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4"/>
  </p:notesMasterIdLst>
  <p:sldIdLst>
    <p:sldId id="437" r:id="rId2"/>
    <p:sldId id="440" r:id="rId3"/>
    <p:sldId id="439" r:id="rId4"/>
    <p:sldId id="441" r:id="rId5"/>
    <p:sldId id="442" r:id="rId6"/>
    <p:sldId id="443" r:id="rId7"/>
    <p:sldId id="444" r:id="rId8"/>
    <p:sldId id="446" r:id="rId9"/>
    <p:sldId id="447" r:id="rId10"/>
    <p:sldId id="448" r:id="rId11"/>
    <p:sldId id="449" r:id="rId12"/>
    <p:sldId id="450" r:id="rId13"/>
  </p:sldIdLst>
  <p:sldSz cx="12192000" cy="6858000"/>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000066"/>
    <a:srgbClr val="006600"/>
    <a:srgbClr val="FF00FF"/>
    <a:srgbClr val="0000CC"/>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731" autoAdjust="0"/>
  </p:normalViewPr>
  <p:slideViewPr>
    <p:cSldViewPr>
      <p:cViewPr varScale="1">
        <p:scale>
          <a:sx n="114" d="100"/>
          <a:sy n="114" d="100"/>
        </p:scale>
        <p:origin x="354" y="102"/>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10.emf"/><Relationship Id="rId4"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BB6CE5C2-3316-42B8-BFC5-75122384FF0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63E00A4C-E29C-4394-9111-E65FDE80E697}"/>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DD4D8397-6E05-49B6-B411-BD33454B0D43}"/>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4B50FD3E-865A-4E4A-88C5-FB394B9C1A2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8666A1A1-2CFE-4B62-8583-B9A547DA14BD}"/>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2F9FDC0B-D646-4146-91EC-0B131316AF9A}"/>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5CF895F8-F166-413D-943E-44A55143A5B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86EFD704-71AE-4753-AA86-D1FB419708A4}"/>
              </a:ext>
            </a:extLst>
          </p:cNvPr>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5AFF07CC-EF0F-4F4F-9496-C2C8CF800382}" type="slidenum">
              <a:rPr lang="en-US" altLang="zh-CN" b="0" smtClean="0">
                <a:latin typeface="Verdana" panose="020B0604030504040204" pitchFamily="34" charset="0"/>
              </a:rPr>
              <a:pPr/>
              <a:t>2</a:t>
            </a:fld>
            <a:endParaRPr lang="en-US" altLang="zh-CN" b="0">
              <a:latin typeface="Verdana" panose="020B0604030504040204" pitchFamily="34" charset="0"/>
            </a:endParaRPr>
          </a:p>
        </p:txBody>
      </p:sp>
      <p:sp>
        <p:nvSpPr>
          <p:cNvPr id="6147" name="Rectangle 2">
            <a:extLst>
              <a:ext uri="{FF2B5EF4-FFF2-40B4-BE49-F238E27FC236}">
                <a16:creationId xmlns:a16="http://schemas.microsoft.com/office/drawing/2014/main" id="{71626E62-38C6-4E82-8692-5CC02215C8E0}"/>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C47E9A35-B5D3-4116-9E68-538BF5356F5C}"/>
              </a:ext>
            </a:extLst>
          </p:cNvPr>
          <p:cNvSpPr>
            <a:spLocks noGrp="1" noChangeArrowheads="1"/>
          </p:cNvSpPr>
          <p:nvPr>
            <p:ph type="body" idx="1"/>
          </p:nvPr>
        </p:nvSpPr>
        <p:spPr>
          <a:noFill/>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52BDED7-6C90-4A95-9BDA-90D33F755FD9}"/>
              </a:ext>
            </a:extLst>
          </p:cNvPr>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46FA0F48-98A0-48AA-97A7-F21A057BE7AA}" type="slidenum">
              <a:rPr lang="en-US" altLang="zh-CN" b="0" smtClean="0">
                <a:latin typeface="Verdana" panose="020B0604030504040204" pitchFamily="34" charset="0"/>
              </a:rPr>
              <a:pPr/>
              <a:t>7</a:t>
            </a:fld>
            <a:endParaRPr lang="en-US" altLang="zh-CN" b="0">
              <a:latin typeface="Verdana" panose="020B0604030504040204" pitchFamily="34" charset="0"/>
            </a:endParaRPr>
          </a:p>
        </p:txBody>
      </p:sp>
      <p:sp>
        <p:nvSpPr>
          <p:cNvPr id="12291" name="Rectangle 2">
            <a:extLst>
              <a:ext uri="{FF2B5EF4-FFF2-40B4-BE49-F238E27FC236}">
                <a16:creationId xmlns:a16="http://schemas.microsoft.com/office/drawing/2014/main" id="{5B5FF7F4-88DB-49F7-9157-EAEDD8BBAB76}"/>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205D503-F414-41DB-90BD-5DC27EEF64FE}"/>
              </a:ext>
            </a:extLst>
          </p:cNvPr>
          <p:cNvSpPr>
            <a:spLocks noGrp="1" noChangeArrowheads="1"/>
          </p:cNvSpPr>
          <p:nvPr>
            <p:ph type="body" idx="1"/>
          </p:nvPr>
        </p:nvSpPr>
        <p:spPr>
          <a:noFill/>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DEC6FAC-7855-4E1B-928A-AF6B7932EC03}"/>
              </a:ext>
            </a:extLst>
          </p:cNvPr>
          <p:cNvSpPr>
            <a:spLocks noGrp="1" noChangeArrowheads="1"/>
          </p:cNvSpPr>
          <p:nvPr>
            <p:ph type="sldNum" sz="quarter" idx="5"/>
          </p:nvPr>
        </p:nvSpPr>
        <p:spPr>
          <a:noFill/>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498A335B-D8FD-4D8B-8F4C-F23AF1E331EB}" type="slidenum">
              <a:rPr lang="en-US" altLang="zh-CN" b="0" smtClean="0">
                <a:solidFill>
                  <a:srgbClr val="000000"/>
                </a:solidFill>
                <a:latin typeface="Verdana" panose="020B0604030504040204" pitchFamily="34" charset="0"/>
              </a:rPr>
              <a:pPr/>
              <a:t>9</a:t>
            </a:fld>
            <a:endParaRPr lang="en-US" altLang="zh-CN" b="0">
              <a:solidFill>
                <a:srgbClr val="000000"/>
              </a:solidFill>
              <a:latin typeface="Verdana" panose="020B0604030504040204" pitchFamily="34" charset="0"/>
            </a:endParaRPr>
          </a:p>
        </p:txBody>
      </p:sp>
      <p:sp>
        <p:nvSpPr>
          <p:cNvPr id="16387" name="Rectangle 7">
            <a:extLst>
              <a:ext uri="{FF2B5EF4-FFF2-40B4-BE49-F238E27FC236}">
                <a16:creationId xmlns:a16="http://schemas.microsoft.com/office/drawing/2014/main" id="{A4C5C86A-B6AC-4F2A-8529-5D63A284DD5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72249780-D9BC-4045-BD90-58D07D1826AA}" type="slidenum">
              <a:rPr kumimoji="1" lang="en-US" altLang="zh-CN" b="0">
                <a:solidFill>
                  <a:srgbClr val="000000"/>
                </a:solidFill>
              </a:rPr>
              <a:pPr algn="r" eaLnBrk="1" hangingPunct="1">
                <a:spcBef>
                  <a:spcPct val="0"/>
                </a:spcBef>
              </a:pPr>
              <a:t>9</a:t>
            </a:fld>
            <a:endParaRPr kumimoji="1" lang="en-US" altLang="zh-CN" b="0">
              <a:solidFill>
                <a:srgbClr val="000000"/>
              </a:solidFill>
            </a:endParaRPr>
          </a:p>
        </p:txBody>
      </p:sp>
      <p:sp>
        <p:nvSpPr>
          <p:cNvPr id="16388" name="Rectangle 2">
            <a:extLst>
              <a:ext uri="{FF2B5EF4-FFF2-40B4-BE49-F238E27FC236}">
                <a16:creationId xmlns:a16="http://schemas.microsoft.com/office/drawing/2014/main" id="{C81BE659-5DBC-4DE3-AF7B-12A1363E6AF7}"/>
              </a:ext>
            </a:extLst>
          </p:cNvPr>
          <p:cNvSpPr>
            <a:spLocks noGrp="1" noRot="1" noChangeAspect="1" noChangeArrowheads="1" noTextEdit="1"/>
          </p:cNvSpPr>
          <p:nvPr>
            <p:ph type="sldImg"/>
          </p:nvPr>
        </p:nvSpPr>
        <p:spPr>
          <a:ln/>
        </p:spPr>
      </p:sp>
      <p:sp>
        <p:nvSpPr>
          <p:cNvPr id="16389" name="Rectangle 3">
            <a:extLst>
              <a:ext uri="{FF2B5EF4-FFF2-40B4-BE49-F238E27FC236}">
                <a16:creationId xmlns:a16="http://schemas.microsoft.com/office/drawing/2014/main" id="{6729F8B9-3BC7-4276-88E9-267CE6D4247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8" descr="前进">
            <a:hlinkClick r:id="" action="ppaction://hlinkshowjump?jump=nextslide"/>
            <a:extLst>
              <a:ext uri="{FF2B5EF4-FFF2-40B4-BE49-F238E27FC236}">
                <a16:creationId xmlns:a16="http://schemas.microsoft.com/office/drawing/2014/main" id="{9BC1C6E6-D0C8-4F0D-8DA9-03FBD7365A5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269538" y="6594475"/>
            <a:ext cx="825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播放">
            <a:hlinkClick r:id="" action="ppaction://hlinkshowjump?jump=endshow"/>
            <a:extLst>
              <a:ext uri="{FF2B5EF4-FFF2-40B4-BE49-F238E27FC236}">
                <a16:creationId xmlns:a16="http://schemas.microsoft.com/office/drawing/2014/main" id="{0C7EDEB6-F61C-4E6A-B21A-FFFA1907824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82350" y="6594475"/>
            <a:ext cx="825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后退">
            <a:hlinkClick r:id="" action="ppaction://hlinkshowjump?jump=previousslide"/>
            <a:extLst>
              <a:ext uri="{FF2B5EF4-FFF2-40B4-BE49-F238E27FC236}">
                <a16:creationId xmlns:a16="http://schemas.microsoft.com/office/drawing/2014/main" id="{466DBAF8-38B9-4D79-B031-835B6ED8CCF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358313" y="6594475"/>
            <a:ext cx="825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3">
            <a:extLst>
              <a:ext uri="{FF2B5EF4-FFF2-40B4-BE49-F238E27FC236}">
                <a16:creationId xmlns:a16="http://schemas.microsoft.com/office/drawing/2014/main" id="{EBFDB16A-2DFA-4497-A9ED-4698BDDE06D0}"/>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03136FB7-1B54-40EE-85F3-F813F8C7E42D}"/>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984149D0-6E78-4A0B-8176-CB4442D534AC}"/>
              </a:ext>
            </a:extLst>
          </p:cNvPr>
          <p:cNvSpPr>
            <a:spLocks noGrp="1"/>
          </p:cNvSpPr>
          <p:nvPr>
            <p:ph type="sldNum" sz="quarter" idx="12"/>
          </p:nvPr>
        </p:nvSpPr>
        <p:spPr/>
        <p:txBody>
          <a:bodyPr/>
          <a:lstStyle>
            <a:lvl1pPr>
              <a:defRPr/>
            </a:lvl1pPr>
          </a:lstStyle>
          <a:p>
            <a:pPr>
              <a:defRPr/>
            </a:pPr>
            <a:fld id="{80BC0C80-9B20-4BBD-9DF5-7C12A3936A9F}" type="slidenum">
              <a:rPr lang="en-US" altLang="zh-CN"/>
              <a:pPr>
                <a:defRPr/>
              </a:pPr>
              <a:t>‹#›</a:t>
            </a:fld>
            <a:endParaRPr lang="en-US" altLang="zh-CN"/>
          </a:p>
        </p:txBody>
      </p:sp>
    </p:spTree>
    <p:extLst>
      <p:ext uri="{BB962C8B-B14F-4D97-AF65-F5344CB8AC3E}">
        <p14:creationId xmlns:p14="http://schemas.microsoft.com/office/powerpoint/2010/main" val="401347905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19D12C55-31CF-4907-8A6D-0E2172E3F478}"/>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BDDE62EC-2845-4567-9B2E-D2E64CD7B9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7E46ECB-5D66-45F4-94DD-1EFADFA652E2}"/>
              </a:ext>
            </a:extLst>
          </p:cNvPr>
          <p:cNvSpPr>
            <a:spLocks noGrp="1"/>
          </p:cNvSpPr>
          <p:nvPr>
            <p:ph type="sldNum" sz="quarter" idx="12"/>
          </p:nvPr>
        </p:nvSpPr>
        <p:spPr/>
        <p:txBody>
          <a:bodyPr/>
          <a:lstStyle>
            <a:lvl1pPr>
              <a:defRPr/>
            </a:lvl1pPr>
          </a:lstStyle>
          <a:p>
            <a:pPr>
              <a:defRPr/>
            </a:pPr>
            <a:fld id="{AF8726D1-28EE-461C-85BB-30645C80E2D9}" type="slidenum">
              <a:rPr lang="en-US" altLang="zh-CN"/>
              <a:pPr>
                <a:defRPr/>
              </a:pPr>
              <a:t>‹#›</a:t>
            </a:fld>
            <a:endParaRPr lang="en-US" altLang="zh-CN"/>
          </a:p>
        </p:txBody>
      </p:sp>
    </p:spTree>
    <p:extLst>
      <p:ext uri="{BB962C8B-B14F-4D97-AF65-F5344CB8AC3E}">
        <p14:creationId xmlns:p14="http://schemas.microsoft.com/office/powerpoint/2010/main" val="246628790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C4D0E3F-4CF4-424F-8A70-99C8E92D202B}"/>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E1D1A0DC-66D5-4513-A682-8BA2513EEDF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F76BDE1-30F5-4C00-B89C-3206E084CB95}"/>
              </a:ext>
            </a:extLst>
          </p:cNvPr>
          <p:cNvSpPr>
            <a:spLocks noGrp="1"/>
          </p:cNvSpPr>
          <p:nvPr>
            <p:ph type="sldNum" sz="quarter" idx="12"/>
          </p:nvPr>
        </p:nvSpPr>
        <p:spPr/>
        <p:txBody>
          <a:bodyPr/>
          <a:lstStyle>
            <a:lvl1pPr>
              <a:defRPr/>
            </a:lvl1pPr>
          </a:lstStyle>
          <a:p>
            <a:pPr>
              <a:defRPr/>
            </a:pPr>
            <a:fld id="{8B4593B9-7C32-498D-810F-A0963D3026A1}" type="slidenum">
              <a:rPr lang="en-US" altLang="zh-CN"/>
              <a:pPr>
                <a:defRPr/>
              </a:pPr>
              <a:t>‹#›</a:t>
            </a:fld>
            <a:endParaRPr lang="en-US" altLang="zh-CN"/>
          </a:p>
        </p:txBody>
      </p:sp>
    </p:spTree>
    <p:extLst>
      <p:ext uri="{BB962C8B-B14F-4D97-AF65-F5344CB8AC3E}">
        <p14:creationId xmlns:p14="http://schemas.microsoft.com/office/powerpoint/2010/main" val="406956398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5068752-D5DB-4373-8CB1-ACB5EF75DBDC}"/>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6E3AE7E1-03EC-4030-9630-60208E1A706A}"/>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AFED2614-C883-4247-990D-17895D8D3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4F94D51D-AE44-4022-9F4B-AC13F9E44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39697E6-C863-4CDE-8020-3B203A7FB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F9FF2E3-36DA-40A7-AF57-D1BA89823C96}" type="slidenum">
              <a:rPr lang="en-US" altLang="zh-CN"/>
              <a:pPr>
                <a:defRPr/>
              </a:pPr>
              <a:t>‹#›</a:t>
            </a:fld>
            <a:endParaRPr lang="en-US" altLang="zh-CN"/>
          </a:p>
        </p:txBody>
      </p:sp>
      <p:pic>
        <p:nvPicPr>
          <p:cNvPr id="1031" name="Picture 12" descr="前进">
            <a:hlinkClick r:id="" action="ppaction://hlinkshowjump?jump=nextslide"/>
            <a:extLst>
              <a:ext uri="{FF2B5EF4-FFF2-40B4-BE49-F238E27FC236}">
                <a16:creationId xmlns:a16="http://schemas.microsoft.com/office/drawing/2014/main" id="{4530B2E9-B2C2-4D22-BD2C-88B31C5C25D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269538" y="6594475"/>
            <a:ext cx="825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3" descr="播放">
            <a:hlinkClick r:id="" action="ppaction://hlinkshowjump?jump=endshow"/>
            <a:extLst>
              <a:ext uri="{FF2B5EF4-FFF2-40B4-BE49-F238E27FC236}">
                <a16:creationId xmlns:a16="http://schemas.microsoft.com/office/drawing/2014/main" id="{DC2CF73F-3234-4689-9431-1F4C3EC4ADA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82350" y="6594475"/>
            <a:ext cx="825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4" descr="后退">
            <a:hlinkClick r:id="" action="ppaction://hlinkshowjump?jump=previousslide"/>
            <a:extLst>
              <a:ext uri="{FF2B5EF4-FFF2-40B4-BE49-F238E27FC236}">
                <a16:creationId xmlns:a16="http://schemas.microsoft.com/office/drawing/2014/main" id="{9F4C7AD4-1B80-4398-A0EB-6C51FFD9D20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9358313" y="6594475"/>
            <a:ext cx="82550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8" r:id="rId1"/>
    <p:sldLayoutId id="2147483776" r:id="rId2"/>
    <p:sldLayoutId id="2147483777" r:id="rId3"/>
  </p:sldLayoutIdLst>
  <p:transition>
    <p:random/>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ch04-6.ppt" TargetMode="External"/><Relationship Id="rId3" Type="http://schemas.openxmlformats.org/officeDocument/2006/relationships/slide" Target="slide3.xml"/><Relationship Id="rId7" Type="http://schemas.openxmlformats.org/officeDocument/2006/relationships/hyperlink" Target="ch04-5.ppt" TargetMode="External"/><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hyperlink" Target="ch04-4.ppt" TargetMode="External"/><Relationship Id="rId5" Type="http://schemas.openxmlformats.org/officeDocument/2006/relationships/hyperlink" Target="ch04-3.ppt" TargetMode="External"/><Relationship Id="rId4" Type="http://schemas.openxmlformats.org/officeDocument/2006/relationships/hyperlink" Target="ch04-2.ppt"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9.emf"/><Relationship Id="rId5" Type="http://schemas.openxmlformats.org/officeDocument/2006/relationships/oleObject" Target="../embeddings/oleObject17.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24.jpeg"/><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23.emf"/><Relationship Id="rId5" Type="http://schemas.openxmlformats.org/officeDocument/2006/relationships/oleObject" Target="../embeddings/oleObject21.bin"/><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5.e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emf"/><Relationship Id="rId3" Type="http://schemas.openxmlformats.org/officeDocument/2006/relationships/audio" Target="../media/audio1.wav"/><Relationship Id="rId7" Type="http://schemas.openxmlformats.org/officeDocument/2006/relationships/image" Target="../media/image7.emf"/><Relationship Id="rId12"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9.emf"/><Relationship Id="rId5" Type="http://schemas.openxmlformats.org/officeDocument/2006/relationships/image" Target="../media/image6.emf"/><Relationship Id="rId15" Type="http://schemas.openxmlformats.org/officeDocument/2006/relationships/image" Target="../media/image5.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emf"/><Relationship Id="rId14"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audio" Target="../media/audio1.wav"/><Relationship Id="rId7"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image" Target="../media/image13.e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2.xml"/><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1.wmf"/><Relationship Id="rId4" Type="http://schemas.openxmlformats.org/officeDocument/2006/relationships/audio" Target="../media/audio1.wav"/><Relationship Id="rId9"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8">
            <a:extLst>
              <a:ext uri="{FF2B5EF4-FFF2-40B4-BE49-F238E27FC236}">
                <a16:creationId xmlns:a16="http://schemas.microsoft.com/office/drawing/2014/main" id="{2402DD77-ABAC-4D46-BA55-892DB8142444}"/>
              </a:ext>
            </a:extLst>
          </p:cNvPr>
          <p:cNvSpPr>
            <a:spLocks noChangeArrowheads="1"/>
          </p:cNvSpPr>
          <p:nvPr/>
        </p:nvSpPr>
        <p:spPr bwMode="auto">
          <a:xfrm>
            <a:off x="2401888" y="492125"/>
            <a:ext cx="52784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908050" indent="-436563">
              <a:defRPr b="1">
                <a:solidFill>
                  <a:schemeClr val="tx1"/>
                </a:solidFill>
                <a:latin typeface="Arial Narrow" panose="020B0606020202030204" pitchFamily="34" charset="0"/>
                <a:ea typeface="宋体" panose="02010600030101010101" pitchFamily="2" charset="-122"/>
              </a:defRPr>
            </a:lvl2pPr>
            <a:lvl3pPr marL="1304925" indent="-395288">
              <a:defRPr b="1">
                <a:solidFill>
                  <a:schemeClr val="tx1"/>
                </a:solidFill>
                <a:latin typeface="Arial Narrow" panose="020B0606020202030204" pitchFamily="34" charset="0"/>
                <a:ea typeface="宋体" panose="02010600030101010101" pitchFamily="2" charset="-122"/>
              </a:defRPr>
            </a:lvl3pPr>
            <a:lvl4pPr marL="1693863" indent="-387350">
              <a:defRPr b="1">
                <a:solidFill>
                  <a:schemeClr val="tx1"/>
                </a:solidFill>
                <a:latin typeface="Arial Narrow" panose="020B0606020202030204" pitchFamily="34" charset="0"/>
                <a:ea typeface="宋体" panose="02010600030101010101" pitchFamily="2" charset="-122"/>
              </a:defRPr>
            </a:lvl4pPr>
            <a:lvl5pPr marL="2093913" indent="-398463">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4400" dirty="0">
                <a:latin typeface="Times New Roman" panose="02020603050405020304" pitchFamily="18" charset="0"/>
                <a:ea typeface="楷体_GB2312" pitchFamily="49" charset="-122"/>
              </a:rPr>
              <a:t>4   </a:t>
            </a:r>
            <a:r>
              <a:rPr lang="zh-CN" altLang="en-US" sz="4400" dirty="0">
                <a:latin typeface="Times New Roman" panose="02020603050405020304" pitchFamily="18" charset="0"/>
                <a:ea typeface="楷体_GB2312" pitchFamily="49" charset="-122"/>
              </a:rPr>
              <a:t>组合逻辑电路</a:t>
            </a:r>
          </a:p>
        </p:txBody>
      </p:sp>
      <p:sp>
        <p:nvSpPr>
          <p:cNvPr id="364565" name="Rectangle 21">
            <a:extLst>
              <a:ext uri="{FF2B5EF4-FFF2-40B4-BE49-F238E27FC236}">
                <a16:creationId xmlns:a16="http://schemas.microsoft.com/office/drawing/2014/main" id="{BE1F8B84-71B8-4491-98DE-E55CCA7C0F71}"/>
              </a:ext>
            </a:extLst>
          </p:cNvPr>
          <p:cNvSpPr>
            <a:spLocks noChangeArrowheads="1"/>
          </p:cNvSpPr>
          <p:nvPr/>
        </p:nvSpPr>
        <p:spPr bwMode="auto">
          <a:xfrm>
            <a:off x="2089150" y="1697038"/>
            <a:ext cx="5346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r>
              <a:rPr lang="en-US" altLang="zh-CN" sz="3200">
                <a:solidFill>
                  <a:srgbClr val="0070C0"/>
                </a:solidFill>
                <a:latin typeface="黑体" panose="02010609060101010101" pitchFamily="49" charset="-122"/>
                <a:ea typeface="黑体" panose="02010609060101010101" pitchFamily="49" charset="-122"/>
                <a:hlinkClick r:id="rId3" action="ppaction://hlinksldjump"/>
              </a:rPr>
              <a:t>4.1 </a:t>
            </a:r>
            <a:r>
              <a:rPr lang="zh-CN" altLang="en-US" sz="3200">
                <a:solidFill>
                  <a:srgbClr val="0070C0"/>
                </a:solidFill>
                <a:latin typeface="黑体" panose="02010609060101010101" pitchFamily="49" charset="-122"/>
                <a:ea typeface="黑体" panose="02010609060101010101" pitchFamily="49" charset="-122"/>
                <a:hlinkClick r:id="rId3" action="ppaction://hlinksldjump"/>
              </a:rPr>
              <a:t>组合逻辑电路的分析</a:t>
            </a:r>
            <a:endParaRPr lang="zh-CN" altLang="en-US" sz="3200">
              <a:solidFill>
                <a:srgbClr val="0070C0"/>
              </a:solidFill>
              <a:latin typeface="黑体" panose="02010609060101010101" pitchFamily="49" charset="-122"/>
              <a:ea typeface="黑体" panose="02010609060101010101" pitchFamily="49" charset="-122"/>
            </a:endParaRPr>
          </a:p>
        </p:txBody>
      </p:sp>
      <p:sp>
        <p:nvSpPr>
          <p:cNvPr id="364566" name="Rectangle 22">
            <a:extLst>
              <a:ext uri="{FF2B5EF4-FFF2-40B4-BE49-F238E27FC236}">
                <a16:creationId xmlns:a16="http://schemas.microsoft.com/office/drawing/2014/main" id="{BDA35592-4872-4687-99DA-BF0F0E23ACF6}"/>
              </a:ext>
            </a:extLst>
          </p:cNvPr>
          <p:cNvSpPr>
            <a:spLocks noChangeArrowheads="1"/>
          </p:cNvSpPr>
          <p:nvPr/>
        </p:nvSpPr>
        <p:spPr bwMode="auto">
          <a:xfrm>
            <a:off x="1833563" y="2473325"/>
            <a:ext cx="58562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r>
              <a:rPr lang="en-US" altLang="zh-CN" sz="3200">
                <a:solidFill>
                  <a:srgbClr val="0070C0"/>
                </a:solidFill>
                <a:latin typeface="黑体" panose="02010609060101010101" pitchFamily="49" charset="-122"/>
                <a:ea typeface="黑体" panose="02010609060101010101" pitchFamily="49" charset="-122"/>
                <a:hlinkClick r:id="rId4" action="ppaction://hlinkpres?slideindex=1&amp;slidetitle="/>
              </a:rPr>
              <a:t>4.2 </a:t>
            </a:r>
            <a:r>
              <a:rPr lang="zh-CN" altLang="en-US" sz="3200">
                <a:solidFill>
                  <a:srgbClr val="0070C0"/>
                </a:solidFill>
                <a:latin typeface="黑体" panose="02010609060101010101" pitchFamily="49" charset="-122"/>
                <a:ea typeface="黑体" panose="02010609060101010101" pitchFamily="49" charset="-122"/>
                <a:hlinkClick r:id="rId4" action="ppaction://hlinkpres?slideindex=1&amp;slidetitle="/>
              </a:rPr>
              <a:t>组合逻辑电路的设计</a:t>
            </a:r>
            <a:endParaRPr lang="zh-CN" altLang="en-US" sz="3200">
              <a:solidFill>
                <a:srgbClr val="0070C0"/>
              </a:solidFill>
              <a:latin typeface="黑体" panose="02010609060101010101" pitchFamily="49" charset="-122"/>
              <a:ea typeface="黑体" panose="02010609060101010101" pitchFamily="49" charset="-122"/>
            </a:endParaRPr>
          </a:p>
        </p:txBody>
      </p:sp>
      <p:sp>
        <p:nvSpPr>
          <p:cNvPr id="364567" name="Rectangle 23">
            <a:extLst>
              <a:ext uri="{FF2B5EF4-FFF2-40B4-BE49-F238E27FC236}">
                <a16:creationId xmlns:a16="http://schemas.microsoft.com/office/drawing/2014/main" id="{43C8976A-6D2E-4CFC-A849-98DA88B28033}"/>
              </a:ext>
            </a:extLst>
          </p:cNvPr>
          <p:cNvSpPr>
            <a:spLocks noChangeArrowheads="1"/>
          </p:cNvSpPr>
          <p:nvPr/>
        </p:nvSpPr>
        <p:spPr bwMode="auto">
          <a:xfrm>
            <a:off x="2455863" y="3163888"/>
            <a:ext cx="60975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r>
              <a:rPr lang="en-US" altLang="zh-CN" sz="3200">
                <a:solidFill>
                  <a:schemeClr val="bg1"/>
                </a:solidFill>
                <a:latin typeface="Times New Roman" panose="02020603050405020304" pitchFamily="18" charset="0"/>
                <a:ea typeface="楷体_GB2312" pitchFamily="49" charset="-122"/>
                <a:hlinkClick r:id="rId5" action="ppaction://hlinkpres?slideindex=1&amp;slidetitle="/>
              </a:rPr>
              <a:t>4.3 </a:t>
            </a:r>
            <a:r>
              <a:rPr lang="zh-CN" altLang="en-US" sz="3200">
                <a:solidFill>
                  <a:schemeClr val="bg1"/>
                </a:solidFill>
                <a:latin typeface="Times New Roman" panose="02020603050405020304" pitchFamily="18" charset="0"/>
                <a:ea typeface="楷体_GB2312" pitchFamily="49" charset="-122"/>
                <a:hlinkClick r:id="rId5" action="ppaction://hlinkpres?slideindex=1&amp;slidetitle="/>
              </a:rPr>
              <a:t>组合逻辑电路中的竞争和冒险</a:t>
            </a:r>
            <a:endParaRPr lang="zh-CN" altLang="en-US" sz="3200">
              <a:solidFill>
                <a:schemeClr val="bg1"/>
              </a:solidFill>
              <a:latin typeface="Times New Roman" panose="02020603050405020304" pitchFamily="18" charset="0"/>
              <a:ea typeface="楷体_GB2312" pitchFamily="49" charset="-122"/>
            </a:endParaRPr>
          </a:p>
        </p:txBody>
      </p:sp>
      <p:sp>
        <p:nvSpPr>
          <p:cNvPr id="364568" name="Rectangle 24">
            <a:extLst>
              <a:ext uri="{FF2B5EF4-FFF2-40B4-BE49-F238E27FC236}">
                <a16:creationId xmlns:a16="http://schemas.microsoft.com/office/drawing/2014/main" id="{129918B9-47D2-44E3-BA75-745F32DBBCB4}"/>
              </a:ext>
            </a:extLst>
          </p:cNvPr>
          <p:cNvSpPr>
            <a:spLocks noChangeArrowheads="1"/>
          </p:cNvSpPr>
          <p:nvPr/>
        </p:nvSpPr>
        <p:spPr bwMode="auto">
          <a:xfrm>
            <a:off x="2089150" y="3805238"/>
            <a:ext cx="60975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r>
              <a:rPr lang="en-US" altLang="zh-CN" sz="3200">
                <a:solidFill>
                  <a:srgbClr val="0070C0"/>
                </a:solidFill>
                <a:latin typeface="黑体" panose="02010609060101010101" pitchFamily="49" charset="-122"/>
                <a:ea typeface="黑体" panose="02010609060101010101" pitchFamily="49" charset="-122"/>
                <a:hlinkClick r:id="rId6" action="ppaction://hlinkpres?slideindex=1&amp;slidetitle="/>
              </a:rPr>
              <a:t>4.4 </a:t>
            </a:r>
            <a:r>
              <a:rPr lang="zh-CN" altLang="en-US" sz="3200">
                <a:solidFill>
                  <a:srgbClr val="0070C0"/>
                </a:solidFill>
                <a:latin typeface="黑体" panose="02010609060101010101" pitchFamily="49" charset="-122"/>
                <a:ea typeface="黑体" panose="02010609060101010101" pitchFamily="49" charset="-122"/>
                <a:hlinkClick r:id="rId6" action="ppaction://hlinkpres?slideindex=1&amp;slidetitle="/>
              </a:rPr>
              <a:t>若干典型的组合逻辑电路</a:t>
            </a:r>
            <a:endParaRPr lang="zh-CN" altLang="en-US" sz="3200">
              <a:solidFill>
                <a:srgbClr val="0070C0"/>
              </a:solidFill>
              <a:latin typeface="黑体" panose="02010609060101010101" pitchFamily="49" charset="-122"/>
              <a:ea typeface="黑体" panose="02010609060101010101" pitchFamily="49" charset="-122"/>
            </a:endParaRPr>
          </a:p>
        </p:txBody>
      </p:sp>
      <p:sp>
        <p:nvSpPr>
          <p:cNvPr id="364569" name="Rectangle 25">
            <a:extLst>
              <a:ext uri="{FF2B5EF4-FFF2-40B4-BE49-F238E27FC236}">
                <a16:creationId xmlns:a16="http://schemas.microsoft.com/office/drawing/2014/main" id="{F5639478-9969-40DA-ABB7-9D46E317CA5E}"/>
              </a:ext>
            </a:extLst>
          </p:cNvPr>
          <p:cNvSpPr>
            <a:spLocks noChangeArrowheads="1"/>
          </p:cNvSpPr>
          <p:nvPr/>
        </p:nvSpPr>
        <p:spPr bwMode="auto">
          <a:xfrm>
            <a:off x="2279650" y="4459288"/>
            <a:ext cx="46720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r>
              <a:rPr lang="en-US" altLang="zh-CN" sz="3200">
                <a:solidFill>
                  <a:schemeClr val="bg1"/>
                </a:solidFill>
                <a:latin typeface="Times New Roman" panose="02020603050405020304" pitchFamily="18" charset="0"/>
                <a:ea typeface="楷体_GB2312" pitchFamily="49" charset="-122"/>
                <a:hlinkClick r:id="rId7" action="ppaction://hlinkpres?slideindex=1&amp;slidetitle="/>
              </a:rPr>
              <a:t>4.5 </a:t>
            </a:r>
            <a:r>
              <a:rPr lang="zh-CN" altLang="en-US" sz="3200">
                <a:solidFill>
                  <a:schemeClr val="bg1"/>
                </a:solidFill>
                <a:latin typeface="Times New Roman" panose="02020603050405020304" pitchFamily="18" charset="0"/>
                <a:ea typeface="楷体_GB2312" pitchFamily="49" charset="-122"/>
                <a:hlinkClick r:id="rId7" action="ppaction://hlinkpres?slideindex=1&amp;slidetitle="/>
              </a:rPr>
              <a:t>组合可编程逻辑器件</a:t>
            </a:r>
            <a:endParaRPr lang="zh-CN" altLang="en-US" sz="3200">
              <a:solidFill>
                <a:schemeClr val="bg1"/>
              </a:solidFill>
              <a:latin typeface="Times New Roman" panose="02020603050405020304" pitchFamily="18" charset="0"/>
              <a:ea typeface="楷体_GB2312" pitchFamily="49" charset="-122"/>
            </a:endParaRPr>
          </a:p>
        </p:txBody>
      </p:sp>
      <p:sp>
        <p:nvSpPr>
          <p:cNvPr id="364570" name="Rectangle 26">
            <a:extLst>
              <a:ext uri="{FF2B5EF4-FFF2-40B4-BE49-F238E27FC236}">
                <a16:creationId xmlns:a16="http://schemas.microsoft.com/office/drawing/2014/main" id="{020314C5-3668-47A4-B4B1-30C901C80807}"/>
              </a:ext>
            </a:extLst>
          </p:cNvPr>
          <p:cNvSpPr>
            <a:spLocks noChangeArrowheads="1"/>
          </p:cNvSpPr>
          <p:nvPr/>
        </p:nvSpPr>
        <p:spPr bwMode="auto">
          <a:xfrm>
            <a:off x="1833563" y="5140325"/>
            <a:ext cx="7762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r>
              <a:rPr lang="en-US" altLang="zh-CN" sz="3200">
                <a:solidFill>
                  <a:schemeClr val="bg1"/>
                </a:solidFill>
                <a:latin typeface="Times New Roman" panose="02020603050405020304" pitchFamily="18" charset="0"/>
                <a:ea typeface="楷体_GB2312" pitchFamily="49" charset="-122"/>
                <a:hlinkClick r:id="rId8" action="ppaction://hlinkpres?slideindex=1&amp;slidetitle="/>
              </a:rPr>
              <a:t>4.6 </a:t>
            </a:r>
            <a:r>
              <a:rPr lang="zh-CN" altLang="en-US" sz="3200">
                <a:solidFill>
                  <a:schemeClr val="bg1"/>
                </a:solidFill>
                <a:latin typeface="Times New Roman" panose="02020603050405020304" pitchFamily="18" charset="0"/>
                <a:ea typeface="楷体_GB2312" pitchFamily="49" charset="-122"/>
                <a:hlinkClick r:id="rId8" action="ppaction://hlinkpres?slideindex=1&amp;slidetitle="/>
              </a:rPr>
              <a:t>用</a:t>
            </a:r>
            <a:r>
              <a:rPr lang="en-US" altLang="zh-CN" sz="3200">
                <a:solidFill>
                  <a:schemeClr val="bg1"/>
                </a:solidFill>
                <a:latin typeface="Times New Roman" panose="02020603050405020304" pitchFamily="18" charset="0"/>
                <a:ea typeface="楷体_GB2312" pitchFamily="49" charset="-122"/>
                <a:hlinkClick r:id="rId8" action="ppaction://hlinkpres?slideindex=1&amp;slidetitle="/>
              </a:rPr>
              <a:t>Verilog HDL</a:t>
            </a:r>
            <a:r>
              <a:rPr kumimoji="1" lang="zh-CN" altLang="en-US" sz="3200">
                <a:solidFill>
                  <a:schemeClr val="bg1"/>
                </a:solidFill>
                <a:latin typeface="Times New Roman" panose="02020603050405020304" pitchFamily="18" charset="0"/>
                <a:ea typeface="楷体_GB2312" pitchFamily="49" charset="-122"/>
                <a:hlinkClick r:id="rId8" action="ppaction://hlinkpres?slideindex=1&amp;slidetitle="/>
              </a:rPr>
              <a:t>描述</a:t>
            </a:r>
            <a:r>
              <a:rPr lang="zh-CN" altLang="en-US" sz="3200">
                <a:solidFill>
                  <a:schemeClr val="bg1"/>
                </a:solidFill>
                <a:latin typeface="Times New Roman" panose="02020603050405020304" pitchFamily="18" charset="0"/>
                <a:ea typeface="楷体_GB2312" pitchFamily="49" charset="-122"/>
                <a:hlinkClick r:id="rId8" action="ppaction://hlinkpres?slideindex=1&amp;slidetitle="/>
              </a:rPr>
              <a:t>组合逻辑电路</a:t>
            </a:r>
            <a:endParaRPr lang="zh-CN" altLang="en-US" sz="3200">
              <a:solidFill>
                <a:schemeClr val="bg1"/>
              </a:solidFill>
              <a:latin typeface="Times New Roman" panose="02020603050405020304" pitchFamily="18" charset="0"/>
              <a:ea typeface="楷体_GB2312" pitchFamily="49" charset="-122"/>
            </a:endParaRPr>
          </a:p>
        </p:txBody>
      </p:sp>
    </p:spTree>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4565"/>
                                        </p:tgtEl>
                                        <p:attrNameLst>
                                          <p:attrName>style.visibility</p:attrName>
                                        </p:attrNameLst>
                                      </p:cBhvr>
                                      <p:to>
                                        <p:strVal val="visible"/>
                                      </p:to>
                                    </p:set>
                                    <p:animEffect transition="in" filter="wipe(up)">
                                      <p:cBhvr>
                                        <p:cTn id="7" dur="1000"/>
                                        <p:tgtEl>
                                          <p:spTgt spid="36456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64566"/>
                                        </p:tgtEl>
                                        <p:attrNameLst>
                                          <p:attrName>style.visibility</p:attrName>
                                        </p:attrNameLst>
                                      </p:cBhvr>
                                      <p:to>
                                        <p:strVal val="visible"/>
                                      </p:to>
                                    </p:set>
                                    <p:animEffect transition="in" filter="wipe(up)">
                                      <p:cBhvr>
                                        <p:cTn id="10" dur="1000"/>
                                        <p:tgtEl>
                                          <p:spTgt spid="36456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64567"/>
                                        </p:tgtEl>
                                        <p:attrNameLst>
                                          <p:attrName>style.visibility</p:attrName>
                                        </p:attrNameLst>
                                      </p:cBhvr>
                                      <p:to>
                                        <p:strVal val="visible"/>
                                      </p:to>
                                    </p:set>
                                    <p:animEffect transition="in" filter="wipe(up)">
                                      <p:cBhvr>
                                        <p:cTn id="13" dur="1000"/>
                                        <p:tgtEl>
                                          <p:spTgt spid="36456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64568"/>
                                        </p:tgtEl>
                                        <p:attrNameLst>
                                          <p:attrName>style.visibility</p:attrName>
                                        </p:attrNameLst>
                                      </p:cBhvr>
                                      <p:to>
                                        <p:strVal val="visible"/>
                                      </p:to>
                                    </p:set>
                                    <p:animEffect transition="in" filter="wipe(up)">
                                      <p:cBhvr>
                                        <p:cTn id="16" dur="1000"/>
                                        <p:tgtEl>
                                          <p:spTgt spid="36456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64569"/>
                                        </p:tgtEl>
                                        <p:attrNameLst>
                                          <p:attrName>style.visibility</p:attrName>
                                        </p:attrNameLst>
                                      </p:cBhvr>
                                      <p:to>
                                        <p:strVal val="visible"/>
                                      </p:to>
                                    </p:set>
                                    <p:animEffect transition="in" filter="wipe(up)">
                                      <p:cBhvr>
                                        <p:cTn id="19" dur="1000"/>
                                        <p:tgtEl>
                                          <p:spTgt spid="36456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64570"/>
                                        </p:tgtEl>
                                        <p:attrNameLst>
                                          <p:attrName>style.visibility</p:attrName>
                                        </p:attrNameLst>
                                      </p:cBhvr>
                                      <p:to>
                                        <p:strVal val="visible"/>
                                      </p:to>
                                    </p:set>
                                    <p:animEffect transition="in" filter="wipe(up)">
                                      <p:cBhvr>
                                        <p:cTn id="22" dur="1000"/>
                                        <p:tgtEl>
                                          <p:spTgt spid="36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65" grpId="0"/>
      <p:bldP spid="364566" grpId="0"/>
      <p:bldP spid="364567" grpId="0"/>
      <p:bldP spid="364568" grpId="0"/>
      <p:bldP spid="364569" grpId="0"/>
      <p:bldP spid="3645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103">
            <a:extLst>
              <a:ext uri="{FF2B5EF4-FFF2-40B4-BE49-F238E27FC236}">
                <a16:creationId xmlns:a16="http://schemas.microsoft.com/office/drawing/2014/main" id="{0F720274-3F50-49D6-B33A-A7299C2B7797}"/>
              </a:ext>
            </a:extLst>
          </p:cNvPr>
          <p:cNvSpPr>
            <a:spLocks noChangeArrowheads="1"/>
          </p:cNvSpPr>
          <p:nvPr/>
        </p:nvSpPr>
        <p:spPr bwMode="auto">
          <a:xfrm>
            <a:off x="0" y="100013"/>
            <a:ext cx="2590800" cy="457200"/>
          </a:xfrm>
          <a:prstGeom prst="roundRect">
            <a:avLst>
              <a:gd name="adj" fmla="val 50000"/>
            </a:avLst>
          </a:prstGeom>
          <a:gradFill rotWithShape="0">
            <a:gsLst>
              <a:gs pos="0">
                <a:srgbClr val="CC3300"/>
              </a:gs>
              <a:gs pos="100000">
                <a:schemeClr val="accent2"/>
              </a:gs>
            </a:gsLst>
            <a:lin ang="0" scaled="1"/>
          </a:gradFill>
          <a:ln w="19050">
            <a:solidFill>
              <a:schemeClr val="hlink"/>
            </a:solidFill>
            <a:round/>
            <a:headEnd/>
            <a:tailEnd/>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241770" name="Rectangle 106">
            <a:extLst>
              <a:ext uri="{FF2B5EF4-FFF2-40B4-BE49-F238E27FC236}">
                <a16:creationId xmlns:a16="http://schemas.microsoft.com/office/drawing/2014/main" id="{83DB52D6-3F3B-4E1F-87D0-76E21B596BC3}"/>
              </a:ext>
            </a:extLst>
          </p:cNvPr>
          <p:cNvSpPr>
            <a:spLocks noGrp="1" noChangeArrowheads="1"/>
          </p:cNvSpPr>
          <p:nvPr>
            <p:ph type="title" idx="4294967295"/>
          </p:nvPr>
        </p:nvSpPr>
        <p:spPr>
          <a:xfrm>
            <a:off x="0" y="76200"/>
            <a:ext cx="2209800" cy="533400"/>
          </a:xfrm>
        </p:spPr>
        <p:txBody>
          <a:bodyPr rtlCol="0">
            <a:normAutofit/>
          </a:bodyPr>
          <a:lstStyle/>
          <a:p>
            <a:pPr eaLnBrk="1" fontAlgn="auto" hangingPunct="1">
              <a:spcAft>
                <a:spcPts val="0"/>
              </a:spcAft>
              <a:defRPr/>
            </a:pPr>
            <a:r>
              <a:rPr lang="en-US" altLang="zh-CN" sz="2300">
                <a:solidFill>
                  <a:schemeClr val="bg1"/>
                </a:solidFill>
                <a:effectLst>
                  <a:outerShdw blurRad="38100" dist="38100" dir="2700000" algn="tl">
                    <a:srgbClr val="000000"/>
                  </a:outerShdw>
                </a:effectLst>
                <a:latin typeface="宋体" pitchFamily="2" charset="-122"/>
              </a:rPr>
              <a:t>3.2 </a:t>
            </a:r>
            <a:r>
              <a:rPr lang="zh-CN" altLang="en-US" sz="2400">
                <a:solidFill>
                  <a:schemeClr val="bg1"/>
                </a:solidFill>
                <a:effectLst>
                  <a:outerShdw blurRad="38100" dist="38100" dir="2700000" algn="tl">
                    <a:srgbClr val="000000"/>
                  </a:outerShdw>
                </a:effectLst>
              </a:rPr>
              <a:t>分析举例</a:t>
            </a:r>
            <a:endParaRPr lang="zh-CN" altLang="en-US"/>
          </a:p>
        </p:txBody>
      </p:sp>
      <p:sp>
        <p:nvSpPr>
          <p:cNvPr id="241666" name="Text Box 2">
            <a:extLst>
              <a:ext uri="{FF2B5EF4-FFF2-40B4-BE49-F238E27FC236}">
                <a16:creationId xmlns:a16="http://schemas.microsoft.com/office/drawing/2014/main" id="{5DEAD77E-17FB-42E7-BCBC-6BE14E00D1AE}"/>
              </a:ext>
            </a:extLst>
          </p:cNvPr>
          <p:cNvSpPr txBox="1">
            <a:spLocks noChangeArrowheads="1"/>
          </p:cNvSpPr>
          <p:nvPr/>
        </p:nvSpPr>
        <p:spPr bwMode="auto">
          <a:xfrm>
            <a:off x="838200" y="603250"/>
            <a:ext cx="5651500" cy="457200"/>
          </a:xfrm>
          <a:prstGeom prst="rect">
            <a:avLst/>
          </a:prstGeom>
          <a:noFill/>
          <a:ln w="28575">
            <a:noFill/>
            <a:miter lim="800000"/>
            <a:headEnd/>
            <a:tailEnd/>
          </a:ln>
          <a:effectLst/>
        </p:spPr>
        <p:txBody>
          <a:bodyPr>
            <a:spAutoFit/>
          </a:bodyPr>
          <a:lstStyle>
            <a:lvl1pPr algn="l">
              <a:defRPr kumimoji="1" sz="2400">
                <a:solidFill>
                  <a:schemeClr val="tx1"/>
                </a:solidFill>
                <a:latin typeface="Times New Roman" pitchFamily="18" charset="0"/>
                <a:ea typeface="宋体" pitchFamily="2" charset="-122"/>
              </a:defRPr>
            </a:lvl1pPr>
            <a:lvl2pPr marL="742950" indent="-285750" algn="l">
              <a:defRPr kumimoji="1" sz="2400">
                <a:solidFill>
                  <a:schemeClr val="tx1"/>
                </a:solidFill>
                <a:latin typeface="Times New Roman" pitchFamily="18" charset="0"/>
                <a:ea typeface="宋体" pitchFamily="2" charset="-122"/>
              </a:defRPr>
            </a:lvl2pPr>
            <a:lvl3pPr marL="1143000" indent="-228600" algn="l">
              <a:defRPr kumimoji="1" sz="2400">
                <a:solidFill>
                  <a:schemeClr val="tx1"/>
                </a:solidFill>
                <a:latin typeface="Times New Roman" pitchFamily="18" charset="0"/>
                <a:ea typeface="宋体" pitchFamily="2" charset="-122"/>
              </a:defRPr>
            </a:lvl3pPr>
            <a:lvl4pPr marL="1600200" indent="-228600" algn="l">
              <a:defRPr kumimoji="1" sz="2400">
                <a:solidFill>
                  <a:schemeClr val="tx1"/>
                </a:solidFill>
                <a:latin typeface="Times New Roman" pitchFamily="18" charset="0"/>
                <a:ea typeface="宋体" pitchFamily="2" charset="-122"/>
              </a:defRPr>
            </a:lvl4pPr>
            <a:lvl5pPr marL="2057400" indent="-228600" algn="l">
              <a:defRPr kumimoji="1" sz="2400">
                <a:solidFill>
                  <a:schemeClr val="tx1"/>
                </a:solidFill>
                <a:latin typeface="Times New Roman" pitchFamily="18" charset="0"/>
                <a:ea typeface="宋体" pitchFamily="2" charset="-122"/>
              </a:defRPr>
            </a:lvl5pPr>
            <a:lvl6pPr marL="2514600" indent="-228600" fontAlgn="base">
              <a:spcBef>
                <a:spcPct val="0"/>
              </a:spcBef>
              <a:spcAft>
                <a:spcPct val="0"/>
              </a:spcAft>
              <a:defRPr kumimoji="1" sz="2400">
                <a:solidFill>
                  <a:schemeClr val="tx1"/>
                </a:solidFill>
                <a:latin typeface="Times New Roman" pitchFamily="18" charset="0"/>
                <a:ea typeface="宋体" pitchFamily="2" charset="-122"/>
              </a:defRPr>
            </a:lvl6pPr>
            <a:lvl7pPr marL="2971800" indent="-228600" fontAlgn="base">
              <a:spcBef>
                <a:spcPct val="0"/>
              </a:spcBef>
              <a:spcAft>
                <a:spcPct val="0"/>
              </a:spcAft>
              <a:defRPr kumimoji="1" sz="2400">
                <a:solidFill>
                  <a:schemeClr val="tx1"/>
                </a:solidFill>
                <a:latin typeface="Times New Roman" pitchFamily="18" charset="0"/>
                <a:ea typeface="宋体" pitchFamily="2" charset="-122"/>
              </a:defRPr>
            </a:lvl7pPr>
            <a:lvl8pPr marL="3429000" indent="-228600" fontAlgn="base">
              <a:spcBef>
                <a:spcPct val="0"/>
              </a:spcBef>
              <a:spcAft>
                <a:spcPct val="0"/>
              </a:spcAft>
              <a:defRPr kumimoji="1" sz="2400">
                <a:solidFill>
                  <a:schemeClr val="tx1"/>
                </a:solidFill>
                <a:latin typeface="Times New Roman" pitchFamily="18" charset="0"/>
                <a:ea typeface="宋体" pitchFamily="2" charset="-122"/>
              </a:defRPr>
            </a:lvl8pPr>
            <a:lvl9pPr marL="388620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en-US" altLang="zh-CN" sz="2000" b="0">
                <a:solidFill>
                  <a:srgbClr val="FF9900"/>
                </a:solidFill>
                <a:effectLst>
                  <a:outerShdw blurRad="38100" dist="38100" dir="2700000" algn="tl">
                    <a:srgbClr val="000000"/>
                  </a:outerShdw>
                </a:effectLst>
              </a:rPr>
              <a:t>●</a:t>
            </a:r>
            <a:r>
              <a:rPr lang="zh-CN" altLang="en-US">
                <a:solidFill>
                  <a:srgbClr val="00FF00"/>
                </a:solidFill>
                <a:latin typeface="宋体" pitchFamily="2" charset="-122"/>
              </a:rPr>
              <a:t>例</a:t>
            </a:r>
            <a:r>
              <a:rPr lang="en-US" altLang="zh-CN">
                <a:solidFill>
                  <a:srgbClr val="00FF00"/>
                </a:solidFill>
                <a:latin typeface="宋体" pitchFamily="2" charset="-122"/>
              </a:rPr>
              <a:t>4</a:t>
            </a:r>
            <a:r>
              <a:rPr lang="en-US" altLang="zh-CN">
                <a:solidFill>
                  <a:srgbClr val="FFFFFF"/>
                </a:solidFill>
                <a:latin typeface="宋体" pitchFamily="2" charset="-122"/>
              </a:rPr>
              <a:t> </a:t>
            </a:r>
            <a:r>
              <a:rPr lang="zh-CN" altLang="en-US">
                <a:solidFill>
                  <a:srgbClr val="FFFFFF"/>
                </a:solidFill>
                <a:latin typeface="宋体" pitchFamily="2" charset="-122"/>
              </a:rPr>
              <a:t>试分析图示电路的逻辑功能。</a:t>
            </a:r>
          </a:p>
        </p:txBody>
      </p:sp>
      <p:grpSp>
        <p:nvGrpSpPr>
          <p:cNvPr id="17415" name="Group 101">
            <a:extLst>
              <a:ext uri="{FF2B5EF4-FFF2-40B4-BE49-F238E27FC236}">
                <a16:creationId xmlns:a16="http://schemas.microsoft.com/office/drawing/2014/main" id="{FDE59F29-DDED-4027-A04E-CA1AF473FDF9}"/>
              </a:ext>
            </a:extLst>
          </p:cNvPr>
          <p:cNvGrpSpPr>
            <a:grpSpLocks/>
          </p:cNvGrpSpPr>
          <p:nvPr/>
        </p:nvGrpSpPr>
        <p:grpSpPr bwMode="auto">
          <a:xfrm>
            <a:off x="2133600" y="1136650"/>
            <a:ext cx="5715000" cy="3276600"/>
            <a:chOff x="432" y="432"/>
            <a:chExt cx="3696" cy="2256"/>
          </a:xfrm>
        </p:grpSpPr>
        <p:sp>
          <p:nvSpPr>
            <p:cNvPr id="17423" name="Rectangle 4">
              <a:extLst>
                <a:ext uri="{FF2B5EF4-FFF2-40B4-BE49-F238E27FC236}">
                  <a16:creationId xmlns:a16="http://schemas.microsoft.com/office/drawing/2014/main" id="{A9C771AC-45C9-4EB3-AE49-E2FD9C684528}"/>
                </a:ext>
              </a:extLst>
            </p:cNvPr>
            <p:cNvSpPr>
              <a:spLocks noChangeArrowheads="1"/>
            </p:cNvSpPr>
            <p:nvPr/>
          </p:nvSpPr>
          <p:spPr bwMode="auto">
            <a:xfrm>
              <a:off x="1171" y="1019"/>
              <a:ext cx="288" cy="451"/>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24" name="Rectangle 5">
              <a:extLst>
                <a:ext uri="{FF2B5EF4-FFF2-40B4-BE49-F238E27FC236}">
                  <a16:creationId xmlns:a16="http://schemas.microsoft.com/office/drawing/2014/main" id="{8E1AD296-E4D6-4EA6-B768-D9730976B2F5}"/>
                </a:ext>
              </a:extLst>
            </p:cNvPr>
            <p:cNvSpPr>
              <a:spLocks noChangeArrowheads="1"/>
            </p:cNvSpPr>
            <p:nvPr/>
          </p:nvSpPr>
          <p:spPr bwMode="auto">
            <a:xfrm>
              <a:off x="1993" y="477"/>
              <a:ext cx="287" cy="451"/>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25" name="Rectangle 6">
              <a:extLst>
                <a:ext uri="{FF2B5EF4-FFF2-40B4-BE49-F238E27FC236}">
                  <a16:creationId xmlns:a16="http://schemas.microsoft.com/office/drawing/2014/main" id="{3FD39D4D-FED2-4117-9191-A0AD1DCC046B}"/>
                </a:ext>
              </a:extLst>
            </p:cNvPr>
            <p:cNvSpPr>
              <a:spLocks noChangeArrowheads="1"/>
            </p:cNvSpPr>
            <p:nvPr/>
          </p:nvSpPr>
          <p:spPr bwMode="auto">
            <a:xfrm>
              <a:off x="1993" y="1515"/>
              <a:ext cx="287" cy="451"/>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26" name="Rectangle 7">
              <a:extLst>
                <a:ext uri="{FF2B5EF4-FFF2-40B4-BE49-F238E27FC236}">
                  <a16:creationId xmlns:a16="http://schemas.microsoft.com/office/drawing/2014/main" id="{76C3A60F-F22B-490C-AE50-06AC9E724E51}"/>
                </a:ext>
              </a:extLst>
            </p:cNvPr>
            <p:cNvSpPr>
              <a:spLocks noChangeArrowheads="1"/>
            </p:cNvSpPr>
            <p:nvPr/>
          </p:nvSpPr>
          <p:spPr bwMode="auto">
            <a:xfrm>
              <a:off x="1993" y="2237"/>
              <a:ext cx="287" cy="451"/>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27" name="Rectangle 8">
              <a:extLst>
                <a:ext uri="{FF2B5EF4-FFF2-40B4-BE49-F238E27FC236}">
                  <a16:creationId xmlns:a16="http://schemas.microsoft.com/office/drawing/2014/main" id="{34926C49-E907-4DB6-AC40-8F4F0AC3B5CF}"/>
                </a:ext>
              </a:extLst>
            </p:cNvPr>
            <p:cNvSpPr>
              <a:spLocks noChangeArrowheads="1"/>
            </p:cNvSpPr>
            <p:nvPr/>
          </p:nvSpPr>
          <p:spPr bwMode="auto">
            <a:xfrm>
              <a:off x="2814" y="1019"/>
              <a:ext cx="287" cy="451"/>
            </a:xfrm>
            <a:prstGeom prst="rect">
              <a:avLst/>
            </a:prstGeom>
            <a:noFill/>
            <a:ln w="317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28" name="Line 9">
              <a:extLst>
                <a:ext uri="{FF2B5EF4-FFF2-40B4-BE49-F238E27FC236}">
                  <a16:creationId xmlns:a16="http://schemas.microsoft.com/office/drawing/2014/main" id="{51819512-D7CD-4054-A868-5DEE17872E9F}"/>
                </a:ext>
              </a:extLst>
            </p:cNvPr>
            <p:cNvSpPr>
              <a:spLocks noChangeShapeType="1"/>
            </p:cNvSpPr>
            <p:nvPr/>
          </p:nvSpPr>
          <p:spPr bwMode="auto">
            <a:xfrm>
              <a:off x="719" y="1109"/>
              <a:ext cx="452"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29" name="Line 10">
              <a:extLst>
                <a:ext uri="{FF2B5EF4-FFF2-40B4-BE49-F238E27FC236}">
                  <a16:creationId xmlns:a16="http://schemas.microsoft.com/office/drawing/2014/main" id="{484AA2B9-0672-491A-B0C7-A218990E1694}"/>
                </a:ext>
              </a:extLst>
            </p:cNvPr>
            <p:cNvSpPr>
              <a:spLocks noChangeShapeType="1"/>
            </p:cNvSpPr>
            <p:nvPr/>
          </p:nvSpPr>
          <p:spPr bwMode="auto">
            <a:xfrm>
              <a:off x="719" y="1334"/>
              <a:ext cx="452"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0" name="Rectangle 11">
              <a:extLst>
                <a:ext uri="{FF2B5EF4-FFF2-40B4-BE49-F238E27FC236}">
                  <a16:creationId xmlns:a16="http://schemas.microsoft.com/office/drawing/2014/main" id="{F6B010DE-E77A-4A8C-AC17-840419F067CC}"/>
                </a:ext>
              </a:extLst>
            </p:cNvPr>
            <p:cNvSpPr>
              <a:spLocks noChangeArrowheads="1"/>
            </p:cNvSpPr>
            <p:nvPr/>
          </p:nvSpPr>
          <p:spPr bwMode="auto">
            <a:xfrm>
              <a:off x="2198" y="1605"/>
              <a:ext cx="2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17431" name="Rectangle 12">
              <a:extLst>
                <a:ext uri="{FF2B5EF4-FFF2-40B4-BE49-F238E27FC236}">
                  <a16:creationId xmlns:a16="http://schemas.microsoft.com/office/drawing/2014/main" id="{ABDC38C4-6776-4067-8AFB-4FE627BD66B5}"/>
                </a:ext>
              </a:extLst>
            </p:cNvPr>
            <p:cNvSpPr>
              <a:spLocks noChangeArrowheads="1"/>
            </p:cNvSpPr>
            <p:nvPr/>
          </p:nvSpPr>
          <p:spPr bwMode="auto">
            <a:xfrm>
              <a:off x="1377" y="1109"/>
              <a:ext cx="2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17432" name="Rectangle 13">
              <a:extLst>
                <a:ext uri="{FF2B5EF4-FFF2-40B4-BE49-F238E27FC236}">
                  <a16:creationId xmlns:a16="http://schemas.microsoft.com/office/drawing/2014/main" id="{421C90C1-97B8-4E34-A8FD-507C02C7A32C}"/>
                </a:ext>
              </a:extLst>
            </p:cNvPr>
            <p:cNvSpPr>
              <a:spLocks noChangeArrowheads="1"/>
            </p:cNvSpPr>
            <p:nvPr/>
          </p:nvSpPr>
          <p:spPr bwMode="auto">
            <a:xfrm>
              <a:off x="2198" y="568"/>
              <a:ext cx="2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17433" name="Rectangle 14">
              <a:extLst>
                <a:ext uri="{FF2B5EF4-FFF2-40B4-BE49-F238E27FC236}">
                  <a16:creationId xmlns:a16="http://schemas.microsoft.com/office/drawing/2014/main" id="{C3D2442E-1520-49BA-9B33-40095CBE9C23}"/>
                </a:ext>
              </a:extLst>
            </p:cNvPr>
            <p:cNvSpPr>
              <a:spLocks noChangeArrowheads="1"/>
            </p:cNvSpPr>
            <p:nvPr/>
          </p:nvSpPr>
          <p:spPr bwMode="auto">
            <a:xfrm>
              <a:off x="2198" y="2327"/>
              <a:ext cx="29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17434" name="Rectangle 15">
              <a:extLst>
                <a:ext uri="{FF2B5EF4-FFF2-40B4-BE49-F238E27FC236}">
                  <a16:creationId xmlns:a16="http://schemas.microsoft.com/office/drawing/2014/main" id="{6928418B-4EB9-434E-8925-C8F8CAD604A7}"/>
                </a:ext>
              </a:extLst>
            </p:cNvPr>
            <p:cNvSpPr>
              <a:spLocks noChangeArrowheads="1"/>
            </p:cNvSpPr>
            <p:nvPr/>
          </p:nvSpPr>
          <p:spPr bwMode="auto">
            <a:xfrm>
              <a:off x="3035" y="1098"/>
              <a:ext cx="29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sz="2400">
                  <a:solidFill>
                    <a:srgbClr val="FFFFFF"/>
                  </a:solidFill>
                  <a:latin typeface="Times New Roman" panose="02020603050405020304" pitchFamily="18" charset="0"/>
                  <a:ea typeface="宋体" panose="02010600030101010101" pitchFamily="2" charset="-122"/>
                </a:rPr>
                <a:t>○</a:t>
              </a:r>
            </a:p>
          </p:txBody>
        </p:sp>
        <p:sp>
          <p:nvSpPr>
            <p:cNvPr id="17435" name="Line 16">
              <a:extLst>
                <a:ext uri="{FF2B5EF4-FFF2-40B4-BE49-F238E27FC236}">
                  <a16:creationId xmlns:a16="http://schemas.microsoft.com/office/drawing/2014/main" id="{54569488-815E-4C32-B1C8-8263CA0F1581}"/>
                </a:ext>
              </a:extLst>
            </p:cNvPr>
            <p:cNvSpPr>
              <a:spLocks noChangeShapeType="1"/>
            </p:cNvSpPr>
            <p:nvPr/>
          </p:nvSpPr>
          <p:spPr bwMode="auto">
            <a:xfrm flipV="1">
              <a:off x="966" y="567"/>
              <a:ext cx="0" cy="542"/>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6" name="Line 17">
              <a:extLst>
                <a:ext uri="{FF2B5EF4-FFF2-40B4-BE49-F238E27FC236}">
                  <a16:creationId xmlns:a16="http://schemas.microsoft.com/office/drawing/2014/main" id="{6BB1AAFB-9F94-4919-899E-17CC42425B49}"/>
                </a:ext>
              </a:extLst>
            </p:cNvPr>
            <p:cNvSpPr>
              <a:spLocks noChangeShapeType="1"/>
            </p:cNvSpPr>
            <p:nvPr/>
          </p:nvSpPr>
          <p:spPr bwMode="auto">
            <a:xfrm>
              <a:off x="966" y="567"/>
              <a:ext cx="1027"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7" name="Line 18">
              <a:extLst>
                <a:ext uri="{FF2B5EF4-FFF2-40B4-BE49-F238E27FC236}">
                  <a16:creationId xmlns:a16="http://schemas.microsoft.com/office/drawing/2014/main" id="{90FD0F39-F994-44E5-B12E-CC6F71D725EE}"/>
                </a:ext>
              </a:extLst>
            </p:cNvPr>
            <p:cNvSpPr>
              <a:spLocks noChangeShapeType="1"/>
            </p:cNvSpPr>
            <p:nvPr/>
          </p:nvSpPr>
          <p:spPr bwMode="auto">
            <a:xfrm>
              <a:off x="1582" y="1244"/>
              <a:ext cx="20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8" name="Line 19">
              <a:extLst>
                <a:ext uri="{FF2B5EF4-FFF2-40B4-BE49-F238E27FC236}">
                  <a16:creationId xmlns:a16="http://schemas.microsoft.com/office/drawing/2014/main" id="{C234A945-2915-4BAE-BD8C-EDF8AD0FB2BE}"/>
                </a:ext>
              </a:extLst>
            </p:cNvPr>
            <p:cNvSpPr>
              <a:spLocks noChangeShapeType="1"/>
            </p:cNvSpPr>
            <p:nvPr/>
          </p:nvSpPr>
          <p:spPr bwMode="auto">
            <a:xfrm>
              <a:off x="1746" y="748"/>
              <a:ext cx="0" cy="1714"/>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39" name="Line 20">
              <a:extLst>
                <a:ext uri="{FF2B5EF4-FFF2-40B4-BE49-F238E27FC236}">
                  <a16:creationId xmlns:a16="http://schemas.microsoft.com/office/drawing/2014/main" id="{E60F7BC9-C655-413A-9837-2B8708703194}"/>
                </a:ext>
              </a:extLst>
            </p:cNvPr>
            <p:cNvSpPr>
              <a:spLocks noChangeShapeType="1"/>
            </p:cNvSpPr>
            <p:nvPr/>
          </p:nvSpPr>
          <p:spPr bwMode="auto">
            <a:xfrm>
              <a:off x="1746" y="748"/>
              <a:ext cx="247"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0" name="Line 21">
              <a:extLst>
                <a:ext uri="{FF2B5EF4-FFF2-40B4-BE49-F238E27FC236}">
                  <a16:creationId xmlns:a16="http://schemas.microsoft.com/office/drawing/2014/main" id="{F0AE82D2-B44C-404D-AFCC-DDC3EBDD3858}"/>
                </a:ext>
              </a:extLst>
            </p:cNvPr>
            <p:cNvSpPr>
              <a:spLocks noChangeShapeType="1"/>
            </p:cNvSpPr>
            <p:nvPr/>
          </p:nvSpPr>
          <p:spPr bwMode="auto">
            <a:xfrm>
              <a:off x="1746" y="1650"/>
              <a:ext cx="247"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1" name="Line 22">
              <a:extLst>
                <a:ext uri="{FF2B5EF4-FFF2-40B4-BE49-F238E27FC236}">
                  <a16:creationId xmlns:a16="http://schemas.microsoft.com/office/drawing/2014/main" id="{003AA238-81AE-458D-BD4E-147B188D7141}"/>
                </a:ext>
              </a:extLst>
            </p:cNvPr>
            <p:cNvSpPr>
              <a:spLocks noChangeShapeType="1"/>
            </p:cNvSpPr>
            <p:nvPr/>
          </p:nvSpPr>
          <p:spPr bwMode="auto">
            <a:xfrm>
              <a:off x="1746" y="2462"/>
              <a:ext cx="247"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2" name="Line 23">
              <a:extLst>
                <a:ext uri="{FF2B5EF4-FFF2-40B4-BE49-F238E27FC236}">
                  <a16:creationId xmlns:a16="http://schemas.microsoft.com/office/drawing/2014/main" id="{E1EAD5D0-1665-4B63-9D18-4EC225784747}"/>
                </a:ext>
              </a:extLst>
            </p:cNvPr>
            <p:cNvSpPr>
              <a:spLocks noChangeShapeType="1"/>
            </p:cNvSpPr>
            <p:nvPr/>
          </p:nvSpPr>
          <p:spPr bwMode="auto">
            <a:xfrm flipH="1">
              <a:off x="966" y="1831"/>
              <a:ext cx="1027"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3" name="Line 24">
              <a:extLst>
                <a:ext uri="{FF2B5EF4-FFF2-40B4-BE49-F238E27FC236}">
                  <a16:creationId xmlns:a16="http://schemas.microsoft.com/office/drawing/2014/main" id="{7E2A21C2-C8FB-4803-B975-127B540CE9A5}"/>
                </a:ext>
              </a:extLst>
            </p:cNvPr>
            <p:cNvSpPr>
              <a:spLocks noChangeShapeType="1"/>
            </p:cNvSpPr>
            <p:nvPr/>
          </p:nvSpPr>
          <p:spPr bwMode="auto">
            <a:xfrm flipV="1">
              <a:off x="966" y="1334"/>
              <a:ext cx="0" cy="497"/>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4" name="Line 25">
              <a:extLst>
                <a:ext uri="{FF2B5EF4-FFF2-40B4-BE49-F238E27FC236}">
                  <a16:creationId xmlns:a16="http://schemas.microsoft.com/office/drawing/2014/main" id="{B814C4E3-2DB9-4F1E-AAE4-E6B2E6FB7C3C}"/>
                </a:ext>
              </a:extLst>
            </p:cNvPr>
            <p:cNvSpPr>
              <a:spLocks noChangeShapeType="1"/>
            </p:cNvSpPr>
            <p:nvPr/>
          </p:nvSpPr>
          <p:spPr bwMode="auto">
            <a:xfrm>
              <a:off x="2403" y="703"/>
              <a:ext cx="206"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5" name="Line 26">
              <a:extLst>
                <a:ext uri="{FF2B5EF4-FFF2-40B4-BE49-F238E27FC236}">
                  <a16:creationId xmlns:a16="http://schemas.microsoft.com/office/drawing/2014/main" id="{E0D06044-5D91-4AF0-A204-A5528678DB5F}"/>
                </a:ext>
              </a:extLst>
            </p:cNvPr>
            <p:cNvSpPr>
              <a:spLocks noChangeShapeType="1"/>
            </p:cNvSpPr>
            <p:nvPr/>
          </p:nvSpPr>
          <p:spPr bwMode="auto">
            <a:xfrm>
              <a:off x="2403" y="1740"/>
              <a:ext cx="206"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6" name="Line 27">
              <a:extLst>
                <a:ext uri="{FF2B5EF4-FFF2-40B4-BE49-F238E27FC236}">
                  <a16:creationId xmlns:a16="http://schemas.microsoft.com/office/drawing/2014/main" id="{F31CABCE-95A2-4C21-B609-5D4FC87561A3}"/>
                </a:ext>
              </a:extLst>
            </p:cNvPr>
            <p:cNvSpPr>
              <a:spLocks noChangeShapeType="1"/>
            </p:cNvSpPr>
            <p:nvPr/>
          </p:nvSpPr>
          <p:spPr bwMode="auto">
            <a:xfrm>
              <a:off x="2609" y="703"/>
              <a:ext cx="0" cy="451"/>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7" name="Line 28">
              <a:extLst>
                <a:ext uri="{FF2B5EF4-FFF2-40B4-BE49-F238E27FC236}">
                  <a16:creationId xmlns:a16="http://schemas.microsoft.com/office/drawing/2014/main" id="{64297D88-7966-4D88-BAEF-D084F434E51B}"/>
                </a:ext>
              </a:extLst>
            </p:cNvPr>
            <p:cNvSpPr>
              <a:spLocks noChangeShapeType="1"/>
            </p:cNvSpPr>
            <p:nvPr/>
          </p:nvSpPr>
          <p:spPr bwMode="auto">
            <a:xfrm>
              <a:off x="2609" y="1154"/>
              <a:ext cx="20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8" name="Line 29">
              <a:extLst>
                <a:ext uri="{FF2B5EF4-FFF2-40B4-BE49-F238E27FC236}">
                  <a16:creationId xmlns:a16="http://schemas.microsoft.com/office/drawing/2014/main" id="{E7F7FFDB-B4BF-4762-86EC-8A6B030CDB90}"/>
                </a:ext>
              </a:extLst>
            </p:cNvPr>
            <p:cNvSpPr>
              <a:spLocks noChangeShapeType="1"/>
            </p:cNvSpPr>
            <p:nvPr/>
          </p:nvSpPr>
          <p:spPr bwMode="auto">
            <a:xfrm>
              <a:off x="2609" y="1334"/>
              <a:ext cx="205"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49" name="Line 30">
              <a:extLst>
                <a:ext uri="{FF2B5EF4-FFF2-40B4-BE49-F238E27FC236}">
                  <a16:creationId xmlns:a16="http://schemas.microsoft.com/office/drawing/2014/main" id="{43B1D1F9-4A35-48F0-B2A2-F33EAE3F2213}"/>
                </a:ext>
              </a:extLst>
            </p:cNvPr>
            <p:cNvSpPr>
              <a:spLocks noChangeShapeType="1"/>
            </p:cNvSpPr>
            <p:nvPr/>
          </p:nvSpPr>
          <p:spPr bwMode="auto">
            <a:xfrm>
              <a:off x="2609" y="1334"/>
              <a:ext cx="0" cy="406"/>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50" name="Line 31">
              <a:extLst>
                <a:ext uri="{FF2B5EF4-FFF2-40B4-BE49-F238E27FC236}">
                  <a16:creationId xmlns:a16="http://schemas.microsoft.com/office/drawing/2014/main" id="{9504A196-EFB8-4B62-A157-5001953770DA}"/>
                </a:ext>
              </a:extLst>
            </p:cNvPr>
            <p:cNvSpPr>
              <a:spLocks noChangeShapeType="1"/>
            </p:cNvSpPr>
            <p:nvPr/>
          </p:nvSpPr>
          <p:spPr bwMode="auto">
            <a:xfrm>
              <a:off x="3266" y="1244"/>
              <a:ext cx="533"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51" name="Line 32">
              <a:extLst>
                <a:ext uri="{FF2B5EF4-FFF2-40B4-BE49-F238E27FC236}">
                  <a16:creationId xmlns:a16="http://schemas.microsoft.com/office/drawing/2014/main" id="{49A4B7A6-8B76-48A5-8BEA-7AD799F79085}"/>
                </a:ext>
              </a:extLst>
            </p:cNvPr>
            <p:cNvSpPr>
              <a:spLocks noChangeShapeType="1"/>
            </p:cNvSpPr>
            <p:nvPr/>
          </p:nvSpPr>
          <p:spPr bwMode="auto">
            <a:xfrm>
              <a:off x="2403" y="2462"/>
              <a:ext cx="1438" cy="0"/>
            </a:xfrm>
            <a:prstGeom prst="line">
              <a:avLst/>
            </a:prstGeom>
            <a:noFill/>
            <a:ln w="3175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52" name="Oval 33">
              <a:extLst>
                <a:ext uri="{FF2B5EF4-FFF2-40B4-BE49-F238E27FC236}">
                  <a16:creationId xmlns:a16="http://schemas.microsoft.com/office/drawing/2014/main" id="{74D8E2D7-9237-48D8-AC70-3DF3C14E3C95}"/>
                </a:ext>
              </a:extLst>
            </p:cNvPr>
            <p:cNvSpPr>
              <a:spLocks noChangeArrowheads="1"/>
            </p:cNvSpPr>
            <p:nvPr/>
          </p:nvSpPr>
          <p:spPr bwMode="auto">
            <a:xfrm>
              <a:off x="1705" y="1199"/>
              <a:ext cx="82" cy="90"/>
            </a:xfrm>
            <a:prstGeom prst="ellipse">
              <a:avLst/>
            </a:prstGeom>
            <a:solidFill>
              <a:schemeClr val="bg1"/>
            </a:solidFill>
            <a:ln w="28575">
              <a:solidFill>
                <a:schemeClr val="bg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53" name="Oval 34">
              <a:extLst>
                <a:ext uri="{FF2B5EF4-FFF2-40B4-BE49-F238E27FC236}">
                  <a16:creationId xmlns:a16="http://schemas.microsoft.com/office/drawing/2014/main" id="{4C943AD9-AA1B-490C-8D68-FC5B661A4374}"/>
                </a:ext>
              </a:extLst>
            </p:cNvPr>
            <p:cNvSpPr>
              <a:spLocks noChangeArrowheads="1"/>
            </p:cNvSpPr>
            <p:nvPr/>
          </p:nvSpPr>
          <p:spPr bwMode="auto">
            <a:xfrm>
              <a:off x="925" y="1064"/>
              <a:ext cx="82" cy="90"/>
            </a:xfrm>
            <a:prstGeom prst="ellipse">
              <a:avLst/>
            </a:prstGeom>
            <a:solidFill>
              <a:schemeClr val="bg1"/>
            </a:solidFill>
            <a:ln w="28575">
              <a:solidFill>
                <a:schemeClr val="bg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54" name="Oval 35">
              <a:extLst>
                <a:ext uri="{FF2B5EF4-FFF2-40B4-BE49-F238E27FC236}">
                  <a16:creationId xmlns:a16="http://schemas.microsoft.com/office/drawing/2014/main" id="{48FA0280-5D52-444B-8920-83F4D6740A8C}"/>
                </a:ext>
              </a:extLst>
            </p:cNvPr>
            <p:cNvSpPr>
              <a:spLocks noChangeArrowheads="1"/>
            </p:cNvSpPr>
            <p:nvPr/>
          </p:nvSpPr>
          <p:spPr bwMode="auto">
            <a:xfrm>
              <a:off x="925" y="1289"/>
              <a:ext cx="82" cy="91"/>
            </a:xfrm>
            <a:prstGeom prst="ellipse">
              <a:avLst/>
            </a:prstGeom>
            <a:solidFill>
              <a:schemeClr val="bg1"/>
            </a:solidFill>
            <a:ln w="28575">
              <a:solidFill>
                <a:schemeClr val="bg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55" name="Oval 36">
              <a:extLst>
                <a:ext uri="{FF2B5EF4-FFF2-40B4-BE49-F238E27FC236}">
                  <a16:creationId xmlns:a16="http://schemas.microsoft.com/office/drawing/2014/main" id="{1F3EC00E-4C11-446C-9087-127F31C66749}"/>
                </a:ext>
              </a:extLst>
            </p:cNvPr>
            <p:cNvSpPr>
              <a:spLocks noChangeArrowheads="1"/>
            </p:cNvSpPr>
            <p:nvPr/>
          </p:nvSpPr>
          <p:spPr bwMode="auto">
            <a:xfrm>
              <a:off x="1705" y="1605"/>
              <a:ext cx="82" cy="90"/>
            </a:xfrm>
            <a:prstGeom prst="ellipse">
              <a:avLst/>
            </a:prstGeom>
            <a:solidFill>
              <a:schemeClr val="bg1"/>
            </a:solidFill>
            <a:ln w="28575">
              <a:solidFill>
                <a:schemeClr val="bg1"/>
              </a:solidFill>
              <a:round/>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7456" name="Text Box 37">
              <a:extLst>
                <a:ext uri="{FF2B5EF4-FFF2-40B4-BE49-F238E27FC236}">
                  <a16:creationId xmlns:a16="http://schemas.microsoft.com/office/drawing/2014/main" id="{8998F5D7-0FBA-44D4-88F0-57DBA0D0A367}"/>
                </a:ext>
              </a:extLst>
            </p:cNvPr>
            <p:cNvSpPr txBox="1">
              <a:spLocks noChangeArrowheads="1"/>
            </p:cNvSpPr>
            <p:nvPr/>
          </p:nvSpPr>
          <p:spPr bwMode="auto">
            <a:xfrm>
              <a:off x="1171" y="1019"/>
              <a:ext cx="24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&amp;</a:t>
              </a:r>
            </a:p>
          </p:txBody>
        </p:sp>
        <p:sp>
          <p:nvSpPr>
            <p:cNvPr id="17457" name="Text Box 38">
              <a:extLst>
                <a:ext uri="{FF2B5EF4-FFF2-40B4-BE49-F238E27FC236}">
                  <a16:creationId xmlns:a16="http://schemas.microsoft.com/office/drawing/2014/main" id="{F5AC5ECF-8A5B-4754-B5A9-CBF882BBDECC}"/>
                </a:ext>
              </a:extLst>
            </p:cNvPr>
            <p:cNvSpPr txBox="1">
              <a:spLocks noChangeArrowheads="1"/>
            </p:cNvSpPr>
            <p:nvPr/>
          </p:nvSpPr>
          <p:spPr bwMode="auto">
            <a:xfrm>
              <a:off x="1993" y="477"/>
              <a:ext cx="24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&amp;</a:t>
              </a:r>
            </a:p>
          </p:txBody>
        </p:sp>
        <p:sp>
          <p:nvSpPr>
            <p:cNvPr id="17458" name="Text Box 39">
              <a:extLst>
                <a:ext uri="{FF2B5EF4-FFF2-40B4-BE49-F238E27FC236}">
                  <a16:creationId xmlns:a16="http://schemas.microsoft.com/office/drawing/2014/main" id="{D02E3F40-7340-45CF-AAB5-49C8768BC02E}"/>
                </a:ext>
              </a:extLst>
            </p:cNvPr>
            <p:cNvSpPr txBox="1">
              <a:spLocks noChangeArrowheads="1"/>
            </p:cNvSpPr>
            <p:nvPr/>
          </p:nvSpPr>
          <p:spPr bwMode="auto">
            <a:xfrm>
              <a:off x="1993" y="1515"/>
              <a:ext cx="24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&amp;</a:t>
              </a:r>
            </a:p>
          </p:txBody>
        </p:sp>
        <p:sp>
          <p:nvSpPr>
            <p:cNvPr id="17459" name="Text Box 40">
              <a:extLst>
                <a:ext uri="{FF2B5EF4-FFF2-40B4-BE49-F238E27FC236}">
                  <a16:creationId xmlns:a16="http://schemas.microsoft.com/office/drawing/2014/main" id="{39F0117C-D49F-4869-AF80-A597DC7DD34B}"/>
                </a:ext>
              </a:extLst>
            </p:cNvPr>
            <p:cNvSpPr txBox="1">
              <a:spLocks noChangeArrowheads="1"/>
            </p:cNvSpPr>
            <p:nvPr/>
          </p:nvSpPr>
          <p:spPr bwMode="auto">
            <a:xfrm>
              <a:off x="2855" y="1019"/>
              <a:ext cx="24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&amp;</a:t>
              </a:r>
            </a:p>
          </p:txBody>
        </p:sp>
        <p:sp>
          <p:nvSpPr>
            <p:cNvPr id="17460" name="Text Box 41">
              <a:extLst>
                <a:ext uri="{FF2B5EF4-FFF2-40B4-BE49-F238E27FC236}">
                  <a16:creationId xmlns:a16="http://schemas.microsoft.com/office/drawing/2014/main" id="{A3832E6E-7C81-4BB0-992B-C39E5A3C690F}"/>
                </a:ext>
              </a:extLst>
            </p:cNvPr>
            <p:cNvSpPr txBox="1">
              <a:spLocks noChangeArrowheads="1"/>
            </p:cNvSpPr>
            <p:nvPr/>
          </p:nvSpPr>
          <p:spPr bwMode="auto">
            <a:xfrm>
              <a:off x="2016" y="2256"/>
              <a:ext cx="246"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3200">
                  <a:solidFill>
                    <a:srgbClr val="FFFFFF"/>
                  </a:solidFill>
                  <a:latin typeface="Times New Roman" panose="02020603050405020304" pitchFamily="18" charset="0"/>
                  <a:ea typeface="宋体" panose="02010600030101010101" pitchFamily="2" charset="-122"/>
                </a:rPr>
                <a:t>1</a:t>
              </a:r>
            </a:p>
          </p:txBody>
        </p:sp>
        <p:sp>
          <p:nvSpPr>
            <p:cNvPr id="17461" name="Text Box 42">
              <a:extLst>
                <a:ext uri="{FF2B5EF4-FFF2-40B4-BE49-F238E27FC236}">
                  <a16:creationId xmlns:a16="http://schemas.microsoft.com/office/drawing/2014/main" id="{7392D29D-02CA-4413-B8C2-80075825DFAA}"/>
                </a:ext>
              </a:extLst>
            </p:cNvPr>
            <p:cNvSpPr txBox="1">
              <a:spLocks noChangeArrowheads="1"/>
            </p:cNvSpPr>
            <p:nvPr/>
          </p:nvSpPr>
          <p:spPr bwMode="auto">
            <a:xfrm>
              <a:off x="432" y="973"/>
              <a:ext cx="24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A</a:t>
              </a:r>
            </a:p>
          </p:txBody>
        </p:sp>
        <p:sp>
          <p:nvSpPr>
            <p:cNvPr id="17462" name="Text Box 43">
              <a:extLst>
                <a:ext uri="{FF2B5EF4-FFF2-40B4-BE49-F238E27FC236}">
                  <a16:creationId xmlns:a16="http://schemas.microsoft.com/office/drawing/2014/main" id="{68BC5D46-CF55-4E3F-A023-70E0CDD4556F}"/>
                </a:ext>
              </a:extLst>
            </p:cNvPr>
            <p:cNvSpPr txBox="1">
              <a:spLocks noChangeArrowheads="1"/>
            </p:cNvSpPr>
            <p:nvPr/>
          </p:nvSpPr>
          <p:spPr bwMode="auto">
            <a:xfrm>
              <a:off x="432" y="1199"/>
              <a:ext cx="24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B</a:t>
              </a:r>
            </a:p>
          </p:txBody>
        </p:sp>
        <p:sp>
          <p:nvSpPr>
            <p:cNvPr id="17463" name="Text Box 44">
              <a:extLst>
                <a:ext uri="{FF2B5EF4-FFF2-40B4-BE49-F238E27FC236}">
                  <a16:creationId xmlns:a16="http://schemas.microsoft.com/office/drawing/2014/main" id="{2544BCAE-BA49-4680-84B6-ACEA980D6571}"/>
                </a:ext>
              </a:extLst>
            </p:cNvPr>
            <p:cNvSpPr txBox="1">
              <a:spLocks noChangeArrowheads="1"/>
            </p:cNvSpPr>
            <p:nvPr/>
          </p:nvSpPr>
          <p:spPr bwMode="auto">
            <a:xfrm>
              <a:off x="3799" y="1064"/>
              <a:ext cx="247"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S</a:t>
              </a:r>
            </a:p>
          </p:txBody>
        </p:sp>
        <p:sp>
          <p:nvSpPr>
            <p:cNvPr id="17464" name="Text Box 45">
              <a:extLst>
                <a:ext uri="{FF2B5EF4-FFF2-40B4-BE49-F238E27FC236}">
                  <a16:creationId xmlns:a16="http://schemas.microsoft.com/office/drawing/2014/main" id="{E0705B35-1CE8-42C0-9BD3-435DE860C0E6}"/>
                </a:ext>
              </a:extLst>
            </p:cNvPr>
            <p:cNvSpPr txBox="1">
              <a:spLocks noChangeArrowheads="1"/>
            </p:cNvSpPr>
            <p:nvPr/>
          </p:nvSpPr>
          <p:spPr bwMode="auto">
            <a:xfrm>
              <a:off x="3882" y="2282"/>
              <a:ext cx="24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C</a:t>
              </a:r>
            </a:p>
          </p:txBody>
        </p:sp>
        <p:sp>
          <p:nvSpPr>
            <p:cNvPr id="17465" name="Text Box 46">
              <a:extLst>
                <a:ext uri="{FF2B5EF4-FFF2-40B4-BE49-F238E27FC236}">
                  <a16:creationId xmlns:a16="http://schemas.microsoft.com/office/drawing/2014/main" id="{7E9E2EB5-4829-45E8-BF9F-EE9CE7A9BEF6}"/>
                </a:ext>
              </a:extLst>
            </p:cNvPr>
            <p:cNvSpPr txBox="1">
              <a:spLocks noChangeArrowheads="1"/>
            </p:cNvSpPr>
            <p:nvPr/>
          </p:nvSpPr>
          <p:spPr bwMode="auto">
            <a:xfrm>
              <a:off x="1828" y="1109"/>
              <a:ext cx="32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00"/>
                  </a:solidFill>
                  <a:latin typeface="Times New Roman" panose="02020603050405020304" pitchFamily="18" charset="0"/>
                  <a:ea typeface="宋体" panose="02010600030101010101" pitchFamily="2" charset="-122"/>
                </a:rPr>
                <a:t>Z</a:t>
              </a:r>
              <a:r>
                <a:rPr kumimoji="1" lang="en-US" altLang="zh-CN" sz="2400" baseline="-20000">
                  <a:solidFill>
                    <a:srgbClr val="FFFF00"/>
                  </a:solidFill>
                  <a:latin typeface="Times New Roman" panose="02020603050405020304" pitchFamily="18" charset="0"/>
                  <a:ea typeface="宋体" panose="02010600030101010101" pitchFamily="2" charset="-122"/>
                </a:rPr>
                <a:t>1</a:t>
              </a:r>
            </a:p>
          </p:txBody>
        </p:sp>
        <p:sp>
          <p:nvSpPr>
            <p:cNvPr id="17466" name="Text Box 47">
              <a:extLst>
                <a:ext uri="{FF2B5EF4-FFF2-40B4-BE49-F238E27FC236}">
                  <a16:creationId xmlns:a16="http://schemas.microsoft.com/office/drawing/2014/main" id="{12777357-1DA1-4EC1-8403-1A97D04A3776}"/>
                </a:ext>
              </a:extLst>
            </p:cNvPr>
            <p:cNvSpPr txBox="1">
              <a:spLocks noChangeArrowheads="1"/>
            </p:cNvSpPr>
            <p:nvPr/>
          </p:nvSpPr>
          <p:spPr bwMode="auto">
            <a:xfrm>
              <a:off x="2362" y="432"/>
              <a:ext cx="32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00"/>
                  </a:solidFill>
                  <a:latin typeface="Times New Roman" panose="02020603050405020304" pitchFamily="18" charset="0"/>
                  <a:ea typeface="宋体" panose="02010600030101010101" pitchFamily="2" charset="-122"/>
                </a:rPr>
                <a:t>Z</a:t>
              </a:r>
              <a:r>
                <a:rPr kumimoji="1" lang="en-US" altLang="zh-CN" sz="2400" baseline="-20000">
                  <a:solidFill>
                    <a:srgbClr val="FFFF00"/>
                  </a:solidFill>
                  <a:latin typeface="Times New Roman" panose="02020603050405020304" pitchFamily="18" charset="0"/>
                  <a:ea typeface="宋体" panose="02010600030101010101" pitchFamily="2" charset="-122"/>
                </a:rPr>
                <a:t>2</a:t>
              </a:r>
            </a:p>
          </p:txBody>
        </p:sp>
        <p:sp>
          <p:nvSpPr>
            <p:cNvPr id="17467" name="Text Box 48">
              <a:extLst>
                <a:ext uri="{FF2B5EF4-FFF2-40B4-BE49-F238E27FC236}">
                  <a16:creationId xmlns:a16="http://schemas.microsoft.com/office/drawing/2014/main" id="{6C680823-6375-44B7-845A-A1C84AB54F34}"/>
                </a:ext>
              </a:extLst>
            </p:cNvPr>
            <p:cNvSpPr txBox="1">
              <a:spLocks noChangeArrowheads="1"/>
            </p:cNvSpPr>
            <p:nvPr/>
          </p:nvSpPr>
          <p:spPr bwMode="auto">
            <a:xfrm>
              <a:off x="2362" y="1786"/>
              <a:ext cx="32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00"/>
                  </a:solidFill>
                  <a:latin typeface="Times New Roman" panose="02020603050405020304" pitchFamily="18" charset="0"/>
                  <a:ea typeface="宋体" panose="02010600030101010101" pitchFamily="2" charset="-122"/>
                </a:rPr>
                <a:t>Z</a:t>
              </a:r>
              <a:r>
                <a:rPr kumimoji="1" lang="en-US" altLang="zh-CN" sz="2400" baseline="-20000">
                  <a:solidFill>
                    <a:srgbClr val="FFFF00"/>
                  </a:solidFill>
                  <a:latin typeface="Times New Roman" panose="02020603050405020304" pitchFamily="18" charset="0"/>
                  <a:ea typeface="宋体" panose="02010600030101010101" pitchFamily="2" charset="-122"/>
                </a:rPr>
                <a:t>3</a:t>
              </a:r>
            </a:p>
          </p:txBody>
        </p:sp>
      </p:grpSp>
      <p:sp>
        <p:nvSpPr>
          <p:cNvPr id="241713" name="Text Box 49">
            <a:extLst>
              <a:ext uri="{FF2B5EF4-FFF2-40B4-BE49-F238E27FC236}">
                <a16:creationId xmlns:a16="http://schemas.microsoft.com/office/drawing/2014/main" id="{A641AABE-5EE6-4F2F-B2E2-18EAEE85DFBF}"/>
              </a:ext>
            </a:extLst>
          </p:cNvPr>
          <p:cNvSpPr txBox="1">
            <a:spLocks noChangeArrowheads="1"/>
          </p:cNvSpPr>
          <p:nvPr/>
        </p:nvSpPr>
        <p:spPr bwMode="auto">
          <a:xfrm>
            <a:off x="6553097" y="596212"/>
            <a:ext cx="28813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sz="2400" dirty="0">
                <a:latin typeface="Times New Roman" panose="02020603050405020304" pitchFamily="18" charset="0"/>
                <a:ea typeface="宋体" panose="02010600030101010101" pitchFamily="2" charset="-122"/>
              </a:rPr>
              <a:t>双输入、双输出</a:t>
            </a:r>
          </a:p>
          <a:p>
            <a:pPr eaLnBrk="1" hangingPunct="1">
              <a:lnSpc>
                <a:spcPct val="100000"/>
              </a:lnSpc>
              <a:spcBef>
                <a:spcPct val="50000"/>
              </a:spcBef>
              <a:buFontTx/>
              <a:buNone/>
            </a:pPr>
            <a:r>
              <a:rPr kumimoji="1" lang="zh-CN" altLang="en-US" sz="2400" dirty="0">
                <a:latin typeface="Times New Roman" panose="02020603050405020304" pitchFamily="18" charset="0"/>
                <a:ea typeface="宋体" panose="02010600030101010101" pitchFamily="2" charset="-122"/>
              </a:rPr>
              <a:t>三级门组合电路</a:t>
            </a:r>
          </a:p>
        </p:txBody>
      </p:sp>
      <p:sp>
        <p:nvSpPr>
          <p:cNvPr id="241714" name="Text Box 50">
            <a:extLst>
              <a:ext uri="{FF2B5EF4-FFF2-40B4-BE49-F238E27FC236}">
                <a16:creationId xmlns:a16="http://schemas.microsoft.com/office/drawing/2014/main" id="{2E8CA1B9-81A3-4FE0-99D9-B0522AC6D4EB}"/>
              </a:ext>
            </a:extLst>
          </p:cNvPr>
          <p:cNvSpPr txBox="1">
            <a:spLocks noChangeArrowheads="1"/>
          </p:cNvSpPr>
          <p:nvPr/>
        </p:nvSpPr>
        <p:spPr bwMode="auto">
          <a:xfrm>
            <a:off x="763588" y="4275138"/>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sz="2400">
                <a:latin typeface="Times New Roman" panose="02020603050405020304" pitchFamily="18" charset="0"/>
                <a:ea typeface="宋体" panose="02010600030101010101" pitchFamily="2" charset="-122"/>
              </a:rPr>
              <a:t>（</a:t>
            </a:r>
            <a:r>
              <a:rPr kumimoji="1" lang="en-US" altLang="zh-CN" sz="2400">
                <a:latin typeface="Times New Roman" panose="02020603050405020304" pitchFamily="18" charset="0"/>
                <a:ea typeface="宋体" panose="02010600030101010101" pitchFamily="2" charset="-122"/>
              </a:rPr>
              <a:t>1</a:t>
            </a:r>
            <a:r>
              <a:rPr kumimoji="1" lang="zh-CN" altLang="en-US" sz="2400">
                <a:latin typeface="Times New Roman" panose="02020603050405020304" pitchFamily="18" charset="0"/>
                <a:ea typeface="宋体" panose="02010600030101010101" pitchFamily="2" charset="-122"/>
              </a:rPr>
              <a:t>）逐级写出逻辑表达式：</a:t>
            </a:r>
          </a:p>
        </p:txBody>
      </p:sp>
      <p:graphicFrame>
        <p:nvGraphicFramePr>
          <p:cNvPr id="241715" name="Object 51">
            <a:extLst>
              <a:ext uri="{FF2B5EF4-FFF2-40B4-BE49-F238E27FC236}">
                <a16:creationId xmlns:a16="http://schemas.microsoft.com/office/drawing/2014/main" id="{EA87A379-9C0B-478A-8F84-DCE80A3F4A7D}"/>
              </a:ext>
            </a:extLst>
          </p:cNvPr>
          <p:cNvGraphicFramePr>
            <a:graphicFrameLocks noChangeAspect="1"/>
          </p:cNvGraphicFramePr>
          <p:nvPr/>
        </p:nvGraphicFramePr>
        <p:xfrm>
          <a:off x="2133600" y="4905375"/>
          <a:ext cx="4724400" cy="573088"/>
        </p:xfrm>
        <a:graphic>
          <a:graphicData uri="http://schemas.openxmlformats.org/presentationml/2006/ole">
            <mc:AlternateContent xmlns:mc="http://schemas.openxmlformats.org/markup-compatibility/2006">
              <mc:Choice xmlns:v="urn:schemas-microsoft-com:vml" Requires="v">
                <p:oleObj spid="_x0000_s17472" name="Equation" r:id="rId3" imgW="2782800" imgH="279000" progId="Equation.3">
                  <p:embed/>
                </p:oleObj>
              </mc:Choice>
              <mc:Fallback>
                <p:oleObj name="Equation" r:id="rId3" imgW="2782800" imgH="279000" progId="Equation.3">
                  <p:embed/>
                  <p:pic>
                    <p:nvPicPr>
                      <p:cNvPr id="0" name="Object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905375"/>
                        <a:ext cx="4724400"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1716" name="Object 52">
            <a:extLst>
              <a:ext uri="{FF2B5EF4-FFF2-40B4-BE49-F238E27FC236}">
                <a16:creationId xmlns:a16="http://schemas.microsoft.com/office/drawing/2014/main" id="{CD9DF4A9-F216-4722-BF24-1F2BBA6673B7}"/>
              </a:ext>
            </a:extLst>
          </p:cNvPr>
          <p:cNvGraphicFramePr>
            <a:graphicFrameLocks noChangeAspect="1"/>
          </p:cNvGraphicFramePr>
          <p:nvPr/>
        </p:nvGraphicFramePr>
        <p:xfrm>
          <a:off x="2393950" y="5491163"/>
          <a:ext cx="3124200" cy="539750"/>
        </p:xfrm>
        <a:graphic>
          <a:graphicData uri="http://schemas.openxmlformats.org/presentationml/2006/ole">
            <mc:AlternateContent xmlns:mc="http://schemas.openxmlformats.org/markup-compatibility/2006">
              <mc:Choice xmlns:v="urn:schemas-microsoft-com:vml" Requires="v">
                <p:oleObj spid="_x0000_s17473" name="Equation" r:id="rId5" imgW="1855080" imgH="304560" progId="Equation.3">
                  <p:embed/>
                </p:oleObj>
              </mc:Choice>
              <mc:Fallback>
                <p:oleObj name="Equation" r:id="rId5" imgW="1855080" imgH="304560" progId="Equation.3">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3950" y="5491163"/>
                        <a:ext cx="31242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1717" name="Object 53">
            <a:extLst>
              <a:ext uri="{FF2B5EF4-FFF2-40B4-BE49-F238E27FC236}">
                <a16:creationId xmlns:a16="http://schemas.microsoft.com/office/drawing/2014/main" id="{8AE817CA-DA89-489C-AE36-87086E4B1F5E}"/>
              </a:ext>
            </a:extLst>
          </p:cNvPr>
          <p:cNvGraphicFramePr>
            <a:graphicFrameLocks noChangeAspect="1"/>
          </p:cNvGraphicFramePr>
          <p:nvPr/>
        </p:nvGraphicFramePr>
        <p:xfrm>
          <a:off x="5600700" y="5454650"/>
          <a:ext cx="2590800" cy="547688"/>
        </p:xfrm>
        <a:graphic>
          <a:graphicData uri="http://schemas.openxmlformats.org/presentationml/2006/ole">
            <mc:AlternateContent xmlns:mc="http://schemas.openxmlformats.org/markup-compatibility/2006">
              <mc:Choice xmlns:v="urn:schemas-microsoft-com:vml" Requires="v">
                <p:oleObj spid="_x0000_s17474" name="Equation" r:id="rId7" imgW="1626480" imgH="279000" progId="Equation.3">
                  <p:embed/>
                </p:oleObj>
              </mc:Choice>
              <mc:Fallback>
                <p:oleObj name="Equation" r:id="rId7" imgW="1626480" imgH="279000"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0700" y="5454650"/>
                        <a:ext cx="25908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1718" name="Object 54">
            <a:extLst>
              <a:ext uri="{FF2B5EF4-FFF2-40B4-BE49-F238E27FC236}">
                <a16:creationId xmlns:a16="http://schemas.microsoft.com/office/drawing/2014/main" id="{532C0802-2F18-4D4B-81F9-9552396A1650}"/>
              </a:ext>
            </a:extLst>
          </p:cNvPr>
          <p:cNvGraphicFramePr>
            <a:graphicFrameLocks noChangeAspect="1"/>
          </p:cNvGraphicFramePr>
          <p:nvPr/>
        </p:nvGraphicFramePr>
        <p:xfrm>
          <a:off x="2006600" y="5984875"/>
          <a:ext cx="2133600" cy="574675"/>
        </p:xfrm>
        <a:graphic>
          <a:graphicData uri="http://schemas.openxmlformats.org/presentationml/2006/ole">
            <mc:AlternateContent xmlns:mc="http://schemas.openxmlformats.org/markup-compatibility/2006">
              <mc:Choice xmlns:v="urn:schemas-microsoft-com:vml" Requires="v">
                <p:oleObj spid="_x0000_s17475" name="Equation" r:id="rId9" imgW="1054800" imgH="279000" progId="Equation.3">
                  <p:embed/>
                </p:oleObj>
              </mc:Choice>
              <mc:Fallback>
                <p:oleObj name="Equation" r:id="rId9" imgW="1054800" imgH="279000" progId="Equation.3">
                  <p:embed/>
                  <p:pic>
                    <p:nvPicPr>
                      <p:cNvPr id="0" name="Object 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6600" y="5984875"/>
                        <a:ext cx="2133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Line 104">
            <a:extLst>
              <a:ext uri="{FF2B5EF4-FFF2-40B4-BE49-F238E27FC236}">
                <a16:creationId xmlns:a16="http://schemas.microsoft.com/office/drawing/2014/main" id="{21C82B98-52B9-42B3-9EDC-9CE5BA64EA9E}"/>
              </a:ext>
            </a:extLst>
          </p:cNvPr>
          <p:cNvSpPr>
            <a:spLocks noChangeShapeType="1"/>
          </p:cNvSpPr>
          <p:nvPr/>
        </p:nvSpPr>
        <p:spPr bwMode="auto">
          <a:xfrm>
            <a:off x="4343400" y="381000"/>
            <a:ext cx="5943600" cy="0"/>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1713"/>
                                        </p:tgtEl>
                                        <p:attrNameLst>
                                          <p:attrName>style.visibility</p:attrName>
                                        </p:attrNameLst>
                                      </p:cBhvr>
                                      <p:to>
                                        <p:strVal val="visible"/>
                                      </p:to>
                                    </p:set>
                                    <p:animEffect transition="in" filter="blinds(horizontal)">
                                      <p:cBhvr>
                                        <p:cTn id="7" dur="500"/>
                                        <p:tgtEl>
                                          <p:spTgt spid="2417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1714"/>
                                        </p:tgtEl>
                                        <p:attrNameLst>
                                          <p:attrName>style.visibility</p:attrName>
                                        </p:attrNameLst>
                                      </p:cBhvr>
                                      <p:to>
                                        <p:strVal val="visible"/>
                                      </p:to>
                                    </p:set>
                                    <p:anim calcmode="lin" valueType="num">
                                      <p:cBhvr additive="base">
                                        <p:cTn id="12" dur="500" fill="hold"/>
                                        <p:tgtEl>
                                          <p:spTgt spid="241714"/>
                                        </p:tgtEl>
                                        <p:attrNameLst>
                                          <p:attrName>ppt_x</p:attrName>
                                        </p:attrNameLst>
                                      </p:cBhvr>
                                      <p:tavLst>
                                        <p:tav tm="0">
                                          <p:val>
                                            <p:strVal val="0-#ppt_w/2"/>
                                          </p:val>
                                        </p:tav>
                                        <p:tav tm="100000">
                                          <p:val>
                                            <p:strVal val="#ppt_x"/>
                                          </p:val>
                                        </p:tav>
                                      </p:tavLst>
                                    </p:anim>
                                    <p:anim calcmode="lin" valueType="num">
                                      <p:cBhvr additive="base">
                                        <p:cTn id="13" dur="500" fill="hold"/>
                                        <p:tgtEl>
                                          <p:spTgt spid="24171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41715"/>
                                        </p:tgtEl>
                                        <p:attrNameLst>
                                          <p:attrName>style.visibility</p:attrName>
                                        </p:attrNameLst>
                                      </p:cBhvr>
                                      <p:to>
                                        <p:strVal val="visible"/>
                                      </p:to>
                                    </p:set>
                                    <p:animEffect transition="in" filter="checkerboard(across)">
                                      <p:cBhvr>
                                        <p:cTn id="18" dur="500"/>
                                        <p:tgtEl>
                                          <p:spTgt spid="2417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41716"/>
                                        </p:tgtEl>
                                        <p:attrNameLst>
                                          <p:attrName>style.visibility</p:attrName>
                                        </p:attrNameLst>
                                      </p:cBhvr>
                                      <p:to>
                                        <p:strVal val="visible"/>
                                      </p:to>
                                    </p:set>
                                    <p:animEffect transition="in" filter="checkerboard(across)">
                                      <p:cBhvr>
                                        <p:cTn id="23" dur="500"/>
                                        <p:tgtEl>
                                          <p:spTgt spid="2417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241717"/>
                                        </p:tgtEl>
                                        <p:attrNameLst>
                                          <p:attrName>style.visibility</p:attrName>
                                        </p:attrNameLst>
                                      </p:cBhvr>
                                      <p:to>
                                        <p:strVal val="visible"/>
                                      </p:to>
                                    </p:set>
                                    <p:animEffect transition="in" filter="checkerboard(across)">
                                      <p:cBhvr>
                                        <p:cTn id="28" dur="500"/>
                                        <p:tgtEl>
                                          <p:spTgt spid="2417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41718"/>
                                        </p:tgtEl>
                                        <p:attrNameLst>
                                          <p:attrName>style.visibility</p:attrName>
                                        </p:attrNameLst>
                                      </p:cBhvr>
                                      <p:to>
                                        <p:strVal val="visible"/>
                                      </p:to>
                                    </p:set>
                                    <p:animEffect transition="in" filter="dissolve">
                                      <p:cBhvr>
                                        <p:cTn id="33" dur="500"/>
                                        <p:tgtEl>
                                          <p:spTgt spid="241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13" grpId="0" autoUpdateAnimBg="0"/>
      <p:bldP spid="24171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18">
            <a:extLst>
              <a:ext uri="{FF2B5EF4-FFF2-40B4-BE49-F238E27FC236}">
                <a16:creationId xmlns:a16="http://schemas.microsoft.com/office/drawing/2014/main" id="{88D4BAB8-2CBB-446F-895D-8A8F95108985}"/>
              </a:ext>
            </a:extLst>
          </p:cNvPr>
          <p:cNvSpPr>
            <a:spLocks noChangeArrowheads="1"/>
          </p:cNvSpPr>
          <p:nvPr/>
        </p:nvSpPr>
        <p:spPr bwMode="auto">
          <a:xfrm>
            <a:off x="58738" y="134938"/>
            <a:ext cx="2590800" cy="457200"/>
          </a:xfrm>
          <a:prstGeom prst="roundRect">
            <a:avLst>
              <a:gd name="adj" fmla="val 50000"/>
            </a:avLst>
          </a:prstGeom>
          <a:gradFill rotWithShape="0">
            <a:gsLst>
              <a:gs pos="0">
                <a:srgbClr val="CC3300"/>
              </a:gs>
              <a:gs pos="100000">
                <a:schemeClr val="accent2"/>
              </a:gs>
            </a:gsLst>
            <a:lin ang="0" scaled="1"/>
          </a:gradFill>
          <a:ln w="19050">
            <a:solidFill>
              <a:schemeClr val="hlink"/>
            </a:solidFill>
            <a:round/>
            <a:headEnd/>
            <a:tailEnd/>
          </a:ln>
        </p:spPr>
        <p:txBody>
          <a:bodyPr wrap="none" lIns="0" tIns="0" rIns="0" bIns="0"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242709" name="Rectangle 21">
            <a:extLst>
              <a:ext uri="{FF2B5EF4-FFF2-40B4-BE49-F238E27FC236}">
                <a16:creationId xmlns:a16="http://schemas.microsoft.com/office/drawing/2014/main" id="{E1EC4D6B-1307-4990-90E7-CC7A3B98167D}"/>
              </a:ext>
            </a:extLst>
          </p:cNvPr>
          <p:cNvSpPr>
            <a:spLocks noGrp="1" noChangeArrowheads="1"/>
          </p:cNvSpPr>
          <p:nvPr>
            <p:ph type="title" idx="4294967295"/>
          </p:nvPr>
        </p:nvSpPr>
        <p:spPr>
          <a:xfrm>
            <a:off x="0" y="123825"/>
            <a:ext cx="2057400" cy="533400"/>
          </a:xfrm>
        </p:spPr>
        <p:txBody>
          <a:bodyPr rtlCol="0">
            <a:normAutofit/>
          </a:bodyPr>
          <a:lstStyle/>
          <a:p>
            <a:pPr eaLnBrk="1" fontAlgn="auto" hangingPunct="1">
              <a:spcAft>
                <a:spcPts val="0"/>
              </a:spcAft>
              <a:defRPr/>
            </a:pPr>
            <a:r>
              <a:rPr lang="en-US" altLang="zh-CN" sz="2400">
                <a:solidFill>
                  <a:schemeClr val="bg1"/>
                </a:solidFill>
                <a:effectLst>
                  <a:outerShdw blurRad="38100" dist="38100" dir="2700000" algn="tl">
                    <a:srgbClr val="000000"/>
                  </a:outerShdw>
                </a:effectLst>
              </a:rPr>
              <a:t>3.2 </a:t>
            </a:r>
            <a:r>
              <a:rPr lang="zh-CN" altLang="en-US" sz="2400">
                <a:solidFill>
                  <a:schemeClr val="bg1"/>
                </a:solidFill>
                <a:effectLst>
                  <a:outerShdw blurRad="38100" dist="38100" dir="2700000" algn="tl">
                    <a:srgbClr val="000000"/>
                  </a:outerShdw>
                </a:effectLst>
              </a:rPr>
              <a:t>分析举例</a:t>
            </a:r>
            <a:endParaRPr lang="zh-CN" altLang="en-US"/>
          </a:p>
        </p:txBody>
      </p:sp>
      <p:sp>
        <p:nvSpPr>
          <p:cNvPr id="18437" name="Text Box 2">
            <a:extLst>
              <a:ext uri="{FF2B5EF4-FFF2-40B4-BE49-F238E27FC236}">
                <a16:creationId xmlns:a16="http://schemas.microsoft.com/office/drawing/2014/main" id="{9B823927-4967-4DBE-AA9D-6E144A0D25C9}"/>
              </a:ext>
            </a:extLst>
          </p:cNvPr>
          <p:cNvSpPr txBox="1">
            <a:spLocks noChangeArrowheads="1"/>
          </p:cNvSpPr>
          <p:nvPr/>
        </p:nvSpPr>
        <p:spPr bwMode="auto">
          <a:xfrm>
            <a:off x="2057400" y="6096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sz="2400">
                <a:solidFill>
                  <a:srgbClr val="CCFF33"/>
                </a:solidFill>
                <a:latin typeface="Times New Roman" panose="02020603050405020304" pitchFamily="18" charset="0"/>
                <a:ea typeface="宋体" panose="02010600030101010101" pitchFamily="2" charset="-122"/>
              </a:rPr>
              <a:t>（</a:t>
            </a:r>
            <a:r>
              <a:rPr kumimoji="1" lang="en-US" altLang="zh-CN" sz="2400">
                <a:solidFill>
                  <a:srgbClr val="CCFF33"/>
                </a:solidFill>
                <a:latin typeface="Times New Roman" panose="02020603050405020304" pitchFamily="18" charset="0"/>
                <a:ea typeface="宋体" panose="02010600030101010101" pitchFamily="2" charset="-122"/>
              </a:rPr>
              <a:t>2</a:t>
            </a:r>
            <a:r>
              <a:rPr kumimoji="1" lang="zh-CN" altLang="en-US" sz="2400">
                <a:solidFill>
                  <a:srgbClr val="CCFF33"/>
                </a:solidFill>
                <a:latin typeface="Times New Roman" panose="02020603050405020304" pitchFamily="18" charset="0"/>
                <a:ea typeface="宋体" panose="02010600030101010101" pitchFamily="2" charset="-122"/>
              </a:rPr>
              <a:t>）列真值表</a:t>
            </a:r>
          </a:p>
        </p:txBody>
      </p:sp>
      <p:grpSp>
        <p:nvGrpSpPr>
          <p:cNvPr id="2" name="Group 3">
            <a:extLst>
              <a:ext uri="{FF2B5EF4-FFF2-40B4-BE49-F238E27FC236}">
                <a16:creationId xmlns:a16="http://schemas.microsoft.com/office/drawing/2014/main" id="{D904106A-9056-435E-A081-6355E459DEB8}"/>
              </a:ext>
            </a:extLst>
          </p:cNvPr>
          <p:cNvGrpSpPr>
            <a:grpSpLocks/>
          </p:cNvGrpSpPr>
          <p:nvPr/>
        </p:nvGrpSpPr>
        <p:grpSpPr bwMode="auto">
          <a:xfrm>
            <a:off x="2286000" y="1089025"/>
            <a:ext cx="2362200" cy="2720975"/>
            <a:chOff x="480" y="576"/>
            <a:chExt cx="1344" cy="1714"/>
          </a:xfrm>
        </p:grpSpPr>
        <p:sp>
          <p:nvSpPr>
            <p:cNvPr id="18451" name="Text Box 4">
              <a:extLst>
                <a:ext uri="{FF2B5EF4-FFF2-40B4-BE49-F238E27FC236}">
                  <a16:creationId xmlns:a16="http://schemas.microsoft.com/office/drawing/2014/main" id="{4AE26F53-0EA4-43EA-8B07-CBFBB6ED2A9D}"/>
                </a:ext>
              </a:extLst>
            </p:cNvPr>
            <p:cNvSpPr txBox="1">
              <a:spLocks noChangeArrowheads="1"/>
            </p:cNvSpPr>
            <p:nvPr/>
          </p:nvSpPr>
          <p:spPr bwMode="auto">
            <a:xfrm>
              <a:off x="528" y="624"/>
              <a:ext cx="1200"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40000"/>
                </a:spcBef>
                <a:buFontTx/>
                <a:buNone/>
              </a:pPr>
              <a:r>
                <a:rPr kumimoji="1" lang="en-US" altLang="zh-CN" sz="2400" b="0">
                  <a:solidFill>
                    <a:srgbClr val="FFFFFF"/>
                  </a:solidFill>
                  <a:latin typeface="Times New Roman" panose="02020603050405020304" pitchFamily="18" charset="0"/>
                  <a:ea typeface="宋体" panose="02010600030101010101" pitchFamily="2" charset="-122"/>
                </a:rPr>
                <a:t>A   B     S   C</a:t>
              </a:r>
            </a:p>
            <a:p>
              <a:pPr eaLnBrk="1" hangingPunct="1">
                <a:lnSpc>
                  <a:spcPct val="100000"/>
                </a:lnSpc>
                <a:spcBef>
                  <a:spcPct val="40000"/>
                </a:spcBef>
                <a:buFontTx/>
                <a:buNone/>
              </a:pPr>
              <a:r>
                <a:rPr kumimoji="1" lang="en-US" altLang="zh-CN" sz="2400" b="0">
                  <a:solidFill>
                    <a:srgbClr val="FFFFFF"/>
                  </a:solidFill>
                  <a:latin typeface="Times New Roman" panose="02020603050405020304" pitchFamily="18" charset="0"/>
                  <a:ea typeface="宋体" panose="02010600030101010101" pitchFamily="2" charset="-122"/>
                </a:rPr>
                <a:t>0    0     0    0</a:t>
              </a:r>
            </a:p>
            <a:p>
              <a:pPr eaLnBrk="1" hangingPunct="1">
                <a:lnSpc>
                  <a:spcPct val="100000"/>
                </a:lnSpc>
                <a:spcBef>
                  <a:spcPct val="50000"/>
                </a:spcBef>
                <a:buFontTx/>
                <a:buNone/>
              </a:pPr>
              <a:r>
                <a:rPr kumimoji="1" lang="en-US" altLang="zh-CN" sz="2400" b="0">
                  <a:solidFill>
                    <a:srgbClr val="FFFFFF"/>
                  </a:solidFill>
                  <a:latin typeface="Times New Roman" panose="02020603050405020304" pitchFamily="18" charset="0"/>
                  <a:ea typeface="宋体" panose="02010600030101010101" pitchFamily="2" charset="-122"/>
                </a:rPr>
                <a:t>0    1     1    0</a:t>
              </a:r>
            </a:p>
            <a:p>
              <a:pPr eaLnBrk="1" hangingPunct="1">
                <a:lnSpc>
                  <a:spcPct val="100000"/>
                </a:lnSpc>
                <a:spcBef>
                  <a:spcPct val="50000"/>
                </a:spcBef>
                <a:buFontTx/>
                <a:buNone/>
              </a:pPr>
              <a:r>
                <a:rPr kumimoji="1" lang="en-US" altLang="zh-CN" sz="2400" b="0">
                  <a:solidFill>
                    <a:srgbClr val="FFFFFF"/>
                  </a:solidFill>
                  <a:latin typeface="Times New Roman" panose="02020603050405020304" pitchFamily="18" charset="0"/>
                  <a:ea typeface="宋体" panose="02010600030101010101" pitchFamily="2" charset="-122"/>
                </a:rPr>
                <a:t>1    0     1    0</a:t>
              </a:r>
            </a:p>
            <a:p>
              <a:pPr eaLnBrk="1" hangingPunct="1">
                <a:lnSpc>
                  <a:spcPct val="100000"/>
                </a:lnSpc>
                <a:spcBef>
                  <a:spcPct val="50000"/>
                </a:spcBef>
                <a:buFontTx/>
                <a:buNone/>
              </a:pPr>
              <a:r>
                <a:rPr kumimoji="1" lang="en-US" altLang="zh-CN" sz="2400" b="0">
                  <a:solidFill>
                    <a:srgbClr val="FFFFFF"/>
                  </a:solidFill>
                  <a:latin typeface="Times New Roman" panose="02020603050405020304" pitchFamily="18" charset="0"/>
                  <a:ea typeface="宋体" panose="02010600030101010101" pitchFamily="2" charset="-122"/>
                </a:rPr>
                <a:t>1    1     0    1</a:t>
              </a:r>
            </a:p>
          </p:txBody>
        </p:sp>
        <p:sp>
          <p:nvSpPr>
            <p:cNvPr id="18452" name="Line 5">
              <a:extLst>
                <a:ext uri="{FF2B5EF4-FFF2-40B4-BE49-F238E27FC236}">
                  <a16:creationId xmlns:a16="http://schemas.microsoft.com/office/drawing/2014/main" id="{EA4ABF80-1983-4777-9F7B-00FC0AA091D5}"/>
                </a:ext>
              </a:extLst>
            </p:cNvPr>
            <p:cNvSpPr>
              <a:spLocks noChangeShapeType="1"/>
            </p:cNvSpPr>
            <p:nvPr/>
          </p:nvSpPr>
          <p:spPr bwMode="auto">
            <a:xfrm>
              <a:off x="480" y="960"/>
              <a:ext cx="1344" cy="1"/>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5511" name="Line 6">
              <a:extLst>
                <a:ext uri="{FF2B5EF4-FFF2-40B4-BE49-F238E27FC236}">
                  <a16:creationId xmlns:a16="http://schemas.microsoft.com/office/drawing/2014/main" id="{D45B08F2-BFD6-4C3A-BBED-8A097EAAAFCA}"/>
                </a:ext>
              </a:extLst>
            </p:cNvPr>
            <p:cNvSpPr>
              <a:spLocks noChangeShapeType="1"/>
            </p:cNvSpPr>
            <p:nvPr/>
          </p:nvSpPr>
          <p:spPr bwMode="auto">
            <a:xfrm>
              <a:off x="1104" y="576"/>
              <a:ext cx="1" cy="1714"/>
            </a:xfrm>
            <a:prstGeom prst="line">
              <a:avLst/>
            </a:prstGeom>
            <a:ln>
              <a:solidFill>
                <a:schemeClr val="accent1"/>
              </a:solidFill>
              <a:headEnd/>
              <a:tailEnd/>
            </a:ln>
            <a:extLst/>
          </p:spPr>
          <p:style>
            <a:lnRef idx="3">
              <a:schemeClr val="accent3"/>
            </a:lnRef>
            <a:fillRef idx="0">
              <a:schemeClr val="accent3"/>
            </a:fillRef>
            <a:effectRef idx="2">
              <a:schemeClr val="accent3"/>
            </a:effectRef>
            <a:fontRef idx="minor">
              <a:schemeClr val="tx1"/>
            </a:fontRef>
          </p:style>
          <p:txBody>
            <a:bodyPr wrap="none"/>
            <a:lstStyle/>
            <a:p>
              <a:pPr algn="ctr" eaLnBrk="1" hangingPunct="1">
                <a:defRPr/>
              </a:pPr>
              <a:endParaRPr lang="zh-CN" altLang="en-US">
                <a:solidFill>
                  <a:srgbClr val="000000"/>
                </a:solidFill>
              </a:endParaRPr>
            </a:p>
          </p:txBody>
        </p:sp>
      </p:grpSp>
      <p:sp>
        <p:nvSpPr>
          <p:cNvPr id="242695" name="Text Box 7">
            <a:extLst>
              <a:ext uri="{FF2B5EF4-FFF2-40B4-BE49-F238E27FC236}">
                <a16:creationId xmlns:a16="http://schemas.microsoft.com/office/drawing/2014/main" id="{7299B758-F18E-479B-BD64-8859B9F468BA}"/>
              </a:ext>
            </a:extLst>
          </p:cNvPr>
          <p:cNvSpPr txBox="1">
            <a:spLocks noChangeArrowheads="1"/>
          </p:cNvSpPr>
          <p:nvPr/>
        </p:nvSpPr>
        <p:spPr bwMode="auto">
          <a:xfrm>
            <a:off x="5334000" y="18288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sz="2400">
                <a:solidFill>
                  <a:srgbClr val="CCFF33"/>
                </a:solidFill>
                <a:latin typeface="Times New Roman" panose="02020603050405020304" pitchFamily="18" charset="0"/>
                <a:ea typeface="宋体" panose="02010600030101010101" pitchFamily="2" charset="-122"/>
              </a:rPr>
              <a:t>（</a:t>
            </a:r>
            <a:r>
              <a:rPr kumimoji="1" lang="en-US" altLang="zh-CN" sz="2400">
                <a:solidFill>
                  <a:srgbClr val="CCFF33"/>
                </a:solidFill>
                <a:latin typeface="Times New Roman" panose="02020603050405020304" pitchFamily="18" charset="0"/>
                <a:ea typeface="宋体" panose="02010600030101010101" pitchFamily="2" charset="-122"/>
              </a:rPr>
              <a:t>3</a:t>
            </a:r>
            <a:r>
              <a:rPr kumimoji="1" lang="zh-CN" altLang="en-US" sz="2400">
                <a:solidFill>
                  <a:srgbClr val="CCFF33"/>
                </a:solidFill>
                <a:latin typeface="Times New Roman" panose="02020603050405020304" pitchFamily="18" charset="0"/>
                <a:ea typeface="宋体" panose="02010600030101010101" pitchFamily="2" charset="-122"/>
              </a:rPr>
              <a:t>）功能分析：</a:t>
            </a:r>
          </a:p>
        </p:txBody>
      </p:sp>
      <p:sp>
        <p:nvSpPr>
          <p:cNvPr id="242696" name="Text Box 8">
            <a:extLst>
              <a:ext uri="{FF2B5EF4-FFF2-40B4-BE49-F238E27FC236}">
                <a16:creationId xmlns:a16="http://schemas.microsoft.com/office/drawing/2014/main" id="{EB61CF2F-27EE-4A38-A8D4-EE0C3D6BC8DA}"/>
              </a:ext>
            </a:extLst>
          </p:cNvPr>
          <p:cNvSpPr txBox="1">
            <a:spLocks noChangeArrowheads="1"/>
          </p:cNvSpPr>
          <p:nvPr/>
        </p:nvSpPr>
        <p:spPr bwMode="auto">
          <a:xfrm>
            <a:off x="5638800" y="2362200"/>
            <a:ext cx="4648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sz="2400">
                <a:solidFill>
                  <a:srgbClr val="FFFFFF"/>
                </a:solidFill>
                <a:latin typeface="Times New Roman" panose="02020603050405020304" pitchFamily="18" charset="0"/>
                <a:ea typeface="宋体" panose="02010600030101010101" pitchFamily="2" charset="-122"/>
              </a:rPr>
              <a:t>此为一位二进制加法器：</a:t>
            </a:r>
          </a:p>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A</a:t>
            </a:r>
            <a:r>
              <a:rPr kumimoji="1" lang="zh-CN" altLang="en-US" sz="2400">
                <a:solidFill>
                  <a:srgbClr val="FFFFFF"/>
                </a:solidFill>
                <a:latin typeface="Times New Roman" panose="02020603050405020304" pitchFamily="18" charset="0"/>
                <a:ea typeface="宋体" panose="02010600030101010101" pitchFamily="2" charset="-122"/>
              </a:rPr>
              <a:t>、</a:t>
            </a:r>
            <a:r>
              <a:rPr kumimoji="1" lang="en-US" altLang="zh-CN" sz="2400">
                <a:solidFill>
                  <a:srgbClr val="FFFFFF"/>
                </a:solidFill>
                <a:latin typeface="Times New Roman" panose="02020603050405020304" pitchFamily="18" charset="0"/>
                <a:ea typeface="宋体" panose="02010600030101010101" pitchFamily="2" charset="-122"/>
              </a:rPr>
              <a:t>B </a:t>
            </a:r>
            <a:r>
              <a:rPr kumimoji="1" lang="zh-CN" altLang="en-US" sz="2400">
                <a:solidFill>
                  <a:srgbClr val="FFFFFF"/>
                </a:solidFill>
                <a:latin typeface="Times New Roman" panose="02020603050405020304" pitchFamily="18" charset="0"/>
                <a:ea typeface="宋体" panose="02010600030101010101" pitchFamily="2" charset="-122"/>
              </a:rPr>
              <a:t>：两个加数；</a:t>
            </a:r>
          </a:p>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S </a:t>
            </a:r>
            <a:r>
              <a:rPr kumimoji="1" lang="zh-CN" altLang="en-US" sz="2400">
                <a:solidFill>
                  <a:srgbClr val="FFFFFF"/>
                </a:solidFill>
                <a:latin typeface="Times New Roman" panose="02020603050405020304" pitchFamily="18" charset="0"/>
                <a:ea typeface="宋体" panose="02010600030101010101" pitchFamily="2" charset="-122"/>
              </a:rPr>
              <a:t>：和数 ；</a:t>
            </a:r>
          </a:p>
          <a:p>
            <a:pPr eaLnBrk="1" hangingPunct="1">
              <a:lnSpc>
                <a:spcPct val="100000"/>
              </a:lnSpc>
              <a:spcBef>
                <a:spcPct val="50000"/>
              </a:spcBef>
              <a:buFontTx/>
              <a:buNone/>
            </a:pPr>
            <a:r>
              <a:rPr kumimoji="1" lang="en-US" altLang="zh-CN" sz="2400">
                <a:solidFill>
                  <a:srgbClr val="FFFFFF"/>
                </a:solidFill>
                <a:latin typeface="Times New Roman" panose="02020603050405020304" pitchFamily="18" charset="0"/>
                <a:ea typeface="宋体" panose="02010600030101010101" pitchFamily="2" charset="-122"/>
              </a:rPr>
              <a:t>C </a:t>
            </a:r>
            <a:r>
              <a:rPr kumimoji="1" lang="zh-CN" altLang="en-US" sz="2400">
                <a:solidFill>
                  <a:srgbClr val="FFFFFF"/>
                </a:solidFill>
                <a:latin typeface="Times New Roman" panose="02020603050405020304" pitchFamily="18" charset="0"/>
                <a:ea typeface="宋体" panose="02010600030101010101" pitchFamily="2" charset="-122"/>
              </a:rPr>
              <a:t>：进位数。</a:t>
            </a:r>
            <a:r>
              <a:rPr kumimoji="1" lang="en-US" altLang="zh-CN" sz="2400">
                <a:solidFill>
                  <a:srgbClr val="FFFFFF"/>
                </a:solidFill>
                <a:latin typeface="Times New Roman" panose="02020603050405020304" pitchFamily="18" charset="0"/>
                <a:ea typeface="宋体" panose="02010600030101010101" pitchFamily="2" charset="-122"/>
              </a:rPr>
              <a:t>—— </a:t>
            </a:r>
            <a:r>
              <a:rPr kumimoji="1" lang="zh-CN" altLang="en-US" sz="2400">
                <a:solidFill>
                  <a:srgbClr val="FFFFFF"/>
                </a:solidFill>
                <a:latin typeface="Times New Roman" panose="02020603050405020304" pitchFamily="18" charset="0"/>
                <a:ea typeface="宋体" panose="02010600030101010101" pitchFamily="2" charset="-122"/>
              </a:rPr>
              <a:t>一位半加器</a:t>
            </a:r>
          </a:p>
        </p:txBody>
      </p:sp>
      <p:sp>
        <p:nvSpPr>
          <p:cNvPr id="18441" name="Text Box 15">
            <a:extLst>
              <a:ext uri="{FF2B5EF4-FFF2-40B4-BE49-F238E27FC236}">
                <a16:creationId xmlns:a16="http://schemas.microsoft.com/office/drawing/2014/main" id="{40993EC3-055C-4385-AD65-8192D7008BBE}"/>
              </a:ext>
            </a:extLst>
          </p:cNvPr>
          <p:cNvSpPr txBox="1">
            <a:spLocks noChangeArrowheads="1"/>
          </p:cNvSpPr>
          <p:nvPr/>
        </p:nvSpPr>
        <p:spPr bwMode="auto">
          <a:xfrm>
            <a:off x="5638800" y="704850"/>
            <a:ext cx="38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3200">
                <a:solidFill>
                  <a:srgbClr val="FFFFFF"/>
                </a:solidFill>
                <a:latin typeface="Times New Roman" panose="02020603050405020304" pitchFamily="18" charset="0"/>
                <a:ea typeface="宋体" panose="02010600030101010101" pitchFamily="2" charset="-122"/>
              </a:rPr>
              <a:t>S</a:t>
            </a:r>
          </a:p>
        </p:txBody>
      </p:sp>
      <p:graphicFrame>
        <p:nvGraphicFramePr>
          <p:cNvPr id="18442" name="Object 16">
            <a:extLst>
              <a:ext uri="{FF2B5EF4-FFF2-40B4-BE49-F238E27FC236}">
                <a16:creationId xmlns:a16="http://schemas.microsoft.com/office/drawing/2014/main" id="{59AB8992-7BDC-448D-88AD-D6AF9BBA39FF}"/>
              </a:ext>
            </a:extLst>
          </p:cNvPr>
          <p:cNvGraphicFramePr>
            <a:graphicFrameLocks noChangeAspect="1"/>
          </p:cNvGraphicFramePr>
          <p:nvPr/>
        </p:nvGraphicFramePr>
        <p:xfrm>
          <a:off x="5791200" y="1249363"/>
          <a:ext cx="1828800" cy="492125"/>
        </p:xfrm>
        <a:graphic>
          <a:graphicData uri="http://schemas.openxmlformats.org/presentationml/2006/ole">
            <mc:AlternateContent xmlns:mc="http://schemas.openxmlformats.org/markup-compatibility/2006">
              <mc:Choice xmlns:v="urn:schemas-microsoft-com:vml" Requires="v">
                <p:oleObj spid="_x0000_s18456" name="Equation" r:id="rId3" imgW="1054800" imgH="279000" progId="Equation.3">
                  <p:embed/>
                </p:oleObj>
              </mc:Choice>
              <mc:Fallback>
                <p:oleObj name="Equation" r:id="rId3" imgW="1054800" imgH="2790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249363"/>
                        <a:ext cx="1828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3" name="Object 17">
            <a:extLst>
              <a:ext uri="{FF2B5EF4-FFF2-40B4-BE49-F238E27FC236}">
                <a16:creationId xmlns:a16="http://schemas.microsoft.com/office/drawing/2014/main" id="{2A8CB90A-F5CA-4A3E-9271-11A0149B2033}"/>
              </a:ext>
            </a:extLst>
          </p:cNvPr>
          <p:cNvGraphicFramePr>
            <a:graphicFrameLocks noChangeAspect="1"/>
          </p:cNvGraphicFramePr>
          <p:nvPr/>
        </p:nvGraphicFramePr>
        <p:xfrm>
          <a:off x="5943600" y="685800"/>
          <a:ext cx="2971800" cy="520700"/>
        </p:xfrm>
        <a:graphic>
          <a:graphicData uri="http://schemas.openxmlformats.org/presentationml/2006/ole">
            <mc:AlternateContent xmlns:mc="http://schemas.openxmlformats.org/markup-compatibility/2006">
              <mc:Choice xmlns:v="urn:schemas-microsoft-com:vml" Requires="v">
                <p:oleObj spid="_x0000_s18457" name="Equation" r:id="rId5" imgW="1626480" imgH="279000" progId="Equation.3">
                  <p:embed/>
                </p:oleObj>
              </mc:Choice>
              <mc:Fallback>
                <p:oleObj name="Equation" r:id="rId5" imgW="1626480" imgH="279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685800"/>
                        <a:ext cx="29718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4" name="Line 19">
            <a:extLst>
              <a:ext uri="{FF2B5EF4-FFF2-40B4-BE49-F238E27FC236}">
                <a16:creationId xmlns:a16="http://schemas.microsoft.com/office/drawing/2014/main" id="{650F519A-5FBF-4E36-82E2-A543F3A5B98E}"/>
              </a:ext>
            </a:extLst>
          </p:cNvPr>
          <p:cNvSpPr>
            <a:spLocks noChangeShapeType="1"/>
          </p:cNvSpPr>
          <p:nvPr/>
        </p:nvSpPr>
        <p:spPr bwMode="auto">
          <a:xfrm>
            <a:off x="4343400" y="381000"/>
            <a:ext cx="5943600" cy="0"/>
          </a:xfrm>
          <a:prstGeom prst="line">
            <a:avLst/>
          </a:prstGeom>
          <a:noFill/>
          <a:ln w="19050">
            <a:solidFill>
              <a:schemeClr val="hlink"/>
            </a:solidFill>
            <a:prstDash val="sysDot"/>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grpSp>
        <p:nvGrpSpPr>
          <p:cNvPr id="405528" name="Group 24">
            <a:extLst>
              <a:ext uri="{FF2B5EF4-FFF2-40B4-BE49-F238E27FC236}">
                <a16:creationId xmlns:a16="http://schemas.microsoft.com/office/drawing/2014/main" id="{5FC100F1-D2EA-4556-9333-773991F8F585}"/>
              </a:ext>
            </a:extLst>
          </p:cNvPr>
          <p:cNvGrpSpPr>
            <a:grpSpLocks/>
          </p:cNvGrpSpPr>
          <p:nvPr/>
        </p:nvGrpSpPr>
        <p:grpSpPr bwMode="auto">
          <a:xfrm>
            <a:off x="2424113" y="4292600"/>
            <a:ext cx="2520950" cy="1751013"/>
            <a:chOff x="748" y="2614"/>
            <a:chExt cx="1588" cy="1103"/>
          </a:xfrm>
        </p:grpSpPr>
        <p:pic>
          <p:nvPicPr>
            <p:cNvPr id="18446" name="Picture 35" descr="tu4-03">
              <a:extLst>
                <a:ext uri="{FF2B5EF4-FFF2-40B4-BE49-F238E27FC236}">
                  <a16:creationId xmlns:a16="http://schemas.microsoft.com/office/drawing/2014/main" id="{FEB6268C-A4F5-43FF-8490-826C0C30A5DB}"/>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67119" t="13812" b="34399"/>
            <a:stretch>
              <a:fillRect/>
            </a:stretch>
          </p:blipFill>
          <p:spPr bwMode="auto">
            <a:xfrm>
              <a:off x="748" y="2614"/>
              <a:ext cx="1315" cy="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20">
              <a:extLst>
                <a:ext uri="{FF2B5EF4-FFF2-40B4-BE49-F238E27FC236}">
                  <a16:creationId xmlns:a16="http://schemas.microsoft.com/office/drawing/2014/main" id="{9CBF8107-3248-45F9-A1A6-8522F499F9F0}"/>
                </a:ext>
              </a:extLst>
            </p:cNvPr>
            <p:cNvSpPr txBox="1">
              <a:spLocks noChangeArrowheads="1"/>
            </p:cNvSpPr>
            <p:nvPr/>
          </p:nvSpPr>
          <p:spPr bwMode="auto">
            <a:xfrm>
              <a:off x="793" y="2795"/>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lang="en-US" altLang="zh-CN" sz="1800">
                  <a:solidFill>
                    <a:srgbClr val="FFFFFF"/>
                  </a:solidFill>
                  <a:latin typeface="Arial Narrow" panose="020B0606020202030204" pitchFamily="34" charset="0"/>
                  <a:ea typeface="宋体" panose="02010600030101010101" pitchFamily="2" charset="-122"/>
                </a:rPr>
                <a:t>A</a:t>
              </a:r>
            </a:p>
          </p:txBody>
        </p:sp>
        <p:sp>
          <p:nvSpPr>
            <p:cNvPr id="18448" name="Text Box 21">
              <a:extLst>
                <a:ext uri="{FF2B5EF4-FFF2-40B4-BE49-F238E27FC236}">
                  <a16:creationId xmlns:a16="http://schemas.microsoft.com/office/drawing/2014/main" id="{23FE2774-8E28-43C9-8242-82AAC3B0878F}"/>
                </a:ext>
              </a:extLst>
            </p:cNvPr>
            <p:cNvSpPr txBox="1">
              <a:spLocks noChangeArrowheads="1"/>
            </p:cNvSpPr>
            <p:nvPr/>
          </p:nvSpPr>
          <p:spPr bwMode="auto">
            <a:xfrm>
              <a:off x="2064" y="3339"/>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lang="en-US" altLang="zh-CN" sz="1800">
                  <a:solidFill>
                    <a:srgbClr val="FFFFFF"/>
                  </a:solidFill>
                  <a:latin typeface="Arial Narrow" panose="020B0606020202030204" pitchFamily="34" charset="0"/>
                  <a:ea typeface="宋体" panose="02010600030101010101" pitchFamily="2" charset="-122"/>
                </a:rPr>
                <a:t>C</a:t>
              </a:r>
            </a:p>
          </p:txBody>
        </p:sp>
        <p:sp>
          <p:nvSpPr>
            <p:cNvPr id="18449" name="Text Box 22">
              <a:extLst>
                <a:ext uri="{FF2B5EF4-FFF2-40B4-BE49-F238E27FC236}">
                  <a16:creationId xmlns:a16="http://schemas.microsoft.com/office/drawing/2014/main" id="{199A9DF6-B022-4061-8D93-8EF54DBE8917}"/>
                </a:ext>
              </a:extLst>
            </p:cNvPr>
            <p:cNvSpPr txBox="1">
              <a:spLocks noChangeArrowheads="1"/>
            </p:cNvSpPr>
            <p:nvPr/>
          </p:nvSpPr>
          <p:spPr bwMode="auto">
            <a:xfrm>
              <a:off x="2018" y="2795"/>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lang="en-US" altLang="zh-CN" sz="1800">
                  <a:solidFill>
                    <a:srgbClr val="FFFFFF"/>
                  </a:solidFill>
                  <a:latin typeface="Arial Narrow" panose="020B0606020202030204" pitchFamily="34" charset="0"/>
                  <a:ea typeface="宋体" panose="02010600030101010101" pitchFamily="2" charset="-122"/>
                </a:rPr>
                <a:t>S</a:t>
              </a:r>
            </a:p>
          </p:txBody>
        </p:sp>
        <p:sp>
          <p:nvSpPr>
            <p:cNvPr id="18450" name="Text Box 23">
              <a:extLst>
                <a:ext uri="{FF2B5EF4-FFF2-40B4-BE49-F238E27FC236}">
                  <a16:creationId xmlns:a16="http://schemas.microsoft.com/office/drawing/2014/main" id="{9307C330-1972-458E-A9CE-CE95F7CB1E53}"/>
                </a:ext>
              </a:extLst>
            </p:cNvPr>
            <p:cNvSpPr txBox="1">
              <a:spLocks noChangeArrowheads="1"/>
            </p:cNvSpPr>
            <p:nvPr/>
          </p:nvSpPr>
          <p:spPr bwMode="auto">
            <a:xfrm>
              <a:off x="748" y="3339"/>
              <a:ext cx="2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lang="en-US" altLang="zh-CN" sz="1800">
                  <a:solidFill>
                    <a:srgbClr val="FFFFFF"/>
                  </a:solidFill>
                  <a:latin typeface="Arial Narrow" panose="020B0606020202030204" pitchFamily="34" charset="0"/>
                  <a:ea typeface="宋体" panose="02010600030101010101" pitchFamily="2" charset="-122"/>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695"/>
                                        </p:tgtEl>
                                        <p:attrNameLst>
                                          <p:attrName>style.visibility</p:attrName>
                                        </p:attrNameLst>
                                      </p:cBhvr>
                                      <p:to>
                                        <p:strVal val="visible"/>
                                      </p:to>
                                    </p:set>
                                    <p:animEffect transition="in" filter="dissolve">
                                      <p:cBhvr>
                                        <p:cTn id="12" dur="500"/>
                                        <p:tgtEl>
                                          <p:spTgt spid="24269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42696">
                                            <p:txEl>
                                              <p:pRg st="0" end="0"/>
                                            </p:txEl>
                                          </p:spTgt>
                                        </p:tgtEl>
                                        <p:attrNameLst>
                                          <p:attrName>style.visibility</p:attrName>
                                        </p:attrNameLst>
                                      </p:cBhvr>
                                      <p:to>
                                        <p:strVal val="visible"/>
                                      </p:to>
                                    </p:set>
                                    <p:animEffect transition="in" filter="blinds(horizontal)">
                                      <p:cBhvr>
                                        <p:cTn id="16" dur="500"/>
                                        <p:tgtEl>
                                          <p:spTgt spid="242696">
                                            <p:txEl>
                                              <p:pRg st="0" end="0"/>
                                            </p:txEl>
                                          </p:spTgt>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42696">
                                            <p:txEl>
                                              <p:pRg st="1" end="1"/>
                                            </p:txEl>
                                          </p:spTgt>
                                        </p:tgtEl>
                                        <p:attrNameLst>
                                          <p:attrName>style.visibility</p:attrName>
                                        </p:attrNameLst>
                                      </p:cBhvr>
                                      <p:to>
                                        <p:strVal val="visible"/>
                                      </p:to>
                                    </p:set>
                                    <p:animEffect transition="in" filter="blinds(horizontal)">
                                      <p:cBhvr>
                                        <p:cTn id="20" dur="500"/>
                                        <p:tgtEl>
                                          <p:spTgt spid="242696">
                                            <p:txEl>
                                              <p:pRg st="1" end="1"/>
                                            </p:txEl>
                                          </p:spTgt>
                                        </p:tgtEl>
                                      </p:cBhvr>
                                    </p:animEffect>
                                  </p:childTnLst>
                                </p:cTn>
                              </p:par>
                            </p:childTnLst>
                          </p:cTn>
                        </p:par>
                        <p:par>
                          <p:cTn id="21" fill="hold" nodeType="afterGroup">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242696">
                                            <p:txEl>
                                              <p:pRg st="2" end="2"/>
                                            </p:txEl>
                                          </p:spTgt>
                                        </p:tgtEl>
                                        <p:attrNameLst>
                                          <p:attrName>style.visibility</p:attrName>
                                        </p:attrNameLst>
                                      </p:cBhvr>
                                      <p:to>
                                        <p:strVal val="visible"/>
                                      </p:to>
                                    </p:set>
                                    <p:animEffect transition="in" filter="blinds(horizontal)">
                                      <p:cBhvr>
                                        <p:cTn id="24" dur="500"/>
                                        <p:tgtEl>
                                          <p:spTgt spid="242696">
                                            <p:txEl>
                                              <p:pRg st="2" end="2"/>
                                            </p:txEl>
                                          </p:spTgt>
                                        </p:tgtEl>
                                      </p:cBhvr>
                                    </p:animEffect>
                                  </p:childTnLst>
                                </p:cTn>
                              </p:par>
                            </p:childTnLst>
                          </p:cTn>
                        </p:par>
                        <p:par>
                          <p:cTn id="25" fill="hold" nodeType="afterGroup">
                            <p:stCondLst>
                              <p:cond delay="2000"/>
                            </p:stCondLst>
                            <p:childTnLst>
                              <p:par>
                                <p:cTn id="26" presetID="3" presetClass="entr" presetSubtype="10" fill="hold" grpId="0" nodeType="afterEffect">
                                  <p:stCondLst>
                                    <p:cond delay="0"/>
                                  </p:stCondLst>
                                  <p:childTnLst>
                                    <p:set>
                                      <p:cBhvr>
                                        <p:cTn id="27" dur="1" fill="hold">
                                          <p:stCondLst>
                                            <p:cond delay="0"/>
                                          </p:stCondLst>
                                        </p:cTn>
                                        <p:tgtEl>
                                          <p:spTgt spid="242696">
                                            <p:txEl>
                                              <p:pRg st="3" end="3"/>
                                            </p:txEl>
                                          </p:spTgt>
                                        </p:tgtEl>
                                        <p:attrNameLst>
                                          <p:attrName>style.visibility</p:attrName>
                                        </p:attrNameLst>
                                      </p:cBhvr>
                                      <p:to>
                                        <p:strVal val="visible"/>
                                      </p:to>
                                    </p:set>
                                    <p:animEffect transition="in" filter="blinds(horizontal)">
                                      <p:cBhvr>
                                        <p:cTn id="28" dur="500"/>
                                        <p:tgtEl>
                                          <p:spTgt spid="242696">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05528"/>
                                        </p:tgtEl>
                                        <p:attrNameLst>
                                          <p:attrName>style.visibility</p:attrName>
                                        </p:attrNameLst>
                                      </p:cBhvr>
                                      <p:to>
                                        <p:strVal val="visible"/>
                                      </p:to>
                                    </p:set>
                                    <p:animEffect transition="in" filter="wipe(left)">
                                      <p:cBhvr>
                                        <p:cTn id="33" dur="500"/>
                                        <p:tgtEl>
                                          <p:spTgt spid="405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5" grpId="0" autoUpdateAnimBg="0"/>
      <p:bldP spid="24269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8A3CEB-F69E-47F6-97CD-4104AEC1864B}"/>
              </a:ext>
            </a:extLst>
          </p:cNvPr>
          <p:cNvSpPr/>
          <p:nvPr/>
        </p:nvSpPr>
        <p:spPr>
          <a:xfrm>
            <a:off x="824345" y="865129"/>
            <a:ext cx="4288353" cy="400110"/>
          </a:xfrm>
          <a:prstGeom prst="rect">
            <a:avLst/>
          </a:prstGeom>
        </p:spPr>
        <p:txBody>
          <a:bodyPr wrap="none">
            <a:spAutoFit/>
          </a:bodyPr>
          <a:lstStyle/>
          <a:p>
            <a:r>
              <a:rPr lang="zh-CN" altLang="en-US" sz="2000" b="0" i="0" dirty="0">
                <a:solidFill>
                  <a:srgbClr val="FFFFFF"/>
                </a:solidFill>
                <a:effectLst/>
                <a:latin typeface="-apple-system"/>
              </a:rPr>
              <a:t>分析下图电路，其电路逻辑功能是：</a:t>
            </a:r>
            <a:endParaRPr lang="zh-CN" altLang="en-US" sz="2000" dirty="0">
              <a:solidFill>
                <a:srgbClr val="FFFFFF"/>
              </a:solidFill>
            </a:endParaRPr>
          </a:p>
        </p:txBody>
      </p:sp>
      <p:pic>
        <p:nvPicPr>
          <p:cNvPr id="3" name="Picture 2" descr="blob.png">
            <a:extLst>
              <a:ext uri="{FF2B5EF4-FFF2-40B4-BE49-F238E27FC236}">
                <a16:creationId xmlns:a16="http://schemas.microsoft.com/office/drawing/2014/main" id="{DB355C1B-FE4F-4FE5-B45C-FB65ECD1B3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45" y="1481270"/>
            <a:ext cx="4304853" cy="194772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79863DF-003E-4588-8055-7D9A5F8D1E34}"/>
              </a:ext>
            </a:extLst>
          </p:cNvPr>
          <p:cNvSpPr/>
          <p:nvPr/>
        </p:nvSpPr>
        <p:spPr>
          <a:xfrm>
            <a:off x="623240" y="3674567"/>
            <a:ext cx="4904763" cy="2554545"/>
          </a:xfrm>
          <a:prstGeom prst="rect">
            <a:avLst/>
          </a:prstGeom>
        </p:spPr>
        <p:txBody>
          <a:bodyPr wrap="square">
            <a:spAutoFit/>
          </a:bodyPr>
          <a:lstStyle/>
          <a:p>
            <a:r>
              <a:rPr lang="en-US" altLang="zh-CN" sz="2000" b="0" i="0" dirty="0">
                <a:solidFill>
                  <a:srgbClr val="FFFFFF"/>
                </a:solidFill>
                <a:effectLst/>
                <a:latin typeface="-apple-system"/>
              </a:rPr>
              <a:t>A. </a:t>
            </a:r>
            <a:r>
              <a:rPr lang="zh-CN" altLang="en-US" sz="2000" b="0" i="0" dirty="0">
                <a:solidFill>
                  <a:srgbClr val="FFFFFF"/>
                </a:solidFill>
                <a:effectLst/>
                <a:latin typeface="-apple-system"/>
              </a:rPr>
              <a:t>是一个奇校验的电路，当输入</a:t>
            </a:r>
            <a:r>
              <a:rPr lang="en-US" altLang="zh-CN" sz="2000" b="0" i="0" dirty="0">
                <a:solidFill>
                  <a:srgbClr val="FFFFFF"/>
                </a:solidFill>
                <a:effectLst/>
                <a:latin typeface="-apple-system"/>
              </a:rPr>
              <a:t>1</a:t>
            </a:r>
            <a:r>
              <a:rPr lang="zh-CN" altLang="en-US" sz="2000" b="0" i="0" dirty="0">
                <a:solidFill>
                  <a:srgbClr val="FFFFFF"/>
                </a:solidFill>
                <a:effectLst/>
                <a:latin typeface="-apple-system"/>
              </a:rPr>
              <a:t>的个数为奇数时输出为</a:t>
            </a:r>
            <a:r>
              <a:rPr lang="en-US" altLang="zh-CN" sz="2000" b="0" i="0" dirty="0">
                <a:solidFill>
                  <a:srgbClr val="FFFFFF"/>
                </a:solidFill>
                <a:effectLst/>
                <a:latin typeface="-apple-system"/>
              </a:rPr>
              <a:t>1</a:t>
            </a:r>
          </a:p>
          <a:p>
            <a:r>
              <a:rPr lang="en-US" altLang="zh-CN" sz="2000" b="0" i="0" dirty="0">
                <a:solidFill>
                  <a:srgbClr val="FFFFFF"/>
                </a:solidFill>
                <a:effectLst/>
                <a:latin typeface="-apple-system"/>
              </a:rPr>
              <a:t>B. </a:t>
            </a:r>
            <a:r>
              <a:rPr lang="zh-CN" altLang="en-US" sz="2000" b="0" i="0" dirty="0">
                <a:solidFill>
                  <a:srgbClr val="FFFFFF"/>
                </a:solidFill>
                <a:effectLst/>
                <a:latin typeface="-apple-system"/>
              </a:rPr>
              <a:t>是一个</a:t>
            </a:r>
            <a:r>
              <a:rPr lang="en-US" altLang="zh-CN" sz="2000" b="0" i="0" dirty="0">
                <a:solidFill>
                  <a:srgbClr val="FFFFFF"/>
                </a:solidFill>
                <a:effectLst/>
                <a:latin typeface="-apple-system"/>
              </a:rPr>
              <a:t>3</a:t>
            </a:r>
            <a:r>
              <a:rPr lang="zh-CN" altLang="en-US" sz="2000" b="0" i="0" dirty="0">
                <a:solidFill>
                  <a:srgbClr val="FFFFFF"/>
                </a:solidFill>
                <a:effectLst/>
                <a:latin typeface="-apple-system"/>
              </a:rPr>
              <a:t>人表决电路，当</a:t>
            </a:r>
            <a:r>
              <a:rPr lang="en-US" altLang="zh-CN" sz="2000" b="0" i="0" dirty="0">
                <a:solidFill>
                  <a:srgbClr val="FFFFFF"/>
                </a:solidFill>
                <a:effectLst/>
                <a:latin typeface="-apple-system"/>
              </a:rPr>
              <a:t>2</a:t>
            </a:r>
            <a:r>
              <a:rPr lang="zh-CN" altLang="en-US" sz="2000" b="0" i="0" dirty="0">
                <a:solidFill>
                  <a:srgbClr val="FFFFFF"/>
                </a:solidFill>
                <a:effectLst/>
                <a:latin typeface="-apple-system"/>
              </a:rPr>
              <a:t>人及以上为</a:t>
            </a:r>
            <a:r>
              <a:rPr lang="en-US" altLang="zh-CN" sz="2000" b="0" i="0" dirty="0">
                <a:solidFill>
                  <a:srgbClr val="FFFFFF"/>
                </a:solidFill>
                <a:effectLst/>
                <a:latin typeface="-apple-system"/>
              </a:rPr>
              <a:t>1</a:t>
            </a:r>
            <a:r>
              <a:rPr lang="zh-CN" altLang="en-US" sz="2000" b="0" i="0" dirty="0">
                <a:solidFill>
                  <a:srgbClr val="FFFFFF"/>
                </a:solidFill>
                <a:effectLst/>
                <a:latin typeface="-apple-system"/>
              </a:rPr>
              <a:t>时输出为</a:t>
            </a:r>
            <a:r>
              <a:rPr lang="en-US" altLang="zh-CN" sz="2000" b="0" i="0" dirty="0">
                <a:solidFill>
                  <a:srgbClr val="FFFFFF"/>
                </a:solidFill>
                <a:effectLst/>
                <a:latin typeface="-apple-system"/>
              </a:rPr>
              <a:t>1</a:t>
            </a:r>
          </a:p>
          <a:p>
            <a:r>
              <a:rPr lang="en-US" altLang="zh-CN" sz="2000" b="0" i="0" dirty="0">
                <a:solidFill>
                  <a:srgbClr val="FFFFFF"/>
                </a:solidFill>
                <a:effectLst/>
                <a:latin typeface="-apple-system"/>
              </a:rPr>
              <a:t>C. </a:t>
            </a:r>
            <a:r>
              <a:rPr lang="zh-CN" altLang="en-US" sz="2000" b="0" i="0" dirty="0">
                <a:solidFill>
                  <a:srgbClr val="FFFFFF"/>
                </a:solidFill>
                <a:effectLst/>
                <a:latin typeface="-apple-system"/>
              </a:rPr>
              <a:t>是一个偶校验的电路，当输入</a:t>
            </a:r>
            <a:r>
              <a:rPr lang="en-US" altLang="zh-CN" sz="2000" b="0" i="0" dirty="0">
                <a:solidFill>
                  <a:srgbClr val="FFFFFF"/>
                </a:solidFill>
                <a:effectLst/>
                <a:latin typeface="-apple-system"/>
              </a:rPr>
              <a:t>1</a:t>
            </a:r>
            <a:r>
              <a:rPr lang="zh-CN" altLang="en-US" sz="2000" b="0" i="0" dirty="0">
                <a:solidFill>
                  <a:srgbClr val="FFFFFF"/>
                </a:solidFill>
                <a:effectLst/>
                <a:latin typeface="-apple-system"/>
              </a:rPr>
              <a:t>的个数为偶数时输出为</a:t>
            </a:r>
            <a:r>
              <a:rPr lang="en-US" altLang="zh-CN" sz="2000" b="0" i="0" dirty="0">
                <a:solidFill>
                  <a:srgbClr val="FFFFFF"/>
                </a:solidFill>
                <a:effectLst/>
                <a:latin typeface="-apple-system"/>
              </a:rPr>
              <a:t>1</a:t>
            </a:r>
          </a:p>
          <a:p>
            <a:r>
              <a:rPr lang="en-US" altLang="zh-CN" sz="2000" b="0" i="0" dirty="0">
                <a:solidFill>
                  <a:srgbClr val="0000FF"/>
                </a:solidFill>
                <a:effectLst/>
                <a:latin typeface="-apple-system"/>
              </a:rPr>
              <a:t>D. </a:t>
            </a:r>
            <a:r>
              <a:rPr lang="zh-CN" altLang="en-US" sz="2000" b="0" i="0" dirty="0">
                <a:solidFill>
                  <a:srgbClr val="FFFFFF"/>
                </a:solidFill>
                <a:effectLst/>
                <a:latin typeface="-apple-system"/>
              </a:rPr>
              <a:t>是一个</a:t>
            </a:r>
            <a:r>
              <a:rPr lang="en-US" altLang="zh-CN" sz="2000" b="0" i="0" dirty="0">
                <a:solidFill>
                  <a:srgbClr val="FFFFFF"/>
                </a:solidFill>
                <a:effectLst/>
                <a:latin typeface="-apple-system"/>
              </a:rPr>
              <a:t>3</a:t>
            </a:r>
            <a:r>
              <a:rPr lang="zh-CN" altLang="en-US" sz="2000" b="0" i="0" dirty="0">
                <a:solidFill>
                  <a:srgbClr val="FFFFFF"/>
                </a:solidFill>
                <a:effectLst/>
                <a:latin typeface="-apple-system"/>
              </a:rPr>
              <a:t>人表决电路，当</a:t>
            </a:r>
            <a:r>
              <a:rPr lang="en-US" altLang="zh-CN" sz="2000" b="0" i="0" dirty="0">
                <a:solidFill>
                  <a:srgbClr val="FFFFFF"/>
                </a:solidFill>
                <a:effectLst/>
                <a:latin typeface="-apple-system"/>
              </a:rPr>
              <a:t>2</a:t>
            </a:r>
            <a:r>
              <a:rPr lang="zh-CN" altLang="en-US" sz="2000" b="0" i="0" dirty="0">
                <a:solidFill>
                  <a:srgbClr val="FFFFFF"/>
                </a:solidFill>
                <a:effectLst/>
                <a:latin typeface="-apple-system"/>
              </a:rPr>
              <a:t>人及以上为</a:t>
            </a:r>
            <a:r>
              <a:rPr lang="en-US" altLang="zh-CN" sz="2000" b="0" i="0" dirty="0">
                <a:solidFill>
                  <a:srgbClr val="FFFFFF"/>
                </a:solidFill>
                <a:effectLst/>
                <a:latin typeface="-apple-system"/>
              </a:rPr>
              <a:t>1</a:t>
            </a:r>
            <a:r>
              <a:rPr lang="zh-CN" altLang="en-US" sz="2000" b="0" i="0" dirty="0">
                <a:solidFill>
                  <a:srgbClr val="FFFFFF"/>
                </a:solidFill>
                <a:effectLst/>
                <a:latin typeface="-apple-system"/>
              </a:rPr>
              <a:t>时输出为</a:t>
            </a:r>
            <a:r>
              <a:rPr lang="en-US" altLang="zh-CN" sz="2000" b="0" i="0" dirty="0">
                <a:solidFill>
                  <a:srgbClr val="FFFFFF"/>
                </a:solidFill>
                <a:effectLst/>
                <a:latin typeface="-apple-system"/>
              </a:rPr>
              <a:t>1</a:t>
            </a:r>
            <a:r>
              <a:rPr lang="zh-CN" altLang="en-US" sz="2000" b="0" i="0" dirty="0">
                <a:solidFill>
                  <a:srgbClr val="FFFFFF"/>
                </a:solidFill>
                <a:effectLst/>
                <a:latin typeface="-apple-system"/>
              </a:rPr>
              <a:t>，但</a:t>
            </a:r>
            <a:r>
              <a:rPr lang="en-US" altLang="zh-CN" sz="2000" b="0" i="0" dirty="0">
                <a:solidFill>
                  <a:srgbClr val="FFFFFF"/>
                </a:solidFill>
                <a:effectLst/>
                <a:latin typeface="-apple-system"/>
              </a:rPr>
              <a:t>C</a:t>
            </a:r>
            <a:r>
              <a:rPr lang="zh-CN" altLang="en-US" sz="2000" b="0" i="0" dirty="0">
                <a:solidFill>
                  <a:srgbClr val="FFFFFF"/>
                </a:solidFill>
                <a:effectLst/>
                <a:latin typeface="-apple-system"/>
              </a:rPr>
              <a:t>有一票否决权。</a:t>
            </a:r>
          </a:p>
        </p:txBody>
      </p:sp>
      <p:sp>
        <p:nvSpPr>
          <p:cNvPr id="5" name="文本框 4">
            <a:extLst>
              <a:ext uri="{FF2B5EF4-FFF2-40B4-BE49-F238E27FC236}">
                <a16:creationId xmlns:a16="http://schemas.microsoft.com/office/drawing/2014/main" id="{8105F5C0-2E23-492C-9047-C56CC30AD7CA}"/>
              </a:ext>
            </a:extLst>
          </p:cNvPr>
          <p:cNvSpPr txBox="1"/>
          <p:nvPr/>
        </p:nvSpPr>
        <p:spPr>
          <a:xfrm>
            <a:off x="551230" y="357004"/>
            <a:ext cx="1152160" cy="400110"/>
          </a:xfrm>
          <a:prstGeom prst="rect">
            <a:avLst/>
          </a:prstGeom>
          <a:noFill/>
        </p:spPr>
        <p:txBody>
          <a:bodyPr wrap="square" rtlCol="0">
            <a:spAutoFit/>
          </a:bodyPr>
          <a:lstStyle/>
          <a:p>
            <a:r>
              <a:rPr lang="zh-CN" altLang="en-US" sz="2000" dirty="0">
                <a:solidFill>
                  <a:srgbClr val="0000FF"/>
                </a:solidFill>
              </a:rPr>
              <a:t>练习：</a:t>
            </a:r>
          </a:p>
        </p:txBody>
      </p:sp>
    </p:spTree>
    <p:extLst>
      <p:ext uri="{BB962C8B-B14F-4D97-AF65-F5344CB8AC3E}">
        <p14:creationId xmlns:p14="http://schemas.microsoft.com/office/powerpoint/2010/main" val="513586758"/>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3">
            <a:extLst>
              <a:ext uri="{FF2B5EF4-FFF2-40B4-BE49-F238E27FC236}">
                <a16:creationId xmlns:a16="http://schemas.microsoft.com/office/drawing/2014/main" id="{30C333D0-A21B-4747-A6C2-4A276953F365}"/>
              </a:ext>
            </a:extLst>
          </p:cNvPr>
          <p:cNvSpPr>
            <a:spLocks noChangeArrowheads="1"/>
          </p:cNvSpPr>
          <p:nvPr/>
        </p:nvSpPr>
        <p:spPr bwMode="auto">
          <a:xfrm>
            <a:off x="1703388" y="260350"/>
            <a:ext cx="50292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908050" indent="-436563">
              <a:defRPr b="1">
                <a:solidFill>
                  <a:schemeClr val="tx1"/>
                </a:solidFill>
                <a:latin typeface="Arial Narrow" panose="020B0606020202030204" pitchFamily="34" charset="0"/>
                <a:ea typeface="宋体" panose="02010600030101010101" pitchFamily="2" charset="-122"/>
              </a:defRPr>
            </a:lvl2pPr>
            <a:lvl3pPr marL="1304925" indent="-395288">
              <a:defRPr b="1">
                <a:solidFill>
                  <a:schemeClr val="tx1"/>
                </a:solidFill>
                <a:latin typeface="Arial Narrow" panose="020B0606020202030204" pitchFamily="34" charset="0"/>
                <a:ea typeface="宋体" panose="02010600030101010101" pitchFamily="2" charset="-122"/>
              </a:defRPr>
            </a:lvl3pPr>
            <a:lvl4pPr marL="1693863" indent="-387350">
              <a:defRPr b="1">
                <a:solidFill>
                  <a:schemeClr val="tx1"/>
                </a:solidFill>
                <a:latin typeface="Arial Narrow" panose="020B0606020202030204" pitchFamily="34" charset="0"/>
                <a:ea typeface="宋体" panose="02010600030101010101" pitchFamily="2" charset="-122"/>
              </a:defRPr>
            </a:lvl4pPr>
            <a:lvl5pPr marL="2093913" indent="-398463">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3200">
                <a:latin typeface="楷体_GB2312" pitchFamily="49" charset="-122"/>
                <a:ea typeface="楷体_GB2312" pitchFamily="49" charset="-122"/>
              </a:rPr>
              <a:t>教学基本要求</a:t>
            </a:r>
          </a:p>
        </p:txBody>
      </p:sp>
      <p:sp>
        <p:nvSpPr>
          <p:cNvPr id="5123" name="Rectangle 34">
            <a:extLst>
              <a:ext uri="{FF2B5EF4-FFF2-40B4-BE49-F238E27FC236}">
                <a16:creationId xmlns:a16="http://schemas.microsoft.com/office/drawing/2014/main" id="{3E1FDFCC-129E-43C3-A141-3C82DE0884C5}"/>
              </a:ext>
            </a:extLst>
          </p:cNvPr>
          <p:cNvSpPr>
            <a:spLocks noChangeArrowheads="1"/>
          </p:cNvSpPr>
          <p:nvPr/>
        </p:nvSpPr>
        <p:spPr bwMode="auto">
          <a:xfrm>
            <a:off x="1685844" y="1297786"/>
            <a:ext cx="7272337" cy="279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50000"/>
              </a:lnSpc>
              <a:spcBef>
                <a:spcPct val="0"/>
              </a:spcBef>
              <a:buFontTx/>
              <a:buNone/>
            </a:pP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熟练掌握组合逻辑电路的</a:t>
            </a:r>
            <a:r>
              <a:rPr lang="zh-CN" altLang="en-US" sz="2400" dirty="0">
                <a:solidFill>
                  <a:srgbClr val="FFFF00"/>
                </a:solidFill>
                <a:latin typeface="Times New Roman" panose="02020603050405020304" pitchFamily="18" charset="0"/>
                <a:ea typeface="楷体_GB2312" pitchFamily="49" charset="-122"/>
              </a:rPr>
              <a:t>分析方法和设计方法</a:t>
            </a:r>
          </a:p>
          <a:p>
            <a:pPr eaLnBrk="1" hangingPunct="1">
              <a:lnSpc>
                <a:spcPct val="150000"/>
              </a:lnSpc>
              <a:spcBef>
                <a:spcPct val="0"/>
              </a:spcBef>
              <a:buFontTx/>
              <a:buNone/>
            </a:pPr>
            <a:r>
              <a:rPr lang="en-US" altLang="zh-CN" sz="2400" dirty="0">
                <a:solidFill>
                  <a:srgbClr val="000066"/>
                </a:solidFill>
                <a:latin typeface="Times New Roman" panose="02020603050405020304" pitchFamily="18" charset="0"/>
                <a:ea typeface="楷体_GB2312" pitchFamily="49" charset="-122"/>
              </a:rPr>
              <a:t>2.</a:t>
            </a:r>
            <a:r>
              <a:rPr lang="zh-CN" altLang="en-US" sz="2400" dirty="0">
                <a:solidFill>
                  <a:srgbClr val="000066"/>
                </a:solidFill>
                <a:latin typeface="Times New Roman" panose="02020603050405020304" pitchFamily="18" charset="0"/>
                <a:ea typeface="楷体_GB2312" pitchFamily="49" charset="-122"/>
              </a:rPr>
              <a:t>掌握</a:t>
            </a:r>
            <a:r>
              <a:rPr lang="zh-CN" altLang="en-US" sz="2400" dirty="0">
                <a:solidFill>
                  <a:srgbClr val="FFFF00"/>
                </a:solidFill>
                <a:latin typeface="Times New Roman" panose="02020603050405020304" pitchFamily="18" charset="0"/>
                <a:ea typeface="楷体_GB2312" pitchFamily="49" charset="-122"/>
              </a:rPr>
              <a:t>编码器、译码器、数据选择器</a:t>
            </a:r>
            <a:r>
              <a:rPr lang="zh-CN" altLang="en-US" sz="2400" dirty="0">
                <a:solidFill>
                  <a:srgbClr val="000066"/>
                </a:solidFill>
                <a:latin typeface="Times New Roman" panose="02020603050405020304" pitchFamily="18" charset="0"/>
                <a:ea typeface="楷体_GB2312" pitchFamily="49" charset="-122"/>
              </a:rPr>
              <a:t>、数值比较器和加法器的逻辑功能及其应用；</a:t>
            </a:r>
          </a:p>
          <a:p>
            <a:pPr eaLnBrk="1" hangingPunct="1">
              <a:lnSpc>
                <a:spcPct val="150000"/>
              </a:lnSpc>
              <a:spcBef>
                <a:spcPct val="0"/>
              </a:spcBef>
              <a:buFontTx/>
              <a:buNone/>
            </a:pPr>
            <a:r>
              <a:rPr lang="en-US" altLang="zh-CN" sz="2400" dirty="0">
                <a:solidFill>
                  <a:srgbClr val="000066"/>
                </a:solidFill>
                <a:latin typeface="Times New Roman" panose="02020603050405020304" pitchFamily="18" charset="0"/>
                <a:ea typeface="楷体_GB2312" pitchFamily="49" charset="-122"/>
              </a:rPr>
              <a:t>3.</a:t>
            </a:r>
            <a:r>
              <a:rPr lang="zh-CN" altLang="en-US" sz="2400" dirty="0">
                <a:solidFill>
                  <a:srgbClr val="000066"/>
                </a:solidFill>
                <a:latin typeface="Times New Roman" panose="02020603050405020304" pitchFamily="18" charset="0"/>
                <a:ea typeface="楷体_GB2312" pitchFamily="49" charset="-122"/>
              </a:rPr>
              <a:t>学会阅读器件的</a:t>
            </a:r>
            <a:r>
              <a:rPr lang="zh-CN" altLang="en-US" sz="2400" dirty="0">
                <a:solidFill>
                  <a:srgbClr val="FFFF00"/>
                </a:solidFill>
                <a:latin typeface="Times New Roman" panose="02020603050405020304" pitchFamily="18" charset="0"/>
                <a:ea typeface="楷体_GB2312" pitchFamily="49" charset="-122"/>
              </a:rPr>
              <a:t>功能表</a:t>
            </a:r>
            <a:r>
              <a:rPr lang="zh-CN" altLang="en-US" sz="2400" dirty="0">
                <a:solidFill>
                  <a:srgbClr val="000066"/>
                </a:solidFill>
                <a:latin typeface="Times New Roman" panose="02020603050405020304" pitchFamily="18" charset="0"/>
                <a:ea typeface="楷体_GB2312" pitchFamily="49" charset="-122"/>
              </a:rPr>
              <a:t>，并能根据设计要求完成电路的正确连接。 </a:t>
            </a:r>
          </a:p>
        </p:txBody>
      </p:sp>
    </p:spTree>
  </p:cSld>
  <p:clrMapOvr>
    <a:masterClrMapping/>
  </p:clrMapOvr>
  <p:transition>
    <p:wipe dir="r"/>
    <p:sndAc>
      <p:stSnd>
        <p:snd r:embed="rId3" name="PROJCTOR.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25" name="Rectangle 33">
            <a:extLst>
              <a:ext uri="{FF2B5EF4-FFF2-40B4-BE49-F238E27FC236}">
                <a16:creationId xmlns:a16="http://schemas.microsoft.com/office/drawing/2014/main" id="{662FD03D-5248-4330-AD89-453F4886FF3D}"/>
              </a:ext>
            </a:extLst>
          </p:cNvPr>
          <p:cNvSpPr>
            <a:spLocks noChangeArrowheads="1"/>
          </p:cNvSpPr>
          <p:nvPr/>
        </p:nvSpPr>
        <p:spPr bwMode="auto">
          <a:xfrm>
            <a:off x="6205538" y="1230313"/>
            <a:ext cx="410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2400">
                <a:solidFill>
                  <a:srgbClr val="000066"/>
                </a:solidFill>
                <a:latin typeface="楷体_GB2312" pitchFamily="49" charset="-122"/>
                <a:ea typeface="楷体_GB2312" pitchFamily="49" charset="-122"/>
              </a:rPr>
              <a:t>组合逻辑电路的一般框图</a:t>
            </a:r>
          </a:p>
        </p:txBody>
      </p:sp>
      <p:sp>
        <p:nvSpPr>
          <p:cNvPr id="366626" name="Rectangle 34">
            <a:extLst>
              <a:ext uri="{FF2B5EF4-FFF2-40B4-BE49-F238E27FC236}">
                <a16:creationId xmlns:a16="http://schemas.microsoft.com/office/drawing/2014/main" id="{EA3BFE52-2D4F-426C-83F9-E7CF2B178043}"/>
              </a:ext>
            </a:extLst>
          </p:cNvPr>
          <p:cNvSpPr>
            <a:spLocks noChangeArrowheads="1"/>
          </p:cNvSpPr>
          <p:nvPr/>
        </p:nvSpPr>
        <p:spPr bwMode="auto">
          <a:xfrm>
            <a:off x="5699125" y="3390900"/>
            <a:ext cx="51133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i="1">
                <a:solidFill>
                  <a:srgbClr val="000066"/>
                </a:solidFill>
                <a:latin typeface="Times New Roman" panose="02020603050405020304" pitchFamily="18" charset="0"/>
                <a:ea typeface="楷体_GB2312" pitchFamily="49" charset="-122"/>
              </a:rPr>
              <a:t>L</a:t>
            </a:r>
            <a:r>
              <a:rPr lang="en-US" altLang="zh-CN" sz="2400" i="1" baseline="-30000">
                <a:solidFill>
                  <a:srgbClr val="000066"/>
                </a:solidFill>
                <a:latin typeface="Times New Roman" panose="02020603050405020304" pitchFamily="18" charset="0"/>
                <a:ea typeface="楷体_GB2312" pitchFamily="49" charset="-122"/>
              </a:rPr>
              <a:t>i</a:t>
            </a:r>
            <a:r>
              <a:rPr lang="en-US" altLang="zh-CN" sz="2400" i="1">
                <a:solidFill>
                  <a:srgbClr val="000066"/>
                </a:solidFill>
                <a:latin typeface="Times New Roman" panose="02020603050405020304" pitchFamily="18" charset="0"/>
                <a:ea typeface="楷体_GB2312" pitchFamily="49" charset="-122"/>
              </a:rPr>
              <a:t> = f </a:t>
            </a:r>
            <a:r>
              <a:rPr lang="en-US" altLang="zh-CN" sz="2400">
                <a:solidFill>
                  <a:srgbClr val="000066"/>
                </a:solidFill>
                <a:latin typeface="Times New Roman" panose="02020603050405020304" pitchFamily="18" charset="0"/>
                <a:ea typeface="楷体_GB2312" pitchFamily="49" charset="-122"/>
              </a:rPr>
              <a:t>(</a:t>
            </a:r>
            <a:r>
              <a:rPr lang="en-US" altLang="zh-CN" sz="2400" i="1">
                <a:solidFill>
                  <a:srgbClr val="000066"/>
                </a:solidFill>
                <a:latin typeface="Times New Roman" panose="02020603050405020304" pitchFamily="18" charset="0"/>
                <a:ea typeface="楷体_GB2312" pitchFamily="49" charset="-122"/>
              </a:rPr>
              <a:t>A</a:t>
            </a:r>
            <a:r>
              <a:rPr lang="en-US" altLang="zh-CN" sz="2400" i="1" baseline="-30000">
                <a:solidFill>
                  <a:srgbClr val="000066"/>
                </a:solidFill>
                <a:latin typeface="Times New Roman" panose="02020603050405020304" pitchFamily="18" charset="0"/>
                <a:ea typeface="楷体_GB2312" pitchFamily="49" charset="-122"/>
              </a:rPr>
              <a:t>1</a:t>
            </a:r>
            <a:r>
              <a:rPr lang="en-US" altLang="zh-CN" sz="2400" i="1">
                <a:solidFill>
                  <a:srgbClr val="000066"/>
                </a:solidFill>
                <a:latin typeface="Times New Roman" panose="02020603050405020304" pitchFamily="18" charset="0"/>
                <a:ea typeface="楷体_GB2312" pitchFamily="49" charset="-122"/>
              </a:rPr>
              <a:t>, A</a:t>
            </a:r>
            <a:r>
              <a:rPr lang="en-US" altLang="zh-CN" sz="2400" i="1" baseline="-30000">
                <a:solidFill>
                  <a:srgbClr val="000066"/>
                </a:solidFill>
                <a:latin typeface="Times New Roman" panose="02020603050405020304" pitchFamily="18" charset="0"/>
                <a:ea typeface="楷体_GB2312" pitchFamily="49" charset="-122"/>
              </a:rPr>
              <a:t>2 </a:t>
            </a:r>
            <a:r>
              <a:rPr lang="en-US" altLang="zh-CN" sz="2400" i="1">
                <a:solidFill>
                  <a:srgbClr val="000066"/>
                </a:solidFill>
                <a:latin typeface="Times New Roman" panose="02020603050405020304" pitchFamily="18" charset="0"/>
                <a:ea typeface="楷体_GB2312" pitchFamily="49" charset="-122"/>
              </a:rPr>
              <a:t>, …, A</a:t>
            </a:r>
            <a:r>
              <a:rPr lang="en-US" altLang="zh-CN" sz="2400" i="1"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a:t>
            </a:r>
            <a:r>
              <a:rPr lang="en-US" altLang="zh-CN" sz="2400" i="1">
                <a:solidFill>
                  <a:srgbClr val="000066"/>
                </a:solidFill>
                <a:latin typeface="Times New Roman" panose="02020603050405020304" pitchFamily="18" charset="0"/>
                <a:ea typeface="楷体_GB2312" pitchFamily="49" charset="-122"/>
              </a:rPr>
              <a:t>i=1</a:t>
            </a:r>
            <a:r>
              <a:rPr lang="en-US" altLang="zh-CN" sz="2400">
                <a:solidFill>
                  <a:srgbClr val="000066"/>
                </a:solidFill>
                <a:latin typeface="Times New Roman" panose="02020603050405020304" pitchFamily="18" charset="0"/>
                <a:ea typeface="楷体_GB2312" pitchFamily="49" charset="-122"/>
              </a:rPr>
              <a:t>, 2, …, m)</a:t>
            </a:r>
          </a:p>
        </p:txBody>
      </p:sp>
      <p:sp>
        <p:nvSpPr>
          <p:cNvPr id="366627" name="Rectangle 35">
            <a:extLst>
              <a:ext uri="{FF2B5EF4-FFF2-40B4-BE49-F238E27FC236}">
                <a16:creationId xmlns:a16="http://schemas.microsoft.com/office/drawing/2014/main" id="{6C7B7DEF-65A2-46E4-9277-C9E3A9C3E730}"/>
              </a:ext>
            </a:extLst>
          </p:cNvPr>
          <p:cNvSpPr>
            <a:spLocks noChangeArrowheads="1"/>
          </p:cNvSpPr>
          <p:nvPr/>
        </p:nvSpPr>
        <p:spPr bwMode="auto">
          <a:xfrm>
            <a:off x="1416050" y="5026182"/>
            <a:ext cx="9072563"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2400" dirty="0">
                <a:solidFill>
                  <a:srgbClr val="000066"/>
                </a:solidFill>
                <a:latin typeface="楷体_GB2312" pitchFamily="49" charset="-122"/>
                <a:ea typeface="楷体_GB2312" pitchFamily="49" charset="-122"/>
              </a:rPr>
              <a:t>工作特征</a:t>
            </a:r>
            <a:r>
              <a:rPr lang="en-US" altLang="zh-CN" sz="2400" dirty="0">
                <a:solidFill>
                  <a:srgbClr val="000066"/>
                </a:solidFill>
                <a:latin typeface="楷体_GB2312" pitchFamily="49" charset="-122"/>
                <a:ea typeface="楷体_GB2312" pitchFamily="49" charset="-122"/>
              </a:rPr>
              <a:t>:</a:t>
            </a:r>
          </a:p>
          <a:p>
            <a:pPr eaLnBrk="1" hangingPunct="1">
              <a:lnSpc>
                <a:spcPct val="100000"/>
              </a:lnSpc>
              <a:spcBef>
                <a:spcPct val="0"/>
              </a:spcBef>
              <a:buFontTx/>
              <a:buNone/>
            </a:pPr>
            <a:r>
              <a:rPr lang="zh-CN" altLang="en-US" sz="2400" dirty="0">
                <a:solidFill>
                  <a:srgbClr val="000066"/>
                </a:solidFill>
                <a:latin typeface="楷体_GB2312" pitchFamily="49" charset="-122"/>
                <a:ea typeface="楷体_GB2312" pitchFamily="49" charset="-122"/>
              </a:rPr>
              <a:t>组合逻辑电路工作特点</a:t>
            </a:r>
            <a:r>
              <a:rPr lang="en-US" altLang="zh-CN" sz="2400" dirty="0">
                <a:solidFill>
                  <a:srgbClr val="000066"/>
                </a:solidFill>
                <a:latin typeface="楷体_GB2312" pitchFamily="49" charset="-122"/>
                <a:ea typeface="楷体_GB2312" pitchFamily="49" charset="-122"/>
              </a:rPr>
              <a:t>:</a:t>
            </a:r>
            <a:r>
              <a:rPr lang="zh-CN" altLang="en-US" sz="2400" dirty="0">
                <a:solidFill>
                  <a:srgbClr val="000066"/>
                </a:solidFill>
                <a:latin typeface="楷体_GB2312" pitchFamily="49" charset="-122"/>
                <a:ea typeface="楷体_GB2312" pitchFamily="49" charset="-122"/>
              </a:rPr>
              <a:t>在任何时刻，电路的输出状态只取决于同一时刻的输入状态而与电路原来的状态无关。</a:t>
            </a:r>
          </a:p>
        </p:txBody>
      </p:sp>
      <p:sp>
        <p:nvSpPr>
          <p:cNvPr id="7173" name="Rectangle 36">
            <a:extLst>
              <a:ext uri="{FF2B5EF4-FFF2-40B4-BE49-F238E27FC236}">
                <a16:creationId xmlns:a16="http://schemas.microsoft.com/office/drawing/2014/main" id="{AD67B73E-7C3A-4C93-898A-46A7D221F18C}"/>
              </a:ext>
            </a:extLst>
          </p:cNvPr>
          <p:cNvSpPr>
            <a:spLocks noChangeArrowheads="1"/>
          </p:cNvSpPr>
          <p:nvPr/>
        </p:nvSpPr>
        <p:spPr bwMode="auto">
          <a:xfrm>
            <a:off x="1638300" y="2097088"/>
            <a:ext cx="15748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sp>
        <p:nvSpPr>
          <p:cNvPr id="7174" name="Rectangle 37">
            <a:extLst>
              <a:ext uri="{FF2B5EF4-FFF2-40B4-BE49-F238E27FC236}">
                <a16:creationId xmlns:a16="http://schemas.microsoft.com/office/drawing/2014/main" id="{74132495-C6BB-4B12-9818-2679F240FB50}"/>
              </a:ext>
            </a:extLst>
          </p:cNvPr>
          <p:cNvSpPr>
            <a:spLocks noChangeArrowheads="1"/>
          </p:cNvSpPr>
          <p:nvPr/>
        </p:nvSpPr>
        <p:spPr bwMode="auto">
          <a:xfrm>
            <a:off x="1416050" y="1108075"/>
            <a:ext cx="41036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楷体_GB2312" pitchFamily="49" charset="-122"/>
              </a:rPr>
              <a:t>4.1.1</a:t>
            </a: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组合逻辑电路的定义</a:t>
            </a:r>
          </a:p>
        </p:txBody>
      </p:sp>
      <p:sp>
        <p:nvSpPr>
          <p:cNvPr id="366631" name="Rectangle 39">
            <a:extLst>
              <a:ext uri="{FF2B5EF4-FFF2-40B4-BE49-F238E27FC236}">
                <a16:creationId xmlns:a16="http://schemas.microsoft.com/office/drawing/2014/main" id="{DF80AAEA-1F39-4BCC-AFA5-2421CDE098C7}"/>
              </a:ext>
            </a:extLst>
          </p:cNvPr>
          <p:cNvSpPr>
            <a:spLocks noChangeArrowheads="1"/>
          </p:cNvSpPr>
          <p:nvPr/>
        </p:nvSpPr>
        <p:spPr bwMode="auto">
          <a:xfrm>
            <a:off x="1416050" y="3725863"/>
            <a:ext cx="5616575"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2400" dirty="0">
                <a:solidFill>
                  <a:srgbClr val="000066"/>
                </a:solidFill>
                <a:latin typeface="Times New Roman" panose="02020603050405020304" pitchFamily="18" charset="0"/>
                <a:ea typeface="楷体_GB2312" pitchFamily="49" charset="-122"/>
              </a:rPr>
              <a:t>结构特征</a:t>
            </a:r>
            <a:r>
              <a:rPr lang="en-US" altLang="zh-CN" sz="2400" dirty="0">
                <a:solidFill>
                  <a:srgbClr val="000066"/>
                </a:solidFill>
                <a:latin typeface="Times New Roman" panose="02020603050405020304" pitchFamily="18" charset="0"/>
                <a:ea typeface="楷体_GB2312" pitchFamily="49" charset="-122"/>
              </a:rPr>
              <a:t>:</a:t>
            </a:r>
          </a:p>
          <a:p>
            <a:pPr eaLnBrk="1" hangingPunct="1">
              <a:lnSpc>
                <a:spcPct val="100000"/>
              </a:lnSpc>
              <a:spcBef>
                <a:spcPct val="0"/>
              </a:spcBef>
              <a:buFontTx/>
              <a:buNone/>
            </a:pP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、输出、输入之间没有反馈延迟通路，</a:t>
            </a:r>
          </a:p>
          <a:p>
            <a:pPr eaLnBrk="1" hangingPunct="1">
              <a:lnSpc>
                <a:spcPct val="100000"/>
              </a:lnSpc>
              <a:spcBef>
                <a:spcPct val="0"/>
              </a:spcBef>
              <a:buFontTx/>
              <a:buNone/>
            </a:pPr>
            <a:r>
              <a:rPr lang="en-US" altLang="zh-CN" sz="2400" dirty="0">
                <a:solidFill>
                  <a:srgbClr val="000066"/>
                </a:solidFill>
                <a:latin typeface="Times New Roman" panose="02020603050405020304" pitchFamily="18" charset="0"/>
                <a:ea typeface="楷体_GB2312" pitchFamily="49" charset="-122"/>
              </a:rPr>
              <a:t>2</a:t>
            </a:r>
            <a:r>
              <a:rPr lang="zh-CN" altLang="en-US" sz="2400" dirty="0">
                <a:solidFill>
                  <a:srgbClr val="000066"/>
                </a:solidFill>
                <a:latin typeface="Times New Roman" panose="02020603050405020304" pitchFamily="18" charset="0"/>
                <a:ea typeface="楷体_GB2312" pitchFamily="49" charset="-122"/>
              </a:rPr>
              <a:t>、不含记忆单元</a:t>
            </a:r>
          </a:p>
        </p:txBody>
      </p:sp>
      <p:sp>
        <p:nvSpPr>
          <p:cNvPr id="7176" name="Rectangle 40">
            <a:extLst>
              <a:ext uri="{FF2B5EF4-FFF2-40B4-BE49-F238E27FC236}">
                <a16:creationId xmlns:a16="http://schemas.microsoft.com/office/drawing/2014/main" id="{491D472C-F809-45F7-BCDE-E9EC028B084A}"/>
              </a:ext>
            </a:extLst>
          </p:cNvPr>
          <p:cNvSpPr>
            <a:spLocks noChangeArrowheads="1"/>
          </p:cNvSpPr>
          <p:nvPr/>
        </p:nvSpPr>
        <p:spPr bwMode="auto">
          <a:xfrm>
            <a:off x="6003925" y="293528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graphicFrame>
        <p:nvGraphicFramePr>
          <p:cNvPr id="366635" name="Object 43">
            <a:extLst>
              <a:ext uri="{FF2B5EF4-FFF2-40B4-BE49-F238E27FC236}">
                <a16:creationId xmlns:a16="http://schemas.microsoft.com/office/drawing/2014/main" id="{52CF4175-BD49-4E18-8731-16B36F060AF4}"/>
              </a:ext>
            </a:extLst>
          </p:cNvPr>
          <p:cNvGraphicFramePr>
            <a:graphicFrameLocks noChangeAspect="1"/>
          </p:cNvGraphicFramePr>
          <p:nvPr/>
        </p:nvGraphicFramePr>
        <p:xfrm>
          <a:off x="6135688" y="1857375"/>
          <a:ext cx="3962400" cy="1390650"/>
        </p:xfrm>
        <a:graphic>
          <a:graphicData uri="http://schemas.openxmlformats.org/presentationml/2006/ole">
            <mc:AlternateContent xmlns:mc="http://schemas.openxmlformats.org/markup-compatibility/2006">
              <mc:Choice xmlns:v="urn:schemas-microsoft-com:vml" Requires="v">
                <p:oleObj spid="_x0000_s7183" name="图片" r:id="rId4" imgW="2087449" imgH="721174" progId="Word.Picture.8">
                  <p:embed/>
                </p:oleObj>
              </mc:Choice>
              <mc:Fallback>
                <p:oleObj name="图片" r:id="rId4" imgW="2087449" imgH="721174" progId="Word.Picture.8">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5688" y="1857375"/>
                        <a:ext cx="39624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8" name="Rectangle 44">
            <a:extLst>
              <a:ext uri="{FF2B5EF4-FFF2-40B4-BE49-F238E27FC236}">
                <a16:creationId xmlns:a16="http://schemas.microsoft.com/office/drawing/2014/main" id="{E39EFF9E-3465-4C9C-9F6E-E0423C502F62}"/>
              </a:ext>
            </a:extLst>
          </p:cNvPr>
          <p:cNvSpPr>
            <a:spLocks noChangeArrowheads="1"/>
          </p:cNvSpPr>
          <p:nvPr/>
        </p:nvSpPr>
        <p:spPr bwMode="auto">
          <a:xfrm>
            <a:off x="767260" y="295119"/>
            <a:ext cx="64801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defRPr b="1">
                <a:solidFill>
                  <a:schemeClr val="tx1"/>
                </a:solidFill>
                <a:latin typeface="Arial Narrow" panose="020B0606020202030204" pitchFamily="34" charset="0"/>
                <a:ea typeface="宋体" panose="02010600030101010101" pitchFamily="2" charset="-122"/>
              </a:defRPr>
            </a:lvl1pPr>
            <a:lvl2pPr marL="800100" indent="-342900">
              <a:defRPr b="1">
                <a:solidFill>
                  <a:schemeClr val="tx1"/>
                </a:solidFill>
                <a:latin typeface="Arial Narrow" panose="020B0606020202030204" pitchFamily="34" charset="0"/>
                <a:ea typeface="宋体" panose="02010600030101010101" pitchFamily="2" charset="-122"/>
              </a:defRPr>
            </a:lvl2pPr>
            <a:lvl3pPr marL="1257300" indent="-342900">
              <a:defRPr b="1">
                <a:solidFill>
                  <a:schemeClr val="tx1"/>
                </a:solidFill>
                <a:latin typeface="Arial Narrow" panose="020B0606020202030204" pitchFamily="34" charset="0"/>
                <a:ea typeface="宋体" panose="02010600030101010101" pitchFamily="2" charset="-122"/>
              </a:defRPr>
            </a:lvl3pPr>
            <a:lvl4pPr marL="1714500" indent="-342900">
              <a:defRPr b="1">
                <a:solidFill>
                  <a:schemeClr val="tx1"/>
                </a:solidFill>
                <a:latin typeface="Arial Narrow" panose="020B0606020202030204" pitchFamily="34" charset="0"/>
                <a:ea typeface="宋体" panose="02010600030101010101" pitchFamily="2" charset="-122"/>
              </a:defRPr>
            </a:lvl4pPr>
            <a:lvl5pPr marL="2171700" indent="-342900">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dirty="0">
                <a:solidFill>
                  <a:srgbClr val="FFFF00"/>
                </a:solidFill>
                <a:latin typeface="Times New Roman" panose="02020603050405020304" pitchFamily="18" charset="0"/>
                <a:ea typeface="楷体_GB2312" pitchFamily="49" charset="-122"/>
              </a:rPr>
              <a:t>   4.1  </a:t>
            </a:r>
            <a:r>
              <a:rPr lang="zh-CN" altLang="en-US" sz="3200" dirty="0">
                <a:solidFill>
                  <a:srgbClr val="FFFF00"/>
                </a:solidFill>
                <a:latin typeface="楷体_GB2312" pitchFamily="49" charset="-122"/>
                <a:ea typeface="楷体_GB2312" pitchFamily="49" charset="-122"/>
              </a:rPr>
              <a:t>组合逻辑电路分析</a:t>
            </a:r>
          </a:p>
        </p:txBody>
      </p:sp>
      <p:sp>
        <p:nvSpPr>
          <p:cNvPr id="7179" name="Rectangle 46">
            <a:extLst>
              <a:ext uri="{FF2B5EF4-FFF2-40B4-BE49-F238E27FC236}">
                <a16:creationId xmlns:a16="http://schemas.microsoft.com/office/drawing/2014/main" id="{6FC57CCC-8091-4613-9150-A030724E8033}"/>
              </a:ext>
            </a:extLst>
          </p:cNvPr>
          <p:cNvSpPr>
            <a:spLocks noChangeArrowheads="1"/>
          </p:cNvSpPr>
          <p:nvPr/>
        </p:nvSpPr>
        <p:spPr bwMode="auto">
          <a:xfrm>
            <a:off x="6003925"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graphicFrame>
        <p:nvGraphicFramePr>
          <p:cNvPr id="366637" name="Object 45">
            <a:extLst>
              <a:ext uri="{FF2B5EF4-FFF2-40B4-BE49-F238E27FC236}">
                <a16:creationId xmlns:a16="http://schemas.microsoft.com/office/drawing/2014/main" id="{1ADDCB17-1E98-4C42-9B40-E24A47D326C2}"/>
              </a:ext>
            </a:extLst>
          </p:cNvPr>
          <p:cNvGraphicFramePr>
            <a:graphicFrameLocks noChangeAspect="1"/>
          </p:cNvGraphicFramePr>
          <p:nvPr/>
        </p:nvGraphicFramePr>
        <p:xfrm>
          <a:off x="2159000" y="1889125"/>
          <a:ext cx="3024188" cy="1220788"/>
        </p:xfrm>
        <a:graphic>
          <a:graphicData uri="http://schemas.openxmlformats.org/presentationml/2006/ole">
            <mc:AlternateContent xmlns:mc="http://schemas.openxmlformats.org/markup-compatibility/2006">
              <mc:Choice xmlns:v="urn:schemas-microsoft-com:vml" Requires="v">
                <p:oleObj spid="_x0000_s7184" name="图片" r:id="rId6" imgW="1726936" imgH="683487" progId="Word.Picture.8">
                  <p:embed/>
                </p:oleObj>
              </mc:Choice>
              <mc:Fallback>
                <p:oleObj name="图片" r:id="rId6" imgW="1726936" imgH="683487" progId="Word.Picture.8">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t="-1581"/>
                      <a:stretch>
                        <a:fillRect/>
                      </a:stretch>
                    </p:blipFill>
                    <p:spPr bwMode="auto">
                      <a:xfrm>
                        <a:off x="2159000" y="1889125"/>
                        <a:ext cx="3024188" cy="1220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66637"/>
                                        </p:tgtEl>
                                        <p:attrNameLst>
                                          <p:attrName>style.visibility</p:attrName>
                                        </p:attrNameLst>
                                      </p:cBhvr>
                                      <p:to>
                                        <p:strVal val="visible"/>
                                      </p:to>
                                    </p:set>
                                    <p:animEffect transition="in" filter="box(in)">
                                      <p:cBhvr>
                                        <p:cTn id="7" dur="500"/>
                                        <p:tgtEl>
                                          <p:spTgt spid="366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6625"/>
                                        </p:tgtEl>
                                        <p:attrNameLst>
                                          <p:attrName>style.visibility</p:attrName>
                                        </p:attrNameLst>
                                      </p:cBhvr>
                                      <p:to>
                                        <p:strVal val="visible"/>
                                      </p:to>
                                    </p:set>
                                    <p:animEffect transition="in" filter="strips(downRight)">
                                      <p:cBhvr>
                                        <p:cTn id="12" dur="500"/>
                                        <p:tgtEl>
                                          <p:spTgt spid="3666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66635"/>
                                        </p:tgtEl>
                                        <p:attrNameLst>
                                          <p:attrName>style.visibility</p:attrName>
                                        </p:attrNameLst>
                                      </p:cBhvr>
                                      <p:to>
                                        <p:strVal val="visible"/>
                                      </p:to>
                                    </p:set>
                                    <p:animEffect transition="in" filter="box(in)">
                                      <p:cBhvr>
                                        <p:cTn id="17" dur="500"/>
                                        <p:tgtEl>
                                          <p:spTgt spid="3666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6631"/>
                                        </p:tgtEl>
                                        <p:attrNameLst>
                                          <p:attrName>style.visibility</p:attrName>
                                        </p:attrNameLst>
                                      </p:cBhvr>
                                      <p:to>
                                        <p:strVal val="visible"/>
                                      </p:to>
                                    </p:set>
                                    <p:animEffect transition="in" filter="wipe(up)">
                                      <p:cBhvr>
                                        <p:cTn id="22" dur="2000"/>
                                        <p:tgtEl>
                                          <p:spTgt spid="3666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6626"/>
                                        </p:tgtEl>
                                        <p:attrNameLst>
                                          <p:attrName>style.visibility</p:attrName>
                                        </p:attrNameLst>
                                      </p:cBhvr>
                                      <p:to>
                                        <p:strVal val="visible"/>
                                      </p:to>
                                    </p:set>
                                    <p:animEffect transition="in" filter="strips(downRight)">
                                      <p:cBhvr>
                                        <p:cTn id="27" dur="500"/>
                                        <p:tgtEl>
                                          <p:spTgt spid="3666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6627"/>
                                        </p:tgtEl>
                                        <p:attrNameLst>
                                          <p:attrName>style.visibility</p:attrName>
                                        </p:attrNameLst>
                                      </p:cBhvr>
                                      <p:to>
                                        <p:strVal val="visible"/>
                                      </p:to>
                                    </p:set>
                                    <p:animEffect transition="in" filter="strips(downRight)">
                                      <p:cBhvr>
                                        <p:cTn id="32" dur="500"/>
                                        <p:tgtEl>
                                          <p:spTgt spid="36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25" grpId="0" autoUpdateAnimBg="0"/>
      <p:bldP spid="366626" grpId="0" autoUpdateAnimBg="0"/>
      <p:bldP spid="366627" grpId="0" autoUpdateAnimBg="0"/>
      <p:bldP spid="3666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87" name="Rectangle 23">
            <a:extLst>
              <a:ext uri="{FF2B5EF4-FFF2-40B4-BE49-F238E27FC236}">
                <a16:creationId xmlns:a16="http://schemas.microsoft.com/office/drawing/2014/main" id="{DEE4B278-30A7-4C00-9634-0E77064A500B}"/>
              </a:ext>
            </a:extLst>
          </p:cNvPr>
          <p:cNvSpPr>
            <a:spLocks noChangeArrowheads="1"/>
          </p:cNvSpPr>
          <p:nvPr/>
        </p:nvSpPr>
        <p:spPr bwMode="auto">
          <a:xfrm>
            <a:off x="1414778" y="2565740"/>
            <a:ext cx="48720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rPr>
              <a:t>二</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组合逻辑电路的分析步骤：</a:t>
            </a:r>
          </a:p>
        </p:txBody>
      </p:sp>
      <p:sp>
        <p:nvSpPr>
          <p:cNvPr id="369689" name="Rectangle 25">
            <a:extLst>
              <a:ext uri="{FF2B5EF4-FFF2-40B4-BE49-F238E27FC236}">
                <a16:creationId xmlns:a16="http://schemas.microsoft.com/office/drawing/2014/main" id="{63566037-9E4F-4902-9774-4E39D3AB2109}"/>
              </a:ext>
            </a:extLst>
          </p:cNvPr>
          <p:cNvSpPr>
            <a:spLocks noChangeArrowheads="1"/>
          </p:cNvSpPr>
          <p:nvPr/>
        </p:nvSpPr>
        <p:spPr bwMode="auto">
          <a:xfrm>
            <a:off x="1775140" y="3213440"/>
            <a:ext cx="638492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30000"/>
              </a:lnSpc>
              <a:spcBef>
                <a:spcPct val="0"/>
              </a:spcBef>
              <a:buFontTx/>
              <a:buNone/>
            </a:pP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 由逻辑图写出各输出端的逻辑表达式；</a:t>
            </a:r>
          </a:p>
        </p:txBody>
      </p:sp>
      <p:sp>
        <p:nvSpPr>
          <p:cNvPr id="369690" name="Rectangle 26">
            <a:extLst>
              <a:ext uri="{FF2B5EF4-FFF2-40B4-BE49-F238E27FC236}">
                <a16:creationId xmlns:a16="http://schemas.microsoft.com/office/drawing/2014/main" id="{8C7BFE22-9FE8-4803-8F82-E7DBA4A48529}"/>
              </a:ext>
            </a:extLst>
          </p:cNvPr>
          <p:cNvSpPr>
            <a:spLocks noChangeArrowheads="1"/>
          </p:cNvSpPr>
          <p:nvPr/>
        </p:nvSpPr>
        <p:spPr bwMode="auto">
          <a:xfrm>
            <a:off x="1775140" y="3861140"/>
            <a:ext cx="44323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30000"/>
              </a:lnSpc>
              <a:spcBef>
                <a:spcPct val="0"/>
              </a:spcBef>
              <a:buFontTx/>
              <a:buNone/>
            </a:pPr>
            <a:r>
              <a:rPr lang="en-US" altLang="zh-CN" sz="24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 化简和变换逻辑表达式；</a:t>
            </a:r>
          </a:p>
        </p:txBody>
      </p:sp>
      <p:sp>
        <p:nvSpPr>
          <p:cNvPr id="369691" name="Rectangle 27">
            <a:extLst>
              <a:ext uri="{FF2B5EF4-FFF2-40B4-BE49-F238E27FC236}">
                <a16:creationId xmlns:a16="http://schemas.microsoft.com/office/drawing/2014/main" id="{0D598F03-EFE6-4002-83D6-39D81B843171}"/>
              </a:ext>
            </a:extLst>
          </p:cNvPr>
          <p:cNvSpPr>
            <a:spLocks noChangeArrowheads="1"/>
          </p:cNvSpPr>
          <p:nvPr/>
        </p:nvSpPr>
        <p:spPr bwMode="auto">
          <a:xfrm>
            <a:off x="1775140" y="4581865"/>
            <a:ext cx="2803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 列出真值表；</a:t>
            </a:r>
          </a:p>
        </p:txBody>
      </p:sp>
      <p:sp>
        <p:nvSpPr>
          <p:cNvPr id="369692" name="Rectangle 28">
            <a:extLst>
              <a:ext uri="{FF2B5EF4-FFF2-40B4-BE49-F238E27FC236}">
                <a16:creationId xmlns:a16="http://schemas.microsoft.com/office/drawing/2014/main" id="{01D3DD1D-D13E-45FB-AC8D-9F167B1C8CDC}"/>
              </a:ext>
            </a:extLst>
          </p:cNvPr>
          <p:cNvSpPr>
            <a:spLocks noChangeArrowheads="1"/>
          </p:cNvSpPr>
          <p:nvPr/>
        </p:nvSpPr>
        <p:spPr bwMode="auto">
          <a:xfrm>
            <a:off x="1775140" y="5301003"/>
            <a:ext cx="8016875"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30000"/>
              </a:lnSpc>
              <a:spcBef>
                <a:spcPct val="50000"/>
              </a:spcBef>
              <a:buFontTx/>
              <a:buNone/>
            </a:pPr>
            <a:r>
              <a:rPr lang="en-US" altLang="zh-CN" sz="24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 根据真值表或逻辑表达式，经分析最后确定其功能。</a:t>
            </a:r>
          </a:p>
        </p:txBody>
      </p:sp>
      <p:sp>
        <p:nvSpPr>
          <p:cNvPr id="369693" name="Rectangle 29">
            <a:extLst>
              <a:ext uri="{FF2B5EF4-FFF2-40B4-BE49-F238E27FC236}">
                <a16:creationId xmlns:a16="http://schemas.microsoft.com/office/drawing/2014/main" id="{163C0E40-7146-496B-BD3E-E219E01383FD}"/>
              </a:ext>
            </a:extLst>
          </p:cNvPr>
          <p:cNvSpPr>
            <a:spLocks noChangeArrowheads="1"/>
          </p:cNvSpPr>
          <p:nvPr/>
        </p:nvSpPr>
        <p:spPr bwMode="auto">
          <a:xfrm>
            <a:off x="1630678" y="1845015"/>
            <a:ext cx="7488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2400">
                <a:solidFill>
                  <a:srgbClr val="000066"/>
                </a:solidFill>
                <a:latin typeface="Times New Roman" panose="02020603050405020304" pitchFamily="18" charset="0"/>
                <a:ea typeface="楷体_GB2312" pitchFamily="49" charset="-122"/>
              </a:rPr>
              <a:t>根据已知逻辑电路，经分析确定电路的逻辑功能。</a:t>
            </a:r>
          </a:p>
        </p:txBody>
      </p:sp>
      <p:sp>
        <p:nvSpPr>
          <p:cNvPr id="369694" name="Rectangle 30">
            <a:extLst>
              <a:ext uri="{FF2B5EF4-FFF2-40B4-BE49-F238E27FC236}">
                <a16:creationId xmlns:a16="http://schemas.microsoft.com/office/drawing/2014/main" id="{B58EF843-3DFF-48BE-84AE-15AE120ADF4B}"/>
              </a:ext>
            </a:extLst>
          </p:cNvPr>
          <p:cNvSpPr>
            <a:spLocks noChangeArrowheads="1"/>
          </p:cNvSpPr>
          <p:nvPr/>
        </p:nvSpPr>
        <p:spPr bwMode="auto">
          <a:xfrm>
            <a:off x="1703703" y="1341778"/>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2400">
                <a:solidFill>
                  <a:srgbClr val="000066"/>
                </a:solidFill>
                <a:latin typeface="Times New Roman" panose="02020603050405020304" pitchFamily="18" charset="0"/>
                <a:ea typeface="楷体_GB2312" pitchFamily="49" charset="-122"/>
              </a:rPr>
              <a:t>一</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组合逻辑电路分析</a:t>
            </a:r>
          </a:p>
        </p:txBody>
      </p:sp>
      <p:sp>
        <p:nvSpPr>
          <p:cNvPr id="8201" name="Rectangle 31">
            <a:extLst>
              <a:ext uri="{FF2B5EF4-FFF2-40B4-BE49-F238E27FC236}">
                <a16:creationId xmlns:a16="http://schemas.microsoft.com/office/drawing/2014/main" id="{B7CBE823-CA55-4E68-80C4-3F83CB054CFC}"/>
              </a:ext>
            </a:extLst>
          </p:cNvPr>
          <p:cNvSpPr>
            <a:spLocks noChangeArrowheads="1"/>
          </p:cNvSpPr>
          <p:nvPr/>
        </p:nvSpPr>
        <p:spPr bwMode="auto">
          <a:xfrm>
            <a:off x="1343340" y="476590"/>
            <a:ext cx="6477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楷体_GB2312" pitchFamily="49" charset="-122"/>
              </a:rPr>
              <a:t>4.1.2</a:t>
            </a: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组合逻辑电路的分析方法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694"/>
                                        </p:tgtEl>
                                        <p:attrNameLst>
                                          <p:attrName>style.visibility</p:attrName>
                                        </p:attrNameLst>
                                      </p:cBhvr>
                                      <p:to>
                                        <p:strVal val="visible"/>
                                      </p:to>
                                    </p:set>
                                    <p:animEffect transition="in" filter="strips(downRight)">
                                      <p:cBhvr>
                                        <p:cTn id="7" dur="500"/>
                                        <p:tgtEl>
                                          <p:spTgt spid="369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9693"/>
                                        </p:tgtEl>
                                        <p:attrNameLst>
                                          <p:attrName>style.visibility</p:attrName>
                                        </p:attrNameLst>
                                      </p:cBhvr>
                                      <p:to>
                                        <p:strVal val="visible"/>
                                      </p:to>
                                    </p:set>
                                    <p:animEffect transition="in" filter="strips(downRight)">
                                      <p:cBhvr>
                                        <p:cTn id="12" dur="500"/>
                                        <p:tgtEl>
                                          <p:spTgt spid="369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9687"/>
                                        </p:tgtEl>
                                        <p:attrNameLst>
                                          <p:attrName>style.visibility</p:attrName>
                                        </p:attrNameLst>
                                      </p:cBhvr>
                                      <p:to>
                                        <p:strVal val="visible"/>
                                      </p:to>
                                    </p:set>
                                    <p:animEffect transition="in" filter="strips(downRight)">
                                      <p:cBhvr>
                                        <p:cTn id="17" dur="500"/>
                                        <p:tgtEl>
                                          <p:spTgt spid="369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9689"/>
                                        </p:tgtEl>
                                        <p:attrNameLst>
                                          <p:attrName>style.visibility</p:attrName>
                                        </p:attrNameLst>
                                      </p:cBhvr>
                                      <p:to>
                                        <p:strVal val="visible"/>
                                      </p:to>
                                    </p:set>
                                    <p:animEffect transition="in" filter="strips(downRight)">
                                      <p:cBhvr>
                                        <p:cTn id="22" dur="500"/>
                                        <p:tgtEl>
                                          <p:spTgt spid="3696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9690"/>
                                        </p:tgtEl>
                                        <p:attrNameLst>
                                          <p:attrName>style.visibility</p:attrName>
                                        </p:attrNameLst>
                                      </p:cBhvr>
                                      <p:to>
                                        <p:strVal val="visible"/>
                                      </p:to>
                                    </p:set>
                                    <p:animEffect transition="in" filter="strips(downRight)">
                                      <p:cBhvr>
                                        <p:cTn id="27" dur="500"/>
                                        <p:tgtEl>
                                          <p:spTgt spid="3696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9691"/>
                                        </p:tgtEl>
                                        <p:attrNameLst>
                                          <p:attrName>style.visibility</p:attrName>
                                        </p:attrNameLst>
                                      </p:cBhvr>
                                      <p:to>
                                        <p:strVal val="visible"/>
                                      </p:to>
                                    </p:set>
                                    <p:animEffect transition="in" filter="strips(downRight)">
                                      <p:cBhvr>
                                        <p:cTn id="32" dur="500"/>
                                        <p:tgtEl>
                                          <p:spTgt spid="3696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9692"/>
                                        </p:tgtEl>
                                        <p:attrNameLst>
                                          <p:attrName>style.visibility</p:attrName>
                                        </p:attrNameLst>
                                      </p:cBhvr>
                                      <p:to>
                                        <p:strVal val="visible"/>
                                      </p:to>
                                    </p:set>
                                    <p:animEffect transition="in" filter="strips(downRight)">
                                      <p:cBhvr>
                                        <p:cTn id="37" dur="500"/>
                                        <p:tgtEl>
                                          <p:spTgt spid="369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7" grpId="0" autoUpdateAnimBg="0"/>
      <p:bldP spid="369689" grpId="0" autoUpdateAnimBg="0"/>
      <p:bldP spid="369690" grpId="0" autoUpdateAnimBg="0"/>
      <p:bldP spid="369691" grpId="0" autoUpdateAnimBg="0"/>
      <p:bldP spid="369692" grpId="0" autoUpdateAnimBg="0"/>
      <p:bldP spid="369693" grpId="0"/>
      <p:bldP spid="3696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19" name="Rectangle 31">
            <a:extLst>
              <a:ext uri="{FF2B5EF4-FFF2-40B4-BE49-F238E27FC236}">
                <a16:creationId xmlns:a16="http://schemas.microsoft.com/office/drawing/2014/main" id="{5ED91A04-CF2B-46FD-888D-87C03C677EE0}"/>
              </a:ext>
            </a:extLst>
          </p:cNvPr>
          <p:cNvSpPr>
            <a:spLocks noChangeArrowheads="1"/>
          </p:cNvSpPr>
          <p:nvPr/>
        </p:nvSpPr>
        <p:spPr bwMode="auto">
          <a:xfrm>
            <a:off x="6445250" y="3294063"/>
            <a:ext cx="4800600" cy="762000"/>
          </a:xfrm>
          <a:prstGeom prst="rect">
            <a:avLst/>
          </a:prstGeom>
          <a:solidFill>
            <a:srgbClr val="99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sp>
        <p:nvSpPr>
          <p:cNvPr id="370720" name="Rectangle 32">
            <a:extLst>
              <a:ext uri="{FF2B5EF4-FFF2-40B4-BE49-F238E27FC236}">
                <a16:creationId xmlns:a16="http://schemas.microsoft.com/office/drawing/2014/main" id="{6D1EA1AC-E8A5-4B95-8176-E1FFAB32A17B}"/>
              </a:ext>
            </a:extLst>
          </p:cNvPr>
          <p:cNvSpPr>
            <a:spLocks noChangeArrowheads="1"/>
          </p:cNvSpPr>
          <p:nvPr/>
        </p:nvSpPr>
        <p:spPr bwMode="auto">
          <a:xfrm>
            <a:off x="6502400" y="5600700"/>
            <a:ext cx="4800600" cy="360363"/>
          </a:xfrm>
          <a:prstGeom prst="rect">
            <a:avLst/>
          </a:prstGeom>
          <a:solidFill>
            <a:srgbClr val="99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sp>
        <p:nvSpPr>
          <p:cNvPr id="370721" name="Rectangle 33">
            <a:extLst>
              <a:ext uri="{FF2B5EF4-FFF2-40B4-BE49-F238E27FC236}">
                <a16:creationId xmlns:a16="http://schemas.microsoft.com/office/drawing/2014/main" id="{43A51C48-BF4E-4655-A5CC-4AFA5B905E04}"/>
              </a:ext>
            </a:extLst>
          </p:cNvPr>
          <p:cNvSpPr>
            <a:spLocks noChangeArrowheads="1"/>
          </p:cNvSpPr>
          <p:nvPr/>
        </p:nvSpPr>
        <p:spPr bwMode="auto">
          <a:xfrm>
            <a:off x="6521450" y="4457700"/>
            <a:ext cx="4800600" cy="360363"/>
          </a:xfrm>
          <a:prstGeom prst="rect">
            <a:avLst/>
          </a:prstGeom>
          <a:solidFill>
            <a:srgbClr val="99CC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sp>
        <p:nvSpPr>
          <p:cNvPr id="9221" name="Rectangle 34">
            <a:extLst>
              <a:ext uri="{FF2B5EF4-FFF2-40B4-BE49-F238E27FC236}">
                <a16:creationId xmlns:a16="http://schemas.microsoft.com/office/drawing/2014/main" id="{BB92FD8F-F9DF-4EA0-9E8F-D8766DE4F685}"/>
              </a:ext>
            </a:extLst>
          </p:cNvPr>
          <p:cNvSpPr>
            <a:spLocks noChangeArrowheads="1"/>
          </p:cNvSpPr>
          <p:nvPr/>
        </p:nvSpPr>
        <p:spPr bwMode="auto">
          <a:xfrm>
            <a:off x="1181100" y="430213"/>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908050" indent="-436563">
              <a:defRPr b="1">
                <a:solidFill>
                  <a:schemeClr val="tx1"/>
                </a:solidFill>
                <a:latin typeface="Arial Narrow" panose="020B0606020202030204" pitchFamily="34" charset="0"/>
                <a:ea typeface="宋体" panose="02010600030101010101" pitchFamily="2" charset="-122"/>
              </a:defRPr>
            </a:lvl2pPr>
            <a:lvl3pPr marL="1304925" indent="-395288">
              <a:defRPr b="1">
                <a:solidFill>
                  <a:schemeClr val="tx1"/>
                </a:solidFill>
                <a:latin typeface="Arial Narrow" panose="020B0606020202030204" pitchFamily="34" charset="0"/>
                <a:ea typeface="宋体" panose="02010600030101010101" pitchFamily="2" charset="-122"/>
              </a:defRPr>
            </a:lvl3pPr>
            <a:lvl4pPr marL="1693863" indent="-387350">
              <a:defRPr b="1">
                <a:solidFill>
                  <a:schemeClr val="tx1"/>
                </a:solidFill>
                <a:latin typeface="Arial Narrow" panose="020B0606020202030204" pitchFamily="34" charset="0"/>
                <a:ea typeface="宋体" panose="02010600030101010101" pitchFamily="2" charset="-122"/>
              </a:defRPr>
            </a:lvl4pPr>
            <a:lvl5pPr marL="2093913" indent="-398463">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1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三、组合逻辑电路的分析举例</a:t>
            </a:r>
            <a:r>
              <a:rPr lang="zh-CN" altLang="en-US" sz="2100">
                <a:solidFill>
                  <a:srgbClr val="000066"/>
                </a:solidFill>
                <a:latin typeface="Times New Roman" panose="02020603050405020304" pitchFamily="18" charset="0"/>
                <a:ea typeface="楷体_GB2312" pitchFamily="49" charset="-122"/>
              </a:rPr>
              <a:t> </a:t>
            </a:r>
          </a:p>
        </p:txBody>
      </p:sp>
      <p:sp>
        <p:nvSpPr>
          <p:cNvPr id="9222" name="Rectangle 35">
            <a:extLst>
              <a:ext uri="{FF2B5EF4-FFF2-40B4-BE49-F238E27FC236}">
                <a16:creationId xmlns:a16="http://schemas.microsoft.com/office/drawing/2014/main" id="{58AE689C-325D-4F41-943B-1FD8E2808F7B}"/>
              </a:ext>
            </a:extLst>
          </p:cNvPr>
          <p:cNvSpPr>
            <a:spLocks noChangeArrowheads="1"/>
          </p:cNvSpPr>
          <p:nvPr/>
        </p:nvSpPr>
        <p:spPr bwMode="auto">
          <a:xfrm>
            <a:off x="1316038" y="1014413"/>
            <a:ext cx="554513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solidFill>
                  <a:srgbClr val="000066"/>
                </a:solidFill>
                <a:latin typeface="Times New Roman" panose="02020603050405020304" pitchFamily="18" charset="0"/>
                <a:ea typeface="楷体_GB2312" pitchFamily="49" charset="-122"/>
              </a:rPr>
              <a:t>例</a:t>
            </a:r>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imes New Roman" panose="02020603050405020304" pitchFamily="18" charset="0"/>
                <a:ea typeface="楷体_GB2312" pitchFamily="49" charset="-122"/>
              </a:rPr>
              <a:t>分析如图所示逻辑电路的功能。</a:t>
            </a:r>
          </a:p>
        </p:txBody>
      </p:sp>
      <p:graphicFrame>
        <p:nvGraphicFramePr>
          <p:cNvPr id="370727" name="Object 39">
            <a:extLst>
              <a:ext uri="{FF2B5EF4-FFF2-40B4-BE49-F238E27FC236}">
                <a16:creationId xmlns:a16="http://schemas.microsoft.com/office/drawing/2014/main" id="{33AAD2BD-069F-4C65-8F42-890EBE5A805F}"/>
              </a:ext>
            </a:extLst>
          </p:cNvPr>
          <p:cNvGraphicFramePr>
            <a:graphicFrameLocks noChangeAspect="1"/>
          </p:cNvGraphicFramePr>
          <p:nvPr/>
        </p:nvGraphicFramePr>
        <p:xfrm>
          <a:off x="1671638" y="2262188"/>
          <a:ext cx="1377950" cy="369887"/>
        </p:xfrm>
        <a:graphic>
          <a:graphicData uri="http://schemas.openxmlformats.org/presentationml/2006/ole">
            <mc:AlternateContent xmlns:mc="http://schemas.openxmlformats.org/markup-compatibility/2006">
              <mc:Choice xmlns:v="urn:schemas-microsoft-com:vml" Requires="v">
                <p:oleObj spid="_x0000_s9297" name="Equation" r:id="rId4" imgW="619085" imgH="123722" progId="Equation.DSMT4">
                  <p:embed/>
                </p:oleObj>
              </mc:Choice>
              <mc:Fallback>
                <p:oleObj name="Equation" r:id="rId4" imgW="619085" imgH="123722" progId="Equation.DSMT4">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638" y="2262188"/>
                        <a:ext cx="1377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28" name="Rectangle 40">
            <a:extLst>
              <a:ext uri="{FF2B5EF4-FFF2-40B4-BE49-F238E27FC236}">
                <a16:creationId xmlns:a16="http://schemas.microsoft.com/office/drawing/2014/main" id="{EE8B4C31-66C2-4EC6-81DD-C4320EDB4727}"/>
              </a:ext>
            </a:extLst>
          </p:cNvPr>
          <p:cNvSpPr>
            <a:spLocks noChangeArrowheads="1"/>
          </p:cNvSpPr>
          <p:nvPr/>
        </p:nvSpPr>
        <p:spPr bwMode="auto">
          <a:xfrm>
            <a:off x="1509713" y="1620838"/>
            <a:ext cx="5803900"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436563">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395288">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387350">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398463">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根据逻辑图写出输出函数的逻辑表达式</a:t>
            </a:r>
          </a:p>
        </p:txBody>
      </p:sp>
      <p:sp>
        <p:nvSpPr>
          <p:cNvPr id="370729" name="Rectangle 41">
            <a:extLst>
              <a:ext uri="{FF2B5EF4-FFF2-40B4-BE49-F238E27FC236}">
                <a16:creationId xmlns:a16="http://schemas.microsoft.com/office/drawing/2014/main" id="{EBBDA183-7515-47D1-A1D8-E04F121586D9}"/>
              </a:ext>
            </a:extLst>
          </p:cNvPr>
          <p:cNvSpPr>
            <a:spLocks noChangeArrowheads="1"/>
          </p:cNvSpPr>
          <p:nvPr/>
        </p:nvSpPr>
        <p:spPr bwMode="auto">
          <a:xfrm>
            <a:off x="1527175" y="3643313"/>
            <a:ext cx="2403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436563">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395288">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387350">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398463">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2. </a:t>
            </a:r>
            <a:r>
              <a:rPr lang="zh-CN" altLang="en-US" sz="2400">
                <a:solidFill>
                  <a:srgbClr val="000066"/>
                </a:solidFill>
                <a:latin typeface="Times New Roman" panose="02020603050405020304" pitchFamily="18" charset="0"/>
                <a:ea typeface="楷体_GB2312" pitchFamily="49" charset="-122"/>
              </a:rPr>
              <a:t>列写真值表。 </a:t>
            </a:r>
          </a:p>
        </p:txBody>
      </p:sp>
      <p:sp>
        <p:nvSpPr>
          <p:cNvPr id="9226" name="Line 42">
            <a:extLst>
              <a:ext uri="{FF2B5EF4-FFF2-40B4-BE49-F238E27FC236}">
                <a16:creationId xmlns:a16="http://schemas.microsoft.com/office/drawing/2014/main" id="{6559B88C-48A8-4A28-A604-9630E9E2538D}"/>
              </a:ext>
            </a:extLst>
          </p:cNvPr>
          <p:cNvSpPr>
            <a:spLocks noChangeShapeType="1"/>
          </p:cNvSpPr>
          <p:nvPr/>
        </p:nvSpPr>
        <p:spPr bwMode="auto">
          <a:xfrm>
            <a:off x="4953000" y="2497138"/>
            <a:ext cx="0" cy="35575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27" name="Line 43">
            <a:extLst>
              <a:ext uri="{FF2B5EF4-FFF2-40B4-BE49-F238E27FC236}">
                <a16:creationId xmlns:a16="http://schemas.microsoft.com/office/drawing/2014/main" id="{B9CE6AA7-E6DF-41C8-938F-200E4AC4F069}"/>
              </a:ext>
            </a:extLst>
          </p:cNvPr>
          <p:cNvSpPr>
            <a:spLocks noChangeShapeType="1"/>
          </p:cNvSpPr>
          <p:nvPr/>
        </p:nvSpPr>
        <p:spPr bwMode="auto">
          <a:xfrm>
            <a:off x="10788650" y="2489200"/>
            <a:ext cx="0" cy="35575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70732" name="Group 44">
            <a:extLst>
              <a:ext uri="{FF2B5EF4-FFF2-40B4-BE49-F238E27FC236}">
                <a16:creationId xmlns:a16="http://schemas.microsoft.com/office/drawing/2014/main" id="{9F35C795-41A7-4F2D-8CCF-922090DB1F6A}"/>
              </a:ext>
            </a:extLst>
          </p:cNvPr>
          <p:cNvGrpSpPr>
            <a:grpSpLocks/>
          </p:cNvGrpSpPr>
          <p:nvPr/>
        </p:nvGrpSpPr>
        <p:grpSpPr bwMode="auto">
          <a:xfrm>
            <a:off x="9188450" y="2455863"/>
            <a:ext cx="1905000" cy="3557587"/>
            <a:chOff x="4320" y="1824"/>
            <a:chExt cx="1200" cy="2241"/>
          </a:xfrm>
        </p:grpSpPr>
        <p:graphicFrame>
          <p:nvGraphicFramePr>
            <p:cNvPr id="9281" name="Object 45">
              <a:extLst>
                <a:ext uri="{FF2B5EF4-FFF2-40B4-BE49-F238E27FC236}">
                  <a16:creationId xmlns:a16="http://schemas.microsoft.com/office/drawing/2014/main" id="{D0FADF17-E9D5-40D5-BB76-1F0C24CDF3E7}"/>
                </a:ext>
              </a:extLst>
            </p:cNvPr>
            <p:cNvGraphicFramePr>
              <a:graphicFrameLocks noChangeAspect="1"/>
            </p:cNvGraphicFramePr>
            <p:nvPr/>
          </p:nvGraphicFramePr>
          <p:xfrm>
            <a:off x="4368" y="1852"/>
            <a:ext cx="1134" cy="218"/>
          </p:xfrm>
          <a:graphic>
            <a:graphicData uri="http://schemas.openxmlformats.org/presentationml/2006/ole">
              <mc:AlternateContent xmlns:mc="http://schemas.openxmlformats.org/markup-compatibility/2006">
                <mc:Choice xmlns:v="urn:schemas-microsoft-com:vml" Requires="v">
                  <p:oleObj spid="_x0000_s9298" name="公式" r:id="rId6" imgW="1019200" imgH="142836" progId="Equation.3">
                    <p:embed/>
                  </p:oleObj>
                </mc:Choice>
                <mc:Fallback>
                  <p:oleObj name="公式" r:id="rId6" imgW="1019200" imgH="142836" progId="Equation.3">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 y="1852"/>
                          <a:ext cx="113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82" name="Rectangle 46">
              <a:extLst>
                <a:ext uri="{FF2B5EF4-FFF2-40B4-BE49-F238E27FC236}">
                  <a16:creationId xmlns:a16="http://schemas.microsoft.com/office/drawing/2014/main" id="{D7FC7DF2-9E87-46F3-9A66-B1C214CB9CDD}"/>
                </a:ext>
              </a:extLst>
            </p:cNvPr>
            <p:cNvSpPr>
              <a:spLocks noChangeArrowheads="1"/>
            </p:cNvSpPr>
            <p:nvPr/>
          </p:nvSpPr>
          <p:spPr bwMode="auto">
            <a:xfrm>
              <a:off x="4320" y="3816"/>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83" name="Rectangle 47">
              <a:extLst>
                <a:ext uri="{FF2B5EF4-FFF2-40B4-BE49-F238E27FC236}">
                  <a16:creationId xmlns:a16="http://schemas.microsoft.com/office/drawing/2014/main" id="{CCE9FA12-3CBB-4C74-8E43-EDF725EA42DA}"/>
                </a:ext>
              </a:extLst>
            </p:cNvPr>
            <p:cNvSpPr>
              <a:spLocks noChangeArrowheads="1"/>
            </p:cNvSpPr>
            <p:nvPr/>
          </p:nvSpPr>
          <p:spPr bwMode="auto">
            <a:xfrm>
              <a:off x="4320" y="3567"/>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84" name="Rectangle 48">
              <a:extLst>
                <a:ext uri="{FF2B5EF4-FFF2-40B4-BE49-F238E27FC236}">
                  <a16:creationId xmlns:a16="http://schemas.microsoft.com/office/drawing/2014/main" id="{A1AEF27B-A55E-4DEB-A0A4-AD09BFFB750B}"/>
                </a:ext>
              </a:extLst>
            </p:cNvPr>
            <p:cNvSpPr>
              <a:spLocks noChangeArrowheads="1"/>
            </p:cNvSpPr>
            <p:nvPr/>
          </p:nvSpPr>
          <p:spPr bwMode="auto">
            <a:xfrm>
              <a:off x="4320" y="3318"/>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85" name="Rectangle 49">
              <a:extLst>
                <a:ext uri="{FF2B5EF4-FFF2-40B4-BE49-F238E27FC236}">
                  <a16:creationId xmlns:a16="http://schemas.microsoft.com/office/drawing/2014/main" id="{F28FBD35-F9D2-41BB-8807-3053311E7BFE}"/>
                </a:ext>
              </a:extLst>
            </p:cNvPr>
            <p:cNvSpPr>
              <a:spLocks noChangeArrowheads="1"/>
            </p:cNvSpPr>
            <p:nvPr/>
          </p:nvSpPr>
          <p:spPr bwMode="auto">
            <a:xfrm>
              <a:off x="4320" y="3069"/>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86" name="Rectangle 50">
              <a:extLst>
                <a:ext uri="{FF2B5EF4-FFF2-40B4-BE49-F238E27FC236}">
                  <a16:creationId xmlns:a16="http://schemas.microsoft.com/office/drawing/2014/main" id="{69060687-8EFB-4708-B97C-3D842D4470A2}"/>
                </a:ext>
              </a:extLst>
            </p:cNvPr>
            <p:cNvSpPr>
              <a:spLocks noChangeArrowheads="1"/>
            </p:cNvSpPr>
            <p:nvPr/>
          </p:nvSpPr>
          <p:spPr bwMode="auto">
            <a:xfrm>
              <a:off x="4320" y="2820"/>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87" name="Rectangle 51">
              <a:extLst>
                <a:ext uri="{FF2B5EF4-FFF2-40B4-BE49-F238E27FC236}">
                  <a16:creationId xmlns:a16="http://schemas.microsoft.com/office/drawing/2014/main" id="{0A8D38AC-D8C9-4A89-A869-32573B14FE0D}"/>
                </a:ext>
              </a:extLst>
            </p:cNvPr>
            <p:cNvSpPr>
              <a:spLocks noChangeArrowheads="1"/>
            </p:cNvSpPr>
            <p:nvPr/>
          </p:nvSpPr>
          <p:spPr bwMode="auto">
            <a:xfrm>
              <a:off x="4320" y="2571"/>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88" name="Rectangle 52">
              <a:extLst>
                <a:ext uri="{FF2B5EF4-FFF2-40B4-BE49-F238E27FC236}">
                  <a16:creationId xmlns:a16="http://schemas.microsoft.com/office/drawing/2014/main" id="{1EDB7480-B6D4-4DF2-9B29-D4759373A936}"/>
                </a:ext>
              </a:extLst>
            </p:cNvPr>
            <p:cNvSpPr>
              <a:spLocks noChangeArrowheads="1"/>
            </p:cNvSpPr>
            <p:nvPr/>
          </p:nvSpPr>
          <p:spPr bwMode="auto">
            <a:xfrm>
              <a:off x="4320" y="2322"/>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89" name="Rectangle 53">
              <a:extLst>
                <a:ext uri="{FF2B5EF4-FFF2-40B4-BE49-F238E27FC236}">
                  <a16:creationId xmlns:a16="http://schemas.microsoft.com/office/drawing/2014/main" id="{43A2C851-B307-4B6D-ACEE-FE6F3A246447}"/>
                </a:ext>
              </a:extLst>
            </p:cNvPr>
            <p:cNvSpPr>
              <a:spLocks noChangeArrowheads="1"/>
            </p:cNvSpPr>
            <p:nvPr/>
          </p:nvSpPr>
          <p:spPr bwMode="auto">
            <a:xfrm>
              <a:off x="4320" y="2073"/>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90" name="Rectangle 54">
              <a:extLst>
                <a:ext uri="{FF2B5EF4-FFF2-40B4-BE49-F238E27FC236}">
                  <a16:creationId xmlns:a16="http://schemas.microsoft.com/office/drawing/2014/main" id="{8B477CF2-484C-4A11-AE88-84D7360C741C}"/>
                </a:ext>
              </a:extLst>
            </p:cNvPr>
            <p:cNvSpPr>
              <a:spLocks noChangeArrowheads="1"/>
            </p:cNvSpPr>
            <p:nvPr/>
          </p:nvSpPr>
          <p:spPr bwMode="auto">
            <a:xfrm>
              <a:off x="4320" y="1824"/>
              <a:ext cx="1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000">
                <a:solidFill>
                  <a:srgbClr val="000066"/>
                </a:solidFill>
                <a:latin typeface="Times New Roman" panose="02020603050405020304" pitchFamily="18" charset="0"/>
                <a:ea typeface="楷体_GB2312" pitchFamily="49" charset="-122"/>
              </a:endParaRPr>
            </a:p>
          </p:txBody>
        </p:sp>
      </p:grpSp>
      <p:grpSp>
        <p:nvGrpSpPr>
          <p:cNvPr id="370743" name="Group 55">
            <a:extLst>
              <a:ext uri="{FF2B5EF4-FFF2-40B4-BE49-F238E27FC236}">
                <a16:creationId xmlns:a16="http://schemas.microsoft.com/office/drawing/2014/main" id="{63C03100-1B46-4986-8544-595A5E5DA84A}"/>
              </a:ext>
            </a:extLst>
          </p:cNvPr>
          <p:cNvGrpSpPr>
            <a:grpSpLocks/>
          </p:cNvGrpSpPr>
          <p:nvPr/>
        </p:nvGrpSpPr>
        <p:grpSpPr bwMode="auto">
          <a:xfrm>
            <a:off x="6354763" y="2462213"/>
            <a:ext cx="4876800" cy="3557587"/>
            <a:chOff x="2448" y="1824"/>
            <a:chExt cx="3072" cy="2241"/>
          </a:xfrm>
        </p:grpSpPr>
        <p:grpSp>
          <p:nvGrpSpPr>
            <p:cNvPr id="9250" name="Group 56">
              <a:extLst>
                <a:ext uri="{FF2B5EF4-FFF2-40B4-BE49-F238E27FC236}">
                  <a16:creationId xmlns:a16="http://schemas.microsoft.com/office/drawing/2014/main" id="{7B1F1DC4-0817-4C03-AFBC-6119DEE98E28}"/>
                </a:ext>
              </a:extLst>
            </p:cNvPr>
            <p:cNvGrpSpPr>
              <a:grpSpLocks/>
            </p:cNvGrpSpPr>
            <p:nvPr/>
          </p:nvGrpSpPr>
          <p:grpSpPr bwMode="auto">
            <a:xfrm>
              <a:off x="2448" y="1824"/>
              <a:ext cx="1004" cy="2241"/>
              <a:chOff x="2448" y="1824"/>
              <a:chExt cx="1004" cy="2241"/>
            </a:xfrm>
          </p:grpSpPr>
          <p:sp>
            <p:nvSpPr>
              <p:cNvPr id="9254" name="Rectangle 57">
                <a:extLst>
                  <a:ext uri="{FF2B5EF4-FFF2-40B4-BE49-F238E27FC236}">
                    <a16:creationId xmlns:a16="http://schemas.microsoft.com/office/drawing/2014/main" id="{A895CB6B-335E-4141-8F1E-34200B60B18D}"/>
                  </a:ext>
                </a:extLst>
              </p:cNvPr>
              <p:cNvSpPr>
                <a:spLocks noChangeArrowheads="1"/>
              </p:cNvSpPr>
              <p:nvPr/>
            </p:nvSpPr>
            <p:spPr bwMode="auto">
              <a:xfrm>
                <a:off x="3075" y="3816"/>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55" name="Rectangle 58">
                <a:extLst>
                  <a:ext uri="{FF2B5EF4-FFF2-40B4-BE49-F238E27FC236}">
                    <a16:creationId xmlns:a16="http://schemas.microsoft.com/office/drawing/2014/main" id="{38608E02-2B9E-4426-81C9-2331F8CCDA9E}"/>
                  </a:ext>
                </a:extLst>
              </p:cNvPr>
              <p:cNvSpPr>
                <a:spLocks noChangeArrowheads="1"/>
              </p:cNvSpPr>
              <p:nvPr/>
            </p:nvSpPr>
            <p:spPr bwMode="auto">
              <a:xfrm>
                <a:off x="2771" y="3816"/>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56" name="Rectangle 59">
                <a:extLst>
                  <a:ext uri="{FF2B5EF4-FFF2-40B4-BE49-F238E27FC236}">
                    <a16:creationId xmlns:a16="http://schemas.microsoft.com/office/drawing/2014/main" id="{D6562368-EAB3-4A8C-98A4-65CA07FB9DCE}"/>
                  </a:ext>
                </a:extLst>
              </p:cNvPr>
              <p:cNvSpPr>
                <a:spLocks noChangeArrowheads="1"/>
              </p:cNvSpPr>
              <p:nvPr/>
            </p:nvSpPr>
            <p:spPr bwMode="auto">
              <a:xfrm>
                <a:off x="2448" y="3816"/>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57" name="Rectangle 60">
                <a:extLst>
                  <a:ext uri="{FF2B5EF4-FFF2-40B4-BE49-F238E27FC236}">
                    <a16:creationId xmlns:a16="http://schemas.microsoft.com/office/drawing/2014/main" id="{49CF4D61-9E3E-4B0E-9ABC-49F809ACF051}"/>
                  </a:ext>
                </a:extLst>
              </p:cNvPr>
              <p:cNvSpPr>
                <a:spLocks noChangeArrowheads="1"/>
              </p:cNvSpPr>
              <p:nvPr/>
            </p:nvSpPr>
            <p:spPr bwMode="auto">
              <a:xfrm>
                <a:off x="3075" y="3567"/>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58" name="Rectangle 61">
                <a:extLst>
                  <a:ext uri="{FF2B5EF4-FFF2-40B4-BE49-F238E27FC236}">
                    <a16:creationId xmlns:a16="http://schemas.microsoft.com/office/drawing/2014/main" id="{518B23CD-F3D3-47B1-8019-D14672B46CE4}"/>
                  </a:ext>
                </a:extLst>
              </p:cNvPr>
              <p:cNvSpPr>
                <a:spLocks noChangeArrowheads="1"/>
              </p:cNvSpPr>
              <p:nvPr/>
            </p:nvSpPr>
            <p:spPr bwMode="auto">
              <a:xfrm>
                <a:off x="2771" y="3567"/>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59" name="Rectangle 62">
                <a:extLst>
                  <a:ext uri="{FF2B5EF4-FFF2-40B4-BE49-F238E27FC236}">
                    <a16:creationId xmlns:a16="http://schemas.microsoft.com/office/drawing/2014/main" id="{BBC7BEA5-9FDC-4A32-939C-953C54DD3E2F}"/>
                  </a:ext>
                </a:extLst>
              </p:cNvPr>
              <p:cNvSpPr>
                <a:spLocks noChangeArrowheads="1"/>
              </p:cNvSpPr>
              <p:nvPr/>
            </p:nvSpPr>
            <p:spPr bwMode="auto">
              <a:xfrm>
                <a:off x="2448" y="3567"/>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60" name="Rectangle 63">
                <a:extLst>
                  <a:ext uri="{FF2B5EF4-FFF2-40B4-BE49-F238E27FC236}">
                    <a16:creationId xmlns:a16="http://schemas.microsoft.com/office/drawing/2014/main" id="{3CD1A055-289C-4F85-8499-F71C97D3539F}"/>
                  </a:ext>
                </a:extLst>
              </p:cNvPr>
              <p:cNvSpPr>
                <a:spLocks noChangeArrowheads="1"/>
              </p:cNvSpPr>
              <p:nvPr/>
            </p:nvSpPr>
            <p:spPr bwMode="auto">
              <a:xfrm>
                <a:off x="3075" y="3318"/>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61" name="Rectangle 64">
                <a:extLst>
                  <a:ext uri="{FF2B5EF4-FFF2-40B4-BE49-F238E27FC236}">
                    <a16:creationId xmlns:a16="http://schemas.microsoft.com/office/drawing/2014/main" id="{168AA330-6D81-4AF2-9C2D-7840B637A426}"/>
                  </a:ext>
                </a:extLst>
              </p:cNvPr>
              <p:cNvSpPr>
                <a:spLocks noChangeArrowheads="1"/>
              </p:cNvSpPr>
              <p:nvPr/>
            </p:nvSpPr>
            <p:spPr bwMode="auto">
              <a:xfrm>
                <a:off x="2771" y="3318"/>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62" name="Rectangle 65">
                <a:extLst>
                  <a:ext uri="{FF2B5EF4-FFF2-40B4-BE49-F238E27FC236}">
                    <a16:creationId xmlns:a16="http://schemas.microsoft.com/office/drawing/2014/main" id="{DF93DC02-9307-4301-BA13-28A04548913E}"/>
                  </a:ext>
                </a:extLst>
              </p:cNvPr>
              <p:cNvSpPr>
                <a:spLocks noChangeArrowheads="1"/>
              </p:cNvSpPr>
              <p:nvPr/>
            </p:nvSpPr>
            <p:spPr bwMode="auto">
              <a:xfrm>
                <a:off x="2448" y="3318"/>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63" name="Rectangle 66">
                <a:extLst>
                  <a:ext uri="{FF2B5EF4-FFF2-40B4-BE49-F238E27FC236}">
                    <a16:creationId xmlns:a16="http://schemas.microsoft.com/office/drawing/2014/main" id="{2C8076DF-1244-4BA6-80AE-94F09E409ECB}"/>
                  </a:ext>
                </a:extLst>
              </p:cNvPr>
              <p:cNvSpPr>
                <a:spLocks noChangeArrowheads="1"/>
              </p:cNvSpPr>
              <p:nvPr/>
            </p:nvSpPr>
            <p:spPr bwMode="auto">
              <a:xfrm>
                <a:off x="3075" y="3069"/>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64" name="Rectangle 67">
                <a:extLst>
                  <a:ext uri="{FF2B5EF4-FFF2-40B4-BE49-F238E27FC236}">
                    <a16:creationId xmlns:a16="http://schemas.microsoft.com/office/drawing/2014/main" id="{423844B1-3745-4EAF-A653-C46B1E1A2646}"/>
                  </a:ext>
                </a:extLst>
              </p:cNvPr>
              <p:cNvSpPr>
                <a:spLocks noChangeArrowheads="1"/>
              </p:cNvSpPr>
              <p:nvPr/>
            </p:nvSpPr>
            <p:spPr bwMode="auto">
              <a:xfrm>
                <a:off x="2771" y="3069"/>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65" name="Rectangle 68">
                <a:extLst>
                  <a:ext uri="{FF2B5EF4-FFF2-40B4-BE49-F238E27FC236}">
                    <a16:creationId xmlns:a16="http://schemas.microsoft.com/office/drawing/2014/main" id="{1A06331A-956C-41F9-84B8-94E557F5B628}"/>
                  </a:ext>
                </a:extLst>
              </p:cNvPr>
              <p:cNvSpPr>
                <a:spLocks noChangeArrowheads="1"/>
              </p:cNvSpPr>
              <p:nvPr/>
            </p:nvSpPr>
            <p:spPr bwMode="auto">
              <a:xfrm>
                <a:off x="2448" y="3069"/>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66" name="Rectangle 69">
                <a:extLst>
                  <a:ext uri="{FF2B5EF4-FFF2-40B4-BE49-F238E27FC236}">
                    <a16:creationId xmlns:a16="http://schemas.microsoft.com/office/drawing/2014/main" id="{3CD56D75-2F6C-4F82-9BEA-934BDECE0741}"/>
                  </a:ext>
                </a:extLst>
              </p:cNvPr>
              <p:cNvSpPr>
                <a:spLocks noChangeArrowheads="1"/>
              </p:cNvSpPr>
              <p:nvPr/>
            </p:nvSpPr>
            <p:spPr bwMode="auto">
              <a:xfrm>
                <a:off x="3075" y="2820"/>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67" name="Rectangle 70">
                <a:extLst>
                  <a:ext uri="{FF2B5EF4-FFF2-40B4-BE49-F238E27FC236}">
                    <a16:creationId xmlns:a16="http://schemas.microsoft.com/office/drawing/2014/main" id="{2F87772B-4C59-44DE-A215-3946A1191B09}"/>
                  </a:ext>
                </a:extLst>
              </p:cNvPr>
              <p:cNvSpPr>
                <a:spLocks noChangeArrowheads="1"/>
              </p:cNvSpPr>
              <p:nvPr/>
            </p:nvSpPr>
            <p:spPr bwMode="auto">
              <a:xfrm>
                <a:off x="2771" y="2820"/>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68" name="Rectangle 71">
                <a:extLst>
                  <a:ext uri="{FF2B5EF4-FFF2-40B4-BE49-F238E27FC236}">
                    <a16:creationId xmlns:a16="http://schemas.microsoft.com/office/drawing/2014/main" id="{168F490F-E154-4EE3-9DCB-7A7D0228178B}"/>
                  </a:ext>
                </a:extLst>
              </p:cNvPr>
              <p:cNvSpPr>
                <a:spLocks noChangeArrowheads="1"/>
              </p:cNvSpPr>
              <p:nvPr/>
            </p:nvSpPr>
            <p:spPr bwMode="auto">
              <a:xfrm>
                <a:off x="2448" y="2820"/>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69" name="Rectangle 72">
                <a:extLst>
                  <a:ext uri="{FF2B5EF4-FFF2-40B4-BE49-F238E27FC236}">
                    <a16:creationId xmlns:a16="http://schemas.microsoft.com/office/drawing/2014/main" id="{2E521DAD-92D9-4E64-9880-D793CF06EBCD}"/>
                  </a:ext>
                </a:extLst>
              </p:cNvPr>
              <p:cNvSpPr>
                <a:spLocks noChangeArrowheads="1"/>
              </p:cNvSpPr>
              <p:nvPr/>
            </p:nvSpPr>
            <p:spPr bwMode="auto">
              <a:xfrm>
                <a:off x="3075" y="2571"/>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0" name="Rectangle 73">
                <a:extLst>
                  <a:ext uri="{FF2B5EF4-FFF2-40B4-BE49-F238E27FC236}">
                    <a16:creationId xmlns:a16="http://schemas.microsoft.com/office/drawing/2014/main" id="{FF7E3690-A848-461C-972F-2BFD57B4C80D}"/>
                  </a:ext>
                </a:extLst>
              </p:cNvPr>
              <p:cNvSpPr>
                <a:spLocks noChangeArrowheads="1"/>
              </p:cNvSpPr>
              <p:nvPr/>
            </p:nvSpPr>
            <p:spPr bwMode="auto">
              <a:xfrm>
                <a:off x="2771" y="2571"/>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71" name="Rectangle 74">
                <a:extLst>
                  <a:ext uri="{FF2B5EF4-FFF2-40B4-BE49-F238E27FC236}">
                    <a16:creationId xmlns:a16="http://schemas.microsoft.com/office/drawing/2014/main" id="{E260911A-9F21-4179-9E66-8123060A0C05}"/>
                  </a:ext>
                </a:extLst>
              </p:cNvPr>
              <p:cNvSpPr>
                <a:spLocks noChangeArrowheads="1"/>
              </p:cNvSpPr>
              <p:nvPr/>
            </p:nvSpPr>
            <p:spPr bwMode="auto">
              <a:xfrm>
                <a:off x="2448" y="2571"/>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2" name="Rectangle 75">
                <a:extLst>
                  <a:ext uri="{FF2B5EF4-FFF2-40B4-BE49-F238E27FC236}">
                    <a16:creationId xmlns:a16="http://schemas.microsoft.com/office/drawing/2014/main" id="{C6C1E2D1-A8B8-4F02-B093-423443A67D1C}"/>
                  </a:ext>
                </a:extLst>
              </p:cNvPr>
              <p:cNvSpPr>
                <a:spLocks noChangeArrowheads="1"/>
              </p:cNvSpPr>
              <p:nvPr/>
            </p:nvSpPr>
            <p:spPr bwMode="auto">
              <a:xfrm>
                <a:off x="3075" y="2322"/>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73" name="Rectangle 76">
                <a:extLst>
                  <a:ext uri="{FF2B5EF4-FFF2-40B4-BE49-F238E27FC236}">
                    <a16:creationId xmlns:a16="http://schemas.microsoft.com/office/drawing/2014/main" id="{0145D732-7BD5-4F13-A64E-E84A7EF0A6CF}"/>
                  </a:ext>
                </a:extLst>
              </p:cNvPr>
              <p:cNvSpPr>
                <a:spLocks noChangeArrowheads="1"/>
              </p:cNvSpPr>
              <p:nvPr/>
            </p:nvSpPr>
            <p:spPr bwMode="auto">
              <a:xfrm>
                <a:off x="2771" y="2322"/>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4" name="Rectangle 77">
                <a:extLst>
                  <a:ext uri="{FF2B5EF4-FFF2-40B4-BE49-F238E27FC236}">
                    <a16:creationId xmlns:a16="http://schemas.microsoft.com/office/drawing/2014/main" id="{4FF587CF-2AC2-4C6E-936F-E187DEA8DAB6}"/>
                  </a:ext>
                </a:extLst>
              </p:cNvPr>
              <p:cNvSpPr>
                <a:spLocks noChangeArrowheads="1"/>
              </p:cNvSpPr>
              <p:nvPr/>
            </p:nvSpPr>
            <p:spPr bwMode="auto">
              <a:xfrm>
                <a:off x="2448" y="2322"/>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5" name="Rectangle 78">
                <a:extLst>
                  <a:ext uri="{FF2B5EF4-FFF2-40B4-BE49-F238E27FC236}">
                    <a16:creationId xmlns:a16="http://schemas.microsoft.com/office/drawing/2014/main" id="{D44AA780-F7C2-42F1-81D6-6B14F1229EF5}"/>
                  </a:ext>
                </a:extLst>
              </p:cNvPr>
              <p:cNvSpPr>
                <a:spLocks noChangeArrowheads="1"/>
              </p:cNvSpPr>
              <p:nvPr/>
            </p:nvSpPr>
            <p:spPr bwMode="auto">
              <a:xfrm>
                <a:off x="3075" y="2073"/>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6" name="Rectangle 79">
                <a:extLst>
                  <a:ext uri="{FF2B5EF4-FFF2-40B4-BE49-F238E27FC236}">
                    <a16:creationId xmlns:a16="http://schemas.microsoft.com/office/drawing/2014/main" id="{A31294A4-10B9-40E4-86B8-643BFE8042A6}"/>
                  </a:ext>
                </a:extLst>
              </p:cNvPr>
              <p:cNvSpPr>
                <a:spLocks noChangeArrowheads="1"/>
              </p:cNvSpPr>
              <p:nvPr/>
            </p:nvSpPr>
            <p:spPr bwMode="auto">
              <a:xfrm>
                <a:off x="2771" y="2073"/>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7" name="Rectangle 80">
                <a:extLst>
                  <a:ext uri="{FF2B5EF4-FFF2-40B4-BE49-F238E27FC236}">
                    <a16:creationId xmlns:a16="http://schemas.microsoft.com/office/drawing/2014/main" id="{0F3613E8-BB2F-4EB3-92DF-C05796BAAC66}"/>
                  </a:ext>
                </a:extLst>
              </p:cNvPr>
              <p:cNvSpPr>
                <a:spLocks noChangeArrowheads="1"/>
              </p:cNvSpPr>
              <p:nvPr/>
            </p:nvSpPr>
            <p:spPr bwMode="auto">
              <a:xfrm>
                <a:off x="2448" y="2073"/>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78" name="Rectangle 81">
                <a:extLst>
                  <a:ext uri="{FF2B5EF4-FFF2-40B4-BE49-F238E27FC236}">
                    <a16:creationId xmlns:a16="http://schemas.microsoft.com/office/drawing/2014/main" id="{57AF544A-71C2-4BCA-A6AF-31B295317C07}"/>
                  </a:ext>
                </a:extLst>
              </p:cNvPr>
              <p:cNvSpPr>
                <a:spLocks noChangeArrowheads="1"/>
              </p:cNvSpPr>
              <p:nvPr/>
            </p:nvSpPr>
            <p:spPr bwMode="auto">
              <a:xfrm>
                <a:off x="3075" y="1824"/>
                <a:ext cx="37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C</a:t>
                </a:r>
              </a:p>
            </p:txBody>
          </p:sp>
          <p:sp>
            <p:nvSpPr>
              <p:cNvPr id="9279" name="Rectangle 82">
                <a:extLst>
                  <a:ext uri="{FF2B5EF4-FFF2-40B4-BE49-F238E27FC236}">
                    <a16:creationId xmlns:a16="http://schemas.microsoft.com/office/drawing/2014/main" id="{1A429814-03C3-44B5-9A21-E479C9AF49CB}"/>
                  </a:ext>
                </a:extLst>
              </p:cNvPr>
              <p:cNvSpPr>
                <a:spLocks noChangeArrowheads="1"/>
              </p:cNvSpPr>
              <p:nvPr/>
            </p:nvSpPr>
            <p:spPr bwMode="auto">
              <a:xfrm>
                <a:off x="2771" y="1824"/>
                <a:ext cx="30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B</a:t>
                </a:r>
              </a:p>
            </p:txBody>
          </p:sp>
          <p:sp>
            <p:nvSpPr>
              <p:cNvPr id="9280" name="Rectangle 83">
                <a:extLst>
                  <a:ext uri="{FF2B5EF4-FFF2-40B4-BE49-F238E27FC236}">
                    <a16:creationId xmlns:a16="http://schemas.microsoft.com/office/drawing/2014/main" id="{CC4BAE94-5A9A-4351-BBB0-3A0E0DB79C69}"/>
                  </a:ext>
                </a:extLst>
              </p:cNvPr>
              <p:cNvSpPr>
                <a:spLocks noChangeArrowheads="1"/>
              </p:cNvSpPr>
              <p:nvPr/>
            </p:nvSpPr>
            <p:spPr bwMode="auto">
              <a:xfrm>
                <a:off x="2448" y="1824"/>
                <a:ext cx="3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A</a:t>
                </a:r>
              </a:p>
            </p:txBody>
          </p:sp>
        </p:grpSp>
        <p:sp>
          <p:nvSpPr>
            <p:cNvPr id="9251" name="Line 84">
              <a:extLst>
                <a:ext uri="{FF2B5EF4-FFF2-40B4-BE49-F238E27FC236}">
                  <a16:creationId xmlns:a16="http://schemas.microsoft.com/office/drawing/2014/main" id="{BDA34E71-3187-4FB1-A2E6-C7B681FC6029}"/>
                </a:ext>
              </a:extLst>
            </p:cNvPr>
            <p:cNvSpPr>
              <a:spLocks noChangeShapeType="1"/>
            </p:cNvSpPr>
            <p:nvPr/>
          </p:nvSpPr>
          <p:spPr bwMode="auto">
            <a:xfrm>
              <a:off x="2448" y="1824"/>
              <a:ext cx="307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52" name="Line 85">
              <a:extLst>
                <a:ext uri="{FF2B5EF4-FFF2-40B4-BE49-F238E27FC236}">
                  <a16:creationId xmlns:a16="http://schemas.microsoft.com/office/drawing/2014/main" id="{4DADBBA9-20F9-4331-8A37-CF3288126361}"/>
                </a:ext>
              </a:extLst>
            </p:cNvPr>
            <p:cNvSpPr>
              <a:spLocks noChangeShapeType="1"/>
            </p:cNvSpPr>
            <p:nvPr/>
          </p:nvSpPr>
          <p:spPr bwMode="auto">
            <a:xfrm>
              <a:off x="2448" y="4065"/>
              <a:ext cx="3072"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53" name="Line 86">
              <a:extLst>
                <a:ext uri="{FF2B5EF4-FFF2-40B4-BE49-F238E27FC236}">
                  <a16:creationId xmlns:a16="http://schemas.microsoft.com/office/drawing/2014/main" id="{ADFAD726-6639-4798-8DDE-ABE840A2AAB4}"/>
                </a:ext>
              </a:extLst>
            </p:cNvPr>
            <p:cNvSpPr>
              <a:spLocks noChangeShapeType="1"/>
            </p:cNvSpPr>
            <p:nvPr/>
          </p:nvSpPr>
          <p:spPr bwMode="auto">
            <a:xfrm>
              <a:off x="2448" y="2073"/>
              <a:ext cx="307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70775" name="Group 87">
            <a:extLst>
              <a:ext uri="{FF2B5EF4-FFF2-40B4-BE49-F238E27FC236}">
                <a16:creationId xmlns:a16="http://schemas.microsoft.com/office/drawing/2014/main" id="{74036407-5CD9-4D87-8E0B-5FA96B4EDD87}"/>
              </a:ext>
            </a:extLst>
          </p:cNvPr>
          <p:cNvGrpSpPr>
            <a:grpSpLocks/>
          </p:cNvGrpSpPr>
          <p:nvPr/>
        </p:nvGrpSpPr>
        <p:grpSpPr bwMode="auto">
          <a:xfrm>
            <a:off x="7740650" y="2455863"/>
            <a:ext cx="1377950" cy="3557587"/>
            <a:chOff x="3452" y="1824"/>
            <a:chExt cx="868" cy="2241"/>
          </a:xfrm>
        </p:grpSpPr>
        <p:graphicFrame>
          <p:nvGraphicFramePr>
            <p:cNvPr id="9238" name="Object 88">
              <a:extLst>
                <a:ext uri="{FF2B5EF4-FFF2-40B4-BE49-F238E27FC236}">
                  <a16:creationId xmlns:a16="http://schemas.microsoft.com/office/drawing/2014/main" id="{4042E047-9C84-4A0A-84DF-95D85C713E55}"/>
                </a:ext>
              </a:extLst>
            </p:cNvPr>
            <p:cNvGraphicFramePr>
              <a:graphicFrameLocks noChangeAspect="1"/>
            </p:cNvGraphicFramePr>
            <p:nvPr/>
          </p:nvGraphicFramePr>
          <p:xfrm>
            <a:off x="3456" y="1852"/>
            <a:ext cx="827" cy="205"/>
          </p:xfrm>
          <a:graphic>
            <a:graphicData uri="http://schemas.openxmlformats.org/presentationml/2006/ole">
              <mc:AlternateContent xmlns:mc="http://schemas.openxmlformats.org/markup-compatibility/2006">
                <mc:Choice xmlns:v="urn:schemas-microsoft-com:vml" Requires="v">
                  <p:oleObj spid="_x0000_s9299" name="Equation" r:id="rId8" imgW="657258" imgH="123722" progId="Equation.3">
                    <p:embed/>
                  </p:oleObj>
                </mc:Choice>
                <mc:Fallback>
                  <p:oleObj name="Equation" r:id="rId8" imgW="657258" imgH="123722" progId="Equation.3">
                    <p:embed/>
                    <p:pic>
                      <p:nvPicPr>
                        <p:cNvPr id="0" name="Object 8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1852"/>
                          <a:ext cx="82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9" name="Rectangle 89">
              <a:extLst>
                <a:ext uri="{FF2B5EF4-FFF2-40B4-BE49-F238E27FC236}">
                  <a16:creationId xmlns:a16="http://schemas.microsoft.com/office/drawing/2014/main" id="{342CBA08-37E8-48E3-AD59-96D536B9577E}"/>
                </a:ext>
              </a:extLst>
            </p:cNvPr>
            <p:cNvSpPr>
              <a:spLocks noChangeArrowheads="1"/>
            </p:cNvSpPr>
            <p:nvPr/>
          </p:nvSpPr>
          <p:spPr bwMode="auto">
            <a:xfrm>
              <a:off x="3452" y="3816"/>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40" name="Rectangle 90">
              <a:extLst>
                <a:ext uri="{FF2B5EF4-FFF2-40B4-BE49-F238E27FC236}">
                  <a16:creationId xmlns:a16="http://schemas.microsoft.com/office/drawing/2014/main" id="{A10A4776-18EF-496B-955F-9FB351CF9DFE}"/>
                </a:ext>
              </a:extLst>
            </p:cNvPr>
            <p:cNvSpPr>
              <a:spLocks noChangeArrowheads="1"/>
            </p:cNvSpPr>
            <p:nvPr/>
          </p:nvSpPr>
          <p:spPr bwMode="auto">
            <a:xfrm>
              <a:off x="3452" y="3567"/>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41" name="Rectangle 91">
              <a:extLst>
                <a:ext uri="{FF2B5EF4-FFF2-40B4-BE49-F238E27FC236}">
                  <a16:creationId xmlns:a16="http://schemas.microsoft.com/office/drawing/2014/main" id="{6433A3D6-ABCC-4289-9FB8-442EC6C633A7}"/>
                </a:ext>
              </a:extLst>
            </p:cNvPr>
            <p:cNvSpPr>
              <a:spLocks noChangeArrowheads="1"/>
            </p:cNvSpPr>
            <p:nvPr/>
          </p:nvSpPr>
          <p:spPr bwMode="auto">
            <a:xfrm>
              <a:off x="3452" y="3318"/>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42" name="Rectangle 92">
              <a:extLst>
                <a:ext uri="{FF2B5EF4-FFF2-40B4-BE49-F238E27FC236}">
                  <a16:creationId xmlns:a16="http://schemas.microsoft.com/office/drawing/2014/main" id="{01244CE4-2480-4C36-9247-AAECCDDA36F0}"/>
                </a:ext>
              </a:extLst>
            </p:cNvPr>
            <p:cNvSpPr>
              <a:spLocks noChangeArrowheads="1"/>
            </p:cNvSpPr>
            <p:nvPr/>
          </p:nvSpPr>
          <p:spPr bwMode="auto">
            <a:xfrm>
              <a:off x="3452" y="3069"/>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43" name="Rectangle 93">
              <a:extLst>
                <a:ext uri="{FF2B5EF4-FFF2-40B4-BE49-F238E27FC236}">
                  <a16:creationId xmlns:a16="http://schemas.microsoft.com/office/drawing/2014/main" id="{B827D29C-0323-46F5-A5B9-26ACD8FB6910}"/>
                </a:ext>
              </a:extLst>
            </p:cNvPr>
            <p:cNvSpPr>
              <a:spLocks noChangeArrowheads="1"/>
            </p:cNvSpPr>
            <p:nvPr/>
          </p:nvSpPr>
          <p:spPr bwMode="auto">
            <a:xfrm>
              <a:off x="3452" y="2820"/>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44" name="Rectangle 94">
              <a:extLst>
                <a:ext uri="{FF2B5EF4-FFF2-40B4-BE49-F238E27FC236}">
                  <a16:creationId xmlns:a16="http://schemas.microsoft.com/office/drawing/2014/main" id="{7FCB524C-49A0-4222-BCF0-03700B0CF466}"/>
                </a:ext>
              </a:extLst>
            </p:cNvPr>
            <p:cNvSpPr>
              <a:spLocks noChangeArrowheads="1"/>
            </p:cNvSpPr>
            <p:nvPr/>
          </p:nvSpPr>
          <p:spPr bwMode="auto">
            <a:xfrm>
              <a:off x="3452" y="2571"/>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9245" name="Rectangle 95">
              <a:extLst>
                <a:ext uri="{FF2B5EF4-FFF2-40B4-BE49-F238E27FC236}">
                  <a16:creationId xmlns:a16="http://schemas.microsoft.com/office/drawing/2014/main" id="{DCD69756-A162-4523-833E-B8225530D077}"/>
                </a:ext>
              </a:extLst>
            </p:cNvPr>
            <p:cNvSpPr>
              <a:spLocks noChangeArrowheads="1"/>
            </p:cNvSpPr>
            <p:nvPr/>
          </p:nvSpPr>
          <p:spPr bwMode="auto">
            <a:xfrm>
              <a:off x="3452" y="2322"/>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46" name="Rectangle 96">
              <a:extLst>
                <a:ext uri="{FF2B5EF4-FFF2-40B4-BE49-F238E27FC236}">
                  <a16:creationId xmlns:a16="http://schemas.microsoft.com/office/drawing/2014/main" id="{D57B390E-2991-4677-91E7-29F270650071}"/>
                </a:ext>
              </a:extLst>
            </p:cNvPr>
            <p:cNvSpPr>
              <a:spLocks noChangeArrowheads="1"/>
            </p:cNvSpPr>
            <p:nvPr/>
          </p:nvSpPr>
          <p:spPr bwMode="auto">
            <a:xfrm>
              <a:off x="3452" y="2073"/>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14288">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4763">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65088">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133350">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algn="ctr" eaLnBrk="1" hangingPunct="1">
                <a:buClr>
                  <a:schemeClr val="accent2"/>
                </a:buClr>
                <a:buFont typeface="Wingdings" panose="05000000000000000000" pitchFamily="2" charset="2"/>
                <a:buNone/>
              </a:pPr>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9247" name="Rectangle 97">
              <a:extLst>
                <a:ext uri="{FF2B5EF4-FFF2-40B4-BE49-F238E27FC236}">
                  <a16:creationId xmlns:a16="http://schemas.microsoft.com/office/drawing/2014/main" id="{85E366FD-3FEE-4669-8226-EB3EAA3511BF}"/>
                </a:ext>
              </a:extLst>
            </p:cNvPr>
            <p:cNvSpPr>
              <a:spLocks noChangeArrowheads="1"/>
            </p:cNvSpPr>
            <p:nvPr/>
          </p:nvSpPr>
          <p:spPr bwMode="auto">
            <a:xfrm>
              <a:off x="3452" y="1824"/>
              <a:ext cx="868"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000">
                <a:solidFill>
                  <a:srgbClr val="000066"/>
                </a:solidFill>
                <a:latin typeface="Times New Roman" panose="02020603050405020304" pitchFamily="18" charset="0"/>
                <a:ea typeface="楷体_GB2312" pitchFamily="49" charset="-122"/>
              </a:endParaRPr>
            </a:p>
          </p:txBody>
        </p:sp>
        <p:sp>
          <p:nvSpPr>
            <p:cNvPr id="9248" name="Line 98">
              <a:extLst>
                <a:ext uri="{FF2B5EF4-FFF2-40B4-BE49-F238E27FC236}">
                  <a16:creationId xmlns:a16="http://schemas.microsoft.com/office/drawing/2014/main" id="{03BFB05B-FC68-4B6C-A7FB-8511DC988335}"/>
                </a:ext>
              </a:extLst>
            </p:cNvPr>
            <p:cNvSpPr>
              <a:spLocks noChangeShapeType="1"/>
            </p:cNvSpPr>
            <p:nvPr/>
          </p:nvSpPr>
          <p:spPr bwMode="auto">
            <a:xfrm>
              <a:off x="3452" y="1824"/>
              <a:ext cx="0" cy="224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249" name="Line 99">
              <a:extLst>
                <a:ext uri="{FF2B5EF4-FFF2-40B4-BE49-F238E27FC236}">
                  <a16:creationId xmlns:a16="http://schemas.microsoft.com/office/drawing/2014/main" id="{6730669D-7053-417A-90B2-22D41F59A829}"/>
                </a:ext>
              </a:extLst>
            </p:cNvPr>
            <p:cNvSpPr>
              <a:spLocks noChangeShapeType="1"/>
            </p:cNvSpPr>
            <p:nvPr/>
          </p:nvSpPr>
          <p:spPr bwMode="auto">
            <a:xfrm>
              <a:off x="4320" y="1824"/>
              <a:ext cx="0" cy="224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70788" name="Rectangle 100">
            <a:extLst>
              <a:ext uri="{FF2B5EF4-FFF2-40B4-BE49-F238E27FC236}">
                <a16:creationId xmlns:a16="http://schemas.microsoft.com/office/drawing/2014/main" id="{ECB6D736-679A-487D-B660-2408887D134E}"/>
              </a:ext>
            </a:extLst>
          </p:cNvPr>
          <p:cNvSpPr>
            <a:spLocks noChangeArrowheads="1"/>
          </p:cNvSpPr>
          <p:nvPr/>
        </p:nvSpPr>
        <p:spPr bwMode="auto">
          <a:xfrm>
            <a:off x="1546225" y="4024313"/>
            <a:ext cx="2878138"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436563">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395288">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387350">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398463">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pPr>
            <a:r>
              <a:rPr lang="en-US" altLang="zh-CN" sz="2400">
                <a:solidFill>
                  <a:srgbClr val="000066"/>
                </a:solidFill>
                <a:latin typeface="Times New Roman" panose="02020603050405020304" pitchFamily="18" charset="0"/>
                <a:ea typeface="楷体_GB2312" pitchFamily="49" charset="-122"/>
              </a:rPr>
              <a:t>3. </a:t>
            </a:r>
            <a:r>
              <a:rPr lang="zh-CN" altLang="en-US" sz="2400">
                <a:solidFill>
                  <a:srgbClr val="000066"/>
                </a:solidFill>
                <a:latin typeface="Times New Roman" panose="02020603050405020304" pitchFamily="18" charset="0"/>
                <a:ea typeface="楷体_GB2312" pitchFamily="49" charset="-122"/>
              </a:rPr>
              <a:t>确定逻辑功能：   </a:t>
            </a:r>
          </a:p>
        </p:txBody>
      </p:sp>
      <p:sp>
        <p:nvSpPr>
          <p:cNvPr id="370789" name="Rectangle 101">
            <a:extLst>
              <a:ext uri="{FF2B5EF4-FFF2-40B4-BE49-F238E27FC236}">
                <a16:creationId xmlns:a16="http://schemas.microsoft.com/office/drawing/2014/main" id="{A4A48966-3CBB-4A53-9DBC-76A00AD5CE1E}"/>
              </a:ext>
            </a:extLst>
          </p:cNvPr>
          <p:cNvSpPr>
            <a:spLocks noChangeArrowheads="1"/>
          </p:cNvSpPr>
          <p:nvPr/>
        </p:nvSpPr>
        <p:spPr bwMode="auto">
          <a:xfrm>
            <a:off x="977900" y="1627188"/>
            <a:ext cx="79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tabLst>
                <a:tab pos="228600" algn="l"/>
              </a:tabLst>
              <a:defRPr b="1">
                <a:solidFill>
                  <a:schemeClr val="tx1"/>
                </a:solidFill>
                <a:latin typeface="Arial Narrow" panose="020B0606020202030204" pitchFamily="34" charset="0"/>
                <a:ea typeface="宋体" panose="02010600030101010101" pitchFamily="2" charset="-122"/>
              </a:defRPr>
            </a:lvl1pPr>
            <a:lvl2pPr marL="800100" indent="-342900">
              <a:tabLst>
                <a:tab pos="228600" algn="l"/>
              </a:tabLst>
              <a:defRPr b="1">
                <a:solidFill>
                  <a:schemeClr val="tx1"/>
                </a:solidFill>
                <a:latin typeface="Arial Narrow" panose="020B0606020202030204" pitchFamily="34" charset="0"/>
                <a:ea typeface="宋体" panose="02010600030101010101" pitchFamily="2" charset="-122"/>
              </a:defRPr>
            </a:lvl2pPr>
            <a:lvl3pPr marL="1257300" indent="-342900">
              <a:tabLst>
                <a:tab pos="228600" algn="l"/>
              </a:tabLst>
              <a:defRPr b="1">
                <a:solidFill>
                  <a:schemeClr val="tx1"/>
                </a:solidFill>
                <a:latin typeface="Arial Narrow" panose="020B0606020202030204" pitchFamily="34" charset="0"/>
                <a:ea typeface="宋体" panose="02010600030101010101" pitchFamily="2" charset="-122"/>
              </a:defRPr>
            </a:lvl3pPr>
            <a:lvl4pPr marL="1714500" indent="-342900">
              <a:tabLst>
                <a:tab pos="228600" algn="l"/>
              </a:tabLst>
              <a:defRPr b="1">
                <a:solidFill>
                  <a:schemeClr val="tx1"/>
                </a:solidFill>
                <a:latin typeface="Arial Narrow" panose="020B0606020202030204" pitchFamily="34" charset="0"/>
                <a:ea typeface="宋体" panose="02010600030101010101" pitchFamily="2" charset="-122"/>
              </a:defRPr>
            </a:lvl4pPr>
            <a:lvl5pPr marL="2171700" indent="-342900">
              <a:tabLst>
                <a:tab pos="228600" algn="l"/>
              </a:tabLst>
              <a:defRPr b="1">
                <a:solidFill>
                  <a:schemeClr val="tx1"/>
                </a:solidFill>
                <a:latin typeface="Arial Narrow" panose="020B0606020202030204" pitchFamily="34" charset="0"/>
                <a:ea typeface="宋体" panose="02010600030101010101" pitchFamily="2" charset="-122"/>
              </a:defRPr>
            </a:lvl5pPr>
            <a:lvl6pPr marL="26289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6pPr>
            <a:lvl7pPr marL="30861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7pPr>
            <a:lvl8pPr marL="35433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8pPr>
            <a:lvl9pPr marL="4000500" indent="-342900" eaLnBrk="0" fontAlgn="base" hangingPunct="0">
              <a:spcBef>
                <a:spcPct val="0"/>
              </a:spcBef>
              <a:spcAft>
                <a:spcPct val="0"/>
              </a:spcAft>
              <a:tabLst>
                <a:tab pos="228600" algn="l"/>
              </a:tabLs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rPr>
              <a:t>解：</a:t>
            </a:r>
          </a:p>
        </p:txBody>
      </p:sp>
      <p:graphicFrame>
        <p:nvGraphicFramePr>
          <p:cNvPr id="370790" name="Object 102">
            <a:extLst>
              <a:ext uri="{FF2B5EF4-FFF2-40B4-BE49-F238E27FC236}">
                <a16:creationId xmlns:a16="http://schemas.microsoft.com/office/drawing/2014/main" id="{B91950C7-5F6D-42EF-A43B-D730307442FB}"/>
              </a:ext>
            </a:extLst>
          </p:cNvPr>
          <p:cNvGraphicFramePr>
            <a:graphicFrameLocks noChangeAspect="1"/>
          </p:cNvGraphicFramePr>
          <p:nvPr/>
        </p:nvGraphicFramePr>
        <p:xfrm>
          <a:off x="1922463" y="2668588"/>
          <a:ext cx="1871662" cy="422275"/>
        </p:xfrm>
        <a:graphic>
          <a:graphicData uri="http://schemas.openxmlformats.org/presentationml/2006/ole">
            <mc:AlternateContent xmlns:mc="http://schemas.openxmlformats.org/markup-compatibility/2006">
              <mc:Choice xmlns:v="urn:schemas-microsoft-com:vml" Requires="v">
                <p:oleObj spid="_x0000_s9300" name="Equation" r:id="rId10" imgW="857142" imgH="142836" progId="Equation.DSMT4">
                  <p:embed/>
                </p:oleObj>
              </mc:Choice>
              <mc:Fallback>
                <p:oleObj name="Equation" r:id="rId10" imgW="857142" imgH="142836" progId="Equation.DSMT4">
                  <p:embed/>
                  <p:pic>
                    <p:nvPicPr>
                      <p:cNvPr id="0" name="Object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2463" y="2668588"/>
                        <a:ext cx="18716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0791" name="Object 103">
            <a:extLst>
              <a:ext uri="{FF2B5EF4-FFF2-40B4-BE49-F238E27FC236}">
                <a16:creationId xmlns:a16="http://schemas.microsoft.com/office/drawing/2014/main" id="{1E33DC2E-7C72-4495-A8A6-76EED3D32DC3}"/>
              </a:ext>
            </a:extLst>
          </p:cNvPr>
          <p:cNvGraphicFramePr>
            <a:graphicFrameLocks noChangeAspect="1"/>
          </p:cNvGraphicFramePr>
          <p:nvPr/>
        </p:nvGraphicFramePr>
        <p:xfrm>
          <a:off x="1943100" y="3201988"/>
          <a:ext cx="1663700" cy="369887"/>
        </p:xfrm>
        <a:graphic>
          <a:graphicData uri="http://schemas.openxmlformats.org/presentationml/2006/ole">
            <mc:AlternateContent xmlns:mc="http://schemas.openxmlformats.org/markup-compatibility/2006">
              <mc:Choice xmlns:v="urn:schemas-microsoft-com:vml" Requires="v">
                <p:oleObj spid="_x0000_s9301" name="Equation" r:id="rId12" imgW="752341" imgH="123722" progId="Equation.DSMT4">
                  <p:embed/>
                </p:oleObj>
              </mc:Choice>
              <mc:Fallback>
                <p:oleObj name="Equation" r:id="rId12" imgW="752341" imgH="123722" progId="Equation.DSMT4">
                  <p:embed/>
                  <p:pic>
                    <p:nvPicPr>
                      <p:cNvPr id="0" name="Object 1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3100" y="3201988"/>
                        <a:ext cx="1663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92" name="Rectangle 104">
            <a:extLst>
              <a:ext uri="{FF2B5EF4-FFF2-40B4-BE49-F238E27FC236}">
                <a16:creationId xmlns:a16="http://schemas.microsoft.com/office/drawing/2014/main" id="{E8708E0B-6E64-41E1-858D-945AE0137E01}"/>
              </a:ext>
            </a:extLst>
          </p:cNvPr>
          <p:cNvSpPr>
            <a:spLocks noChangeArrowheads="1"/>
          </p:cNvSpPr>
          <p:nvPr/>
        </p:nvSpPr>
        <p:spPr bwMode="auto">
          <a:xfrm>
            <a:off x="1257300" y="4541838"/>
            <a:ext cx="42989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20000"/>
              </a:lnSpc>
              <a:spcBef>
                <a:spcPct val="0"/>
              </a:spcBef>
              <a:buFontTx/>
              <a:buNone/>
            </a:pPr>
            <a:r>
              <a:rPr lang="zh-CN" altLang="en-US" sz="2400">
                <a:solidFill>
                  <a:srgbClr val="000066"/>
                </a:solidFill>
                <a:latin typeface="Times New Roman" panose="02020603050405020304" pitchFamily="18" charset="0"/>
                <a:ea typeface="楷体_GB2312" pitchFamily="49" charset="-122"/>
              </a:rPr>
              <a:t>输入变量的取值中有奇数个</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时，</a:t>
            </a:r>
            <a:r>
              <a:rPr lang="en-US" altLang="zh-CN" sz="2400" i="1">
                <a:solidFill>
                  <a:srgbClr val="000066"/>
                </a:solidFill>
                <a:latin typeface="Times New Roman" panose="02020603050405020304" pitchFamily="18" charset="0"/>
                <a:ea typeface="楷体_GB2312" pitchFamily="49" charset="-122"/>
              </a:rPr>
              <a:t>L</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，否则</a:t>
            </a:r>
            <a:r>
              <a:rPr lang="en-US" altLang="zh-CN" sz="2400" i="1">
                <a:solidFill>
                  <a:srgbClr val="000066"/>
                </a:solidFill>
                <a:latin typeface="Times New Roman" panose="02020603050405020304" pitchFamily="18" charset="0"/>
                <a:ea typeface="楷体_GB2312" pitchFamily="49" charset="-122"/>
              </a:rPr>
              <a:t>L</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0,</a:t>
            </a:r>
          </a:p>
          <a:p>
            <a:pPr eaLnBrk="1" hangingPunct="1">
              <a:lnSpc>
                <a:spcPct val="120000"/>
              </a:lnSpc>
              <a:spcBef>
                <a:spcPct val="0"/>
              </a:spcBef>
              <a:buFontTx/>
              <a:buNone/>
            </a:pPr>
            <a:r>
              <a:rPr lang="zh-CN" altLang="en-US" sz="2400">
                <a:solidFill>
                  <a:srgbClr val="000066"/>
                </a:solidFill>
                <a:latin typeface="Times New Roman" panose="02020603050405020304" pitchFamily="18" charset="0"/>
                <a:ea typeface="楷体_GB2312" pitchFamily="49" charset="-122"/>
              </a:rPr>
              <a:t>电路具有为奇校验功能。</a:t>
            </a:r>
          </a:p>
        </p:txBody>
      </p:sp>
      <p:sp>
        <p:nvSpPr>
          <p:cNvPr id="370793" name="Rectangle 105">
            <a:extLst>
              <a:ext uri="{FF2B5EF4-FFF2-40B4-BE49-F238E27FC236}">
                <a16:creationId xmlns:a16="http://schemas.microsoft.com/office/drawing/2014/main" id="{71ACD201-589B-45EB-ABE6-830122E4B79C}"/>
              </a:ext>
            </a:extLst>
          </p:cNvPr>
          <p:cNvSpPr>
            <a:spLocks noChangeArrowheads="1"/>
          </p:cNvSpPr>
          <p:nvPr/>
        </p:nvSpPr>
        <p:spPr bwMode="auto">
          <a:xfrm>
            <a:off x="1112838" y="6019800"/>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sz="2400">
                <a:solidFill>
                  <a:schemeClr val="accent2"/>
                </a:solidFill>
                <a:latin typeface="Times New Roman" panose="02020603050405020304" pitchFamily="18" charset="0"/>
                <a:ea typeface="楷体_GB2312" pitchFamily="49" charset="-122"/>
              </a:rPr>
              <a:t>如要实现偶校验，电路应做何改变？</a:t>
            </a:r>
          </a:p>
        </p:txBody>
      </p:sp>
      <p:graphicFrame>
        <p:nvGraphicFramePr>
          <p:cNvPr id="9237" name="Object 106">
            <a:extLst>
              <a:ext uri="{FF2B5EF4-FFF2-40B4-BE49-F238E27FC236}">
                <a16:creationId xmlns:a16="http://schemas.microsoft.com/office/drawing/2014/main" id="{1F762B2B-E137-4E76-80F4-E44777812FA4}"/>
              </a:ext>
            </a:extLst>
          </p:cNvPr>
          <p:cNvGraphicFramePr>
            <a:graphicFrameLocks noChangeAspect="1"/>
          </p:cNvGraphicFramePr>
          <p:nvPr/>
        </p:nvGraphicFramePr>
        <p:xfrm>
          <a:off x="7175500" y="765175"/>
          <a:ext cx="3024188" cy="1220788"/>
        </p:xfrm>
        <a:graphic>
          <a:graphicData uri="http://schemas.openxmlformats.org/presentationml/2006/ole">
            <mc:AlternateContent xmlns:mc="http://schemas.openxmlformats.org/markup-compatibility/2006">
              <mc:Choice xmlns:v="urn:schemas-microsoft-com:vml" Requires="v">
                <p:oleObj spid="_x0000_s9302" name="图片" r:id="rId14" imgW="1726936" imgH="683487" progId="Word.Picture.8">
                  <p:embed/>
                </p:oleObj>
              </mc:Choice>
              <mc:Fallback>
                <p:oleObj name="图片" r:id="rId14" imgW="1726936" imgH="683487" progId="Word.Picture.8">
                  <p:embed/>
                  <p:pic>
                    <p:nvPicPr>
                      <p:cNvPr id="0" name="Object 106"/>
                      <p:cNvPicPr>
                        <a:picLocks noChangeAspect="1" noChangeArrowheads="1"/>
                      </p:cNvPicPr>
                      <p:nvPr/>
                    </p:nvPicPr>
                    <p:blipFill>
                      <a:blip r:embed="rId15">
                        <a:extLst>
                          <a:ext uri="{28A0092B-C50C-407E-A947-70E740481C1C}">
                            <a14:useLocalDpi xmlns:a14="http://schemas.microsoft.com/office/drawing/2010/main" val="0"/>
                          </a:ext>
                        </a:extLst>
                      </a:blip>
                      <a:srcRect t="-1581"/>
                      <a:stretch>
                        <a:fillRect/>
                      </a:stretch>
                    </p:blipFill>
                    <p:spPr bwMode="auto">
                      <a:xfrm>
                        <a:off x="7175500" y="765175"/>
                        <a:ext cx="3024188" cy="12207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0789"/>
                                        </p:tgtEl>
                                        <p:attrNameLst>
                                          <p:attrName>style.visibility</p:attrName>
                                        </p:attrNameLst>
                                      </p:cBhvr>
                                      <p:to>
                                        <p:strVal val="visible"/>
                                      </p:to>
                                    </p:set>
                                    <p:animEffect transition="in" filter="strips(downRight)">
                                      <p:cBhvr>
                                        <p:cTn id="7" dur="500"/>
                                        <p:tgtEl>
                                          <p:spTgt spid="370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0728"/>
                                        </p:tgtEl>
                                        <p:attrNameLst>
                                          <p:attrName>style.visibility</p:attrName>
                                        </p:attrNameLst>
                                      </p:cBhvr>
                                      <p:to>
                                        <p:strVal val="visible"/>
                                      </p:to>
                                    </p:set>
                                    <p:animEffect transition="in" filter="strips(downRight)">
                                      <p:cBhvr>
                                        <p:cTn id="12" dur="500"/>
                                        <p:tgtEl>
                                          <p:spTgt spid="3707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0727"/>
                                        </p:tgtEl>
                                        <p:attrNameLst>
                                          <p:attrName>style.visibility</p:attrName>
                                        </p:attrNameLst>
                                      </p:cBhvr>
                                      <p:to>
                                        <p:strVal val="visible"/>
                                      </p:to>
                                    </p:set>
                                    <p:animEffect transition="in" filter="strips(downRight)">
                                      <p:cBhvr>
                                        <p:cTn id="17" dur="500"/>
                                        <p:tgtEl>
                                          <p:spTgt spid="3707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70790"/>
                                        </p:tgtEl>
                                        <p:attrNameLst>
                                          <p:attrName>style.visibility</p:attrName>
                                        </p:attrNameLst>
                                      </p:cBhvr>
                                      <p:to>
                                        <p:strVal val="visible"/>
                                      </p:to>
                                    </p:set>
                                    <p:animEffect transition="in" filter="strips(downRight)">
                                      <p:cBhvr>
                                        <p:cTn id="22" dur="500"/>
                                        <p:tgtEl>
                                          <p:spTgt spid="3707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70791"/>
                                        </p:tgtEl>
                                        <p:attrNameLst>
                                          <p:attrName>style.visibility</p:attrName>
                                        </p:attrNameLst>
                                      </p:cBhvr>
                                      <p:to>
                                        <p:strVal val="visible"/>
                                      </p:to>
                                    </p:set>
                                    <p:animEffect transition="in" filter="strips(downRight)">
                                      <p:cBhvr>
                                        <p:cTn id="27" dur="500"/>
                                        <p:tgtEl>
                                          <p:spTgt spid="3707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70729"/>
                                        </p:tgtEl>
                                        <p:attrNameLst>
                                          <p:attrName>style.visibility</p:attrName>
                                        </p:attrNameLst>
                                      </p:cBhvr>
                                      <p:to>
                                        <p:strVal val="visible"/>
                                      </p:to>
                                    </p:set>
                                    <p:animEffect transition="in" filter="strips(downRight)">
                                      <p:cBhvr>
                                        <p:cTn id="32" dur="500"/>
                                        <p:tgtEl>
                                          <p:spTgt spid="3707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70743"/>
                                        </p:tgtEl>
                                        <p:attrNameLst>
                                          <p:attrName>style.visibility</p:attrName>
                                        </p:attrNameLst>
                                      </p:cBhvr>
                                      <p:to>
                                        <p:strVal val="visible"/>
                                      </p:to>
                                    </p:set>
                                    <p:animEffect transition="in" filter="wipe(up)">
                                      <p:cBhvr>
                                        <p:cTn id="37" dur="500"/>
                                        <p:tgtEl>
                                          <p:spTgt spid="3707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70775"/>
                                        </p:tgtEl>
                                        <p:attrNameLst>
                                          <p:attrName>style.visibility</p:attrName>
                                        </p:attrNameLst>
                                      </p:cBhvr>
                                      <p:to>
                                        <p:strVal val="visible"/>
                                      </p:to>
                                    </p:set>
                                    <p:animEffect transition="in" filter="wipe(up)">
                                      <p:cBhvr>
                                        <p:cTn id="42" dur="500"/>
                                        <p:tgtEl>
                                          <p:spTgt spid="3707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70732"/>
                                        </p:tgtEl>
                                        <p:attrNameLst>
                                          <p:attrName>style.visibility</p:attrName>
                                        </p:attrNameLst>
                                      </p:cBhvr>
                                      <p:to>
                                        <p:strVal val="visible"/>
                                      </p:to>
                                    </p:set>
                                    <p:animEffect transition="in" filter="wipe(up)">
                                      <p:cBhvr>
                                        <p:cTn id="47" dur="500"/>
                                        <p:tgtEl>
                                          <p:spTgt spid="3707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70788"/>
                                        </p:tgtEl>
                                        <p:attrNameLst>
                                          <p:attrName>style.visibility</p:attrName>
                                        </p:attrNameLst>
                                      </p:cBhvr>
                                      <p:to>
                                        <p:strVal val="visible"/>
                                      </p:to>
                                    </p:set>
                                    <p:animEffect transition="in" filter="strips(downRight)">
                                      <p:cBhvr>
                                        <p:cTn id="52" dur="500"/>
                                        <p:tgtEl>
                                          <p:spTgt spid="3707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370719"/>
                                        </p:tgtEl>
                                        <p:attrNameLst>
                                          <p:attrName>style.visibility</p:attrName>
                                        </p:attrNameLst>
                                      </p:cBhvr>
                                      <p:to>
                                        <p:strVal val="visible"/>
                                      </p:to>
                                    </p:set>
                                    <p:animEffect transition="in" filter="checkerboard(across)">
                                      <p:cBhvr>
                                        <p:cTn id="57" dur="500"/>
                                        <p:tgtEl>
                                          <p:spTgt spid="3707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370720"/>
                                        </p:tgtEl>
                                        <p:attrNameLst>
                                          <p:attrName>style.visibility</p:attrName>
                                        </p:attrNameLst>
                                      </p:cBhvr>
                                      <p:to>
                                        <p:strVal val="visible"/>
                                      </p:to>
                                    </p:set>
                                    <p:animEffect transition="in" filter="checkerboard(across)">
                                      <p:cBhvr>
                                        <p:cTn id="62" dur="500"/>
                                        <p:tgtEl>
                                          <p:spTgt spid="3707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370721"/>
                                        </p:tgtEl>
                                        <p:attrNameLst>
                                          <p:attrName>style.visibility</p:attrName>
                                        </p:attrNameLst>
                                      </p:cBhvr>
                                      <p:to>
                                        <p:strVal val="visible"/>
                                      </p:to>
                                    </p:set>
                                    <p:animEffect transition="in" filter="checkerboard(across)">
                                      <p:cBhvr>
                                        <p:cTn id="67" dur="500"/>
                                        <p:tgtEl>
                                          <p:spTgt spid="37072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70792"/>
                                        </p:tgtEl>
                                        <p:attrNameLst>
                                          <p:attrName>style.visibility</p:attrName>
                                        </p:attrNameLst>
                                      </p:cBhvr>
                                      <p:to>
                                        <p:strVal val="visible"/>
                                      </p:to>
                                    </p:set>
                                    <p:animEffect transition="in" filter="wipe(up)">
                                      <p:cBhvr>
                                        <p:cTn id="72" dur="2000"/>
                                        <p:tgtEl>
                                          <p:spTgt spid="37079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370793"/>
                                        </p:tgtEl>
                                        <p:attrNameLst>
                                          <p:attrName>style.visibility</p:attrName>
                                        </p:attrNameLst>
                                      </p:cBhvr>
                                      <p:to>
                                        <p:strVal val="visible"/>
                                      </p:to>
                                    </p:set>
                                    <p:animEffect transition="in" filter="strips(downRight)">
                                      <p:cBhvr>
                                        <p:cTn id="77" dur="500"/>
                                        <p:tgtEl>
                                          <p:spTgt spid="370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28" grpId="0" autoUpdateAnimBg="0"/>
      <p:bldP spid="370729" grpId="0" autoUpdateAnimBg="0"/>
      <p:bldP spid="370788" grpId="0" autoUpdateAnimBg="0"/>
      <p:bldP spid="370789" grpId="0" autoUpdateAnimBg="0"/>
      <p:bldP spid="370792" grpId="0"/>
      <p:bldP spid="3707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9">
            <a:extLst>
              <a:ext uri="{FF2B5EF4-FFF2-40B4-BE49-F238E27FC236}">
                <a16:creationId xmlns:a16="http://schemas.microsoft.com/office/drawing/2014/main" id="{C3FD8DB4-E7E9-407E-83AA-7B019207EBB0}"/>
              </a:ext>
            </a:extLst>
          </p:cNvPr>
          <p:cNvSpPr txBox="1">
            <a:spLocks noChangeArrowheads="1"/>
          </p:cNvSpPr>
          <p:nvPr/>
        </p:nvSpPr>
        <p:spPr bwMode="auto">
          <a:xfrm>
            <a:off x="5067300" y="1296988"/>
            <a:ext cx="22860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sp>
        <p:nvSpPr>
          <p:cNvPr id="10243" name="Rectangle 10">
            <a:extLst>
              <a:ext uri="{FF2B5EF4-FFF2-40B4-BE49-F238E27FC236}">
                <a16:creationId xmlns:a16="http://schemas.microsoft.com/office/drawing/2014/main" id="{3F018DB5-8B43-40DC-98D7-8F46EDC06AD7}"/>
              </a:ext>
            </a:extLst>
          </p:cNvPr>
          <p:cNvSpPr>
            <a:spLocks noChangeArrowheads="1"/>
          </p:cNvSpPr>
          <p:nvPr/>
        </p:nvSpPr>
        <p:spPr bwMode="auto">
          <a:xfrm>
            <a:off x="6003925" y="998538"/>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sp>
        <p:nvSpPr>
          <p:cNvPr id="10244" name="Rectangle 11">
            <a:extLst>
              <a:ext uri="{FF2B5EF4-FFF2-40B4-BE49-F238E27FC236}">
                <a16:creationId xmlns:a16="http://schemas.microsoft.com/office/drawing/2014/main" id="{064A2C3A-3BF9-46A7-BBA5-FAD6F55E03A1}"/>
              </a:ext>
            </a:extLst>
          </p:cNvPr>
          <p:cNvSpPr>
            <a:spLocks noChangeArrowheads="1"/>
          </p:cNvSpPr>
          <p:nvPr/>
        </p:nvSpPr>
        <p:spPr bwMode="auto">
          <a:xfrm>
            <a:off x="839788" y="454025"/>
            <a:ext cx="688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436563">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395288">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387350">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398463">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例</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2</a:t>
            </a:r>
            <a:r>
              <a:rPr lang="en-US" altLang="zh-CN" sz="2400">
                <a:solidFill>
                  <a:srgbClr val="000066"/>
                </a:solidFill>
                <a:latin typeface="楷体_GB2312" pitchFamily="49" charset="-122"/>
                <a:ea typeface="楷体_GB2312" pitchFamily="49" charset="-122"/>
                <a:cs typeface="Times New Roman" panose="02020603050405020304" pitchFamily="18" charset="0"/>
              </a:rPr>
              <a:t> </a:t>
            </a:r>
            <a:r>
              <a:rPr lang="zh-CN" altLang="en-US" sz="2400">
                <a:solidFill>
                  <a:srgbClr val="000066"/>
                </a:solidFill>
                <a:latin typeface="楷体_GB2312" pitchFamily="49" charset="-122"/>
                <a:ea typeface="楷体_GB2312" pitchFamily="49" charset="-122"/>
                <a:cs typeface="Times New Roman" panose="02020603050405020304" pitchFamily="18" charset="0"/>
              </a:rPr>
              <a:t>试分析下图所示组合逻辑电路的逻辑功能。</a:t>
            </a:r>
          </a:p>
        </p:txBody>
      </p:sp>
      <p:sp>
        <p:nvSpPr>
          <p:cNvPr id="371724" name="Rectangle 12">
            <a:extLst>
              <a:ext uri="{FF2B5EF4-FFF2-40B4-BE49-F238E27FC236}">
                <a16:creationId xmlns:a16="http://schemas.microsoft.com/office/drawing/2014/main" id="{262E9CA5-CCCE-4AAE-AD4B-C48E733A6D63}"/>
              </a:ext>
            </a:extLst>
          </p:cNvPr>
          <p:cNvSpPr>
            <a:spLocks noChangeArrowheads="1"/>
          </p:cNvSpPr>
          <p:nvPr/>
        </p:nvSpPr>
        <p:spPr bwMode="auto">
          <a:xfrm>
            <a:off x="1198563" y="1327150"/>
            <a:ext cx="109458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tabLst>
                <a:tab pos="5397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436563">
              <a:tabLst>
                <a:tab pos="5397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395288">
              <a:tabLst>
                <a:tab pos="5397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387350">
              <a:tabLst>
                <a:tab pos="5397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398463">
              <a:tabLst>
                <a:tab pos="5397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tabLst>
                <a:tab pos="5397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tabLst>
                <a:tab pos="5397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tabLst>
                <a:tab pos="5397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tabLst>
                <a:tab pos="5397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cs typeface="Times New Roman" panose="02020603050405020304" pitchFamily="18" charset="0"/>
              </a:rPr>
              <a:t>解：</a:t>
            </a:r>
            <a:r>
              <a:rPr lang="en-US" altLang="zh-CN" sz="2400">
                <a:solidFill>
                  <a:srgbClr val="000066"/>
                </a:solidFill>
                <a:latin typeface="楷体_GB2312" pitchFamily="49" charset="-122"/>
                <a:ea typeface="楷体_GB2312" pitchFamily="49" charset="-122"/>
                <a:cs typeface="Times New Roman" panose="02020603050405020304" pitchFamily="18" charset="0"/>
              </a:rPr>
              <a:t>1</a:t>
            </a:r>
            <a:r>
              <a:rPr lang="zh-CN" altLang="en-US" sz="2400">
                <a:solidFill>
                  <a:srgbClr val="000066"/>
                </a:solidFill>
                <a:latin typeface="楷体_GB2312" pitchFamily="49" charset="-122"/>
                <a:ea typeface="楷体_GB2312" pitchFamily="49" charset="-122"/>
                <a:cs typeface="Times New Roman" panose="02020603050405020304" pitchFamily="18" charset="0"/>
              </a:rPr>
              <a:t>、根据逻辑电路写出各输出端的逻辑表达式，并进行化简和变换。</a:t>
            </a:r>
            <a:endPar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371725" name="Rectangle 13">
            <a:extLst>
              <a:ext uri="{FF2B5EF4-FFF2-40B4-BE49-F238E27FC236}">
                <a16:creationId xmlns:a16="http://schemas.microsoft.com/office/drawing/2014/main" id="{F7529516-5731-4F37-9505-9E9B3CDDCD5A}"/>
              </a:ext>
            </a:extLst>
          </p:cNvPr>
          <p:cNvSpPr>
            <a:spLocks noChangeArrowheads="1"/>
          </p:cNvSpPr>
          <p:nvPr/>
        </p:nvSpPr>
        <p:spPr bwMode="auto">
          <a:xfrm>
            <a:off x="7353300" y="2203450"/>
            <a:ext cx="1038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i="1">
                <a:solidFill>
                  <a:srgbClr val="000066"/>
                </a:solidFill>
                <a:latin typeface="Times New Roman" panose="02020603050405020304" pitchFamily="18" charset="0"/>
                <a:ea typeface="宋体" panose="02010600030101010101" pitchFamily="2" charset="-122"/>
              </a:rPr>
              <a:t>X </a:t>
            </a:r>
            <a:r>
              <a:rPr lang="en-US" altLang="zh-CN">
                <a:solidFill>
                  <a:srgbClr val="000066"/>
                </a:solidFill>
                <a:latin typeface="Times New Roman" panose="02020603050405020304" pitchFamily="18" charset="0"/>
                <a:ea typeface="宋体" panose="02010600030101010101" pitchFamily="2" charset="-122"/>
              </a:rPr>
              <a:t>= </a:t>
            </a:r>
            <a:r>
              <a:rPr lang="en-US" altLang="zh-CN" i="1">
                <a:solidFill>
                  <a:srgbClr val="000066"/>
                </a:solidFill>
                <a:latin typeface="Times New Roman" panose="02020603050405020304" pitchFamily="18" charset="0"/>
                <a:ea typeface="宋体" panose="02010600030101010101" pitchFamily="2" charset="-122"/>
              </a:rPr>
              <a:t>A</a:t>
            </a:r>
          </a:p>
        </p:txBody>
      </p:sp>
      <p:graphicFrame>
        <p:nvGraphicFramePr>
          <p:cNvPr id="371726" name="Object 14">
            <a:extLst>
              <a:ext uri="{FF2B5EF4-FFF2-40B4-BE49-F238E27FC236}">
                <a16:creationId xmlns:a16="http://schemas.microsoft.com/office/drawing/2014/main" id="{9EEB9697-8856-466B-814F-5E308B516020}"/>
              </a:ext>
            </a:extLst>
          </p:cNvPr>
          <p:cNvGraphicFramePr>
            <a:graphicFrameLocks noChangeAspect="1"/>
          </p:cNvGraphicFramePr>
          <p:nvPr/>
        </p:nvGraphicFramePr>
        <p:xfrm>
          <a:off x="7431088" y="2971800"/>
          <a:ext cx="2030412" cy="633413"/>
        </p:xfrm>
        <a:graphic>
          <a:graphicData uri="http://schemas.openxmlformats.org/presentationml/2006/ole">
            <mc:AlternateContent xmlns:mc="http://schemas.openxmlformats.org/markup-compatibility/2006">
              <mc:Choice xmlns:v="urn:schemas-microsoft-com:vml" Requires="v">
                <p:oleObj spid="_x0000_s10254" name="公式" r:id="rId4" imgW="723586" imgH="228501" progId="Equation.3">
                  <p:embed/>
                </p:oleObj>
              </mc:Choice>
              <mc:Fallback>
                <p:oleObj name="公式" r:id="rId4" imgW="723586" imgH="228501"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1088" y="2971800"/>
                        <a:ext cx="2030412"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1727" name="Object 15">
            <a:extLst>
              <a:ext uri="{FF2B5EF4-FFF2-40B4-BE49-F238E27FC236}">
                <a16:creationId xmlns:a16="http://schemas.microsoft.com/office/drawing/2014/main" id="{9039A648-7555-4AC7-921C-9E685A6B6613}"/>
              </a:ext>
            </a:extLst>
          </p:cNvPr>
          <p:cNvGraphicFramePr>
            <a:graphicFrameLocks noChangeAspect="1"/>
          </p:cNvGraphicFramePr>
          <p:nvPr/>
        </p:nvGraphicFramePr>
        <p:xfrm>
          <a:off x="7431088" y="4005263"/>
          <a:ext cx="1781175" cy="663575"/>
        </p:xfrm>
        <a:graphic>
          <a:graphicData uri="http://schemas.openxmlformats.org/presentationml/2006/ole">
            <mc:AlternateContent xmlns:mc="http://schemas.openxmlformats.org/markup-compatibility/2006">
              <mc:Choice xmlns:v="urn:schemas-microsoft-com:vml" Requires="v">
                <p:oleObj spid="_x0000_s10255" name="公式" r:id="rId6" imgW="748975" imgH="241195" progId="Equation.3">
                  <p:embed/>
                </p:oleObj>
              </mc:Choice>
              <mc:Fallback>
                <p:oleObj name="公式" r:id="rId6" imgW="748975" imgH="241195"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1088" y="4005263"/>
                        <a:ext cx="1781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9" name="Rectangle 17">
            <a:extLst>
              <a:ext uri="{FF2B5EF4-FFF2-40B4-BE49-F238E27FC236}">
                <a16:creationId xmlns:a16="http://schemas.microsoft.com/office/drawing/2014/main" id="{60C97BC2-1AA3-48E0-8B73-3BD67380EB11}"/>
              </a:ext>
            </a:extLst>
          </p:cNvPr>
          <p:cNvSpPr>
            <a:spLocks noChangeArrowheads="1"/>
          </p:cNvSpPr>
          <p:nvPr/>
        </p:nvSpPr>
        <p:spPr bwMode="auto">
          <a:xfrm>
            <a:off x="5481638" y="215106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pPr>
            <a:endParaRPr lang="zh-CN" altLang="en-US" sz="1800">
              <a:latin typeface="Arial Narrow" panose="020B0606020202030204" pitchFamily="34" charset="0"/>
              <a:ea typeface="宋体" panose="02010600030101010101" pitchFamily="2" charset="-122"/>
            </a:endParaRPr>
          </a:p>
        </p:txBody>
      </p:sp>
      <p:graphicFrame>
        <p:nvGraphicFramePr>
          <p:cNvPr id="10250" name="Object 16">
            <a:extLst>
              <a:ext uri="{FF2B5EF4-FFF2-40B4-BE49-F238E27FC236}">
                <a16:creationId xmlns:a16="http://schemas.microsoft.com/office/drawing/2014/main" id="{4C46C965-600E-45AA-B8D5-FE86D37D7835}"/>
              </a:ext>
            </a:extLst>
          </p:cNvPr>
          <p:cNvGraphicFramePr>
            <a:graphicFrameLocks noChangeAspect="1"/>
          </p:cNvGraphicFramePr>
          <p:nvPr/>
        </p:nvGraphicFramePr>
        <p:xfrm>
          <a:off x="1757363" y="2252663"/>
          <a:ext cx="4248150" cy="2820987"/>
        </p:xfrm>
        <a:graphic>
          <a:graphicData uri="http://schemas.openxmlformats.org/presentationml/2006/ole">
            <mc:AlternateContent xmlns:mc="http://schemas.openxmlformats.org/markup-compatibility/2006">
              <mc:Choice xmlns:v="urn:schemas-microsoft-com:vml" Requires="v">
                <p:oleObj spid="_x0000_s10256" name="图片" r:id="rId8" imgW="2356683" imgH="1538205" progId="Word.Picture.8">
                  <p:embed/>
                </p:oleObj>
              </mc:Choice>
              <mc:Fallback>
                <p:oleObj name="图片" r:id="rId8" imgW="2356683" imgH="1538205" progId="Word.Picture.8">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t="-1390"/>
                      <a:stretch>
                        <a:fillRect/>
                      </a:stretch>
                    </p:blipFill>
                    <p:spPr bwMode="auto">
                      <a:xfrm>
                        <a:off x="1757363" y="2252663"/>
                        <a:ext cx="4248150"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d"/>
    <p:sndAc>
      <p:stSnd>
        <p:snd r:embed="rId3"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1724"/>
                                        </p:tgtEl>
                                        <p:attrNameLst>
                                          <p:attrName>style.visibility</p:attrName>
                                        </p:attrNameLst>
                                      </p:cBhvr>
                                      <p:to>
                                        <p:strVal val="visible"/>
                                      </p:to>
                                    </p:set>
                                    <p:animEffect transition="in" filter="strips(downRight)">
                                      <p:cBhvr>
                                        <p:cTn id="7" dur="500"/>
                                        <p:tgtEl>
                                          <p:spTgt spid="371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25"/>
                                        </p:tgtEl>
                                        <p:attrNameLst>
                                          <p:attrName>style.visibility</p:attrName>
                                        </p:attrNameLst>
                                      </p:cBhvr>
                                      <p:to>
                                        <p:strVal val="visible"/>
                                      </p:to>
                                    </p:set>
                                    <p:animEffect transition="in" filter="wipe(up)">
                                      <p:cBhvr>
                                        <p:cTn id="12" dur="500"/>
                                        <p:tgtEl>
                                          <p:spTgt spid="371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1726"/>
                                        </p:tgtEl>
                                        <p:attrNameLst>
                                          <p:attrName>style.visibility</p:attrName>
                                        </p:attrNameLst>
                                      </p:cBhvr>
                                      <p:to>
                                        <p:strVal val="visible"/>
                                      </p:to>
                                    </p:set>
                                    <p:animEffect transition="in" filter="strips(downRight)">
                                      <p:cBhvr>
                                        <p:cTn id="17" dur="500"/>
                                        <p:tgtEl>
                                          <p:spTgt spid="3717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71727"/>
                                        </p:tgtEl>
                                        <p:attrNameLst>
                                          <p:attrName>style.visibility</p:attrName>
                                        </p:attrNameLst>
                                      </p:cBhvr>
                                      <p:to>
                                        <p:strVal val="visible"/>
                                      </p:to>
                                    </p:set>
                                    <p:animEffect transition="in" filter="strips(downRight)">
                                      <p:cBhvr>
                                        <p:cTn id="22" dur="500"/>
                                        <p:tgtEl>
                                          <p:spTgt spid="371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4" grpId="0"/>
      <p:bldP spid="3717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60" name="Rectangle 24">
            <a:extLst>
              <a:ext uri="{FF2B5EF4-FFF2-40B4-BE49-F238E27FC236}">
                <a16:creationId xmlns:a16="http://schemas.microsoft.com/office/drawing/2014/main" id="{58E23362-4A44-48E1-A418-8839C3BF6606}"/>
              </a:ext>
            </a:extLst>
          </p:cNvPr>
          <p:cNvSpPr>
            <a:spLocks noChangeArrowheads="1"/>
          </p:cNvSpPr>
          <p:nvPr/>
        </p:nvSpPr>
        <p:spPr bwMode="auto">
          <a:xfrm>
            <a:off x="506612" y="431554"/>
            <a:ext cx="36734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dirty="0">
                <a:solidFill>
                  <a:srgbClr val="000066"/>
                </a:solidFill>
                <a:latin typeface="黑体" panose="02010609060101010101" pitchFamily="49" charset="-122"/>
                <a:ea typeface="黑体" panose="02010609060101010101" pitchFamily="49" charset="-122"/>
              </a:rPr>
              <a:t>2</a:t>
            </a:r>
            <a:r>
              <a:rPr lang="zh-CN" altLang="en-US" sz="2400" dirty="0">
                <a:solidFill>
                  <a:srgbClr val="000066"/>
                </a:solidFill>
                <a:latin typeface="黑体" panose="02010609060101010101" pitchFamily="49" charset="-122"/>
                <a:ea typeface="黑体" panose="02010609060101010101" pitchFamily="49" charset="-122"/>
              </a:rPr>
              <a:t>、列写真值表</a:t>
            </a:r>
            <a:endParaRPr lang="zh-CN" altLang="en-US" sz="2400" b="0" dirty="0">
              <a:solidFill>
                <a:srgbClr val="000066"/>
              </a:solidFill>
              <a:latin typeface="黑体" panose="02010609060101010101" pitchFamily="49" charset="-122"/>
              <a:ea typeface="黑体" panose="02010609060101010101" pitchFamily="49" charset="-122"/>
            </a:endParaRPr>
          </a:p>
        </p:txBody>
      </p:sp>
      <p:graphicFrame>
        <p:nvGraphicFramePr>
          <p:cNvPr id="372833" name="Object 97">
            <a:extLst>
              <a:ext uri="{FF2B5EF4-FFF2-40B4-BE49-F238E27FC236}">
                <a16:creationId xmlns:a16="http://schemas.microsoft.com/office/drawing/2014/main" id="{198C87E2-49DC-49A1-91AC-0D90E825B219}"/>
              </a:ext>
            </a:extLst>
          </p:cNvPr>
          <p:cNvGraphicFramePr>
            <a:graphicFrameLocks noChangeAspect="1"/>
          </p:cNvGraphicFramePr>
          <p:nvPr>
            <p:extLst>
              <p:ext uri="{D42A27DB-BD31-4B8C-83A1-F6EECF244321}">
                <p14:modId xmlns:p14="http://schemas.microsoft.com/office/powerpoint/2010/main" val="2664054778"/>
              </p:ext>
            </p:extLst>
          </p:nvPr>
        </p:nvGraphicFramePr>
        <p:xfrm>
          <a:off x="2793702" y="1768229"/>
          <a:ext cx="1944687" cy="519112"/>
        </p:xfrm>
        <a:graphic>
          <a:graphicData uri="http://schemas.openxmlformats.org/presentationml/2006/ole">
            <mc:AlternateContent xmlns:mc="http://schemas.openxmlformats.org/markup-compatibility/2006">
              <mc:Choice xmlns:v="urn:schemas-microsoft-com:vml" Requires="v">
                <p:oleObj spid="_x0000_s11373" name="公式" r:id="rId5" imgW="660113" imgH="177723" progId="Equation.3">
                  <p:embed/>
                </p:oleObj>
              </mc:Choice>
              <mc:Fallback>
                <p:oleObj name="公式" r:id="rId5" imgW="660113" imgH="177723" progId="Equation.3">
                  <p:embed/>
                  <p:pic>
                    <p:nvPicPr>
                      <p:cNvPr id="0" name="Object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3702" y="1768229"/>
                        <a:ext cx="194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2834" name="Object 98">
            <a:extLst>
              <a:ext uri="{FF2B5EF4-FFF2-40B4-BE49-F238E27FC236}">
                <a16:creationId xmlns:a16="http://schemas.microsoft.com/office/drawing/2014/main" id="{3B52C652-C2BF-4307-A076-8141BD22F374}"/>
              </a:ext>
            </a:extLst>
          </p:cNvPr>
          <p:cNvGraphicFramePr>
            <a:graphicFrameLocks noChangeAspect="1"/>
          </p:cNvGraphicFramePr>
          <p:nvPr>
            <p:extLst>
              <p:ext uri="{D42A27DB-BD31-4B8C-83A1-F6EECF244321}">
                <p14:modId xmlns:p14="http://schemas.microsoft.com/office/powerpoint/2010/main" val="1348328160"/>
              </p:ext>
            </p:extLst>
          </p:nvPr>
        </p:nvGraphicFramePr>
        <p:xfrm>
          <a:off x="2577802" y="2587379"/>
          <a:ext cx="1728787" cy="566737"/>
        </p:xfrm>
        <a:graphic>
          <a:graphicData uri="http://schemas.openxmlformats.org/presentationml/2006/ole">
            <mc:AlternateContent xmlns:mc="http://schemas.openxmlformats.org/markup-compatibility/2006">
              <mc:Choice xmlns:v="urn:schemas-microsoft-com:vml" Requires="v">
                <p:oleObj spid="_x0000_s11374" name="公式" r:id="rId7" imgW="672808" imgH="190417" progId="Equation.3">
                  <p:embed/>
                </p:oleObj>
              </mc:Choice>
              <mc:Fallback>
                <p:oleObj name="公式" r:id="rId7" imgW="672808" imgH="190417" progId="Equation.3">
                  <p:embed/>
                  <p:pic>
                    <p:nvPicPr>
                      <p:cNvPr id="0" name="Object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7802" y="2587379"/>
                        <a:ext cx="172878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Rectangle 99">
            <a:extLst>
              <a:ext uri="{FF2B5EF4-FFF2-40B4-BE49-F238E27FC236}">
                <a16:creationId xmlns:a16="http://schemas.microsoft.com/office/drawing/2014/main" id="{39FEDE4D-A9F0-4D32-9219-DA43B451B376}"/>
              </a:ext>
            </a:extLst>
          </p:cNvPr>
          <p:cNvSpPr>
            <a:spLocks noChangeArrowheads="1"/>
          </p:cNvSpPr>
          <p:nvPr/>
        </p:nvSpPr>
        <p:spPr bwMode="auto">
          <a:xfrm>
            <a:off x="634700" y="1064966"/>
            <a:ext cx="135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i="1" dirty="0">
                <a:latin typeface="Times New Roman" panose="02020603050405020304" pitchFamily="18" charset="0"/>
                <a:ea typeface="宋体" panose="02010600030101010101" pitchFamily="2" charset="-122"/>
              </a:rPr>
              <a:t>X </a:t>
            </a:r>
            <a:r>
              <a:rPr lang="en-US" altLang="zh-CN" sz="2400" dirty="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rPr>
              <a:t>A</a:t>
            </a:r>
          </a:p>
        </p:txBody>
      </p:sp>
      <p:sp>
        <p:nvSpPr>
          <p:cNvPr id="372836" name="Rectangle 100">
            <a:extLst>
              <a:ext uri="{FF2B5EF4-FFF2-40B4-BE49-F238E27FC236}">
                <a16:creationId xmlns:a16="http://schemas.microsoft.com/office/drawing/2014/main" id="{D1B5CBAB-B148-4029-9A71-8EED9271C004}"/>
              </a:ext>
            </a:extLst>
          </p:cNvPr>
          <p:cNvSpPr>
            <a:spLocks noChangeArrowheads="1"/>
          </p:cNvSpPr>
          <p:nvPr/>
        </p:nvSpPr>
        <p:spPr bwMode="auto">
          <a:xfrm>
            <a:off x="6383832" y="90242"/>
            <a:ext cx="2160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zh-CN" altLang="en-US">
                <a:solidFill>
                  <a:srgbClr val="000066"/>
                </a:solidFill>
                <a:latin typeface="楷体_GB2312" pitchFamily="49" charset="-122"/>
                <a:ea typeface="楷体_GB2312" pitchFamily="49" charset="-122"/>
              </a:rPr>
              <a:t>真值表</a:t>
            </a:r>
          </a:p>
        </p:txBody>
      </p:sp>
      <p:grpSp>
        <p:nvGrpSpPr>
          <p:cNvPr id="372863" name="Group 127">
            <a:extLst>
              <a:ext uri="{FF2B5EF4-FFF2-40B4-BE49-F238E27FC236}">
                <a16:creationId xmlns:a16="http://schemas.microsoft.com/office/drawing/2014/main" id="{D9BECAF1-640C-464F-97DE-C014FEBD7434}"/>
              </a:ext>
            </a:extLst>
          </p:cNvPr>
          <p:cNvGrpSpPr>
            <a:grpSpLocks/>
          </p:cNvGrpSpPr>
          <p:nvPr/>
        </p:nvGrpSpPr>
        <p:grpSpPr bwMode="auto">
          <a:xfrm>
            <a:off x="5159870" y="758579"/>
            <a:ext cx="3816350" cy="4013200"/>
            <a:chOff x="3061" y="1356"/>
            <a:chExt cx="2404" cy="2528"/>
          </a:xfrm>
        </p:grpSpPr>
        <p:sp>
          <p:nvSpPr>
            <p:cNvPr id="11274" name="Rectangle 26">
              <a:extLst>
                <a:ext uri="{FF2B5EF4-FFF2-40B4-BE49-F238E27FC236}">
                  <a16:creationId xmlns:a16="http://schemas.microsoft.com/office/drawing/2014/main" id="{B00C87D0-C64B-462A-9DB9-8BE7203902EF}"/>
                </a:ext>
              </a:extLst>
            </p:cNvPr>
            <p:cNvSpPr>
              <a:spLocks noChangeArrowheads="1"/>
            </p:cNvSpPr>
            <p:nvPr/>
          </p:nvSpPr>
          <p:spPr bwMode="auto">
            <a:xfrm>
              <a:off x="5065" y="3554"/>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75" name="Rectangle 27">
              <a:extLst>
                <a:ext uri="{FF2B5EF4-FFF2-40B4-BE49-F238E27FC236}">
                  <a16:creationId xmlns:a16="http://schemas.microsoft.com/office/drawing/2014/main" id="{5F5D0A21-8552-4835-8FBF-46245BBD4A84}"/>
                </a:ext>
              </a:extLst>
            </p:cNvPr>
            <p:cNvSpPr>
              <a:spLocks noChangeArrowheads="1"/>
            </p:cNvSpPr>
            <p:nvPr/>
          </p:nvSpPr>
          <p:spPr bwMode="auto">
            <a:xfrm>
              <a:off x="4647" y="3554"/>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76" name="Rectangle 28">
              <a:extLst>
                <a:ext uri="{FF2B5EF4-FFF2-40B4-BE49-F238E27FC236}">
                  <a16:creationId xmlns:a16="http://schemas.microsoft.com/office/drawing/2014/main" id="{26B3ED18-7F71-46E7-8136-46165C738ADB}"/>
                </a:ext>
              </a:extLst>
            </p:cNvPr>
            <p:cNvSpPr>
              <a:spLocks noChangeArrowheads="1"/>
            </p:cNvSpPr>
            <p:nvPr/>
          </p:nvSpPr>
          <p:spPr bwMode="auto">
            <a:xfrm>
              <a:off x="4263" y="3554"/>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77" name="Rectangle 29">
              <a:extLst>
                <a:ext uri="{FF2B5EF4-FFF2-40B4-BE49-F238E27FC236}">
                  <a16:creationId xmlns:a16="http://schemas.microsoft.com/office/drawing/2014/main" id="{AC1301A5-BED2-4DC2-9312-42AB9FF7864D}"/>
                </a:ext>
              </a:extLst>
            </p:cNvPr>
            <p:cNvSpPr>
              <a:spLocks noChangeArrowheads="1"/>
            </p:cNvSpPr>
            <p:nvPr/>
          </p:nvSpPr>
          <p:spPr bwMode="auto">
            <a:xfrm>
              <a:off x="3862" y="3554"/>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78" name="Rectangle 30">
              <a:extLst>
                <a:ext uri="{FF2B5EF4-FFF2-40B4-BE49-F238E27FC236}">
                  <a16:creationId xmlns:a16="http://schemas.microsoft.com/office/drawing/2014/main" id="{6921A12F-1EA2-44A8-BB33-146DA7DE67C7}"/>
                </a:ext>
              </a:extLst>
            </p:cNvPr>
            <p:cNvSpPr>
              <a:spLocks noChangeArrowheads="1"/>
            </p:cNvSpPr>
            <p:nvPr/>
          </p:nvSpPr>
          <p:spPr bwMode="auto">
            <a:xfrm>
              <a:off x="3447" y="3554"/>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79" name="Rectangle 31">
              <a:extLst>
                <a:ext uri="{FF2B5EF4-FFF2-40B4-BE49-F238E27FC236}">
                  <a16:creationId xmlns:a16="http://schemas.microsoft.com/office/drawing/2014/main" id="{F3C27697-48FF-4F82-985F-A705790C3409}"/>
                </a:ext>
              </a:extLst>
            </p:cNvPr>
            <p:cNvSpPr>
              <a:spLocks noChangeArrowheads="1"/>
            </p:cNvSpPr>
            <p:nvPr/>
          </p:nvSpPr>
          <p:spPr bwMode="auto">
            <a:xfrm>
              <a:off x="3061" y="3554"/>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80" name="Rectangle 32">
              <a:extLst>
                <a:ext uri="{FF2B5EF4-FFF2-40B4-BE49-F238E27FC236}">
                  <a16:creationId xmlns:a16="http://schemas.microsoft.com/office/drawing/2014/main" id="{55AE4BF5-DD60-46F2-AB52-1A2BD0933078}"/>
                </a:ext>
              </a:extLst>
            </p:cNvPr>
            <p:cNvSpPr>
              <a:spLocks noChangeArrowheads="1"/>
            </p:cNvSpPr>
            <p:nvPr/>
          </p:nvSpPr>
          <p:spPr bwMode="auto">
            <a:xfrm>
              <a:off x="5065" y="3286"/>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81" name="Rectangle 33">
              <a:extLst>
                <a:ext uri="{FF2B5EF4-FFF2-40B4-BE49-F238E27FC236}">
                  <a16:creationId xmlns:a16="http://schemas.microsoft.com/office/drawing/2014/main" id="{BF9F7D08-7E32-4D6D-93D7-A30083FFF129}"/>
                </a:ext>
              </a:extLst>
            </p:cNvPr>
            <p:cNvSpPr>
              <a:spLocks noChangeArrowheads="1"/>
            </p:cNvSpPr>
            <p:nvPr/>
          </p:nvSpPr>
          <p:spPr bwMode="auto">
            <a:xfrm>
              <a:off x="4647" y="3286"/>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82" name="Rectangle 34">
              <a:extLst>
                <a:ext uri="{FF2B5EF4-FFF2-40B4-BE49-F238E27FC236}">
                  <a16:creationId xmlns:a16="http://schemas.microsoft.com/office/drawing/2014/main" id="{F997288C-69AE-4A3D-99E4-40A761FCCF66}"/>
                </a:ext>
              </a:extLst>
            </p:cNvPr>
            <p:cNvSpPr>
              <a:spLocks noChangeArrowheads="1"/>
            </p:cNvSpPr>
            <p:nvPr/>
          </p:nvSpPr>
          <p:spPr bwMode="auto">
            <a:xfrm>
              <a:off x="4263" y="3286"/>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83" name="Rectangle 35">
              <a:extLst>
                <a:ext uri="{FF2B5EF4-FFF2-40B4-BE49-F238E27FC236}">
                  <a16:creationId xmlns:a16="http://schemas.microsoft.com/office/drawing/2014/main" id="{DC2FF3EC-C5F5-403D-A1B2-ED5646AA9B99}"/>
                </a:ext>
              </a:extLst>
            </p:cNvPr>
            <p:cNvSpPr>
              <a:spLocks noChangeArrowheads="1"/>
            </p:cNvSpPr>
            <p:nvPr/>
          </p:nvSpPr>
          <p:spPr bwMode="auto">
            <a:xfrm>
              <a:off x="3862" y="3286"/>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284" name="Rectangle 36">
              <a:extLst>
                <a:ext uri="{FF2B5EF4-FFF2-40B4-BE49-F238E27FC236}">
                  <a16:creationId xmlns:a16="http://schemas.microsoft.com/office/drawing/2014/main" id="{5CDEC54C-3358-41D1-9A40-DA93B4D07440}"/>
                </a:ext>
              </a:extLst>
            </p:cNvPr>
            <p:cNvSpPr>
              <a:spLocks noChangeArrowheads="1"/>
            </p:cNvSpPr>
            <p:nvPr/>
          </p:nvSpPr>
          <p:spPr bwMode="auto">
            <a:xfrm>
              <a:off x="3447" y="3286"/>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85" name="Rectangle 37">
              <a:extLst>
                <a:ext uri="{FF2B5EF4-FFF2-40B4-BE49-F238E27FC236}">
                  <a16:creationId xmlns:a16="http://schemas.microsoft.com/office/drawing/2014/main" id="{CCDC1DCF-C3B5-49FD-9609-A29CD8EE7B4B}"/>
                </a:ext>
              </a:extLst>
            </p:cNvPr>
            <p:cNvSpPr>
              <a:spLocks noChangeArrowheads="1"/>
            </p:cNvSpPr>
            <p:nvPr/>
          </p:nvSpPr>
          <p:spPr bwMode="auto">
            <a:xfrm>
              <a:off x="3061" y="3286"/>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86" name="Rectangle 38">
              <a:extLst>
                <a:ext uri="{FF2B5EF4-FFF2-40B4-BE49-F238E27FC236}">
                  <a16:creationId xmlns:a16="http://schemas.microsoft.com/office/drawing/2014/main" id="{68F0344A-2B2A-4CEF-A6D9-0F607E0C3A01}"/>
                </a:ext>
              </a:extLst>
            </p:cNvPr>
            <p:cNvSpPr>
              <a:spLocks noChangeArrowheads="1"/>
            </p:cNvSpPr>
            <p:nvPr/>
          </p:nvSpPr>
          <p:spPr bwMode="auto">
            <a:xfrm>
              <a:off x="5065" y="3018"/>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87" name="Rectangle 39">
              <a:extLst>
                <a:ext uri="{FF2B5EF4-FFF2-40B4-BE49-F238E27FC236}">
                  <a16:creationId xmlns:a16="http://schemas.microsoft.com/office/drawing/2014/main" id="{D98CB936-F262-454F-A32D-3890D3DFFA0A}"/>
                </a:ext>
              </a:extLst>
            </p:cNvPr>
            <p:cNvSpPr>
              <a:spLocks noChangeArrowheads="1"/>
            </p:cNvSpPr>
            <p:nvPr/>
          </p:nvSpPr>
          <p:spPr bwMode="auto">
            <a:xfrm>
              <a:off x="4647" y="3018"/>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88" name="Rectangle 40">
              <a:extLst>
                <a:ext uri="{FF2B5EF4-FFF2-40B4-BE49-F238E27FC236}">
                  <a16:creationId xmlns:a16="http://schemas.microsoft.com/office/drawing/2014/main" id="{AE20E5C9-0B0A-42A9-9776-FB0296132792}"/>
                </a:ext>
              </a:extLst>
            </p:cNvPr>
            <p:cNvSpPr>
              <a:spLocks noChangeArrowheads="1"/>
            </p:cNvSpPr>
            <p:nvPr/>
          </p:nvSpPr>
          <p:spPr bwMode="auto">
            <a:xfrm>
              <a:off x="4263" y="3018"/>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89" name="Rectangle 41">
              <a:extLst>
                <a:ext uri="{FF2B5EF4-FFF2-40B4-BE49-F238E27FC236}">
                  <a16:creationId xmlns:a16="http://schemas.microsoft.com/office/drawing/2014/main" id="{A30DFDB2-4AEA-48B0-8615-DDA539AB11C7}"/>
                </a:ext>
              </a:extLst>
            </p:cNvPr>
            <p:cNvSpPr>
              <a:spLocks noChangeArrowheads="1"/>
            </p:cNvSpPr>
            <p:nvPr/>
          </p:nvSpPr>
          <p:spPr bwMode="auto">
            <a:xfrm>
              <a:off x="3862" y="3018"/>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90" name="Rectangle 42">
              <a:extLst>
                <a:ext uri="{FF2B5EF4-FFF2-40B4-BE49-F238E27FC236}">
                  <a16:creationId xmlns:a16="http://schemas.microsoft.com/office/drawing/2014/main" id="{F05C077E-332F-435B-A5FA-AAA0A92E9D21}"/>
                </a:ext>
              </a:extLst>
            </p:cNvPr>
            <p:cNvSpPr>
              <a:spLocks noChangeArrowheads="1"/>
            </p:cNvSpPr>
            <p:nvPr/>
          </p:nvSpPr>
          <p:spPr bwMode="auto">
            <a:xfrm>
              <a:off x="3447" y="3018"/>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291" name="Rectangle 43">
              <a:extLst>
                <a:ext uri="{FF2B5EF4-FFF2-40B4-BE49-F238E27FC236}">
                  <a16:creationId xmlns:a16="http://schemas.microsoft.com/office/drawing/2014/main" id="{469B50A7-9248-4A17-9FF0-2DB3D9872972}"/>
                </a:ext>
              </a:extLst>
            </p:cNvPr>
            <p:cNvSpPr>
              <a:spLocks noChangeArrowheads="1"/>
            </p:cNvSpPr>
            <p:nvPr/>
          </p:nvSpPr>
          <p:spPr bwMode="auto">
            <a:xfrm>
              <a:off x="3061" y="3018"/>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92" name="Rectangle 44">
              <a:extLst>
                <a:ext uri="{FF2B5EF4-FFF2-40B4-BE49-F238E27FC236}">
                  <a16:creationId xmlns:a16="http://schemas.microsoft.com/office/drawing/2014/main" id="{E90EF436-2EAA-48BE-ABB1-0707C2294EE4}"/>
                </a:ext>
              </a:extLst>
            </p:cNvPr>
            <p:cNvSpPr>
              <a:spLocks noChangeArrowheads="1"/>
            </p:cNvSpPr>
            <p:nvPr/>
          </p:nvSpPr>
          <p:spPr bwMode="auto">
            <a:xfrm>
              <a:off x="5065" y="2750"/>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93" name="Rectangle 45">
              <a:extLst>
                <a:ext uri="{FF2B5EF4-FFF2-40B4-BE49-F238E27FC236}">
                  <a16:creationId xmlns:a16="http://schemas.microsoft.com/office/drawing/2014/main" id="{FD4A6A10-5ED4-4ED5-BCDA-1174F58D17EB}"/>
                </a:ext>
              </a:extLst>
            </p:cNvPr>
            <p:cNvSpPr>
              <a:spLocks noChangeArrowheads="1"/>
            </p:cNvSpPr>
            <p:nvPr/>
          </p:nvSpPr>
          <p:spPr bwMode="auto">
            <a:xfrm>
              <a:off x="4647" y="2750"/>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94" name="Rectangle 46">
              <a:extLst>
                <a:ext uri="{FF2B5EF4-FFF2-40B4-BE49-F238E27FC236}">
                  <a16:creationId xmlns:a16="http://schemas.microsoft.com/office/drawing/2014/main" id="{AFF8B345-5068-4C3B-9FC9-F7FC237990CB}"/>
                </a:ext>
              </a:extLst>
            </p:cNvPr>
            <p:cNvSpPr>
              <a:spLocks noChangeArrowheads="1"/>
            </p:cNvSpPr>
            <p:nvPr/>
          </p:nvSpPr>
          <p:spPr bwMode="auto">
            <a:xfrm>
              <a:off x="4263" y="2750"/>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95" name="Rectangle 47">
              <a:extLst>
                <a:ext uri="{FF2B5EF4-FFF2-40B4-BE49-F238E27FC236}">
                  <a16:creationId xmlns:a16="http://schemas.microsoft.com/office/drawing/2014/main" id="{7223276A-3D2D-4A8A-BDC1-BF63F044484C}"/>
                </a:ext>
              </a:extLst>
            </p:cNvPr>
            <p:cNvSpPr>
              <a:spLocks noChangeArrowheads="1"/>
            </p:cNvSpPr>
            <p:nvPr/>
          </p:nvSpPr>
          <p:spPr bwMode="auto">
            <a:xfrm>
              <a:off x="3862" y="2750"/>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296" name="Rectangle 48">
              <a:extLst>
                <a:ext uri="{FF2B5EF4-FFF2-40B4-BE49-F238E27FC236}">
                  <a16:creationId xmlns:a16="http://schemas.microsoft.com/office/drawing/2014/main" id="{7D901A25-136E-418D-835C-220C160B07FD}"/>
                </a:ext>
              </a:extLst>
            </p:cNvPr>
            <p:cNvSpPr>
              <a:spLocks noChangeArrowheads="1"/>
            </p:cNvSpPr>
            <p:nvPr/>
          </p:nvSpPr>
          <p:spPr bwMode="auto">
            <a:xfrm>
              <a:off x="3447" y="2750"/>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297" name="Rectangle 49">
              <a:extLst>
                <a:ext uri="{FF2B5EF4-FFF2-40B4-BE49-F238E27FC236}">
                  <a16:creationId xmlns:a16="http://schemas.microsoft.com/office/drawing/2014/main" id="{24947E0A-9449-4809-821D-CF669DD75932}"/>
                </a:ext>
              </a:extLst>
            </p:cNvPr>
            <p:cNvSpPr>
              <a:spLocks noChangeArrowheads="1"/>
            </p:cNvSpPr>
            <p:nvPr/>
          </p:nvSpPr>
          <p:spPr bwMode="auto">
            <a:xfrm>
              <a:off x="3061" y="2750"/>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298" name="Rectangle 50">
              <a:extLst>
                <a:ext uri="{FF2B5EF4-FFF2-40B4-BE49-F238E27FC236}">
                  <a16:creationId xmlns:a16="http://schemas.microsoft.com/office/drawing/2014/main" id="{1CAB7683-1D17-470C-B7EB-B8A2A875454E}"/>
                </a:ext>
              </a:extLst>
            </p:cNvPr>
            <p:cNvSpPr>
              <a:spLocks noChangeArrowheads="1"/>
            </p:cNvSpPr>
            <p:nvPr/>
          </p:nvSpPr>
          <p:spPr bwMode="auto">
            <a:xfrm>
              <a:off x="5065" y="2469"/>
              <a:ext cx="400"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299" name="Rectangle 51">
              <a:extLst>
                <a:ext uri="{FF2B5EF4-FFF2-40B4-BE49-F238E27FC236}">
                  <a16:creationId xmlns:a16="http://schemas.microsoft.com/office/drawing/2014/main" id="{45AB4CAF-D403-4AB1-86F9-D280CF049713}"/>
                </a:ext>
              </a:extLst>
            </p:cNvPr>
            <p:cNvSpPr>
              <a:spLocks noChangeArrowheads="1"/>
            </p:cNvSpPr>
            <p:nvPr/>
          </p:nvSpPr>
          <p:spPr bwMode="auto">
            <a:xfrm>
              <a:off x="4647" y="2469"/>
              <a:ext cx="418"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00" name="Rectangle 52">
              <a:extLst>
                <a:ext uri="{FF2B5EF4-FFF2-40B4-BE49-F238E27FC236}">
                  <a16:creationId xmlns:a16="http://schemas.microsoft.com/office/drawing/2014/main" id="{60F3A01B-5735-431D-B8BB-5D4C20A363B3}"/>
                </a:ext>
              </a:extLst>
            </p:cNvPr>
            <p:cNvSpPr>
              <a:spLocks noChangeArrowheads="1"/>
            </p:cNvSpPr>
            <p:nvPr/>
          </p:nvSpPr>
          <p:spPr bwMode="auto">
            <a:xfrm>
              <a:off x="4263" y="2469"/>
              <a:ext cx="38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01" name="Rectangle 53">
              <a:extLst>
                <a:ext uri="{FF2B5EF4-FFF2-40B4-BE49-F238E27FC236}">
                  <a16:creationId xmlns:a16="http://schemas.microsoft.com/office/drawing/2014/main" id="{80CDA60B-86A2-4B51-9119-8B202CEA3AC4}"/>
                </a:ext>
              </a:extLst>
            </p:cNvPr>
            <p:cNvSpPr>
              <a:spLocks noChangeArrowheads="1"/>
            </p:cNvSpPr>
            <p:nvPr/>
          </p:nvSpPr>
          <p:spPr bwMode="auto">
            <a:xfrm>
              <a:off x="3862" y="2469"/>
              <a:ext cx="401"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302" name="Rectangle 54">
              <a:extLst>
                <a:ext uri="{FF2B5EF4-FFF2-40B4-BE49-F238E27FC236}">
                  <a16:creationId xmlns:a16="http://schemas.microsoft.com/office/drawing/2014/main" id="{5CDAE54A-A000-4826-87DB-209020BA3433}"/>
                </a:ext>
              </a:extLst>
            </p:cNvPr>
            <p:cNvSpPr>
              <a:spLocks noChangeArrowheads="1"/>
            </p:cNvSpPr>
            <p:nvPr/>
          </p:nvSpPr>
          <p:spPr bwMode="auto">
            <a:xfrm>
              <a:off x="3447" y="2469"/>
              <a:ext cx="415"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303" name="Rectangle 55">
              <a:extLst>
                <a:ext uri="{FF2B5EF4-FFF2-40B4-BE49-F238E27FC236}">
                  <a16:creationId xmlns:a16="http://schemas.microsoft.com/office/drawing/2014/main" id="{C5516452-7C67-4C38-9FF3-A0BA89B35D67}"/>
                </a:ext>
              </a:extLst>
            </p:cNvPr>
            <p:cNvSpPr>
              <a:spLocks noChangeArrowheads="1"/>
            </p:cNvSpPr>
            <p:nvPr/>
          </p:nvSpPr>
          <p:spPr bwMode="auto">
            <a:xfrm>
              <a:off x="3061" y="2469"/>
              <a:ext cx="386"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04" name="Rectangle 56">
              <a:extLst>
                <a:ext uri="{FF2B5EF4-FFF2-40B4-BE49-F238E27FC236}">
                  <a16:creationId xmlns:a16="http://schemas.microsoft.com/office/drawing/2014/main" id="{EE4055C5-9E89-4F37-8A28-7063FFF5A95A}"/>
                </a:ext>
              </a:extLst>
            </p:cNvPr>
            <p:cNvSpPr>
              <a:spLocks noChangeArrowheads="1"/>
            </p:cNvSpPr>
            <p:nvPr/>
          </p:nvSpPr>
          <p:spPr bwMode="auto">
            <a:xfrm>
              <a:off x="5065" y="2201"/>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05" name="Rectangle 57">
              <a:extLst>
                <a:ext uri="{FF2B5EF4-FFF2-40B4-BE49-F238E27FC236}">
                  <a16:creationId xmlns:a16="http://schemas.microsoft.com/office/drawing/2014/main" id="{007F2196-9035-4639-BA6D-BBE6EAFF845A}"/>
                </a:ext>
              </a:extLst>
            </p:cNvPr>
            <p:cNvSpPr>
              <a:spLocks noChangeArrowheads="1"/>
            </p:cNvSpPr>
            <p:nvPr/>
          </p:nvSpPr>
          <p:spPr bwMode="auto">
            <a:xfrm>
              <a:off x="4647" y="2201"/>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06" name="Rectangle 58">
              <a:extLst>
                <a:ext uri="{FF2B5EF4-FFF2-40B4-BE49-F238E27FC236}">
                  <a16:creationId xmlns:a16="http://schemas.microsoft.com/office/drawing/2014/main" id="{36BB60A2-654D-484D-A802-444E398FCBED}"/>
                </a:ext>
              </a:extLst>
            </p:cNvPr>
            <p:cNvSpPr>
              <a:spLocks noChangeArrowheads="1"/>
            </p:cNvSpPr>
            <p:nvPr/>
          </p:nvSpPr>
          <p:spPr bwMode="auto">
            <a:xfrm>
              <a:off x="4263" y="2201"/>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07" name="Rectangle 59">
              <a:extLst>
                <a:ext uri="{FF2B5EF4-FFF2-40B4-BE49-F238E27FC236}">
                  <a16:creationId xmlns:a16="http://schemas.microsoft.com/office/drawing/2014/main" id="{942A304A-BB48-414D-9416-E4B1C8D0C2BB}"/>
                </a:ext>
              </a:extLst>
            </p:cNvPr>
            <p:cNvSpPr>
              <a:spLocks noChangeArrowheads="1"/>
            </p:cNvSpPr>
            <p:nvPr/>
          </p:nvSpPr>
          <p:spPr bwMode="auto">
            <a:xfrm>
              <a:off x="3862" y="2201"/>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08" name="Rectangle 60">
              <a:extLst>
                <a:ext uri="{FF2B5EF4-FFF2-40B4-BE49-F238E27FC236}">
                  <a16:creationId xmlns:a16="http://schemas.microsoft.com/office/drawing/2014/main" id="{951E59D0-A75C-45B5-9DAA-C78500E07301}"/>
                </a:ext>
              </a:extLst>
            </p:cNvPr>
            <p:cNvSpPr>
              <a:spLocks noChangeArrowheads="1"/>
            </p:cNvSpPr>
            <p:nvPr/>
          </p:nvSpPr>
          <p:spPr bwMode="auto">
            <a:xfrm>
              <a:off x="3447" y="2201"/>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309" name="Rectangle 61">
              <a:extLst>
                <a:ext uri="{FF2B5EF4-FFF2-40B4-BE49-F238E27FC236}">
                  <a16:creationId xmlns:a16="http://schemas.microsoft.com/office/drawing/2014/main" id="{CF085906-8CE5-463B-9B94-D6152B7A37C3}"/>
                </a:ext>
              </a:extLst>
            </p:cNvPr>
            <p:cNvSpPr>
              <a:spLocks noChangeArrowheads="1"/>
            </p:cNvSpPr>
            <p:nvPr/>
          </p:nvSpPr>
          <p:spPr bwMode="auto">
            <a:xfrm>
              <a:off x="3061" y="2201"/>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10" name="Rectangle 62">
              <a:extLst>
                <a:ext uri="{FF2B5EF4-FFF2-40B4-BE49-F238E27FC236}">
                  <a16:creationId xmlns:a16="http://schemas.microsoft.com/office/drawing/2014/main" id="{C24F8E67-3352-45B6-AD4F-53336AE21325}"/>
                </a:ext>
              </a:extLst>
            </p:cNvPr>
            <p:cNvSpPr>
              <a:spLocks noChangeArrowheads="1"/>
            </p:cNvSpPr>
            <p:nvPr/>
          </p:nvSpPr>
          <p:spPr bwMode="auto">
            <a:xfrm>
              <a:off x="5065" y="1933"/>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11" name="Rectangle 63">
              <a:extLst>
                <a:ext uri="{FF2B5EF4-FFF2-40B4-BE49-F238E27FC236}">
                  <a16:creationId xmlns:a16="http://schemas.microsoft.com/office/drawing/2014/main" id="{39AD0A64-F749-4B05-B44C-D3EA74818B08}"/>
                </a:ext>
              </a:extLst>
            </p:cNvPr>
            <p:cNvSpPr>
              <a:spLocks noChangeArrowheads="1"/>
            </p:cNvSpPr>
            <p:nvPr/>
          </p:nvSpPr>
          <p:spPr bwMode="auto">
            <a:xfrm>
              <a:off x="4647" y="1933"/>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12" name="Rectangle 64">
              <a:extLst>
                <a:ext uri="{FF2B5EF4-FFF2-40B4-BE49-F238E27FC236}">
                  <a16:creationId xmlns:a16="http://schemas.microsoft.com/office/drawing/2014/main" id="{D90BA45F-59B3-426A-9B62-A320A3CAC784}"/>
                </a:ext>
              </a:extLst>
            </p:cNvPr>
            <p:cNvSpPr>
              <a:spLocks noChangeArrowheads="1"/>
            </p:cNvSpPr>
            <p:nvPr/>
          </p:nvSpPr>
          <p:spPr bwMode="auto">
            <a:xfrm>
              <a:off x="4263" y="1933"/>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13" name="Rectangle 65">
              <a:extLst>
                <a:ext uri="{FF2B5EF4-FFF2-40B4-BE49-F238E27FC236}">
                  <a16:creationId xmlns:a16="http://schemas.microsoft.com/office/drawing/2014/main" id="{7F859B79-5B9D-499D-80F5-09595BE95149}"/>
                </a:ext>
              </a:extLst>
            </p:cNvPr>
            <p:cNvSpPr>
              <a:spLocks noChangeArrowheads="1"/>
            </p:cNvSpPr>
            <p:nvPr/>
          </p:nvSpPr>
          <p:spPr bwMode="auto">
            <a:xfrm>
              <a:off x="3862" y="1933"/>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1</a:t>
              </a:r>
            </a:p>
          </p:txBody>
        </p:sp>
        <p:sp>
          <p:nvSpPr>
            <p:cNvPr id="11314" name="Rectangle 66">
              <a:extLst>
                <a:ext uri="{FF2B5EF4-FFF2-40B4-BE49-F238E27FC236}">
                  <a16:creationId xmlns:a16="http://schemas.microsoft.com/office/drawing/2014/main" id="{A9E54A1C-7F72-484B-A813-C632B97411FF}"/>
                </a:ext>
              </a:extLst>
            </p:cNvPr>
            <p:cNvSpPr>
              <a:spLocks noChangeArrowheads="1"/>
            </p:cNvSpPr>
            <p:nvPr/>
          </p:nvSpPr>
          <p:spPr bwMode="auto">
            <a:xfrm>
              <a:off x="3447" y="1933"/>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15" name="Rectangle 67">
              <a:extLst>
                <a:ext uri="{FF2B5EF4-FFF2-40B4-BE49-F238E27FC236}">
                  <a16:creationId xmlns:a16="http://schemas.microsoft.com/office/drawing/2014/main" id="{BBC8BD2D-26E6-4A6B-8628-48080811CB38}"/>
                </a:ext>
              </a:extLst>
            </p:cNvPr>
            <p:cNvSpPr>
              <a:spLocks noChangeArrowheads="1"/>
            </p:cNvSpPr>
            <p:nvPr/>
          </p:nvSpPr>
          <p:spPr bwMode="auto">
            <a:xfrm>
              <a:off x="3061" y="1933"/>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16" name="Rectangle 68">
              <a:extLst>
                <a:ext uri="{FF2B5EF4-FFF2-40B4-BE49-F238E27FC236}">
                  <a16:creationId xmlns:a16="http://schemas.microsoft.com/office/drawing/2014/main" id="{0AA14C65-620D-4033-AB2F-03D710B68744}"/>
                </a:ext>
              </a:extLst>
            </p:cNvPr>
            <p:cNvSpPr>
              <a:spLocks noChangeArrowheads="1"/>
            </p:cNvSpPr>
            <p:nvPr/>
          </p:nvSpPr>
          <p:spPr bwMode="auto">
            <a:xfrm>
              <a:off x="5065" y="1624"/>
              <a:ext cx="40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17" name="Rectangle 69">
              <a:extLst>
                <a:ext uri="{FF2B5EF4-FFF2-40B4-BE49-F238E27FC236}">
                  <a16:creationId xmlns:a16="http://schemas.microsoft.com/office/drawing/2014/main" id="{5AAF9F19-6FA5-425B-A5DA-3A54DD3DDBEF}"/>
                </a:ext>
              </a:extLst>
            </p:cNvPr>
            <p:cNvSpPr>
              <a:spLocks noChangeArrowheads="1"/>
            </p:cNvSpPr>
            <p:nvPr/>
          </p:nvSpPr>
          <p:spPr bwMode="auto">
            <a:xfrm>
              <a:off x="4647" y="1624"/>
              <a:ext cx="418"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18" name="Rectangle 70">
              <a:extLst>
                <a:ext uri="{FF2B5EF4-FFF2-40B4-BE49-F238E27FC236}">
                  <a16:creationId xmlns:a16="http://schemas.microsoft.com/office/drawing/2014/main" id="{1CB79C52-BD72-4D29-A224-49452026A15B}"/>
                </a:ext>
              </a:extLst>
            </p:cNvPr>
            <p:cNvSpPr>
              <a:spLocks noChangeArrowheads="1"/>
            </p:cNvSpPr>
            <p:nvPr/>
          </p:nvSpPr>
          <p:spPr bwMode="auto">
            <a:xfrm>
              <a:off x="4263" y="1624"/>
              <a:ext cx="38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endParaRPr lang="en-GB" altLang="zh-CN" sz="2200">
                <a:solidFill>
                  <a:srgbClr val="000066"/>
                </a:solidFill>
                <a:latin typeface="Times New Roman" panose="02020603050405020304" pitchFamily="18" charset="0"/>
                <a:ea typeface="楷体_GB2312" pitchFamily="49" charset="-122"/>
              </a:endParaRPr>
            </a:p>
          </p:txBody>
        </p:sp>
        <p:sp>
          <p:nvSpPr>
            <p:cNvPr id="11319" name="Rectangle 71">
              <a:extLst>
                <a:ext uri="{FF2B5EF4-FFF2-40B4-BE49-F238E27FC236}">
                  <a16:creationId xmlns:a16="http://schemas.microsoft.com/office/drawing/2014/main" id="{FAA0769A-A31E-4C19-AD33-3CEC5B5C46B2}"/>
                </a:ext>
              </a:extLst>
            </p:cNvPr>
            <p:cNvSpPr>
              <a:spLocks noChangeArrowheads="1"/>
            </p:cNvSpPr>
            <p:nvPr/>
          </p:nvSpPr>
          <p:spPr bwMode="auto">
            <a:xfrm>
              <a:off x="3862" y="1624"/>
              <a:ext cx="40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20" name="Rectangle 72">
              <a:extLst>
                <a:ext uri="{FF2B5EF4-FFF2-40B4-BE49-F238E27FC236}">
                  <a16:creationId xmlns:a16="http://schemas.microsoft.com/office/drawing/2014/main" id="{18E0AC21-EE8C-415F-8673-9AFC7DDA5179}"/>
                </a:ext>
              </a:extLst>
            </p:cNvPr>
            <p:cNvSpPr>
              <a:spLocks noChangeArrowheads="1"/>
            </p:cNvSpPr>
            <p:nvPr/>
          </p:nvSpPr>
          <p:spPr bwMode="auto">
            <a:xfrm>
              <a:off x="3447" y="1624"/>
              <a:ext cx="41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21" name="Rectangle 73">
              <a:extLst>
                <a:ext uri="{FF2B5EF4-FFF2-40B4-BE49-F238E27FC236}">
                  <a16:creationId xmlns:a16="http://schemas.microsoft.com/office/drawing/2014/main" id="{A2EB424B-17A3-4B88-879C-4E6F2253B7B4}"/>
                </a:ext>
              </a:extLst>
            </p:cNvPr>
            <p:cNvSpPr>
              <a:spLocks noChangeArrowheads="1"/>
            </p:cNvSpPr>
            <p:nvPr/>
          </p:nvSpPr>
          <p:spPr bwMode="auto">
            <a:xfrm>
              <a:off x="3061" y="1624"/>
              <a:ext cx="38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a:solidFill>
                    <a:srgbClr val="000066"/>
                  </a:solidFill>
                  <a:latin typeface="Times New Roman" panose="02020603050405020304" pitchFamily="18" charset="0"/>
                </a:rPr>
                <a:t>  0</a:t>
              </a:r>
            </a:p>
          </p:txBody>
        </p:sp>
        <p:sp>
          <p:nvSpPr>
            <p:cNvPr id="11322" name="Rectangle 74">
              <a:extLst>
                <a:ext uri="{FF2B5EF4-FFF2-40B4-BE49-F238E27FC236}">
                  <a16:creationId xmlns:a16="http://schemas.microsoft.com/office/drawing/2014/main" id="{EC1D7741-294D-4C62-8571-564DBAB714CA}"/>
                </a:ext>
              </a:extLst>
            </p:cNvPr>
            <p:cNvSpPr>
              <a:spLocks noChangeArrowheads="1"/>
            </p:cNvSpPr>
            <p:nvPr/>
          </p:nvSpPr>
          <p:spPr bwMode="auto">
            <a:xfrm>
              <a:off x="5065" y="1356"/>
              <a:ext cx="400"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i="1">
                  <a:solidFill>
                    <a:srgbClr val="000066"/>
                  </a:solidFill>
                  <a:latin typeface="Times New Roman" panose="02020603050405020304" pitchFamily="18" charset="0"/>
                </a:rPr>
                <a:t>  Z</a:t>
              </a:r>
            </a:p>
          </p:txBody>
        </p:sp>
        <p:sp>
          <p:nvSpPr>
            <p:cNvPr id="11323" name="Rectangle 75">
              <a:extLst>
                <a:ext uri="{FF2B5EF4-FFF2-40B4-BE49-F238E27FC236}">
                  <a16:creationId xmlns:a16="http://schemas.microsoft.com/office/drawing/2014/main" id="{C4F975F5-0083-42B2-B4FF-EE05BAB28925}"/>
                </a:ext>
              </a:extLst>
            </p:cNvPr>
            <p:cNvSpPr>
              <a:spLocks noChangeArrowheads="1"/>
            </p:cNvSpPr>
            <p:nvPr/>
          </p:nvSpPr>
          <p:spPr bwMode="auto">
            <a:xfrm>
              <a:off x="4647" y="1356"/>
              <a:ext cx="418"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i="1">
                  <a:solidFill>
                    <a:srgbClr val="000066"/>
                  </a:solidFill>
                  <a:latin typeface="Times New Roman" panose="02020603050405020304" pitchFamily="18" charset="0"/>
                </a:rPr>
                <a:t>  Y</a:t>
              </a:r>
            </a:p>
          </p:txBody>
        </p:sp>
        <p:sp>
          <p:nvSpPr>
            <p:cNvPr id="11324" name="Rectangle 76">
              <a:extLst>
                <a:ext uri="{FF2B5EF4-FFF2-40B4-BE49-F238E27FC236}">
                  <a16:creationId xmlns:a16="http://schemas.microsoft.com/office/drawing/2014/main" id="{CDE6624A-7CB5-45A2-B990-9160BD43F13B}"/>
                </a:ext>
              </a:extLst>
            </p:cNvPr>
            <p:cNvSpPr>
              <a:spLocks noChangeArrowheads="1"/>
            </p:cNvSpPr>
            <p:nvPr/>
          </p:nvSpPr>
          <p:spPr bwMode="auto">
            <a:xfrm>
              <a:off x="4263" y="1356"/>
              <a:ext cx="384"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i="1">
                  <a:solidFill>
                    <a:srgbClr val="000066"/>
                  </a:solidFill>
                  <a:latin typeface="Times New Roman" panose="02020603050405020304" pitchFamily="18" charset="0"/>
                </a:rPr>
                <a:t>  X</a:t>
              </a:r>
            </a:p>
          </p:txBody>
        </p:sp>
        <p:sp>
          <p:nvSpPr>
            <p:cNvPr id="11325" name="Rectangle 77">
              <a:extLst>
                <a:ext uri="{FF2B5EF4-FFF2-40B4-BE49-F238E27FC236}">
                  <a16:creationId xmlns:a16="http://schemas.microsoft.com/office/drawing/2014/main" id="{9117D9D2-3B2F-4D24-97ED-93256E72508A}"/>
                </a:ext>
              </a:extLst>
            </p:cNvPr>
            <p:cNvSpPr>
              <a:spLocks noChangeArrowheads="1"/>
            </p:cNvSpPr>
            <p:nvPr/>
          </p:nvSpPr>
          <p:spPr bwMode="auto">
            <a:xfrm>
              <a:off x="3862" y="1356"/>
              <a:ext cx="40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i="1">
                  <a:solidFill>
                    <a:srgbClr val="000066"/>
                  </a:solidFill>
                  <a:latin typeface="Times New Roman" panose="02020603050405020304" pitchFamily="18" charset="0"/>
                </a:rPr>
                <a:t>  C</a:t>
              </a:r>
            </a:p>
          </p:txBody>
        </p:sp>
        <p:sp>
          <p:nvSpPr>
            <p:cNvPr id="11326" name="Rectangle 78">
              <a:extLst>
                <a:ext uri="{FF2B5EF4-FFF2-40B4-BE49-F238E27FC236}">
                  <a16:creationId xmlns:a16="http://schemas.microsoft.com/office/drawing/2014/main" id="{66AF7FD1-6143-47AC-B5E1-B56949229363}"/>
                </a:ext>
              </a:extLst>
            </p:cNvPr>
            <p:cNvSpPr>
              <a:spLocks noChangeArrowheads="1"/>
            </p:cNvSpPr>
            <p:nvPr/>
          </p:nvSpPr>
          <p:spPr bwMode="auto">
            <a:xfrm>
              <a:off x="3447" y="1356"/>
              <a:ext cx="415"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i="1">
                  <a:solidFill>
                    <a:srgbClr val="000066"/>
                  </a:solidFill>
                  <a:latin typeface="Times New Roman" panose="02020603050405020304" pitchFamily="18" charset="0"/>
                </a:rPr>
                <a:t>  B</a:t>
              </a:r>
            </a:p>
          </p:txBody>
        </p:sp>
        <p:sp>
          <p:nvSpPr>
            <p:cNvPr id="11327" name="Rectangle 79">
              <a:extLst>
                <a:ext uri="{FF2B5EF4-FFF2-40B4-BE49-F238E27FC236}">
                  <a16:creationId xmlns:a16="http://schemas.microsoft.com/office/drawing/2014/main" id="{250C17E0-649E-4ACC-A1E5-4F360D1FFBC7}"/>
                </a:ext>
              </a:extLst>
            </p:cNvPr>
            <p:cNvSpPr>
              <a:spLocks noChangeArrowheads="1"/>
            </p:cNvSpPr>
            <p:nvPr/>
          </p:nvSpPr>
          <p:spPr bwMode="auto">
            <a:xfrm>
              <a:off x="3061" y="1356"/>
              <a:ext cx="386"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908050" indent="14288">
                <a:defRPr b="1">
                  <a:solidFill>
                    <a:schemeClr val="tx1"/>
                  </a:solidFill>
                  <a:latin typeface="Arial Narrow" panose="020B0606020202030204" pitchFamily="34" charset="0"/>
                  <a:ea typeface="宋体" panose="02010600030101010101" pitchFamily="2" charset="-122"/>
                </a:defRPr>
              </a:lvl2pPr>
              <a:lvl3pPr marL="1304925" indent="-4763">
                <a:defRPr b="1">
                  <a:solidFill>
                    <a:schemeClr val="tx1"/>
                  </a:solidFill>
                  <a:latin typeface="Arial Narrow" panose="020B0606020202030204" pitchFamily="34" charset="0"/>
                  <a:ea typeface="宋体" panose="02010600030101010101" pitchFamily="2" charset="-122"/>
                </a:defRPr>
              </a:lvl3pPr>
              <a:lvl4pPr marL="1693863" indent="-65088">
                <a:defRPr b="1">
                  <a:solidFill>
                    <a:schemeClr val="tx1"/>
                  </a:solidFill>
                  <a:latin typeface="Arial Narrow" panose="020B0606020202030204" pitchFamily="34" charset="0"/>
                  <a:ea typeface="宋体" panose="02010600030101010101" pitchFamily="2" charset="-122"/>
                </a:defRPr>
              </a:lvl4pPr>
              <a:lvl5pPr marL="2093913" indent="-133350">
                <a:defRPr b="1">
                  <a:solidFill>
                    <a:schemeClr val="tx1"/>
                  </a:solidFill>
                  <a:latin typeface="Arial Narrow" panose="020B0606020202030204" pitchFamily="34" charset="0"/>
                  <a:ea typeface="宋体" panose="02010600030101010101" pitchFamily="2" charset="-122"/>
                </a:defRPr>
              </a:lvl5pPr>
              <a:lvl6pPr marL="25511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30083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655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922713" indent="-13335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en-US" altLang="zh-CN" sz="2200" i="1">
                  <a:solidFill>
                    <a:srgbClr val="000066"/>
                  </a:solidFill>
                  <a:latin typeface="Times New Roman" panose="02020603050405020304" pitchFamily="18" charset="0"/>
                </a:rPr>
                <a:t>  A</a:t>
              </a:r>
            </a:p>
          </p:txBody>
        </p:sp>
        <p:sp>
          <p:nvSpPr>
            <p:cNvPr id="11328" name="Line 80">
              <a:extLst>
                <a:ext uri="{FF2B5EF4-FFF2-40B4-BE49-F238E27FC236}">
                  <a16:creationId xmlns:a16="http://schemas.microsoft.com/office/drawing/2014/main" id="{4DDBE5E7-EA47-4B07-8940-BEBD5B1345DC}"/>
                </a:ext>
              </a:extLst>
            </p:cNvPr>
            <p:cNvSpPr>
              <a:spLocks noChangeShapeType="1"/>
            </p:cNvSpPr>
            <p:nvPr/>
          </p:nvSpPr>
          <p:spPr bwMode="auto">
            <a:xfrm>
              <a:off x="3061" y="1356"/>
              <a:ext cx="24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29" name="Line 81">
              <a:extLst>
                <a:ext uri="{FF2B5EF4-FFF2-40B4-BE49-F238E27FC236}">
                  <a16:creationId xmlns:a16="http://schemas.microsoft.com/office/drawing/2014/main" id="{AB7B072A-288D-4E2D-BAEA-4ADEA2426B71}"/>
                </a:ext>
              </a:extLst>
            </p:cNvPr>
            <p:cNvSpPr>
              <a:spLocks noChangeShapeType="1"/>
            </p:cNvSpPr>
            <p:nvPr/>
          </p:nvSpPr>
          <p:spPr bwMode="auto">
            <a:xfrm>
              <a:off x="3061" y="1624"/>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0" name="Line 82">
              <a:extLst>
                <a:ext uri="{FF2B5EF4-FFF2-40B4-BE49-F238E27FC236}">
                  <a16:creationId xmlns:a16="http://schemas.microsoft.com/office/drawing/2014/main" id="{D7E97E1D-37C3-44EB-B589-068E280E0A9E}"/>
                </a:ext>
              </a:extLst>
            </p:cNvPr>
            <p:cNvSpPr>
              <a:spLocks noChangeShapeType="1"/>
            </p:cNvSpPr>
            <p:nvPr/>
          </p:nvSpPr>
          <p:spPr bwMode="auto">
            <a:xfrm>
              <a:off x="3061" y="1933"/>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1" name="Line 83">
              <a:extLst>
                <a:ext uri="{FF2B5EF4-FFF2-40B4-BE49-F238E27FC236}">
                  <a16:creationId xmlns:a16="http://schemas.microsoft.com/office/drawing/2014/main" id="{79BD3271-569D-41F1-B60A-E48DA4D53930}"/>
                </a:ext>
              </a:extLst>
            </p:cNvPr>
            <p:cNvSpPr>
              <a:spLocks noChangeShapeType="1"/>
            </p:cNvSpPr>
            <p:nvPr/>
          </p:nvSpPr>
          <p:spPr bwMode="auto">
            <a:xfrm>
              <a:off x="3061" y="2201"/>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2" name="Line 84">
              <a:extLst>
                <a:ext uri="{FF2B5EF4-FFF2-40B4-BE49-F238E27FC236}">
                  <a16:creationId xmlns:a16="http://schemas.microsoft.com/office/drawing/2014/main" id="{32DB0B48-445A-426B-908E-A09D5862902B}"/>
                </a:ext>
              </a:extLst>
            </p:cNvPr>
            <p:cNvSpPr>
              <a:spLocks noChangeShapeType="1"/>
            </p:cNvSpPr>
            <p:nvPr/>
          </p:nvSpPr>
          <p:spPr bwMode="auto">
            <a:xfrm>
              <a:off x="3061" y="2469"/>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3" name="Line 85">
              <a:extLst>
                <a:ext uri="{FF2B5EF4-FFF2-40B4-BE49-F238E27FC236}">
                  <a16:creationId xmlns:a16="http://schemas.microsoft.com/office/drawing/2014/main" id="{6807793D-BFAF-4CCF-91CF-0FB5228DD55B}"/>
                </a:ext>
              </a:extLst>
            </p:cNvPr>
            <p:cNvSpPr>
              <a:spLocks noChangeShapeType="1"/>
            </p:cNvSpPr>
            <p:nvPr/>
          </p:nvSpPr>
          <p:spPr bwMode="auto">
            <a:xfrm>
              <a:off x="3061" y="2750"/>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4" name="Line 86">
              <a:extLst>
                <a:ext uri="{FF2B5EF4-FFF2-40B4-BE49-F238E27FC236}">
                  <a16:creationId xmlns:a16="http://schemas.microsoft.com/office/drawing/2014/main" id="{B510C193-57AC-4BBF-84C8-A3F478EE1E03}"/>
                </a:ext>
              </a:extLst>
            </p:cNvPr>
            <p:cNvSpPr>
              <a:spLocks noChangeShapeType="1"/>
            </p:cNvSpPr>
            <p:nvPr/>
          </p:nvSpPr>
          <p:spPr bwMode="auto">
            <a:xfrm>
              <a:off x="3061" y="3018"/>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5" name="Line 87">
              <a:extLst>
                <a:ext uri="{FF2B5EF4-FFF2-40B4-BE49-F238E27FC236}">
                  <a16:creationId xmlns:a16="http://schemas.microsoft.com/office/drawing/2014/main" id="{EE7C0CD9-947F-4BAB-B1C0-C5077B3B1379}"/>
                </a:ext>
              </a:extLst>
            </p:cNvPr>
            <p:cNvSpPr>
              <a:spLocks noChangeShapeType="1"/>
            </p:cNvSpPr>
            <p:nvPr/>
          </p:nvSpPr>
          <p:spPr bwMode="auto">
            <a:xfrm>
              <a:off x="3061" y="3286"/>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6" name="Line 88">
              <a:extLst>
                <a:ext uri="{FF2B5EF4-FFF2-40B4-BE49-F238E27FC236}">
                  <a16:creationId xmlns:a16="http://schemas.microsoft.com/office/drawing/2014/main" id="{A1C00889-3C32-4656-ACEE-7EA383C22002}"/>
                </a:ext>
              </a:extLst>
            </p:cNvPr>
            <p:cNvSpPr>
              <a:spLocks noChangeShapeType="1"/>
            </p:cNvSpPr>
            <p:nvPr/>
          </p:nvSpPr>
          <p:spPr bwMode="auto">
            <a:xfrm>
              <a:off x="3061" y="3554"/>
              <a:ext cx="240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7" name="Line 89">
              <a:extLst>
                <a:ext uri="{FF2B5EF4-FFF2-40B4-BE49-F238E27FC236}">
                  <a16:creationId xmlns:a16="http://schemas.microsoft.com/office/drawing/2014/main" id="{C5CD268E-5403-4615-BCDC-0659B9B4D4AD}"/>
                </a:ext>
              </a:extLst>
            </p:cNvPr>
            <p:cNvSpPr>
              <a:spLocks noChangeShapeType="1"/>
            </p:cNvSpPr>
            <p:nvPr/>
          </p:nvSpPr>
          <p:spPr bwMode="auto">
            <a:xfrm>
              <a:off x="3061" y="3822"/>
              <a:ext cx="240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8" name="Line 90">
              <a:extLst>
                <a:ext uri="{FF2B5EF4-FFF2-40B4-BE49-F238E27FC236}">
                  <a16:creationId xmlns:a16="http://schemas.microsoft.com/office/drawing/2014/main" id="{FFB48126-3FBF-46D8-A4DE-BA40F4A41C67}"/>
                </a:ext>
              </a:extLst>
            </p:cNvPr>
            <p:cNvSpPr>
              <a:spLocks noChangeShapeType="1"/>
            </p:cNvSpPr>
            <p:nvPr/>
          </p:nvSpPr>
          <p:spPr bwMode="auto">
            <a:xfrm>
              <a:off x="3061" y="1356"/>
              <a:ext cx="0" cy="246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39" name="Line 91">
              <a:extLst>
                <a:ext uri="{FF2B5EF4-FFF2-40B4-BE49-F238E27FC236}">
                  <a16:creationId xmlns:a16="http://schemas.microsoft.com/office/drawing/2014/main" id="{D7DA7EAC-B871-4017-8D9A-C4E1E6DD458A}"/>
                </a:ext>
              </a:extLst>
            </p:cNvPr>
            <p:cNvSpPr>
              <a:spLocks noChangeShapeType="1"/>
            </p:cNvSpPr>
            <p:nvPr/>
          </p:nvSpPr>
          <p:spPr bwMode="auto">
            <a:xfrm>
              <a:off x="3447"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0" name="Line 92">
              <a:extLst>
                <a:ext uri="{FF2B5EF4-FFF2-40B4-BE49-F238E27FC236}">
                  <a16:creationId xmlns:a16="http://schemas.microsoft.com/office/drawing/2014/main" id="{5F57D3CF-373F-4591-8F9F-6B9F898A8997}"/>
                </a:ext>
              </a:extLst>
            </p:cNvPr>
            <p:cNvSpPr>
              <a:spLocks noChangeShapeType="1"/>
            </p:cNvSpPr>
            <p:nvPr/>
          </p:nvSpPr>
          <p:spPr bwMode="auto">
            <a:xfrm>
              <a:off x="3862"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1" name="Line 93">
              <a:extLst>
                <a:ext uri="{FF2B5EF4-FFF2-40B4-BE49-F238E27FC236}">
                  <a16:creationId xmlns:a16="http://schemas.microsoft.com/office/drawing/2014/main" id="{E965FDF4-82F1-40E1-ADA3-5031660E22E4}"/>
                </a:ext>
              </a:extLst>
            </p:cNvPr>
            <p:cNvSpPr>
              <a:spLocks noChangeShapeType="1"/>
            </p:cNvSpPr>
            <p:nvPr/>
          </p:nvSpPr>
          <p:spPr bwMode="auto">
            <a:xfrm>
              <a:off x="4263"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2" name="Line 94">
              <a:extLst>
                <a:ext uri="{FF2B5EF4-FFF2-40B4-BE49-F238E27FC236}">
                  <a16:creationId xmlns:a16="http://schemas.microsoft.com/office/drawing/2014/main" id="{045E4D73-4F05-4CC6-83FE-367AE4776ECC}"/>
                </a:ext>
              </a:extLst>
            </p:cNvPr>
            <p:cNvSpPr>
              <a:spLocks noChangeShapeType="1"/>
            </p:cNvSpPr>
            <p:nvPr/>
          </p:nvSpPr>
          <p:spPr bwMode="auto">
            <a:xfrm>
              <a:off x="4647"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3" name="Line 95">
              <a:extLst>
                <a:ext uri="{FF2B5EF4-FFF2-40B4-BE49-F238E27FC236}">
                  <a16:creationId xmlns:a16="http://schemas.microsoft.com/office/drawing/2014/main" id="{D4E0A078-100D-45DE-A3A2-CFDB3BB63964}"/>
                </a:ext>
              </a:extLst>
            </p:cNvPr>
            <p:cNvSpPr>
              <a:spLocks noChangeShapeType="1"/>
            </p:cNvSpPr>
            <p:nvPr/>
          </p:nvSpPr>
          <p:spPr bwMode="auto">
            <a:xfrm>
              <a:off x="5065" y="1356"/>
              <a:ext cx="0" cy="246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4" name="Line 96">
              <a:extLst>
                <a:ext uri="{FF2B5EF4-FFF2-40B4-BE49-F238E27FC236}">
                  <a16:creationId xmlns:a16="http://schemas.microsoft.com/office/drawing/2014/main" id="{27AA14FB-B51B-4C1A-9663-1523597D2533}"/>
                </a:ext>
              </a:extLst>
            </p:cNvPr>
            <p:cNvSpPr>
              <a:spLocks noChangeShapeType="1"/>
            </p:cNvSpPr>
            <p:nvPr/>
          </p:nvSpPr>
          <p:spPr bwMode="auto">
            <a:xfrm>
              <a:off x="5465" y="1356"/>
              <a:ext cx="0" cy="246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45" name="Rectangle 101">
              <a:extLst>
                <a:ext uri="{FF2B5EF4-FFF2-40B4-BE49-F238E27FC236}">
                  <a16:creationId xmlns:a16="http://schemas.microsoft.com/office/drawing/2014/main" id="{402C9088-39F7-4EDB-8409-38941CE9B4EB}"/>
                </a:ext>
              </a:extLst>
            </p:cNvPr>
            <p:cNvSpPr>
              <a:spLocks noChangeArrowheads="1"/>
            </p:cNvSpPr>
            <p:nvPr/>
          </p:nvSpPr>
          <p:spPr bwMode="auto">
            <a:xfrm>
              <a:off x="4376" y="166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46" name="Rectangle 102">
              <a:extLst>
                <a:ext uri="{FF2B5EF4-FFF2-40B4-BE49-F238E27FC236}">
                  <a16:creationId xmlns:a16="http://schemas.microsoft.com/office/drawing/2014/main" id="{CB485610-9F08-4E0E-B470-7687A20D918D}"/>
                </a:ext>
              </a:extLst>
            </p:cNvPr>
            <p:cNvSpPr>
              <a:spLocks noChangeArrowheads="1"/>
            </p:cNvSpPr>
            <p:nvPr/>
          </p:nvSpPr>
          <p:spPr bwMode="auto">
            <a:xfrm>
              <a:off x="4376" y="19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47" name="Rectangle 103">
              <a:extLst>
                <a:ext uri="{FF2B5EF4-FFF2-40B4-BE49-F238E27FC236}">
                  <a16:creationId xmlns:a16="http://schemas.microsoft.com/office/drawing/2014/main" id="{DCCD3730-A176-4A09-8E37-69ED49C82F87}"/>
                </a:ext>
              </a:extLst>
            </p:cNvPr>
            <p:cNvSpPr>
              <a:spLocks noChangeArrowheads="1"/>
            </p:cNvSpPr>
            <p:nvPr/>
          </p:nvSpPr>
          <p:spPr bwMode="auto">
            <a:xfrm>
              <a:off x="4376" y="220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48" name="Rectangle 104">
              <a:extLst>
                <a:ext uri="{FF2B5EF4-FFF2-40B4-BE49-F238E27FC236}">
                  <a16:creationId xmlns:a16="http://schemas.microsoft.com/office/drawing/2014/main" id="{7546F21C-29F8-48D7-80ED-1C754CC470B0}"/>
                </a:ext>
              </a:extLst>
            </p:cNvPr>
            <p:cNvSpPr>
              <a:spLocks noChangeArrowheads="1"/>
            </p:cNvSpPr>
            <p:nvPr/>
          </p:nvSpPr>
          <p:spPr bwMode="auto">
            <a:xfrm>
              <a:off x="4376" y="246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49" name="Rectangle 105">
              <a:extLst>
                <a:ext uri="{FF2B5EF4-FFF2-40B4-BE49-F238E27FC236}">
                  <a16:creationId xmlns:a16="http://schemas.microsoft.com/office/drawing/2014/main" id="{8917A5BC-D0A9-4D64-9762-B82F9FF8ADC1}"/>
                </a:ext>
              </a:extLst>
            </p:cNvPr>
            <p:cNvSpPr>
              <a:spLocks noChangeArrowheads="1"/>
            </p:cNvSpPr>
            <p:nvPr/>
          </p:nvSpPr>
          <p:spPr bwMode="auto">
            <a:xfrm>
              <a:off x="4376" y="275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0" name="Rectangle 106">
              <a:extLst>
                <a:ext uri="{FF2B5EF4-FFF2-40B4-BE49-F238E27FC236}">
                  <a16:creationId xmlns:a16="http://schemas.microsoft.com/office/drawing/2014/main" id="{BAEDE90D-4057-48E9-8ABD-05812991F0F6}"/>
                </a:ext>
              </a:extLst>
            </p:cNvPr>
            <p:cNvSpPr>
              <a:spLocks noChangeArrowheads="1"/>
            </p:cNvSpPr>
            <p:nvPr/>
          </p:nvSpPr>
          <p:spPr bwMode="auto">
            <a:xfrm>
              <a:off x="4376" y="30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1" name="Rectangle 107">
              <a:extLst>
                <a:ext uri="{FF2B5EF4-FFF2-40B4-BE49-F238E27FC236}">
                  <a16:creationId xmlns:a16="http://schemas.microsoft.com/office/drawing/2014/main" id="{F9516157-268F-4DCE-9380-00847EABE927}"/>
                </a:ext>
              </a:extLst>
            </p:cNvPr>
            <p:cNvSpPr>
              <a:spLocks noChangeArrowheads="1"/>
            </p:cNvSpPr>
            <p:nvPr/>
          </p:nvSpPr>
          <p:spPr bwMode="auto">
            <a:xfrm>
              <a:off x="4376" y="32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2" name="Rectangle 108">
              <a:extLst>
                <a:ext uri="{FF2B5EF4-FFF2-40B4-BE49-F238E27FC236}">
                  <a16:creationId xmlns:a16="http://schemas.microsoft.com/office/drawing/2014/main" id="{FDD113B9-9228-4B7B-A88C-D6749DDEC305}"/>
                </a:ext>
              </a:extLst>
            </p:cNvPr>
            <p:cNvSpPr>
              <a:spLocks noChangeArrowheads="1"/>
            </p:cNvSpPr>
            <p:nvPr/>
          </p:nvSpPr>
          <p:spPr bwMode="auto">
            <a:xfrm>
              <a:off x="4376" y="356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3" name="Rectangle 109">
              <a:extLst>
                <a:ext uri="{FF2B5EF4-FFF2-40B4-BE49-F238E27FC236}">
                  <a16:creationId xmlns:a16="http://schemas.microsoft.com/office/drawing/2014/main" id="{5A33EB98-28D2-4ADF-B0C4-3D6FFA2E7DA9}"/>
                </a:ext>
              </a:extLst>
            </p:cNvPr>
            <p:cNvSpPr>
              <a:spLocks noChangeArrowheads="1"/>
            </p:cNvSpPr>
            <p:nvPr/>
          </p:nvSpPr>
          <p:spPr bwMode="auto">
            <a:xfrm>
              <a:off x="4739"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54" name="Rectangle 110">
              <a:extLst>
                <a:ext uri="{FF2B5EF4-FFF2-40B4-BE49-F238E27FC236}">
                  <a16:creationId xmlns:a16="http://schemas.microsoft.com/office/drawing/2014/main" id="{D81255C2-0157-4B13-9C6E-C1E3D296E9FC}"/>
                </a:ext>
              </a:extLst>
            </p:cNvPr>
            <p:cNvSpPr>
              <a:spLocks noChangeArrowheads="1"/>
            </p:cNvSpPr>
            <p:nvPr/>
          </p:nvSpPr>
          <p:spPr bwMode="auto">
            <a:xfrm>
              <a:off x="4739"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55" name="Rectangle 111">
              <a:extLst>
                <a:ext uri="{FF2B5EF4-FFF2-40B4-BE49-F238E27FC236}">
                  <a16:creationId xmlns:a16="http://schemas.microsoft.com/office/drawing/2014/main" id="{B3967602-497B-44BA-A23B-68FDFED52A22}"/>
                </a:ext>
              </a:extLst>
            </p:cNvPr>
            <p:cNvSpPr>
              <a:spLocks noChangeArrowheads="1"/>
            </p:cNvSpPr>
            <p:nvPr/>
          </p:nvSpPr>
          <p:spPr bwMode="auto">
            <a:xfrm>
              <a:off x="4739" y="22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6" name="Rectangle 112">
              <a:extLst>
                <a:ext uri="{FF2B5EF4-FFF2-40B4-BE49-F238E27FC236}">
                  <a16:creationId xmlns:a16="http://schemas.microsoft.com/office/drawing/2014/main" id="{E602AA3C-B316-41A4-96A5-47CC3000E242}"/>
                </a:ext>
              </a:extLst>
            </p:cNvPr>
            <p:cNvSpPr>
              <a:spLocks noChangeArrowheads="1"/>
            </p:cNvSpPr>
            <p:nvPr/>
          </p:nvSpPr>
          <p:spPr bwMode="auto">
            <a:xfrm>
              <a:off x="4739" y="25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7" name="Rectangle 113">
              <a:extLst>
                <a:ext uri="{FF2B5EF4-FFF2-40B4-BE49-F238E27FC236}">
                  <a16:creationId xmlns:a16="http://schemas.microsoft.com/office/drawing/2014/main" id="{9CAF3CD8-C1D2-4802-BCA1-598BFD4AD6FD}"/>
                </a:ext>
              </a:extLst>
            </p:cNvPr>
            <p:cNvSpPr>
              <a:spLocks noChangeArrowheads="1"/>
            </p:cNvSpPr>
            <p:nvPr/>
          </p:nvSpPr>
          <p:spPr bwMode="auto">
            <a:xfrm>
              <a:off x="4739" y="278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8" name="Rectangle 114">
              <a:extLst>
                <a:ext uri="{FF2B5EF4-FFF2-40B4-BE49-F238E27FC236}">
                  <a16:creationId xmlns:a16="http://schemas.microsoft.com/office/drawing/2014/main" id="{60DCEA68-0628-4F90-ADB9-08D6B0BBB25B}"/>
                </a:ext>
              </a:extLst>
            </p:cNvPr>
            <p:cNvSpPr>
              <a:spLocks noChangeArrowheads="1"/>
            </p:cNvSpPr>
            <p:nvPr/>
          </p:nvSpPr>
          <p:spPr bwMode="auto">
            <a:xfrm>
              <a:off x="4739" y="305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59" name="Rectangle 115">
              <a:extLst>
                <a:ext uri="{FF2B5EF4-FFF2-40B4-BE49-F238E27FC236}">
                  <a16:creationId xmlns:a16="http://schemas.microsoft.com/office/drawing/2014/main" id="{52C9C01D-E139-4D9C-A49D-B2C9AC03F8E6}"/>
                </a:ext>
              </a:extLst>
            </p:cNvPr>
            <p:cNvSpPr>
              <a:spLocks noChangeArrowheads="1"/>
            </p:cNvSpPr>
            <p:nvPr/>
          </p:nvSpPr>
          <p:spPr bwMode="auto">
            <a:xfrm>
              <a:off x="4739" y="33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60" name="Rectangle 116">
              <a:extLst>
                <a:ext uri="{FF2B5EF4-FFF2-40B4-BE49-F238E27FC236}">
                  <a16:creationId xmlns:a16="http://schemas.microsoft.com/office/drawing/2014/main" id="{40DA7B77-8FAE-42A1-A0A7-967615C4B5CF}"/>
                </a:ext>
              </a:extLst>
            </p:cNvPr>
            <p:cNvSpPr>
              <a:spLocks noChangeArrowheads="1"/>
            </p:cNvSpPr>
            <p:nvPr/>
          </p:nvSpPr>
          <p:spPr bwMode="auto">
            <a:xfrm>
              <a:off x="4739" y="359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61" name="Rectangle 117">
              <a:extLst>
                <a:ext uri="{FF2B5EF4-FFF2-40B4-BE49-F238E27FC236}">
                  <a16:creationId xmlns:a16="http://schemas.microsoft.com/office/drawing/2014/main" id="{D6F98947-FA17-4E1F-BE88-1B226AC04D66}"/>
                </a:ext>
              </a:extLst>
            </p:cNvPr>
            <p:cNvSpPr>
              <a:spLocks noChangeArrowheads="1"/>
            </p:cNvSpPr>
            <p:nvPr/>
          </p:nvSpPr>
          <p:spPr bwMode="auto">
            <a:xfrm>
              <a:off x="5193" y="1661"/>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62" name="Rectangle 118">
              <a:extLst>
                <a:ext uri="{FF2B5EF4-FFF2-40B4-BE49-F238E27FC236}">
                  <a16:creationId xmlns:a16="http://schemas.microsoft.com/office/drawing/2014/main" id="{6C5EBCD6-F517-4A1F-898A-5F6968E4DF3F}"/>
                </a:ext>
              </a:extLst>
            </p:cNvPr>
            <p:cNvSpPr>
              <a:spLocks noChangeArrowheads="1"/>
            </p:cNvSpPr>
            <p:nvPr/>
          </p:nvSpPr>
          <p:spPr bwMode="auto">
            <a:xfrm>
              <a:off x="5193" y="193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63" name="Rectangle 119">
              <a:extLst>
                <a:ext uri="{FF2B5EF4-FFF2-40B4-BE49-F238E27FC236}">
                  <a16:creationId xmlns:a16="http://schemas.microsoft.com/office/drawing/2014/main" id="{7CAE0B63-1682-46E8-93DE-B7C8DDEA63BE}"/>
                </a:ext>
              </a:extLst>
            </p:cNvPr>
            <p:cNvSpPr>
              <a:spLocks noChangeArrowheads="1"/>
            </p:cNvSpPr>
            <p:nvPr/>
          </p:nvSpPr>
          <p:spPr bwMode="auto">
            <a:xfrm>
              <a:off x="5193" y="220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64" name="Rectangle 120">
              <a:extLst>
                <a:ext uri="{FF2B5EF4-FFF2-40B4-BE49-F238E27FC236}">
                  <a16:creationId xmlns:a16="http://schemas.microsoft.com/office/drawing/2014/main" id="{C0079825-EA16-4FE9-9488-45F2458BBFBB}"/>
                </a:ext>
              </a:extLst>
            </p:cNvPr>
            <p:cNvSpPr>
              <a:spLocks noChangeArrowheads="1"/>
            </p:cNvSpPr>
            <p:nvPr/>
          </p:nvSpPr>
          <p:spPr bwMode="auto">
            <a:xfrm>
              <a:off x="5193" y="252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65" name="Rectangle 121">
              <a:extLst>
                <a:ext uri="{FF2B5EF4-FFF2-40B4-BE49-F238E27FC236}">
                  <a16:creationId xmlns:a16="http://schemas.microsoft.com/office/drawing/2014/main" id="{BC7812B5-8C90-4602-B1EB-39FC538A9044}"/>
                </a:ext>
              </a:extLst>
            </p:cNvPr>
            <p:cNvSpPr>
              <a:spLocks noChangeArrowheads="1"/>
            </p:cNvSpPr>
            <p:nvPr/>
          </p:nvSpPr>
          <p:spPr bwMode="auto">
            <a:xfrm>
              <a:off x="5193" y="27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66" name="Rectangle 122">
              <a:extLst>
                <a:ext uri="{FF2B5EF4-FFF2-40B4-BE49-F238E27FC236}">
                  <a16:creationId xmlns:a16="http://schemas.microsoft.com/office/drawing/2014/main" id="{0BA7102D-ECE3-4A1E-8464-26370D8EC8E2}"/>
                </a:ext>
              </a:extLst>
            </p:cNvPr>
            <p:cNvSpPr>
              <a:spLocks noChangeArrowheads="1"/>
            </p:cNvSpPr>
            <p:nvPr/>
          </p:nvSpPr>
          <p:spPr bwMode="auto">
            <a:xfrm>
              <a:off x="5193" y="306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sp>
          <p:nvSpPr>
            <p:cNvPr id="11367" name="Rectangle 123">
              <a:extLst>
                <a:ext uri="{FF2B5EF4-FFF2-40B4-BE49-F238E27FC236}">
                  <a16:creationId xmlns:a16="http://schemas.microsoft.com/office/drawing/2014/main" id="{C90CFA9A-5325-4202-A73D-2448A302CDEA}"/>
                </a:ext>
              </a:extLst>
            </p:cNvPr>
            <p:cNvSpPr>
              <a:spLocks noChangeArrowheads="1"/>
            </p:cNvSpPr>
            <p:nvPr/>
          </p:nvSpPr>
          <p:spPr bwMode="auto">
            <a:xfrm>
              <a:off x="5193" y="329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1</a:t>
              </a:r>
            </a:p>
          </p:txBody>
        </p:sp>
        <p:sp>
          <p:nvSpPr>
            <p:cNvPr id="11368" name="Rectangle 124">
              <a:extLst>
                <a:ext uri="{FF2B5EF4-FFF2-40B4-BE49-F238E27FC236}">
                  <a16:creationId xmlns:a16="http://schemas.microsoft.com/office/drawing/2014/main" id="{99419E7F-3CD2-4C7A-85E1-44900033DDC1}"/>
                </a:ext>
              </a:extLst>
            </p:cNvPr>
            <p:cNvSpPr>
              <a:spLocks noChangeArrowheads="1"/>
            </p:cNvSpPr>
            <p:nvPr/>
          </p:nvSpPr>
          <p:spPr bwMode="auto">
            <a:xfrm>
              <a:off x="5193" y="359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a:solidFill>
                    <a:srgbClr val="000066"/>
                  </a:solidFill>
                  <a:latin typeface="Times New Roman" panose="02020603050405020304" pitchFamily="18" charset="0"/>
                  <a:ea typeface="宋体" panose="02010600030101010101" pitchFamily="2" charset="-122"/>
                </a:rPr>
                <a:t>0</a:t>
              </a:r>
            </a:p>
          </p:txBody>
        </p:sp>
      </p:grpSp>
      <p:graphicFrame>
        <p:nvGraphicFramePr>
          <p:cNvPr id="11272" name="Object 125">
            <a:extLst>
              <a:ext uri="{FF2B5EF4-FFF2-40B4-BE49-F238E27FC236}">
                <a16:creationId xmlns:a16="http://schemas.microsoft.com/office/drawing/2014/main" id="{ACC29FF7-F53A-470E-BB32-65BA69495DFD}"/>
              </a:ext>
            </a:extLst>
          </p:cNvPr>
          <p:cNvGraphicFramePr>
            <a:graphicFrameLocks noChangeAspect="1"/>
          </p:cNvGraphicFramePr>
          <p:nvPr>
            <p:extLst>
              <p:ext uri="{D42A27DB-BD31-4B8C-83A1-F6EECF244321}">
                <p14:modId xmlns:p14="http://schemas.microsoft.com/office/powerpoint/2010/main" val="2664579655"/>
              </p:ext>
            </p:extLst>
          </p:nvPr>
        </p:nvGraphicFramePr>
        <p:xfrm>
          <a:off x="634702" y="1642816"/>
          <a:ext cx="2087562" cy="652463"/>
        </p:xfrm>
        <a:graphic>
          <a:graphicData uri="http://schemas.openxmlformats.org/presentationml/2006/ole">
            <mc:AlternateContent xmlns:mc="http://schemas.openxmlformats.org/markup-compatibility/2006">
              <mc:Choice xmlns:v="urn:schemas-microsoft-com:vml" Requires="v">
                <p:oleObj spid="_x0000_s11375" name="公式" r:id="rId9" imgW="723586" imgH="228501" progId="Equation.3">
                  <p:embed/>
                </p:oleObj>
              </mc:Choice>
              <mc:Fallback>
                <p:oleObj name="公式" r:id="rId9" imgW="723586" imgH="228501" progId="Equation.3">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4702" y="1642816"/>
                        <a:ext cx="20875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3" name="Object 126">
            <a:extLst>
              <a:ext uri="{FF2B5EF4-FFF2-40B4-BE49-F238E27FC236}">
                <a16:creationId xmlns:a16="http://schemas.microsoft.com/office/drawing/2014/main" id="{815A9D81-58C6-4BDC-931C-845A3FA382BA}"/>
              </a:ext>
            </a:extLst>
          </p:cNvPr>
          <p:cNvGraphicFramePr>
            <a:graphicFrameLocks noChangeAspect="1"/>
          </p:cNvGraphicFramePr>
          <p:nvPr>
            <p:extLst>
              <p:ext uri="{D42A27DB-BD31-4B8C-83A1-F6EECF244321}">
                <p14:modId xmlns:p14="http://schemas.microsoft.com/office/powerpoint/2010/main" val="4184057433"/>
              </p:ext>
            </p:extLst>
          </p:nvPr>
        </p:nvGraphicFramePr>
        <p:xfrm>
          <a:off x="706139" y="2506416"/>
          <a:ext cx="1781175" cy="663575"/>
        </p:xfrm>
        <a:graphic>
          <a:graphicData uri="http://schemas.openxmlformats.org/presentationml/2006/ole">
            <mc:AlternateContent xmlns:mc="http://schemas.openxmlformats.org/markup-compatibility/2006">
              <mc:Choice xmlns:v="urn:schemas-microsoft-com:vml" Requires="v">
                <p:oleObj spid="_x0000_s11376" name="公式" r:id="rId11" imgW="748975" imgH="241195" progId="Equation.3">
                  <p:embed/>
                </p:oleObj>
              </mc:Choice>
              <mc:Fallback>
                <p:oleObj name="公式" r:id="rId11" imgW="748975" imgH="241195" progId="Equation.3">
                  <p:embed/>
                  <p:pic>
                    <p:nvPicPr>
                      <p:cNvPr id="0" name="Object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139" y="2506416"/>
                        <a:ext cx="17811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 name="Rectangle 13">
            <a:extLst>
              <a:ext uri="{FF2B5EF4-FFF2-40B4-BE49-F238E27FC236}">
                <a16:creationId xmlns:a16="http://schemas.microsoft.com/office/drawing/2014/main" id="{D9E7913D-27C1-4DDC-8F56-C75172033688}"/>
              </a:ext>
            </a:extLst>
          </p:cNvPr>
          <p:cNvSpPr>
            <a:spLocks noChangeArrowheads="1"/>
          </p:cNvSpPr>
          <p:nvPr/>
        </p:nvSpPr>
        <p:spPr bwMode="auto">
          <a:xfrm>
            <a:off x="481247" y="4561313"/>
            <a:ext cx="8927207" cy="199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9875">
              <a:tabLst>
                <a:tab pos="971550" algn="l"/>
                <a:tab pos="4392613" algn="r"/>
              </a:tabLst>
              <a:defRPr b="1">
                <a:solidFill>
                  <a:schemeClr val="tx1"/>
                </a:solidFill>
                <a:latin typeface="Arial Narrow" panose="020B0606020202030204" pitchFamily="34" charset="0"/>
                <a:ea typeface="宋体" panose="02010600030101010101" pitchFamily="2" charset="-122"/>
              </a:defRPr>
            </a:lvl1pPr>
            <a:lvl2pPr marL="908050" indent="-436563">
              <a:tabLst>
                <a:tab pos="971550" algn="l"/>
                <a:tab pos="4392613" algn="r"/>
              </a:tabLst>
              <a:defRPr b="1">
                <a:solidFill>
                  <a:schemeClr val="tx1"/>
                </a:solidFill>
                <a:latin typeface="Arial Narrow" panose="020B0606020202030204" pitchFamily="34" charset="0"/>
                <a:ea typeface="宋体" panose="02010600030101010101" pitchFamily="2" charset="-122"/>
              </a:defRPr>
            </a:lvl2pPr>
            <a:lvl3pPr marL="1304925" indent="-395288">
              <a:tabLst>
                <a:tab pos="971550" algn="l"/>
                <a:tab pos="4392613" algn="r"/>
              </a:tabLst>
              <a:defRPr b="1">
                <a:solidFill>
                  <a:schemeClr val="tx1"/>
                </a:solidFill>
                <a:latin typeface="Arial Narrow" panose="020B0606020202030204" pitchFamily="34" charset="0"/>
                <a:ea typeface="宋体" panose="02010600030101010101" pitchFamily="2" charset="-122"/>
              </a:defRPr>
            </a:lvl3pPr>
            <a:lvl4pPr marL="1693863" indent="-387350">
              <a:tabLst>
                <a:tab pos="971550" algn="l"/>
                <a:tab pos="4392613" algn="r"/>
              </a:tabLst>
              <a:defRPr b="1">
                <a:solidFill>
                  <a:schemeClr val="tx1"/>
                </a:solidFill>
                <a:latin typeface="Arial Narrow" panose="020B0606020202030204" pitchFamily="34" charset="0"/>
                <a:ea typeface="宋体" panose="02010600030101010101" pitchFamily="2" charset="-122"/>
              </a:defRPr>
            </a:lvl4pPr>
            <a:lvl5pPr marL="2093913" indent="-398463">
              <a:tabLst>
                <a:tab pos="971550" algn="l"/>
                <a:tab pos="4392613" algn="r"/>
              </a:tabLst>
              <a:defRPr b="1">
                <a:solidFill>
                  <a:schemeClr val="tx1"/>
                </a:solidFill>
                <a:latin typeface="Arial Narrow" panose="020B0606020202030204" pitchFamily="34" charset="0"/>
                <a:ea typeface="宋体" panose="02010600030101010101" pitchFamily="2" charset="-122"/>
              </a:defRPr>
            </a:lvl5pPr>
            <a:lvl6pPr marL="25511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6pPr>
            <a:lvl7pPr marL="30083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7pPr>
            <a:lvl8pPr marL="34655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8pPr>
            <a:lvl9pPr marL="3922713" indent="-398463" eaLnBrk="0" fontAlgn="base" hangingPunct="0">
              <a:spcBef>
                <a:spcPct val="0"/>
              </a:spcBef>
              <a:spcAft>
                <a:spcPct val="0"/>
              </a:spcAft>
              <a:tabLst>
                <a:tab pos="971550" algn="l"/>
                <a:tab pos="4392613" algn="r"/>
              </a:tabLst>
              <a:defRPr b="1">
                <a:solidFill>
                  <a:schemeClr val="tx1"/>
                </a:solidFill>
                <a:latin typeface="Arial Narrow" panose="020B0606020202030204" pitchFamily="34" charset="0"/>
                <a:ea typeface="宋体" panose="02010600030101010101" pitchFamily="2" charset="-122"/>
              </a:defRPr>
            </a:lvl9pPr>
          </a:lstStyle>
          <a:p>
            <a:pPr eaLnBrk="1" hangingPunct="1">
              <a:lnSpc>
                <a:spcPct val="180000"/>
              </a:lnSpc>
            </a:pPr>
            <a:r>
              <a:rPr lang="zh-CN" altLang="en-US" sz="2400" dirty="0">
                <a:solidFill>
                  <a:srgbClr val="000066"/>
                </a:solidFill>
                <a:latin typeface="Times New Roman" panose="02020603050405020304" pitchFamily="18" charset="0"/>
                <a:ea typeface="楷体_GB2312" pitchFamily="49" charset="-122"/>
              </a:rPr>
              <a:t>这个电路逻辑功能是对输入的二进制码求反码。最高位为符号位，</a:t>
            </a:r>
            <a:r>
              <a:rPr lang="en-US" altLang="zh-CN" sz="2400" dirty="0">
                <a:solidFill>
                  <a:srgbClr val="000066"/>
                </a:solidFill>
                <a:latin typeface="Times New Roman" panose="02020603050405020304" pitchFamily="18" charset="0"/>
                <a:ea typeface="楷体_GB2312" pitchFamily="49" charset="-122"/>
              </a:rPr>
              <a:t>0</a:t>
            </a:r>
            <a:r>
              <a:rPr lang="zh-CN" altLang="en-US" sz="2400" dirty="0">
                <a:solidFill>
                  <a:srgbClr val="000066"/>
                </a:solidFill>
                <a:latin typeface="Times New Roman" panose="02020603050405020304" pitchFamily="18" charset="0"/>
                <a:ea typeface="楷体_GB2312" pitchFamily="49" charset="-122"/>
              </a:rPr>
              <a:t>表示正数，</a:t>
            </a:r>
            <a:r>
              <a:rPr lang="en-US" altLang="zh-CN" sz="2400" dirty="0">
                <a:solidFill>
                  <a:srgbClr val="000066"/>
                </a:solidFill>
                <a:latin typeface="Times New Roman" panose="02020603050405020304" pitchFamily="18" charset="0"/>
                <a:ea typeface="楷体_GB2312" pitchFamily="49" charset="-122"/>
              </a:rPr>
              <a:t>1</a:t>
            </a:r>
            <a:r>
              <a:rPr lang="zh-CN" altLang="en-US" sz="2400" dirty="0">
                <a:solidFill>
                  <a:srgbClr val="000066"/>
                </a:solidFill>
                <a:latin typeface="Times New Roman" panose="02020603050405020304" pitchFamily="18" charset="0"/>
                <a:ea typeface="楷体_GB2312" pitchFamily="49" charset="-122"/>
              </a:rPr>
              <a:t>表示负数，正数的反码与原码相同；负数的数值部分是在原码的基础上逐位求反。</a:t>
            </a:r>
          </a:p>
        </p:txBody>
      </p:sp>
      <p:sp>
        <p:nvSpPr>
          <p:cNvPr id="106" name="Rectangle 86">
            <a:extLst>
              <a:ext uri="{FF2B5EF4-FFF2-40B4-BE49-F238E27FC236}">
                <a16:creationId xmlns:a16="http://schemas.microsoft.com/office/drawing/2014/main" id="{37238217-321C-4A00-948F-E8281D85EE0D}"/>
              </a:ext>
            </a:extLst>
          </p:cNvPr>
          <p:cNvSpPr>
            <a:spLocks noChangeArrowheads="1"/>
          </p:cNvSpPr>
          <p:nvPr/>
        </p:nvSpPr>
        <p:spPr bwMode="auto">
          <a:xfrm>
            <a:off x="588665" y="3454154"/>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lang="en-US" altLang="zh-CN" sz="2400" dirty="0">
                <a:solidFill>
                  <a:srgbClr val="000066"/>
                </a:solidFill>
                <a:latin typeface="黑体" panose="02010609060101010101" pitchFamily="49" charset="-122"/>
                <a:ea typeface="黑体" panose="02010609060101010101" pitchFamily="49" charset="-122"/>
              </a:rPr>
              <a:t>3</a:t>
            </a:r>
            <a:r>
              <a:rPr lang="zh-CN" altLang="en-US" sz="2400" dirty="0">
                <a:solidFill>
                  <a:srgbClr val="000066"/>
                </a:solidFill>
                <a:latin typeface="黑体" panose="02010609060101010101" pitchFamily="49" charset="-122"/>
                <a:ea typeface="黑体" panose="02010609060101010101" pitchFamily="49" charset="-122"/>
              </a:rPr>
              <a:t>、确定电路逻辑功能</a:t>
            </a:r>
          </a:p>
        </p:txBody>
      </p:sp>
    </p:spTree>
  </p:cSld>
  <p:clrMapOvr>
    <a:masterClrMapping/>
  </p:clrMapOvr>
  <p:transition>
    <p:wipe dir="d"/>
    <p:sndAc>
      <p:stSnd>
        <p:snd r:embed="rId4"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72760"/>
                                        </p:tgtEl>
                                        <p:attrNameLst>
                                          <p:attrName>style.visibility</p:attrName>
                                        </p:attrNameLst>
                                      </p:cBhvr>
                                      <p:to>
                                        <p:strVal val="visible"/>
                                      </p:to>
                                    </p:set>
                                    <p:animEffect transition="in" filter="strips(downRight)">
                                      <p:cBhvr>
                                        <p:cTn id="7" dur="500"/>
                                        <p:tgtEl>
                                          <p:spTgt spid="372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72833"/>
                                        </p:tgtEl>
                                        <p:attrNameLst>
                                          <p:attrName>style.visibility</p:attrName>
                                        </p:attrNameLst>
                                      </p:cBhvr>
                                      <p:to>
                                        <p:strVal val="visible"/>
                                      </p:to>
                                    </p:set>
                                    <p:animEffect transition="in" filter="strips(downRight)">
                                      <p:cBhvr>
                                        <p:cTn id="12" dur="500"/>
                                        <p:tgtEl>
                                          <p:spTgt spid="3728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2834"/>
                                        </p:tgtEl>
                                        <p:attrNameLst>
                                          <p:attrName>style.visibility</p:attrName>
                                        </p:attrNameLst>
                                      </p:cBhvr>
                                      <p:to>
                                        <p:strVal val="visible"/>
                                      </p:to>
                                    </p:set>
                                    <p:animEffect transition="in" filter="strips(downRight)">
                                      <p:cBhvr>
                                        <p:cTn id="17" dur="500"/>
                                        <p:tgtEl>
                                          <p:spTgt spid="372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72836"/>
                                        </p:tgtEl>
                                        <p:attrNameLst>
                                          <p:attrName>style.visibility</p:attrName>
                                        </p:attrNameLst>
                                      </p:cBhvr>
                                      <p:to>
                                        <p:strVal val="visible"/>
                                      </p:to>
                                    </p:set>
                                    <p:animEffect transition="in" filter="strips(downRight)">
                                      <p:cBhvr>
                                        <p:cTn id="22" dur="500"/>
                                        <p:tgtEl>
                                          <p:spTgt spid="3728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72863"/>
                                        </p:tgtEl>
                                        <p:attrNameLst>
                                          <p:attrName>style.visibility</p:attrName>
                                        </p:attrNameLst>
                                      </p:cBhvr>
                                      <p:to>
                                        <p:strVal val="visible"/>
                                      </p:to>
                                    </p:set>
                                    <p:animEffect transition="in" filter="wipe(up)">
                                      <p:cBhvr>
                                        <p:cTn id="27" dur="500"/>
                                        <p:tgtEl>
                                          <p:spTgt spid="37286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6"/>
                                        </p:tgtEl>
                                        <p:attrNameLst>
                                          <p:attrName>style.visibility</p:attrName>
                                        </p:attrNameLst>
                                      </p:cBhvr>
                                      <p:to>
                                        <p:strVal val="visible"/>
                                      </p:to>
                                    </p:set>
                                    <p:animEffect transition="in" filter="strips(downRight)">
                                      <p:cBhvr>
                                        <p:cTn id="32" dur="500"/>
                                        <p:tgtEl>
                                          <p:spTgt spid="1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ipe(up)">
                                      <p:cBhvr>
                                        <p:cTn id="3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60" grpId="0" autoUpdateAnimBg="0"/>
      <p:bldP spid="372836" grpId="0" autoUpdateAnimBg="0"/>
      <p:bldP spid="105" grpId="0" autoUpdateAnimBg="0"/>
      <p:bldP spid="10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134C749C-8902-484F-A6B7-94CCD545D993}"/>
              </a:ext>
            </a:extLst>
          </p:cNvPr>
          <p:cNvSpPr>
            <a:spLocks noChangeArrowheads="1"/>
          </p:cNvSpPr>
          <p:nvPr/>
        </p:nvSpPr>
        <p:spPr bwMode="auto">
          <a:xfrm>
            <a:off x="1033463" y="325438"/>
            <a:ext cx="4333875" cy="522287"/>
          </a:xfrm>
          <a:prstGeom prst="rect">
            <a:avLst/>
          </a:prstGeom>
          <a:noFill/>
          <a:ln w="9525">
            <a:noFill/>
            <a:miter lim="800000"/>
            <a:headEnd/>
            <a:tailEnd/>
          </a:ln>
          <a:effectLst/>
        </p:spPr>
        <p:txBody>
          <a:bodyPr wrap="none">
            <a:spAutoFit/>
          </a:bodyPr>
          <a:lstStyle/>
          <a:p>
            <a:pPr eaLnBrk="1" hangingPunct="1">
              <a:spcBef>
                <a:spcPct val="50000"/>
              </a:spcBef>
              <a:defRPr/>
            </a:pPr>
            <a:r>
              <a:rPr kumimoji="1" lang="zh-CN" altLang="en-US" sz="2800" dirty="0">
                <a:solidFill>
                  <a:srgbClr val="FFFFFF"/>
                </a:solidFill>
                <a:effectLst>
                  <a:outerShdw blurRad="38100" dist="38100" dir="2700000" algn="tl">
                    <a:srgbClr val="000000"/>
                  </a:outerShdw>
                </a:effectLst>
                <a:latin typeface="" pitchFamily="18" charset="0"/>
              </a:rPr>
              <a:t>例</a:t>
            </a:r>
            <a:r>
              <a:rPr kumimoji="1" lang="en-US" altLang="zh-CN" sz="2800" dirty="0">
                <a:solidFill>
                  <a:srgbClr val="FFFFFF"/>
                </a:solidFill>
                <a:effectLst>
                  <a:outerShdw blurRad="38100" dist="38100" dir="2700000" algn="tl">
                    <a:srgbClr val="000000"/>
                  </a:outerShdw>
                </a:effectLst>
                <a:latin typeface="" pitchFamily="18" charset="0"/>
              </a:rPr>
              <a:t>3</a:t>
            </a:r>
            <a:r>
              <a:rPr kumimoji="1" lang="zh-CN" altLang="en-US" sz="2800" dirty="0">
                <a:solidFill>
                  <a:srgbClr val="FFFFFF"/>
                </a:solidFill>
                <a:effectLst>
                  <a:outerShdw blurRad="38100" dist="38100" dir="2700000" algn="tl">
                    <a:srgbClr val="000000"/>
                  </a:outerShdw>
                </a:effectLst>
                <a:latin typeface="" pitchFamily="18" charset="0"/>
              </a:rPr>
              <a:t>：</a:t>
            </a:r>
            <a:r>
              <a:rPr kumimoji="1" lang="zh-CN" altLang="en-US" sz="2800" dirty="0">
                <a:solidFill>
                  <a:srgbClr val="FFFFFF"/>
                </a:solidFill>
                <a:latin typeface="" pitchFamily="18" charset="0"/>
              </a:rPr>
              <a:t>分析下图的逻辑功能</a:t>
            </a:r>
          </a:p>
        </p:txBody>
      </p:sp>
      <p:sp>
        <p:nvSpPr>
          <p:cNvPr id="14340" name="Rectangle 3">
            <a:extLst>
              <a:ext uri="{FF2B5EF4-FFF2-40B4-BE49-F238E27FC236}">
                <a16:creationId xmlns:a16="http://schemas.microsoft.com/office/drawing/2014/main" id="{434A50B5-80F5-4D02-B7DF-5C4A338B0A34}"/>
              </a:ext>
            </a:extLst>
          </p:cNvPr>
          <p:cNvSpPr>
            <a:spLocks noChangeArrowheads="1"/>
          </p:cNvSpPr>
          <p:nvPr/>
        </p:nvSpPr>
        <p:spPr bwMode="auto">
          <a:xfrm>
            <a:off x="8153400" y="3429000"/>
            <a:ext cx="36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i="1">
                <a:solidFill>
                  <a:srgbClr val="FFFFFF"/>
                </a:solidFill>
                <a:latin typeface=""/>
                <a:ea typeface="宋体" panose="02010600030101010101" pitchFamily="2" charset="-122"/>
              </a:rPr>
              <a:t>Y</a:t>
            </a:r>
            <a:endParaRPr kumimoji="1" lang="en-US" altLang="zh-CN" sz="3200">
              <a:solidFill>
                <a:srgbClr val="FFFFFF"/>
              </a:solidFill>
              <a:latin typeface=""/>
              <a:ea typeface="宋体" panose="02010600030101010101" pitchFamily="2" charset="-122"/>
            </a:endParaRPr>
          </a:p>
        </p:txBody>
      </p:sp>
      <p:sp>
        <p:nvSpPr>
          <p:cNvPr id="14341" name="Line 4">
            <a:extLst>
              <a:ext uri="{FF2B5EF4-FFF2-40B4-BE49-F238E27FC236}">
                <a16:creationId xmlns:a16="http://schemas.microsoft.com/office/drawing/2014/main" id="{472D6F44-907A-4549-9C25-70B8FA2C6387}"/>
              </a:ext>
            </a:extLst>
          </p:cNvPr>
          <p:cNvSpPr>
            <a:spLocks noChangeShapeType="1"/>
          </p:cNvSpPr>
          <p:nvPr/>
        </p:nvSpPr>
        <p:spPr bwMode="auto">
          <a:xfrm>
            <a:off x="3048000" y="2209800"/>
            <a:ext cx="9144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Rectangle 5">
            <a:extLst>
              <a:ext uri="{FF2B5EF4-FFF2-40B4-BE49-F238E27FC236}">
                <a16:creationId xmlns:a16="http://schemas.microsoft.com/office/drawing/2014/main" id="{2933E33A-1B56-4D28-9284-5434A7E5FC1E}"/>
              </a:ext>
            </a:extLst>
          </p:cNvPr>
          <p:cNvSpPr>
            <a:spLocks noChangeArrowheads="1"/>
          </p:cNvSpPr>
          <p:nvPr/>
        </p:nvSpPr>
        <p:spPr bwMode="auto">
          <a:xfrm>
            <a:off x="3962400" y="198120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43" name="Line 6">
            <a:extLst>
              <a:ext uri="{FF2B5EF4-FFF2-40B4-BE49-F238E27FC236}">
                <a16:creationId xmlns:a16="http://schemas.microsoft.com/office/drawing/2014/main" id="{99E5E628-A053-4CB5-A899-3D439D1E98EF}"/>
              </a:ext>
            </a:extLst>
          </p:cNvPr>
          <p:cNvSpPr>
            <a:spLocks noChangeShapeType="1"/>
          </p:cNvSpPr>
          <p:nvPr/>
        </p:nvSpPr>
        <p:spPr bwMode="auto">
          <a:xfrm>
            <a:off x="4876800" y="2514600"/>
            <a:ext cx="18288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Text Box 7">
            <a:extLst>
              <a:ext uri="{FF2B5EF4-FFF2-40B4-BE49-F238E27FC236}">
                <a16:creationId xmlns:a16="http://schemas.microsoft.com/office/drawing/2014/main" id="{AA0AEEA6-EF58-4B48-B6A7-93CBA0B74DDE}"/>
              </a:ext>
            </a:extLst>
          </p:cNvPr>
          <p:cNvSpPr txBox="1">
            <a:spLocks noChangeArrowheads="1"/>
          </p:cNvSpPr>
          <p:nvPr/>
        </p:nvSpPr>
        <p:spPr bwMode="auto">
          <a:xfrm>
            <a:off x="4191000" y="2057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&amp;</a:t>
            </a:r>
            <a:endParaRPr kumimoji="1" lang="en-US" altLang="zh-CN" sz="2400" b="0">
              <a:solidFill>
                <a:srgbClr val="FFFFFF"/>
              </a:solidFill>
              <a:latin typeface=""/>
              <a:ea typeface="宋体" panose="02010600030101010101" pitchFamily="2" charset="-122"/>
            </a:endParaRPr>
          </a:p>
        </p:txBody>
      </p:sp>
      <p:sp>
        <p:nvSpPr>
          <p:cNvPr id="14345" name="Rectangle 8">
            <a:extLst>
              <a:ext uri="{FF2B5EF4-FFF2-40B4-BE49-F238E27FC236}">
                <a16:creationId xmlns:a16="http://schemas.microsoft.com/office/drawing/2014/main" id="{AB06275F-B34B-4786-8004-6F8EEE9C4717}"/>
              </a:ext>
            </a:extLst>
          </p:cNvPr>
          <p:cNvSpPr>
            <a:spLocks noChangeArrowheads="1"/>
          </p:cNvSpPr>
          <p:nvPr/>
        </p:nvSpPr>
        <p:spPr bwMode="auto">
          <a:xfrm>
            <a:off x="7162800" y="335280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46" name="Line 9">
            <a:extLst>
              <a:ext uri="{FF2B5EF4-FFF2-40B4-BE49-F238E27FC236}">
                <a16:creationId xmlns:a16="http://schemas.microsoft.com/office/drawing/2014/main" id="{55098116-466B-4945-9E07-4D50D47F60B9}"/>
              </a:ext>
            </a:extLst>
          </p:cNvPr>
          <p:cNvSpPr>
            <a:spLocks noChangeShapeType="1"/>
          </p:cNvSpPr>
          <p:nvPr/>
        </p:nvSpPr>
        <p:spPr bwMode="auto">
          <a:xfrm>
            <a:off x="8077200" y="3886200"/>
            <a:ext cx="381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Rectangle 10">
            <a:extLst>
              <a:ext uri="{FF2B5EF4-FFF2-40B4-BE49-F238E27FC236}">
                <a16:creationId xmlns:a16="http://schemas.microsoft.com/office/drawing/2014/main" id="{1FF16719-0478-4EE7-BA50-1CBF8563D04A}"/>
              </a:ext>
            </a:extLst>
          </p:cNvPr>
          <p:cNvSpPr>
            <a:spLocks noChangeArrowheads="1"/>
          </p:cNvSpPr>
          <p:nvPr/>
        </p:nvSpPr>
        <p:spPr bwMode="auto">
          <a:xfrm>
            <a:off x="5638800" y="358140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48" name="Line 11">
            <a:extLst>
              <a:ext uri="{FF2B5EF4-FFF2-40B4-BE49-F238E27FC236}">
                <a16:creationId xmlns:a16="http://schemas.microsoft.com/office/drawing/2014/main" id="{9CFE1AE3-5254-4739-B323-6575D495F67D}"/>
              </a:ext>
            </a:extLst>
          </p:cNvPr>
          <p:cNvSpPr>
            <a:spLocks noChangeShapeType="1"/>
          </p:cNvSpPr>
          <p:nvPr/>
        </p:nvSpPr>
        <p:spPr bwMode="auto">
          <a:xfrm>
            <a:off x="6553200" y="4114800"/>
            <a:ext cx="6096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Text Box 12">
            <a:extLst>
              <a:ext uri="{FF2B5EF4-FFF2-40B4-BE49-F238E27FC236}">
                <a16:creationId xmlns:a16="http://schemas.microsoft.com/office/drawing/2014/main" id="{27917574-3C15-40D2-AD07-368BF999B856}"/>
              </a:ext>
            </a:extLst>
          </p:cNvPr>
          <p:cNvSpPr txBox="1">
            <a:spLocks noChangeArrowheads="1"/>
          </p:cNvSpPr>
          <p:nvPr/>
        </p:nvSpPr>
        <p:spPr bwMode="auto">
          <a:xfrm>
            <a:off x="5867400" y="3810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&amp;</a:t>
            </a:r>
            <a:endParaRPr kumimoji="1" lang="en-US" altLang="zh-CN" sz="2400" b="0">
              <a:solidFill>
                <a:srgbClr val="FFFFFF"/>
              </a:solidFill>
              <a:latin typeface=""/>
              <a:ea typeface="宋体" panose="02010600030101010101" pitchFamily="2" charset="-122"/>
            </a:endParaRPr>
          </a:p>
        </p:txBody>
      </p:sp>
      <p:sp>
        <p:nvSpPr>
          <p:cNvPr id="14350" name="Rectangle 13">
            <a:extLst>
              <a:ext uri="{FF2B5EF4-FFF2-40B4-BE49-F238E27FC236}">
                <a16:creationId xmlns:a16="http://schemas.microsoft.com/office/drawing/2014/main" id="{DD283AF6-5CB9-491B-9DB5-72BD940EA105}"/>
              </a:ext>
            </a:extLst>
          </p:cNvPr>
          <p:cNvSpPr>
            <a:spLocks noChangeArrowheads="1"/>
          </p:cNvSpPr>
          <p:nvPr/>
        </p:nvSpPr>
        <p:spPr bwMode="auto">
          <a:xfrm>
            <a:off x="3962400" y="335280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51" name="Line 14">
            <a:extLst>
              <a:ext uri="{FF2B5EF4-FFF2-40B4-BE49-F238E27FC236}">
                <a16:creationId xmlns:a16="http://schemas.microsoft.com/office/drawing/2014/main" id="{693A6CAC-1135-447F-B8CB-E38026463DCB}"/>
              </a:ext>
            </a:extLst>
          </p:cNvPr>
          <p:cNvSpPr>
            <a:spLocks noChangeShapeType="1"/>
          </p:cNvSpPr>
          <p:nvPr/>
        </p:nvSpPr>
        <p:spPr bwMode="auto">
          <a:xfrm>
            <a:off x="4876800" y="3886200"/>
            <a:ext cx="762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Text Box 15">
            <a:extLst>
              <a:ext uri="{FF2B5EF4-FFF2-40B4-BE49-F238E27FC236}">
                <a16:creationId xmlns:a16="http://schemas.microsoft.com/office/drawing/2014/main" id="{527550C7-1BCD-4ED1-BC9B-1479D7DAFC54}"/>
              </a:ext>
            </a:extLst>
          </p:cNvPr>
          <p:cNvSpPr txBox="1">
            <a:spLocks noChangeArrowheads="1"/>
          </p:cNvSpPr>
          <p:nvPr/>
        </p:nvSpPr>
        <p:spPr bwMode="auto">
          <a:xfrm>
            <a:off x="4191000" y="3505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1</a:t>
            </a:r>
            <a:endParaRPr kumimoji="1" lang="en-US" altLang="zh-CN" sz="2400" b="0">
              <a:solidFill>
                <a:srgbClr val="FFFFFF"/>
              </a:solidFill>
              <a:latin typeface=""/>
              <a:ea typeface="宋体" panose="02010600030101010101" pitchFamily="2" charset="-122"/>
            </a:endParaRPr>
          </a:p>
        </p:txBody>
      </p:sp>
      <p:sp>
        <p:nvSpPr>
          <p:cNvPr id="14353" name="Line 16">
            <a:extLst>
              <a:ext uri="{FF2B5EF4-FFF2-40B4-BE49-F238E27FC236}">
                <a16:creationId xmlns:a16="http://schemas.microsoft.com/office/drawing/2014/main" id="{47C31883-602D-48E6-92F6-41F0559624ED}"/>
              </a:ext>
            </a:extLst>
          </p:cNvPr>
          <p:cNvSpPr>
            <a:spLocks noChangeShapeType="1"/>
          </p:cNvSpPr>
          <p:nvPr/>
        </p:nvSpPr>
        <p:spPr bwMode="auto">
          <a:xfrm>
            <a:off x="3048000" y="2743200"/>
            <a:ext cx="9144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Line 17">
            <a:extLst>
              <a:ext uri="{FF2B5EF4-FFF2-40B4-BE49-F238E27FC236}">
                <a16:creationId xmlns:a16="http://schemas.microsoft.com/office/drawing/2014/main" id="{BA080D40-AEB4-4B4F-9775-93E829715CC1}"/>
              </a:ext>
            </a:extLst>
          </p:cNvPr>
          <p:cNvSpPr>
            <a:spLocks noChangeShapeType="1"/>
          </p:cNvSpPr>
          <p:nvPr/>
        </p:nvSpPr>
        <p:spPr bwMode="auto">
          <a:xfrm>
            <a:off x="3276600" y="3886200"/>
            <a:ext cx="6858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5" name="Line 18">
            <a:extLst>
              <a:ext uri="{FF2B5EF4-FFF2-40B4-BE49-F238E27FC236}">
                <a16:creationId xmlns:a16="http://schemas.microsoft.com/office/drawing/2014/main" id="{5144C221-D074-4D06-AA9B-74DA17284432}"/>
              </a:ext>
            </a:extLst>
          </p:cNvPr>
          <p:cNvSpPr>
            <a:spLocks noChangeShapeType="1"/>
          </p:cNvSpPr>
          <p:nvPr/>
        </p:nvSpPr>
        <p:spPr bwMode="auto">
          <a:xfrm>
            <a:off x="3276600" y="2743200"/>
            <a:ext cx="0" cy="114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19">
            <a:extLst>
              <a:ext uri="{FF2B5EF4-FFF2-40B4-BE49-F238E27FC236}">
                <a16:creationId xmlns:a16="http://schemas.microsoft.com/office/drawing/2014/main" id="{FBC7CEA4-7DF4-4408-92BA-87B5F1B238FA}"/>
              </a:ext>
            </a:extLst>
          </p:cNvPr>
          <p:cNvSpPr>
            <a:spLocks noChangeShapeType="1"/>
          </p:cNvSpPr>
          <p:nvPr/>
        </p:nvSpPr>
        <p:spPr bwMode="auto">
          <a:xfrm>
            <a:off x="2895600" y="5029200"/>
            <a:ext cx="2362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20">
            <a:extLst>
              <a:ext uri="{FF2B5EF4-FFF2-40B4-BE49-F238E27FC236}">
                <a16:creationId xmlns:a16="http://schemas.microsoft.com/office/drawing/2014/main" id="{0CF59698-5A37-4FB6-94F2-FD9CEE2782EE}"/>
              </a:ext>
            </a:extLst>
          </p:cNvPr>
          <p:cNvSpPr>
            <a:spLocks noChangeShapeType="1"/>
          </p:cNvSpPr>
          <p:nvPr/>
        </p:nvSpPr>
        <p:spPr bwMode="auto">
          <a:xfrm>
            <a:off x="5257800" y="4343400"/>
            <a:ext cx="0" cy="685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21">
            <a:extLst>
              <a:ext uri="{FF2B5EF4-FFF2-40B4-BE49-F238E27FC236}">
                <a16:creationId xmlns:a16="http://schemas.microsoft.com/office/drawing/2014/main" id="{4E3EF7E1-626C-4B95-B5F7-77F5EBBB231D}"/>
              </a:ext>
            </a:extLst>
          </p:cNvPr>
          <p:cNvSpPr>
            <a:spLocks noChangeShapeType="1"/>
          </p:cNvSpPr>
          <p:nvPr/>
        </p:nvSpPr>
        <p:spPr bwMode="auto">
          <a:xfrm>
            <a:off x="5257800" y="4343400"/>
            <a:ext cx="381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Line 22">
            <a:extLst>
              <a:ext uri="{FF2B5EF4-FFF2-40B4-BE49-F238E27FC236}">
                <a16:creationId xmlns:a16="http://schemas.microsoft.com/office/drawing/2014/main" id="{A7F9F86C-0B2C-4BBB-9D75-7069764EFE27}"/>
              </a:ext>
            </a:extLst>
          </p:cNvPr>
          <p:cNvSpPr>
            <a:spLocks noChangeShapeType="1"/>
          </p:cNvSpPr>
          <p:nvPr/>
        </p:nvSpPr>
        <p:spPr bwMode="auto">
          <a:xfrm>
            <a:off x="6705600" y="2514600"/>
            <a:ext cx="0" cy="114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0" name="Line 23">
            <a:extLst>
              <a:ext uri="{FF2B5EF4-FFF2-40B4-BE49-F238E27FC236}">
                <a16:creationId xmlns:a16="http://schemas.microsoft.com/office/drawing/2014/main" id="{7A3BF9E9-F061-4253-A22E-6A143B32F695}"/>
              </a:ext>
            </a:extLst>
          </p:cNvPr>
          <p:cNvSpPr>
            <a:spLocks noChangeShapeType="1"/>
          </p:cNvSpPr>
          <p:nvPr/>
        </p:nvSpPr>
        <p:spPr bwMode="auto">
          <a:xfrm>
            <a:off x="6705600" y="3657600"/>
            <a:ext cx="457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Text Box 24">
            <a:extLst>
              <a:ext uri="{FF2B5EF4-FFF2-40B4-BE49-F238E27FC236}">
                <a16:creationId xmlns:a16="http://schemas.microsoft.com/office/drawing/2014/main" id="{72536827-1A27-45D4-98D9-74BC2FFB4751}"/>
              </a:ext>
            </a:extLst>
          </p:cNvPr>
          <p:cNvSpPr txBox="1">
            <a:spLocks noChangeArrowheads="1"/>
          </p:cNvSpPr>
          <p:nvPr/>
        </p:nvSpPr>
        <p:spPr bwMode="auto">
          <a:xfrm>
            <a:off x="3124200" y="2209800"/>
            <a:ext cx="38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4400">
                <a:solidFill>
                  <a:srgbClr val="FFFFFF"/>
                </a:solidFill>
                <a:latin typeface=""/>
                <a:ea typeface="宋体" panose="02010600030101010101" pitchFamily="2" charset="-122"/>
              </a:rPr>
              <a:t>.</a:t>
            </a:r>
            <a:endParaRPr kumimoji="1" lang="en-US" altLang="zh-CN" sz="2400" b="0">
              <a:solidFill>
                <a:srgbClr val="FFFFFF"/>
              </a:solidFill>
              <a:latin typeface=""/>
              <a:ea typeface="宋体" panose="02010600030101010101" pitchFamily="2" charset="-122"/>
            </a:endParaRPr>
          </a:p>
        </p:txBody>
      </p:sp>
      <p:sp>
        <p:nvSpPr>
          <p:cNvPr id="14362" name="Text Box 25">
            <a:extLst>
              <a:ext uri="{FF2B5EF4-FFF2-40B4-BE49-F238E27FC236}">
                <a16:creationId xmlns:a16="http://schemas.microsoft.com/office/drawing/2014/main" id="{08CAE313-EB0A-4FC6-B916-92B780E2C2E9}"/>
              </a:ext>
            </a:extLst>
          </p:cNvPr>
          <p:cNvSpPr txBox="1">
            <a:spLocks noChangeArrowheads="1"/>
          </p:cNvSpPr>
          <p:nvPr/>
        </p:nvSpPr>
        <p:spPr bwMode="auto">
          <a:xfrm>
            <a:off x="2514600" y="4800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FFFF"/>
                </a:solidFill>
                <a:latin typeface=""/>
                <a:ea typeface="宋体" panose="02010600030101010101" pitchFamily="2" charset="-122"/>
              </a:rPr>
              <a:t>B</a:t>
            </a:r>
            <a:endParaRPr kumimoji="1" lang="en-US" altLang="zh-CN" sz="2400" b="0">
              <a:solidFill>
                <a:srgbClr val="FFFFFF"/>
              </a:solidFill>
              <a:latin typeface=""/>
              <a:ea typeface="宋体" panose="02010600030101010101" pitchFamily="2" charset="-122"/>
            </a:endParaRPr>
          </a:p>
        </p:txBody>
      </p:sp>
      <p:sp>
        <p:nvSpPr>
          <p:cNvPr id="14363" name="Rectangle 26">
            <a:extLst>
              <a:ext uri="{FF2B5EF4-FFF2-40B4-BE49-F238E27FC236}">
                <a16:creationId xmlns:a16="http://schemas.microsoft.com/office/drawing/2014/main" id="{4CDD1B31-C1AD-4998-BC15-4E030506F834}"/>
              </a:ext>
            </a:extLst>
          </p:cNvPr>
          <p:cNvSpPr>
            <a:spLocks noChangeArrowheads="1"/>
          </p:cNvSpPr>
          <p:nvPr/>
        </p:nvSpPr>
        <p:spPr bwMode="auto">
          <a:xfrm>
            <a:off x="2667000" y="1854200"/>
            <a:ext cx="40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i="1">
                <a:solidFill>
                  <a:srgbClr val="FFFFFF"/>
                </a:solidFill>
                <a:latin typeface=""/>
                <a:ea typeface="宋体" panose="02010600030101010101" pitchFamily="2" charset="-122"/>
              </a:rPr>
              <a:t>A</a:t>
            </a:r>
            <a:endParaRPr kumimoji="1" lang="en-US" altLang="zh-CN" sz="2400">
              <a:solidFill>
                <a:srgbClr val="FFFFFF"/>
              </a:solidFill>
              <a:latin typeface=""/>
              <a:ea typeface="宋体" panose="02010600030101010101" pitchFamily="2" charset="-122"/>
            </a:endParaRPr>
          </a:p>
        </p:txBody>
      </p:sp>
      <p:sp>
        <p:nvSpPr>
          <p:cNvPr id="14364" name="Rectangle 27">
            <a:extLst>
              <a:ext uri="{FF2B5EF4-FFF2-40B4-BE49-F238E27FC236}">
                <a16:creationId xmlns:a16="http://schemas.microsoft.com/office/drawing/2014/main" id="{B9805BF2-0CC5-43C8-A7B9-F97D4CDA5D4C}"/>
              </a:ext>
            </a:extLst>
          </p:cNvPr>
          <p:cNvSpPr>
            <a:spLocks noChangeArrowheads="1"/>
          </p:cNvSpPr>
          <p:nvPr/>
        </p:nvSpPr>
        <p:spPr bwMode="auto">
          <a:xfrm>
            <a:off x="7315200" y="3505200"/>
            <a:ext cx="401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&amp;</a:t>
            </a:r>
          </a:p>
        </p:txBody>
      </p:sp>
      <p:sp>
        <p:nvSpPr>
          <p:cNvPr id="14365" name="Rectangle 28">
            <a:extLst>
              <a:ext uri="{FF2B5EF4-FFF2-40B4-BE49-F238E27FC236}">
                <a16:creationId xmlns:a16="http://schemas.microsoft.com/office/drawing/2014/main" id="{FA54DEA8-0143-43E7-A717-25740FBA0656}"/>
              </a:ext>
            </a:extLst>
          </p:cNvPr>
          <p:cNvSpPr>
            <a:spLocks noChangeArrowheads="1"/>
          </p:cNvSpPr>
          <p:nvPr/>
        </p:nvSpPr>
        <p:spPr bwMode="auto">
          <a:xfrm>
            <a:off x="2667000" y="2463800"/>
            <a:ext cx="36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0000"/>
                </a:solidFill>
                <a:latin typeface=""/>
                <a:ea typeface="宋体" panose="02010600030101010101" pitchFamily="2" charset="-122"/>
              </a:rPr>
              <a:t>C</a:t>
            </a:r>
            <a:endParaRPr kumimoji="1" lang="en-US" altLang="zh-CN" sz="2400">
              <a:solidFill>
                <a:srgbClr val="FFFF00"/>
              </a:solidFill>
              <a:latin typeface=""/>
              <a:ea typeface="宋体" panose="02010600030101010101" pitchFamily="2" charset="-122"/>
            </a:endParaRPr>
          </a:p>
        </p:txBody>
      </p:sp>
      <p:sp>
        <p:nvSpPr>
          <p:cNvPr id="275485" name="Text Box 29">
            <a:extLst>
              <a:ext uri="{FF2B5EF4-FFF2-40B4-BE49-F238E27FC236}">
                <a16:creationId xmlns:a16="http://schemas.microsoft.com/office/drawing/2014/main" id="{5DD4ED1F-219C-4143-9150-963F2373484D}"/>
              </a:ext>
            </a:extLst>
          </p:cNvPr>
          <p:cNvSpPr txBox="1">
            <a:spLocks noChangeArrowheads="1"/>
          </p:cNvSpPr>
          <p:nvPr/>
        </p:nvSpPr>
        <p:spPr bwMode="auto">
          <a:xfrm>
            <a:off x="2667000" y="283845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a:solidFill>
                  <a:srgbClr val="FF0000"/>
                </a:solidFill>
                <a:latin typeface=""/>
                <a:ea typeface="宋体" panose="02010600030101010101" pitchFamily="2" charset="-122"/>
              </a:rPr>
              <a:t>1</a:t>
            </a:r>
            <a:endParaRPr kumimoji="1" lang="en-US" altLang="zh-CN" sz="3200">
              <a:solidFill>
                <a:srgbClr val="FFFF00"/>
              </a:solidFill>
              <a:latin typeface=""/>
              <a:ea typeface="宋体" panose="02010600030101010101" pitchFamily="2" charset="-122"/>
            </a:endParaRPr>
          </a:p>
        </p:txBody>
      </p:sp>
      <p:sp>
        <p:nvSpPr>
          <p:cNvPr id="275486" name="Text Box 30">
            <a:extLst>
              <a:ext uri="{FF2B5EF4-FFF2-40B4-BE49-F238E27FC236}">
                <a16:creationId xmlns:a16="http://schemas.microsoft.com/office/drawing/2014/main" id="{387D6CD8-7285-43CA-846E-1CBDCBAC3DD4}"/>
              </a:ext>
            </a:extLst>
          </p:cNvPr>
          <p:cNvSpPr txBox="1">
            <a:spLocks noChangeArrowheads="1"/>
          </p:cNvSpPr>
          <p:nvPr/>
        </p:nvSpPr>
        <p:spPr bwMode="auto">
          <a:xfrm>
            <a:off x="5105400" y="3352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a:solidFill>
                  <a:srgbClr val="FF0000"/>
                </a:solidFill>
                <a:latin typeface=""/>
                <a:ea typeface="宋体" panose="02010600030101010101" pitchFamily="2" charset="-122"/>
              </a:rPr>
              <a:t>0</a:t>
            </a:r>
            <a:endParaRPr kumimoji="1" lang="en-US" altLang="zh-CN" sz="3200">
              <a:solidFill>
                <a:srgbClr val="FFFFFF"/>
              </a:solidFill>
              <a:latin typeface=""/>
              <a:ea typeface="宋体" panose="02010600030101010101" pitchFamily="2" charset="-122"/>
            </a:endParaRPr>
          </a:p>
        </p:txBody>
      </p:sp>
      <p:sp>
        <p:nvSpPr>
          <p:cNvPr id="275487" name="Text Box 31">
            <a:extLst>
              <a:ext uri="{FF2B5EF4-FFF2-40B4-BE49-F238E27FC236}">
                <a16:creationId xmlns:a16="http://schemas.microsoft.com/office/drawing/2014/main" id="{C30CBE11-7358-4201-BECF-EDFD91E47214}"/>
              </a:ext>
            </a:extLst>
          </p:cNvPr>
          <p:cNvSpPr txBox="1">
            <a:spLocks noChangeArrowheads="1"/>
          </p:cNvSpPr>
          <p:nvPr/>
        </p:nvSpPr>
        <p:spPr bwMode="auto">
          <a:xfrm>
            <a:off x="6553200" y="411480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a:solidFill>
                  <a:srgbClr val="FF0000"/>
                </a:solidFill>
                <a:latin typeface=""/>
                <a:ea typeface="宋体" panose="02010600030101010101" pitchFamily="2" charset="-122"/>
              </a:rPr>
              <a:t>1</a:t>
            </a:r>
            <a:endParaRPr kumimoji="1" lang="en-US" altLang="zh-CN" sz="3200">
              <a:solidFill>
                <a:srgbClr val="FFFF00"/>
              </a:solidFill>
              <a:latin typeface=""/>
              <a:ea typeface="宋体" panose="02010600030101010101" pitchFamily="2" charset="-122"/>
            </a:endParaRPr>
          </a:p>
        </p:txBody>
      </p:sp>
      <p:sp>
        <p:nvSpPr>
          <p:cNvPr id="275488" name="Rectangle 32">
            <a:extLst>
              <a:ext uri="{FF2B5EF4-FFF2-40B4-BE49-F238E27FC236}">
                <a16:creationId xmlns:a16="http://schemas.microsoft.com/office/drawing/2014/main" id="{113E973E-8DC3-400E-90A0-C288A4BB8F1A}"/>
              </a:ext>
            </a:extLst>
          </p:cNvPr>
          <p:cNvSpPr>
            <a:spLocks noChangeArrowheads="1"/>
          </p:cNvSpPr>
          <p:nvPr/>
        </p:nvSpPr>
        <p:spPr bwMode="auto">
          <a:xfrm>
            <a:off x="8077200" y="3962400"/>
            <a:ext cx="40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FFFF"/>
                </a:solidFill>
                <a:latin typeface=""/>
                <a:ea typeface="宋体" panose="02010600030101010101" pitchFamily="2" charset="-122"/>
              </a:rPr>
              <a:t>A</a:t>
            </a:r>
            <a:endParaRPr kumimoji="1" lang="en-US" altLang="zh-CN" sz="3200">
              <a:solidFill>
                <a:srgbClr val="FFFFFF"/>
              </a:solidFill>
              <a:latin typeface=""/>
              <a:ea typeface="宋体" panose="02010600030101010101" pitchFamily="2" charset="-122"/>
            </a:endParaRPr>
          </a:p>
        </p:txBody>
      </p:sp>
      <p:grpSp>
        <p:nvGrpSpPr>
          <p:cNvPr id="2" name="Group 33">
            <a:extLst>
              <a:ext uri="{FF2B5EF4-FFF2-40B4-BE49-F238E27FC236}">
                <a16:creationId xmlns:a16="http://schemas.microsoft.com/office/drawing/2014/main" id="{0AEB51ED-FD45-461B-8ACA-5E472A9574B8}"/>
              </a:ext>
            </a:extLst>
          </p:cNvPr>
          <p:cNvGrpSpPr>
            <a:grpSpLocks/>
          </p:cNvGrpSpPr>
          <p:nvPr/>
        </p:nvGrpSpPr>
        <p:grpSpPr bwMode="auto">
          <a:xfrm>
            <a:off x="8153400" y="4114800"/>
            <a:ext cx="1905000" cy="381000"/>
            <a:chOff x="3312" y="672"/>
            <a:chExt cx="1200" cy="240"/>
          </a:xfrm>
        </p:grpSpPr>
        <p:grpSp>
          <p:nvGrpSpPr>
            <p:cNvPr id="14445" name="Group 34">
              <a:extLst>
                <a:ext uri="{FF2B5EF4-FFF2-40B4-BE49-F238E27FC236}">
                  <a16:creationId xmlns:a16="http://schemas.microsoft.com/office/drawing/2014/main" id="{11FC8CFF-122A-4E0C-B77B-96ED1E032B37}"/>
                </a:ext>
              </a:extLst>
            </p:cNvPr>
            <p:cNvGrpSpPr>
              <a:grpSpLocks/>
            </p:cNvGrpSpPr>
            <p:nvPr/>
          </p:nvGrpSpPr>
          <p:grpSpPr bwMode="auto">
            <a:xfrm>
              <a:off x="3312" y="672"/>
              <a:ext cx="336" cy="240"/>
              <a:chOff x="3312" y="672"/>
              <a:chExt cx="336" cy="240"/>
            </a:xfrm>
          </p:grpSpPr>
          <p:sp>
            <p:nvSpPr>
              <p:cNvPr id="14459" name="Line 35">
                <a:extLst>
                  <a:ext uri="{FF2B5EF4-FFF2-40B4-BE49-F238E27FC236}">
                    <a16:creationId xmlns:a16="http://schemas.microsoft.com/office/drawing/2014/main" id="{DD1D675E-B69C-44D2-AF3B-14A8CBE666A1}"/>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60" name="Group 36">
                <a:extLst>
                  <a:ext uri="{FF2B5EF4-FFF2-40B4-BE49-F238E27FC236}">
                    <a16:creationId xmlns:a16="http://schemas.microsoft.com/office/drawing/2014/main" id="{1BC749CD-4FE1-4F8E-BB9D-CC69D1EF618A}"/>
                  </a:ext>
                </a:extLst>
              </p:cNvPr>
              <p:cNvGrpSpPr>
                <a:grpSpLocks/>
              </p:cNvGrpSpPr>
              <p:nvPr/>
            </p:nvGrpSpPr>
            <p:grpSpPr bwMode="auto">
              <a:xfrm>
                <a:off x="3312" y="672"/>
                <a:ext cx="336" cy="240"/>
                <a:chOff x="3312" y="672"/>
                <a:chExt cx="336" cy="240"/>
              </a:xfrm>
            </p:grpSpPr>
            <p:sp>
              <p:nvSpPr>
                <p:cNvPr id="14461" name="Line 37">
                  <a:extLst>
                    <a:ext uri="{FF2B5EF4-FFF2-40B4-BE49-F238E27FC236}">
                      <a16:creationId xmlns:a16="http://schemas.microsoft.com/office/drawing/2014/main" id="{5CD1F777-A585-4938-906D-42486CB0A020}"/>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2" name="Line 38">
                  <a:extLst>
                    <a:ext uri="{FF2B5EF4-FFF2-40B4-BE49-F238E27FC236}">
                      <a16:creationId xmlns:a16="http://schemas.microsoft.com/office/drawing/2014/main" id="{B02EBAD2-A461-4658-A8D2-2D4CBDF8C86F}"/>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3" name="Line 39">
                  <a:extLst>
                    <a:ext uri="{FF2B5EF4-FFF2-40B4-BE49-F238E27FC236}">
                      <a16:creationId xmlns:a16="http://schemas.microsoft.com/office/drawing/2014/main" id="{960FD0C8-21E4-4FC0-8191-0EC1FE2C899E}"/>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446" name="Group 40">
              <a:extLst>
                <a:ext uri="{FF2B5EF4-FFF2-40B4-BE49-F238E27FC236}">
                  <a16:creationId xmlns:a16="http://schemas.microsoft.com/office/drawing/2014/main" id="{EE0F7321-6601-45BD-8007-3320E6068426}"/>
                </a:ext>
              </a:extLst>
            </p:cNvPr>
            <p:cNvGrpSpPr>
              <a:grpSpLocks/>
            </p:cNvGrpSpPr>
            <p:nvPr/>
          </p:nvGrpSpPr>
          <p:grpSpPr bwMode="auto">
            <a:xfrm>
              <a:off x="3648" y="672"/>
              <a:ext cx="336" cy="240"/>
              <a:chOff x="3312" y="672"/>
              <a:chExt cx="336" cy="240"/>
            </a:xfrm>
          </p:grpSpPr>
          <p:sp>
            <p:nvSpPr>
              <p:cNvPr id="14454" name="Line 41">
                <a:extLst>
                  <a:ext uri="{FF2B5EF4-FFF2-40B4-BE49-F238E27FC236}">
                    <a16:creationId xmlns:a16="http://schemas.microsoft.com/office/drawing/2014/main" id="{C4B50AC6-E6D2-4837-B62A-8FBABBD655B5}"/>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55" name="Group 42">
                <a:extLst>
                  <a:ext uri="{FF2B5EF4-FFF2-40B4-BE49-F238E27FC236}">
                    <a16:creationId xmlns:a16="http://schemas.microsoft.com/office/drawing/2014/main" id="{87765456-6BB8-4B11-A845-92BD82F16B19}"/>
                  </a:ext>
                </a:extLst>
              </p:cNvPr>
              <p:cNvGrpSpPr>
                <a:grpSpLocks/>
              </p:cNvGrpSpPr>
              <p:nvPr/>
            </p:nvGrpSpPr>
            <p:grpSpPr bwMode="auto">
              <a:xfrm>
                <a:off x="3312" y="672"/>
                <a:ext cx="336" cy="240"/>
                <a:chOff x="3312" y="672"/>
                <a:chExt cx="336" cy="240"/>
              </a:xfrm>
            </p:grpSpPr>
            <p:sp>
              <p:nvSpPr>
                <p:cNvPr id="14456" name="Line 43">
                  <a:extLst>
                    <a:ext uri="{FF2B5EF4-FFF2-40B4-BE49-F238E27FC236}">
                      <a16:creationId xmlns:a16="http://schemas.microsoft.com/office/drawing/2014/main" id="{E72E0143-BD35-4DF0-BE90-294F6AC59221}"/>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7" name="Line 44">
                  <a:extLst>
                    <a:ext uri="{FF2B5EF4-FFF2-40B4-BE49-F238E27FC236}">
                      <a16:creationId xmlns:a16="http://schemas.microsoft.com/office/drawing/2014/main" id="{7E069067-A1CB-4653-8DFE-8104767C4413}"/>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8" name="Line 45">
                  <a:extLst>
                    <a:ext uri="{FF2B5EF4-FFF2-40B4-BE49-F238E27FC236}">
                      <a16:creationId xmlns:a16="http://schemas.microsoft.com/office/drawing/2014/main" id="{B33777A5-20C7-448D-A8AA-E5B89C8BDCF4}"/>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447" name="Group 46">
              <a:extLst>
                <a:ext uri="{FF2B5EF4-FFF2-40B4-BE49-F238E27FC236}">
                  <a16:creationId xmlns:a16="http://schemas.microsoft.com/office/drawing/2014/main" id="{7DB7C11A-7607-48C6-81A8-12DA62B776A2}"/>
                </a:ext>
              </a:extLst>
            </p:cNvPr>
            <p:cNvGrpSpPr>
              <a:grpSpLocks/>
            </p:cNvGrpSpPr>
            <p:nvPr/>
          </p:nvGrpSpPr>
          <p:grpSpPr bwMode="auto">
            <a:xfrm>
              <a:off x="3984" y="672"/>
              <a:ext cx="336" cy="240"/>
              <a:chOff x="3312" y="672"/>
              <a:chExt cx="336" cy="240"/>
            </a:xfrm>
          </p:grpSpPr>
          <p:sp>
            <p:nvSpPr>
              <p:cNvPr id="14449" name="Line 47">
                <a:extLst>
                  <a:ext uri="{FF2B5EF4-FFF2-40B4-BE49-F238E27FC236}">
                    <a16:creationId xmlns:a16="http://schemas.microsoft.com/office/drawing/2014/main" id="{60CB15D6-CB4F-4288-A19B-8CAC043868A2}"/>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50" name="Group 48">
                <a:extLst>
                  <a:ext uri="{FF2B5EF4-FFF2-40B4-BE49-F238E27FC236}">
                    <a16:creationId xmlns:a16="http://schemas.microsoft.com/office/drawing/2014/main" id="{12EA220E-4DC7-4BEA-8CE4-2CC4334AB865}"/>
                  </a:ext>
                </a:extLst>
              </p:cNvPr>
              <p:cNvGrpSpPr>
                <a:grpSpLocks/>
              </p:cNvGrpSpPr>
              <p:nvPr/>
            </p:nvGrpSpPr>
            <p:grpSpPr bwMode="auto">
              <a:xfrm>
                <a:off x="3312" y="672"/>
                <a:ext cx="336" cy="240"/>
                <a:chOff x="3312" y="672"/>
                <a:chExt cx="336" cy="240"/>
              </a:xfrm>
            </p:grpSpPr>
            <p:sp>
              <p:nvSpPr>
                <p:cNvPr id="14451" name="Line 49">
                  <a:extLst>
                    <a:ext uri="{FF2B5EF4-FFF2-40B4-BE49-F238E27FC236}">
                      <a16:creationId xmlns:a16="http://schemas.microsoft.com/office/drawing/2014/main" id="{3B996358-6C4B-4983-A0FF-ABF956D6FF0F}"/>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2" name="Line 50">
                  <a:extLst>
                    <a:ext uri="{FF2B5EF4-FFF2-40B4-BE49-F238E27FC236}">
                      <a16:creationId xmlns:a16="http://schemas.microsoft.com/office/drawing/2014/main" id="{55B9DA3D-FD32-485A-966E-93E28A854D26}"/>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3" name="Line 51">
                  <a:extLst>
                    <a:ext uri="{FF2B5EF4-FFF2-40B4-BE49-F238E27FC236}">
                      <a16:creationId xmlns:a16="http://schemas.microsoft.com/office/drawing/2014/main" id="{2E52C408-3939-4840-A1F2-EE3F5A4F5DE1}"/>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448" name="Line 52">
              <a:extLst>
                <a:ext uri="{FF2B5EF4-FFF2-40B4-BE49-F238E27FC236}">
                  <a16:creationId xmlns:a16="http://schemas.microsoft.com/office/drawing/2014/main" id="{443C4D73-EDC4-4D97-A760-1A27CEF49446}"/>
                </a:ext>
              </a:extLst>
            </p:cNvPr>
            <p:cNvSpPr>
              <a:spLocks noChangeShapeType="1"/>
            </p:cNvSpPr>
            <p:nvPr/>
          </p:nvSpPr>
          <p:spPr bwMode="auto">
            <a:xfrm>
              <a:off x="4320"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53">
            <a:extLst>
              <a:ext uri="{FF2B5EF4-FFF2-40B4-BE49-F238E27FC236}">
                <a16:creationId xmlns:a16="http://schemas.microsoft.com/office/drawing/2014/main" id="{FA6630E6-EF8C-4C71-87E1-E28F65B01E7D}"/>
              </a:ext>
            </a:extLst>
          </p:cNvPr>
          <p:cNvGrpSpPr>
            <a:grpSpLocks/>
          </p:cNvGrpSpPr>
          <p:nvPr/>
        </p:nvGrpSpPr>
        <p:grpSpPr bwMode="auto">
          <a:xfrm>
            <a:off x="1981200" y="1295400"/>
            <a:ext cx="2057400" cy="3276600"/>
            <a:chOff x="288" y="720"/>
            <a:chExt cx="1296" cy="2064"/>
          </a:xfrm>
        </p:grpSpPr>
        <p:grpSp>
          <p:nvGrpSpPr>
            <p:cNvPr id="14405" name="Group 54">
              <a:extLst>
                <a:ext uri="{FF2B5EF4-FFF2-40B4-BE49-F238E27FC236}">
                  <a16:creationId xmlns:a16="http://schemas.microsoft.com/office/drawing/2014/main" id="{0A9D389C-9356-42A7-A5E5-639A1B0169BF}"/>
                </a:ext>
              </a:extLst>
            </p:cNvPr>
            <p:cNvGrpSpPr>
              <a:grpSpLocks/>
            </p:cNvGrpSpPr>
            <p:nvPr/>
          </p:nvGrpSpPr>
          <p:grpSpPr bwMode="auto">
            <a:xfrm>
              <a:off x="384" y="720"/>
              <a:ext cx="1200" cy="240"/>
              <a:chOff x="3312" y="672"/>
              <a:chExt cx="1200" cy="240"/>
            </a:xfrm>
          </p:grpSpPr>
          <p:grpSp>
            <p:nvGrpSpPr>
              <p:cNvPr id="14426" name="Group 55">
                <a:extLst>
                  <a:ext uri="{FF2B5EF4-FFF2-40B4-BE49-F238E27FC236}">
                    <a16:creationId xmlns:a16="http://schemas.microsoft.com/office/drawing/2014/main" id="{897C1E78-7FBA-4DEF-A74B-92A814B46F53}"/>
                  </a:ext>
                </a:extLst>
              </p:cNvPr>
              <p:cNvGrpSpPr>
                <a:grpSpLocks/>
              </p:cNvGrpSpPr>
              <p:nvPr/>
            </p:nvGrpSpPr>
            <p:grpSpPr bwMode="auto">
              <a:xfrm>
                <a:off x="3312" y="672"/>
                <a:ext cx="336" cy="240"/>
                <a:chOff x="3312" y="672"/>
                <a:chExt cx="336" cy="240"/>
              </a:xfrm>
            </p:grpSpPr>
            <p:sp>
              <p:nvSpPr>
                <p:cNvPr id="14440" name="Line 56">
                  <a:extLst>
                    <a:ext uri="{FF2B5EF4-FFF2-40B4-BE49-F238E27FC236}">
                      <a16:creationId xmlns:a16="http://schemas.microsoft.com/office/drawing/2014/main" id="{28A9DD1B-394B-4313-AB7B-4154B03E2C40}"/>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41" name="Group 57">
                  <a:extLst>
                    <a:ext uri="{FF2B5EF4-FFF2-40B4-BE49-F238E27FC236}">
                      <a16:creationId xmlns:a16="http://schemas.microsoft.com/office/drawing/2014/main" id="{D984A483-9C3B-4496-B47B-95F842A7C831}"/>
                    </a:ext>
                  </a:extLst>
                </p:cNvPr>
                <p:cNvGrpSpPr>
                  <a:grpSpLocks/>
                </p:cNvGrpSpPr>
                <p:nvPr/>
              </p:nvGrpSpPr>
              <p:grpSpPr bwMode="auto">
                <a:xfrm>
                  <a:off x="3312" y="672"/>
                  <a:ext cx="336" cy="240"/>
                  <a:chOff x="3312" y="672"/>
                  <a:chExt cx="336" cy="240"/>
                </a:xfrm>
              </p:grpSpPr>
              <p:sp>
                <p:nvSpPr>
                  <p:cNvPr id="14442" name="Line 58">
                    <a:extLst>
                      <a:ext uri="{FF2B5EF4-FFF2-40B4-BE49-F238E27FC236}">
                        <a16:creationId xmlns:a16="http://schemas.microsoft.com/office/drawing/2014/main" id="{945038C3-36B2-49E3-B3A1-AE5603B4D54F}"/>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 name="Line 59">
                    <a:extLst>
                      <a:ext uri="{FF2B5EF4-FFF2-40B4-BE49-F238E27FC236}">
                        <a16:creationId xmlns:a16="http://schemas.microsoft.com/office/drawing/2014/main" id="{9A4CF20D-6027-4975-98B5-09F8506042FA}"/>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 name="Line 60">
                    <a:extLst>
                      <a:ext uri="{FF2B5EF4-FFF2-40B4-BE49-F238E27FC236}">
                        <a16:creationId xmlns:a16="http://schemas.microsoft.com/office/drawing/2014/main" id="{7B44E411-FD4F-441D-ACD2-39D9CAB7496E}"/>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427" name="Group 61">
                <a:extLst>
                  <a:ext uri="{FF2B5EF4-FFF2-40B4-BE49-F238E27FC236}">
                    <a16:creationId xmlns:a16="http://schemas.microsoft.com/office/drawing/2014/main" id="{49E593AC-3A6A-46A6-B280-F9CBF327F38E}"/>
                  </a:ext>
                </a:extLst>
              </p:cNvPr>
              <p:cNvGrpSpPr>
                <a:grpSpLocks/>
              </p:cNvGrpSpPr>
              <p:nvPr/>
            </p:nvGrpSpPr>
            <p:grpSpPr bwMode="auto">
              <a:xfrm>
                <a:off x="3648" y="672"/>
                <a:ext cx="336" cy="240"/>
                <a:chOff x="3312" y="672"/>
                <a:chExt cx="336" cy="240"/>
              </a:xfrm>
            </p:grpSpPr>
            <p:sp>
              <p:nvSpPr>
                <p:cNvPr id="14435" name="Line 62">
                  <a:extLst>
                    <a:ext uri="{FF2B5EF4-FFF2-40B4-BE49-F238E27FC236}">
                      <a16:creationId xmlns:a16="http://schemas.microsoft.com/office/drawing/2014/main" id="{513431C3-298D-44B0-88C8-A2E93E9A90AF}"/>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36" name="Group 63">
                  <a:extLst>
                    <a:ext uri="{FF2B5EF4-FFF2-40B4-BE49-F238E27FC236}">
                      <a16:creationId xmlns:a16="http://schemas.microsoft.com/office/drawing/2014/main" id="{1786C85F-A0FC-4D36-A236-704B1EAAF114}"/>
                    </a:ext>
                  </a:extLst>
                </p:cNvPr>
                <p:cNvGrpSpPr>
                  <a:grpSpLocks/>
                </p:cNvGrpSpPr>
                <p:nvPr/>
              </p:nvGrpSpPr>
              <p:grpSpPr bwMode="auto">
                <a:xfrm>
                  <a:off x="3312" y="672"/>
                  <a:ext cx="336" cy="240"/>
                  <a:chOff x="3312" y="672"/>
                  <a:chExt cx="336" cy="240"/>
                </a:xfrm>
              </p:grpSpPr>
              <p:sp>
                <p:nvSpPr>
                  <p:cNvPr id="14437" name="Line 64">
                    <a:extLst>
                      <a:ext uri="{FF2B5EF4-FFF2-40B4-BE49-F238E27FC236}">
                        <a16:creationId xmlns:a16="http://schemas.microsoft.com/office/drawing/2014/main" id="{6E579DB0-3280-468C-96C5-0CF220CE97FD}"/>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8" name="Line 65">
                    <a:extLst>
                      <a:ext uri="{FF2B5EF4-FFF2-40B4-BE49-F238E27FC236}">
                        <a16:creationId xmlns:a16="http://schemas.microsoft.com/office/drawing/2014/main" id="{EB430315-15E8-4539-94E5-94804138BD20}"/>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9" name="Line 66">
                    <a:extLst>
                      <a:ext uri="{FF2B5EF4-FFF2-40B4-BE49-F238E27FC236}">
                        <a16:creationId xmlns:a16="http://schemas.microsoft.com/office/drawing/2014/main" id="{71AB4BE9-462F-4D48-8D68-44231DF624B7}"/>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428" name="Group 67">
                <a:extLst>
                  <a:ext uri="{FF2B5EF4-FFF2-40B4-BE49-F238E27FC236}">
                    <a16:creationId xmlns:a16="http://schemas.microsoft.com/office/drawing/2014/main" id="{CFDF8ABE-4B91-40E5-A641-0E7B59BF7CCE}"/>
                  </a:ext>
                </a:extLst>
              </p:cNvPr>
              <p:cNvGrpSpPr>
                <a:grpSpLocks/>
              </p:cNvGrpSpPr>
              <p:nvPr/>
            </p:nvGrpSpPr>
            <p:grpSpPr bwMode="auto">
              <a:xfrm>
                <a:off x="3984" y="672"/>
                <a:ext cx="336" cy="240"/>
                <a:chOff x="3312" y="672"/>
                <a:chExt cx="336" cy="240"/>
              </a:xfrm>
            </p:grpSpPr>
            <p:sp>
              <p:nvSpPr>
                <p:cNvPr id="14430" name="Line 68">
                  <a:extLst>
                    <a:ext uri="{FF2B5EF4-FFF2-40B4-BE49-F238E27FC236}">
                      <a16:creationId xmlns:a16="http://schemas.microsoft.com/office/drawing/2014/main" id="{6FEB1A19-BDF8-499A-A276-759A8CC52ED8}"/>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31" name="Group 69">
                  <a:extLst>
                    <a:ext uri="{FF2B5EF4-FFF2-40B4-BE49-F238E27FC236}">
                      <a16:creationId xmlns:a16="http://schemas.microsoft.com/office/drawing/2014/main" id="{8543A1D6-DE37-4E58-9B93-09DDEE6B2E37}"/>
                    </a:ext>
                  </a:extLst>
                </p:cNvPr>
                <p:cNvGrpSpPr>
                  <a:grpSpLocks/>
                </p:cNvGrpSpPr>
                <p:nvPr/>
              </p:nvGrpSpPr>
              <p:grpSpPr bwMode="auto">
                <a:xfrm>
                  <a:off x="3312" y="672"/>
                  <a:ext cx="336" cy="240"/>
                  <a:chOff x="3312" y="672"/>
                  <a:chExt cx="336" cy="240"/>
                </a:xfrm>
              </p:grpSpPr>
              <p:sp>
                <p:nvSpPr>
                  <p:cNvPr id="14432" name="Line 70">
                    <a:extLst>
                      <a:ext uri="{FF2B5EF4-FFF2-40B4-BE49-F238E27FC236}">
                        <a16:creationId xmlns:a16="http://schemas.microsoft.com/office/drawing/2014/main" id="{2A523B44-95D5-4524-B77A-CE5A411EC610}"/>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3" name="Line 71">
                    <a:extLst>
                      <a:ext uri="{FF2B5EF4-FFF2-40B4-BE49-F238E27FC236}">
                        <a16:creationId xmlns:a16="http://schemas.microsoft.com/office/drawing/2014/main" id="{35104DBD-6957-46CA-819F-61CDB4716ADD}"/>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4" name="Line 72">
                    <a:extLst>
                      <a:ext uri="{FF2B5EF4-FFF2-40B4-BE49-F238E27FC236}">
                        <a16:creationId xmlns:a16="http://schemas.microsoft.com/office/drawing/2014/main" id="{A318A215-0ACA-4968-AA0E-997F0084BAB7}"/>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429" name="Line 73">
                <a:extLst>
                  <a:ext uri="{FF2B5EF4-FFF2-40B4-BE49-F238E27FC236}">
                    <a16:creationId xmlns:a16="http://schemas.microsoft.com/office/drawing/2014/main" id="{96985393-888E-401C-A1DF-B9A190F9E5BC}"/>
                  </a:ext>
                </a:extLst>
              </p:cNvPr>
              <p:cNvSpPr>
                <a:spLocks noChangeShapeType="1"/>
              </p:cNvSpPr>
              <p:nvPr/>
            </p:nvSpPr>
            <p:spPr bwMode="auto">
              <a:xfrm>
                <a:off x="4320"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406" name="Group 74">
              <a:extLst>
                <a:ext uri="{FF2B5EF4-FFF2-40B4-BE49-F238E27FC236}">
                  <a16:creationId xmlns:a16="http://schemas.microsoft.com/office/drawing/2014/main" id="{561757F3-2222-4824-BFCC-14B5EEE7B5F1}"/>
                </a:ext>
              </a:extLst>
            </p:cNvPr>
            <p:cNvGrpSpPr>
              <a:grpSpLocks/>
            </p:cNvGrpSpPr>
            <p:nvPr/>
          </p:nvGrpSpPr>
          <p:grpSpPr bwMode="auto">
            <a:xfrm rot="10794493">
              <a:off x="288" y="2544"/>
              <a:ext cx="1200" cy="240"/>
              <a:chOff x="3312" y="672"/>
              <a:chExt cx="1200" cy="240"/>
            </a:xfrm>
          </p:grpSpPr>
          <p:grpSp>
            <p:nvGrpSpPr>
              <p:cNvPr id="14407" name="Group 75">
                <a:extLst>
                  <a:ext uri="{FF2B5EF4-FFF2-40B4-BE49-F238E27FC236}">
                    <a16:creationId xmlns:a16="http://schemas.microsoft.com/office/drawing/2014/main" id="{E72EA0E2-4179-45D9-9ABB-BDEFD0F2ABB7}"/>
                  </a:ext>
                </a:extLst>
              </p:cNvPr>
              <p:cNvGrpSpPr>
                <a:grpSpLocks/>
              </p:cNvGrpSpPr>
              <p:nvPr/>
            </p:nvGrpSpPr>
            <p:grpSpPr bwMode="auto">
              <a:xfrm>
                <a:off x="3312" y="672"/>
                <a:ext cx="336" cy="240"/>
                <a:chOff x="3312" y="672"/>
                <a:chExt cx="336" cy="240"/>
              </a:xfrm>
            </p:grpSpPr>
            <p:sp>
              <p:nvSpPr>
                <p:cNvPr id="14421" name="Line 76">
                  <a:extLst>
                    <a:ext uri="{FF2B5EF4-FFF2-40B4-BE49-F238E27FC236}">
                      <a16:creationId xmlns:a16="http://schemas.microsoft.com/office/drawing/2014/main" id="{81433B02-E243-4F78-AF52-2696BE95DD00}"/>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22" name="Group 77">
                  <a:extLst>
                    <a:ext uri="{FF2B5EF4-FFF2-40B4-BE49-F238E27FC236}">
                      <a16:creationId xmlns:a16="http://schemas.microsoft.com/office/drawing/2014/main" id="{528B853F-BCDE-41FE-81BB-74920E3E4FB6}"/>
                    </a:ext>
                  </a:extLst>
                </p:cNvPr>
                <p:cNvGrpSpPr>
                  <a:grpSpLocks/>
                </p:cNvGrpSpPr>
                <p:nvPr/>
              </p:nvGrpSpPr>
              <p:grpSpPr bwMode="auto">
                <a:xfrm>
                  <a:off x="3312" y="672"/>
                  <a:ext cx="336" cy="240"/>
                  <a:chOff x="3312" y="672"/>
                  <a:chExt cx="336" cy="240"/>
                </a:xfrm>
              </p:grpSpPr>
              <p:sp>
                <p:nvSpPr>
                  <p:cNvPr id="14423" name="Line 78">
                    <a:extLst>
                      <a:ext uri="{FF2B5EF4-FFF2-40B4-BE49-F238E27FC236}">
                        <a16:creationId xmlns:a16="http://schemas.microsoft.com/office/drawing/2014/main" id="{BBA9B61D-F774-4EBA-AABE-146BECCE91D0}"/>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4" name="Line 79">
                    <a:extLst>
                      <a:ext uri="{FF2B5EF4-FFF2-40B4-BE49-F238E27FC236}">
                        <a16:creationId xmlns:a16="http://schemas.microsoft.com/office/drawing/2014/main" id="{FD0DCA14-5F7B-4E01-98C8-0428E060F779}"/>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5" name="Line 80">
                    <a:extLst>
                      <a:ext uri="{FF2B5EF4-FFF2-40B4-BE49-F238E27FC236}">
                        <a16:creationId xmlns:a16="http://schemas.microsoft.com/office/drawing/2014/main" id="{F2945919-7D8B-46EF-81C4-61DC20AA5F84}"/>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408" name="Group 81">
                <a:extLst>
                  <a:ext uri="{FF2B5EF4-FFF2-40B4-BE49-F238E27FC236}">
                    <a16:creationId xmlns:a16="http://schemas.microsoft.com/office/drawing/2014/main" id="{9C73D969-0351-492E-BE0B-9FD83AA487ED}"/>
                  </a:ext>
                </a:extLst>
              </p:cNvPr>
              <p:cNvGrpSpPr>
                <a:grpSpLocks/>
              </p:cNvGrpSpPr>
              <p:nvPr/>
            </p:nvGrpSpPr>
            <p:grpSpPr bwMode="auto">
              <a:xfrm>
                <a:off x="3648" y="672"/>
                <a:ext cx="336" cy="240"/>
                <a:chOff x="3312" y="672"/>
                <a:chExt cx="336" cy="240"/>
              </a:xfrm>
            </p:grpSpPr>
            <p:sp>
              <p:nvSpPr>
                <p:cNvPr id="14416" name="Line 82">
                  <a:extLst>
                    <a:ext uri="{FF2B5EF4-FFF2-40B4-BE49-F238E27FC236}">
                      <a16:creationId xmlns:a16="http://schemas.microsoft.com/office/drawing/2014/main" id="{141FBA4B-CF39-4BB1-AFF4-1EB9B2791234}"/>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17" name="Group 83">
                  <a:extLst>
                    <a:ext uri="{FF2B5EF4-FFF2-40B4-BE49-F238E27FC236}">
                      <a16:creationId xmlns:a16="http://schemas.microsoft.com/office/drawing/2014/main" id="{B26A4BEB-CF65-43BF-B7DB-CE40429F730C}"/>
                    </a:ext>
                  </a:extLst>
                </p:cNvPr>
                <p:cNvGrpSpPr>
                  <a:grpSpLocks/>
                </p:cNvGrpSpPr>
                <p:nvPr/>
              </p:nvGrpSpPr>
              <p:grpSpPr bwMode="auto">
                <a:xfrm>
                  <a:off x="3312" y="672"/>
                  <a:ext cx="336" cy="240"/>
                  <a:chOff x="3312" y="672"/>
                  <a:chExt cx="336" cy="240"/>
                </a:xfrm>
              </p:grpSpPr>
              <p:sp>
                <p:nvSpPr>
                  <p:cNvPr id="14418" name="Line 84">
                    <a:extLst>
                      <a:ext uri="{FF2B5EF4-FFF2-40B4-BE49-F238E27FC236}">
                        <a16:creationId xmlns:a16="http://schemas.microsoft.com/office/drawing/2014/main" id="{F327259C-CF8C-4979-9067-EBF10F7A0FD4}"/>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9" name="Line 85">
                    <a:extLst>
                      <a:ext uri="{FF2B5EF4-FFF2-40B4-BE49-F238E27FC236}">
                        <a16:creationId xmlns:a16="http://schemas.microsoft.com/office/drawing/2014/main" id="{4876EAED-A706-4D8B-8962-FDB23D4ABC85}"/>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20" name="Line 86">
                    <a:extLst>
                      <a:ext uri="{FF2B5EF4-FFF2-40B4-BE49-F238E27FC236}">
                        <a16:creationId xmlns:a16="http://schemas.microsoft.com/office/drawing/2014/main" id="{34E5B5BE-5A10-455C-BEBE-BDE7159A52BC}"/>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409" name="Group 87">
                <a:extLst>
                  <a:ext uri="{FF2B5EF4-FFF2-40B4-BE49-F238E27FC236}">
                    <a16:creationId xmlns:a16="http://schemas.microsoft.com/office/drawing/2014/main" id="{026F4777-C29C-41B3-BD5D-3886825B6934}"/>
                  </a:ext>
                </a:extLst>
              </p:cNvPr>
              <p:cNvGrpSpPr>
                <a:grpSpLocks/>
              </p:cNvGrpSpPr>
              <p:nvPr/>
            </p:nvGrpSpPr>
            <p:grpSpPr bwMode="auto">
              <a:xfrm>
                <a:off x="3984" y="672"/>
                <a:ext cx="336" cy="240"/>
                <a:chOff x="3312" y="672"/>
                <a:chExt cx="336" cy="240"/>
              </a:xfrm>
            </p:grpSpPr>
            <p:sp>
              <p:nvSpPr>
                <p:cNvPr id="14411" name="Line 88">
                  <a:extLst>
                    <a:ext uri="{FF2B5EF4-FFF2-40B4-BE49-F238E27FC236}">
                      <a16:creationId xmlns:a16="http://schemas.microsoft.com/office/drawing/2014/main" id="{2E1ADD8D-9C96-4966-A6F9-532C26CE1721}"/>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12" name="Group 89">
                  <a:extLst>
                    <a:ext uri="{FF2B5EF4-FFF2-40B4-BE49-F238E27FC236}">
                      <a16:creationId xmlns:a16="http://schemas.microsoft.com/office/drawing/2014/main" id="{D3816AD8-2708-4964-B001-DB8422B26BF8}"/>
                    </a:ext>
                  </a:extLst>
                </p:cNvPr>
                <p:cNvGrpSpPr>
                  <a:grpSpLocks/>
                </p:cNvGrpSpPr>
                <p:nvPr/>
              </p:nvGrpSpPr>
              <p:grpSpPr bwMode="auto">
                <a:xfrm>
                  <a:off x="3312" y="672"/>
                  <a:ext cx="336" cy="240"/>
                  <a:chOff x="3312" y="672"/>
                  <a:chExt cx="336" cy="240"/>
                </a:xfrm>
              </p:grpSpPr>
              <p:sp>
                <p:nvSpPr>
                  <p:cNvPr id="14413" name="Line 90">
                    <a:extLst>
                      <a:ext uri="{FF2B5EF4-FFF2-40B4-BE49-F238E27FC236}">
                        <a16:creationId xmlns:a16="http://schemas.microsoft.com/office/drawing/2014/main" id="{281FE499-F93C-4EEC-AB2C-B59DF46229B6}"/>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4" name="Line 91">
                    <a:extLst>
                      <a:ext uri="{FF2B5EF4-FFF2-40B4-BE49-F238E27FC236}">
                        <a16:creationId xmlns:a16="http://schemas.microsoft.com/office/drawing/2014/main" id="{76F77748-3D43-44E7-8721-DB630BF4B9A0}"/>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15" name="Line 92">
                    <a:extLst>
                      <a:ext uri="{FF2B5EF4-FFF2-40B4-BE49-F238E27FC236}">
                        <a16:creationId xmlns:a16="http://schemas.microsoft.com/office/drawing/2014/main" id="{8519F359-165F-452F-A5D7-E3C1C1AC96CA}"/>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410" name="Line 93">
                <a:extLst>
                  <a:ext uri="{FF2B5EF4-FFF2-40B4-BE49-F238E27FC236}">
                    <a16:creationId xmlns:a16="http://schemas.microsoft.com/office/drawing/2014/main" id="{2E120E80-07A1-44D5-A2F5-349E881C3F64}"/>
                  </a:ext>
                </a:extLst>
              </p:cNvPr>
              <p:cNvSpPr>
                <a:spLocks noChangeShapeType="1"/>
              </p:cNvSpPr>
              <p:nvPr/>
            </p:nvSpPr>
            <p:spPr bwMode="auto">
              <a:xfrm>
                <a:off x="4320"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4" name="Group 94">
            <a:extLst>
              <a:ext uri="{FF2B5EF4-FFF2-40B4-BE49-F238E27FC236}">
                <a16:creationId xmlns:a16="http://schemas.microsoft.com/office/drawing/2014/main" id="{80BC27EB-CE4A-4E05-9F1E-478FE153973C}"/>
              </a:ext>
            </a:extLst>
          </p:cNvPr>
          <p:cNvGrpSpPr>
            <a:grpSpLocks/>
          </p:cNvGrpSpPr>
          <p:nvPr/>
        </p:nvGrpSpPr>
        <p:grpSpPr bwMode="auto">
          <a:xfrm>
            <a:off x="4943475" y="1844675"/>
            <a:ext cx="2438400" cy="561975"/>
            <a:chOff x="2160" y="1086"/>
            <a:chExt cx="1536" cy="354"/>
          </a:xfrm>
        </p:grpSpPr>
        <p:sp>
          <p:nvSpPr>
            <p:cNvPr id="14382" name="Rectangle 95">
              <a:extLst>
                <a:ext uri="{FF2B5EF4-FFF2-40B4-BE49-F238E27FC236}">
                  <a16:creationId xmlns:a16="http://schemas.microsoft.com/office/drawing/2014/main" id="{72988DE4-3A7C-4908-9ED1-4E416248B990}"/>
                </a:ext>
              </a:extLst>
            </p:cNvPr>
            <p:cNvSpPr>
              <a:spLocks noChangeArrowheads="1"/>
            </p:cNvSpPr>
            <p:nvPr/>
          </p:nvSpPr>
          <p:spPr bwMode="auto">
            <a:xfrm>
              <a:off x="2160" y="1086"/>
              <a:ext cx="25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FFFF"/>
                  </a:solidFill>
                  <a:latin typeface=""/>
                  <a:ea typeface="宋体" panose="02010600030101010101" pitchFamily="2" charset="-122"/>
                </a:rPr>
                <a:t>A</a:t>
              </a:r>
              <a:endParaRPr kumimoji="1" lang="en-US" altLang="zh-CN" sz="3200">
                <a:solidFill>
                  <a:srgbClr val="FFFFFF"/>
                </a:solidFill>
                <a:latin typeface=""/>
                <a:ea typeface="宋体" panose="02010600030101010101" pitchFamily="2" charset="-122"/>
              </a:endParaRPr>
            </a:p>
          </p:txBody>
        </p:sp>
        <p:grpSp>
          <p:nvGrpSpPr>
            <p:cNvPr id="14383" name="Group 96">
              <a:extLst>
                <a:ext uri="{FF2B5EF4-FFF2-40B4-BE49-F238E27FC236}">
                  <a16:creationId xmlns:a16="http://schemas.microsoft.com/office/drawing/2014/main" id="{68876CD3-24DD-4E2D-908C-508F65C2C4ED}"/>
                </a:ext>
              </a:extLst>
            </p:cNvPr>
            <p:cNvGrpSpPr>
              <a:grpSpLocks/>
            </p:cNvGrpSpPr>
            <p:nvPr/>
          </p:nvGrpSpPr>
          <p:grpSpPr bwMode="auto">
            <a:xfrm>
              <a:off x="2208" y="1104"/>
              <a:ext cx="1488" cy="336"/>
              <a:chOff x="2208" y="1104"/>
              <a:chExt cx="1488" cy="336"/>
            </a:xfrm>
          </p:grpSpPr>
          <p:sp>
            <p:nvSpPr>
              <p:cNvPr id="14384" name="Line 97">
                <a:extLst>
                  <a:ext uri="{FF2B5EF4-FFF2-40B4-BE49-F238E27FC236}">
                    <a16:creationId xmlns:a16="http://schemas.microsoft.com/office/drawing/2014/main" id="{4A1CC0F6-AE1D-4181-8E53-F5BD6B0A88F1}"/>
                  </a:ext>
                </a:extLst>
              </p:cNvPr>
              <p:cNvSpPr>
                <a:spLocks noChangeShapeType="1"/>
              </p:cNvSpPr>
              <p:nvPr/>
            </p:nvSpPr>
            <p:spPr bwMode="auto">
              <a:xfrm>
                <a:off x="2208" y="1104"/>
                <a:ext cx="1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85" name="Group 98">
                <a:extLst>
                  <a:ext uri="{FF2B5EF4-FFF2-40B4-BE49-F238E27FC236}">
                    <a16:creationId xmlns:a16="http://schemas.microsoft.com/office/drawing/2014/main" id="{00C4BF05-4255-482A-8FE9-804B179E8DC4}"/>
                  </a:ext>
                </a:extLst>
              </p:cNvPr>
              <p:cNvGrpSpPr>
                <a:grpSpLocks/>
              </p:cNvGrpSpPr>
              <p:nvPr/>
            </p:nvGrpSpPr>
            <p:grpSpPr bwMode="auto">
              <a:xfrm rot="10794493">
                <a:off x="2496" y="1200"/>
                <a:ext cx="1200" cy="240"/>
                <a:chOff x="3312" y="672"/>
                <a:chExt cx="1200" cy="240"/>
              </a:xfrm>
            </p:grpSpPr>
            <p:grpSp>
              <p:nvGrpSpPr>
                <p:cNvPr id="14386" name="Group 99">
                  <a:extLst>
                    <a:ext uri="{FF2B5EF4-FFF2-40B4-BE49-F238E27FC236}">
                      <a16:creationId xmlns:a16="http://schemas.microsoft.com/office/drawing/2014/main" id="{5DB82F1D-845F-4C74-8435-7154F3E7370A}"/>
                    </a:ext>
                  </a:extLst>
                </p:cNvPr>
                <p:cNvGrpSpPr>
                  <a:grpSpLocks/>
                </p:cNvGrpSpPr>
                <p:nvPr/>
              </p:nvGrpSpPr>
              <p:grpSpPr bwMode="auto">
                <a:xfrm>
                  <a:off x="3312" y="672"/>
                  <a:ext cx="336" cy="240"/>
                  <a:chOff x="3312" y="672"/>
                  <a:chExt cx="336" cy="240"/>
                </a:xfrm>
              </p:grpSpPr>
              <p:sp>
                <p:nvSpPr>
                  <p:cNvPr id="14400" name="Line 100">
                    <a:extLst>
                      <a:ext uri="{FF2B5EF4-FFF2-40B4-BE49-F238E27FC236}">
                        <a16:creationId xmlns:a16="http://schemas.microsoft.com/office/drawing/2014/main" id="{099D557D-2E62-4928-9ED4-BB26F94605DF}"/>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01" name="Group 101">
                    <a:extLst>
                      <a:ext uri="{FF2B5EF4-FFF2-40B4-BE49-F238E27FC236}">
                        <a16:creationId xmlns:a16="http://schemas.microsoft.com/office/drawing/2014/main" id="{D4532089-7B57-404C-B20E-EF361157B3CD}"/>
                      </a:ext>
                    </a:extLst>
                  </p:cNvPr>
                  <p:cNvGrpSpPr>
                    <a:grpSpLocks/>
                  </p:cNvGrpSpPr>
                  <p:nvPr/>
                </p:nvGrpSpPr>
                <p:grpSpPr bwMode="auto">
                  <a:xfrm>
                    <a:off x="3312" y="672"/>
                    <a:ext cx="336" cy="240"/>
                    <a:chOff x="3312" y="672"/>
                    <a:chExt cx="336" cy="240"/>
                  </a:xfrm>
                </p:grpSpPr>
                <p:sp>
                  <p:nvSpPr>
                    <p:cNvPr id="14402" name="Line 102">
                      <a:extLst>
                        <a:ext uri="{FF2B5EF4-FFF2-40B4-BE49-F238E27FC236}">
                          <a16:creationId xmlns:a16="http://schemas.microsoft.com/office/drawing/2014/main" id="{0600B188-9E1E-4836-B4EF-2E028D16396D}"/>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3" name="Line 103">
                      <a:extLst>
                        <a:ext uri="{FF2B5EF4-FFF2-40B4-BE49-F238E27FC236}">
                          <a16:creationId xmlns:a16="http://schemas.microsoft.com/office/drawing/2014/main" id="{6801B37A-F78B-4526-8A08-18B7D485DAD5}"/>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04" name="Line 104">
                      <a:extLst>
                        <a:ext uri="{FF2B5EF4-FFF2-40B4-BE49-F238E27FC236}">
                          <a16:creationId xmlns:a16="http://schemas.microsoft.com/office/drawing/2014/main" id="{DE1017F6-84D1-4565-9AEE-DDC2A6DDDE5F}"/>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387" name="Group 105">
                  <a:extLst>
                    <a:ext uri="{FF2B5EF4-FFF2-40B4-BE49-F238E27FC236}">
                      <a16:creationId xmlns:a16="http://schemas.microsoft.com/office/drawing/2014/main" id="{1DD7EABA-848C-4E05-8248-FAAFA5FB3F30}"/>
                    </a:ext>
                  </a:extLst>
                </p:cNvPr>
                <p:cNvGrpSpPr>
                  <a:grpSpLocks/>
                </p:cNvGrpSpPr>
                <p:nvPr/>
              </p:nvGrpSpPr>
              <p:grpSpPr bwMode="auto">
                <a:xfrm>
                  <a:off x="3648" y="672"/>
                  <a:ext cx="336" cy="240"/>
                  <a:chOff x="3312" y="672"/>
                  <a:chExt cx="336" cy="240"/>
                </a:xfrm>
              </p:grpSpPr>
              <p:sp>
                <p:nvSpPr>
                  <p:cNvPr id="14395" name="Line 106">
                    <a:extLst>
                      <a:ext uri="{FF2B5EF4-FFF2-40B4-BE49-F238E27FC236}">
                        <a16:creationId xmlns:a16="http://schemas.microsoft.com/office/drawing/2014/main" id="{A8FAFA89-C211-4C13-9533-703A082033F3}"/>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96" name="Group 107">
                    <a:extLst>
                      <a:ext uri="{FF2B5EF4-FFF2-40B4-BE49-F238E27FC236}">
                        <a16:creationId xmlns:a16="http://schemas.microsoft.com/office/drawing/2014/main" id="{5FAD9E94-C7BF-4E75-B4AE-F5F37E1AD50F}"/>
                      </a:ext>
                    </a:extLst>
                  </p:cNvPr>
                  <p:cNvGrpSpPr>
                    <a:grpSpLocks/>
                  </p:cNvGrpSpPr>
                  <p:nvPr/>
                </p:nvGrpSpPr>
                <p:grpSpPr bwMode="auto">
                  <a:xfrm>
                    <a:off x="3312" y="672"/>
                    <a:ext cx="336" cy="240"/>
                    <a:chOff x="3312" y="672"/>
                    <a:chExt cx="336" cy="240"/>
                  </a:xfrm>
                </p:grpSpPr>
                <p:sp>
                  <p:nvSpPr>
                    <p:cNvPr id="14397" name="Line 108">
                      <a:extLst>
                        <a:ext uri="{FF2B5EF4-FFF2-40B4-BE49-F238E27FC236}">
                          <a16:creationId xmlns:a16="http://schemas.microsoft.com/office/drawing/2014/main" id="{66BFFE6B-2ECA-40CE-B70E-85DF3761017B}"/>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8" name="Line 109">
                      <a:extLst>
                        <a:ext uri="{FF2B5EF4-FFF2-40B4-BE49-F238E27FC236}">
                          <a16:creationId xmlns:a16="http://schemas.microsoft.com/office/drawing/2014/main" id="{EF2C0D55-13A6-41EC-85E7-5EF1B4EF5E9D}"/>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9" name="Line 110">
                      <a:extLst>
                        <a:ext uri="{FF2B5EF4-FFF2-40B4-BE49-F238E27FC236}">
                          <a16:creationId xmlns:a16="http://schemas.microsoft.com/office/drawing/2014/main" id="{328E47AE-6910-4035-9018-14ED5DA8FBBF}"/>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4388" name="Group 111">
                  <a:extLst>
                    <a:ext uri="{FF2B5EF4-FFF2-40B4-BE49-F238E27FC236}">
                      <a16:creationId xmlns:a16="http://schemas.microsoft.com/office/drawing/2014/main" id="{AD57196E-F8E3-4A27-82CF-3D0D64641057}"/>
                    </a:ext>
                  </a:extLst>
                </p:cNvPr>
                <p:cNvGrpSpPr>
                  <a:grpSpLocks/>
                </p:cNvGrpSpPr>
                <p:nvPr/>
              </p:nvGrpSpPr>
              <p:grpSpPr bwMode="auto">
                <a:xfrm>
                  <a:off x="3984" y="672"/>
                  <a:ext cx="336" cy="240"/>
                  <a:chOff x="3312" y="672"/>
                  <a:chExt cx="336" cy="240"/>
                </a:xfrm>
              </p:grpSpPr>
              <p:sp>
                <p:nvSpPr>
                  <p:cNvPr id="14390" name="Line 112">
                    <a:extLst>
                      <a:ext uri="{FF2B5EF4-FFF2-40B4-BE49-F238E27FC236}">
                        <a16:creationId xmlns:a16="http://schemas.microsoft.com/office/drawing/2014/main" id="{1C1817BA-C8BD-4119-B228-2733CC43A7AA}"/>
                      </a:ext>
                    </a:extLst>
                  </p:cNvPr>
                  <p:cNvSpPr>
                    <a:spLocks noChangeShapeType="1"/>
                  </p:cNvSpPr>
                  <p:nvPr/>
                </p:nvSpPr>
                <p:spPr bwMode="auto">
                  <a:xfrm>
                    <a:off x="3504" y="672"/>
                    <a:ext cx="144"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91" name="Group 113">
                    <a:extLst>
                      <a:ext uri="{FF2B5EF4-FFF2-40B4-BE49-F238E27FC236}">
                        <a16:creationId xmlns:a16="http://schemas.microsoft.com/office/drawing/2014/main" id="{6255FE08-92B7-4094-82AD-FF1E5FDDD639}"/>
                      </a:ext>
                    </a:extLst>
                  </p:cNvPr>
                  <p:cNvGrpSpPr>
                    <a:grpSpLocks/>
                  </p:cNvGrpSpPr>
                  <p:nvPr/>
                </p:nvGrpSpPr>
                <p:grpSpPr bwMode="auto">
                  <a:xfrm>
                    <a:off x="3312" y="672"/>
                    <a:ext cx="336" cy="240"/>
                    <a:chOff x="3312" y="672"/>
                    <a:chExt cx="336" cy="240"/>
                  </a:xfrm>
                </p:grpSpPr>
                <p:sp>
                  <p:nvSpPr>
                    <p:cNvPr id="14392" name="Line 114">
                      <a:extLst>
                        <a:ext uri="{FF2B5EF4-FFF2-40B4-BE49-F238E27FC236}">
                          <a16:creationId xmlns:a16="http://schemas.microsoft.com/office/drawing/2014/main" id="{EBF44190-9466-4936-8999-DBDD736FB920}"/>
                        </a:ext>
                      </a:extLst>
                    </p:cNvPr>
                    <p:cNvSpPr>
                      <a:spLocks noChangeShapeType="1"/>
                    </p:cNvSpPr>
                    <p:nvPr/>
                  </p:nvSpPr>
                  <p:spPr bwMode="auto">
                    <a:xfrm>
                      <a:off x="3312"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3" name="Line 115">
                      <a:extLst>
                        <a:ext uri="{FF2B5EF4-FFF2-40B4-BE49-F238E27FC236}">
                          <a16:creationId xmlns:a16="http://schemas.microsoft.com/office/drawing/2014/main" id="{F5F1D19F-23AC-492B-8389-E7F36F4A55BA}"/>
                        </a:ext>
                      </a:extLst>
                    </p:cNvPr>
                    <p:cNvSpPr>
                      <a:spLocks noChangeShapeType="1"/>
                    </p:cNvSpPr>
                    <p:nvPr/>
                  </p:nvSpPr>
                  <p:spPr bwMode="auto">
                    <a:xfrm flipV="1">
                      <a:off x="3504"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4" name="Line 116">
                      <a:extLst>
                        <a:ext uri="{FF2B5EF4-FFF2-40B4-BE49-F238E27FC236}">
                          <a16:creationId xmlns:a16="http://schemas.microsoft.com/office/drawing/2014/main" id="{A64CA646-7767-446B-81D4-B34530267C5D}"/>
                        </a:ext>
                      </a:extLst>
                    </p:cNvPr>
                    <p:cNvSpPr>
                      <a:spLocks noChangeShapeType="1"/>
                    </p:cNvSpPr>
                    <p:nvPr/>
                  </p:nvSpPr>
                  <p:spPr bwMode="auto">
                    <a:xfrm>
                      <a:off x="3648" y="672"/>
                      <a:ext cx="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389" name="Line 117">
                  <a:extLst>
                    <a:ext uri="{FF2B5EF4-FFF2-40B4-BE49-F238E27FC236}">
                      <a16:creationId xmlns:a16="http://schemas.microsoft.com/office/drawing/2014/main" id="{6ECAFAC8-24D6-4D63-B547-D20FEB2DE722}"/>
                    </a:ext>
                  </a:extLst>
                </p:cNvPr>
                <p:cNvSpPr>
                  <a:spLocks noChangeShapeType="1"/>
                </p:cNvSpPr>
                <p:nvPr/>
              </p:nvSpPr>
              <p:spPr bwMode="auto">
                <a:xfrm>
                  <a:off x="4320" y="912"/>
                  <a:ext cx="192"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
        <p:nvSpPr>
          <p:cNvPr id="275574" name="Rectangle 118">
            <a:extLst>
              <a:ext uri="{FF2B5EF4-FFF2-40B4-BE49-F238E27FC236}">
                <a16:creationId xmlns:a16="http://schemas.microsoft.com/office/drawing/2014/main" id="{27624857-FED0-4B7F-B6F6-98693ACEEE5B}"/>
              </a:ext>
            </a:extLst>
          </p:cNvPr>
          <p:cNvSpPr>
            <a:spLocks noChangeArrowheads="1"/>
          </p:cNvSpPr>
          <p:nvPr/>
        </p:nvSpPr>
        <p:spPr bwMode="auto">
          <a:xfrm>
            <a:off x="7848600" y="2209800"/>
            <a:ext cx="145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a:solidFill>
                  <a:srgbClr val="FF0000"/>
                </a:solidFill>
                <a:latin typeface=""/>
                <a:ea typeface="宋体" panose="02010600030101010101" pitchFamily="2" charset="-122"/>
              </a:rPr>
              <a:t>设：</a:t>
            </a:r>
            <a:r>
              <a:rPr kumimoji="1" lang="en-US" altLang="zh-CN" i="1">
                <a:solidFill>
                  <a:srgbClr val="FF0000"/>
                </a:solidFill>
                <a:latin typeface=""/>
                <a:ea typeface="宋体" panose="02010600030101010101" pitchFamily="2" charset="-122"/>
              </a:rPr>
              <a:t>C</a:t>
            </a:r>
            <a:r>
              <a:rPr kumimoji="1" lang="en-US" altLang="zh-CN">
                <a:solidFill>
                  <a:srgbClr val="FF0000"/>
                </a:solidFill>
                <a:latin typeface=""/>
                <a:ea typeface="宋体" panose="02010600030101010101" pitchFamily="2" charset="-122"/>
              </a:rPr>
              <a:t>=1</a:t>
            </a:r>
            <a:endParaRPr kumimoji="1" lang="en-US" altLang="zh-CN" sz="3200">
              <a:solidFill>
                <a:srgbClr val="FFFFFF"/>
              </a:solidFill>
              <a:latin typeface=""/>
              <a:ea typeface="宋体" panose="02010600030101010101" pitchFamily="2" charset="-122"/>
            </a:endParaRPr>
          </a:p>
        </p:txBody>
      </p:sp>
      <p:sp>
        <p:nvSpPr>
          <p:cNvPr id="275575" name="AutoShape 119">
            <a:extLst>
              <a:ext uri="{FF2B5EF4-FFF2-40B4-BE49-F238E27FC236}">
                <a16:creationId xmlns:a16="http://schemas.microsoft.com/office/drawing/2014/main" id="{88A2803E-A9D3-4240-9B99-8BC92C127E14}"/>
              </a:ext>
            </a:extLst>
          </p:cNvPr>
          <p:cNvSpPr>
            <a:spLocks noChangeArrowheads="1"/>
          </p:cNvSpPr>
          <p:nvPr/>
        </p:nvSpPr>
        <p:spPr bwMode="auto">
          <a:xfrm>
            <a:off x="5715000" y="2743200"/>
            <a:ext cx="1066800" cy="533400"/>
          </a:xfrm>
          <a:prstGeom prst="wedgeRoundRectCallout">
            <a:avLst>
              <a:gd name="adj1" fmla="val -40028"/>
              <a:gd name="adj2" fmla="val 115181"/>
              <a:gd name="adj3" fmla="val 16667"/>
            </a:avLst>
          </a:prstGeom>
          <a:solidFill>
            <a:srgbClr val="FFFFCC"/>
          </a:solidFill>
          <a:ln w="28575">
            <a:solidFill>
              <a:schemeClr val="bg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kumimoji="1" lang="zh-CN" altLang="en-US">
                <a:solidFill>
                  <a:srgbClr val="000000"/>
                </a:solidFill>
                <a:latin typeface=""/>
                <a:ea typeface="宋体" panose="02010600030101010101" pitchFamily="2" charset="-122"/>
              </a:rPr>
              <a:t>封锁</a:t>
            </a:r>
          </a:p>
        </p:txBody>
      </p:sp>
      <p:sp>
        <p:nvSpPr>
          <p:cNvPr id="275576" name="AutoShape 120">
            <a:extLst>
              <a:ext uri="{FF2B5EF4-FFF2-40B4-BE49-F238E27FC236}">
                <a16:creationId xmlns:a16="http://schemas.microsoft.com/office/drawing/2014/main" id="{43F52E38-284F-4A6D-87DD-2CE822EC42DA}"/>
              </a:ext>
            </a:extLst>
          </p:cNvPr>
          <p:cNvSpPr>
            <a:spLocks noChangeArrowheads="1"/>
          </p:cNvSpPr>
          <p:nvPr/>
        </p:nvSpPr>
        <p:spPr bwMode="auto">
          <a:xfrm>
            <a:off x="4800600" y="1143000"/>
            <a:ext cx="990600" cy="457200"/>
          </a:xfrm>
          <a:prstGeom prst="wedgeRoundRectCallout">
            <a:avLst>
              <a:gd name="adj1" fmla="val -91829"/>
              <a:gd name="adj2" fmla="val 195833"/>
              <a:gd name="adj3" fmla="val 16667"/>
            </a:avLst>
          </a:prstGeom>
          <a:solidFill>
            <a:srgbClr val="FFFFCC"/>
          </a:solidFill>
          <a:ln w="28575">
            <a:solidFill>
              <a:srgbClr val="0066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kumimoji="1" lang="zh-CN" altLang="en-US">
                <a:solidFill>
                  <a:srgbClr val="FF0000"/>
                </a:solidFill>
                <a:latin typeface=""/>
                <a:ea typeface="宋体" panose="02010600030101010101" pitchFamily="2" charset="-122"/>
              </a:rPr>
              <a:t>打开</a:t>
            </a:r>
          </a:p>
        </p:txBody>
      </p:sp>
      <p:sp>
        <p:nvSpPr>
          <p:cNvPr id="275577" name="AutoShape 121">
            <a:extLst>
              <a:ext uri="{FF2B5EF4-FFF2-40B4-BE49-F238E27FC236}">
                <a16:creationId xmlns:a16="http://schemas.microsoft.com/office/drawing/2014/main" id="{7ED45793-AC24-43B8-A849-84A5F2BBBC69}"/>
              </a:ext>
            </a:extLst>
          </p:cNvPr>
          <p:cNvSpPr>
            <a:spLocks noChangeArrowheads="1"/>
          </p:cNvSpPr>
          <p:nvPr/>
        </p:nvSpPr>
        <p:spPr bwMode="auto">
          <a:xfrm>
            <a:off x="6781800" y="4876800"/>
            <a:ext cx="1905000" cy="533400"/>
          </a:xfrm>
          <a:prstGeom prst="wedgeRoundRectCallout">
            <a:avLst>
              <a:gd name="adj1" fmla="val 60000"/>
              <a:gd name="adj2" fmla="val -130954"/>
              <a:gd name="adj3" fmla="val 16667"/>
            </a:avLst>
          </a:prstGeom>
          <a:solidFill>
            <a:srgbClr val="FFFFCC"/>
          </a:solidFill>
          <a:ln w="28575">
            <a:solidFill>
              <a:srgbClr val="0066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kumimoji="1" lang="zh-CN" altLang="en-US">
                <a:solidFill>
                  <a:srgbClr val="FF3300"/>
                </a:solidFill>
                <a:latin typeface=""/>
                <a:ea typeface="宋体" panose="02010600030101010101" pitchFamily="2" charset="-122"/>
              </a:rPr>
              <a:t>选通</a:t>
            </a:r>
            <a:r>
              <a:rPr kumimoji="1" lang="en-US" altLang="zh-CN" i="1">
                <a:solidFill>
                  <a:srgbClr val="FF3300"/>
                </a:solidFill>
                <a:latin typeface=""/>
                <a:ea typeface="宋体" panose="02010600030101010101" pitchFamily="2" charset="-122"/>
              </a:rPr>
              <a:t>A</a:t>
            </a:r>
            <a:r>
              <a:rPr kumimoji="1" lang="zh-CN" altLang="en-US">
                <a:solidFill>
                  <a:srgbClr val="FF3300"/>
                </a:solidFill>
                <a:latin typeface=""/>
                <a:ea typeface="宋体" panose="02010600030101010101" pitchFamily="2" charset="-122"/>
              </a:rPr>
              <a:t>信号</a:t>
            </a:r>
          </a:p>
        </p:txBody>
      </p:sp>
      <p:sp>
        <p:nvSpPr>
          <p:cNvPr id="14377" name="Oval 122">
            <a:extLst>
              <a:ext uri="{FF2B5EF4-FFF2-40B4-BE49-F238E27FC236}">
                <a16:creationId xmlns:a16="http://schemas.microsoft.com/office/drawing/2014/main" id="{C67035C4-B182-4758-8B16-11BB050BD388}"/>
              </a:ext>
            </a:extLst>
          </p:cNvPr>
          <p:cNvSpPr>
            <a:spLocks noChangeArrowheads="1"/>
          </p:cNvSpPr>
          <p:nvPr/>
        </p:nvSpPr>
        <p:spPr bwMode="auto">
          <a:xfrm>
            <a:off x="4724400" y="381000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78" name="Oval 123">
            <a:extLst>
              <a:ext uri="{FF2B5EF4-FFF2-40B4-BE49-F238E27FC236}">
                <a16:creationId xmlns:a16="http://schemas.microsoft.com/office/drawing/2014/main" id="{5DCF6326-F250-412C-8359-1C6DF40BDD89}"/>
              </a:ext>
            </a:extLst>
          </p:cNvPr>
          <p:cNvSpPr>
            <a:spLocks noChangeArrowheads="1"/>
          </p:cNvSpPr>
          <p:nvPr/>
        </p:nvSpPr>
        <p:spPr bwMode="auto">
          <a:xfrm>
            <a:off x="4724400" y="243840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79" name="Oval 124">
            <a:extLst>
              <a:ext uri="{FF2B5EF4-FFF2-40B4-BE49-F238E27FC236}">
                <a16:creationId xmlns:a16="http://schemas.microsoft.com/office/drawing/2014/main" id="{8CE4C8D4-52C4-4E10-825E-A9D5C0D0DADB}"/>
              </a:ext>
            </a:extLst>
          </p:cNvPr>
          <p:cNvSpPr>
            <a:spLocks noChangeArrowheads="1"/>
          </p:cNvSpPr>
          <p:nvPr/>
        </p:nvSpPr>
        <p:spPr bwMode="auto">
          <a:xfrm>
            <a:off x="6400800" y="403860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4380" name="Oval 125">
            <a:extLst>
              <a:ext uri="{FF2B5EF4-FFF2-40B4-BE49-F238E27FC236}">
                <a16:creationId xmlns:a16="http://schemas.microsoft.com/office/drawing/2014/main" id="{2BE30CAD-0BD8-458A-B27B-38F9A0F4B091}"/>
              </a:ext>
            </a:extLst>
          </p:cNvPr>
          <p:cNvSpPr>
            <a:spLocks noChangeArrowheads="1"/>
          </p:cNvSpPr>
          <p:nvPr/>
        </p:nvSpPr>
        <p:spPr bwMode="auto">
          <a:xfrm>
            <a:off x="7924800" y="381000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36" name="Rectangle 127">
            <a:extLst>
              <a:ext uri="{FF2B5EF4-FFF2-40B4-BE49-F238E27FC236}">
                <a16:creationId xmlns:a16="http://schemas.microsoft.com/office/drawing/2014/main" id="{BA0E906A-2813-419A-AB0A-DD5EEB02E324}"/>
              </a:ext>
            </a:extLst>
          </p:cNvPr>
          <p:cNvSpPr>
            <a:spLocks noRot="1" noChangeAspect="1" noMove="1" noResize="1" noEditPoints="1" noAdjustHandles="1" noChangeArrowheads="1" noChangeShapeType="1" noTextEdit="1"/>
          </p:cNvSpPr>
          <p:nvPr/>
        </p:nvSpPr>
        <p:spPr bwMode="auto">
          <a:xfrm>
            <a:off x="2226727" y="5374860"/>
            <a:ext cx="5787161" cy="788229"/>
          </a:xfrm>
          <a:prstGeom prst="rect">
            <a:avLst/>
          </a:prstGeom>
          <a:blipFill>
            <a:blip r:embed="rId2"/>
            <a:stretch>
              <a:fillRect l="-2105" b="-170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5574"/>
                                        </p:tgtEl>
                                        <p:attrNameLst>
                                          <p:attrName>style.visibility</p:attrName>
                                        </p:attrNameLst>
                                      </p:cBhvr>
                                      <p:to>
                                        <p:strVal val="visible"/>
                                      </p:to>
                                    </p:set>
                                    <p:animEffect transition="in" filter="box(in)">
                                      <p:cBhvr>
                                        <p:cTn id="7" dur="500"/>
                                        <p:tgtEl>
                                          <p:spTgt spid="27557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5485"/>
                                        </p:tgtEl>
                                        <p:attrNameLst>
                                          <p:attrName>style.visibility</p:attrName>
                                        </p:attrNameLst>
                                      </p:cBhvr>
                                      <p:to>
                                        <p:strVal val="visible"/>
                                      </p:to>
                                    </p:set>
                                    <p:animEffect transition="in" filter="wipe(left)">
                                      <p:cBhvr>
                                        <p:cTn id="11" dur="500"/>
                                        <p:tgtEl>
                                          <p:spTgt spid="275485"/>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5576"/>
                                        </p:tgtEl>
                                        <p:attrNameLst>
                                          <p:attrName>style.visibility</p:attrName>
                                        </p:attrNameLst>
                                      </p:cBhvr>
                                      <p:to>
                                        <p:strVal val="visible"/>
                                      </p:to>
                                    </p:set>
                                    <p:animEffect transition="in" filter="wipe(up)">
                                      <p:cBhvr>
                                        <p:cTn id="15" dur="500"/>
                                        <p:tgtEl>
                                          <p:spTgt spid="2755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5486"/>
                                        </p:tgtEl>
                                        <p:attrNameLst>
                                          <p:attrName>style.visibility</p:attrName>
                                        </p:attrNameLst>
                                      </p:cBhvr>
                                      <p:to>
                                        <p:strVal val="visible"/>
                                      </p:to>
                                    </p:set>
                                    <p:animEffect transition="in" filter="wipe(left)">
                                      <p:cBhvr>
                                        <p:cTn id="20" dur="500"/>
                                        <p:tgtEl>
                                          <p:spTgt spid="275486"/>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75487"/>
                                        </p:tgtEl>
                                        <p:attrNameLst>
                                          <p:attrName>style.visibility</p:attrName>
                                        </p:attrNameLst>
                                      </p:cBhvr>
                                      <p:to>
                                        <p:strVal val="visible"/>
                                      </p:to>
                                    </p:set>
                                    <p:animEffect transition="in" filter="wipe(left)">
                                      <p:cBhvr>
                                        <p:cTn id="24" dur="500"/>
                                        <p:tgtEl>
                                          <p:spTgt spid="275487"/>
                                        </p:tgtEl>
                                      </p:cBhvr>
                                    </p:animEffect>
                                  </p:childTnLst>
                                </p:cTn>
                              </p:par>
                            </p:childTnLst>
                          </p:cTn>
                        </p:par>
                        <p:par>
                          <p:cTn id="25" fill="hold" nodeType="afterGroup">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75575"/>
                                        </p:tgtEl>
                                        <p:attrNameLst>
                                          <p:attrName>style.visibility</p:attrName>
                                        </p:attrNameLst>
                                      </p:cBhvr>
                                      <p:to>
                                        <p:strVal val="visible"/>
                                      </p:to>
                                    </p:set>
                                    <p:animEffect transition="in" filter="wipe(up)">
                                      <p:cBhvr>
                                        <p:cTn id="28" dur="500"/>
                                        <p:tgtEl>
                                          <p:spTgt spid="27557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5488"/>
                                        </p:tgtEl>
                                        <p:attrNameLst>
                                          <p:attrName>style.visibility</p:attrName>
                                        </p:attrNameLst>
                                      </p:cBhvr>
                                      <p:to>
                                        <p:strVal val="visible"/>
                                      </p:to>
                                    </p:se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par>
                          <p:cTn id="47" fill="hold" nodeType="afterGroup">
                            <p:stCondLst>
                              <p:cond delay="1000"/>
                            </p:stCondLst>
                            <p:childTnLst>
                              <p:par>
                                <p:cTn id="48" presetID="22" presetClass="entr" presetSubtype="4" fill="hold" grpId="0" nodeType="afterEffect">
                                  <p:stCondLst>
                                    <p:cond delay="0"/>
                                  </p:stCondLst>
                                  <p:childTnLst>
                                    <p:set>
                                      <p:cBhvr>
                                        <p:cTn id="49" dur="1" fill="hold">
                                          <p:stCondLst>
                                            <p:cond delay="0"/>
                                          </p:stCondLst>
                                        </p:cTn>
                                        <p:tgtEl>
                                          <p:spTgt spid="275577"/>
                                        </p:tgtEl>
                                        <p:attrNameLst>
                                          <p:attrName>style.visibility</p:attrName>
                                        </p:attrNameLst>
                                      </p:cBhvr>
                                      <p:to>
                                        <p:strVal val="visible"/>
                                      </p:to>
                                    </p:set>
                                    <p:animEffect transition="in" filter="wipe(down)">
                                      <p:cBhvr>
                                        <p:cTn id="50" dur="500"/>
                                        <p:tgtEl>
                                          <p:spTgt spid="275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85" grpId="0" autoUpdateAnimBg="0"/>
      <p:bldP spid="275486" grpId="0" autoUpdateAnimBg="0"/>
      <p:bldP spid="275487" grpId="0" autoUpdateAnimBg="0"/>
      <p:bldP spid="275488" grpId="0" autoUpdateAnimBg="0"/>
      <p:bldP spid="275574" grpId="0"/>
      <p:bldP spid="275575" grpId="0" animBg="1" autoUpdateAnimBg="0"/>
      <p:bldP spid="275576" grpId="0" animBg="1" autoUpdateAnimBg="0"/>
      <p:bldP spid="27557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3E1AAB3B-4F5F-4E03-89F9-A5DC4616BEB6}"/>
              </a:ext>
            </a:extLst>
          </p:cNvPr>
          <p:cNvSpPr>
            <a:spLocks noChangeArrowheads="1"/>
          </p:cNvSpPr>
          <p:nvPr/>
        </p:nvSpPr>
        <p:spPr bwMode="auto">
          <a:xfrm>
            <a:off x="8153400" y="3867150"/>
            <a:ext cx="387350" cy="523875"/>
          </a:xfrm>
          <a:prstGeom prst="rect">
            <a:avLst/>
          </a:prstGeom>
          <a:noFill/>
          <a:ln w="9525">
            <a:noFill/>
            <a:miter lim="800000"/>
            <a:headEnd/>
            <a:tailEnd/>
          </a:ln>
          <a:effectLst/>
        </p:spPr>
        <p:txBody>
          <a:bodyPr wrap="none">
            <a:spAutoFit/>
          </a:bodyPr>
          <a:lstStyle/>
          <a:p>
            <a:pPr eaLnBrk="1" hangingPunct="1">
              <a:spcBef>
                <a:spcPct val="50000"/>
              </a:spcBef>
              <a:defRPr/>
            </a:pPr>
            <a:r>
              <a:rPr kumimoji="1" lang="en-US" altLang="zh-CN" sz="2800" i="1">
                <a:solidFill>
                  <a:srgbClr val="FFFFFF"/>
                </a:solidFill>
                <a:effectLst>
                  <a:outerShdw blurRad="38100" dist="38100" dir="2700000" algn="tl">
                    <a:srgbClr val="000000"/>
                  </a:outerShdw>
                </a:effectLst>
                <a:latin typeface="" pitchFamily="18" charset="0"/>
              </a:rPr>
              <a:t>B</a:t>
            </a:r>
          </a:p>
        </p:txBody>
      </p:sp>
      <p:grpSp>
        <p:nvGrpSpPr>
          <p:cNvPr id="2" name="Group 3">
            <a:extLst>
              <a:ext uri="{FF2B5EF4-FFF2-40B4-BE49-F238E27FC236}">
                <a16:creationId xmlns:a16="http://schemas.microsoft.com/office/drawing/2014/main" id="{D8CE5FA4-7969-4CFE-8F09-86EFE0F508C5}"/>
              </a:ext>
            </a:extLst>
          </p:cNvPr>
          <p:cNvGrpSpPr>
            <a:grpSpLocks/>
          </p:cNvGrpSpPr>
          <p:nvPr/>
        </p:nvGrpSpPr>
        <p:grpSpPr bwMode="auto">
          <a:xfrm>
            <a:off x="2057400" y="1447800"/>
            <a:ext cx="2057400" cy="3276600"/>
            <a:chOff x="288" y="720"/>
            <a:chExt cx="1296" cy="2064"/>
          </a:xfrm>
        </p:grpSpPr>
        <p:grpSp>
          <p:nvGrpSpPr>
            <p:cNvPr id="15448" name="Group 4">
              <a:extLst>
                <a:ext uri="{FF2B5EF4-FFF2-40B4-BE49-F238E27FC236}">
                  <a16:creationId xmlns:a16="http://schemas.microsoft.com/office/drawing/2014/main" id="{9BCC7C87-500D-48C7-8199-EC287911F1FD}"/>
                </a:ext>
              </a:extLst>
            </p:cNvPr>
            <p:cNvGrpSpPr>
              <a:grpSpLocks/>
            </p:cNvGrpSpPr>
            <p:nvPr/>
          </p:nvGrpSpPr>
          <p:grpSpPr bwMode="auto">
            <a:xfrm>
              <a:off x="384" y="720"/>
              <a:ext cx="1200" cy="240"/>
              <a:chOff x="3312" y="672"/>
              <a:chExt cx="1200" cy="240"/>
            </a:xfrm>
          </p:grpSpPr>
          <p:grpSp>
            <p:nvGrpSpPr>
              <p:cNvPr id="15469" name="Group 5">
                <a:extLst>
                  <a:ext uri="{FF2B5EF4-FFF2-40B4-BE49-F238E27FC236}">
                    <a16:creationId xmlns:a16="http://schemas.microsoft.com/office/drawing/2014/main" id="{4917965F-70F5-4550-9237-A6C15A72186E}"/>
                  </a:ext>
                </a:extLst>
              </p:cNvPr>
              <p:cNvGrpSpPr>
                <a:grpSpLocks/>
              </p:cNvGrpSpPr>
              <p:nvPr/>
            </p:nvGrpSpPr>
            <p:grpSpPr bwMode="auto">
              <a:xfrm>
                <a:off x="3312" y="672"/>
                <a:ext cx="336" cy="240"/>
                <a:chOff x="3312" y="672"/>
                <a:chExt cx="336" cy="240"/>
              </a:xfrm>
            </p:grpSpPr>
            <p:sp>
              <p:nvSpPr>
                <p:cNvPr id="15483" name="Line 6">
                  <a:extLst>
                    <a:ext uri="{FF2B5EF4-FFF2-40B4-BE49-F238E27FC236}">
                      <a16:creationId xmlns:a16="http://schemas.microsoft.com/office/drawing/2014/main" id="{30692B85-FFF4-49EB-B848-B6216B772D9B}"/>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84" name="Group 7">
                  <a:extLst>
                    <a:ext uri="{FF2B5EF4-FFF2-40B4-BE49-F238E27FC236}">
                      <a16:creationId xmlns:a16="http://schemas.microsoft.com/office/drawing/2014/main" id="{40910A56-C87A-4D4E-B6AE-A3011F0FDDCE}"/>
                    </a:ext>
                  </a:extLst>
                </p:cNvPr>
                <p:cNvGrpSpPr>
                  <a:grpSpLocks/>
                </p:cNvGrpSpPr>
                <p:nvPr/>
              </p:nvGrpSpPr>
              <p:grpSpPr bwMode="auto">
                <a:xfrm>
                  <a:off x="3312" y="672"/>
                  <a:ext cx="336" cy="240"/>
                  <a:chOff x="3312" y="672"/>
                  <a:chExt cx="336" cy="240"/>
                </a:xfrm>
              </p:grpSpPr>
              <p:sp>
                <p:nvSpPr>
                  <p:cNvPr id="15485" name="Line 8">
                    <a:extLst>
                      <a:ext uri="{FF2B5EF4-FFF2-40B4-BE49-F238E27FC236}">
                        <a16:creationId xmlns:a16="http://schemas.microsoft.com/office/drawing/2014/main" id="{25BCFF3E-184D-45B8-AE96-E318EF8BADA9}"/>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6" name="Line 9">
                    <a:extLst>
                      <a:ext uri="{FF2B5EF4-FFF2-40B4-BE49-F238E27FC236}">
                        <a16:creationId xmlns:a16="http://schemas.microsoft.com/office/drawing/2014/main" id="{9160F364-8F8C-471F-AD65-1AD0068897BF}"/>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7" name="Line 10">
                    <a:extLst>
                      <a:ext uri="{FF2B5EF4-FFF2-40B4-BE49-F238E27FC236}">
                        <a16:creationId xmlns:a16="http://schemas.microsoft.com/office/drawing/2014/main" id="{429E8C94-69B9-4CAE-8193-B9B5D143FAF2}"/>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70" name="Group 11">
                <a:extLst>
                  <a:ext uri="{FF2B5EF4-FFF2-40B4-BE49-F238E27FC236}">
                    <a16:creationId xmlns:a16="http://schemas.microsoft.com/office/drawing/2014/main" id="{2F567B3D-9A8B-48DC-B0DA-D3AD324939F4}"/>
                  </a:ext>
                </a:extLst>
              </p:cNvPr>
              <p:cNvGrpSpPr>
                <a:grpSpLocks/>
              </p:cNvGrpSpPr>
              <p:nvPr/>
            </p:nvGrpSpPr>
            <p:grpSpPr bwMode="auto">
              <a:xfrm>
                <a:off x="3648" y="672"/>
                <a:ext cx="336" cy="240"/>
                <a:chOff x="3312" y="672"/>
                <a:chExt cx="336" cy="240"/>
              </a:xfrm>
            </p:grpSpPr>
            <p:sp>
              <p:nvSpPr>
                <p:cNvPr id="15478" name="Line 12">
                  <a:extLst>
                    <a:ext uri="{FF2B5EF4-FFF2-40B4-BE49-F238E27FC236}">
                      <a16:creationId xmlns:a16="http://schemas.microsoft.com/office/drawing/2014/main" id="{9289981D-635C-4B9F-A542-84A82FEDE2CC}"/>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79" name="Group 13">
                  <a:extLst>
                    <a:ext uri="{FF2B5EF4-FFF2-40B4-BE49-F238E27FC236}">
                      <a16:creationId xmlns:a16="http://schemas.microsoft.com/office/drawing/2014/main" id="{D7D54E56-909A-46F8-9810-336C0424DC8A}"/>
                    </a:ext>
                  </a:extLst>
                </p:cNvPr>
                <p:cNvGrpSpPr>
                  <a:grpSpLocks/>
                </p:cNvGrpSpPr>
                <p:nvPr/>
              </p:nvGrpSpPr>
              <p:grpSpPr bwMode="auto">
                <a:xfrm>
                  <a:off x="3312" y="672"/>
                  <a:ext cx="336" cy="240"/>
                  <a:chOff x="3312" y="672"/>
                  <a:chExt cx="336" cy="240"/>
                </a:xfrm>
              </p:grpSpPr>
              <p:sp>
                <p:nvSpPr>
                  <p:cNvPr id="15480" name="Line 14">
                    <a:extLst>
                      <a:ext uri="{FF2B5EF4-FFF2-40B4-BE49-F238E27FC236}">
                        <a16:creationId xmlns:a16="http://schemas.microsoft.com/office/drawing/2014/main" id="{4C152D67-6EC3-41B9-BFE6-12CFB1482C80}"/>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1" name="Line 15">
                    <a:extLst>
                      <a:ext uri="{FF2B5EF4-FFF2-40B4-BE49-F238E27FC236}">
                        <a16:creationId xmlns:a16="http://schemas.microsoft.com/office/drawing/2014/main" id="{8881C0E0-F82F-4AEB-B2AD-6E42B4E32109}"/>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2" name="Line 16">
                    <a:extLst>
                      <a:ext uri="{FF2B5EF4-FFF2-40B4-BE49-F238E27FC236}">
                        <a16:creationId xmlns:a16="http://schemas.microsoft.com/office/drawing/2014/main" id="{CCBA0DC6-7F8E-46D9-8E66-A3D5FE6D9150}"/>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71" name="Group 17">
                <a:extLst>
                  <a:ext uri="{FF2B5EF4-FFF2-40B4-BE49-F238E27FC236}">
                    <a16:creationId xmlns:a16="http://schemas.microsoft.com/office/drawing/2014/main" id="{B31F7161-E0BF-4BC3-B3A0-036C9E752EE0}"/>
                  </a:ext>
                </a:extLst>
              </p:cNvPr>
              <p:cNvGrpSpPr>
                <a:grpSpLocks/>
              </p:cNvGrpSpPr>
              <p:nvPr/>
            </p:nvGrpSpPr>
            <p:grpSpPr bwMode="auto">
              <a:xfrm>
                <a:off x="3984" y="672"/>
                <a:ext cx="336" cy="240"/>
                <a:chOff x="3312" y="672"/>
                <a:chExt cx="336" cy="240"/>
              </a:xfrm>
            </p:grpSpPr>
            <p:sp>
              <p:nvSpPr>
                <p:cNvPr id="15473" name="Line 18">
                  <a:extLst>
                    <a:ext uri="{FF2B5EF4-FFF2-40B4-BE49-F238E27FC236}">
                      <a16:creationId xmlns:a16="http://schemas.microsoft.com/office/drawing/2014/main" id="{8BB9FD70-E20C-4F17-9B69-40EE49F7CC43}"/>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74" name="Group 19">
                  <a:extLst>
                    <a:ext uri="{FF2B5EF4-FFF2-40B4-BE49-F238E27FC236}">
                      <a16:creationId xmlns:a16="http://schemas.microsoft.com/office/drawing/2014/main" id="{230FACA4-7A4F-429A-B5A9-2EC929FDEC7A}"/>
                    </a:ext>
                  </a:extLst>
                </p:cNvPr>
                <p:cNvGrpSpPr>
                  <a:grpSpLocks/>
                </p:cNvGrpSpPr>
                <p:nvPr/>
              </p:nvGrpSpPr>
              <p:grpSpPr bwMode="auto">
                <a:xfrm>
                  <a:off x="3312" y="672"/>
                  <a:ext cx="336" cy="240"/>
                  <a:chOff x="3312" y="672"/>
                  <a:chExt cx="336" cy="240"/>
                </a:xfrm>
              </p:grpSpPr>
              <p:sp>
                <p:nvSpPr>
                  <p:cNvPr id="15475" name="Line 20">
                    <a:extLst>
                      <a:ext uri="{FF2B5EF4-FFF2-40B4-BE49-F238E27FC236}">
                        <a16:creationId xmlns:a16="http://schemas.microsoft.com/office/drawing/2014/main" id="{99CD796D-94A5-4043-9F8C-852009839A5C}"/>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76" name="Line 21">
                    <a:extLst>
                      <a:ext uri="{FF2B5EF4-FFF2-40B4-BE49-F238E27FC236}">
                        <a16:creationId xmlns:a16="http://schemas.microsoft.com/office/drawing/2014/main" id="{98D33593-B0BA-469A-8D57-08079C91B8E9}"/>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77" name="Line 22">
                    <a:extLst>
                      <a:ext uri="{FF2B5EF4-FFF2-40B4-BE49-F238E27FC236}">
                        <a16:creationId xmlns:a16="http://schemas.microsoft.com/office/drawing/2014/main" id="{DE69908F-3B90-44A1-B1CB-1D1E2D0F545E}"/>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472" name="Line 23">
                <a:extLst>
                  <a:ext uri="{FF2B5EF4-FFF2-40B4-BE49-F238E27FC236}">
                    <a16:creationId xmlns:a16="http://schemas.microsoft.com/office/drawing/2014/main" id="{6B0C0AAF-5566-47D8-990E-0620A1309E5D}"/>
                  </a:ext>
                </a:extLst>
              </p:cNvPr>
              <p:cNvSpPr>
                <a:spLocks noChangeShapeType="1"/>
              </p:cNvSpPr>
              <p:nvPr/>
            </p:nvSpPr>
            <p:spPr bwMode="auto">
              <a:xfrm>
                <a:off x="4320"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49" name="Group 24">
              <a:extLst>
                <a:ext uri="{FF2B5EF4-FFF2-40B4-BE49-F238E27FC236}">
                  <a16:creationId xmlns:a16="http://schemas.microsoft.com/office/drawing/2014/main" id="{2D80D64E-565E-452E-B559-7B067A1DA5AA}"/>
                </a:ext>
              </a:extLst>
            </p:cNvPr>
            <p:cNvGrpSpPr>
              <a:grpSpLocks/>
            </p:cNvGrpSpPr>
            <p:nvPr/>
          </p:nvGrpSpPr>
          <p:grpSpPr bwMode="auto">
            <a:xfrm rot="10794493">
              <a:off x="288" y="2544"/>
              <a:ext cx="1200" cy="240"/>
              <a:chOff x="3312" y="672"/>
              <a:chExt cx="1200" cy="240"/>
            </a:xfrm>
          </p:grpSpPr>
          <p:grpSp>
            <p:nvGrpSpPr>
              <p:cNvPr id="15450" name="Group 25">
                <a:extLst>
                  <a:ext uri="{FF2B5EF4-FFF2-40B4-BE49-F238E27FC236}">
                    <a16:creationId xmlns:a16="http://schemas.microsoft.com/office/drawing/2014/main" id="{C7F95AA5-17EF-4E0E-87B9-FF1C479D113F}"/>
                  </a:ext>
                </a:extLst>
              </p:cNvPr>
              <p:cNvGrpSpPr>
                <a:grpSpLocks/>
              </p:cNvGrpSpPr>
              <p:nvPr/>
            </p:nvGrpSpPr>
            <p:grpSpPr bwMode="auto">
              <a:xfrm>
                <a:off x="3312" y="672"/>
                <a:ext cx="336" cy="240"/>
                <a:chOff x="3312" y="672"/>
                <a:chExt cx="336" cy="240"/>
              </a:xfrm>
            </p:grpSpPr>
            <p:sp>
              <p:nvSpPr>
                <p:cNvPr id="15464" name="Line 26">
                  <a:extLst>
                    <a:ext uri="{FF2B5EF4-FFF2-40B4-BE49-F238E27FC236}">
                      <a16:creationId xmlns:a16="http://schemas.microsoft.com/office/drawing/2014/main" id="{908F348F-0EF3-40F2-9C3D-A5A7A1BCEB57}"/>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65" name="Group 27">
                  <a:extLst>
                    <a:ext uri="{FF2B5EF4-FFF2-40B4-BE49-F238E27FC236}">
                      <a16:creationId xmlns:a16="http://schemas.microsoft.com/office/drawing/2014/main" id="{CA6436B2-7A51-4BA4-8189-856BA00D0F44}"/>
                    </a:ext>
                  </a:extLst>
                </p:cNvPr>
                <p:cNvGrpSpPr>
                  <a:grpSpLocks/>
                </p:cNvGrpSpPr>
                <p:nvPr/>
              </p:nvGrpSpPr>
              <p:grpSpPr bwMode="auto">
                <a:xfrm>
                  <a:off x="3312" y="672"/>
                  <a:ext cx="336" cy="240"/>
                  <a:chOff x="3312" y="672"/>
                  <a:chExt cx="336" cy="240"/>
                </a:xfrm>
              </p:grpSpPr>
              <p:sp>
                <p:nvSpPr>
                  <p:cNvPr id="15466" name="Line 28">
                    <a:extLst>
                      <a:ext uri="{FF2B5EF4-FFF2-40B4-BE49-F238E27FC236}">
                        <a16:creationId xmlns:a16="http://schemas.microsoft.com/office/drawing/2014/main" id="{F15B2115-60BF-41BC-8989-8DCFE0838784}"/>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7" name="Line 29">
                    <a:extLst>
                      <a:ext uri="{FF2B5EF4-FFF2-40B4-BE49-F238E27FC236}">
                        <a16:creationId xmlns:a16="http://schemas.microsoft.com/office/drawing/2014/main" id="{D3CD827C-28DE-4030-A970-5594368A800B}"/>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8" name="Line 30">
                    <a:extLst>
                      <a:ext uri="{FF2B5EF4-FFF2-40B4-BE49-F238E27FC236}">
                        <a16:creationId xmlns:a16="http://schemas.microsoft.com/office/drawing/2014/main" id="{761FA9A8-05C1-4513-B8A0-F7A3E90CAA89}"/>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51" name="Group 31">
                <a:extLst>
                  <a:ext uri="{FF2B5EF4-FFF2-40B4-BE49-F238E27FC236}">
                    <a16:creationId xmlns:a16="http://schemas.microsoft.com/office/drawing/2014/main" id="{1A611671-18D7-4739-A24D-194B8C471E5B}"/>
                  </a:ext>
                </a:extLst>
              </p:cNvPr>
              <p:cNvGrpSpPr>
                <a:grpSpLocks/>
              </p:cNvGrpSpPr>
              <p:nvPr/>
            </p:nvGrpSpPr>
            <p:grpSpPr bwMode="auto">
              <a:xfrm>
                <a:off x="3648" y="672"/>
                <a:ext cx="336" cy="240"/>
                <a:chOff x="3312" y="672"/>
                <a:chExt cx="336" cy="240"/>
              </a:xfrm>
            </p:grpSpPr>
            <p:sp>
              <p:nvSpPr>
                <p:cNvPr id="15459" name="Line 32">
                  <a:extLst>
                    <a:ext uri="{FF2B5EF4-FFF2-40B4-BE49-F238E27FC236}">
                      <a16:creationId xmlns:a16="http://schemas.microsoft.com/office/drawing/2014/main" id="{8B73B100-D1E8-4D9F-BCAE-D31A1FE243B4}"/>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60" name="Group 33">
                  <a:extLst>
                    <a:ext uri="{FF2B5EF4-FFF2-40B4-BE49-F238E27FC236}">
                      <a16:creationId xmlns:a16="http://schemas.microsoft.com/office/drawing/2014/main" id="{C847AA73-FCFB-4994-A9F5-9A56BA084F8B}"/>
                    </a:ext>
                  </a:extLst>
                </p:cNvPr>
                <p:cNvGrpSpPr>
                  <a:grpSpLocks/>
                </p:cNvGrpSpPr>
                <p:nvPr/>
              </p:nvGrpSpPr>
              <p:grpSpPr bwMode="auto">
                <a:xfrm>
                  <a:off x="3312" y="672"/>
                  <a:ext cx="336" cy="240"/>
                  <a:chOff x="3312" y="672"/>
                  <a:chExt cx="336" cy="240"/>
                </a:xfrm>
              </p:grpSpPr>
              <p:sp>
                <p:nvSpPr>
                  <p:cNvPr id="15461" name="Line 34">
                    <a:extLst>
                      <a:ext uri="{FF2B5EF4-FFF2-40B4-BE49-F238E27FC236}">
                        <a16:creationId xmlns:a16="http://schemas.microsoft.com/office/drawing/2014/main" id="{98ED465F-9F7E-4B4B-8BCA-E694E9C25DF1}"/>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2" name="Line 35">
                    <a:extLst>
                      <a:ext uri="{FF2B5EF4-FFF2-40B4-BE49-F238E27FC236}">
                        <a16:creationId xmlns:a16="http://schemas.microsoft.com/office/drawing/2014/main" id="{75E04C93-5791-4018-9599-B29F3FD70192}"/>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 name="Line 36">
                    <a:extLst>
                      <a:ext uri="{FF2B5EF4-FFF2-40B4-BE49-F238E27FC236}">
                        <a16:creationId xmlns:a16="http://schemas.microsoft.com/office/drawing/2014/main" id="{B560EA3D-3592-4740-A6B9-B263E6759D2A}"/>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52" name="Group 37">
                <a:extLst>
                  <a:ext uri="{FF2B5EF4-FFF2-40B4-BE49-F238E27FC236}">
                    <a16:creationId xmlns:a16="http://schemas.microsoft.com/office/drawing/2014/main" id="{3E9B6708-0297-4C95-99F1-A4CA60FBC96C}"/>
                  </a:ext>
                </a:extLst>
              </p:cNvPr>
              <p:cNvGrpSpPr>
                <a:grpSpLocks/>
              </p:cNvGrpSpPr>
              <p:nvPr/>
            </p:nvGrpSpPr>
            <p:grpSpPr bwMode="auto">
              <a:xfrm>
                <a:off x="3984" y="672"/>
                <a:ext cx="336" cy="240"/>
                <a:chOff x="3312" y="672"/>
                <a:chExt cx="336" cy="240"/>
              </a:xfrm>
            </p:grpSpPr>
            <p:sp>
              <p:nvSpPr>
                <p:cNvPr id="15454" name="Line 38">
                  <a:extLst>
                    <a:ext uri="{FF2B5EF4-FFF2-40B4-BE49-F238E27FC236}">
                      <a16:creationId xmlns:a16="http://schemas.microsoft.com/office/drawing/2014/main" id="{369721E4-6D41-4F78-95A8-C3869E7AC958}"/>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55" name="Group 39">
                  <a:extLst>
                    <a:ext uri="{FF2B5EF4-FFF2-40B4-BE49-F238E27FC236}">
                      <a16:creationId xmlns:a16="http://schemas.microsoft.com/office/drawing/2014/main" id="{3954D90E-8CCE-4E86-878B-BD21EA902F0A}"/>
                    </a:ext>
                  </a:extLst>
                </p:cNvPr>
                <p:cNvGrpSpPr>
                  <a:grpSpLocks/>
                </p:cNvGrpSpPr>
                <p:nvPr/>
              </p:nvGrpSpPr>
              <p:grpSpPr bwMode="auto">
                <a:xfrm>
                  <a:off x="3312" y="672"/>
                  <a:ext cx="336" cy="240"/>
                  <a:chOff x="3312" y="672"/>
                  <a:chExt cx="336" cy="240"/>
                </a:xfrm>
              </p:grpSpPr>
              <p:sp>
                <p:nvSpPr>
                  <p:cNvPr id="15456" name="Line 40">
                    <a:extLst>
                      <a:ext uri="{FF2B5EF4-FFF2-40B4-BE49-F238E27FC236}">
                        <a16:creationId xmlns:a16="http://schemas.microsoft.com/office/drawing/2014/main" id="{85E82D18-8BD5-49E1-BB8F-F00D89B3CAEE}"/>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7" name="Line 41">
                    <a:extLst>
                      <a:ext uri="{FF2B5EF4-FFF2-40B4-BE49-F238E27FC236}">
                        <a16:creationId xmlns:a16="http://schemas.microsoft.com/office/drawing/2014/main" id="{0C6A7BB2-DBF1-4485-915D-CDEE07EB2C8A}"/>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58" name="Line 42">
                    <a:extLst>
                      <a:ext uri="{FF2B5EF4-FFF2-40B4-BE49-F238E27FC236}">
                        <a16:creationId xmlns:a16="http://schemas.microsoft.com/office/drawing/2014/main" id="{27E8379B-6E04-4CC4-94D9-DA6FE9DF2592}"/>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453" name="Line 43">
                <a:extLst>
                  <a:ext uri="{FF2B5EF4-FFF2-40B4-BE49-F238E27FC236}">
                    <a16:creationId xmlns:a16="http://schemas.microsoft.com/office/drawing/2014/main" id="{1CCA7773-263A-4622-87C8-03BDCAC9A0A6}"/>
                  </a:ext>
                </a:extLst>
              </p:cNvPr>
              <p:cNvSpPr>
                <a:spLocks noChangeShapeType="1"/>
              </p:cNvSpPr>
              <p:nvPr/>
            </p:nvSpPr>
            <p:spPr bwMode="auto">
              <a:xfrm>
                <a:off x="4320"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7" name="Group 44">
            <a:extLst>
              <a:ext uri="{FF2B5EF4-FFF2-40B4-BE49-F238E27FC236}">
                <a16:creationId xmlns:a16="http://schemas.microsoft.com/office/drawing/2014/main" id="{75FC5445-861D-4BE9-9868-C6D5030A51A8}"/>
              </a:ext>
            </a:extLst>
          </p:cNvPr>
          <p:cNvGrpSpPr>
            <a:grpSpLocks/>
          </p:cNvGrpSpPr>
          <p:nvPr/>
        </p:nvGrpSpPr>
        <p:grpSpPr bwMode="auto">
          <a:xfrm rot="10794493">
            <a:off x="8153400" y="4343400"/>
            <a:ext cx="1905000" cy="381000"/>
            <a:chOff x="3312" y="672"/>
            <a:chExt cx="1200" cy="240"/>
          </a:xfrm>
        </p:grpSpPr>
        <p:grpSp>
          <p:nvGrpSpPr>
            <p:cNvPr id="15429" name="Group 45">
              <a:extLst>
                <a:ext uri="{FF2B5EF4-FFF2-40B4-BE49-F238E27FC236}">
                  <a16:creationId xmlns:a16="http://schemas.microsoft.com/office/drawing/2014/main" id="{8FD2FF1E-B755-4769-9536-8233A76FCDF8}"/>
                </a:ext>
              </a:extLst>
            </p:cNvPr>
            <p:cNvGrpSpPr>
              <a:grpSpLocks/>
            </p:cNvGrpSpPr>
            <p:nvPr/>
          </p:nvGrpSpPr>
          <p:grpSpPr bwMode="auto">
            <a:xfrm>
              <a:off x="3312" y="672"/>
              <a:ext cx="336" cy="240"/>
              <a:chOff x="3312" y="672"/>
              <a:chExt cx="336" cy="240"/>
            </a:xfrm>
          </p:grpSpPr>
          <p:sp>
            <p:nvSpPr>
              <p:cNvPr id="15443" name="Line 46">
                <a:extLst>
                  <a:ext uri="{FF2B5EF4-FFF2-40B4-BE49-F238E27FC236}">
                    <a16:creationId xmlns:a16="http://schemas.microsoft.com/office/drawing/2014/main" id="{77A080FB-9274-4E9F-A6AA-ECDCAE9DD35E}"/>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44" name="Group 47">
                <a:extLst>
                  <a:ext uri="{FF2B5EF4-FFF2-40B4-BE49-F238E27FC236}">
                    <a16:creationId xmlns:a16="http://schemas.microsoft.com/office/drawing/2014/main" id="{88F8E1B0-CB79-45E0-8B0D-60D62228244A}"/>
                  </a:ext>
                </a:extLst>
              </p:cNvPr>
              <p:cNvGrpSpPr>
                <a:grpSpLocks/>
              </p:cNvGrpSpPr>
              <p:nvPr/>
            </p:nvGrpSpPr>
            <p:grpSpPr bwMode="auto">
              <a:xfrm>
                <a:off x="3312" y="672"/>
                <a:ext cx="336" cy="240"/>
                <a:chOff x="3312" y="672"/>
                <a:chExt cx="336" cy="240"/>
              </a:xfrm>
            </p:grpSpPr>
            <p:sp>
              <p:nvSpPr>
                <p:cNvPr id="15445" name="Line 48">
                  <a:extLst>
                    <a:ext uri="{FF2B5EF4-FFF2-40B4-BE49-F238E27FC236}">
                      <a16:creationId xmlns:a16="http://schemas.microsoft.com/office/drawing/2014/main" id="{0F7947EB-6361-4E7A-84C7-4531E9D2EA18}"/>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6" name="Line 49">
                  <a:extLst>
                    <a:ext uri="{FF2B5EF4-FFF2-40B4-BE49-F238E27FC236}">
                      <a16:creationId xmlns:a16="http://schemas.microsoft.com/office/drawing/2014/main" id="{09905554-CCF3-467A-A382-D52DA3709BE9}"/>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7" name="Line 50">
                  <a:extLst>
                    <a:ext uri="{FF2B5EF4-FFF2-40B4-BE49-F238E27FC236}">
                      <a16:creationId xmlns:a16="http://schemas.microsoft.com/office/drawing/2014/main" id="{4622FA9C-1890-4E59-B015-98004DAE9C5E}"/>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30" name="Group 51">
              <a:extLst>
                <a:ext uri="{FF2B5EF4-FFF2-40B4-BE49-F238E27FC236}">
                  <a16:creationId xmlns:a16="http://schemas.microsoft.com/office/drawing/2014/main" id="{F1BE3F0A-02FB-493A-9AEF-FA85BE3B8932}"/>
                </a:ext>
              </a:extLst>
            </p:cNvPr>
            <p:cNvGrpSpPr>
              <a:grpSpLocks/>
            </p:cNvGrpSpPr>
            <p:nvPr/>
          </p:nvGrpSpPr>
          <p:grpSpPr bwMode="auto">
            <a:xfrm>
              <a:off x="3648" y="672"/>
              <a:ext cx="336" cy="240"/>
              <a:chOff x="3312" y="672"/>
              <a:chExt cx="336" cy="240"/>
            </a:xfrm>
          </p:grpSpPr>
          <p:sp>
            <p:nvSpPr>
              <p:cNvPr id="15438" name="Line 52">
                <a:extLst>
                  <a:ext uri="{FF2B5EF4-FFF2-40B4-BE49-F238E27FC236}">
                    <a16:creationId xmlns:a16="http://schemas.microsoft.com/office/drawing/2014/main" id="{06F9A478-D78F-4C99-BC98-06EF7BD082F5}"/>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39" name="Group 53">
                <a:extLst>
                  <a:ext uri="{FF2B5EF4-FFF2-40B4-BE49-F238E27FC236}">
                    <a16:creationId xmlns:a16="http://schemas.microsoft.com/office/drawing/2014/main" id="{22CC3F1B-ABEE-441C-ADAC-4CC0416C7266}"/>
                  </a:ext>
                </a:extLst>
              </p:cNvPr>
              <p:cNvGrpSpPr>
                <a:grpSpLocks/>
              </p:cNvGrpSpPr>
              <p:nvPr/>
            </p:nvGrpSpPr>
            <p:grpSpPr bwMode="auto">
              <a:xfrm>
                <a:off x="3312" y="672"/>
                <a:ext cx="336" cy="240"/>
                <a:chOff x="3312" y="672"/>
                <a:chExt cx="336" cy="240"/>
              </a:xfrm>
            </p:grpSpPr>
            <p:sp>
              <p:nvSpPr>
                <p:cNvPr id="15440" name="Line 54">
                  <a:extLst>
                    <a:ext uri="{FF2B5EF4-FFF2-40B4-BE49-F238E27FC236}">
                      <a16:creationId xmlns:a16="http://schemas.microsoft.com/office/drawing/2014/main" id="{F4096E6B-73FE-4F48-AF68-0F962472E6F3}"/>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1" name="Line 55">
                  <a:extLst>
                    <a:ext uri="{FF2B5EF4-FFF2-40B4-BE49-F238E27FC236}">
                      <a16:creationId xmlns:a16="http://schemas.microsoft.com/office/drawing/2014/main" id="{BD50D714-2A82-455D-B093-C3F0519864DE}"/>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42" name="Line 56">
                  <a:extLst>
                    <a:ext uri="{FF2B5EF4-FFF2-40B4-BE49-F238E27FC236}">
                      <a16:creationId xmlns:a16="http://schemas.microsoft.com/office/drawing/2014/main" id="{D1C7171C-8237-44B7-BCED-BFACFC0A8706}"/>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31" name="Group 57">
              <a:extLst>
                <a:ext uri="{FF2B5EF4-FFF2-40B4-BE49-F238E27FC236}">
                  <a16:creationId xmlns:a16="http://schemas.microsoft.com/office/drawing/2014/main" id="{FF551994-4805-46C5-B150-0ACC120420F1}"/>
                </a:ext>
              </a:extLst>
            </p:cNvPr>
            <p:cNvGrpSpPr>
              <a:grpSpLocks/>
            </p:cNvGrpSpPr>
            <p:nvPr/>
          </p:nvGrpSpPr>
          <p:grpSpPr bwMode="auto">
            <a:xfrm>
              <a:off x="3984" y="672"/>
              <a:ext cx="336" cy="240"/>
              <a:chOff x="3312" y="672"/>
              <a:chExt cx="336" cy="240"/>
            </a:xfrm>
          </p:grpSpPr>
          <p:sp>
            <p:nvSpPr>
              <p:cNvPr id="15433" name="Line 58">
                <a:extLst>
                  <a:ext uri="{FF2B5EF4-FFF2-40B4-BE49-F238E27FC236}">
                    <a16:creationId xmlns:a16="http://schemas.microsoft.com/office/drawing/2014/main" id="{466FE1BC-6A18-45F3-A9C2-1989812D1980}"/>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34" name="Group 59">
                <a:extLst>
                  <a:ext uri="{FF2B5EF4-FFF2-40B4-BE49-F238E27FC236}">
                    <a16:creationId xmlns:a16="http://schemas.microsoft.com/office/drawing/2014/main" id="{116C7AFE-74B8-4A86-82A4-E6AA1D8283F5}"/>
                  </a:ext>
                </a:extLst>
              </p:cNvPr>
              <p:cNvGrpSpPr>
                <a:grpSpLocks/>
              </p:cNvGrpSpPr>
              <p:nvPr/>
            </p:nvGrpSpPr>
            <p:grpSpPr bwMode="auto">
              <a:xfrm>
                <a:off x="3312" y="672"/>
                <a:ext cx="336" cy="240"/>
                <a:chOff x="3312" y="672"/>
                <a:chExt cx="336" cy="240"/>
              </a:xfrm>
            </p:grpSpPr>
            <p:sp>
              <p:nvSpPr>
                <p:cNvPr id="15435" name="Line 60">
                  <a:extLst>
                    <a:ext uri="{FF2B5EF4-FFF2-40B4-BE49-F238E27FC236}">
                      <a16:creationId xmlns:a16="http://schemas.microsoft.com/office/drawing/2014/main" id="{26FD301B-F01E-4242-B9DA-4ECB3F6A7936}"/>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6" name="Line 61">
                  <a:extLst>
                    <a:ext uri="{FF2B5EF4-FFF2-40B4-BE49-F238E27FC236}">
                      <a16:creationId xmlns:a16="http://schemas.microsoft.com/office/drawing/2014/main" id="{48473069-9195-42A8-B08A-5CD6A2A242CD}"/>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7" name="Line 62">
                  <a:extLst>
                    <a:ext uri="{FF2B5EF4-FFF2-40B4-BE49-F238E27FC236}">
                      <a16:creationId xmlns:a16="http://schemas.microsoft.com/office/drawing/2014/main" id="{4EEA9F63-9CF3-4B77-9A8F-52F4456DF874}"/>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432" name="Line 63">
              <a:extLst>
                <a:ext uri="{FF2B5EF4-FFF2-40B4-BE49-F238E27FC236}">
                  <a16:creationId xmlns:a16="http://schemas.microsoft.com/office/drawing/2014/main" id="{FEF7E00A-0680-4115-9E6C-CA266A237E38}"/>
                </a:ext>
              </a:extLst>
            </p:cNvPr>
            <p:cNvSpPr>
              <a:spLocks noChangeShapeType="1"/>
            </p:cNvSpPr>
            <p:nvPr/>
          </p:nvSpPr>
          <p:spPr bwMode="auto">
            <a:xfrm>
              <a:off x="4320"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366" name="Rectangle 64">
            <a:extLst>
              <a:ext uri="{FF2B5EF4-FFF2-40B4-BE49-F238E27FC236}">
                <a16:creationId xmlns:a16="http://schemas.microsoft.com/office/drawing/2014/main" id="{AA53F8C7-9A3B-484A-9042-A22379AC4438}"/>
              </a:ext>
            </a:extLst>
          </p:cNvPr>
          <p:cNvSpPr>
            <a:spLocks noChangeArrowheads="1"/>
          </p:cNvSpPr>
          <p:nvPr/>
        </p:nvSpPr>
        <p:spPr bwMode="auto">
          <a:xfrm>
            <a:off x="8305800" y="3248025"/>
            <a:ext cx="36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i="1">
                <a:solidFill>
                  <a:srgbClr val="FFFFFF"/>
                </a:solidFill>
                <a:latin typeface=""/>
                <a:ea typeface="宋体" panose="02010600030101010101" pitchFamily="2" charset="-122"/>
              </a:rPr>
              <a:t>Y</a:t>
            </a:r>
            <a:endParaRPr kumimoji="1" lang="en-US" altLang="zh-CN" sz="3200" i="1">
              <a:solidFill>
                <a:srgbClr val="FFFFFF"/>
              </a:solidFill>
              <a:latin typeface=""/>
              <a:ea typeface="宋体" panose="02010600030101010101" pitchFamily="2" charset="-122"/>
            </a:endParaRPr>
          </a:p>
        </p:txBody>
      </p:sp>
      <p:sp>
        <p:nvSpPr>
          <p:cNvPr id="15367" name="Line 65">
            <a:extLst>
              <a:ext uri="{FF2B5EF4-FFF2-40B4-BE49-F238E27FC236}">
                <a16:creationId xmlns:a16="http://schemas.microsoft.com/office/drawing/2014/main" id="{D2236141-E5DE-4388-B927-EECF6D8FBEF4}"/>
              </a:ext>
            </a:extLst>
          </p:cNvPr>
          <p:cNvSpPr>
            <a:spLocks noChangeShapeType="1"/>
          </p:cNvSpPr>
          <p:nvPr/>
        </p:nvSpPr>
        <p:spPr bwMode="auto">
          <a:xfrm>
            <a:off x="3124200" y="2114550"/>
            <a:ext cx="9144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Rectangle 66">
            <a:extLst>
              <a:ext uri="{FF2B5EF4-FFF2-40B4-BE49-F238E27FC236}">
                <a16:creationId xmlns:a16="http://schemas.microsoft.com/office/drawing/2014/main" id="{93349DC6-C9F8-41E8-832C-24DA81B0CB3A}"/>
              </a:ext>
            </a:extLst>
          </p:cNvPr>
          <p:cNvSpPr>
            <a:spLocks noChangeArrowheads="1"/>
          </p:cNvSpPr>
          <p:nvPr/>
        </p:nvSpPr>
        <p:spPr bwMode="auto">
          <a:xfrm>
            <a:off x="4038600" y="188595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369" name="Line 67">
            <a:extLst>
              <a:ext uri="{FF2B5EF4-FFF2-40B4-BE49-F238E27FC236}">
                <a16:creationId xmlns:a16="http://schemas.microsoft.com/office/drawing/2014/main" id="{B2E05A57-B653-4EB3-B5C2-2180E4FDBA0F}"/>
              </a:ext>
            </a:extLst>
          </p:cNvPr>
          <p:cNvSpPr>
            <a:spLocks noChangeShapeType="1"/>
          </p:cNvSpPr>
          <p:nvPr/>
        </p:nvSpPr>
        <p:spPr bwMode="auto">
          <a:xfrm>
            <a:off x="4953000" y="2419350"/>
            <a:ext cx="18288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0" name="Text Box 68">
            <a:extLst>
              <a:ext uri="{FF2B5EF4-FFF2-40B4-BE49-F238E27FC236}">
                <a16:creationId xmlns:a16="http://schemas.microsoft.com/office/drawing/2014/main" id="{D2231D86-1EB5-4245-B434-A7E46D39C519}"/>
              </a:ext>
            </a:extLst>
          </p:cNvPr>
          <p:cNvSpPr txBox="1">
            <a:spLocks noChangeArrowheads="1"/>
          </p:cNvSpPr>
          <p:nvPr/>
        </p:nvSpPr>
        <p:spPr bwMode="auto">
          <a:xfrm>
            <a:off x="4267200" y="196215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&amp;</a:t>
            </a:r>
            <a:endParaRPr kumimoji="1" lang="en-US" altLang="zh-CN" sz="2400" b="0">
              <a:solidFill>
                <a:srgbClr val="FFFFFF"/>
              </a:solidFill>
              <a:latin typeface=""/>
              <a:ea typeface="宋体" panose="02010600030101010101" pitchFamily="2" charset="-122"/>
            </a:endParaRPr>
          </a:p>
        </p:txBody>
      </p:sp>
      <p:sp>
        <p:nvSpPr>
          <p:cNvPr id="15371" name="Rectangle 69">
            <a:extLst>
              <a:ext uri="{FF2B5EF4-FFF2-40B4-BE49-F238E27FC236}">
                <a16:creationId xmlns:a16="http://schemas.microsoft.com/office/drawing/2014/main" id="{D42C2D12-DF15-4367-99A9-A43EBB3D6ED0}"/>
              </a:ext>
            </a:extLst>
          </p:cNvPr>
          <p:cNvSpPr>
            <a:spLocks noChangeArrowheads="1"/>
          </p:cNvSpPr>
          <p:nvPr/>
        </p:nvSpPr>
        <p:spPr bwMode="auto">
          <a:xfrm>
            <a:off x="7239000" y="325755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372" name="Line 70">
            <a:extLst>
              <a:ext uri="{FF2B5EF4-FFF2-40B4-BE49-F238E27FC236}">
                <a16:creationId xmlns:a16="http://schemas.microsoft.com/office/drawing/2014/main" id="{B86AA73C-0B5C-4A68-8FD8-9F7D151B2801}"/>
              </a:ext>
            </a:extLst>
          </p:cNvPr>
          <p:cNvSpPr>
            <a:spLocks noChangeShapeType="1"/>
          </p:cNvSpPr>
          <p:nvPr/>
        </p:nvSpPr>
        <p:spPr bwMode="auto">
          <a:xfrm>
            <a:off x="8153400" y="3790950"/>
            <a:ext cx="381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3" name="Rectangle 71">
            <a:extLst>
              <a:ext uri="{FF2B5EF4-FFF2-40B4-BE49-F238E27FC236}">
                <a16:creationId xmlns:a16="http://schemas.microsoft.com/office/drawing/2014/main" id="{35961045-E078-4CB2-8008-4A82D78FA8DD}"/>
              </a:ext>
            </a:extLst>
          </p:cNvPr>
          <p:cNvSpPr>
            <a:spLocks noChangeArrowheads="1"/>
          </p:cNvSpPr>
          <p:nvPr/>
        </p:nvSpPr>
        <p:spPr bwMode="auto">
          <a:xfrm>
            <a:off x="5715000" y="348615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374" name="Line 72">
            <a:extLst>
              <a:ext uri="{FF2B5EF4-FFF2-40B4-BE49-F238E27FC236}">
                <a16:creationId xmlns:a16="http://schemas.microsoft.com/office/drawing/2014/main" id="{3203BE4D-0A5D-4FD5-9419-7EDD0FED3877}"/>
              </a:ext>
            </a:extLst>
          </p:cNvPr>
          <p:cNvSpPr>
            <a:spLocks noChangeShapeType="1"/>
          </p:cNvSpPr>
          <p:nvPr/>
        </p:nvSpPr>
        <p:spPr bwMode="auto">
          <a:xfrm>
            <a:off x="6629400" y="4019550"/>
            <a:ext cx="6096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Text Box 73">
            <a:extLst>
              <a:ext uri="{FF2B5EF4-FFF2-40B4-BE49-F238E27FC236}">
                <a16:creationId xmlns:a16="http://schemas.microsoft.com/office/drawing/2014/main" id="{DC6C92BA-E02E-4449-AE2F-662C699E550B}"/>
              </a:ext>
            </a:extLst>
          </p:cNvPr>
          <p:cNvSpPr txBox="1">
            <a:spLocks noChangeArrowheads="1"/>
          </p:cNvSpPr>
          <p:nvPr/>
        </p:nvSpPr>
        <p:spPr bwMode="auto">
          <a:xfrm>
            <a:off x="5943600" y="371475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&amp;</a:t>
            </a:r>
            <a:endParaRPr kumimoji="1" lang="en-US" altLang="zh-CN" sz="2400" b="0">
              <a:solidFill>
                <a:srgbClr val="FFFFFF"/>
              </a:solidFill>
              <a:latin typeface=""/>
              <a:ea typeface="宋体" panose="02010600030101010101" pitchFamily="2" charset="-122"/>
            </a:endParaRPr>
          </a:p>
        </p:txBody>
      </p:sp>
      <p:sp>
        <p:nvSpPr>
          <p:cNvPr id="15376" name="Rectangle 74">
            <a:extLst>
              <a:ext uri="{FF2B5EF4-FFF2-40B4-BE49-F238E27FC236}">
                <a16:creationId xmlns:a16="http://schemas.microsoft.com/office/drawing/2014/main" id="{C278FC61-C930-4626-A93B-BD5AE61DDF7F}"/>
              </a:ext>
            </a:extLst>
          </p:cNvPr>
          <p:cNvSpPr>
            <a:spLocks noChangeArrowheads="1"/>
          </p:cNvSpPr>
          <p:nvPr/>
        </p:nvSpPr>
        <p:spPr bwMode="auto">
          <a:xfrm>
            <a:off x="4038600" y="3257550"/>
            <a:ext cx="762000" cy="1066800"/>
          </a:xfrm>
          <a:prstGeom prst="rect">
            <a:avLst/>
          </a:prstGeom>
          <a:noFill/>
          <a:ln w="285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377" name="Line 75">
            <a:extLst>
              <a:ext uri="{FF2B5EF4-FFF2-40B4-BE49-F238E27FC236}">
                <a16:creationId xmlns:a16="http://schemas.microsoft.com/office/drawing/2014/main" id="{E7657E7D-A963-4B76-A8D8-1A165F3F070C}"/>
              </a:ext>
            </a:extLst>
          </p:cNvPr>
          <p:cNvSpPr>
            <a:spLocks noChangeShapeType="1"/>
          </p:cNvSpPr>
          <p:nvPr/>
        </p:nvSpPr>
        <p:spPr bwMode="auto">
          <a:xfrm>
            <a:off x="4953000" y="3790950"/>
            <a:ext cx="762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8" name="Text Box 76">
            <a:extLst>
              <a:ext uri="{FF2B5EF4-FFF2-40B4-BE49-F238E27FC236}">
                <a16:creationId xmlns:a16="http://schemas.microsoft.com/office/drawing/2014/main" id="{01AEBF1B-74D6-4F35-89E8-D44059C62C56}"/>
              </a:ext>
            </a:extLst>
          </p:cNvPr>
          <p:cNvSpPr txBox="1">
            <a:spLocks noChangeArrowheads="1"/>
          </p:cNvSpPr>
          <p:nvPr/>
        </p:nvSpPr>
        <p:spPr bwMode="auto">
          <a:xfrm>
            <a:off x="4267200" y="340995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1</a:t>
            </a:r>
            <a:endParaRPr kumimoji="1" lang="en-US" altLang="zh-CN" sz="2400" b="0">
              <a:solidFill>
                <a:srgbClr val="FFFFFF"/>
              </a:solidFill>
              <a:latin typeface=""/>
              <a:ea typeface="宋体" panose="02010600030101010101" pitchFamily="2" charset="-122"/>
            </a:endParaRPr>
          </a:p>
        </p:txBody>
      </p:sp>
      <p:sp>
        <p:nvSpPr>
          <p:cNvPr id="15379" name="Line 77">
            <a:extLst>
              <a:ext uri="{FF2B5EF4-FFF2-40B4-BE49-F238E27FC236}">
                <a16:creationId xmlns:a16="http://schemas.microsoft.com/office/drawing/2014/main" id="{52B660BC-E53B-4910-A09F-B20E1A555CC6}"/>
              </a:ext>
            </a:extLst>
          </p:cNvPr>
          <p:cNvSpPr>
            <a:spLocks noChangeShapeType="1"/>
          </p:cNvSpPr>
          <p:nvPr/>
        </p:nvSpPr>
        <p:spPr bwMode="auto">
          <a:xfrm>
            <a:off x="3124200" y="2647950"/>
            <a:ext cx="9144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0" name="Line 78">
            <a:extLst>
              <a:ext uri="{FF2B5EF4-FFF2-40B4-BE49-F238E27FC236}">
                <a16:creationId xmlns:a16="http://schemas.microsoft.com/office/drawing/2014/main" id="{354BF89A-9B18-4474-AFAC-5334AA1A8AA5}"/>
              </a:ext>
            </a:extLst>
          </p:cNvPr>
          <p:cNvSpPr>
            <a:spLocks noChangeShapeType="1"/>
          </p:cNvSpPr>
          <p:nvPr/>
        </p:nvSpPr>
        <p:spPr bwMode="auto">
          <a:xfrm>
            <a:off x="3352800" y="3790950"/>
            <a:ext cx="6858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Line 79">
            <a:extLst>
              <a:ext uri="{FF2B5EF4-FFF2-40B4-BE49-F238E27FC236}">
                <a16:creationId xmlns:a16="http://schemas.microsoft.com/office/drawing/2014/main" id="{636AE93C-71BC-4CAC-A745-D989B89DFA50}"/>
              </a:ext>
            </a:extLst>
          </p:cNvPr>
          <p:cNvSpPr>
            <a:spLocks noChangeShapeType="1"/>
          </p:cNvSpPr>
          <p:nvPr/>
        </p:nvSpPr>
        <p:spPr bwMode="auto">
          <a:xfrm>
            <a:off x="3352800" y="2647950"/>
            <a:ext cx="0" cy="114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80">
            <a:extLst>
              <a:ext uri="{FF2B5EF4-FFF2-40B4-BE49-F238E27FC236}">
                <a16:creationId xmlns:a16="http://schemas.microsoft.com/office/drawing/2014/main" id="{3480C252-7BFA-4D65-8D5C-D7FAA9038AC0}"/>
              </a:ext>
            </a:extLst>
          </p:cNvPr>
          <p:cNvSpPr>
            <a:spLocks noChangeShapeType="1"/>
          </p:cNvSpPr>
          <p:nvPr/>
        </p:nvSpPr>
        <p:spPr bwMode="auto">
          <a:xfrm>
            <a:off x="2971800" y="4933950"/>
            <a:ext cx="2362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Line 81">
            <a:extLst>
              <a:ext uri="{FF2B5EF4-FFF2-40B4-BE49-F238E27FC236}">
                <a16:creationId xmlns:a16="http://schemas.microsoft.com/office/drawing/2014/main" id="{003F88B1-73BD-4A0A-A723-75676C3F09A2}"/>
              </a:ext>
            </a:extLst>
          </p:cNvPr>
          <p:cNvSpPr>
            <a:spLocks noChangeShapeType="1"/>
          </p:cNvSpPr>
          <p:nvPr/>
        </p:nvSpPr>
        <p:spPr bwMode="auto">
          <a:xfrm>
            <a:off x="5334000" y="4248150"/>
            <a:ext cx="0" cy="685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4" name="Line 82">
            <a:extLst>
              <a:ext uri="{FF2B5EF4-FFF2-40B4-BE49-F238E27FC236}">
                <a16:creationId xmlns:a16="http://schemas.microsoft.com/office/drawing/2014/main" id="{4A9226A0-DD6C-4100-B2B4-28FFFA763CF2}"/>
              </a:ext>
            </a:extLst>
          </p:cNvPr>
          <p:cNvSpPr>
            <a:spLocks noChangeShapeType="1"/>
          </p:cNvSpPr>
          <p:nvPr/>
        </p:nvSpPr>
        <p:spPr bwMode="auto">
          <a:xfrm>
            <a:off x="5334000" y="4248150"/>
            <a:ext cx="3810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5" name="Line 83">
            <a:extLst>
              <a:ext uri="{FF2B5EF4-FFF2-40B4-BE49-F238E27FC236}">
                <a16:creationId xmlns:a16="http://schemas.microsoft.com/office/drawing/2014/main" id="{A1DCCF4B-B01A-467E-B312-90B024BF16F5}"/>
              </a:ext>
            </a:extLst>
          </p:cNvPr>
          <p:cNvSpPr>
            <a:spLocks noChangeShapeType="1"/>
          </p:cNvSpPr>
          <p:nvPr/>
        </p:nvSpPr>
        <p:spPr bwMode="auto">
          <a:xfrm>
            <a:off x="6781800" y="2419350"/>
            <a:ext cx="0" cy="11430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6" name="Line 84">
            <a:extLst>
              <a:ext uri="{FF2B5EF4-FFF2-40B4-BE49-F238E27FC236}">
                <a16:creationId xmlns:a16="http://schemas.microsoft.com/office/drawing/2014/main" id="{9AFDD442-C3DD-4B91-942A-F8AE3151D631}"/>
              </a:ext>
            </a:extLst>
          </p:cNvPr>
          <p:cNvSpPr>
            <a:spLocks noChangeShapeType="1"/>
          </p:cNvSpPr>
          <p:nvPr/>
        </p:nvSpPr>
        <p:spPr bwMode="auto">
          <a:xfrm>
            <a:off x="6781800" y="3562350"/>
            <a:ext cx="4572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7" name="Text Box 85">
            <a:extLst>
              <a:ext uri="{FF2B5EF4-FFF2-40B4-BE49-F238E27FC236}">
                <a16:creationId xmlns:a16="http://schemas.microsoft.com/office/drawing/2014/main" id="{56F414DA-117C-4276-A6B0-96D2B28C4863}"/>
              </a:ext>
            </a:extLst>
          </p:cNvPr>
          <p:cNvSpPr txBox="1">
            <a:spLocks noChangeArrowheads="1"/>
          </p:cNvSpPr>
          <p:nvPr/>
        </p:nvSpPr>
        <p:spPr bwMode="auto">
          <a:xfrm>
            <a:off x="3200400" y="2114550"/>
            <a:ext cx="38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4400">
                <a:solidFill>
                  <a:srgbClr val="FFFFFF"/>
                </a:solidFill>
                <a:latin typeface=""/>
                <a:ea typeface="宋体" panose="02010600030101010101" pitchFamily="2" charset="-122"/>
              </a:rPr>
              <a:t>.</a:t>
            </a:r>
            <a:endParaRPr kumimoji="1" lang="en-US" altLang="zh-CN" sz="2400" b="0">
              <a:solidFill>
                <a:srgbClr val="FFFFFF"/>
              </a:solidFill>
              <a:latin typeface=""/>
              <a:ea typeface="宋体" panose="02010600030101010101" pitchFamily="2" charset="-122"/>
            </a:endParaRPr>
          </a:p>
        </p:txBody>
      </p:sp>
      <p:sp>
        <p:nvSpPr>
          <p:cNvPr id="15388" name="Text Box 86">
            <a:extLst>
              <a:ext uri="{FF2B5EF4-FFF2-40B4-BE49-F238E27FC236}">
                <a16:creationId xmlns:a16="http://schemas.microsoft.com/office/drawing/2014/main" id="{E1184FDC-B580-477A-9EB4-0212AF636A72}"/>
              </a:ext>
            </a:extLst>
          </p:cNvPr>
          <p:cNvSpPr txBox="1">
            <a:spLocks noChangeArrowheads="1"/>
          </p:cNvSpPr>
          <p:nvPr/>
        </p:nvSpPr>
        <p:spPr bwMode="auto">
          <a:xfrm>
            <a:off x="2590800" y="470535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FFFF"/>
                </a:solidFill>
                <a:latin typeface=""/>
                <a:ea typeface="宋体" panose="02010600030101010101" pitchFamily="2" charset="-122"/>
              </a:rPr>
              <a:t>B</a:t>
            </a:r>
            <a:endParaRPr kumimoji="1" lang="en-US" altLang="zh-CN" sz="2400" b="0" i="1">
              <a:solidFill>
                <a:srgbClr val="FFFFFF"/>
              </a:solidFill>
              <a:latin typeface=""/>
              <a:ea typeface="宋体" panose="02010600030101010101" pitchFamily="2" charset="-122"/>
            </a:endParaRPr>
          </a:p>
        </p:txBody>
      </p:sp>
      <p:sp>
        <p:nvSpPr>
          <p:cNvPr id="15389" name="Rectangle 87">
            <a:extLst>
              <a:ext uri="{FF2B5EF4-FFF2-40B4-BE49-F238E27FC236}">
                <a16:creationId xmlns:a16="http://schemas.microsoft.com/office/drawing/2014/main" id="{951227E4-41B9-4D20-BBE5-79D5A54D2D34}"/>
              </a:ext>
            </a:extLst>
          </p:cNvPr>
          <p:cNvSpPr>
            <a:spLocks noChangeArrowheads="1"/>
          </p:cNvSpPr>
          <p:nvPr/>
        </p:nvSpPr>
        <p:spPr bwMode="auto">
          <a:xfrm>
            <a:off x="2743200" y="1758950"/>
            <a:ext cx="403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r>
              <a:rPr kumimoji="1" lang="en-US" altLang="zh-CN" i="1">
                <a:solidFill>
                  <a:srgbClr val="FFFFFF"/>
                </a:solidFill>
                <a:latin typeface=""/>
                <a:ea typeface="宋体" panose="02010600030101010101" pitchFamily="2" charset="-122"/>
              </a:rPr>
              <a:t>A</a:t>
            </a:r>
            <a:endParaRPr kumimoji="1" lang="en-US" altLang="zh-CN" sz="2400">
              <a:solidFill>
                <a:srgbClr val="FFFFFF"/>
              </a:solidFill>
              <a:latin typeface=""/>
              <a:ea typeface="宋体" panose="02010600030101010101" pitchFamily="2" charset="-122"/>
            </a:endParaRPr>
          </a:p>
        </p:txBody>
      </p:sp>
      <p:sp>
        <p:nvSpPr>
          <p:cNvPr id="15390" name="Rectangle 88">
            <a:extLst>
              <a:ext uri="{FF2B5EF4-FFF2-40B4-BE49-F238E27FC236}">
                <a16:creationId xmlns:a16="http://schemas.microsoft.com/office/drawing/2014/main" id="{BE6EB53C-21D6-4EDA-8634-2CCB96ABB437}"/>
              </a:ext>
            </a:extLst>
          </p:cNvPr>
          <p:cNvSpPr>
            <a:spLocks noChangeArrowheads="1"/>
          </p:cNvSpPr>
          <p:nvPr/>
        </p:nvSpPr>
        <p:spPr bwMode="auto">
          <a:xfrm>
            <a:off x="7391400" y="3409950"/>
            <a:ext cx="401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sz="2400">
                <a:solidFill>
                  <a:srgbClr val="FFFFFF"/>
                </a:solidFill>
                <a:latin typeface=""/>
                <a:ea typeface="宋体" panose="02010600030101010101" pitchFamily="2" charset="-122"/>
              </a:rPr>
              <a:t>&amp;</a:t>
            </a:r>
          </a:p>
        </p:txBody>
      </p:sp>
      <p:sp>
        <p:nvSpPr>
          <p:cNvPr id="15391" name="Rectangle 89">
            <a:extLst>
              <a:ext uri="{FF2B5EF4-FFF2-40B4-BE49-F238E27FC236}">
                <a16:creationId xmlns:a16="http://schemas.microsoft.com/office/drawing/2014/main" id="{75D278EB-8E26-4AF9-B868-C373A1AF11B7}"/>
              </a:ext>
            </a:extLst>
          </p:cNvPr>
          <p:cNvSpPr>
            <a:spLocks noChangeArrowheads="1"/>
          </p:cNvSpPr>
          <p:nvPr/>
        </p:nvSpPr>
        <p:spPr bwMode="auto">
          <a:xfrm>
            <a:off x="2743200" y="2368550"/>
            <a:ext cx="3698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0000"/>
                </a:solidFill>
                <a:latin typeface=""/>
                <a:ea typeface="宋体" panose="02010600030101010101" pitchFamily="2" charset="-122"/>
              </a:rPr>
              <a:t>C</a:t>
            </a:r>
            <a:endParaRPr kumimoji="1" lang="en-US" altLang="zh-CN" sz="2400">
              <a:solidFill>
                <a:srgbClr val="FFFF00"/>
              </a:solidFill>
              <a:latin typeface=""/>
              <a:ea typeface="宋体" panose="02010600030101010101" pitchFamily="2" charset="-122"/>
            </a:endParaRPr>
          </a:p>
        </p:txBody>
      </p:sp>
      <p:sp>
        <p:nvSpPr>
          <p:cNvPr id="276570" name="Text Box 90">
            <a:extLst>
              <a:ext uri="{FF2B5EF4-FFF2-40B4-BE49-F238E27FC236}">
                <a16:creationId xmlns:a16="http://schemas.microsoft.com/office/drawing/2014/main" id="{A1A37C6A-7955-4A1F-B17F-6CECBB51B50E}"/>
              </a:ext>
            </a:extLst>
          </p:cNvPr>
          <p:cNvSpPr txBox="1">
            <a:spLocks noChangeArrowheads="1"/>
          </p:cNvSpPr>
          <p:nvPr/>
        </p:nvSpPr>
        <p:spPr bwMode="auto">
          <a:xfrm>
            <a:off x="2743200" y="272415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a:solidFill>
                  <a:srgbClr val="FF0000"/>
                </a:solidFill>
                <a:latin typeface=""/>
                <a:ea typeface="宋体" panose="02010600030101010101" pitchFamily="2" charset="-122"/>
              </a:rPr>
              <a:t>0</a:t>
            </a:r>
            <a:endParaRPr kumimoji="1" lang="en-US" altLang="zh-CN" sz="3200">
              <a:solidFill>
                <a:srgbClr val="FFFF00"/>
              </a:solidFill>
              <a:latin typeface=""/>
              <a:ea typeface="宋体" panose="02010600030101010101" pitchFamily="2" charset="-122"/>
            </a:endParaRPr>
          </a:p>
        </p:txBody>
      </p:sp>
      <p:sp>
        <p:nvSpPr>
          <p:cNvPr id="276571" name="Text Box 91">
            <a:extLst>
              <a:ext uri="{FF2B5EF4-FFF2-40B4-BE49-F238E27FC236}">
                <a16:creationId xmlns:a16="http://schemas.microsoft.com/office/drawing/2014/main" id="{F1C9A6FB-4D6B-4923-B61D-A00B60BC8A0A}"/>
              </a:ext>
            </a:extLst>
          </p:cNvPr>
          <p:cNvSpPr txBox="1">
            <a:spLocks noChangeArrowheads="1"/>
          </p:cNvSpPr>
          <p:nvPr/>
        </p:nvSpPr>
        <p:spPr bwMode="auto">
          <a:xfrm>
            <a:off x="4953000" y="241935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a:solidFill>
                  <a:srgbClr val="FF0000"/>
                </a:solidFill>
                <a:latin typeface=""/>
                <a:ea typeface="宋体" panose="02010600030101010101" pitchFamily="2" charset="-122"/>
              </a:rPr>
              <a:t>0</a:t>
            </a:r>
            <a:endParaRPr kumimoji="1" lang="en-US" altLang="zh-CN" sz="3200">
              <a:solidFill>
                <a:srgbClr val="FFFFFF"/>
              </a:solidFill>
              <a:latin typeface=""/>
              <a:ea typeface="宋体" panose="02010600030101010101" pitchFamily="2" charset="-122"/>
            </a:endParaRPr>
          </a:p>
        </p:txBody>
      </p:sp>
      <p:sp>
        <p:nvSpPr>
          <p:cNvPr id="276572" name="Text Box 92">
            <a:extLst>
              <a:ext uri="{FF2B5EF4-FFF2-40B4-BE49-F238E27FC236}">
                <a16:creationId xmlns:a16="http://schemas.microsoft.com/office/drawing/2014/main" id="{ADA614DE-088B-4923-AB95-B13D445114DC}"/>
              </a:ext>
            </a:extLst>
          </p:cNvPr>
          <p:cNvSpPr txBox="1">
            <a:spLocks noChangeArrowheads="1"/>
          </p:cNvSpPr>
          <p:nvPr/>
        </p:nvSpPr>
        <p:spPr bwMode="auto">
          <a:xfrm>
            <a:off x="5181600" y="333375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a:solidFill>
                  <a:srgbClr val="FF0000"/>
                </a:solidFill>
                <a:latin typeface=""/>
                <a:ea typeface="宋体" panose="02010600030101010101" pitchFamily="2" charset="-122"/>
              </a:rPr>
              <a:t>1</a:t>
            </a:r>
            <a:endParaRPr kumimoji="1" lang="en-US" altLang="zh-CN" sz="3200">
              <a:solidFill>
                <a:srgbClr val="FFFF00"/>
              </a:solidFill>
              <a:latin typeface=""/>
              <a:ea typeface="宋体" panose="02010600030101010101" pitchFamily="2" charset="-122"/>
            </a:endParaRPr>
          </a:p>
        </p:txBody>
      </p:sp>
      <p:sp>
        <p:nvSpPr>
          <p:cNvPr id="276573" name="Rectangle 93">
            <a:extLst>
              <a:ext uri="{FF2B5EF4-FFF2-40B4-BE49-F238E27FC236}">
                <a16:creationId xmlns:a16="http://schemas.microsoft.com/office/drawing/2014/main" id="{4F24FC41-2F3A-46CA-8C85-4E4EBDCF1A97}"/>
              </a:ext>
            </a:extLst>
          </p:cNvPr>
          <p:cNvSpPr>
            <a:spLocks noChangeArrowheads="1"/>
          </p:cNvSpPr>
          <p:nvPr/>
        </p:nvSpPr>
        <p:spPr bwMode="auto">
          <a:xfrm>
            <a:off x="7362825" y="1328738"/>
            <a:ext cx="1458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zh-CN" altLang="en-US">
                <a:solidFill>
                  <a:srgbClr val="FF0000"/>
                </a:solidFill>
                <a:latin typeface=""/>
                <a:ea typeface="宋体" panose="02010600030101010101" pitchFamily="2" charset="-122"/>
              </a:rPr>
              <a:t>设：</a:t>
            </a:r>
            <a:r>
              <a:rPr kumimoji="1" lang="en-US" altLang="zh-CN">
                <a:solidFill>
                  <a:srgbClr val="FF0000"/>
                </a:solidFill>
                <a:latin typeface=""/>
                <a:ea typeface="宋体" panose="02010600030101010101" pitchFamily="2" charset="-122"/>
              </a:rPr>
              <a:t>C=0</a:t>
            </a:r>
            <a:endParaRPr kumimoji="1" lang="en-US" altLang="zh-CN" sz="3200">
              <a:solidFill>
                <a:srgbClr val="FFFFFF"/>
              </a:solidFill>
              <a:latin typeface=""/>
              <a:ea typeface="宋体" panose="02010600030101010101" pitchFamily="2" charset="-122"/>
            </a:endParaRPr>
          </a:p>
        </p:txBody>
      </p:sp>
      <p:sp>
        <p:nvSpPr>
          <p:cNvPr id="276574" name="AutoShape 94">
            <a:extLst>
              <a:ext uri="{FF2B5EF4-FFF2-40B4-BE49-F238E27FC236}">
                <a16:creationId xmlns:a16="http://schemas.microsoft.com/office/drawing/2014/main" id="{722C6553-9A5A-4FF4-835E-2D84C564B5FE}"/>
              </a:ext>
            </a:extLst>
          </p:cNvPr>
          <p:cNvSpPr>
            <a:spLocks noChangeArrowheads="1"/>
          </p:cNvSpPr>
          <p:nvPr/>
        </p:nvSpPr>
        <p:spPr bwMode="auto">
          <a:xfrm>
            <a:off x="4572000" y="1276350"/>
            <a:ext cx="1219200" cy="457200"/>
          </a:xfrm>
          <a:prstGeom prst="wedgeRoundRectCallout">
            <a:avLst>
              <a:gd name="adj1" fmla="val -48176"/>
              <a:gd name="adj2" fmla="val 109375"/>
              <a:gd name="adj3" fmla="val 16667"/>
            </a:avLst>
          </a:prstGeom>
          <a:solidFill>
            <a:srgbClr val="FFFFCC"/>
          </a:solidFill>
          <a:ln w="28575">
            <a:solidFill>
              <a:schemeClr val="tx1"/>
            </a:solidFill>
            <a:miter lim="800000"/>
            <a:headEnd/>
            <a:tailEnd/>
          </a:ln>
          <a:effectLst/>
        </p:spPr>
        <p:txBody>
          <a:bodyPr wrap="none" anchor="ctr"/>
          <a:lstStyle/>
          <a:p>
            <a:pPr algn="ctr" eaLnBrk="1" hangingPunct="1">
              <a:spcBef>
                <a:spcPct val="50000"/>
              </a:spcBef>
              <a:defRPr/>
            </a:pPr>
            <a:r>
              <a:rPr kumimoji="1" lang="zh-CN" altLang="en-US" sz="2800">
                <a:solidFill>
                  <a:srgbClr val="FF0000"/>
                </a:solidFill>
                <a:effectLst>
                  <a:outerShdw blurRad="38100" dist="38100" dir="2700000" algn="tl">
                    <a:srgbClr val="000000"/>
                  </a:outerShdw>
                </a:effectLst>
                <a:latin typeface="" pitchFamily="18" charset="0"/>
              </a:rPr>
              <a:t>封锁</a:t>
            </a:r>
          </a:p>
        </p:txBody>
      </p:sp>
      <p:sp>
        <p:nvSpPr>
          <p:cNvPr id="276575" name="AutoShape 95">
            <a:extLst>
              <a:ext uri="{FF2B5EF4-FFF2-40B4-BE49-F238E27FC236}">
                <a16:creationId xmlns:a16="http://schemas.microsoft.com/office/drawing/2014/main" id="{0A064B51-9031-41C2-B549-BD6FBA26333A}"/>
              </a:ext>
            </a:extLst>
          </p:cNvPr>
          <p:cNvSpPr>
            <a:spLocks noChangeArrowheads="1"/>
          </p:cNvSpPr>
          <p:nvPr/>
        </p:nvSpPr>
        <p:spPr bwMode="auto">
          <a:xfrm>
            <a:off x="8534400" y="5410200"/>
            <a:ext cx="1758950" cy="460375"/>
          </a:xfrm>
          <a:prstGeom prst="wedgeRoundRectCallout">
            <a:avLst>
              <a:gd name="adj1" fmla="val -4153"/>
              <a:gd name="adj2" fmla="val -245861"/>
              <a:gd name="adj3" fmla="val 16667"/>
            </a:avLst>
          </a:prstGeom>
          <a:solidFill>
            <a:srgbClr val="FFFFCC"/>
          </a:solidFill>
          <a:ln w="28575">
            <a:solidFill>
              <a:srgbClr val="0066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50000"/>
              </a:spcBef>
              <a:buFontTx/>
              <a:buNone/>
            </a:pPr>
            <a:r>
              <a:rPr kumimoji="1" lang="zh-CN" altLang="en-US">
                <a:solidFill>
                  <a:srgbClr val="000099"/>
                </a:solidFill>
                <a:latin typeface=""/>
                <a:ea typeface="宋体" panose="02010600030101010101" pitchFamily="2" charset="-122"/>
              </a:rPr>
              <a:t>选通</a:t>
            </a:r>
            <a:r>
              <a:rPr kumimoji="1" lang="en-US" altLang="zh-CN" i="1">
                <a:solidFill>
                  <a:srgbClr val="000099"/>
                </a:solidFill>
                <a:latin typeface=""/>
                <a:ea typeface="宋体" panose="02010600030101010101" pitchFamily="2" charset="-122"/>
              </a:rPr>
              <a:t>B</a:t>
            </a:r>
            <a:r>
              <a:rPr kumimoji="1" lang="zh-CN" altLang="en-US">
                <a:solidFill>
                  <a:srgbClr val="000099"/>
                </a:solidFill>
                <a:latin typeface=""/>
                <a:ea typeface="宋体" panose="02010600030101010101" pitchFamily="2" charset="-122"/>
              </a:rPr>
              <a:t>信号</a:t>
            </a:r>
            <a:endParaRPr kumimoji="1" lang="zh-CN" altLang="en-US">
              <a:solidFill>
                <a:srgbClr val="FF3300"/>
              </a:solidFill>
              <a:latin typeface=""/>
              <a:ea typeface="宋体" panose="02010600030101010101" pitchFamily="2" charset="-122"/>
            </a:endParaRPr>
          </a:p>
        </p:txBody>
      </p:sp>
      <p:sp>
        <p:nvSpPr>
          <p:cNvPr id="15398" name="Oval 96">
            <a:extLst>
              <a:ext uri="{FF2B5EF4-FFF2-40B4-BE49-F238E27FC236}">
                <a16:creationId xmlns:a16="http://schemas.microsoft.com/office/drawing/2014/main" id="{AABAB8D5-7B60-490C-AFAB-E093A821312D}"/>
              </a:ext>
            </a:extLst>
          </p:cNvPr>
          <p:cNvSpPr>
            <a:spLocks noChangeArrowheads="1"/>
          </p:cNvSpPr>
          <p:nvPr/>
        </p:nvSpPr>
        <p:spPr bwMode="auto">
          <a:xfrm>
            <a:off x="4800600" y="371475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399" name="Oval 97">
            <a:extLst>
              <a:ext uri="{FF2B5EF4-FFF2-40B4-BE49-F238E27FC236}">
                <a16:creationId xmlns:a16="http://schemas.microsoft.com/office/drawing/2014/main" id="{D746CBCD-5F74-4227-92E3-E7530806FC3B}"/>
              </a:ext>
            </a:extLst>
          </p:cNvPr>
          <p:cNvSpPr>
            <a:spLocks noChangeArrowheads="1"/>
          </p:cNvSpPr>
          <p:nvPr/>
        </p:nvSpPr>
        <p:spPr bwMode="auto">
          <a:xfrm>
            <a:off x="4800600" y="234315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400" name="Oval 98">
            <a:extLst>
              <a:ext uri="{FF2B5EF4-FFF2-40B4-BE49-F238E27FC236}">
                <a16:creationId xmlns:a16="http://schemas.microsoft.com/office/drawing/2014/main" id="{A3A9A81F-4B4E-4759-9725-505060D568B3}"/>
              </a:ext>
            </a:extLst>
          </p:cNvPr>
          <p:cNvSpPr>
            <a:spLocks noChangeArrowheads="1"/>
          </p:cNvSpPr>
          <p:nvPr/>
        </p:nvSpPr>
        <p:spPr bwMode="auto">
          <a:xfrm>
            <a:off x="6477000" y="394335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15401" name="Oval 99">
            <a:extLst>
              <a:ext uri="{FF2B5EF4-FFF2-40B4-BE49-F238E27FC236}">
                <a16:creationId xmlns:a16="http://schemas.microsoft.com/office/drawing/2014/main" id="{B0CDDD03-E9F4-4C11-BC57-B8F91DD9E10D}"/>
              </a:ext>
            </a:extLst>
          </p:cNvPr>
          <p:cNvSpPr>
            <a:spLocks noChangeArrowheads="1"/>
          </p:cNvSpPr>
          <p:nvPr/>
        </p:nvSpPr>
        <p:spPr bwMode="auto">
          <a:xfrm>
            <a:off x="8001000" y="3714750"/>
            <a:ext cx="152400" cy="152400"/>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FontTx/>
              <a:buNone/>
            </a:pPr>
            <a:endParaRPr kumimoji="1" lang="zh-CN" altLang="zh-CN" sz="2400">
              <a:solidFill>
                <a:srgbClr val="FFFFFF"/>
              </a:solidFill>
              <a:latin typeface="Times New Roman" panose="02020603050405020304" pitchFamily="18" charset="0"/>
              <a:ea typeface="宋体" panose="02010600030101010101" pitchFamily="2" charset="-122"/>
            </a:endParaRPr>
          </a:p>
        </p:txBody>
      </p:sp>
      <p:sp>
        <p:nvSpPr>
          <p:cNvPr id="276580" name="AutoShape 100">
            <a:extLst>
              <a:ext uri="{FF2B5EF4-FFF2-40B4-BE49-F238E27FC236}">
                <a16:creationId xmlns:a16="http://schemas.microsoft.com/office/drawing/2014/main" id="{D06A7041-B0B2-433C-98B0-5C439FCA9D39}"/>
              </a:ext>
            </a:extLst>
          </p:cNvPr>
          <p:cNvSpPr>
            <a:spLocks noChangeArrowheads="1"/>
          </p:cNvSpPr>
          <p:nvPr/>
        </p:nvSpPr>
        <p:spPr bwMode="auto">
          <a:xfrm>
            <a:off x="5638800" y="2590800"/>
            <a:ext cx="990600" cy="457200"/>
          </a:xfrm>
          <a:prstGeom prst="wedgeRoundRectCallout">
            <a:avLst>
              <a:gd name="adj1" fmla="val -11056"/>
              <a:gd name="adj2" fmla="val 183333"/>
              <a:gd name="adj3" fmla="val 16667"/>
            </a:avLst>
          </a:prstGeom>
          <a:solidFill>
            <a:srgbClr val="FFFFCC"/>
          </a:solidFill>
          <a:ln w="28575">
            <a:solidFill>
              <a:srgbClr val="006600"/>
            </a:solidFill>
            <a:miter lim="800000"/>
            <a:headEnd/>
            <a:tailEnd/>
          </a:ln>
          <a:effectLst/>
        </p:spPr>
        <p:txBody>
          <a:bodyPr wrap="none" anchor="ctr"/>
          <a:lstStyle/>
          <a:p>
            <a:pPr algn="ctr" eaLnBrk="1" hangingPunct="1">
              <a:spcBef>
                <a:spcPct val="50000"/>
              </a:spcBef>
              <a:defRPr/>
            </a:pPr>
            <a:r>
              <a:rPr kumimoji="1" lang="zh-CN" altLang="en-US" sz="2800">
                <a:solidFill>
                  <a:srgbClr val="FF0000"/>
                </a:solidFill>
                <a:effectLst>
                  <a:outerShdw blurRad="38100" dist="38100" dir="2700000" algn="tl">
                    <a:srgbClr val="000000"/>
                  </a:outerShdw>
                </a:effectLst>
                <a:latin typeface="" pitchFamily="18" charset="0"/>
              </a:rPr>
              <a:t>打开</a:t>
            </a:r>
          </a:p>
        </p:txBody>
      </p:sp>
      <p:sp>
        <p:nvSpPr>
          <p:cNvPr id="276581" name="Rectangle 101">
            <a:extLst>
              <a:ext uri="{FF2B5EF4-FFF2-40B4-BE49-F238E27FC236}">
                <a16:creationId xmlns:a16="http://schemas.microsoft.com/office/drawing/2014/main" id="{DF3865F3-3FCF-4738-B56F-F4FCF504A3F0}"/>
              </a:ext>
            </a:extLst>
          </p:cNvPr>
          <p:cNvSpPr>
            <a:spLocks noChangeArrowheads="1"/>
          </p:cNvSpPr>
          <p:nvPr/>
        </p:nvSpPr>
        <p:spPr bwMode="auto">
          <a:xfrm>
            <a:off x="2133600" y="273050"/>
            <a:ext cx="4610100" cy="519113"/>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800">
                <a:solidFill>
                  <a:srgbClr val="FFFFFF"/>
                </a:solidFill>
                <a:effectLst>
                  <a:outerShdw blurRad="38100" dist="38100" dir="2700000" algn="tl">
                    <a:srgbClr val="000000"/>
                  </a:outerShdw>
                </a:effectLst>
                <a:latin typeface="" pitchFamily="18" charset="0"/>
              </a:rPr>
              <a:t>例</a:t>
            </a:r>
            <a:r>
              <a:rPr kumimoji="1" lang="en-US" altLang="zh-CN" sz="2800">
                <a:solidFill>
                  <a:srgbClr val="FFFFFF"/>
                </a:solidFill>
                <a:effectLst>
                  <a:outerShdw blurRad="38100" dist="38100" dir="2700000" algn="tl">
                    <a:srgbClr val="000000"/>
                  </a:outerShdw>
                </a:effectLst>
                <a:latin typeface="" pitchFamily="18" charset="0"/>
              </a:rPr>
              <a:t>3 </a:t>
            </a:r>
            <a:r>
              <a:rPr kumimoji="1" lang="zh-CN" altLang="en-US" sz="2800">
                <a:solidFill>
                  <a:srgbClr val="FFFFFF"/>
                </a:solidFill>
                <a:effectLst>
                  <a:outerShdw blurRad="38100" dist="38100" dir="2700000" algn="tl">
                    <a:srgbClr val="000000"/>
                  </a:outerShdw>
                </a:effectLst>
                <a:latin typeface="" pitchFamily="18" charset="0"/>
              </a:rPr>
              <a:t>：</a:t>
            </a:r>
            <a:r>
              <a:rPr kumimoji="1" lang="zh-CN" altLang="en-US" sz="2800">
                <a:solidFill>
                  <a:srgbClr val="FFFFFF"/>
                </a:solidFill>
                <a:latin typeface="" pitchFamily="18" charset="0"/>
              </a:rPr>
              <a:t>分析下图的逻辑功能</a:t>
            </a:r>
          </a:p>
        </p:txBody>
      </p:sp>
      <p:grpSp>
        <p:nvGrpSpPr>
          <p:cNvPr id="24" name="Group 102">
            <a:extLst>
              <a:ext uri="{FF2B5EF4-FFF2-40B4-BE49-F238E27FC236}">
                <a16:creationId xmlns:a16="http://schemas.microsoft.com/office/drawing/2014/main" id="{7A67F28E-73EB-4464-BE44-6E7E2547F4E7}"/>
              </a:ext>
            </a:extLst>
          </p:cNvPr>
          <p:cNvGrpSpPr>
            <a:grpSpLocks/>
          </p:cNvGrpSpPr>
          <p:nvPr/>
        </p:nvGrpSpPr>
        <p:grpSpPr bwMode="auto">
          <a:xfrm>
            <a:off x="6172200" y="4191000"/>
            <a:ext cx="1905000" cy="914400"/>
            <a:chOff x="2928" y="2640"/>
            <a:chExt cx="1200" cy="576"/>
          </a:xfrm>
        </p:grpSpPr>
        <p:grpSp>
          <p:nvGrpSpPr>
            <p:cNvPr id="15406" name="Group 103">
              <a:extLst>
                <a:ext uri="{FF2B5EF4-FFF2-40B4-BE49-F238E27FC236}">
                  <a16:creationId xmlns:a16="http://schemas.microsoft.com/office/drawing/2014/main" id="{A3C4EF04-2A79-4611-8253-06423EC1B804}"/>
                </a:ext>
              </a:extLst>
            </p:cNvPr>
            <p:cNvGrpSpPr>
              <a:grpSpLocks/>
            </p:cNvGrpSpPr>
            <p:nvPr/>
          </p:nvGrpSpPr>
          <p:grpSpPr bwMode="auto">
            <a:xfrm>
              <a:off x="3168" y="2640"/>
              <a:ext cx="244" cy="330"/>
              <a:chOff x="3168" y="2640"/>
              <a:chExt cx="244" cy="330"/>
            </a:xfrm>
          </p:grpSpPr>
          <p:sp>
            <p:nvSpPr>
              <p:cNvPr id="15427" name="Rectangle 104">
                <a:extLst>
                  <a:ext uri="{FF2B5EF4-FFF2-40B4-BE49-F238E27FC236}">
                    <a16:creationId xmlns:a16="http://schemas.microsoft.com/office/drawing/2014/main" id="{A6BDE3F0-1609-445E-8678-D0DB312517AC}"/>
                  </a:ext>
                </a:extLst>
              </p:cNvPr>
              <p:cNvSpPr>
                <a:spLocks noChangeArrowheads="1"/>
              </p:cNvSpPr>
              <p:nvPr/>
            </p:nvSpPr>
            <p:spPr bwMode="auto">
              <a:xfrm>
                <a:off x="3168" y="2640"/>
                <a:ext cx="2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50000"/>
                  </a:spcBef>
                  <a:buFontTx/>
                  <a:buNone/>
                </a:pPr>
                <a:r>
                  <a:rPr kumimoji="1" lang="en-US" altLang="zh-CN" i="1">
                    <a:solidFill>
                      <a:srgbClr val="FFFFFF"/>
                    </a:solidFill>
                    <a:latin typeface=""/>
                    <a:ea typeface="宋体" panose="02010600030101010101" pitchFamily="2" charset="-122"/>
                  </a:rPr>
                  <a:t>B</a:t>
                </a:r>
              </a:p>
            </p:txBody>
          </p:sp>
          <p:sp>
            <p:nvSpPr>
              <p:cNvPr id="15428" name="Line 105">
                <a:extLst>
                  <a:ext uri="{FF2B5EF4-FFF2-40B4-BE49-F238E27FC236}">
                    <a16:creationId xmlns:a16="http://schemas.microsoft.com/office/drawing/2014/main" id="{CF2379CC-F85F-40EA-9720-859CAC4B8A63}"/>
                  </a:ext>
                </a:extLst>
              </p:cNvPr>
              <p:cNvSpPr>
                <a:spLocks noChangeShapeType="1"/>
              </p:cNvSpPr>
              <p:nvPr/>
            </p:nvSpPr>
            <p:spPr bwMode="auto">
              <a:xfrm>
                <a:off x="3264" y="2676"/>
                <a:ext cx="14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07" name="Group 106">
              <a:extLst>
                <a:ext uri="{FF2B5EF4-FFF2-40B4-BE49-F238E27FC236}">
                  <a16:creationId xmlns:a16="http://schemas.microsoft.com/office/drawing/2014/main" id="{B17F4C25-2978-4182-8DB3-E0E59D814319}"/>
                </a:ext>
              </a:extLst>
            </p:cNvPr>
            <p:cNvGrpSpPr>
              <a:grpSpLocks/>
            </p:cNvGrpSpPr>
            <p:nvPr/>
          </p:nvGrpSpPr>
          <p:grpSpPr bwMode="auto">
            <a:xfrm rot="-5508">
              <a:off x="2928" y="2976"/>
              <a:ext cx="1200" cy="240"/>
              <a:chOff x="3312" y="672"/>
              <a:chExt cx="1200" cy="240"/>
            </a:xfrm>
          </p:grpSpPr>
          <p:grpSp>
            <p:nvGrpSpPr>
              <p:cNvPr id="15408" name="Group 107">
                <a:extLst>
                  <a:ext uri="{FF2B5EF4-FFF2-40B4-BE49-F238E27FC236}">
                    <a16:creationId xmlns:a16="http://schemas.microsoft.com/office/drawing/2014/main" id="{DC474DB0-B9DF-49B1-86D4-32F8B7DEE1C1}"/>
                  </a:ext>
                </a:extLst>
              </p:cNvPr>
              <p:cNvGrpSpPr>
                <a:grpSpLocks/>
              </p:cNvGrpSpPr>
              <p:nvPr/>
            </p:nvGrpSpPr>
            <p:grpSpPr bwMode="auto">
              <a:xfrm>
                <a:off x="3312" y="672"/>
                <a:ext cx="336" cy="240"/>
                <a:chOff x="3312" y="672"/>
                <a:chExt cx="336" cy="240"/>
              </a:xfrm>
            </p:grpSpPr>
            <p:sp>
              <p:nvSpPr>
                <p:cNvPr id="15422" name="Line 108">
                  <a:extLst>
                    <a:ext uri="{FF2B5EF4-FFF2-40B4-BE49-F238E27FC236}">
                      <a16:creationId xmlns:a16="http://schemas.microsoft.com/office/drawing/2014/main" id="{2CF2F9DC-D3AA-46D0-8670-7AA468D2752D}"/>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23" name="Group 109">
                  <a:extLst>
                    <a:ext uri="{FF2B5EF4-FFF2-40B4-BE49-F238E27FC236}">
                      <a16:creationId xmlns:a16="http://schemas.microsoft.com/office/drawing/2014/main" id="{9F53C688-9044-4F0C-84EB-E1B205EDB48E}"/>
                    </a:ext>
                  </a:extLst>
                </p:cNvPr>
                <p:cNvGrpSpPr>
                  <a:grpSpLocks/>
                </p:cNvGrpSpPr>
                <p:nvPr/>
              </p:nvGrpSpPr>
              <p:grpSpPr bwMode="auto">
                <a:xfrm>
                  <a:off x="3312" y="672"/>
                  <a:ext cx="336" cy="240"/>
                  <a:chOff x="3312" y="672"/>
                  <a:chExt cx="336" cy="240"/>
                </a:xfrm>
              </p:grpSpPr>
              <p:sp>
                <p:nvSpPr>
                  <p:cNvPr id="15424" name="Line 110">
                    <a:extLst>
                      <a:ext uri="{FF2B5EF4-FFF2-40B4-BE49-F238E27FC236}">
                        <a16:creationId xmlns:a16="http://schemas.microsoft.com/office/drawing/2014/main" id="{EF724674-D3C4-482E-8BEC-4E3A7447F4DA}"/>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5" name="Line 111">
                    <a:extLst>
                      <a:ext uri="{FF2B5EF4-FFF2-40B4-BE49-F238E27FC236}">
                        <a16:creationId xmlns:a16="http://schemas.microsoft.com/office/drawing/2014/main" id="{B228CB45-C6BD-460C-8DCA-A17716624C3A}"/>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6" name="Line 112">
                    <a:extLst>
                      <a:ext uri="{FF2B5EF4-FFF2-40B4-BE49-F238E27FC236}">
                        <a16:creationId xmlns:a16="http://schemas.microsoft.com/office/drawing/2014/main" id="{D173182E-5FCB-4EE7-AFA7-E23226764677}"/>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09" name="Group 113">
                <a:extLst>
                  <a:ext uri="{FF2B5EF4-FFF2-40B4-BE49-F238E27FC236}">
                    <a16:creationId xmlns:a16="http://schemas.microsoft.com/office/drawing/2014/main" id="{89AD9B2D-0C85-4BB5-BA4E-9F5D9136C26D}"/>
                  </a:ext>
                </a:extLst>
              </p:cNvPr>
              <p:cNvGrpSpPr>
                <a:grpSpLocks/>
              </p:cNvGrpSpPr>
              <p:nvPr/>
            </p:nvGrpSpPr>
            <p:grpSpPr bwMode="auto">
              <a:xfrm>
                <a:off x="3648" y="672"/>
                <a:ext cx="336" cy="240"/>
                <a:chOff x="3312" y="672"/>
                <a:chExt cx="336" cy="240"/>
              </a:xfrm>
            </p:grpSpPr>
            <p:sp>
              <p:nvSpPr>
                <p:cNvPr id="15417" name="Line 114">
                  <a:extLst>
                    <a:ext uri="{FF2B5EF4-FFF2-40B4-BE49-F238E27FC236}">
                      <a16:creationId xmlns:a16="http://schemas.microsoft.com/office/drawing/2014/main" id="{4EE141E9-0604-4023-8881-E6201EBE1182}"/>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18" name="Group 115">
                  <a:extLst>
                    <a:ext uri="{FF2B5EF4-FFF2-40B4-BE49-F238E27FC236}">
                      <a16:creationId xmlns:a16="http://schemas.microsoft.com/office/drawing/2014/main" id="{F89E295F-6D92-4818-8576-B0A9DCE0269B}"/>
                    </a:ext>
                  </a:extLst>
                </p:cNvPr>
                <p:cNvGrpSpPr>
                  <a:grpSpLocks/>
                </p:cNvGrpSpPr>
                <p:nvPr/>
              </p:nvGrpSpPr>
              <p:grpSpPr bwMode="auto">
                <a:xfrm>
                  <a:off x="3312" y="672"/>
                  <a:ext cx="336" cy="240"/>
                  <a:chOff x="3312" y="672"/>
                  <a:chExt cx="336" cy="240"/>
                </a:xfrm>
              </p:grpSpPr>
              <p:sp>
                <p:nvSpPr>
                  <p:cNvPr id="15419" name="Line 116">
                    <a:extLst>
                      <a:ext uri="{FF2B5EF4-FFF2-40B4-BE49-F238E27FC236}">
                        <a16:creationId xmlns:a16="http://schemas.microsoft.com/office/drawing/2014/main" id="{35104A28-A66F-4EC0-96A4-6290C903A63A}"/>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0" name="Line 117">
                    <a:extLst>
                      <a:ext uri="{FF2B5EF4-FFF2-40B4-BE49-F238E27FC236}">
                        <a16:creationId xmlns:a16="http://schemas.microsoft.com/office/drawing/2014/main" id="{80FBFD95-938C-4C2F-A079-682DD6666DB1}"/>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1" name="Line 118">
                    <a:extLst>
                      <a:ext uri="{FF2B5EF4-FFF2-40B4-BE49-F238E27FC236}">
                        <a16:creationId xmlns:a16="http://schemas.microsoft.com/office/drawing/2014/main" id="{E71318D6-E899-4E64-AB4A-36898135ACD0}"/>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410" name="Group 119">
                <a:extLst>
                  <a:ext uri="{FF2B5EF4-FFF2-40B4-BE49-F238E27FC236}">
                    <a16:creationId xmlns:a16="http://schemas.microsoft.com/office/drawing/2014/main" id="{A56BE0E1-909B-4E50-B23F-F4F8C8B2FE59}"/>
                  </a:ext>
                </a:extLst>
              </p:cNvPr>
              <p:cNvGrpSpPr>
                <a:grpSpLocks/>
              </p:cNvGrpSpPr>
              <p:nvPr/>
            </p:nvGrpSpPr>
            <p:grpSpPr bwMode="auto">
              <a:xfrm>
                <a:off x="3984" y="672"/>
                <a:ext cx="336" cy="240"/>
                <a:chOff x="3312" y="672"/>
                <a:chExt cx="336" cy="240"/>
              </a:xfrm>
            </p:grpSpPr>
            <p:sp>
              <p:nvSpPr>
                <p:cNvPr id="15412" name="Line 120">
                  <a:extLst>
                    <a:ext uri="{FF2B5EF4-FFF2-40B4-BE49-F238E27FC236}">
                      <a16:creationId xmlns:a16="http://schemas.microsoft.com/office/drawing/2014/main" id="{C1648BD1-A773-4E6C-8419-6BD0F52E4403}"/>
                    </a:ext>
                  </a:extLst>
                </p:cNvPr>
                <p:cNvSpPr>
                  <a:spLocks noChangeShapeType="1"/>
                </p:cNvSpPr>
                <p:nvPr/>
              </p:nvSpPr>
              <p:spPr bwMode="auto">
                <a:xfrm>
                  <a:off x="3504" y="672"/>
                  <a:ext cx="14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13" name="Group 121">
                  <a:extLst>
                    <a:ext uri="{FF2B5EF4-FFF2-40B4-BE49-F238E27FC236}">
                      <a16:creationId xmlns:a16="http://schemas.microsoft.com/office/drawing/2014/main" id="{39591E13-CCFF-4A7B-9CC1-44D447A646CE}"/>
                    </a:ext>
                  </a:extLst>
                </p:cNvPr>
                <p:cNvGrpSpPr>
                  <a:grpSpLocks/>
                </p:cNvGrpSpPr>
                <p:nvPr/>
              </p:nvGrpSpPr>
              <p:grpSpPr bwMode="auto">
                <a:xfrm>
                  <a:off x="3312" y="672"/>
                  <a:ext cx="336" cy="240"/>
                  <a:chOff x="3312" y="672"/>
                  <a:chExt cx="336" cy="240"/>
                </a:xfrm>
              </p:grpSpPr>
              <p:sp>
                <p:nvSpPr>
                  <p:cNvPr id="15414" name="Line 122">
                    <a:extLst>
                      <a:ext uri="{FF2B5EF4-FFF2-40B4-BE49-F238E27FC236}">
                        <a16:creationId xmlns:a16="http://schemas.microsoft.com/office/drawing/2014/main" id="{BBF28CD4-B606-471A-86E3-ABCE5C599278}"/>
                      </a:ext>
                    </a:extLst>
                  </p:cNvPr>
                  <p:cNvSpPr>
                    <a:spLocks noChangeShapeType="1"/>
                  </p:cNvSpPr>
                  <p:nvPr/>
                </p:nvSpPr>
                <p:spPr bwMode="auto">
                  <a:xfrm>
                    <a:off x="3312"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5" name="Line 123">
                    <a:extLst>
                      <a:ext uri="{FF2B5EF4-FFF2-40B4-BE49-F238E27FC236}">
                        <a16:creationId xmlns:a16="http://schemas.microsoft.com/office/drawing/2014/main" id="{47273202-BBD6-42C8-A3CF-DEBB117B528A}"/>
                      </a:ext>
                    </a:extLst>
                  </p:cNvPr>
                  <p:cNvSpPr>
                    <a:spLocks noChangeShapeType="1"/>
                  </p:cNvSpPr>
                  <p:nvPr/>
                </p:nvSpPr>
                <p:spPr bwMode="auto">
                  <a:xfrm flipV="1">
                    <a:off x="3504"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6" name="Line 124">
                    <a:extLst>
                      <a:ext uri="{FF2B5EF4-FFF2-40B4-BE49-F238E27FC236}">
                        <a16:creationId xmlns:a16="http://schemas.microsoft.com/office/drawing/2014/main" id="{1FCE236F-3C74-4953-A3F1-B817CFED213B}"/>
                      </a:ext>
                    </a:extLst>
                  </p:cNvPr>
                  <p:cNvSpPr>
                    <a:spLocks noChangeShapeType="1"/>
                  </p:cNvSpPr>
                  <p:nvPr/>
                </p:nvSpPr>
                <p:spPr bwMode="auto">
                  <a:xfrm>
                    <a:off x="3648" y="672"/>
                    <a:ext cx="0" cy="24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411" name="Line 125">
                <a:extLst>
                  <a:ext uri="{FF2B5EF4-FFF2-40B4-BE49-F238E27FC236}">
                    <a16:creationId xmlns:a16="http://schemas.microsoft.com/office/drawing/2014/main" id="{48CD9930-40F9-418F-B2F7-7F62B54AC61C}"/>
                  </a:ext>
                </a:extLst>
              </p:cNvPr>
              <p:cNvSpPr>
                <a:spLocks noChangeShapeType="1"/>
              </p:cNvSpPr>
              <p:nvPr/>
            </p:nvSpPr>
            <p:spPr bwMode="auto">
              <a:xfrm>
                <a:off x="4320" y="912"/>
                <a:ext cx="19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6430" name="Rectangle 127">
            <a:extLst>
              <a:ext uri="{FF2B5EF4-FFF2-40B4-BE49-F238E27FC236}">
                <a16:creationId xmlns:a16="http://schemas.microsoft.com/office/drawing/2014/main" id="{73D33BFE-050B-44A8-AB8B-2030B8CAF193}"/>
              </a:ext>
            </a:extLst>
          </p:cNvPr>
          <p:cNvSpPr>
            <a:spLocks noRot="1" noChangeAspect="1" noMove="1" noResize="1" noEditPoints="1" noAdjustHandles="1" noChangeArrowheads="1" noChangeShapeType="1" noTextEdit="1"/>
          </p:cNvSpPr>
          <p:nvPr/>
        </p:nvSpPr>
        <p:spPr bwMode="auto">
          <a:xfrm>
            <a:off x="2226727" y="5374860"/>
            <a:ext cx="5787161" cy="788229"/>
          </a:xfrm>
          <a:prstGeom prst="rect">
            <a:avLst/>
          </a:prstGeom>
          <a:blipFill>
            <a:blip r:embed="rId3"/>
            <a:stretch>
              <a:fillRect l="-2105" b="-1705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73"/>
                                        </p:tgtEl>
                                        <p:attrNameLst>
                                          <p:attrName>style.visibility</p:attrName>
                                        </p:attrNameLst>
                                      </p:cBhvr>
                                      <p:to>
                                        <p:strVal val="visible"/>
                                      </p:to>
                                    </p:set>
                                    <p:animEffect transition="in" filter="box(in)">
                                      <p:cBhvr>
                                        <p:cTn id="7" dur="500"/>
                                        <p:tgtEl>
                                          <p:spTgt spid="27657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6570"/>
                                        </p:tgtEl>
                                        <p:attrNameLst>
                                          <p:attrName>style.visibility</p:attrName>
                                        </p:attrNameLst>
                                      </p:cBhvr>
                                      <p:to>
                                        <p:strVal val="visible"/>
                                      </p:to>
                                    </p:set>
                                    <p:animEffect transition="in" filter="wipe(left)">
                                      <p:cBhvr>
                                        <p:cTn id="11" dur="500"/>
                                        <p:tgtEl>
                                          <p:spTgt spid="27657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6572"/>
                                        </p:tgtEl>
                                        <p:attrNameLst>
                                          <p:attrName>style.visibility</p:attrName>
                                        </p:attrNameLst>
                                      </p:cBhvr>
                                      <p:to>
                                        <p:strVal val="visible"/>
                                      </p:to>
                                    </p:set>
                                    <p:animEffect transition="in" filter="wipe(left)">
                                      <p:cBhvr>
                                        <p:cTn id="15" dur="500"/>
                                        <p:tgtEl>
                                          <p:spTgt spid="276572"/>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76580"/>
                                        </p:tgtEl>
                                        <p:attrNameLst>
                                          <p:attrName>style.visibility</p:attrName>
                                        </p:attrNameLst>
                                      </p:cBhvr>
                                      <p:to>
                                        <p:strVal val="visible"/>
                                      </p:to>
                                    </p:set>
                                    <p:animEffect transition="in" filter="wipe(up)">
                                      <p:cBhvr>
                                        <p:cTn id="19" dur="500"/>
                                        <p:tgtEl>
                                          <p:spTgt spid="27658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76571"/>
                                        </p:tgtEl>
                                        <p:attrNameLst>
                                          <p:attrName>style.visibility</p:attrName>
                                        </p:attrNameLst>
                                      </p:cBhvr>
                                      <p:to>
                                        <p:strVal val="visible"/>
                                      </p:to>
                                    </p:set>
                                    <p:animEffect transition="in" filter="wipe(left)">
                                      <p:cBhvr>
                                        <p:cTn id="24" dur="500"/>
                                        <p:tgtEl>
                                          <p:spTgt spid="276571"/>
                                        </p:tgtEl>
                                      </p:cBhvr>
                                    </p:animEffect>
                                  </p:childTnLst>
                                </p:cTn>
                              </p:par>
                            </p:childTnLst>
                          </p:cTn>
                        </p:par>
                        <p:par>
                          <p:cTn id="25" fill="hold" nodeType="afterGroup">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76574"/>
                                        </p:tgtEl>
                                        <p:attrNameLst>
                                          <p:attrName>style.visibility</p:attrName>
                                        </p:attrNameLst>
                                      </p:cBhvr>
                                      <p:to>
                                        <p:strVal val="visible"/>
                                      </p:to>
                                    </p:set>
                                    <p:animEffect transition="in" filter="wipe(up)">
                                      <p:cBhvr>
                                        <p:cTn id="28" dur="500"/>
                                        <p:tgtEl>
                                          <p:spTgt spid="27657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76482"/>
                                        </p:tgtEl>
                                        <p:attrNameLst>
                                          <p:attrName>style.visibility</p:attrName>
                                        </p:attrNameLst>
                                      </p:cBhvr>
                                      <p:to>
                                        <p:strVal val="visible"/>
                                      </p:to>
                                    </p:set>
                                    <p:animEffect transition="in" filter="wipe(left)">
                                      <p:cBhvr>
                                        <p:cTn id="43" dur="500"/>
                                        <p:tgtEl>
                                          <p:spTgt spid="27648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nodeType="afterGroup">
                            <p:stCondLst>
                              <p:cond delay="500"/>
                            </p:stCondLst>
                            <p:childTnLst>
                              <p:par>
                                <p:cTn id="50" presetID="22" presetClass="entr" presetSubtype="4" fill="hold" grpId="0" nodeType="afterEffect">
                                  <p:stCondLst>
                                    <p:cond delay="0"/>
                                  </p:stCondLst>
                                  <p:childTnLst>
                                    <p:set>
                                      <p:cBhvr>
                                        <p:cTn id="51" dur="1" fill="hold">
                                          <p:stCondLst>
                                            <p:cond delay="0"/>
                                          </p:stCondLst>
                                        </p:cTn>
                                        <p:tgtEl>
                                          <p:spTgt spid="276575"/>
                                        </p:tgtEl>
                                        <p:attrNameLst>
                                          <p:attrName>style.visibility</p:attrName>
                                        </p:attrNameLst>
                                      </p:cBhvr>
                                      <p:to>
                                        <p:strVal val="visible"/>
                                      </p:to>
                                    </p:set>
                                    <p:animEffect transition="in" filter="wipe(down)">
                                      <p:cBhvr>
                                        <p:cTn id="52" dur="500"/>
                                        <p:tgtEl>
                                          <p:spTgt spid="27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utoUpdateAnimBg="0"/>
      <p:bldP spid="276570" grpId="0" autoUpdateAnimBg="0"/>
      <p:bldP spid="276571" grpId="0" autoUpdateAnimBg="0"/>
      <p:bldP spid="276572" grpId="0" autoUpdateAnimBg="0"/>
      <p:bldP spid="276573" grpId="0"/>
      <p:bldP spid="276574" grpId="0" animBg="1" autoUpdateAnimBg="0"/>
      <p:bldP spid="276575" grpId="0" animBg="1" autoUpdateAnimBg="0"/>
      <p:bldP spid="276580" grpId="0" animBg="1" autoUpdateAnimBg="0"/>
    </p:bldLst>
  </p:timing>
</p:sld>
</file>

<file path=ppt/theme/theme1.xml><?xml version="1.0" encoding="utf-8"?>
<a:theme xmlns:a="http://schemas.openxmlformats.org/drawingml/2006/main" name="Profil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15958</TotalTime>
  <Words>876</Words>
  <Application>Microsoft Office PowerPoint</Application>
  <PresentationFormat>宽屏</PresentationFormat>
  <Paragraphs>233</Paragraphs>
  <Slides>12</Slides>
  <Notes>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12</vt:i4>
      </vt:variant>
    </vt:vector>
  </HeadingPairs>
  <TitlesOfParts>
    <vt:vector size="30" baseType="lpstr">
      <vt:lpstr>-apple-system</vt:lpstr>
      <vt:lpstr></vt:lpstr>
      <vt:lpstr>等线</vt:lpstr>
      <vt:lpstr>等线 Light</vt:lpstr>
      <vt:lpstr>黑体</vt:lpstr>
      <vt:lpstr>楷体_GB2312</vt:lpstr>
      <vt:lpstr>宋体</vt:lpstr>
      <vt:lpstr>Arial</vt:lpstr>
      <vt:lpstr>Arial Narrow</vt:lpstr>
      <vt:lpstr>Calibri</vt:lpstr>
      <vt:lpstr>Calibri Light</vt:lpstr>
      <vt:lpstr>Times New Roman</vt:lpstr>
      <vt:lpstr>Verdana</vt:lpstr>
      <vt:lpstr>Wingdings</vt:lpstr>
      <vt:lpstr>Profile</vt:lpstr>
      <vt:lpstr>Equation</vt:lpstr>
      <vt:lpstr>图片</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分析举例</vt:lpstr>
      <vt:lpstr>3.2 分析举例</vt:lpstr>
      <vt:lpstr>PowerPoint 演示文稿</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Administrator</cp:lastModifiedBy>
  <cp:revision>1713</cp:revision>
  <dcterms:created xsi:type="dcterms:W3CDTF">2004-08-29T02:51:05Z</dcterms:created>
  <dcterms:modified xsi:type="dcterms:W3CDTF">2020-03-09T01:48:00Z</dcterms:modified>
</cp:coreProperties>
</file>