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1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rts.igem.org/Promoters/Catalog/Constitutive#Constitutive_E._coli_.CF.8370_promoters" TargetMode="External"/><Relationship Id="rId2" Type="http://schemas.openxmlformats.org/officeDocument/2006/relationships/hyperlink" Target="http://v.ku6.com/show/ofC_yIB9WuUTtsuSZbqOjg..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.qq.com/x/page/i07270vsx3p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.youku.com/v_show/id_XOTA2ODk5Nzk2.html" TargetMode="External"/><Relationship Id="rId2" Type="http://schemas.openxmlformats.org/officeDocument/2006/relationships/hyperlink" Target="https://v.youku.com/v_show/id_XNDkyMDI2NjI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.youku.com/v_show/id_XMTI5OTM4NjkyMA==.html?spm=a2h0j.11185381.listitem_page1.5!5~A" TargetMode="External"/><Relationship Id="rId4" Type="http://schemas.openxmlformats.org/officeDocument/2006/relationships/hyperlink" Target="https://v.youku.com/v_show/id_XMTI5OTM4NTEzMg==.html?spm=a2h0j.11185381.listitem_page1.5!3~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http://v.ku6.com/show/ofC_yIB9WuUTtsuSZbqOjg...html</a:t>
            </a:r>
            <a:br>
              <a:rPr lang="en-US" altLang="zh-CN" sz="2000" dirty="0"/>
            </a:br>
            <a:r>
              <a:rPr lang="en-US" altLang="zh-CN" sz="2000" dirty="0"/>
              <a:t>3D</a:t>
            </a:r>
            <a:r>
              <a:rPr lang="zh-CN" altLang="en-US" sz="2000" dirty="0"/>
              <a:t>动画展示</a:t>
            </a:r>
            <a:r>
              <a:rPr lang="en-US" altLang="zh-CN" sz="2000" dirty="0"/>
              <a:t>DNA</a:t>
            </a:r>
            <a:r>
              <a:rPr lang="zh-CN" altLang="en-US" sz="2000" dirty="0"/>
              <a:t>复制的全过程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924560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http://parts.igem.org/Promoters/Catalog/Constitutive#Constitutive_E._coli_.CF.8370_promoters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DNA</a:t>
            </a:r>
            <a:r>
              <a:rPr lang="zh-CN" altLang="en-US" dirty="0"/>
              <a:t>转录与翻译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https://v.qq.com/x/page/i07270vsx3p.html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DNA</a:t>
            </a:r>
            <a:r>
              <a:rPr lang="zh-CN" altLang="en-US" dirty="0"/>
              <a:t>复制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http://v.youku.com/v_show/id_XOTU1MzA0MzAw.html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染色体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http://www.iqiyi.com/w_19rt78qog1.html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RNA</a:t>
            </a:r>
            <a:r>
              <a:rPr lang="zh-CN" altLang="en-US" dirty="0">
                <a:solidFill>
                  <a:srgbClr val="FF0000"/>
                </a:solidFill>
              </a:rPr>
              <a:t>剪接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https://v.youku.com/v_show/id_XNjMxNDUwMjA4.html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PCR</a:t>
            </a:r>
          </a:p>
          <a:p>
            <a:r>
              <a:rPr lang="en-US" altLang="zh-CN" dirty="0"/>
              <a:t>https://v.youku.com/v_show/id_XMjE1MDkwNTMy.html?debug=flv</a:t>
            </a:r>
          </a:p>
          <a:p>
            <a:endParaRPr lang="en-US" altLang="zh-CN" dirty="0"/>
          </a:p>
          <a:p>
            <a:r>
              <a:rPr lang="zh-CN" altLang="en-US" dirty="0"/>
              <a:t>乳糖</a:t>
            </a:r>
            <a:endParaRPr lang="en-US" altLang="zh-CN" dirty="0"/>
          </a:p>
          <a:p>
            <a:r>
              <a:rPr lang="en-US" altLang="zh-CN" dirty="0"/>
              <a:t>https://v.youku.com/v_show/id_XMjU0NTMwNzk2.html?debug=flv</a:t>
            </a:r>
          </a:p>
          <a:p>
            <a:r>
              <a:rPr lang="en-US" altLang="zh-CN" dirty="0"/>
              <a:t>https://tv.sohu.com/v/dXMvNjMzMjMwNDIvMjk1MzU2MzAuc2h0bWw=.html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49C7C8-0EDD-4C09-8B02-F64155FAA8A5}"/>
              </a:ext>
            </a:extLst>
          </p:cNvPr>
          <p:cNvSpPr/>
          <p:nvPr/>
        </p:nvSpPr>
        <p:spPr>
          <a:xfrm>
            <a:off x="1331640" y="476672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Southern Blot </a:t>
            </a:r>
            <a:r>
              <a:rPr lang="zh-CN" altLang="en-US" dirty="0"/>
              <a:t>印迹杂交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https://v.youku.com/v_show/id_XNDkyMDI2NjIw.html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https://v.youku.com/v_show/id_XOTA2ODk5Nzk2.html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AB6AFA-1E19-4AD0-B9AC-03E955A0A1F0}"/>
              </a:ext>
            </a:extLst>
          </p:cNvPr>
          <p:cNvSpPr/>
          <p:nvPr/>
        </p:nvSpPr>
        <p:spPr>
          <a:xfrm>
            <a:off x="1154189" y="1954000"/>
            <a:ext cx="7123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二维蛋白电泳</a:t>
            </a:r>
            <a:r>
              <a:rPr lang="zh-CN" altLang="en-US" dirty="0">
                <a:hlinkClick r:id="rId4"/>
              </a:rPr>
              <a:t>https://v.youku.com/v_show/id_XMTI5OTM4NTEzMg==.html?spm=a2h0j.11185381.listitem_page1.5!3~A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https://v.youku.com/v_show/id_XMTI5OTM4NjkyMA==.html?spm=a2h0j.11185381.listitem_page1.5!5~A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2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287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http://v.ku6.com/show/ofC_yIB9WuUTtsuSZbqOjg...html 3D动画展示DNA复制的全过程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http://v.ku6.com/show/ofC_yIB9WuUTtsuSZbqOjg...html 3D动画展示DNA复制的全过程</dc:title>
  <dc:creator>sun</dc:creator>
  <cp:lastModifiedBy>sunxinxiao@126.com</cp:lastModifiedBy>
  <cp:revision>22</cp:revision>
  <dcterms:created xsi:type="dcterms:W3CDTF">2017-08-19T03:43:15Z</dcterms:created>
  <dcterms:modified xsi:type="dcterms:W3CDTF">2019-10-27T13:52:24Z</dcterms:modified>
</cp:coreProperties>
</file>