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69" r:id="rId5"/>
    <p:sldId id="268" r:id="rId6"/>
    <p:sldId id="270" r:id="rId7"/>
    <p:sldId id="257" r:id="rId8"/>
    <p:sldId id="265" r:id="rId9"/>
    <p:sldId id="258" r:id="rId10"/>
    <p:sldId id="271" r:id="rId11"/>
    <p:sldId id="259" r:id="rId12"/>
    <p:sldId id="260" r:id="rId13"/>
    <p:sldId id="261" r:id="rId14"/>
    <p:sldId id="27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2187-1D7A-4C93-B55D-3EDA277D3F53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58553-33A3-42FD-B3DB-F6DDCDC87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58553-33A3-42FD-B3DB-F6DDCDC876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动态</a:t>
            </a:r>
            <a:r>
              <a:rPr lang="zh-CN" altLang="en-US" b="1" dirty="0" smtClean="0">
                <a:solidFill>
                  <a:srgbClr val="002060"/>
                </a:solidFill>
              </a:rPr>
              <a:t>调控技术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孙新晓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Users\sun\AppData\Roaming\Tencent\Users\417954690\QQ\WinTemp\RichOle\TW(]SLG7WIJ1A_U(`ZQ0{$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96752"/>
            <a:ext cx="9144000" cy="3740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Sequential control of biosynthetic pathways for balanced utilization of metabolic intermediates in </a:t>
            </a:r>
            <a:r>
              <a:rPr lang="en-US" sz="2400" b="1" dirty="0" err="1" smtClean="0">
                <a:solidFill>
                  <a:srgbClr val="7030A0"/>
                </a:solidFill>
              </a:rPr>
              <a:t>Saccharomyces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cerevisiae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7169" name="Picture 1" descr="C:\Users\sun\AppData\Roaming\Tencent\Users\417954690\QQ\WinTemp\RichOle\@{_NA@YYO198U[RU%M_GX2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425" y="1144948"/>
            <a:ext cx="8769055" cy="5380396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539552" y="644404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N: Normal gene expression level, O: </a:t>
            </a:r>
            <a:r>
              <a:rPr lang="en-US" b="1" dirty="0" err="1" smtClean="0">
                <a:solidFill>
                  <a:srgbClr val="7030A0"/>
                </a:solidFill>
              </a:rPr>
              <a:t>Overexpression</a:t>
            </a:r>
            <a:r>
              <a:rPr lang="en-US" b="1" dirty="0" smtClean="0">
                <a:solidFill>
                  <a:srgbClr val="7030A0"/>
                </a:solidFill>
              </a:rPr>
              <a:t>, R: Repression, I: Induction.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sun\AppData\Roaming\Tencent\Users\417954690\QQ\WinTemp\RichOle\H9_X5%C4M8PX)T1]CMN}2K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0"/>
            <a:ext cx="5904656" cy="6805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 b="27440"/>
          <a:stretch>
            <a:fillRect/>
          </a:stretch>
        </p:blipFill>
        <p:spPr bwMode="auto">
          <a:xfrm>
            <a:off x="239056" y="144016"/>
            <a:ext cx="4188928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72064" r="8595"/>
          <a:stretch>
            <a:fillRect/>
          </a:stretch>
        </p:blipFill>
        <p:spPr bwMode="auto">
          <a:xfrm>
            <a:off x="4499992" y="2564904"/>
            <a:ext cx="4487355" cy="294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文献阅读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Engineering dynamic pathway regulation using stress-response promoters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sun\AppData\Roaming\Tencent\Users\417954690\QQ\WinTemp\RichOle\ANV01RGSQMCEGH5H3J]0U@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633" y="1052736"/>
            <a:ext cx="9003367" cy="324036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843808" y="5301208"/>
            <a:ext cx="32263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ACS </a:t>
            </a:r>
            <a:r>
              <a:rPr lang="en-US" sz="1600" b="1" dirty="0" err="1" smtClean="0"/>
              <a:t>Synth</a:t>
            </a:r>
            <a:r>
              <a:rPr lang="en-US" sz="1600" b="1" dirty="0" smtClean="0"/>
              <a:t>. Biol. 2014, 3, 1011−1014</a:t>
            </a:r>
            <a:endParaRPr lang="en-US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052736"/>
            <a:ext cx="5976664" cy="561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47664" y="332656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鉴定了对一系列芳香化合物有响应的生物传感器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 b="57804"/>
          <a:stretch>
            <a:fillRect/>
          </a:stretch>
        </p:blipFill>
        <p:spPr bwMode="auto">
          <a:xfrm>
            <a:off x="179511" y="288032"/>
            <a:ext cx="8823235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t="41511"/>
          <a:stretch>
            <a:fillRect/>
          </a:stretch>
        </p:blipFill>
        <p:spPr bwMode="auto">
          <a:xfrm>
            <a:off x="1331640" y="188640"/>
            <a:ext cx="6350000" cy="615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C:\Users\sun\AppData\Roaming\Tencent\Users\417954690\QQ\WinTemp\RichOle\VQV[]6_VF$GQ{2IO(WQV57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3594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Metabolic flux redirection from a central metabolic pathway toward a synthetic pathway using a metabolic toggle switch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556792"/>
            <a:ext cx="9108504" cy="456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sun\AppData\Roaming\Tencent\Users\417954690\QQ\WinTemp\RichOle\65V4HSM1SHA4)HAC4_M}A`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276" y="1700808"/>
            <a:ext cx="8780724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3" name="Picture 1" descr="C:\Users\sun\AppData\Roaming\Tencent\Users\417954690\QQ\WinTemp\RichOle\R%9O0LBHLD0QO}~Z1`O1]Q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57150"/>
            <a:ext cx="6115050" cy="6800850"/>
          </a:xfrm>
          <a:prstGeom prst="rect">
            <a:avLst/>
          </a:prstGeom>
          <a:noFill/>
        </p:spPr>
      </p:pic>
      <p:pic>
        <p:nvPicPr>
          <p:cNvPr id="8194" name="Picture 2" descr="C:\Users\sun\AppData\Roaming\Tencent\Users\417954690\QQ\WinTemp\RichOle\$FBKE[@$FB{OZ@WLNXH6%{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2429" y="94878"/>
            <a:ext cx="2886075" cy="2686050"/>
          </a:xfrm>
          <a:prstGeom prst="rect">
            <a:avLst/>
          </a:prstGeom>
          <a:noFill/>
        </p:spPr>
      </p:pic>
      <p:pic>
        <p:nvPicPr>
          <p:cNvPr id="8195" name="Picture 3" descr="C:\Users\sun\AppData\Roaming\Tencent\Users\417954690\QQ\WinTemp\RichOle\~V]~M_R@0BL54IWPBY4@2W7.png"/>
          <p:cNvPicPr>
            <a:picLocks noChangeAspect="1" noChangeArrowheads="1"/>
          </p:cNvPicPr>
          <p:nvPr/>
        </p:nvPicPr>
        <p:blipFill>
          <a:blip r:embed="rId4" cstate="print"/>
          <a:srcRect r="5964"/>
          <a:stretch>
            <a:fillRect/>
          </a:stretch>
        </p:blipFill>
        <p:spPr bwMode="auto">
          <a:xfrm>
            <a:off x="6278116" y="3356992"/>
            <a:ext cx="2830388" cy="298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87</Words>
  <Application>Microsoft Office PowerPoint</Application>
  <PresentationFormat>全屏显示(4:3)</PresentationFormat>
  <Paragraphs>10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动态调控技术</vt:lpstr>
      <vt:lpstr>幻灯片 2</vt:lpstr>
      <vt:lpstr>幻灯片 3</vt:lpstr>
      <vt:lpstr>幻灯片 4</vt:lpstr>
      <vt:lpstr>幻灯片 5</vt:lpstr>
      <vt:lpstr>幻灯片 6</vt:lpstr>
      <vt:lpstr>Metabolic flux redirection from a central metabolic pathway toward a synthetic pathway using a metabolic toggle switch </vt:lpstr>
      <vt:lpstr>幻灯片 8</vt:lpstr>
      <vt:lpstr>幻灯片 9</vt:lpstr>
      <vt:lpstr>幻灯片 10</vt:lpstr>
      <vt:lpstr>Sequential control of biosynthetic pathways for balanced utilization of metabolic intermediates in Saccharomyces cerevisiae</vt:lpstr>
      <vt:lpstr>幻灯片 12</vt:lpstr>
      <vt:lpstr>幻灯片 13</vt:lpstr>
      <vt:lpstr>文献阅读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动态调控技术</dc:title>
  <dc:creator>sun</dc:creator>
  <cp:lastModifiedBy>sun</cp:lastModifiedBy>
  <cp:revision>24</cp:revision>
  <dcterms:created xsi:type="dcterms:W3CDTF">2016-07-29T07:06:40Z</dcterms:created>
  <dcterms:modified xsi:type="dcterms:W3CDTF">2019-09-23T15:30:32Z</dcterms:modified>
</cp:coreProperties>
</file>