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6"/>
  </p:notesMasterIdLst>
  <p:handoutMasterIdLst>
    <p:handoutMasterId r:id="rId27"/>
  </p:handoutMasterIdLst>
  <p:sldIdLst>
    <p:sldId id="264" r:id="rId2"/>
    <p:sldId id="278" r:id="rId3"/>
    <p:sldId id="277" r:id="rId4"/>
    <p:sldId id="299" r:id="rId5"/>
    <p:sldId id="291" r:id="rId6"/>
    <p:sldId id="292" r:id="rId7"/>
    <p:sldId id="260" r:id="rId8"/>
    <p:sldId id="283" r:id="rId9"/>
    <p:sldId id="300" r:id="rId10"/>
    <p:sldId id="267" r:id="rId11"/>
    <p:sldId id="261" r:id="rId12"/>
    <p:sldId id="289" r:id="rId13"/>
    <p:sldId id="290" r:id="rId14"/>
    <p:sldId id="287" r:id="rId15"/>
    <p:sldId id="288" r:id="rId16"/>
    <p:sldId id="271" r:id="rId17"/>
    <p:sldId id="293" r:id="rId18"/>
    <p:sldId id="301" r:id="rId19"/>
    <p:sldId id="295" r:id="rId20"/>
    <p:sldId id="294" r:id="rId21"/>
    <p:sldId id="296" r:id="rId22"/>
    <p:sldId id="297" r:id="rId23"/>
    <p:sldId id="263" r:id="rId24"/>
    <p:sldId id="265"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4" autoAdjust="0"/>
    <p:restoredTop sz="94674" autoAdjust="0"/>
  </p:normalViewPr>
  <p:slideViewPr>
    <p:cSldViewPr>
      <p:cViewPr varScale="1">
        <p:scale>
          <a:sx n="72" d="100"/>
          <a:sy n="72" d="100"/>
        </p:scale>
        <p:origin x="-1104" y="-96"/>
      </p:cViewPr>
      <p:guideLst>
        <p:guide orient="horz" pos="2160"/>
        <p:guide pos="2880"/>
      </p:guideLst>
    </p:cSldViewPr>
  </p:slideViewPr>
  <p:outlineViewPr>
    <p:cViewPr>
      <p:scale>
        <a:sx n="33" d="100"/>
        <a:sy n="33" d="100"/>
      </p:scale>
      <p:origin x="0" y="3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AB340-9907-4C38-A44E-C0FE52DE4FB9}"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zh-CN" altLang="en-US"/>
        </a:p>
      </dgm:t>
    </dgm:pt>
    <dgm:pt modelId="{C7B34D5F-4590-4692-9520-709C638669D6}">
      <dgm:prSet phldrT="[文本]" custT="1"/>
      <dgm:spPr/>
      <dgm:t>
        <a:bodyPr/>
        <a:lstStyle/>
        <a:p>
          <a:r>
            <a:rPr lang="zh-CN" altLang="en-US" sz="1100" b="1" dirty="0" smtClean="0"/>
            <a:t>转录组学</a:t>
          </a:r>
          <a:endParaRPr lang="zh-CN" altLang="en-US" sz="1100" b="1" dirty="0"/>
        </a:p>
      </dgm:t>
    </dgm:pt>
    <dgm:pt modelId="{F3EC09DA-4910-46FB-8DFB-27874FBC1C93}" type="parTrans" cxnId="{90DCEF6D-2A6B-4196-BE78-E292254ACFC5}">
      <dgm:prSet/>
      <dgm:spPr/>
      <dgm:t>
        <a:bodyPr/>
        <a:lstStyle/>
        <a:p>
          <a:endParaRPr lang="zh-CN" altLang="en-US"/>
        </a:p>
      </dgm:t>
    </dgm:pt>
    <dgm:pt modelId="{741D325E-4F26-4624-A04C-461CFE491CF3}" type="sibTrans" cxnId="{90DCEF6D-2A6B-4196-BE78-E292254ACFC5}">
      <dgm:prSet/>
      <dgm:spPr/>
      <dgm:t>
        <a:bodyPr/>
        <a:lstStyle/>
        <a:p>
          <a:endParaRPr lang="zh-CN" altLang="en-US"/>
        </a:p>
      </dgm:t>
    </dgm:pt>
    <dgm:pt modelId="{21D70454-14EB-46B2-B167-BEC398F71726}">
      <dgm:prSet phldrT="[文本]" custT="1"/>
      <dgm:spPr/>
      <dgm:t>
        <a:bodyPr/>
        <a:lstStyle/>
        <a:p>
          <a:r>
            <a:rPr lang="zh-CN" altLang="en-US" sz="1100" b="1" dirty="0" smtClean="0"/>
            <a:t>蛋白质组学</a:t>
          </a:r>
          <a:endParaRPr lang="zh-CN" altLang="en-US" sz="1100" b="1" dirty="0"/>
        </a:p>
      </dgm:t>
    </dgm:pt>
    <dgm:pt modelId="{EC69E01D-C0E2-45B8-997D-F04D67144D2A}" type="parTrans" cxnId="{23412DF4-B611-4A6E-9A69-A7F7E917CCAD}">
      <dgm:prSet/>
      <dgm:spPr/>
      <dgm:t>
        <a:bodyPr/>
        <a:lstStyle/>
        <a:p>
          <a:endParaRPr lang="zh-CN" altLang="en-US"/>
        </a:p>
      </dgm:t>
    </dgm:pt>
    <dgm:pt modelId="{8C727F73-0897-43B5-BCFD-4266C9D29ED8}" type="sibTrans" cxnId="{23412DF4-B611-4A6E-9A69-A7F7E917CCAD}">
      <dgm:prSet/>
      <dgm:spPr/>
      <dgm:t>
        <a:bodyPr/>
        <a:lstStyle/>
        <a:p>
          <a:endParaRPr lang="zh-CN" altLang="en-US"/>
        </a:p>
      </dgm:t>
    </dgm:pt>
    <dgm:pt modelId="{1C8EB204-77AB-43F1-A5CC-F120AF41C19A}">
      <dgm:prSet phldrT="[文本]" custT="1"/>
      <dgm:spPr/>
      <dgm:t>
        <a:bodyPr/>
        <a:lstStyle/>
        <a:p>
          <a:r>
            <a:rPr lang="zh-CN" altLang="en-US" sz="1600" b="1" dirty="0" smtClean="0">
              <a:solidFill>
                <a:srgbClr val="002060"/>
              </a:solidFill>
            </a:rPr>
            <a:t>研究生物系统表达的蛋白质及由外部刺激引起的差异</a:t>
          </a:r>
          <a:endParaRPr lang="zh-CN" altLang="en-US" sz="1600" b="1" dirty="0">
            <a:solidFill>
              <a:srgbClr val="002060"/>
            </a:solidFill>
          </a:endParaRPr>
        </a:p>
      </dgm:t>
    </dgm:pt>
    <dgm:pt modelId="{B0A1674D-B8F2-4F79-91C3-C7C296622172}" type="parTrans" cxnId="{E761625D-5E8B-4E89-846C-1672A86E5E0E}">
      <dgm:prSet/>
      <dgm:spPr/>
      <dgm:t>
        <a:bodyPr/>
        <a:lstStyle/>
        <a:p>
          <a:endParaRPr lang="zh-CN" altLang="en-US"/>
        </a:p>
      </dgm:t>
    </dgm:pt>
    <dgm:pt modelId="{8B8DA78F-3837-4DA9-8BDC-92ED5437E3BB}" type="sibTrans" cxnId="{E761625D-5E8B-4E89-846C-1672A86E5E0E}">
      <dgm:prSet/>
      <dgm:spPr/>
      <dgm:t>
        <a:bodyPr/>
        <a:lstStyle/>
        <a:p>
          <a:endParaRPr lang="zh-CN" altLang="en-US"/>
        </a:p>
      </dgm:t>
    </dgm:pt>
    <dgm:pt modelId="{92CDBA04-1D24-4C9E-9713-4E0BDEDC01A9}">
      <dgm:prSet phldrT="[文本]" custT="1"/>
      <dgm:spPr/>
      <dgm:t>
        <a:bodyPr/>
        <a:lstStyle/>
        <a:p>
          <a:r>
            <a:rPr lang="zh-CN" altLang="en-US" sz="1100" b="1" dirty="0" smtClean="0"/>
            <a:t>基因组学</a:t>
          </a:r>
          <a:endParaRPr lang="zh-CN" altLang="en-US" sz="1100" b="1" dirty="0"/>
        </a:p>
      </dgm:t>
    </dgm:pt>
    <dgm:pt modelId="{404A21E4-0881-4BA2-B6D1-24ECB2E9BEEE}" type="parTrans" cxnId="{BB43FF0F-7CC3-4754-BE6C-857054362D5B}">
      <dgm:prSet/>
      <dgm:spPr/>
      <dgm:t>
        <a:bodyPr/>
        <a:lstStyle/>
        <a:p>
          <a:endParaRPr lang="zh-CN" altLang="en-US"/>
        </a:p>
      </dgm:t>
    </dgm:pt>
    <dgm:pt modelId="{4F567EC6-EFBF-41A3-A467-03DA4E1EDE28}" type="sibTrans" cxnId="{BB43FF0F-7CC3-4754-BE6C-857054362D5B}">
      <dgm:prSet/>
      <dgm:spPr/>
      <dgm:t>
        <a:bodyPr/>
        <a:lstStyle/>
        <a:p>
          <a:endParaRPr lang="zh-CN" altLang="en-US"/>
        </a:p>
      </dgm:t>
    </dgm:pt>
    <dgm:pt modelId="{4DF5E5CF-A169-46CF-86A2-016125F12327}">
      <dgm:prSet phldrT="[文本]"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zh-CN" altLang="en-US" sz="1100" b="1" dirty="0" smtClean="0"/>
            <a:t>代谢组学</a:t>
          </a:r>
          <a:r>
            <a:rPr lang="zh-CN" altLang="en-US" sz="1100" dirty="0" smtClean="0"/>
            <a:t> </a:t>
          </a:r>
          <a:endParaRPr lang="zh-CN" altLang="en-US" sz="1100" dirty="0"/>
        </a:p>
      </dgm:t>
    </dgm:pt>
    <dgm:pt modelId="{DEADD7E1-5881-4A9B-96E5-1D1D22E7E316}" type="parTrans" cxnId="{34932C4B-324C-497B-B5A6-C0CF3C9B34F5}">
      <dgm:prSet/>
      <dgm:spPr/>
      <dgm:t>
        <a:bodyPr/>
        <a:lstStyle/>
        <a:p>
          <a:endParaRPr lang="zh-CN" altLang="en-US"/>
        </a:p>
      </dgm:t>
    </dgm:pt>
    <dgm:pt modelId="{DDCA2A1B-94AB-4B72-9898-66ACF0F4B15D}" type="sibTrans" cxnId="{34932C4B-324C-497B-B5A6-C0CF3C9B34F5}">
      <dgm:prSet/>
      <dgm:spPr/>
      <dgm:t>
        <a:bodyPr/>
        <a:lstStyle/>
        <a:p>
          <a:endParaRPr lang="zh-CN" altLang="en-US"/>
        </a:p>
      </dgm:t>
    </dgm:pt>
    <dgm:pt modelId="{DD1CA4AB-3B49-4CC4-B86A-785954D39188}">
      <dgm:prSet>
        <dgm:style>
          <a:lnRef idx="2">
            <a:schemeClr val="accent6"/>
          </a:lnRef>
          <a:fillRef idx="1">
            <a:schemeClr val="lt1"/>
          </a:fillRef>
          <a:effectRef idx="0">
            <a:schemeClr val="accent6"/>
          </a:effectRef>
          <a:fontRef idx="minor">
            <a:schemeClr val="dk1"/>
          </a:fontRef>
        </dgm:style>
      </dgm:prSet>
      <dgm:spPr/>
      <dgm:t>
        <a:bodyPr/>
        <a:lstStyle/>
        <a:p>
          <a:r>
            <a:rPr lang="zh-CN" altLang="en-US" b="1" dirty="0" smtClean="0">
              <a:solidFill>
                <a:srgbClr val="002060"/>
              </a:solidFill>
            </a:rPr>
            <a:t>研究生物体系</a:t>
          </a:r>
          <a:r>
            <a:rPr lang="en-US" altLang="en-US" b="1" dirty="0" smtClean="0">
              <a:solidFill>
                <a:srgbClr val="002060"/>
              </a:solidFill>
            </a:rPr>
            <a:t>(</a:t>
          </a:r>
          <a:r>
            <a:rPr lang="zh-CN" altLang="en-US" b="1" dirty="0" smtClean="0">
              <a:solidFill>
                <a:srgbClr val="002060"/>
              </a:solidFill>
            </a:rPr>
            <a:t>细胞</a:t>
          </a:r>
          <a:r>
            <a:rPr lang="en-US" altLang="en-US" b="1" dirty="0" smtClean="0">
              <a:solidFill>
                <a:srgbClr val="002060"/>
              </a:solidFill>
            </a:rPr>
            <a:t>, </a:t>
          </a:r>
          <a:r>
            <a:rPr lang="zh-CN" altLang="en-US" b="1" dirty="0" smtClean="0">
              <a:solidFill>
                <a:srgbClr val="002060"/>
              </a:solidFill>
            </a:rPr>
            <a:t>组织或生物体</a:t>
          </a:r>
          <a:r>
            <a:rPr lang="en-US" altLang="en-US" b="1" dirty="0" smtClean="0">
              <a:solidFill>
                <a:srgbClr val="002060"/>
              </a:solidFill>
            </a:rPr>
            <a:t>)</a:t>
          </a:r>
          <a:r>
            <a:rPr lang="zh-CN" altLang="en-US" b="1" dirty="0" smtClean="0">
              <a:solidFill>
                <a:srgbClr val="002060"/>
              </a:solidFill>
            </a:rPr>
            <a:t>受外部刺激所产生的所有代谢产物的变化</a:t>
          </a:r>
          <a:endParaRPr lang="zh-CN" altLang="en-US" b="1" dirty="0">
            <a:solidFill>
              <a:srgbClr val="002060"/>
            </a:solidFill>
          </a:endParaRPr>
        </a:p>
      </dgm:t>
    </dgm:pt>
    <dgm:pt modelId="{E4AA34A7-8328-4049-865B-D59772A705E9}" type="parTrans" cxnId="{AD5D520D-05FE-4DE1-B20F-C57C225593EA}">
      <dgm:prSet/>
      <dgm:spPr/>
      <dgm:t>
        <a:bodyPr/>
        <a:lstStyle/>
        <a:p>
          <a:endParaRPr lang="zh-CN" altLang="en-US"/>
        </a:p>
      </dgm:t>
    </dgm:pt>
    <dgm:pt modelId="{55FAAB24-FFEF-4434-9170-92C8FE61FCBA}" type="sibTrans" cxnId="{AD5D520D-05FE-4DE1-B20F-C57C225593EA}">
      <dgm:prSet/>
      <dgm:spPr/>
      <dgm:t>
        <a:bodyPr/>
        <a:lstStyle/>
        <a:p>
          <a:endParaRPr lang="zh-CN" altLang="en-US"/>
        </a:p>
      </dgm:t>
    </dgm:pt>
    <dgm:pt modelId="{C197F6F5-218F-45D8-93B4-A536452B8338}">
      <dgm:prSet phldrT="[文本]" custT="1"/>
      <dgm:spPr/>
      <dgm:t>
        <a:bodyPr/>
        <a:lstStyle/>
        <a:p>
          <a:r>
            <a:rPr lang="zh-CN" altLang="en-US" sz="1600" b="1" dirty="0" smtClean="0">
              <a:solidFill>
                <a:srgbClr val="002060"/>
              </a:solidFill>
            </a:rPr>
            <a:t>研究核糖核酸转录过程</a:t>
          </a:r>
          <a:endParaRPr lang="zh-CN" altLang="en-US" sz="1600" b="1" dirty="0">
            <a:solidFill>
              <a:srgbClr val="002060"/>
            </a:solidFill>
          </a:endParaRPr>
        </a:p>
      </dgm:t>
    </dgm:pt>
    <dgm:pt modelId="{7548D09E-EFE0-4DF1-9B96-7C09515FED48}" type="sibTrans" cxnId="{5E6E170B-3162-4204-8596-11064D6D4D4E}">
      <dgm:prSet/>
      <dgm:spPr/>
      <dgm:t>
        <a:bodyPr/>
        <a:lstStyle/>
        <a:p>
          <a:endParaRPr lang="zh-CN" altLang="en-US"/>
        </a:p>
      </dgm:t>
    </dgm:pt>
    <dgm:pt modelId="{9BE454CF-FEC8-4881-8C1C-3A4A99DCBBF4}" type="parTrans" cxnId="{5E6E170B-3162-4204-8596-11064D6D4D4E}">
      <dgm:prSet/>
      <dgm:spPr/>
      <dgm:t>
        <a:bodyPr/>
        <a:lstStyle/>
        <a:p>
          <a:endParaRPr lang="zh-CN" altLang="en-US"/>
        </a:p>
      </dgm:t>
    </dgm:pt>
    <dgm:pt modelId="{F0FFB040-0DB8-4158-B596-E30D1455B7D4}">
      <dgm:prSet phldrT="[文本]" custT="1"/>
      <dgm:spPr/>
      <dgm:t>
        <a:bodyPr/>
        <a:lstStyle/>
        <a:p>
          <a:r>
            <a:rPr lang="zh-CN" altLang="en-US" sz="1600" b="1" dirty="0" smtClean="0">
              <a:solidFill>
                <a:srgbClr val="002060"/>
              </a:solidFill>
            </a:rPr>
            <a:t>研究生物系统的基因结构组成</a:t>
          </a:r>
          <a:r>
            <a:rPr lang="en-US" altLang="en-US" sz="1600" b="1" dirty="0" smtClean="0">
              <a:solidFill>
                <a:srgbClr val="002060"/>
              </a:solidFill>
            </a:rPr>
            <a:t>, </a:t>
          </a:r>
          <a:r>
            <a:rPr lang="zh-CN" altLang="en-US" sz="1600" b="1" dirty="0" smtClean="0">
              <a:solidFill>
                <a:srgbClr val="002060"/>
              </a:solidFill>
            </a:rPr>
            <a:t>即</a:t>
          </a:r>
          <a:r>
            <a:rPr lang="en-US" altLang="en-US" sz="1600" b="1" dirty="0" smtClean="0">
              <a:solidFill>
                <a:srgbClr val="002060"/>
              </a:solidFill>
            </a:rPr>
            <a:t>DNA</a:t>
          </a:r>
          <a:r>
            <a:rPr lang="zh-CN" altLang="en-US" sz="1600" b="1" dirty="0" smtClean="0">
              <a:solidFill>
                <a:srgbClr val="002060"/>
              </a:solidFill>
            </a:rPr>
            <a:t>的序列及表达</a:t>
          </a:r>
          <a:endParaRPr lang="zh-CN" altLang="en-US" sz="1600" b="1" dirty="0">
            <a:solidFill>
              <a:srgbClr val="002060"/>
            </a:solidFill>
          </a:endParaRPr>
        </a:p>
      </dgm:t>
    </dgm:pt>
    <dgm:pt modelId="{EBC6DB3F-5CF6-40D1-B590-107E11D887A2}" type="sibTrans" cxnId="{16570961-3DFB-4510-A2E2-265DE4533CD2}">
      <dgm:prSet/>
      <dgm:spPr/>
      <dgm:t>
        <a:bodyPr/>
        <a:lstStyle/>
        <a:p>
          <a:endParaRPr lang="zh-CN" altLang="en-US"/>
        </a:p>
      </dgm:t>
    </dgm:pt>
    <dgm:pt modelId="{42ECC635-F8D4-4D55-9A7A-30CB58268C12}" type="parTrans" cxnId="{16570961-3DFB-4510-A2E2-265DE4533CD2}">
      <dgm:prSet/>
      <dgm:spPr/>
      <dgm:t>
        <a:bodyPr/>
        <a:lstStyle/>
        <a:p>
          <a:endParaRPr lang="zh-CN" altLang="en-US"/>
        </a:p>
      </dgm:t>
    </dgm:pt>
    <dgm:pt modelId="{579B8526-A597-475F-8C68-DAE8F3D808F1}" type="pres">
      <dgm:prSet presAssocID="{2FCAB340-9907-4C38-A44E-C0FE52DE4FB9}" presName="linearFlow" presStyleCnt="0">
        <dgm:presLayoutVars>
          <dgm:dir/>
          <dgm:animLvl val="lvl"/>
          <dgm:resizeHandles val="exact"/>
        </dgm:presLayoutVars>
      </dgm:prSet>
      <dgm:spPr/>
      <dgm:t>
        <a:bodyPr/>
        <a:lstStyle/>
        <a:p>
          <a:endParaRPr lang="zh-CN" altLang="en-US"/>
        </a:p>
      </dgm:t>
    </dgm:pt>
    <dgm:pt modelId="{0B0B3D0E-47C5-4B68-B184-1A13178989F0}" type="pres">
      <dgm:prSet presAssocID="{C7B34D5F-4590-4692-9520-709C638669D6}" presName="composite" presStyleCnt="0"/>
      <dgm:spPr/>
    </dgm:pt>
    <dgm:pt modelId="{0DB815AD-0FD0-490C-917C-8A0214A8D074}" type="pres">
      <dgm:prSet presAssocID="{C7B34D5F-4590-4692-9520-709C638669D6}" presName="parentText" presStyleLbl="alignNode1" presStyleIdx="0" presStyleCnt="4" custLinFactNeighborX="-377" custLinFactNeighborY="88304">
        <dgm:presLayoutVars>
          <dgm:chMax val="1"/>
          <dgm:bulletEnabled val="1"/>
        </dgm:presLayoutVars>
      </dgm:prSet>
      <dgm:spPr/>
      <dgm:t>
        <a:bodyPr/>
        <a:lstStyle/>
        <a:p>
          <a:endParaRPr lang="zh-CN" altLang="en-US"/>
        </a:p>
      </dgm:t>
    </dgm:pt>
    <dgm:pt modelId="{B925973F-D7FB-4A52-83DD-9CCDA8E6F592}" type="pres">
      <dgm:prSet presAssocID="{C7B34D5F-4590-4692-9520-709C638669D6}" presName="descendantText" presStyleLbl="alignAcc1" presStyleIdx="0" presStyleCnt="4" custLinFactY="35781" custLinFactNeighborX="1389" custLinFactNeighborY="100000">
        <dgm:presLayoutVars>
          <dgm:bulletEnabled val="1"/>
        </dgm:presLayoutVars>
      </dgm:prSet>
      <dgm:spPr/>
      <dgm:t>
        <a:bodyPr/>
        <a:lstStyle/>
        <a:p>
          <a:endParaRPr lang="zh-CN" altLang="en-US"/>
        </a:p>
      </dgm:t>
    </dgm:pt>
    <dgm:pt modelId="{8959D502-1B9E-48F7-B224-B2489A0A5330}" type="pres">
      <dgm:prSet presAssocID="{741D325E-4F26-4624-A04C-461CFE491CF3}" presName="sp" presStyleCnt="0"/>
      <dgm:spPr/>
    </dgm:pt>
    <dgm:pt modelId="{D2CB32B4-38E4-4826-86F1-09DF7AD9B8A7}" type="pres">
      <dgm:prSet presAssocID="{21D70454-14EB-46B2-B167-BEC398F71726}" presName="composite" presStyleCnt="0"/>
      <dgm:spPr/>
    </dgm:pt>
    <dgm:pt modelId="{E7191ED3-43FE-4CF7-9ADD-DF80723D10E5}" type="pres">
      <dgm:prSet presAssocID="{21D70454-14EB-46B2-B167-BEC398F71726}" presName="parentText" presStyleLbl="alignNode1" presStyleIdx="1" presStyleCnt="4" custLinFactNeighborX="0" custLinFactNeighborY="81870">
        <dgm:presLayoutVars>
          <dgm:chMax val="1"/>
          <dgm:bulletEnabled val="1"/>
        </dgm:presLayoutVars>
      </dgm:prSet>
      <dgm:spPr/>
      <dgm:t>
        <a:bodyPr/>
        <a:lstStyle/>
        <a:p>
          <a:endParaRPr lang="zh-CN" altLang="en-US"/>
        </a:p>
      </dgm:t>
    </dgm:pt>
    <dgm:pt modelId="{4AB1EBA2-2E41-4483-BB9F-FA774A2A2BE3}" type="pres">
      <dgm:prSet presAssocID="{21D70454-14EB-46B2-B167-BEC398F71726}" presName="descendantText" presStyleLbl="alignAcc1" presStyleIdx="1" presStyleCnt="4" custLinFactY="25954" custLinFactNeighborX="1389" custLinFactNeighborY="100000">
        <dgm:presLayoutVars>
          <dgm:bulletEnabled val="1"/>
        </dgm:presLayoutVars>
      </dgm:prSet>
      <dgm:spPr/>
      <dgm:t>
        <a:bodyPr/>
        <a:lstStyle/>
        <a:p>
          <a:endParaRPr lang="zh-CN" altLang="en-US"/>
        </a:p>
      </dgm:t>
    </dgm:pt>
    <dgm:pt modelId="{05BC1830-F855-4CAD-931E-8C9E01CB66C4}" type="pres">
      <dgm:prSet presAssocID="{8C727F73-0897-43B5-BCFD-4266C9D29ED8}" presName="sp" presStyleCnt="0"/>
      <dgm:spPr/>
    </dgm:pt>
    <dgm:pt modelId="{D9275F21-EE39-41B2-94D3-8F300DEB422E}" type="pres">
      <dgm:prSet presAssocID="{92CDBA04-1D24-4C9E-9713-4E0BDEDC01A9}" presName="composite" presStyleCnt="0"/>
      <dgm:spPr/>
    </dgm:pt>
    <dgm:pt modelId="{B55FC501-35E9-4A69-B1CC-FE1D2EAEC7F4}" type="pres">
      <dgm:prSet presAssocID="{92CDBA04-1D24-4C9E-9713-4E0BDEDC01A9}" presName="parentText" presStyleLbl="alignNode1" presStyleIdx="2" presStyleCnt="4" custLinFactY="-54341" custLinFactNeighborX="0" custLinFactNeighborY="-100000">
        <dgm:presLayoutVars>
          <dgm:chMax val="1"/>
          <dgm:bulletEnabled val="1"/>
        </dgm:presLayoutVars>
      </dgm:prSet>
      <dgm:spPr/>
      <dgm:t>
        <a:bodyPr/>
        <a:lstStyle/>
        <a:p>
          <a:endParaRPr lang="zh-CN" altLang="en-US"/>
        </a:p>
      </dgm:t>
    </dgm:pt>
    <dgm:pt modelId="{2AEE69E9-39ED-4CA2-8116-4CF668D74365}" type="pres">
      <dgm:prSet presAssocID="{92CDBA04-1D24-4C9E-9713-4E0BDEDC01A9}" presName="descendantText" presStyleLbl="alignAcc1" presStyleIdx="2" presStyleCnt="4" custLinFactY="-100000" custLinFactNeighborX="1389" custLinFactNeighborY="-134825">
        <dgm:presLayoutVars>
          <dgm:bulletEnabled val="1"/>
        </dgm:presLayoutVars>
      </dgm:prSet>
      <dgm:spPr/>
      <dgm:t>
        <a:bodyPr/>
        <a:lstStyle/>
        <a:p>
          <a:endParaRPr lang="zh-CN" altLang="en-US"/>
        </a:p>
      </dgm:t>
    </dgm:pt>
    <dgm:pt modelId="{096EA791-0FF2-4B26-B09F-865B62111EFF}" type="pres">
      <dgm:prSet presAssocID="{4F567EC6-EFBF-41A3-A467-03DA4E1EDE28}" presName="sp" presStyleCnt="0"/>
      <dgm:spPr/>
    </dgm:pt>
    <dgm:pt modelId="{C67395F7-444D-46F7-BBBC-F389922A3443}" type="pres">
      <dgm:prSet presAssocID="{4DF5E5CF-A169-46CF-86A2-016125F12327}" presName="composite" presStyleCnt="0"/>
      <dgm:spPr/>
    </dgm:pt>
    <dgm:pt modelId="{752D389C-D3FE-439D-B2BD-8ABC19EE5ABF}" type="pres">
      <dgm:prSet presAssocID="{4DF5E5CF-A169-46CF-86A2-016125F12327}" presName="parentText" presStyleLbl="alignNode1" presStyleIdx="3" presStyleCnt="4">
        <dgm:presLayoutVars>
          <dgm:chMax val="1"/>
          <dgm:bulletEnabled val="1"/>
        </dgm:presLayoutVars>
      </dgm:prSet>
      <dgm:spPr/>
      <dgm:t>
        <a:bodyPr/>
        <a:lstStyle/>
        <a:p>
          <a:endParaRPr lang="zh-CN" altLang="en-US"/>
        </a:p>
      </dgm:t>
    </dgm:pt>
    <dgm:pt modelId="{A678156F-DFD4-4F91-9640-DA59A5063D9A}" type="pres">
      <dgm:prSet presAssocID="{4DF5E5CF-A169-46CF-86A2-016125F12327}" presName="descendantText" presStyleLbl="alignAcc1" presStyleIdx="3" presStyleCnt="4">
        <dgm:presLayoutVars>
          <dgm:bulletEnabled val="1"/>
        </dgm:presLayoutVars>
      </dgm:prSet>
      <dgm:spPr/>
      <dgm:t>
        <a:bodyPr/>
        <a:lstStyle/>
        <a:p>
          <a:endParaRPr lang="zh-CN" altLang="en-US"/>
        </a:p>
      </dgm:t>
    </dgm:pt>
  </dgm:ptLst>
  <dgm:cxnLst>
    <dgm:cxn modelId="{590830D9-F460-447F-BD0D-690DB4F29DCA}" type="presOf" srcId="{C197F6F5-218F-45D8-93B4-A536452B8338}" destId="{B925973F-D7FB-4A52-83DD-9CCDA8E6F592}" srcOrd="0" destOrd="0" presId="urn:microsoft.com/office/officeart/2005/8/layout/chevron2"/>
    <dgm:cxn modelId="{90DCEF6D-2A6B-4196-BE78-E292254ACFC5}" srcId="{2FCAB340-9907-4C38-A44E-C0FE52DE4FB9}" destId="{C7B34D5F-4590-4692-9520-709C638669D6}" srcOrd="0" destOrd="0" parTransId="{F3EC09DA-4910-46FB-8DFB-27874FBC1C93}" sibTransId="{741D325E-4F26-4624-A04C-461CFE491CF3}"/>
    <dgm:cxn modelId="{A4A7DEBE-4792-4566-B9EC-59D41A332008}" type="presOf" srcId="{21D70454-14EB-46B2-B167-BEC398F71726}" destId="{E7191ED3-43FE-4CF7-9ADD-DF80723D10E5}" srcOrd="0" destOrd="0" presId="urn:microsoft.com/office/officeart/2005/8/layout/chevron2"/>
    <dgm:cxn modelId="{23412DF4-B611-4A6E-9A69-A7F7E917CCAD}" srcId="{2FCAB340-9907-4C38-A44E-C0FE52DE4FB9}" destId="{21D70454-14EB-46B2-B167-BEC398F71726}" srcOrd="1" destOrd="0" parTransId="{EC69E01D-C0E2-45B8-997D-F04D67144D2A}" sibTransId="{8C727F73-0897-43B5-BCFD-4266C9D29ED8}"/>
    <dgm:cxn modelId="{6B51BA06-FB54-438B-8F4D-9704211B5A79}" type="presOf" srcId="{1C8EB204-77AB-43F1-A5CC-F120AF41C19A}" destId="{4AB1EBA2-2E41-4483-BB9F-FA774A2A2BE3}" srcOrd="0" destOrd="0" presId="urn:microsoft.com/office/officeart/2005/8/layout/chevron2"/>
    <dgm:cxn modelId="{AD72C526-E372-493B-86D8-91B6A4D74F8C}" type="presOf" srcId="{F0FFB040-0DB8-4158-B596-E30D1455B7D4}" destId="{2AEE69E9-39ED-4CA2-8116-4CF668D74365}" srcOrd="0" destOrd="0" presId="urn:microsoft.com/office/officeart/2005/8/layout/chevron2"/>
    <dgm:cxn modelId="{F8D2A191-1DA3-4A01-ABDB-22E355703F69}" type="presOf" srcId="{2FCAB340-9907-4C38-A44E-C0FE52DE4FB9}" destId="{579B8526-A597-475F-8C68-DAE8F3D808F1}" srcOrd="0" destOrd="0" presId="urn:microsoft.com/office/officeart/2005/8/layout/chevron2"/>
    <dgm:cxn modelId="{53B481AE-90E8-4EE8-8AED-E7ADB4366FBD}" type="presOf" srcId="{92CDBA04-1D24-4C9E-9713-4E0BDEDC01A9}" destId="{B55FC501-35E9-4A69-B1CC-FE1D2EAEC7F4}" srcOrd="0" destOrd="0" presId="urn:microsoft.com/office/officeart/2005/8/layout/chevron2"/>
    <dgm:cxn modelId="{F1A3A6A1-F027-456F-8EFF-7E6824FDC255}" type="presOf" srcId="{DD1CA4AB-3B49-4CC4-B86A-785954D39188}" destId="{A678156F-DFD4-4F91-9640-DA59A5063D9A}" srcOrd="0" destOrd="0" presId="urn:microsoft.com/office/officeart/2005/8/layout/chevron2"/>
    <dgm:cxn modelId="{695B0D03-E83C-4891-92A8-42F71D923241}" type="presOf" srcId="{4DF5E5CF-A169-46CF-86A2-016125F12327}" destId="{752D389C-D3FE-439D-B2BD-8ABC19EE5ABF}" srcOrd="0" destOrd="0" presId="urn:microsoft.com/office/officeart/2005/8/layout/chevron2"/>
    <dgm:cxn modelId="{A7344F68-0082-4E7A-A19A-11196CD5AF53}" type="presOf" srcId="{C7B34D5F-4590-4692-9520-709C638669D6}" destId="{0DB815AD-0FD0-490C-917C-8A0214A8D074}" srcOrd="0" destOrd="0" presId="urn:microsoft.com/office/officeart/2005/8/layout/chevron2"/>
    <dgm:cxn modelId="{E761625D-5E8B-4E89-846C-1672A86E5E0E}" srcId="{21D70454-14EB-46B2-B167-BEC398F71726}" destId="{1C8EB204-77AB-43F1-A5CC-F120AF41C19A}" srcOrd="0" destOrd="0" parTransId="{B0A1674D-B8F2-4F79-91C3-C7C296622172}" sibTransId="{8B8DA78F-3837-4DA9-8BDC-92ED5437E3BB}"/>
    <dgm:cxn modelId="{34932C4B-324C-497B-B5A6-C0CF3C9B34F5}" srcId="{2FCAB340-9907-4C38-A44E-C0FE52DE4FB9}" destId="{4DF5E5CF-A169-46CF-86A2-016125F12327}" srcOrd="3" destOrd="0" parTransId="{DEADD7E1-5881-4A9B-96E5-1D1D22E7E316}" sibTransId="{DDCA2A1B-94AB-4B72-9898-66ACF0F4B15D}"/>
    <dgm:cxn modelId="{16570961-3DFB-4510-A2E2-265DE4533CD2}" srcId="{92CDBA04-1D24-4C9E-9713-4E0BDEDC01A9}" destId="{F0FFB040-0DB8-4158-B596-E30D1455B7D4}" srcOrd="0" destOrd="0" parTransId="{42ECC635-F8D4-4D55-9A7A-30CB58268C12}" sibTransId="{EBC6DB3F-5CF6-40D1-B590-107E11D887A2}"/>
    <dgm:cxn modelId="{5E6E170B-3162-4204-8596-11064D6D4D4E}" srcId="{C7B34D5F-4590-4692-9520-709C638669D6}" destId="{C197F6F5-218F-45D8-93B4-A536452B8338}" srcOrd="0" destOrd="0" parTransId="{9BE454CF-FEC8-4881-8C1C-3A4A99DCBBF4}" sibTransId="{7548D09E-EFE0-4DF1-9B96-7C09515FED48}"/>
    <dgm:cxn modelId="{BB43FF0F-7CC3-4754-BE6C-857054362D5B}" srcId="{2FCAB340-9907-4C38-A44E-C0FE52DE4FB9}" destId="{92CDBA04-1D24-4C9E-9713-4E0BDEDC01A9}" srcOrd="2" destOrd="0" parTransId="{404A21E4-0881-4BA2-B6D1-24ECB2E9BEEE}" sibTransId="{4F567EC6-EFBF-41A3-A467-03DA4E1EDE28}"/>
    <dgm:cxn modelId="{AD5D520D-05FE-4DE1-B20F-C57C225593EA}" srcId="{4DF5E5CF-A169-46CF-86A2-016125F12327}" destId="{DD1CA4AB-3B49-4CC4-B86A-785954D39188}" srcOrd="0" destOrd="0" parTransId="{E4AA34A7-8328-4049-865B-D59772A705E9}" sibTransId="{55FAAB24-FFEF-4434-9170-92C8FE61FCBA}"/>
    <dgm:cxn modelId="{E21A33CA-CBDA-493B-A3DD-0B371F609867}" type="presParOf" srcId="{579B8526-A597-475F-8C68-DAE8F3D808F1}" destId="{0B0B3D0E-47C5-4B68-B184-1A13178989F0}" srcOrd="0" destOrd="0" presId="urn:microsoft.com/office/officeart/2005/8/layout/chevron2"/>
    <dgm:cxn modelId="{9956988F-5A89-4147-B618-76A4E6917720}" type="presParOf" srcId="{0B0B3D0E-47C5-4B68-B184-1A13178989F0}" destId="{0DB815AD-0FD0-490C-917C-8A0214A8D074}" srcOrd="0" destOrd="0" presId="urn:microsoft.com/office/officeart/2005/8/layout/chevron2"/>
    <dgm:cxn modelId="{729A521B-168F-40A8-A886-74B6E5B45725}" type="presParOf" srcId="{0B0B3D0E-47C5-4B68-B184-1A13178989F0}" destId="{B925973F-D7FB-4A52-83DD-9CCDA8E6F592}" srcOrd="1" destOrd="0" presId="urn:microsoft.com/office/officeart/2005/8/layout/chevron2"/>
    <dgm:cxn modelId="{26FB7B03-7F66-4459-A342-0F3C80649C7D}" type="presParOf" srcId="{579B8526-A597-475F-8C68-DAE8F3D808F1}" destId="{8959D502-1B9E-48F7-B224-B2489A0A5330}" srcOrd="1" destOrd="0" presId="urn:microsoft.com/office/officeart/2005/8/layout/chevron2"/>
    <dgm:cxn modelId="{A9A2E578-EE2C-49CC-84CE-E1587A176103}" type="presParOf" srcId="{579B8526-A597-475F-8C68-DAE8F3D808F1}" destId="{D2CB32B4-38E4-4826-86F1-09DF7AD9B8A7}" srcOrd="2" destOrd="0" presId="urn:microsoft.com/office/officeart/2005/8/layout/chevron2"/>
    <dgm:cxn modelId="{5B7B0C38-06D9-47ED-8FDD-6D42F4C39FED}" type="presParOf" srcId="{D2CB32B4-38E4-4826-86F1-09DF7AD9B8A7}" destId="{E7191ED3-43FE-4CF7-9ADD-DF80723D10E5}" srcOrd="0" destOrd="0" presId="urn:microsoft.com/office/officeart/2005/8/layout/chevron2"/>
    <dgm:cxn modelId="{1EB47293-32F6-4613-9813-0C8912C34B5D}" type="presParOf" srcId="{D2CB32B4-38E4-4826-86F1-09DF7AD9B8A7}" destId="{4AB1EBA2-2E41-4483-BB9F-FA774A2A2BE3}" srcOrd="1" destOrd="0" presId="urn:microsoft.com/office/officeart/2005/8/layout/chevron2"/>
    <dgm:cxn modelId="{98DFC5C7-E157-4359-B5D6-385B64A8B902}" type="presParOf" srcId="{579B8526-A597-475F-8C68-DAE8F3D808F1}" destId="{05BC1830-F855-4CAD-931E-8C9E01CB66C4}" srcOrd="3" destOrd="0" presId="urn:microsoft.com/office/officeart/2005/8/layout/chevron2"/>
    <dgm:cxn modelId="{809F5544-FD24-458D-9B74-71652BF1F903}" type="presParOf" srcId="{579B8526-A597-475F-8C68-DAE8F3D808F1}" destId="{D9275F21-EE39-41B2-94D3-8F300DEB422E}" srcOrd="4" destOrd="0" presId="urn:microsoft.com/office/officeart/2005/8/layout/chevron2"/>
    <dgm:cxn modelId="{18862861-8CCD-49C3-B9EC-840C0707CE6E}" type="presParOf" srcId="{D9275F21-EE39-41B2-94D3-8F300DEB422E}" destId="{B55FC501-35E9-4A69-B1CC-FE1D2EAEC7F4}" srcOrd="0" destOrd="0" presId="urn:microsoft.com/office/officeart/2005/8/layout/chevron2"/>
    <dgm:cxn modelId="{C21884ED-C0D6-4BE5-AB2B-79A143615807}" type="presParOf" srcId="{D9275F21-EE39-41B2-94D3-8F300DEB422E}" destId="{2AEE69E9-39ED-4CA2-8116-4CF668D74365}" srcOrd="1" destOrd="0" presId="urn:microsoft.com/office/officeart/2005/8/layout/chevron2"/>
    <dgm:cxn modelId="{9F3DDBFC-45AC-4D89-A90A-90BC2F2329DF}" type="presParOf" srcId="{579B8526-A597-475F-8C68-DAE8F3D808F1}" destId="{096EA791-0FF2-4B26-B09F-865B62111EFF}" srcOrd="5" destOrd="0" presId="urn:microsoft.com/office/officeart/2005/8/layout/chevron2"/>
    <dgm:cxn modelId="{039A49DC-397A-4A08-AE2D-7AAC3B2B8094}" type="presParOf" srcId="{579B8526-A597-475F-8C68-DAE8F3D808F1}" destId="{C67395F7-444D-46F7-BBBC-F389922A3443}" srcOrd="6" destOrd="0" presId="urn:microsoft.com/office/officeart/2005/8/layout/chevron2"/>
    <dgm:cxn modelId="{882E82C7-A24D-4950-9DBB-ED72C84DF75E}" type="presParOf" srcId="{C67395F7-444D-46F7-BBBC-F389922A3443}" destId="{752D389C-D3FE-439D-B2BD-8ABC19EE5ABF}" srcOrd="0" destOrd="0" presId="urn:microsoft.com/office/officeart/2005/8/layout/chevron2"/>
    <dgm:cxn modelId="{8D3F7854-0749-4C04-A5D1-A48A133A7869}" type="presParOf" srcId="{C67395F7-444D-46F7-BBBC-F389922A3443}" destId="{A678156F-DFD4-4F91-9640-DA59A5063D9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B6786-3F23-441D-8BEA-FCF24FC4973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3B0ADB2B-B506-432A-BDAC-8813F38609E5}">
      <dgm:prSet phldrT="[文本]"/>
      <dgm:spPr/>
      <dgm:t>
        <a:bodyPr/>
        <a:lstStyle/>
        <a:p>
          <a:r>
            <a:rPr lang="zh-CN" altLang="en-US" dirty="0" smtClean="0"/>
            <a:t>样品采集和预处理</a:t>
          </a:r>
          <a:endParaRPr lang="zh-CN" altLang="en-US" dirty="0"/>
        </a:p>
      </dgm:t>
    </dgm:pt>
    <dgm:pt modelId="{615710D9-9F7D-4AD4-8CA5-A67BE0C18DBF}" type="parTrans" cxnId="{A9C45A06-3BF9-481F-BF15-6254322D823C}">
      <dgm:prSet/>
      <dgm:spPr/>
      <dgm:t>
        <a:bodyPr/>
        <a:lstStyle/>
        <a:p>
          <a:endParaRPr lang="zh-CN" altLang="en-US"/>
        </a:p>
      </dgm:t>
    </dgm:pt>
    <dgm:pt modelId="{5ACDBA7A-CC2E-48E2-B57D-4ED1FFFF8C6B}" type="sibTrans" cxnId="{A9C45A06-3BF9-481F-BF15-6254322D823C}">
      <dgm:prSet/>
      <dgm:spPr/>
      <dgm:t>
        <a:bodyPr/>
        <a:lstStyle/>
        <a:p>
          <a:endParaRPr lang="zh-CN" altLang="en-US"/>
        </a:p>
      </dgm:t>
    </dgm:pt>
    <dgm:pt modelId="{D3F4BCC4-F0BA-4124-A4E7-5DDC1CEB0267}">
      <dgm:prSet phldrT="[文本]" custT="1"/>
      <dgm:spPr/>
      <dgm:t>
        <a:bodyPr/>
        <a:lstStyle/>
        <a:p>
          <a:endParaRPr lang="zh-CN" altLang="en-US" sz="1400" b="1" dirty="0">
            <a:solidFill>
              <a:srgbClr val="002060"/>
            </a:solidFill>
            <a:latin typeface="+mj-ea"/>
            <a:ea typeface="+mj-ea"/>
          </a:endParaRPr>
        </a:p>
      </dgm:t>
    </dgm:pt>
    <dgm:pt modelId="{2245609C-A146-40D5-95C3-B23F03EFB0C6}" type="parTrans" cxnId="{9B17AB0D-8600-470B-8C56-FF9C891FE42D}">
      <dgm:prSet/>
      <dgm:spPr/>
      <dgm:t>
        <a:bodyPr/>
        <a:lstStyle/>
        <a:p>
          <a:endParaRPr lang="zh-CN" altLang="en-US"/>
        </a:p>
      </dgm:t>
    </dgm:pt>
    <dgm:pt modelId="{EA7004F4-3DC3-48C6-B449-18CFF7D264AE}" type="sibTrans" cxnId="{9B17AB0D-8600-470B-8C56-FF9C891FE42D}">
      <dgm:prSet/>
      <dgm:spPr/>
      <dgm:t>
        <a:bodyPr/>
        <a:lstStyle/>
        <a:p>
          <a:endParaRPr lang="zh-CN" altLang="en-US"/>
        </a:p>
      </dgm:t>
    </dgm:pt>
    <dgm:pt modelId="{A8F1EE6A-8D15-4D9C-9BFA-A192188EAEFA}">
      <dgm:prSet phldrT="[文本]"/>
      <dgm:spPr/>
      <dgm:t>
        <a:bodyPr/>
        <a:lstStyle/>
        <a:p>
          <a:r>
            <a:rPr lang="zh-CN" altLang="en-US" dirty="0" smtClean="0"/>
            <a:t>数据分析</a:t>
          </a:r>
          <a:endParaRPr lang="zh-CN" altLang="en-US" dirty="0"/>
        </a:p>
      </dgm:t>
    </dgm:pt>
    <dgm:pt modelId="{0577F9E9-B408-48FC-9A57-6EBF9494561E}" type="parTrans" cxnId="{36776B13-474D-495B-A9C6-F8D869CC85F3}">
      <dgm:prSet/>
      <dgm:spPr/>
      <dgm:t>
        <a:bodyPr/>
        <a:lstStyle/>
        <a:p>
          <a:endParaRPr lang="zh-CN" altLang="en-US"/>
        </a:p>
      </dgm:t>
    </dgm:pt>
    <dgm:pt modelId="{DE8B2DC2-45AF-4F7C-A647-56376C422DDC}" type="sibTrans" cxnId="{36776B13-474D-495B-A9C6-F8D869CC85F3}">
      <dgm:prSet/>
      <dgm:spPr/>
      <dgm:t>
        <a:bodyPr/>
        <a:lstStyle/>
        <a:p>
          <a:endParaRPr lang="zh-CN" altLang="en-US"/>
        </a:p>
      </dgm:t>
    </dgm:pt>
    <dgm:pt modelId="{0F26BB51-CAD5-4424-97EF-98E94E777A28}">
      <dgm:prSet/>
      <dgm:spPr/>
      <dgm:t>
        <a:bodyPr/>
        <a:lstStyle/>
        <a:p>
          <a:r>
            <a:rPr lang="zh-CN" altLang="en-US" dirty="0" smtClean="0"/>
            <a:t>数据采集</a:t>
          </a:r>
          <a:endParaRPr lang="zh-CN" altLang="en-US" dirty="0"/>
        </a:p>
      </dgm:t>
    </dgm:pt>
    <dgm:pt modelId="{C9715C3E-F79E-449D-805C-535515A5D207}" type="parTrans" cxnId="{F1C84C27-1274-495D-9C11-2C90313E03EC}">
      <dgm:prSet/>
      <dgm:spPr/>
      <dgm:t>
        <a:bodyPr/>
        <a:lstStyle/>
        <a:p>
          <a:endParaRPr lang="zh-CN" altLang="en-US"/>
        </a:p>
      </dgm:t>
    </dgm:pt>
    <dgm:pt modelId="{287BA77E-5623-4276-86BF-0535A9C8EFC5}" type="sibTrans" cxnId="{F1C84C27-1274-495D-9C11-2C90313E03EC}">
      <dgm:prSet/>
      <dgm:spPr/>
      <dgm:t>
        <a:bodyPr/>
        <a:lstStyle/>
        <a:p>
          <a:endParaRPr lang="zh-CN" altLang="en-US"/>
        </a:p>
      </dgm:t>
    </dgm:pt>
    <dgm:pt modelId="{9CA84B70-ADB9-4142-82D1-724DFF4DB4BD}">
      <dgm:prSet/>
      <dgm:spPr/>
      <dgm:t>
        <a:bodyPr/>
        <a:lstStyle/>
        <a:p>
          <a:r>
            <a:rPr lang="zh-CN" altLang="en-US" dirty="0" smtClean="0"/>
            <a:t>数据预处理</a:t>
          </a:r>
          <a:endParaRPr lang="zh-CN" altLang="en-US" dirty="0"/>
        </a:p>
      </dgm:t>
    </dgm:pt>
    <dgm:pt modelId="{8BFE8673-4845-41DA-908E-8EFCE22888C6}" type="parTrans" cxnId="{0BE5A46A-F305-40F6-B036-588C3601DF98}">
      <dgm:prSet/>
      <dgm:spPr/>
      <dgm:t>
        <a:bodyPr/>
        <a:lstStyle/>
        <a:p>
          <a:endParaRPr lang="zh-CN" altLang="en-US"/>
        </a:p>
      </dgm:t>
    </dgm:pt>
    <dgm:pt modelId="{2E430D46-A032-46EF-80D9-E7894CE8453F}" type="sibTrans" cxnId="{0BE5A46A-F305-40F6-B036-588C3601DF98}">
      <dgm:prSet/>
      <dgm:spPr/>
      <dgm:t>
        <a:bodyPr/>
        <a:lstStyle/>
        <a:p>
          <a:endParaRPr lang="zh-CN" altLang="en-US"/>
        </a:p>
      </dgm:t>
    </dgm:pt>
    <dgm:pt modelId="{47516664-082E-45ED-8343-01032C9DB864}">
      <dgm:prSet custT="1"/>
      <dgm:spPr/>
      <dgm:t>
        <a:bodyPr/>
        <a:lstStyle/>
        <a:p>
          <a:r>
            <a:rPr lang="en-US" altLang="en-US" sz="1600" b="1" dirty="0" smtClean="0">
              <a:solidFill>
                <a:srgbClr val="002060"/>
              </a:solidFill>
            </a:rPr>
            <a:t>NMR</a:t>
          </a:r>
          <a:endParaRPr lang="zh-CN" altLang="en-US" sz="1600" dirty="0"/>
        </a:p>
      </dgm:t>
    </dgm:pt>
    <dgm:pt modelId="{8E852FD1-F503-4902-A3DD-27852DEF0C5B}" type="parTrans" cxnId="{69690043-6712-42FF-AD8E-D49199954EB4}">
      <dgm:prSet/>
      <dgm:spPr/>
      <dgm:t>
        <a:bodyPr/>
        <a:lstStyle/>
        <a:p>
          <a:endParaRPr lang="zh-CN" altLang="en-US"/>
        </a:p>
      </dgm:t>
    </dgm:pt>
    <dgm:pt modelId="{64436447-2305-4FC9-BD88-C6F5F4803FA1}" type="sibTrans" cxnId="{69690043-6712-42FF-AD8E-D49199954EB4}">
      <dgm:prSet/>
      <dgm:spPr/>
      <dgm:t>
        <a:bodyPr/>
        <a:lstStyle/>
        <a:p>
          <a:endParaRPr lang="zh-CN" altLang="en-US"/>
        </a:p>
      </dgm:t>
    </dgm:pt>
    <dgm:pt modelId="{B0C44B85-D8E6-4420-BD18-8E92883D4718}">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滤噪</a:t>
          </a:r>
          <a:endParaRPr lang="zh-CN" altLang="en-US" sz="1400" b="1" dirty="0">
            <a:solidFill>
              <a:srgbClr val="002060"/>
            </a:solidFill>
          </a:endParaRPr>
        </a:p>
      </dgm:t>
    </dgm:pt>
    <dgm:pt modelId="{CC13FE06-0C27-457E-8948-B01878E636AF}" type="parTrans" cxnId="{F7833A35-8FD1-43D4-BFE6-B613BBD3509B}">
      <dgm:prSet/>
      <dgm:spPr/>
      <dgm:t>
        <a:bodyPr/>
        <a:lstStyle/>
        <a:p>
          <a:endParaRPr lang="zh-CN" altLang="en-US"/>
        </a:p>
      </dgm:t>
    </dgm:pt>
    <dgm:pt modelId="{C48275D4-082C-476C-9456-EABEB94F85A1}" type="sibTrans" cxnId="{F7833A35-8FD1-43D4-BFE6-B613BBD3509B}">
      <dgm:prSet/>
      <dgm:spPr/>
      <dgm:t>
        <a:bodyPr/>
        <a:lstStyle/>
        <a:p>
          <a:endParaRPr lang="zh-CN" altLang="en-US"/>
        </a:p>
      </dgm:t>
    </dgm:pt>
    <dgm:pt modelId="{6E71AB52-457E-4B40-9049-CBBB7C728E1E}">
      <dgm:prSet phldrT="[文本]" custT="1"/>
      <dgm:spPr/>
      <dgm:t>
        <a:bodyPr/>
        <a:lstStyle/>
        <a:p>
          <a:endParaRPr lang="zh-CN" altLang="en-US" sz="1000" dirty="0"/>
        </a:p>
      </dgm:t>
    </dgm:pt>
    <dgm:pt modelId="{007CF5D0-D645-4B2C-A720-5AFCDDCEC751}" type="sibTrans" cxnId="{1D088C22-5DF0-4949-A6C9-74CB36D1BE12}">
      <dgm:prSet/>
      <dgm:spPr/>
      <dgm:t>
        <a:bodyPr/>
        <a:lstStyle/>
        <a:p>
          <a:endParaRPr lang="zh-CN" altLang="en-US"/>
        </a:p>
      </dgm:t>
    </dgm:pt>
    <dgm:pt modelId="{6B4F170C-1685-464D-B186-E5BCE6C97D07}" type="parTrans" cxnId="{1D088C22-5DF0-4949-A6C9-74CB36D1BE12}">
      <dgm:prSet/>
      <dgm:spPr/>
      <dgm:t>
        <a:bodyPr/>
        <a:lstStyle/>
        <a:p>
          <a:endParaRPr lang="zh-CN" altLang="en-US"/>
        </a:p>
      </dgm:t>
    </dgm:pt>
    <dgm:pt modelId="{7D5728F2-081B-4589-9C00-71F2E59932F8}">
      <dgm:prSet phldrT="[文本]" custT="1"/>
      <dgm:spPr/>
      <dgm:t>
        <a:bodyPr/>
        <a:lstStyle/>
        <a:p>
          <a:r>
            <a:rPr lang="zh-CN" altLang="en-US" sz="1200" b="1" dirty="0" smtClean="0">
              <a:solidFill>
                <a:srgbClr val="002060"/>
              </a:solidFill>
              <a:latin typeface="+mj-ea"/>
              <a:ea typeface="+mj-ea"/>
            </a:rPr>
            <a:t>数据库专家系统</a:t>
          </a:r>
          <a:endParaRPr lang="zh-CN" altLang="en-US" sz="1200" b="1" dirty="0">
            <a:solidFill>
              <a:srgbClr val="002060"/>
            </a:solidFill>
            <a:latin typeface="+mj-ea"/>
            <a:ea typeface="+mj-ea"/>
          </a:endParaRPr>
        </a:p>
      </dgm:t>
    </dgm:pt>
    <dgm:pt modelId="{B985CC53-42FA-496B-A586-F52E68F744EF}" type="sibTrans" cxnId="{2801F9C9-487F-461E-BC60-89B29359C694}">
      <dgm:prSet/>
      <dgm:spPr/>
      <dgm:t>
        <a:bodyPr/>
        <a:lstStyle/>
        <a:p>
          <a:endParaRPr lang="zh-CN" altLang="en-US"/>
        </a:p>
      </dgm:t>
    </dgm:pt>
    <dgm:pt modelId="{09105C9D-4B04-4BAC-AEBD-20F6F6E121CF}" type="parTrans" cxnId="{2801F9C9-487F-461E-BC60-89B29359C694}">
      <dgm:prSet/>
      <dgm:spPr/>
      <dgm:t>
        <a:bodyPr/>
        <a:lstStyle/>
        <a:p>
          <a:endParaRPr lang="zh-CN" altLang="en-US"/>
        </a:p>
      </dgm:t>
    </dgm:pt>
    <dgm:pt modelId="{56F0CC95-EB5E-435E-85C2-A9F0ED6B7FF0}">
      <dgm:prSet phldrT="[文本]" custT="1"/>
      <dgm:spPr/>
      <dgm:t>
        <a:bodyPr/>
        <a:lstStyle/>
        <a:p>
          <a:r>
            <a:rPr lang="zh-CN" altLang="en-US" sz="1200" b="1" dirty="0" smtClean="0">
              <a:solidFill>
                <a:srgbClr val="002060"/>
              </a:solidFill>
              <a:latin typeface="+mj-ea"/>
              <a:ea typeface="+mj-ea"/>
            </a:rPr>
            <a:t>有监督学习方法</a:t>
          </a:r>
          <a:endParaRPr lang="zh-CN" altLang="en-US" sz="1200" b="1" dirty="0">
            <a:solidFill>
              <a:srgbClr val="002060"/>
            </a:solidFill>
            <a:latin typeface="+mj-ea"/>
            <a:ea typeface="+mj-ea"/>
          </a:endParaRPr>
        </a:p>
      </dgm:t>
    </dgm:pt>
    <dgm:pt modelId="{7A4BDB0D-1093-49FF-A321-E9FE915FB473}" type="sibTrans" cxnId="{0429811D-3E86-4E66-8815-C5FF52A5F142}">
      <dgm:prSet/>
      <dgm:spPr/>
      <dgm:t>
        <a:bodyPr/>
        <a:lstStyle/>
        <a:p>
          <a:endParaRPr lang="zh-CN" altLang="en-US"/>
        </a:p>
      </dgm:t>
    </dgm:pt>
    <dgm:pt modelId="{4E42B214-1327-41C0-ABF1-28A5A5863579}" type="parTrans" cxnId="{0429811D-3E86-4E66-8815-C5FF52A5F142}">
      <dgm:prSet/>
      <dgm:spPr/>
      <dgm:t>
        <a:bodyPr/>
        <a:lstStyle/>
        <a:p>
          <a:endParaRPr lang="zh-CN" altLang="en-US"/>
        </a:p>
      </dgm:t>
    </dgm:pt>
    <dgm:pt modelId="{01232B6E-D17C-42D2-97BF-CBF121CC28D9}">
      <dgm:prSet phldrT="[文本]" custT="1"/>
      <dgm:spPr/>
      <dgm:t>
        <a:bodyPr/>
        <a:lstStyle/>
        <a:p>
          <a:r>
            <a:rPr lang="zh-CN" altLang="en-US" sz="1400" b="1" dirty="0" smtClean="0">
              <a:solidFill>
                <a:srgbClr val="002060"/>
              </a:solidFill>
              <a:latin typeface="+mj-ea"/>
              <a:ea typeface="+mj-ea"/>
            </a:rPr>
            <a:t>灭活</a:t>
          </a:r>
          <a:endParaRPr lang="zh-CN" altLang="en-US" sz="1400" b="1" dirty="0">
            <a:solidFill>
              <a:srgbClr val="002060"/>
            </a:solidFill>
            <a:latin typeface="+mj-ea"/>
            <a:ea typeface="+mj-ea"/>
          </a:endParaRPr>
        </a:p>
      </dgm:t>
    </dgm:pt>
    <dgm:pt modelId="{ED606337-E692-48E3-AE4B-8DBEFFE6FBFA}" type="parTrans" cxnId="{B1F182CF-69D2-4C4E-9C3F-0CE908F792C4}">
      <dgm:prSet/>
      <dgm:spPr/>
      <dgm:t>
        <a:bodyPr/>
        <a:lstStyle/>
        <a:p>
          <a:endParaRPr lang="zh-CN" altLang="en-US"/>
        </a:p>
      </dgm:t>
    </dgm:pt>
    <dgm:pt modelId="{F85EA8A9-7AC6-42F5-A89C-B4BC6C41C0EC}" type="sibTrans" cxnId="{B1F182CF-69D2-4C4E-9C3F-0CE908F792C4}">
      <dgm:prSet/>
      <dgm:spPr/>
      <dgm:t>
        <a:bodyPr/>
        <a:lstStyle/>
        <a:p>
          <a:endParaRPr lang="zh-CN" altLang="en-US"/>
        </a:p>
      </dgm:t>
    </dgm:pt>
    <dgm:pt modelId="{53E3CCD0-F810-49FE-B184-BFBA20F2B96D}">
      <dgm:prSet phldrT="[文本]" custT="1"/>
      <dgm:spPr/>
      <dgm:t>
        <a:bodyPr/>
        <a:lstStyle/>
        <a:p>
          <a:r>
            <a:rPr lang="zh-CN" altLang="en-US" sz="1400" b="1" dirty="0" smtClean="0">
              <a:solidFill>
                <a:srgbClr val="002060"/>
              </a:solidFill>
              <a:latin typeface="+mj-ea"/>
              <a:ea typeface="+mj-ea"/>
            </a:rPr>
            <a:t>储存</a:t>
          </a:r>
        </a:p>
        <a:p>
          <a:endParaRPr lang="zh-CN" altLang="en-US" sz="1400" b="1" dirty="0">
            <a:solidFill>
              <a:srgbClr val="002060"/>
            </a:solidFill>
            <a:latin typeface="+mj-ea"/>
            <a:ea typeface="+mj-ea"/>
          </a:endParaRPr>
        </a:p>
      </dgm:t>
    </dgm:pt>
    <dgm:pt modelId="{0C1AAE05-BFDB-46F5-AC51-EB7D195ABFF8}" type="parTrans" cxnId="{20C974A6-81BF-4CB7-8ADA-0FB1753281C4}">
      <dgm:prSet/>
      <dgm:spPr/>
      <dgm:t>
        <a:bodyPr/>
        <a:lstStyle/>
        <a:p>
          <a:endParaRPr lang="zh-CN" altLang="en-US"/>
        </a:p>
      </dgm:t>
    </dgm:pt>
    <dgm:pt modelId="{FF97AF59-3C3F-417E-B22B-0BB375CDF344}" type="sibTrans" cxnId="{20C974A6-81BF-4CB7-8ADA-0FB1753281C4}">
      <dgm:prSet/>
      <dgm:spPr/>
      <dgm:t>
        <a:bodyPr/>
        <a:lstStyle/>
        <a:p>
          <a:endParaRPr lang="zh-CN" altLang="en-US"/>
        </a:p>
      </dgm:t>
    </dgm:pt>
    <dgm:pt modelId="{0A46A5B2-2284-49BB-BEC8-BD19573B43DF}">
      <dgm:prSet phldrT="[文本]" custT="1"/>
      <dgm:spPr/>
      <dgm:t>
        <a:bodyPr/>
        <a:lstStyle/>
        <a:p>
          <a:r>
            <a:rPr lang="zh-CN" altLang="en-US" sz="1400" b="1" dirty="0" smtClean="0">
              <a:solidFill>
                <a:srgbClr val="002060"/>
              </a:solidFill>
              <a:latin typeface="+mj-ea"/>
              <a:ea typeface="+mj-ea"/>
            </a:rPr>
            <a:t>提取</a:t>
          </a:r>
          <a:endParaRPr lang="zh-CN" altLang="en-US" sz="1400" b="1" dirty="0">
            <a:solidFill>
              <a:srgbClr val="002060"/>
            </a:solidFill>
            <a:latin typeface="+mj-ea"/>
            <a:ea typeface="+mj-ea"/>
          </a:endParaRPr>
        </a:p>
      </dgm:t>
    </dgm:pt>
    <dgm:pt modelId="{040378DE-B11C-40F1-82EC-F3193F07CA47}" type="parTrans" cxnId="{0C98FFBE-A1DC-434F-A771-BF4887C10DC4}">
      <dgm:prSet/>
      <dgm:spPr/>
      <dgm:t>
        <a:bodyPr/>
        <a:lstStyle/>
        <a:p>
          <a:endParaRPr lang="zh-CN" altLang="en-US"/>
        </a:p>
      </dgm:t>
    </dgm:pt>
    <dgm:pt modelId="{6DD1EA30-4490-44F5-8B85-7D945BD67386}" type="sibTrans" cxnId="{0C98FFBE-A1DC-434F-A771-BF4887C10DC4}">
      <dgm:prSet/>
      <dgm:spPr/>
      <dgm:t>
        <a:bodyPr/>
        <a:lstStyle/>
        <a:p>
          <a:endParaRPr lang="zh-CN" altLang="en-US"/>
        </a:p>
      </dgm:t>
    </dgm:pt>
    <dgm:pt modelId="{490E886D-EAB3-4178-BCE8-22F8AE29FF8B}">
      <dgm:prSet custT="1"/>
      <dgm:spPr/>
      <dgm:t>
        <a:bodyPr/>
        <a:lstStyle/>
        <a:p>
          <a:r>
            <a:rPr lang="en-US" altLang="zh-CN" sz="1600" b="1" dirty="0" smtClean="0">
              <a:solidFill>
                <a:srgbClr val="002060"/>
              </a:solidFill>
            </a:rPr>
            <a:t>MS</a:t>
          </a:r>
          <a:endParaRPr lang="zh-CN" altLang="en-US" sz="1600" dirty="0"/>
        </a:p>
      </dgm:t>
    </dgm:pt>
    <dgm:pt modelId="{B2DB84F4-AF90-4E9D-95E1-9453979EBB07}" type="parTrans" cxnId="{D15DE640-BCAD-42AC-9328-035A56D4F06D}">
      <dgm:prSet/>
      <dgm:spPr/>
      <dgm:t>
        <a:bodyPr/>
        <a:lstStyle/>
        <a:p>
          <a:endParaRPr lang="zh-CN" altLang="en-US"/>
        </a:p>
      </dgm:t>
    </dgm:pt>
    <dgm:pt modelId="{5738CD10-D7A2-41A9-8409-40FD6341D5FA}" type="sibTrans" cxnId="{D15DE640-BCAD-42AC-9328-035A56D4F06D}">
      <dgm:prSet/>
      <dgm:spPr/>
      <dgm:t>
        <a:bodyPr/>
        <a:lstStyle/>
        <a:p>
          <a:endParaRPr lang="zh-CN" altLang="en-US"/>
        </a:p>
      </dgm:t>
    </dgm:pt>
    <dgm:pt modelId="{D72DFF64-0422-46D4-95C8-3004709C11B4}">
      <dgm:prSet custT="1"/>
      <dgm:spPr/>
      <dgm:t>
        <a:bodyPr/>
        <a:lstStyle/>
        <a:p>
          <a:r>
            <a:rPr lang="en-US" altLang="en-US" sz="1600" b="1" dirty="0" smtClean="0">
              <a:solidFill>
                <a:srgbClr val="002060"/>
              </a:solidFill>
            </a:rPr>
            <a:t>GC-MS</a:t>
          </a:r>
          <a:endParaRPr lang="zh-CN" altLang="en-US" sz="1600" dirty="0"/>
        </a:p>
      </dgm:t>
    </dgm:pt>
    <dgm:pt modelId="{F947E51E-1D5D-4A6A-899C-DD56B9A51ECB}" type="parTrans" cxnId="{9BF67E2B-261C-4738-9C3A-F6E4719AE5CC}">
      <dgm:prSet/>
      <dgm:spPr/>
      <dgm:t>
        <a:bodyPr/>
        <a:lstStyle/>
        <a:p>
          <a:endParaRPr lang="zh-CN" altLang="en-US"/>
        </a:p>
      </dgm:t>
    </dgm:pt>
    <dgm:pt modelId="{3724D872-9EB2-4523-B134-087AF275BE17}" type="sibTrans" cxnId="{9BF67E2B-261C-4738-9C3A-F6E4719AE5CC}">
      <dgm:prSet/>
      <dgm:spPr/>
      <dgm:t>
        <a:bodyPr/>
        <a:lstStyle/>
        <a:p>
          <a:endParaRPr lang="zh-CN" altLang="en-US"/>
        </a:p>
      </dgm:t>
    </dgm:pt>
    <dgm:pt modelId="{D08C73FF-3DE3-47AF-9C67-E5D3C6E0685E}">
      <dgm:prSet custT="1"/>
      <dgm:spPr/>
      <dgm:t>
        <a:bodyPr/>
        <a:lstStyle/>
        <a:p>
          <a:r>
            <a:rPr lang="en-US" altLang="en-US" sz="1600" b="1" dirty="0" smtClean="0">
              <a:solidFill>
                <a:srgbClr val="002060"/>
              </a:solidFill>
            </a:rPr>
            <a:t>LC-MS</a:t>
          </a:r>
          <a:endParaRPr lang="zh-CN" altLang="en-US" sz="1600" b="1" dirty="0" smtClean="0">
            <a:solidFill>
              <a:srgbClr val="002060"/>
            </a:solidFill>
          </a:endParaRPr>
        </a:p>
      </dgm:t>
    </dgm:pt>
    <dgm:pt modelId="{EB89ADB5-26B1-4955-B3C2-460AF60DF25C}" type="parTrans" cxnId="{85DF1921-3517-4AD5-8300-4027DEB9898F}">
      <dgm:prSet/>
      <dgm:spPr/>
      <dgm:t>
        <a:bodyPr/>
        <a:lstStyle/>
        <a:p>
          <a:endParaRPr lang="zh-CN" altLang="en-US"/>
        </a:p>
      </dgm:t>
    </dgm:pt>
    <dgm:pt modelId="{B44FEC11-70A1-458B-8936-159788671C86}" type="sibTrans" cxnId="{85DF1921-3517-4AD5-8300-4027DEB9898F}">
      <dgm:prSet/>
      <dgm:spPr/>
      <dgm:t>
        <a:bodyPr/>
        <a:lstStyle/>
        <a:p>
          <a:endParaRPr lang="zh-CN" altLang="en-US"/>
        </a:p>
      </dgm:t>
    </dgm:pt>
    <dgm:pt modelId="{6C8962A8-17D6-4BDC-BBAB-D4320674250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重叠峰解析</a:t>
          </a:r>
          <a:endParaRPr lang="zh-CN" altLang="en-US" sz="1400" b="1" dirty="0">
            <a:solidFill>
              <a:srgbClr val="002060"/>
            </a:solidFill>
          </a:endParaRPr>
        </a:p>
      </dgm:t>
    </dgm:pt>
    <dgm:pt modelId="{743F02D1-960E-4988-8165-E3728D1063EE}" type="parTrans" cxnId="{3AD43BD7-2C2B-4DF8-88F7-A6E3B6401F68}">
      <dgm:prSet/>
      <dgm:spPr/>
      <dgm:t>
        <a:bodyPr/>
        <a:lstStyle/>
        <a:p>
          <a:endParaRPr lang="zh-CN" altLang="en-US"/>
        </a:p>
      </dgm:t>
    </dgm:pt>
    <dgm:pt modelId="{7395CF28-654C-4877-A17D-8C067E862D28}" type="sibTrans" cxnId="{3AD43BD7-2C2B-4DF8-88F7-A6E3B6401F68}">
      <dgm:prSet/>
      <dgm:spPr/>
      <dgm:t>
        <a:bodyPr/>
        <a:lstStyle/>
        <a:p>
          <a:endParaRPr lang="zh-CN" altLang="en-US"/>
        </a:p>
      </dgm:t>
    </dgm:pt>
    <dgm:pt modelId="{BFF39CE9-FD3B-4B2A-A6FB-1BF4A74AF3AD}">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峰对称</a:t>
          </a:r>
          <a:endParaRPr lang="zh-CN" altLang="en-US" sz="1400" b="1" dirty="0">
            <a:solidFill>
              <a:srgbClr val="002060"/>
            </a:solidFill>
          </a:endParaRPr>
        </a:p>
      </dgm:t>
    </dgm:pt>
    <dgm:pt modelId="{7751027C-E665-455E-99C4-A12C65B77B48}" type="parTrans" cxnId="{1E14B6F6-0CEA-4C3B-A06C-6A86B0220AE4}">
      <dgm:prSet/>
      <dgm:spPr/>
      <dgm:t>
        <a:bodyPr/>
        <a:lstStyle/>
        <a:p>
          <a:endParaRPr lang="zh-CN" altLang="en-US"/>
        </a:p>
      </dgm:t>
    </dgm:pt>
    <dgm:pt modelId="{A4C41370-92BC-4C42-9281-90C942920790}" type="sibTrans" cxnId="{1E14B6F6-0CEA-4C3B-A06C-6A86B0220AE4}">
      <dgm:prSet/>
      <dgm:spPr/>
      <dgm:t>
        <a:bodyPr/>
        <a:lstStyle/>
        <a:p>
          <a:endParaRPr lang="zh-CN" altLang="en-US"/>
        </a:p>
      </dgm:t>
    </dgm:pt>
    <dgm:pt modelId="{EA49CAF5-8601-4282-9626-C0C37F89BA41}">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峰匹配</a:t>
          </a:r>
          <a:endParaRPr lang="zh-CN" altLang="en-US" sz="1400" b="1" dirty="0">
            <a:solidFill>
              <a:srgbClr val="002060"/>
            </a:solidFill>
          </a:endParaRPr>
        </a:p>
      </dgm:t>
    </dgm:pt>
    <dgm:pt modelId="{4961156E-24B6-43A6-AFBC-C5EB176504CF}" type="parTrans" cxnId="{D91CE9B2-D763-4409-A478-0B747766DCD1}">
      <dgm:prSet/>
      <dgm:spPr/>
      <dgm:t>
        <a:bodyPr/>
        <a:lstStyle/>
        <a:p>
          <a:endParaRPr lang="zh-CN" altLang="en-US"/>
        </a:p>
      </dgm:t>
    </dgm:pt>
    <dgm:pt modelId="{7B154D18-AF1F-439B-B73F-2AB8CC9841D8}" type="sibTrans" cxnId="{D91CE9B2-D763-4409-A478-0B747766DCD1}">
      <dgm:prSet/>
      <dgm:spPr/>
      <dgm:t>
        <a:bodyPr/>
        <a:lstStyle/>
        <a:p>
          <a:endParaRPr lang="zh-CN" altLang="en-US"/>
        </a:p>
      </dgm:t>
    </dgm:pt>
    <dgm:pt modelId="{C4C92E48-35B5-468A-AE78-93AD9C3D53BF}">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标准化</a:t>
          </a:r>
          <a:endParaRPr lang="zh-CN" altLang="en-US" sz="1400" b="1" dirty="0">
            <a:solidFill>
              <a:srgbClr val="002060"/>
            </a:solidFill>
          </a:endParaRPr>
        </a:p>
      </dgm:t>
    </dgm:pt>
    <dgm:pt modelId="{12864D29-747D-43A8-8644-9C1C9133B985}" type="parTrans" cxnId="{04157646-481B-47F6-B66D-B15DF60C3B08}">
      <dgm:prSet/>
      <dgm:spPr/>
      <dgm:t>
        <a:bodyPr/>
        <a:lstStyle/>
        <a:p>
          <a:endParaRPr lang="zh-CN" altLang="en-US"/>
        </a:p>
      </dgm:t>
    </dgm:pt>
    <dgm:pt modelId="{BF7832F8-4C40-4345-823D-8F279A9ACA06}" type="sibTrans" cxnId="{04157646-481B-47F6-B66D-B15DF60C3B08}">
      <dgm:prSet/>
      <dgm:spPr/>
      <dgm:t>
        <a:bodyPr/>
        <a:lstStyle/>
        <a:p>
          <a:endParaRPr lang="zh-CN" altLang="en-US"/>
        </a:p>
      </dgm:t>
    </dgm:pt>
    <dgm:pt modelId="{120D4B9A-47DB-4307-84E2-F76B16E6402E}">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100" b="1" dirty="0" smtClean="0">
              <a:solidFill>
                <a:srgbClr val="002060"/>
              </a:solidFill>
              <a:latin typeface="+mj-ea"/>
              <a:ea typeface="+mj-ea"/>
            </a:rPr>
            <a:t>归一化</a:t>
          </a:r>
        </a:p>
        <a:p>
          <a:pPr marL="114300" indent="0" defTabSz="622300">
            <a:lnSpc>
              <a:spcPct val="90000"/>
            </a:lnSpc>
            <a:spcBef>
              <a:spcPct val="0"/>
            </a:spcBef>
            <a:spcAft>
              <a:spcPct val="15000"/>
            </a:spcAft>
            <a:buNone/>
          </a:pPr>
          <a:endParaRPr lang="zh-CN" altLang="en-US" sz="1400" b="1" dirty="0">
            <a:solidFill>
              <a:srgbClr val="002060"/>
            </a:solidFill>
          </a:endParaRPr>
        </a:p>
      </dgm:t>
    </dgm:pt>
    <dgm:pt modelId="{2B3067F6-DE93-4026-88C3-8F456AF3EAA6}" type="parTrans" cxnId="{5D74E881-BFDE-477A-9456-D886D61C4A14}">
      <dgm:prSet/>
      <dgm:spPr/>
      <dgm:t>
        <a:bodyPr/>
        <a:lstStyle/>
        <a:p>
          <a:endParaRPr lang="zh-CN" altLang="en-US"/>
        </a:p>
      </dgm:t>
    </dgm:pt>
    <dgm:pt modelId="{94FACED3-7C2E-4EA2-A447-2395439E0628}" type="sibTrans" cxnId="{5D74E881-BFDE-477A-9456-D886D61C4A14}">
      <dgm:prSet/>
      <dgm:spPr/>
      <dgm:t>
        <a:bodyPr/>
        <a:lstStyle/>
        <a:p>
          <a:endParaRPr lang="zh-CN" altLang="en-US"/>
        </a:p>
      </dgm:t>
    </dgm:pt>
    <dgm:pt modelId="{BC6A6798-F519-4073-A324-29CEC3E9BE49}">
      <dgm:prSet phldrT="[文本]" custT="1"/>
      <dgm:spPr/>
      <dgm:t>
        <a:bodyPr/>
        <a:lstStyle/>
        <a:p>
          <a:endParaRPr lang="zh-CN" altLang="en-US" sz="1000" dirty="0"/>
        </a:p>
      </dgm:t>
    </dgm:pt>
    <dgm:pt modelId="{84BC6BE4-0C2D-40DA-A7A3-7E1AE1C45BE1}" type="parTrans" cxnId="{CA0D83FD-5356-42E9-9E39-D7B8BB8ABD8A}">
      <dgm:prSet/>
      <dgm:spPr/>
      <dgm:t>
        <a:bodyPr/>
        <a:lstStyle/>
        <a:p>
          <a:endParaRPr lang="zh-CN" altLang="en-US"/>
        </a:p>
      </dgm:t>
    </dgm:pt>
    <dgm:pt modelId="{0A0C04E2-F5BF-470E-8559-3152EC64D8D6}" type="sibTrans" cxnId="{CA0D83FD-5356-42E9-9E39-D7B8BB8ABD8A}">
      <dgm:prSet/>
      <dgm:spPr/>
      <dgm:t>
        <a:bodyPr/>
        <a:lstStyle/>
        <a:p>
          <a:endParaRPr lang="zh-CN" altLang="en-US"/>
        </a:p>
      </dgm:t>
    </dgm:pt>
    <dgm:pt modelId="{B9770AAD-4476-4F09-A1E6-D89A3B83A03D}">
      <dgm:prSet phldrT="[文本]" custT="1"/>
      <dgm:spPr/>
      <dgm:t>
        <a:bodyPr/>
        <a:lstStyle/>
        <a:p>
          <a:r>
            <a:rPr lang="zh-CN" altLang="en-US" sz="1200" b="1" dirty="0" smtClean="0">
              <a:solidFill>
                <a:srgbClr val="002060"/>
              </a:solidFill>
              <a:latin typeface="+mj-ea"/>
              <a:ea typeface="+mj-ea"/>
            </a:rPr>
            <a:t>非监督学习方法</a:t>
          </a:r>
          <a:endParaRPr lang="zh-CN" altLang="en-US" sz="1200" b="1" dirty="0">
            <a:solidFill>
              <a:srgbClr val="002060"/>
            </a:solidFill>
            <a:latin typeface="+mj-ea"/>
            <a:ea typeface="+mj-ea"/>
          </a:endParaRPr>
        </a:p>
      </dgm:t>
    </dgm:pt>
    <dgm:pt modelId="{C9213A59-6B14-4247-A184-EC5CF3131AD9}" type="parTrans" cxnId="{7A9084E4-221E-4FA0-843E-15C4DD2188C3}">
      <dgm:prSet/>
      <dgm:spPr/>
      <dgm:t>
        <a:bodyPr/>
        <a:lstStyle/>
        <a:p>
          <a:endParaRPr lang="zh-CN" altLang="en-US"/>
        </a:p>
      </dgm:t>
    </dgm:pt>
    <dgm:pt modelId="{C7EAE248-208B-4708-ABBF-7225C55EE35A}" type="sibTrans" cxnId="{7A9084E4-221E-4FA0-843E-15C4DD2188C3}">
      <dgm:prSet/>
      <dgm:spPr/>
      <dgm:t>
        <a:bodyPr/>
        <a:lstStyle/>
        <a:p>
          <a:endParaRPr lang="zh-CN" altLang="en-US"/>
        </a:p>
      </dgm:t>
    </dgm:pt>
    <dgm:pt modelId="{60BAEA22-2C8F-46FC-B220-AD47A6A6B647}" type="pres">
      <dgm:prSet presAssocID="{970B6786-3F23-441D-8BEA-FCF24FC4973B}" presName="Name0" presStyleCnt="0">
        <dgm:presLayoutVars>
          <dgm:dir/>
          <dgm:animLvl val="lvl"/>
          <dgm:resizeHandles val="exact"/>
        </dgm:presLayoutVars>
      </dgm:prSet>
      <dgm:spPr/>
      <dgm:t>
        <a:bodyPr/>
        <a:lstStyle/>
        <a:p>
          <a:endParaRPr lang="zh-CN" altLang="en-US"/>
        </a:p>
      </dgm:t>
    </dgm:pt>
    <dgm:pt modelId="{99E5D127-FE0A-4A70-8A87-4530D32F7000}" type="pres">
      <dgm:prSet presAssocID="{970B6786-3F23-441D-8BEA-FCF24FC4973B}" presName="tSp" presStyleCnt="0"/>
      <dgm:spPr/>
    </dgm:pt>
    <dgm:pt modelId="{E2C4BAE7-BD79-43AE-B5BC-E892E42EC72C}" type="pres">
      <dgm:prSet presAssocID="{970B6786-3F23-441D-8BEA-FCF24FC4973B}" presName="bSp" presStyleCnt="0"/>
      <dgm:spPr/>
    </dgm:pt>
    <dgm:pt modelId="{68295A3F-2214-496D-9D57-E6E63615FF49}" type="pres">
      <dgm:prSet presAssocID="{970B6786-3F23-441D-8BEA-FCF24FC4973B}" presName="process" presStyleCnt="0"/>
      <dgm:spPr/>
    </dgm:pt>
    <dgm:pt modelId="{66DFDF36-7AD9-40C7-B204-0CD93C918D6B}" type="pres">
      <dgm:prSet presAssocID="{3B0ADB2B-B506-432A-BDAC-8813F38609E5}" presName="composite1" presStyleCnt="0"/>
      <dgm:spPr/>
    </dgm:pt>
    <dgm:pt modelId="{88DCAE6A-A682-4882-A288-77DAE4873B7E}" type="pres">
      <dgm:prSet presAssocID="{3B0ADB2B-B506-432A-BDAC-8813F38609E5}" presName="dummyNode1" presStyleLbl="node1" presStyleIdx="0" presStyleCnt="4"/>
      <dgm:spPr/>
    </dgm:pt>
    <dgm:pt modelId="{2A2F4F34-C732-41A2-91DF-A5B96EA5C9D5}" type="pres">
      <dgm:prSet presAssocID="{3B0ADB2B-B506-432A-BDAC-8813F38609E5}" presName="childNode1" presStyleLbl="bgAcc1" presStyleIdx="0" presStyleCnt="4" custScaleX="84372" custScaleY="141004">
        <dgm:presLayoutVars>
          <dgm:bulletEnabled val="1"/>
        </dgm:presLayoutVars>
      </dgm:prSet>
      <dgm:spPr/>
      <dgm:t>
        <a:bodyPr/>
        <a:lstStyle/>
        <a:p>
          <a:endParaRPr lang="zh-CN" altLang="en-US"/>
        </a:p>
      </dgm:t>
    </dgm:pt>
    <dgm:pt modelId="{3CD2581C-0398-4A6D-8C70-935A5A41CC98}" type="pres">
      <dgm:prSet presAssocID="{3B0ADB2B-B506-432A-BDAC-8813F38609E5}" presName="childNode1tx" presStyleLbl="bgAcc1" presStyleIdx="0" presStyleCnt="4">
        <dgm:presLayoutVars>
          <dgm:bulletEnabled val="1"/>
        </dgm:presLayoutVars>
      </dgm:prSet>
      <dgm:spPr/>
      <dgm:t>
        <a:bodyPr/>
        <a:lstStyle/>
        <a:p>
          <a:endParaRPr lang="zh-CN" altLang="en-US"/>
        </a:p>
      </dgm:t>
    </dgm:pt>
    <dgm:pt modelId="{9F538DA5-457E-4C05-84AE-38B4D3100130}" type="pres">
      <dgm:prSet presAssocID="{3B0ADB2B-B506-432A-BDAC-8813F38609E5}" presName="parentNode1" presStyleLbl="node1" presStyleIdx="0" presStyleCnt="4" custScaleX="83509" custScaleY="89963" custLinFactNeighborX="-7327" custLinFactNeighborY="57817">
        <dgm:presLayoutVars>
          <dgm:chMax val="1"/>
          <dgm:bulletEnabled val="1"/>
        </dgm:presLayoutVars>
      </dgm:prSet>
      <dgm:spPr/>
      <dgm:t>
        <a:bodyPr/>
        <a:lstStyle/>
        <a:p>
          <a:endParaRPr lang="zh-CN" altLang="en-US"/>
        </a:p>
      </dgm:t>
    </dgm:pt>
    <dgm:pt modelId="{86D65A21-CA62-49A0-8898-B31F9E40A459}" type="pres">
      <dgm:prSet presAssocID="{3B0ADB2B-B506-432A-BDAC-8813F38609E5}" presName="connSite1" presStyleCnt="0"/>
      <dgm:spPr/>
    </dgm:pt>
    <dgm:pt modelId="{539A77CF-49E2-4F2D-8601-C4745A694630}" type="pres">
      <dgm:prSet presAssocID="{5ACDBA7A-CC2E-48E2-B57D-4ED1FFFF8C6B}" presName="Name9" presStyleLbl="sibTrans2D1" presStyleIdx="0" presStyleCnt="3" custAng="0" custScaleX="167172" custLinFactNeighborX="16413" custLinFactNeighborY="-9321"/>
      <dgm:spPr/>
      <dgm:t>
        <a:bodyPr/>
        <a:lstStyle/>
        <a:p>
          <a:endParaRPr lang="zh-CN" altLang="en-US"/>
        </a:p>
      </dgm:t>
    </dgm:pt>
    <dgm:pt modelId="{46222AB6-7161-4D0E-AE34-22E60562DB81}" type="pres">
      <dgm:prSet presAssocID="{0F26BB51-CAD5-4424-97EF-98E94E777A28}" presName="composite2" presStyleCnt="0"/>
      <dgm:spPr/>
    </dgm:pt>
    <dgm:pt modelId="{37B5CC29-9111-4DAA-B4CB-E2DF9758068E}" type="pres">
      <dgm:prSet presAssocID="{0F26BB51-CAD5-4424-97EF-98E94E777A28}" presName="dummyNode2" presStyleLbl="node1" presStyleIdx="0" presStyleCnt="4"/>
      <dgm:spPr/>
    </dgm:pt>
    <dgm:pt modelId="{06EF331E-1B69-40D7-937D-873BCCF8ABA0}" type="pres">
      <dgm:prSet presAssocID="{0F26BB51-CAD5-4424-97EF-98E94E777A28}" presName="childNode2" presStyleLbl="bgAcc1" presStyleIdx="1" presStyleCnt="4" custScaleX="89415" custScaleY="134138" custLinFactNeighborX="-22520" custLinFactNeighborY="305">
        <dgm:presLayoutVars>
          <dgm:bulletEnabled val="1"/>
        </dgm:presLayoutVars>
      </dgm:prSet>
      <dgm:spPr/>
      <dgm:t>
        <a:bodyPr/>
        <a:lstStyle/>
        <a:p>
          <a:endParaRPr lang="zh-CN" altLang="en-US"/>
        </a:p>
      </dgm:t>
    </dgm:pt>
    <dgm:pt modelId="{28FCDD61-087E-47A7-AD64-3394E074B694}" type="pres">
      <dgm:prSet presAssocID="{0F26BB51-CAD5-4424-97EF-98E94E777A28}" presName="childNode2tx" presStyleLbl="bgAcc1" presStyleIdx="1" presStyleCnt="4">
        <dgm:presLayoutVars>
          <dgm:bulletEnabled val="1"/>
        </dgm:presLayoutVars>
      </dgm:prSet>
      <dgm:spPr/>
      <dgm:t>
        <a:bodyPr/>
        <a:lstStyle/>
        <a:p>
          <a:endParaRPr lang="zh-CN" altLang="en-US"/>
        </a:p>
      </dgm:t>
    </dgm:pt>
    <dgm:pt modelId="{76A72FFA-944B-4916-8C72-CD0A9078F7D8}" type="pres">
      <dgm:prSet presAssocID="{0F26BB51-CAD5-4424-97EF-98E94E777A28}" presName="parentNode2" presStyleLbl="node1" presStyleIdx="1" presStyleCnt="4" custScaleX="76035" custScaleY="63915" custLinFactNeighborX="-40226" custLinFactNeighborY="-58023">
        <dgm:presLayoutVars>
          <dgm:chMax val="0"/>
          <dgm:bulletEnabled val="1"/>
        </dgm:presLayoutVars>
      </dgm:prSet>
      <dgm:spPr/>
      <dgm:t>
        <a:bodyPr/>
        <a:lstStyle/>
        <a:p>
          <a:endParaRPr lang="zh-CN" altLang="en-US"/>
        </a:p>
      </dgm:t>
    </dgm:pt>
    <dgm:pt modelId="{5656F559-13F3-4960-9E78-BCEABF5AE7F0}" type="pres">
      <dgm:prSet presAssocID="{0F26BB51-CAD5-4424-97EF-98E94E777A28}" presName="connSite2" presStyleCnt="0"/>
      <dgm:spPr/>
    </dgm:pt>
    <dgm:pt modelId="{65F430D8-9CC1-406D-B262-80C22403A03A}" type="pres">
      <dgm:prSet presAssocID="{287BA77E-5623-4276-86BF-0535A9C8EFC5}" presName="Name18" presStyleLbl="sibTrans2D1" presStyleIdx="1" presStyleCnt="3" custScaleX="114946" custLinFactNeighborX="13497" custLinFactNeighborY="6722"/>
      <dgm:spPr/>
      <dgm:t>
        <a:bodyPr/>
        <a:lstStyle/>
        <a:p>
          <a:endParaRPr lang="zh-CN" altLang="en-US"/>
        </a:p>
      </dgm:t>
    </dgm:pt>
    <dgm:pt modelId="{42F9DD6C-A5C8-4BA6-B129-322A5E9020F4}" type="pres">
      <dgm:prSet presAssocID="{9CA84B70-ADB9-4142-82D1-724DFF4DB4BD}" presName="composite1" presStyleCnt="0"/>
      <dgm:spPr/>
    </dgm:pt>
    <dgm:pt modelId="{4B7399C8-555A-432A-AA08-EBB5E03C8EE4}" type="pres">
      <dgm:prSet presAssocID="{9CA84B70-ADB9-4142-82D1-724DFF4DB4BD}" presName="dummyNode1" presStyleLbl="node1" presStyleIdx="1" presStyleCnt="4"/>
      <dgm:spPr/>
    </dgm:pt>
    <dgm:pt modelId="{44A1F2AC-37BE-43A4-9454-5F3CEB85D4CD}" type="pres">
      <dgm:prSet presAssocID="{9CA84B70-ADB9-4142-82D1-724DFF4DB4BD}" presName="childNode1" presStyleLbl="bgAcc1" presStyleIdx="2" presStyleCnt="4" custScaleX="83648" custScaleY="128277" custLinFactNeighborX="-42944" custLinFactNeighborY="724">
        <dgm:presLayoutVars>
          <dgm:bulletEnabled val="1"/>
        </dgm:presLayoutVars>
      </dgm:prSet>
      <dgm:spPr/>
      <dgm:t>
        <a:bodyPr/>
        <a:lstStyle/>
        <a:p>
          <a:endParaRPr lang="zh-CN" altLang="en-US"/>
        </a:p>
      </dgm:t>
    </dgm:pt>
    <dgm:pt modelId="{CF79293A-E95D-4FBE-A32A-CA0F0C873B49}" type="pres">
      <dgm:prSet presAssocID="{9CA84B70-ADB9-4142-82D1-724DFF4DB4BD}" presName="childNode1tx" presStyleLbl="bgAcc1" presStyleIdx="2" presStyleCnt="4">
        <dgm:presLayoutVars>
          <dgm:bulletEnabled val="1"/>
        </dgm:presLayoutVars>
      </dgm:prSet>
      <dgm:spPr/>
      <dgm:t>
        <a:bodyPr/>
        <a:lstStyle/>
        <a:p>
          <a:endParaRPr lang="zh-CN" altLang="en-US"/>
        </a:p>
      </dgm:t>
    </dgm:pt>
    <dgm:pt modelId="{7292ED9C-14E0-4E1A-A801-7A06960C8B5E}" type="pres">
      <dgm:prSet presAssocID="{9CA84B70-ADB9-4142-82D1-724DFF4DB4BD}" presName="parentNode1" presStyleLbl="node1" presStyleIdx="2" presStyleCnt="4" custScaleX="84098" custScaleY="64816" custLinFactNeighborX="-59557" custLinFactNeighborY="45376">
        <dgm:presLayoutVars>
          <dgm:chMax val="1"/>
          <dgm:bulletEnabled val="1"/>
        </dgm:presLayoutVars>
      </dgm:prSet>
      <dgm:spPr/>
      <dgm:t>
        <a:bodyPr/>
        <a:lstStyle/>
        <a:p>
          <a:endParaRPr lang="zh-CN" altLang="en-US"/>
        </a:p>
      </dgm:t>
    </dgm:pt>
    <dgm:pt modelId="{D5B58618-989A-41BA-BD94-5E068F9D8A91}" type="pres">
      <dgm:prSet presAssocID="{9CA84B70-ADB9-4142-82D1-724DFF4DB4BD}" presName="connSite1" presStyleCnt="0"/>
      <dgm:spPr/>
    </dgm:pt>
    <dgm:pt modelId="{25A0E228-C5E1-469F-BE9B-0F681EB65770}" type="pres">
      <dgm:prSet presAssocID="{2E430D46-A032-46EF-80D9-E7894CE8453F}" presName="Name9" presStyleLbl="sibTrans2D1" presStyleIdx="2" presStyleCnt="3" custScaleX="134383" custLinFactNeighborX="9749" custLinFactNeighborY="-10009"/>
      <dgm:spPr/>
      <dgm:t>
        <a:bodyPr/>
        <a:lstStyle/>
        <a:p>
          <a:endParaRPr lang="zh-CN" altLang="en-US"/>
        </a:p>
      </dgm:t>
    </dgm:pt>
    <dgm:pt modelId="{37A2F4A9-EEDB-4796-8B32-A082194107C9}" type="pres">
      <dgm:prSet presAssocID="{A8F1EE6A-8D15-4D9C-9BFA-A192188EAEFA}" presName="composite2" presStyleCnt="0"/>
      <dgm:spPr/>
    </dgm:pt>
    <dgm:pt modelId="{254382EB-DF23-4791-9A97-31407E0EE7D5}" type="pres">
      <dgm:prSet presAssocID="{A8F1EE6A-8D15-4D9C-9BFA-A192188EAEFA}" presName="dummyNode2" presStyleLbl="node1" presStyleIdx="2" presStyleCnt="4"/>
      <dgm:spPr/>
    </dgm:pt>
    <dgm:pt modelId="{457A39D9-F729-4D34-B7C2-B3F3B58F5AF3}" type="pres">
      <dgm:prSet presAssocID="{A8F1EE6A-8D15-4D9C-9BFA-A192188EAEFA}" presName="childNode2" presStyleLbl="bgAcc1" presStyleIdx="3" presStyleCnt="4" custScaleX="100392" custScaleY="123958" custLinFactNeighborX="-64787" custLinFactNeighborY="189">
        <dgm:presLayoutVars>
          <dgm:bulletEnabled val="1"/>
        </dgm:presLayoutVars>
      </dgm:prSet>
      <dgm:spPr/>
      <dgm:t>
        <a:bodyPr/>
        <a:lstStyle/>
        <a:p>
          <a:endParaRPr lang="zh-CN" altLang="en-US"/>
        </a:p>
      </dgm:t>
    </dgm:pt>
    <dgm:pt modelId="{B81BAB80-9226-48F7-BD72-7E4993B891F6}" type="pres">
      <dgm:prSet presAssocID="{A8F1EE6A-8D15-4D9C-9BFA-A192188EAEFA}" presName="childNode2tx" presStyleLbl="bgAcc1" presStyleIdx="3" presStyleCnt="4">
        <dgm:presLayoutVars>
          <dgm:bulletEnabled val="1"/>
        </dgm:presLayoutVars>
      </dgm:prSet>
      <dgm:spPr/>
      <dgm:t>
        <a:bodyPr/>
        <a:lstStyle/>
        <a:p>
          <a:endParaRPr lang="zh-CN" altLang="en-US"/>
        </a:p>
      </dgm:t>
    </dgm:pt>
    <dgm:pt modelId="{EE6C8646-48F1-4AD7-9578-3A6B8BC6A762}" type="pres">
      <dgm:prSet presAssocID="{A8F1EE6A-8D15-4D9C-9BFA-A192188EAEFA}" presName="parentNode2" presStyleLbl="node1" presStyleIdx="3" presStyleCnt="4" custScaleX="89805" custScaleY="74879" custLinFactNeighborX="-84533" custLinFactNeighborY="-40400">
        <dgm:presLayoutVars>
          <dgm:chMax val="0"/>
          <dgm:bulletEnabled val="1"/>
        </dgm:presLayoutVars>
      </dgm:prSet>
      <dgm:spPr/>
      <dgm:t>
        <a:bodyPr/>
        <a:lstStyle/>
        <a:p>
          <a:endParaRPr lang="zh-CN" altLang="en-US"/>
        </a:p>
      </dgm:t>
    </dgm:pt>
    <dgm:pt modelId="{1A33ECD0-94A5-47DE-908B-20EF83986199}" type="pres">
      <dgm:prSet presAssocID="{A8F1EE6A-8D15-4D9C-9BFA-A192188EAEFA}" presName="connSite2" presStyleCnt="0"/>
      <dgm:spPr/>
    </dgm:pt>
  </dgm:ptLst>
  <dgm:cxnLst>
    <dgm:cxn modelId="{D7E26577-353E-4D08-A017-CCC204C6146D}" type="presOf" srcId="{6C8962A8-17D6-4BDC-BBAB-D43206742509}" destId="{44A1F2AC-37BE-43A4-9454-5F3CEB85D4CD}" srcOrd="0" destOrd="1" presId="urn:microsoft.com/office/officeart/2005/8/layout/hProcess4"/>
    <dgm:cxn modelId="{D15DE640-BCAD-42AC-9328-035A56D4F06D}" srcId="{0F26BB51-CAD5-4424-97EF-98E94E777A28}" destId="{490E886D-EAB3-4178-BCE8-22F8AE29FF8B}" srcOrd="1" destOrd="0" parTransId="{B2DB84F4-AF90-4E9D-95E1-9453979EBB07}" sibTransId="{5738CD10-D7A2-41A9-8409-40FD6341D5FA}"/>
    <dgm:cxn modelId="{2EF024FC-C451-4826-9149-EAD883DD3285}" type="presOf" srcId="{47516664-082E-45ED-8343-01032C9DB864}" destId="{06EF331E-1B69-40D7-937D-873BCCF8ABA0}" srcOrd="0" destOrd="0" presId="urn:microsoft.com/office/officeart/2005/8/layout/hProcess4"/>
    <dgm:cxn modelId="{3AD43BD7-2C2B-4DF8-88F7-A6E3B6401F68}" srcId="{9CA84B70-ADB9-4142-82D1-724DFF4DB4BD}" destId="{6C8962A8-17D6-4BDC-BBAB-D43206742509}" srcOrd="1" destOrd="0" parTransId="{743F02D1-960E-4988-8165-E3728D1063EE}" sibTransId="{7395CF28-654C-4877-A17D-8C067E862D28}"/>
    <dgm:cxn modelId="{D0E0AACE-CBFB-4675-9EDB-0E2D1B5487A3}" type="presOf" srcId="{6E71AB52-457E-4B40-9049-CBBB7C728E1E}" destId="{B81BAB80-9226-48F7-BD72-7E4993B891F6}" srcOrd="1" destOrd="3" presId="urn:microsoft.com/office/officeart/2005/8/layout/hProcess4"/>
    <dgm:cxn modelId="{B95CBD75-910B-4205-A65E-D38F329D6E0C}" type="presOf" srcId="{BFF39CE9-FD3B-4B2A-A6FB-1BF4A74AF3AD}" destId="{44A1F2AC-37BE-43A4-9454-5F3CEB85D4CD}" srcOrd="0" destOrd="2" presId="urn:microsoft.com/office/officeart/2005/8/layout/hProcess4"/>
    <dgm:cxn modelId="{1D088C22-5DF0-4949-A6C9-74CB36D1BE12}" srcId="{A8F1EE6A-8D15-4D9C-9BFA-A192188EAEFA}" destId="{6E71AB52-457E-4B40-9049-CBBB7C728E1E}" srcOrd="3" destOrd="0" parTransId="{6B4F170C-1685-464D-B186-E5BCE6C97D07}" sibTransId="{007CF5D0-D645-4B2C-A720-5AFCDDCEC751}"/>
    <dgm:cxn modelId="{E4814A40-02AC-4B3B-9C96-00D0D47D5256}" type="presOf" srcId="{EA49CAF5-8601-4282-9626-C0C37F89BA41}" destId="{CF79293A-E95D-4FBE-A32A-CA0F0C873B49}" srcOrd="1" destOrd="3" presId="urn:microsoft.com/office/officeart/2005/8/layout/hProcess4"/>
    <dgm:cxn modelId="{7A9084E4-221E-4FA0-843E-15C4DD2188C3}" srcId="{A8F1EE6A-8D15-4D9C-9BFA-A192188EAEFA}" destId="{B9770AAD-4476-4F09-A1E6-D89A3B83A03D}" srcOrd="0" destOrd="0" parTransId="{C9213A59-6B14-4247-A184-EC5CF3131AD9}" sibTransId="{C7EAE248-208B-4708-ABBF-7225C55EE35A}"/>
    <dgm:cxn modelId="{05A319DA-42ED-4D22-BD12-F5B812131525}" type="presOf" srcId="{0A46A5B2-2284-49BB-BEC8-BD19573B43DF}" destId="{3CD2581C-0398-4A6D-8C70-935A5A41CC98}" srcOrd="1" destOrd="1" presId="urn:microsoft.com/office/officeart/2005/8/layout/hProcess4"/>
    <dgm:cxn modelId="{A9C45A06-3BF9-481F-BF15-6254322D823C}" srcId="{970B6786-3F23-441D-8BEA-FCF24FC4973B}" destId="{3B0ADB2B-B506-432A-BDAC-8813F38609E5}" srcOrd="0" destOrd="0" parTransId="{615710D9-9F7D-4AD4-8CA5-A67BE0C18DBF}" sibTransId="{5ACDBA7A-CC2E-48E2-B57D-4ED1FFFF8C6B}"/>
    <dgm:cxn modelId="{9BF67E2B-261C-4738-9C3A-F6E4719AE5CC}" srcId="{0F26BB51-CAD5-4424-97EF-98E94E777A28}" destId="{D72DFF64-0422-46D4-95C8-3004709C11B4}" srcOrd="2" destOrd="0" parTransId="{F947E51E-1D5D-4A6A-899C-DD56B9A51ECB}" sibTransId="{3724D872-9EB2-4523-B134-087AF275BE17}"/>
    <dgm:cxn modelId="{9B17AB0D-8600-470B-8C56-FF9C891FE42D}" srcId="{3B0ADB2B-B506-432A-BDAC-8813F38609E5}" destId="{D3F4BCC4-F0BA-4124-A4E7-5DDC1CEB0267}" srcOrd="0" destOrd="0" parTransId="{2245609C-A146-40D5-95C3-B23F03EFB0C6}" sibTransId="{EA7004F4-3DC3-48C6-B449-18CFF7D264AE}"/>
    <dgm:cxn modelId="{CA0D83FD-5356-42E9-9E39-D7B8BB8ABD8A}" srcId="{A8F1EE6A-8D15-4D9C-9BFA-A192188EAEFA}" destId="{BC6A6798-F519-4073-A324-29CEC3E9BE49}" srcOrd="4" destOrd="0" parTransId="{84BC6BE4-0C2D-40DA-A7A3-7E1AE1C45BE1}" sibTransId="{0A0C04E2-F5BF-470E-8559-3152EC64D8D6}"/>
    <dgm:cxn modelId="{FE7CB52C-A7F6-47B2-A808-82AC51F2BD42}" type="presOf" srcId="{9CA84B70-ADB9-4142-82D1-724DFF4DB4BD}" destId="{7292ED9C-14E0-4E1A-A801-7A06960C8B5E}" srcOrd="0" destOrd="0" presId="urn:microsoft.com/office/officeart/2005/8/layout/hProcess4"/>
    <dgm:cxn modelId="{AAF604E5-3D27-4845-BCC9-A8A01413A6FF}" type="presOf" srcId="{D3F4BCC4-F0BA-4124-A4E7-5DDC1CEB0267}" destId="{3CD2581C-0398-4A6D-8C70-935A5A41CC98}" srcOrd="1" destOrd="0" presId="urn:microsoft.com/office/officeart/2005/8/layout/hProcess4"/>
    <dgm:cxn modelId="{0BE5A46A-F305-40F6-B036-588C3601DF98}" srcId="{970B6786-3F23-441D-8BEA-FCF24FC4973B}" destId="{9CA84B70-ADB9-4142-82D1-724DFF4DB4BD}" srcOrd="2" destOrd="0" parTransId="{8BFE8673-4845-41DA-908E-8EFCE22888C6}" sibTransId="{2E430D46-A032-46EF-80D9-E7894CE8453F}"/>
    <dgm:cxn modelId="{4C20BD15-78A6-4E85-B1FA-6B760E40F0BE}" type="presOf" srcId="{B0C44B85-D8E6-4420-BD18-8E92883D4718}" destId="{44A1F2AC-37BE-43A4-9454-5F3CEB85D4CD}" srcOrd="0" destOrd="0" presId="urn:microsoft.com/office/officeart/2005/8/layout/hProcess4"/>
    <dgm:cxn modelId="{85DF1921-3517-4AD5-8300-4027DEB9898F}" srcId="{0F26BB51-CAD5-4424-97EF-98E94E777A28}" destId="{D08C73FF-3DE3-47AF-9C67-E5D3C6E0685E}" srcOrd="3" destOrd="0" parTransId="{EB89ADB5-26B1-4955-B3C2-460AF60DF25C}" sibTransId="{B44FEC11-70A1-458B-8936-159788671C86}"/>
    <dgm:cxn modelId="{77F04E00-29EA-463E-B98B-9E6182AB5A23}" type="presOf" srcId="{EA49CAF5-8601-4282-9626-C0C37F89BA41}" destId="{44A1F2AC-37BE-43A4-9454-5F3CEB85D4CD}" srcOrd="0" destOrd="3" presId="urn:microsoft.com/office/officeart/2005/8/layout/hProcess4"/>
    <dgm:cxn modelId="{36776B13-474D-495B-A9C6-F8D869CC85F3}" srcId="{970B6786-3F23-441D-8BEA-FCF24FC4973B}" destId="{A8F1EE6A-8D15-4D9C-9BFA-A192188EAEFA}" srcOrd="3" destOrd="0" parTransId="{0577F9E9-B408-48FC-9A57-6EBF9494561E}" sibTransId="{DE8B2DC2-45AF-4F7C-A647-56376C422DDC}"/>
    <dgm:cxn modelId="{F26FEF67-7A88-4AC8-86E6-B7B8E0D1C48F}" type="presOf" srcId="{7D5728F2-081B-4589-9C00-71F2E59932F8}" destId="{457A39D9-F729-4D34-B7C2-B3F3B58F5AF3}" srcOrd="0" destOrd="2" presId="urn:microsoft.com/office/officeart/2005/8/layout/hProcess4"/>
    <dgm:cxn modelId="{C52D3179-6A39-4B6D-8D76-C7BB8811D32A}" type="presOf" srcId="{120D4B9A-47DB-4307-84E2-F76B16E6402E}" destId="{44A1F2AC-37BE-43A4-9454-5F3CEB85D4CD}" srcOrd="0" destOrd="5" presId="urn:microsoft.com/office/officeart/2005/8/layout/hProcess4"/>
    <dgm:cxn modelId="{F5B1F01F-2BEA-468C-9344-2A606053CA2F}" type="presOf" srcId="{0F26BB51-CAD5-4424-97EF-98E94E777A28}" destId="{76A72FFA-944B-4916-8C72-CD0A9078F7D8}" srcOrd="0" destOrd="0" presId="urn:microsoft.com/office/officeart/2005/8/layout/hProcess4"/>
    <dgm:cxn modelId="{42BB3459-C293-400E-8498-E22299FFC6BF}" type="presOf" srcId="{D08C73FF-3DE3-47AF-9C67-E5D3C6E0685E}" destId="{28FCDD61-087E-47A7-AD64-3394E074B694}" srcOrd="1" destOrd="3" presId="urn:microsoft.com/office/officeart/2005/8/layout/hProcess4"/>
    <dgm:cxn modelId="{8B3C4CE4-73B1-43B7-86CC-84F43FDF1968}" type="presOf" srcId="{B9770AAD-4476-4F09-A1E6-D89A3B83A03D}" destId="{B81BAB80-9226-48F7-BD72-7E4993B891F6}" srcOrd="1" destOrd="0" presId="urn:microsoft.com/office/officeart/2005/8/layout/hProcess4"/>
    <dgm:cxn modelId="{301CD73D-D0DB-4ECA-BC95-DB1C8E8B1EF1}" type="presOf" srcId="{B0C44B85-D8E6-4420-BD18-8E92883D4718}" destId="{CF79293A-E95D-4FBE-A32A-CA0F0C873B49}" srcOrd="1" destOrd="0" presId="urn:microsoft.com/office/officeart/2005/8/layout/hProcess4"/>
    <dgm:cxn modelId="{DDA3AF3E-FC5E-431D-9EFD-37FA6E5A3395}" type="presOf" srcId="{0A46A5B2-2284-49BB-BEC8-BD19573B43DF}" destId="{2A2F4F34-C732-41A2-91DF-A5B96EA5C9D5}" srcOrd="0" destOrd="1" presId="urn:microsoft.com/office/officeart/2005/8/layout/hProcess4"/>
    <dgm:cxn modelId="{83A6D6C5-C45F-4875-9809-3B0A975B4EF9}" type="presOf" srcId="{56F0CC95-EB5E-435E-85C2-A9F0ED6B7FF0}" destId="{B81BAB80-9226-48F7-BD72-7E4993B891F6}" srcOrd="1" destOrd="1" presId="urn:microsoft.com/office/officeart/2005/8/layout/hProcess4"/>
    <dgm:cxn modelId="{DF38A25E-17AA-4FAA-BA93-8BA9CE05304D}" type="presOf" srcId="{BFF39CE9-FD3B-4B2A-A6FB-1BF4A74AF3AD}" destId="{CF79293A-E95D-4FBE-A32A-CA0F0C873B49}" srcOrd="1" destOrd="2" presId="urn:microsoft.com/office/officeart/2005/8/layout/hProcess4"/>
    <dgm:cxn modelId="{1160DF17-9567-4F6B-AA24-D7BAF5A172CE}" type="presOf" srcId="{5ACDBA7A-CC2E-48E2-B57D-4ED1FFFF8C6B}" destId="{539A77CF-49E2-4F2D-8601-C4745A694630}" srcOrd="0" destOrd="0" presId="urn:microsoft.com/office/officeart/2005/8/layout/hProcess4"/>
    <dgm:cxn modelId="{8C1F9B62-D6F4-49EA-8FB5-3F1B23CD9B22}" type="presOf" srcId="{B9770AAD-4476-4F09-A1E6-D89A3B83A03D}" destId="{457A39D9-F729-4D34-B7C2-B3F3B58F5AF3}" srcOrd="0" destOrd="0" presId="urn:microsoft.com/office/officeart/2005/8/layout/hProcess4"/>
    <dgm:cxn modelId="{6F490237-88AD-4B1E-968F-ADD1830DE94A}" type="presOf" srcId="{287BA77E-5623-4276-86BF-0535A9C8EFC5}" destId="{65F430D8-9CC1-406D-B262-80C22403A03A}" srcOrd="0" destOrd="0" presId="urn:microsoft.com/office/officeart/2005/8/layout/hProcess4"/>
    <dgm:cxn modelId="{110D1B39-12A4-4730-8531-15BB437DD8A4}" type="presOf" srcId="{970B6786-3F23-441D-8BEA-FCF24FC4973B}" destId="{60BAEA22-2C8F-46FC-B220-AD47A6A6B647}" srcOrd="0" destOrd="0" presId="urn:microsoft.com/office/officeart/2005/8/layout/hProcess4"/>
    <dgm:cxn modelId="{2F001ACD-0604-47AC-A4E0-1E8B1DD3C8EE}" type="presOf" srcId="{BC6A6798-F519-4073-A324-29CEC3E9BE49}" destId="{B81BAB80-9226-48F7-BD72-7E4993B891F6}" srcOrd="1" destOrd="4" presId="urn:microsoft.com/office/officeart/2005/8/layout/hProcess4"/>
    <dgm:cxn modelId="{0429811D-3E86-4E66-8815-C5FF52A5F142}" srcId="{A8F1EE6A-8D15-4D9C-9BFA-A192188EAEFA}" destId="{56F0CC95-EB5E-435E-85C2-A9F0ED6B7FF0}" srcOrd="1" destOrd="0" parTransId="{4E42B214-1327-41C0-ABF1-28A5A5863579}" sibTransId="{7A4BDB0D-1093-49FF-A321-E9FE915FB473}"/>
    <dgm:cxn modelId="{78245307-BC6D-467E-A1B7-4334C779B8CA}" type="presOf" srcId="{D3F4BCC4-F0BA-4124-A4E7-5DDC1CEB0267}" destId="{2A2F4F34-C732-41A2-91DF-A5B96EA5C9D5}" srcOrd="0" destOrd="0" presId="urn:microsoft.com/office/officeart/2005/8/layout/hProcess4"/>
    <dgm:cxn modelId="{F7833A35-8FD1-43D4-BFE6-B613BBD3509B}" srcId="{9CA84B70-ADB9-4142-82D1-724DFF4DB4BD}" destId="{B0C44B85-D8E6-4420-BD18-8E92883D4718}" srcOrd="0" destOrd="0" parTransId="{CC13FE06-0C27-457E-8948-B01878E636AF}" sibTransId="{C48275D4-082C-476C-9456-EABEB94F85A1}"/>
    <dgm:cxn modelId="{F1C84C27-1274-495D-9C11-2C90313E03EC}" srcId="{970B6786-3F23-441D-8BEA-FCF24FC4973B}" destId="{0F26BB51-CAD5-4424-97EF-98E94E777A28}" srcOrd="1" destOrd="0" parTransId="{C9715C3E-F79E-449D-805C-535515A5D207}" sibTransId="{287BA77E-5623-4276-86BF-0535A9C8EFC5}"/>
    <dgm:cxn modelId="{4A610E99-63C8-4358-B6AE-D391C23D8062}" type="presOf" srcId="{A8F1EE6A-8D15-4D9C-9BFA-A192188EAEFA}" destId="{EE6C8646-48F1-4AD7-9578-3A6B8BC6A762}" srcOrd="0" destOrd="0" presId="urn:microsoft.com/office/officeart/2005/8/layout/hProcess4"/>
    <dgm:cxn modelId="{D9D45560-9068-4595-9402-DBE4C5652F64}" type="presOf" srcId="{56F0CC95-EB5E-435E-85C2-A9F0ED6B7FF0}" destId="{457A39D9-F729-4D34-B7C2-B3F3B58F5AF3}" srcOrd="0" destOrd="1" presId="urn:microsoft.com/office/officeart/2005/8/layout/hProcess4"/>
    <dgm:cxn modelId="{ED7B8B50-6D68-4B1B-A602-ADF1C8D9F7AD}" type="presOf" srcId="{490E886D-EAB3-4178-BCE8-22F8AE29FF8B}" destId="{06EF331E-1B69-40D7-937D-873BCCF8ABA0}" srcOrd="0" destOrd="1" presId="urn:microsoft.com/office/officeart/2005/8/layout/hProcess4"/>
    <dgm:cxn modelId="{511E02C8-7301-4154-80B8-F1D883590506}" type="presOf" srcId="{490E886D-EAB3-4178-BCE8-22F8AE29FF8B}" destId="{28FCDD61-087E-47A7-AD64-3394E074B694}" srcOrd="1" destOrd="1" presId="urn:microsoft.com/office/officeart/2005/8/layout/hProcess4"/>
    <dgm:cxn modelId="{2801F9C9-487F-461E-BC60-89B29359C694}" srcId="{A8F1EE6A-8D15-4D9C-9BFA-A192188EAEFA}" destId="{7D5728F2-081B-4589-9C00-71F2E59932F8}" srcOrd="2" destOrd="0" parTransId="{09105C9D-4B04-4BAC-AEBD-20F6F6E121CF}" sibTransId="{B985CC53-42FA-496B-A586-F52E68F744EF}"/>
    <dgm:cxn modelId="{40901144-73F1-4082-B112-4A6F03C10C4D}" type="presOf" srcId="{D08C73FF-3DE3-47AF-9C67-E5D3C6E0685E}" destId="{06EF331E-1B69-40D7-937D-873BCCF8ABA0}" srcOrd="0" destOrd="3" presId="urn:microsoft.com/office/officeart/2005/8/layout/hProcess4"/>
    <dgm:cxn modelId="{8C163BEB-F869-4C74-8A79-CE359DAB191F}" type="presOf" srcId="{120D4B9A-47DB-4307-84E2-F76B16E6402E}" destId="{CF79293A-E95D-4FBE-A32A-CA0F0C873B49}" srcOrd="1" destOrd="5" presId="urn:microsoft.com/office/officeart/2005/8/layout/hProcess4"/>
    <dgm:cxn modelId="{37B68A95-8F32-4D92-AF61-2E25CA1E7944}" type="presOf" srcId="{53E3CCD0-F810-49FE-B184-BFBA20F2B96D}" destId="{3CD2581C-0398-4A6D-8C70-935A5A41CC98}" srcOrd="1" destOrd="3" presId="urn:microsoft.com/office/officeart/2005/8/layout/hProcess4"/>
    <dgm:cxn modelId="{B72C6813-D044-4082-A498-A011D4E41966}" type="presOf" srcId="{C4C92E48-35B5-468A-AE78-93AD9C3D53BF}" destId="{44A1F2AC-37BE-43A4-9454-5F3CEB85D4CD}" srcOrd="0" destOrd="4" presId="urn:microsoft.com/office/officeart/2005/8/layout/hProcess4"/>
    <dgm:cxn modelId="{4DBEAE91-7D95-479B-B00C-B18F57172911}" type="presOf" srcId="{01232B6E-D17C-42D2-97BF-CBF121CC28D9}" destId="{3CD2581C-0398-4A6D-8C70-935A5A41CC98}" srcOrd="1" destOrd="2" presId="urn:microsoft.com/office/officeart/2005/8/layout/hProcess4"/>
    <dgm:cxn modelId="{0C98FFBE-A1DC-434F-A771-BF4887C10DC4}" srcId="{3B0ADB2B-B506-432A-BDAC-8813F38609E5}" destId="{0A46A5B2-2284-49BB-BEC8-BD19573B43DF}" srcOrd="1" destOrd="0" parTransId="{040378DE-B11C-40F1-82EC-F3193F07CA47}" sibTransId="{6DD1EA30-4490-44F5-8B85-7D945BD67386}"/>
    <dgm:cxn modelId="{C06177C8-59FC-4AD9-846F-A8D1B7B77A93}" type="presOf" srcId="{D72DFF64-0422-46D4-95C8-3004709C11B4}" destId="{06EF331E-1B69-40D7-937D-873BCCF8ABA0}" srcOrd="0" destOrd="2" presId="urn:microsoft.com/office/officeart/2005/8/layout/hProcess4"/>
    <dgm:cxn modelId="{6C242B63-D8D0-4219-B8AA-65D35339BB33}" type="presOf" srcId="{2E430D46-A032-46EF-80D9-E7894CE8453F}" destId="{25A0E228-C5E1-469F-BE9B-0F681EB65770}" srcOrd="0" destOrd="0" presId="urn:microsoft.com/office/officeart/2005/8/layout/hProcess4"/>
    <dgm:cxn modelId="{2A4BFA5F-D497-410B-956D-166A839125EC}" type="presOf" srcId="{01232B6E-D17C-42D2-97BF-CBF121CC28D9}" destId="{2A2F4F34-C732-41A2-91DF-A5B96EA5C9D5}" srcOrd="0" destOrd="2" presId="urn:microsoft.com/office/officeart/2005/8/layout/hProcess4"/>
    <dgm:cxn modelId="{98E2B6D2-AB78-4F74-A279-0F871248097F}" type="presOf" srcId="{6C8962A8-17D6-4BDC-BBAB-D43206742509}" destId="{CF79293A-E95D-4FBE-A32A-CA0F0C873B49}" srcOrd="1" destOrd="1" presId="urn:microsoft.com/office/officeart/2005/8/layout/hProcess4"/>
    <dgm:cxn modelId="{AB361F03-363C-4D96-B3C9-C2B272C73D81}" type="presOf" srcId="{C4C92E48-35B5-468A-AE78-93AD9C3D53BF}" destId="{CF79293A-E95D-4FBE-A32A-CA0F0C873B49}" srcOrd="1" destOrd="4" presId="urn:microsoft.com/office/officeart/2005/8/layout/hProcess4"/>
    <dgm:cxn modelId="{78D56AF6-5F11-41D8-B136-D591B2BF199D}" type="presOf" srcId="{BC6A6798-F519-4073-A324-29CEC3E9BE49}" destId="{457A39D9-F729-4D34-B7C2-B3F3B58F5AF3}" srcOrd="0" destOrd="4" presId="urn:microsoft.com/office/officeart/2005/8/layout/hProcess4"/>
    <dgm:cxn modelId="{1E14B6F6-0CEA-4C3B-A06C-6A86B0220AE4}" srcId="{9CA84B70-ADB9-4142-82D1-724DFF4DB4BD}" destId="{BFF39CE9-FD3B-4B2A-A6FB-1BF4A74AF3AD}" srcOrd="2" destOrd="0" parTransId="{7751027C-E665-455E-99C4-A12C65B77B48}" sibTransId="{A4C41370-92BC-4C42-9281-90C942920790}"/>
    <dgm:cxn modelId="{CC1B20F0-4700-42EF-8902-3127DBD0CA3D}" type="presOf" srcId="{3B0ADB2B-B506-432A-BDAC-8813F38609E5}" destId="{9F538DA5-457E-4C05-84AE-38B4D3100130}" srcOrd="0" destOrd="0" presId="urn:microsoft.com/office/officeart/2005/8/layout/hProcess4"/>
    <dgm:cxn modelId="{04157646-481B-47F6-B66D-B15DF60C3B08}" srcId="{9CA84B70-ADB9-4142-82D1-724DFF4DB4BD}" destId="{C4C92E48-35B5-468A-AE78-93AD9C3D53BF}" srcOrd="4" destOrd="0" parTransId="{12864D29-747D-43A8-8644-9C1C9133B985}" sibTransId="{BF7832F8-4C40-4345-823D-8F279A9ACA06}"/>
    <dgm:cxn modelId="{69690043-6712-42FF-AD8E-D49199954EB4}" srcId="{0F26BB51-CAD5-4424-97EF-98E94E777A28}" destId="{47516664-082E-45ED-8343-01032C9DB864}" srcOrd="0" destOrd="0" parTransId="{8E852FD1-F503-4902-A3DD-27852DEF0C5B}" sibTransId="{64436447-2305-4FC9-BD88-C6F5F4803FA1}"/>
    <dgm:cxn modelId="{4DB5C0C7-A58A-4B13-B712-9413E779035A}" type="presOf" srcId="{6E71AB52-457E-4B40-9049-CBBB7C728E1E}" destId="{457A39D9-F729-4D34-B7C2-B3F3B58F5AF3}" srcOrd="0" destOrd="3" presId="urn:microsoft.com/office/officeart/2005/8/layout/hProcess4"/>
    <dgm:cxn modelId="{B1F182CF-69D2-4C4E-9C3F-0CE908F792C4}" srcId="{3B0ADB2B-B506-432A-BDAC-8813F38609E5}" destId="{01232B6E-D17C-42D2-97BF-CBF121CC28D9}" srcOrd="2" destOrd="0" parTransId="{ED606337-E692-48E3-AE4B-8DBEFFE6FBFA}" sibTransId="{F85EA8A9-7AC6-42F5-A89C-B4BC6C41C0EC}"/>
    <dgm:cxn modelId="{5D74E881-BFDE-477A-9456-D886D61C4A14}" srcId="{9CA84B70-ADB9-4142-82D1-724DFF4DB4BD}" destId="{120D4B9A-47DB-4307-84E2-F76B16E6402E}" srcOrd="5" destOrd="0" parTransId="{2B3067F6-DE93-4026-88C3-8F456AF3EAA6}" sibTransId="{94FACED3-7C2E-4EA2-A447-2395439E0628}"/>
    <dgm:cxn modelId="{20C974A6-81BF-4CB7-8ADA-0FB1753281C4}" srcId="{3B0ADB2B-B506-432A-BDAC-8813F38609E5}" destId="{53E3CCD0-F810-49FE-B184-BFBA20F2B96D}" srcOrd="3" destOrd="0" parTransId="{0C1AAE05-BFDB-46F5-AC51-EB7D195ABFF8}" sibTransId="{FF97AF59-3C3F-417E-B22B-0BB375CDF344}"/>
    <dgm:cxn modelId="{18D3CAEF-023D-453D-9FCA-F19036357D34}" type="presOf" srcId="{D72DFF64-0422-46D4-95C8-3004709C11B4}" destId="{28FCDD61-087E-47A7-AD64-3394E074B694}" srcOrd="1" destOrd="2" presId="urn:microsoft.com/office/officeart/2005/8/layout/hProcess4"/>
    <dgm:cxn modelId="{D91CE9B2-D763-4409-A478-0B747766DCD1}" srcId="{9CA84B70-ADB9-4142-82D1-724DFF4DB4BD}" destId="{EA49CAF5-8601-4282-9626-C0C37F89BA41}" srcOrd="3" destOrd="0" parTransId="{4961156E-24B6-43A6-AFBC-C5EB176504CF}" sibTransId="{7B154D18-AF1F-439B-B73F-2AB8CC9841D8}"/>
    <dgm:cxn modelId="{DA483462-1674-4841-B2DA-1657487FA501}" type="presOf" srcId="{53E3CCD0-F810-49FE-B184-BFBA20F2B96D}" destId="{2A2F4F34-C732-41A2-91DF-A5B96EA5C9D5}" srcOrd="0" destOrd="3" presId="urn:microsoft.com/office/officeart/2005/8/layout/hProcess4"/>
    <dgm:cxn modelId="{FA963749-0EC4-43D1-9C29-8613FBC74D0E}" type="presOf" srcId="{7D5728F2-081B-4589-9C00-71F2E59932F8}" destId="{B81BAB80-9226-48F7-BD72-7E4993B891F6}" srcOrd="1" destOrd="2" presId="urn:microsoft.com/office/officeart/2005/8/layout/hProcess4"/>
    <dgm:cxn modelId="{8A9743A7-6A4F-406F-ADD4-DD4C22969E54}" type="presOf" srcId="{47516664-082E-45ED-8343-01032C9DB864}" destId="{28FCDD61-087E-47A7-AD64-3394E074B694}" srcOrd="1" destOrd="0" presId="urn:microsoft.com/office/officeart/2005/8/layout/hProcess4"/>
    <dgm:cxn modelId="{C2BBF184-D127-4D92-9122-EC19A1137ED1}" type="presParOf" srcId="{60BAEA22-2C8F-46FC-B220-AD47A6A6B647}" destId="{99E5D127-FE0A-4A70-8A87-4530D32F7000}" srcOrd="0" destOrd="0" presId="urn:microsoft.com/office/officeart/2005/8/layout/hProcess4"/>
    <dgm:cxn modelId="{EB7B7E6A-3AB4-4B57-9653-B855AFD750D2}" type="presParOf" srcId="{60BAEA22-2C8F-46FC-B220-AD47A6A6B647}" destId="{E2C4BAE7-BD79-43AE-B5BC-E892E42EC72C}" srcOrd="1" destOrd="0" presId="urn:microsoft.com/office/officeart/2005/8/layout/hProcess4"/>
    <dgm:cxn modelId="{4391F741-A319-48E1-8A85-04EA27BFD2D7}" type="presParOf" srcId="{60BAEA22-2C8F-46FC-B220-AD47A6A6B647}" destId="{68295A3F-2214-496D-9D57-E6E63615FF49}" srcOrd="2" destOrd="0" presId="urn:microsoft.com/office/officeart/2005/8/layout/hProcess4"/>
    <dgm:cxn modelId="{10EA2B3B-F318-4AED-A090-E164FE51D7A7}" type="presParOf" srcId="{68295A3F-2214-496D-9D57-E6E63615FF49}" destId="{66DFDF36-7AD9-40C7-B204-0CD93C918D6B}" srcOrd="0" destOrd="0" presId="urn:microsoft.com/office/officeart/2005/8/layout/hProcess4"/>
    <dgm:cxn modelId="{0E1B4FF7-F6BA-48F3-83FD-E3605421EC25}" type="presParOf" srcId="{66DFDF36-7AD9-40C7-B204-0CD93C918D6B}" destId="{88DCAE6A-A682-4882-A288-77DAE4873B7E}" srcOrd="0" destOrd="0" presId="urn:microsoft.com/office/officeart/2005/8/layout/hProcess4"/>
    <dgm:cxn modelId="{1661125C-3DCB-4F21-AAF0-F8EAD3C1DD68}" type="presParOf" srcId="{66DFDF36-7AD9-40C7-B204-0CD93C918D6B}" destId="{2A2F4F34-C732-41A2-91DF-A5B96EA5C9D5}" srcOrd="1" destOrd="0" presId="urn:microsoft.com/office/officeart/2005/8/layout/hProcess4"/>
    <dgm:cxn modelId="{A84F326E-E554-4E62-916F-9953433C1B6E}" type="presParOf" srcId="{66DFDF36-7AD9-40C7-B204-0CD93C918D6B}" destId="{3CD2581C-0398-4A6D-8C70-935A5A41CC98}" srcOrd="2" destOrd="0" presId="urn:microsoft.com/office/officeart/2005/8/layout/hProcess4"/>
    <dgm:cxn modelId="{C4233AFD-0E24-41C3-A660-32200E82683C}" type="presParOf" srcId="{66DFDF36-7AD9-40C7-B204-0CD93C918D6B}" destId="{9F538DA5-457E-4C05-84AE-38B4D3100130}" srcOrd="3" destOrd="0" presId="urn:microsoft.com/office/officeart/2005/8/layout/hProcess4"/>
    <dgm:cxn modelId="{F0D7A4A0-B625-46D5-8949-A0802F24D18E}" type="presParOf" srcId="{66DFDF36-7AD9-40C7-B204-0CD93C918D6B}" destId="{86D65A21-CA62-49A0-8898-B31F9E40A459}" srcOrd="4" destOrd="0" presId="urn:microsoft.com/office/officeart/2005/8/layout/hProcess4"/>
    <dgm:cxn modelId="{214CEAF7-73E5-401A-9632-1AAC900A52D7}" type="presParOf" srcId="{68295A3F-2214-496D-9D57-E6E63615FF49}" destId="{539A77CF-49E2-4F2D-8601-C4745A694630}" srcOrd="1" destOrd="0" presId="urn:microsoft.com/office/officeart/2005/8/layout/hProcess4"/>
    <dgm:cxn modelId="{E985B95A-AE90-4801-927E-4B777D60C8CD}" type="presParOf" srcId="{68295A3F-2214-496D-9D57-E6E63615FF49}" destId="{46222AB6-7161-4D0E-AE34-22E60562DB81}" srcOrd="2" destOrd="0" presId="urn:microsoft.com/office/officeart/2005/8/layout/hProcess4"/>
    <dgm:cxn modelId="{C14DA396-A7F3-4D6A-B573-E746436BDC57}" type="presParOf" srcId="{46222AB6-7161-4D0E-AE34-22E60562DB81}" destId="{37B5CC29-9111-4DAA-B4CB-E2DF9758068E}" srcOrd="0" destOrd="0" presId="urn:microsoft.com/office/officeart/2005/8/layout/hProcess4"/>
    <dgm:cxn modelId="{5D100DCA-9444-4339-80D0-E8E6507F1E51}" type="presParOf" srcId="{46222AB6-7161-4D0E-AE34-22E60562DB81}" destId="{06EF331E-1B69-40D7-937D-873BCCF8ABA0}" srcOrd="1" destOrd="0" presId="urn:microsoft.com/office/officeart/2005/8/layout/hProcess4"/>
    <dgm:cxn modelId="{56561715-7D65-41DC-8B81-61156D2A4E1B}" type="presParOf" srcId="{46222AB6-7161-4D0E-AE34-22E60562DB81}" destId="{28FCDD61-087E-47A7-AD64-3394E074B694}" srcOrd="2" destOrd="0" presId="urn:microsoft.com/office/officeart/2005/8/layout/hProcess4"/>
    <dgm:cxn modelId="{4391FAA8-BABE-4019-926E-C1F2975DCE39}" type="presParOf" srcId="{46222AB6-7161-4D0E-AE34-22E60562DB81}" destId="{76A72FFA-944B-4916-8C72-CD0A9078F7D8}" srcOrd="3" destOrd="0" presId="urn:microsoft.com/office/officeart/2005/8/layout/hProcess4"/>
    <dgm:cxn modelId="{F689E5DC-E0EA-48EF-8F9E-56A9785FAF66}" type="presParOf" srcId="{46222AB6-7161-4D0E-AE34-22E60562DB81}" destId="{5656F559-13F3-4960-9E78-BCEABF5AE7F0}" srcOrd="4" destOrd="0" presId="urn:microsoft.com/office/officeart/2005/8/layout/hProcess4"/>
    <dgm:cxn modelId="{4F9FD7C9-7D4B-4176-88D9-0704EC926F8C}" type="presParOf" srcId="{68295A3F-2214-496D-9D57-E6E63615FF49}" destId="{65F430D8-9CC1-406D-B262-80C22403A03A}" srcOrd="3" destOrd="0" presId="urn:microsoft.com/office/officeart/2005/8/layout/hProcess4"/>
    <dgm:cxn modelId="{35939BAD-3469-4FAA-892D-BEF3ED740705}" type="presParOf" srcId="{68295A3F-2214-496D-9D57-E6E63615FF49}" destId="{42F9DD6C-A5C8-4BA6-B129-322A5E9020F4}" srcOrd="4" destOrd="0" presId="urn:microsoft.com/office/officeart/2005/8/layout/hProcess4"/>
    <dgm:cxn modelId="{32161406-EAEB-4D4E-B4AC-EAF8D3EA9418}" type="presParOf" srcId="{42F9DD6C-A5C8-4BA6-B129-322A5E9020F4}" destId="{4B7399C8-555A-432A-AA08-EBB5E03C8EE4}" srcOrd="0" destOrd="0" presId="urn:microsoft.com/office/officeart/2005/8/layout/hProcess4"/>
    <dgm:cxn modelId="{335FD466-2CE6-4B95-9770-9EE1C2BCC312}" type="presParOf" srcId="{42F9DD6C-A5C8-4BA6-B129-322A5E9020F4}" destId="{44A1F2AC-37BE-43A4-9454-5F3CEB85D4CD}" srcOrd="1" destOrd="0" presId="urn:microsoft.com/office/officeart/2005/8/layout/hProcess4"/>
    <dgm:cxn modelId="{8722F020-1DE6-4BBA-9059-32A5FDA21D71}" type="presParOf" srcId="{42F9DD6C-A5C8-4BA6-B129-322A5E9020F4}" destId="{CF79293A-E95D-4FBE-A32A-CA0F0C873B49}" srcOrd="2" destOrd="0" presId="urn:microsoft.com/office/officeart/2005/8/layout/hProcess4"/>
    <dgm:cxn modelId="{1F4D8490-7F0A-452C-8087-2B837FF8CE82}" type="presParOf" srcId="{42F9DD6C-A5C8-4BA6-B129-322A5E9020F4}" destId="{7292ED9C-14E0-4E1A-A801-7A06960C8B5E}" srcOrd="3" destOrd="0" presId="urn:microsoft.com/office/officeart/2005/8/layout/hProcess4"/>
    <dgm:cxn modelId="{7BF3A17D-5F14-4683-9644-D87A340480AD}" type="presParOf" srcId="{42F9DD6C-A5C8-4BA6-B129-322A5E9020F4}" destId="{D5B58618-989A-41BA-BD94-5E068F9D8A91}" srcOrd="4" destOrd="0" presId="urn:microsoft.com/office/officeart/2005/8/layout/hProcess4"/>
    <dgm:cxn modelId="{800E8392-1CB5-46B7-96BF-AF594D142A10}" type="presParOf" srcId="{68295A3F-2214-496D-9D57-E6E63615FF49}" destId="{25A0E228-C5E1-469F-BE9B-0F681EB65770}" srcOrd="5" destOrd="0" presId="urn:microsoft.com/office/officeart/2005/8/layout/hProcess4"/>
    <dgm:cxn modelId="{26FD5008-07D5-4D7D-9622-606D9F28B4F1}" type="presParOf" srcId="{68295A3F-2214-496D-9D57-E6E63615FF49}" destId="{37A2F4A9-EEDB-4796-8B32-A082194107C9}" srcOrd="6" destOrd="0" presId="urn:microsoft.com/office/officeart/2005/8/layout/hProcess4"/>
    <dgm:cxn modelId="{E0FC7423-6E9F-47B6-817B-B4E7A0434758}" type="presParOf" srcId="{37A2F4A9-EEDB-4796-8B32-A082194107C9}" destId="{254382EB-DF23-4791-9A97-31407E0EE7D5}" srcOrd="0" destOrd="0" presId="urn:microsoft.com/office/officeart/2005/8/layout/hProcess4"/>
    <dgm:cxn modelId="{BD5ECE50-8C40-463B-9B30-BDEDA60EE117}" type="presParOf" srcId="{37A2F4A9-EEDB-4796-8B32-A082194107C9}" destId="{457A39D9-F729-4D34-B7C2-B3F3B58F5AF3}" srcOrd="1" destOrd="0" presId="urn:microsoft.com/office/officeart/2005/8/layout/hProcess4"/>
    <dgm:cxn modelId="{D2832BCF-2388-45F2-87B5-EB950DDCCFD6}" type="presParOf" srcId="{37A2F4A9-EEDB-4796-8B32-A082194107C9}" destId="{B81BAB80-9226-48F7-BD72-7E4993B891F6}" srcOrd="2" destOrd="0" presId="urn:microsoft.com/office/officeart/2005/8/layout/hProcess4"/>
    <dgm:cxn modelId="{C46C2DEC-AA2B-4BDC-B0E5-D37C888C39DF}" type="presParOf" srcId="{37A2F4A9-EEDB-4796-8B32-A082194107C9}" destId="{EE6C8646-48F1-4AD7-9578-3A6B8BC6A762}" srcOrd="3" destOrd="0" presId="urn:microsoft.com/office/officeart/2005/8/layout/hProcess4"/>
    <dgm:cxn modelId="{9CC6096B-A568-4921-9F20-AA8CF73A707E}" type="presParOf" srcId="{37A2F4A9-EEDB-4796-8B32-A082194107C9}" destId="{1A33ECD0-94A5-47DE-908B-20EF83986199}"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84D09-CD42-49E0-81E8-368A7557F657}" type="doc">
      <dgm:prSet loTypeId="urn:microsoft.com/office/officeart/2008/layout/SquareAccentList" loCatId="list" qsTypeId="urn:microsoft.com/office/officeart/2005/8/quickstyle/simple3" qsCatId="simple" csTypeId="urn:microsoft.com/office/officeart/2005/8/colors/accent1_2" csCatId="accent1" phldr="1"/>
      <dgm:spPr/>
      <dgm:t>
        <a:bodyPr/>
        <a:lstStyle/>
        <a:p>
          <a:endParaRPr lang="zh-CN" altLang="en-US"/>
        </a:p>
      </dgm:t>
    </dgm:pt>
    <dgm:pt modelId="{0A9057D6-E823-42AE-8A0C-F30C7E50D864}">
      <dgm:prSet phldrT="[文本]"/>
      <dgm:spPr/>
      <dgm:t>
        <a:bodyPr/>
        <a:lstStyle/>
        <a:p>
          <a:r>
            <a:rPr lang="en-US" altLang="zh-CN" dirty="0" smtClean="0"/>
            <a:t>NMR</a:t>
          </a:r>
          <a:endParaRPr lang="zh-CN" altLang="en-US" dirty="0"/>
        </a:p>
      </dgm:t>
    </dgm:pt>
    <dgm:pt modelId="{3B894263-3DD0-4727-B769-0A364A16F857}" type="parTrans" cxnId="{9866184D-549E-4A37-B6D5-F1221DB9C310}">
      <dgm:prSet/>
      <dgm:spPr/>
      <dgm:t>
        <a:bodyPr/>
        <a:lstStyle/>
        <a:p>
          <a:endParaRPr lang="zh-CN" altLang="en-US"/>
        </a:p>
      </dgm:t>
    </dgm:pt>
    <dgm:pt modelId="{F4109857-45E5-4B98-BA30-85B573FD4CF1}" type="sibTrans" cxnId="{9866184D-549E-4A37-B6D5-F1221DB9C310}">
      <dgm:prSet/>
      <dgm:spPr/>
      <dgm:t>
        <a:bodyPr/>
        <a:lstStyle/>
        <a:p>
          <a:endParaRPr lang="zh-CN" altLang="en-US"/>
        </a:p>
      </dgm:t>
    </dgm:pt>
    <dgm:pt modelId="{E4631A9D-E44F-4A58-B1A4-2CA6B9FCCBAA}">
      <dgm:prSet phldrT="[文本]" custT="1"/>
      <dgm:spPr/>
      <dgm:t>
        <a:bodyPr/>
        <a:lstStyle/>
        <a:p>
          <a:r>
            <a:rPr lang="zh-CN" altLang="en-US" sz="1600" b="1" dirty="0" smtClean="0">
              <a:solidFill>
                <a:srgbClr val="002060"/>
              </a:solidFill>
            </a:rPr>
            <a:t>非破坏性，无偏向性</a:t>
          </a:r>
          <a:endParaRPr lang="zh-CN" altLang="en-US" sz="1600" b="1" dirty="0">
            <a:solidFill>
              <a:srgbClr val="002060"/>
            </a:solidFill>
          </a:endParaRPr>
        </a:p>
      </dgm:t>
    </dgm:pt>
    <dgm:pt modelId="{831AD178-DDF0-4548-91A6-2D524490C787}" type="parTrans" cxnId="{2891A7E1-5649-447E-9D7E-116C211F45D1}">
      <dgm:prSet/>
      <dgm:spPr/>
      <dgm:t>
        <a:bodyPr/>
        <a:lstStyle/>
        <a:p>
          <a:endParaRPr lang="zh-CN" altLang="en-US"/>
        </a:p>
      </dgm:t>
    </dgm:pt>
    <dgm:pt modelId="{3FEEBFA4-CE84-41C5-A825-597A19CFF960}" type="sibTrans" cxnId="{2891A7E1-5649-447E-9D7E-116C211F45D1}">
      <dgm:prSet/>
      <dgm:spPr/>
      <dgm:t>
        <a:bodyPr/>
        <a:lstStyle/>
        <a:p>
          <a:endParaRPr lang="zh-CN" altLang="en-US"/>
        </a:p>
      </dgm:t>
    </dgm:pt>
    <dgm:pt modelId="{11D6E0DA-5500-4F0F-BEF6-268A74DD5B9B}">
      <dgm:prSet phldrT="[文本]"/>
      <dgm:spPr/>
      <dgm:t>
        <a:bodyPr/>
        <a:lstStyle/>
        <a:p>
          <a:r>
            <a:rPr lang="en-US" altLang="zh-CN" dirty="0" smtClean="0"/>
            <a:t>LC-MS</a:t>
          </a:r>
          <a:endParaRPr lang="zh-CN" altLang="en-US" dirty="0"/>
        </a:p>
      </dgm:t>
    </dgm:pt>
    <dgm:pt modelId="{68F854AD-5F54-4EEF-8833-D296C3781702}" type="parTrans" cxnId="{2E739EF2-C4F8-4ED2-A4BD-B6CE3EB5B214}">
      <dgm:prSet/>
      <dgm:spPr/>
      <dgm:t>
        <a:bodyPr/>
        <a:lstStyle/>
        <a:p>
          <a:endParaRPr lang="zh-CN" altLang="en-US"/>
        </a:p>
      </dgm:t>
    </dgm:pt>
    <dgm:pt modelId="{8C9C4943-EAEC-4EA5-A85E-6C77DA089C7B}" type="sibTrans" cxnId="{2E739EF2-C4F8-4ED2-A4BD-B6CE3EB5B214}">
      <dgm:prSet/>
      <dgm:spPr/>
      <dgm:t>
        <a:bodyPr/>
        <a:lstStyle/>
        <a:p>
          <a:endParaRPr lang="zh-CN" altLang="en-US"/>
        </a:p>
      </dgm:t>
    </dgm:pt>
    <dgm:pt modelId="{6F8E6F65-94F8-4EEA-9ED4-5EDA2A580267}">
      <dgm:prSet phldrT="[文本]" custT="1"/>
      <dgm:spPr/>
      <dgm:t>
        <a:bodyPr/>
        <a:lstStyle/>
        <a:p>
          <a:r>
            <a:rPr lang="zh-CN" altLang="en-US" sz="1600" b="1" dirty="0" smtClean="0">
              <a:solidFill>
                <a:srgbClr val="002060"/>
              </a:solidFill>
            </a:rPr>
            <a:t>不需要衍生化处理</a:t>
          </a:r>
          <a:endParaRPr lang="zh-CN" altLang="en-US" sz="1600" b="1" dirty="0">
            <a:solidFill>
              <a:srgbClr val="002060"/>
            </a:solidFill>
          </a:endParaRPr>
        </a:p>
      </dgm:t>
    </dgm:pt>
    <dgm:pt modelId="{3776F61B-4117-43EC-8020-B8808938E8DC}" type="parTrans" cxnId="{DF698702-B293-493B-96F3-D38743C4CCB0}">
      <dgm:prSet/>
      <dgm:spPr/>
      <dgm:t>
        <a:bodyPr/>
        <a:lstStyle/>
        <a:p>
          <a:endParaRPr lang="zh-CN" altLang="en-US"/>
        </a:p>
      </dgm:t>
    </dgm:pt>
    <dgm:pt modelId="{1B65DE41-31F4-4370-86A7-0869086B3F7B}" type="sibTrans" cxnId="{DF698702-B293-493B-96F3-D38743C4CCB0}">
      <dgm:prSet/>
      <dgm:spPr/>
      <dgm:t>
        <a:bodyPr/>
        <a:lstStyle/>
        <a:p>
          <a:endParaRPr lang="zh-CN" altLang="en-US"/>
        </a:p>
      </dgm:t>
    </dgm:pt>
    <dgm:pt modelId="{4222F908-45EB-4F01-A814-0C129FE5AEE1}">
      <dgm:prSet/>
      <dgm:spPr/>
      <dgm:t>
        <a:bodyPr/>
        <a:lstStyle/>
        <a:p>
          <a:r>
            <a:rPr lang="en-US" altLang="zh-CN" dirty="0" smtClean="0"/>
            <a:t>GC-MS</a:t>
          </a:r>
          <a:endParaRPr lang="zh-CN" altLang="en-US" dirty="0"/>
        </a:p>
      </dgm:t>
    </dgm:pt>
    <dgm:pt modelId="{29A75A53-F408-4943-A188-C933C0148721}" type="parTrans" cxnId="{76AFE79D-F424-419D-A579-1F25102973F9}">
      <dgm:prSet/>
      <dgm:spPr/>
      <dgm:t>
        <a:bodyPr/>
        <a:lstStyle/>
        <a:p>
          <a:endParaRPr lang="zh-CN" altLang="en-US"/>
        </a:p>
      </dgm:t>
    </dgm:pt>
    <dgm:pt modelId="{55789DF0-39D1-400B-9C08-15C256970DED}" type="sibTrans" cxnId="{76AFE79D-F424-419D-A579-1F25102973F9}">
      <dgm:prSet/>
      <dgm:spPr/>
      <dgm:t>
        <a:bodyPr/>
        <a:lstStyle/>
        <a:p>
          <a:endParaRPr lang="zh-CN" altLang="en-US"/>
        </a:p>
      </dgm:t>
    </dgm:pt>
    <dgm:pt modelId="{7B25F1FA-1623-4376-B083-A817151ADFE1}">
      <dgm:prSet custT="1"/>
      <dgm:spPr/>
      <dgm:t>
        <a:bodyPr/>
        <a:lstStyle/>
        <a:p>
          <a:r>
            <a:rPr lang="zh-CN" altLang="en-US" sz="1600" b="1" dirty="0" smtClean="0">
              <a:solidFill>
                <a:srgbClr val="002060"/>
              </a:solidFill>
            </a:rPr>
            <a:t>较高分辨率和检测灵敏度</a:t>
          </a:r>
          <a:endParaRPr lang="zh-CN" altLang="en-US" sz="1600" b="1" dirty="0">
            <a:solidFill>
              <a:srgbClr val="002060"/>
            </a:solidFill>
          </a:endParaRPr>
        </a:p>
      </dgm:t>
    </dgm:pt>
    <dgm:pt modelId="{E5E558FF-7B2C-4E59-987D-34C6C85CABCB}" type="parTrans" cxnId="{EBA15764-C0D1-4D51-B220-6DABA4D9D5F4}">
      <dgm:prSet/>
      <dgm:spPr/>
      <dgm:t>
        <a:bodyPr/>
        <a:lstStyle/>
        <a:p>
          <a:endParaRPr lang="zh-CN" altLang="en-US"/>
        </a:p>
      </dgm:t>
    </dgm:pt>
    <dgm:pt modelId="{C2833119-71ED-4F9E-95D1-FBDA56F06804}" type="sibTrans" cxnId="{EBA15764-C0D1-4D51-B220-6DABA4D9D5F4}">
      <dgm:prSet/>
      <dgm:spPr/>
      <dgm:t>
        <a:bodyPr/>
        <a:lstStyle/>
        <a:p>
          <a:endParaRPr lang="zh-CN" altLang="en-US"/>
        </a:p>
      </dgm:t>
    </dgm:pt>
    <dgm:pt modelId="{D22B4106-5FE2-4521-89BE-3C93494E0570}">
      <dgm:prSet custT="1"/>
      <dgm:spPr/>
      <dgm:t>
        <a:bodyPr/>
        <a:lstStyle/>
        <a:p>
          <a:r>
            <a:rPr lang="zh-CN" altLang="en-US" sz="1600" b="1" dirty="0" smtClean="0">
              <a:solidFill>
                <a:srgbClr val="002060"/>
              </a:solidFill>
            </a:rPr>
            <a:t>需衍生化处理</a:t>
          </a:r>
          <a:endParaRPr lang="zh-CN" altLang="en-US" sz="1600" b="1" dirty="0">
            <a:solidFill>
              <a:srgbClr val="002060"/>
            </a:solidFill>
          </a:endParaRPr>
        </a:p>
      </dgm:t>
    </dgm:pt>
    <dgm:pt modelId="{5B276FF5-29CC-4F5A-8C4B-AEB582B3A1C8}" type="parTrans" cxnId="{2B46F474-8C00-4D09-8C94-1AB77067606C}">
      <dgm:prSet/>
      <dgm:spPr/>
      <dgm:t>
        <a:bodyPr/>
        <a:lstStyle/>
        <a:p>
          <a:endParaRPr lang="zh-CN" altLang="en-US"/>
        </a:p>
      </dgm:t>
    </dgm:pt>
    <dgm:pt modelId="{6705EB6A-8B0C-45A0-A08E-4B480997A40A}" type="sibTrans" cxnId="{2B46F474-8C00-4D09-8C94-1AB77067606C}">
      <dgm:prSet/>
      <dgm:spPr/>
      <dgm:t>
        <a:bodyPr/>
        <a:lstStyle/>
        <a:p>
          <a:endParaRPr lang="zh-CN" altLang="en-US"/>
        </a:p>
      </dgm:t>
    </dgm:pt>
    <dgm:pt modelId="{90875FCF-BCEE-4C6A-9DE9-C7D552F363D0}">
      <dgm:prSet custT="1"/>
      <dgm:spPr/>
      <dgm:t>
        <a:bodyPr/>
        <a:lstStyle/>
        <a:p>
          <a:r>
            <a:rPr lang="zh-CN" altLang="en-US" sz="1600" b="1" dirty="0" smtClean="0">
              <a:solidFill>
                <a:srgbClr val="002060"/>
              </a:solidFill>
            </a:rPr>
            <a:t>不适用于热不稳定物质</a:t>
          </a:r>
          <a:endParaRPr lang="zh-CN" altLang="en-US" sz="1600" b="1" dirty="0">
            <a:solidFill>
              <a:srgbClr val="FF0000"/>
            </a:solidFill>
          </a:endParaRPr>
        </a:p>
      </dgm:t>
    </dgm:pt>
    <dgm:pt modelId="{77B9CC75-9E22-436E-93EB-899FF24390F6}" type="parTrans" cxnId="{B847744F-0B49-4219-ACF2-B6E6A4F7FDBA}">
      <dgm:prSet/>
      <dgm:spPr/>
      <dgm:t>
        <a:bodyPr/>
        <a:lstStyle/>
        <a:p>
          <a:endParaRPr lang="zh-CN" altLang="en-US"/>
        </a:p>
      </dgm:t>
    </dgm:pt>
    <dgm:pt modelId="{33FEBD67-9686-4854-94A5-8BC2B4331B5F}" type="sibTrans" cxnId="{B847744F-0B49-4219-ACF2-B6E6A4F7FDBA}">
      <dgm:prSet/>
      <dgm:spPr/>
      <dgm:t>
        <a:bodyPr/>
        <a:lstStyle/>
        <a:p>
          <a:endParaRPr lang="zh-CN" altLang="en-US"/>
        </a:p>
      </dgm:t>
    </dgm:pt>
    <dgm:pt modelId="{61AB0854-1E74-44B8-BF05-7486AA091B49}">
      <dgm:prSet phldrT="[文本]" custT="1"/>
      <dgm:spPr/>
      <dgm:t>
        <a:bodyPr/>
        <a:lstStyle/>
        <a:p>
          <a:r>
            <a:rPr lang="zh-CN" altLang="en-US" sz="1600" b="1" dirty="0" smtClean="0">
              <a:solidFill>
                <a:srgbClr val="002060"/>
              </a:solidFill>
            </a:rPr>
            <a:t>适用不稳定，不易衍生化，不易挥发物质</a:t>
          </a:r>
          <a:endParaRPr lang="zh-CN" altLang="en-US" sz="1600" b="1" dirty="0">
            <a:solidFill>
              <a:srgbClr val="002060"/>
            </a:solidFill>
          </a:endParaRPr>
        </a:p>
      </dgm:t>
    </dgm:pt>
    <dgm:pt modelId="{0F7D50F4-3F33-4D11-82A3-7B0608833945}" type="parTrans" cxnId="{9888A494-5487-4095-9B95-97BAFEBBF443}">
      <dgm:prSet/>
      <dgm:spPr/>
      <dgm:t>
        <a:bodyPr/>
        <a:lstStyle/>
        <a:p>
          <a:endParaRPr lang="zh-CN" altLang="en-US"/>
        </a:p>
      </dgm:t>
    </dgm:pt>
    <dgm:pt modelId="{7C1E4AB1-9AB0-4652-80BB-F23DD94768F0}" type="sibTrans" cxnId="{9888A494-5487-4095-9B95-97BAFEBBF443}">
      <dgm:prSet/>
      <dgm:spPr/>
      <dgm:t>
        <a:bodyPr/>
        <a:lstStyle/>
        <a:p>
          <a:endParaRPr lang="zh-CN" altLang="en-US"/>
        </a:p>
      </dgm:t>
    </dgm:pt>
    <dgm:pt modelId="{97922ED2-6CA6-401F-80A5-B869240E84C2}">
      <dgm:prSet phldrT="[文本]" custT="1"/>
      <dgm:spPr/>
      <dgm:t>
        <a:bodyPr/>
        <a:lstStyle/>
        <a:p>
          <a:r>
            <a:rPr lang="zh-CN" altLang="en-US" sz="1600" b="1" dirty="0" smtClean="0">
              <a:solidFill>
                <a:srgbClr val="002060"/>
              </a:solidFill>
            </a:rPr>
            <a:t>费时，需纯参照物</a:t>
          </a:r>
          <a:endParaRPr lang="en-US" altLang="zh-CN" sz="1600" b="1" dirty="0" smtClean="0">
            <a:solidFill>
              <a:srgbClr val="002060"/>
            </a:solidFill>
          </a:endParaRPr>
        </a:p>
        <a:p>
          <a:endParaRPr lang="zh-CN" altLang="en-US" sz="800" dirty="0"/>
        </a:p>
      </dgm:t>
    </dgm:pt>
    <dgm:pt modelId="{96BE9703-1A03-48D7-ADD6-127888D8CBE4}" type="parTrans" cxnId="{FC43AA4B-14C2-4CBB-BB58-627529F40EDF}">
      <dgm:prSet/>
      <dgm:spPr/>
      <dgm:t>
        <a:bodyPr/>
        <a:lstStyle/>
        <a:p>
          <a:endParaRPr lang="zh-CN" altLang="en-US"/>
        </a:p>
      </dgm:t>
    </dgm:pt>
    <dgm:pt modelId="{948494EB-BDF3-4C7A-8C01-937F36D98115}" type="sibTrans" cxnId="{FC43AA4B-14C2-4CBB-BB58-627529F40EDF}">
      <dgm:prSet/>
      <dgm:spPr/>
      <dgm:t>
        <a:bodyPr/>
        <a:lstStyle/>
        <a:p>
          <a:endParaRPr lang="zh-CN" altLang="en-US"/>
        </a:p>
      </dgm:t>
    </dgm:pt>
    <dgm:pt modelId="{2A0982D4-708F-4BB2-9C2F-A28237AE4D61}">
      <dgm:prSet custT="1"/>
      <dgm:spPr/>
      <dgm:t>
        <a:bodyPr/>
        <a:lstStyle/>
        <a:p>
          <a:r>
            <a:rPr lang="zh-CN" altLang="en-US" sz="1600" b="1" dirty="0" smtClean="0">
              <a:solidFill>
                <a:srgbClr val="002060"/>
              </a:solidFill>
            </a:rPr>
            <a:t>有可供参考、对比的标准图谱库</a:t>
          </a:r>
          <a:endParaRPr lang="zh-CN" altLang="en-US" sz="1600" b="1" dirty="0">
            <a:solidFill>
              <a:srgbClr val="002060"/>
            </a:solidFill>
          </a:endParaRPr>
        </a:p>
      </dgm:t>
    </dgm:pt>
    <dgm:pt modelId="{C46E50E7-6AC6-473C-85C9-D9B3494884CC}" type="parTrans" cxnId="{1BE60EF8-7372-4DA1-BFB1-76CC133EAE90}">
      <dgm:prSet/>
      <dgm:spPr/>
      <dgm:t>
        <a:bodyPr/>
        <a:lstStyle/>
        <a:p>
          <a:endParaRPr lang="zh-CN" altLang="en-US"/>
        </a:p>
      </dgm:t>
    </dgm:pt>
    <dgm:pt modelId="{A6086031-DA89-4280-B810-F7E49D8648A3}" type="sibTrans" cxnId="{1BE60EF8-7372-4DA1-BFB1-76CC133EAE90}">
      <dgm:prSet/>
      <dgm:spPr/>
      <dgm:t>
        <a:bodyPr/>
        <a:lstStyle/>
        <a:p>
          <a:endParaRPr lang="zh-CN" altLang="en-US"/>
        </a:p>
      </dgm:t>
    </dgm:pt>
    <dgm:pt modelId="{20D3EA41-6E82-46FA-B1F7-B24D5A32F8ED}">
      <dgm:prSet phldrT="[文本]" custT="1"/>
      <dgm:spPr/>
      <dgm:t>
        <a:bodyPr/>
        <a:lstStyle/>
        <a:p>
          <a:r>
            <a:rPr lang="zh-CN" altLang="en-US" sz="1600" b="1" dirty="0" smtClean="0">
              <a:solidFill>
                <a:srgbClr val="002060"/>
              </a:solidFill>
            </a:rPr>
            <a:t>预处理简单</a:t>
          </a:r>
          <a:endParaRPr lang="zh-CN" altLang="en-US" sz="1600" b="1" dirty="0">
            <a:solidFill>
              <a:srgbClr val="002060"/>
            </a:solidFill>
          </a:endParaRPr>
        </a:p>
      </dgm:t>
    </dgm:pt>
    <dgm:pt modelId="{E0E56AB7-2177-4C67-A158-B7F77E7F1929}" type="parTrans" cxnId="{105F3074-3891-411A-9485-556D04F49A5B}">
      <dgm:prSet/>
      <dgm:spPr/>
      <dgm:t>
        <a:bodyPr/>
        <a:lstStyle/>
        <a:p>
          <a:endParaRPr lang="zh-CN" altLang="en-US"/>
        </a:p>
      </dgm:t>
    </dgm:pt>
    <dgm:pt modelId="{9C09CF11-74D6-4A91-8DDA-95B003D73AF5}" type="sibTrans" cxnId="{105F3074-3891-411A-9485-556D04F49A5B}">
      <dgm:prSet/>
      <dgm:spPr/>
      <dgm:t>
        <a:bodyPr/>
        <a:lstStyle/>
        <a:p>
          <a:endParaRPr lang="zh-CN" altLang="en-US"/>
        </a:p>
      </dgm:t>
    </dgm:pt>
    <dgm:pt modelId="{EF457EA5-649D-4251-BA85-5161F65FD78C}">
      <dgm:prSet phldrT="[文本]" custT="1"/>
      <dgm:spPr/>
      <dgm:t>
        <a:bodyPr/>
        <a:lstStyle/>
        <a:p>
          <a:r>
            <a:rPr lang="zh-CN" altLang="en-US" sz="1600" b="1" dirty="0" smtClean="0">
              <a:solidFill>
                <a:srgbClr val="002060"/>
              </a:solidFill>
            </a:rPr>
            <a:t>灵敏度低分辨率不高</a:t>
          </a:r>
          <a:endParaRPr lang="zh-CN" altLang="en-US" sz="1600" b="1" dirty="0">
            <a:solidFill>
              <a:srgbClr val="002060"/>
            </a:solidFill>
          </a:endParaRPr>
        </a:p>
      </dgm:t>
    </dgm:pt>
    <dgm:pt modelId="{1A6F252F-9C80-4C27-8BEF-0C770CDCAB97}" type="parTrans" cxnId="{280F6FF6-B774-47F8-864C-F6BAB0B38764}">
      <dgm:prSet/>
      <dgm:spPr/>
      <dgm:t>
        <a:bodyPr/>
        <a:lstStyle/>
        <a:p>
          <a:endParaRPr lang="zh-CN" altLang="en-US"/>
        </a:p>
      </dgm:t>
    </dgm:pt>
    <dgm:pt modelId="{3EB3BA6A-5A82-4F14-AC67-5DCF3FC386E1}" type="sibTrans" cxnId="{280F6FF6-B774-47F8-864C-F6BAB0B38764}">
      <dgm:prSet/>
      <dgm:spPr/>
      <dgm:t>
        <a:bodyPr/>
        <a:lstStyle/>
        <a:p>
          <a:endParaRPr lang="zh-CN" altLang="en-US"/>
        </a:p>
      </dgm:t>
    </dgm:pt>
    <dgm:pt modelId="{24546F4A-9975-4A6B-8AA4-9B58651A14AC}" type="pres">
      <dgm:prSet presAssocID="{FA784D09-CD42-49E0-81E8-368A7557F657}" presName="layout" presStyleCnt="0">
        <dgm:presLayoutVars>
          <dgm:chMax/>
          <dgm:chPref/>
          <dgm:dir/>
          <dgm:resizeHandles/>
        </dgm:presLayoutVars>
      </dgm:prSet>
      <dgm:spPr/>
      <dgm:t>
        <a:bodyPr/>
        <a:lstStyle/>
        <a:p>
          <a:endParaRPr lang="zh-CN" altLang="en-US"/>
        </a:p>
      </dgm:t>
    </dgm:pt>
    <dgm:pt modelId="{05AC3D34-C318-4886-B59A-C7A43DC3BC95}" type="pres">
      <dgm:prSet presAssocID="{0A9057D6-E823-42AE-8A0C-F30C7E50D864}" presName="root" presStyleCnt="0">
        <dgm:presLayoutVars>
          <dgm:chMax/>
          <dgm:chPref/>
        </dgm:presLayoutVars>
      </dgm:prSet>
      <dgm:spPr/>
    </dgm:pt>
    <dgm:pt modelId="{D85D8898-137F-4CF5-A0B6-744555D0AFD7}" type="pres">
      <dgm:prSet presAssocID="{0A9057D6-E823-42AE-8A0C-F30C7E50D864}" presName="rootComposite" presStyleCnt="0">
        <dgm:presLayoutVars/>
      </dgm:prSet>
      <dgm:spPr/>
    </dgm:pt>
    <dgm:pt modelId="{F1A08801-B583-4489-93DA-453D5DAE169A}" type="pres">
      <dgm:prSet presAssocID="{0A9057D6-E823-42AE-8A0C-F30C7E50D864}" presName="ParentAccent" presStyleLbl="alignNode1" presStyleIdx="0" presStyleCnt="3"/>
      <dgm:spPr/>
    </dgm:pt>
    <dgm:pt modelId="{3267E7AD-337A-4DD6-AA92-0D029732134D}" type="pres">
      <dgm:prSet presAssocID="{0A9057D6-E823-42AE-8A0C-F30C7E50D864}" presName="ParentSmallAccent" presStyleLbl="fgAcc1" presStyleIdx="0" presStyleCnt="3"/>
      <dgm:spPr/>
    </dgm:pt>
    <dgm:pt modelId="{E5A6F8E9-754C-4B8D-94D5-9318D8D0B095}" type="pres">
      <dgm:prSet presAssocID="{0A9057D6-E823-42AE-8A0C-F30C7E50D864}" presName="Parent" presStyleLbl="revTx" presStyleIdx="0" presStyleCnt="13">
        <dgm:presLayoutVars>
          <dgm:chMax/>
          <dgm:chPref val="4"/>
          <dgm:bulletEnabled val="1"/>
        </dgm:presLayoutVars>
      </dgm:prSet>
      <dgm:spPr/>
      <dgm:t>
        <a:bodyPr/>
        <a:lstStyle/>
        <a:p>
          <a:endParaRPr lang="zh-CN" altLang="en-US"/>
        </a:p>
      </dgm:t>
    </dgm:pt>
    <dgm:pt modelId="{A18E0CE8-4B3A-4602-967C-5CEB1C32B551}" type="pres">
      <dgm:prSet presAssocID="{0A9057D6-E823-42AE-8A0C-F30C7E50D864}" presName="childShape" presStyleCnt="0">
        <dgm:presLayoutVars>
          <dgm:chMax val="0"/>
          <dgm:chPref val="0"/>
        </dgm:presLayoutVars>
      </dgm:prSet>
      <dgm:spPr/>
    </dgm:pt>
    <dgm:pt modelId="{852E6E88-4925-4D0E-9CC4-540F284232D5}" type="pres">
      <dgm:prSet presAssocID="{E4631A9D-E44F-4A58-B1A4-2CA6B9FCCBAA}" presName="childComposite" presStyleCnt="0">
        <dgm:presLayoutVars>
          <dgm:chMax val="0"/>
          <dgm:chPref val="0"/>
        </dgm:presLayoutVars>
      </dgm:prSet>
      <dgm:spPr/>
    </dgm:pt>
    <dgm:pt modelId="{66B59A5A-29F9-4D10-960E-4BB36C98B66B}" type="pres">
      <dgm:prSet presAssocID="{E4631A9D-E44F-4A58-B1A4-2CA6B9FCCBAA}" presName="ChildAccent" presStyleLbl="solidFgAcc1" presStyleIdx="0" presStyleCnt="10"/>
      <dgm:spPr/>
    </dgm:pt>
    <dgm:pt modelId="{D645455E-AC60-4378-B972-B2CFE228E688}" type="pres">
      <dgm:prSet presAssocID="{E4631A9D-E44F-4A58-B1A4-2CA6B9FCCBAA}" presName="Child" presStyleLbl="revTx" presStyleIdx="1" presStyleCnt="13">
        <dgm:presLayoutVars>
          <dgm:chMax val="0"/>
          <dgm:chPref val="0"/>
          <dgm:bulletEnabled val="1"/>
        </dgm:presLayoutVars>
      </dgm:prSet>
      <dgm:spPr/>
      <dgm:t>
        <a:bodyPr/>
        <a:lstStyle/>
        <a:p>
          <a:endParaRPr lang="zh-CN" altLang="en-US"/>
        </a:p>
      </dgm:t>
    </dgm:pt>
    <dgm:pt modelId="{660C805E-DD73-4EB8-A1BB-028945F02C62}" type="pres">
      <dgm:prSet presAssocID="{20D3EA41-6E82-46FA-B1F7-B24D5A32F8ED}" presName="childComposite" presStyleCnt="0">
        <dgm:presLayoutVars>
          <dgm:chMax val="0"/>
          <dgm:chPref val="0"/>
        </dgm:presLayoutVars>
      </dgm:prSet>
      <dgm:spPr/>
    </dgm:pt>
    <dgm:pt modelId="{EAE87FAF-DF5F-441F-933B-9EB227DD5F30}" type="pres">
      <dgm:prSet presAssocID="{20D3EA41-6E82-46FA-B1F7-B24D5A32F8ED}" presName="ChildAccent" presStyleLbl="solidFgAcc1" presStyleIdx="1" presStyleCnt="10"/>
      <dgm:spPr/>
    </dgm:pt>
    <dgm:pt modelId="{08AEBF38-74AC-436E-AD2A-98A7355AA83C}" type="pres">
      <dgm:prSet presAssocID="{20D3EA41-6E82-46FA-B1F7-B24D5A32F8ED}" presName="Child" presStyleLbl="revTx" presStyleIdx="2" presStyleCnt="13">
        <dgm:presLayoutVars>
          <dgm:chMax val="0"/>
          <dgm:chPref val="0"/>
          <dgm:bulletEnabled val="1"/>
        </dgm:presLayoutVars>
      </dgm:prSet>
      <dgm:spPr/>
      <dgm:t>
        <a:bodyPr/>
        <a:lstStyle/>
        <a:p>
          <a:endParaRPr lang="zh-CN" altLang="en-US"/>
        </a:p>
      </dgm:t>
    </dgm:pt>
    <dgm:pt modelId="{52C550BB-83CD-4786-B3AD-58B70B282804}" type="pres">
      <dgm:prSet presAssocID="{EF457EA5-649D-4251-BA85-5161F65FD78C}" presName="childComposite" presStyleCnt="0">
        <dgm:presLayoutVars>
          <dgm:chMax val="0"/>
          <dgm:chPref val="0"/>
        </dgm:presLayoutVars>
      </dgm:prSet>
      <dgm:spPr/>
    </dgm:pt>
    <dgm:pt modelId="{B33C749C-C585-4B6D-ADF2-284AB625CAF1}" type="pres">
      <dgm:prSet presAssocID="{EF457EA5-649D-4251-BA85-5161F65FD78C}" presName="ChildAccent" presStyleLbl="solidFgAcc1" presStyleIdx="2" presStyleCnt="10"/>
      <dgm:spPr/>
      <dgm:t>
        <a:bodyPr/>
        <a:lstStyle/>
        <a:p>
          <a:endParaRPr lang="zh-CN" altLang="en-US"/>
        </a:p>
      </dgm:t>
    </dgm:pt>
    <dgm:pt modelId="{A9CC97B7-6352-4122-8EF8-D4FB82E7EAE7}" type="pres">
      <dgm:prSet presAssocID="{EF457EA5-649D-4251-BA85-5161F65FD78C}" presName="Child" presStyleLbl="revTx" presStyleIdx="3" presStyleCnt="13">
        <dgm:presLayoutVars>
          <dgm:chMax val="0"/>
          <dgm:chPref val="0"/>
          <dgm:bulletEnabled val="1"/>
        </dgm:presLayoutVars>
      </dgm:prSet>
      <dgm:spPr/>
      <dgm:t>
        <a:bodyPr/>
        <a:lstStyle/>
        <a:p>
          <a:endParaRPr lang="zh-CN" altLang="en-US"/>
        </a:p>
      </dgm:t>
    </dgm:pt>
    <dgm:pt modelId="{46B28CB0-715F-4924-A76A-E75461BA4ABE}" type="pres">
      <dgm:prSet presAssocID="{4222F908-45EB-4F01-A814-0C129FE5AEE1}" presName="root" presStyleCnt="0">
        <dgm:presLayoutVars>
          <dgm:chMax/>
          <dgm:chPref/>
        </dgm:presLayoutVars>
      </dgm:prSet>
      <dgm:spPr/>
    </dgm:pt>
    <dgm:pt modelId="{F790E50D-6D9E-4F36-8135-5B7520C5F9B3}" type="pres">
      <dgm:prSet presAssocID="{4222F908-45EB-4F01-A814-0C129FE5AEE1}" presName="rootComposite" presStyleCnt="0">
        <dgm:presLayoutVars/>
      </dgm:prSet>
      <dgm:spPr/>
    </dgm:pt>
    <dgm:pt modelId="{A362B157-7DA3-4C8C-B4F3-1888011CB958}" type="pres">
      <dgm:prSet presAssocID="{4222F908-45EB-4F01-A814-0C129FE5AEE1}" presName="ParentAccent" presStyleLbl="alignNode1" presStyleIdx="1" presStyleCnt="3"/>
      <dgm:spPr/>
    </dgm:pt>
    <dgm:pt modelId="{1A13DF64-F918-4CF7-B832-7FF12CE21F99}" type="pres">
      <dgm:prSet presAssocID="{4222F908-45EB-4F01-A814-0C129FE5AEE1}" presName="ParentSmallAccent" presStyleLbl="fgAcc1" presStyleIdx="1" presStyleCnt="3"/>
      <dgm:spPr/>
    </dgm:pt>
    <dgm:pt modelId="{1037ED9F-E428-4AF1-B22B-6B8E7812A3F5}" type="pres">
      <dgm:prSet presAssocID="{4222F908-45EB-4F01-A814-0C129FE5AEE1}" presName="Parent" presStyleLbl="revTx" presStyleIdx="4" presStyleCnt="13">
        <dgm:presLayoutVars>
          <dgm:chMax/>
          <dgm:chPref val="4"/>
          <dgm:bulletEnabled val="1"/>
        </dgm:presLayoutVars>
      </dgm:prSet>
      <dgm:spPr/>
      <dgm:t>
        <a:bodyPr/>
        <a:lstStyle/>
        <a:p>
          <a:endParaRPr lang="zh-CN" altLang="en-US"/>
        </a:p>
      </dgm:t>
    </dgm:pt>
    <dgm:pt modelId="{8B280B48-0BEA-4E0E-8F24-09DA00352776}" type="pres">
      <dgm:prSet presAssocID="{4222F908-45EB-4F01-A814-0C129FE5AEE1}" presName="childShape" presStyleCnt="0">
        <dgm:presLayoutVars>
          <dgm:chMax val="0"/>
          <dgm:chPref val="0"/>
        </dgm:presLayoutVars>
      </dgm:prSet>
      <dgm:spPr/>
    </dgm:pt>
    <dgm:pt modelId="{63DD68E5-DE5C-4FBA-8478-CCCC4348D9D6}" type="pres">
      <dgm:prSet presAssocID="{7B25F1FA-1623-4376-B083-A817151ADFE1}" presName="childComposite" presStyleCnt="0">
        <dgm:presLayoutVars>
          <dgm:chMax val="0"/>
          <dgm:chPref val="0"/>
        </dgm:presLayoutVars>
      </dgm:prSet>
      <dgm:spPr/>
    </dgm:pt>
    <dgm:pt modelId="{EEC3E787-3303-4320-935B-58E6BEE279B3}" type="pres">
      <dgm:prSet presAssocID="{7B25F1FA-1623-4376-B083-A817151ADFE1}" presName="ChildAccent" presStyleLbl="solidFgAcc1" presStyleIdx="3" presStyleCnt="10" custLinFactNeighborX="4951" custLinFactNeighborY="-31806"/>
      <dgm:spPr/>
    </dgm:pt>
    <dgm:pt modelId="{33FC4575-EA68-479B-A13A-7D59ED314408}" type="pres">
      <dgm:prSet presAssocID="{7B25F1FA-1623-4376-B083-A817151ADFE1}" presName="Child" presStyleLbl="revTx" presStyleIdx="5" presStyleCnt="13">
        <dgm:presLayoutVars>
          <dgm:chMax val="0"/>
          <dgm:chPref val="0"/>
          <dgm:bulletEnabled val="1"/>
        </dgm:presLayoutVars>
      </dgm:prSet>
      <dgm:spPr/>
      <dgm:t>
        <a:bodyPr/>
        <a:lstStyle/>
        <a:p>
          <a:endParaRPr lang="zh-CN" altLang="en-US"/>
        </a:p>
      </dgm:t>
    </dgm:pt>
    <dgm:pt modelId="{4C136810-BF84-4B16-A56E-CB6AC99E8B02}" type="pres">
      <dgm:prSet presAssocID="{2A0982D4-708F-4BB2-9C2F-A28237AE4D61}" presName="childComposite" presStyleCnt="0">
        <dgm:presLayoutVars>
          <dgm:chMax val="0"/>
          <dgm:chPref val="0"/>
        </dgm:presLayoutVars>
      </dgm:prSet>
      <dgm:spPr/>
    </dgm:pt>
    <dgm:pt modelId="{B626DD24-9282-423B-A7E9-298C5994BD66}" type="pres">
      <dgm:prSet presAssocID="{2A0982D4-708F-4BB2-9C2F-A28237AE4D61}" presName="ChildAccent" presStyleLbl="solidFgAcc1" presStyleIdx="4" presStyleCnt="10" custLinFactNeighborX="4951" custLinFactNeighborY="30782"/>
      <dgm:spPr/>
    </dgm:pt>
    <dgm:pt modelId="{6F4F7C13-06A1-467C-8465-85988E634EF8}" type="pres">
      <dgm:prSet presAssocID="{2A0982D4-708F-4BB2-9C2F-A28237AE4D61}" presName="Child" presStyleLbl="revTx" presStyleIdx="6" presStyleCnt="13" custLinFactNeighborX="2874" custLinFactNeighborY="41755">
        <dgm:presLayoutVars>
          <dgm:chMax val="0"/>
          <dgm:chPref val="0"/>
          <dgm:bulletEnabled val="1"/>
        </dgm:presLayoutVars>
      </dgm:prSet>
      <dgm:spPr/>
      <dgm:t>
        <a:bodyPr/>
        <a:lstStyle/>
        <a:p>
          <a:endParaRPr lang="zh-CN" altLang="en-US"/>
        </a:p>
      </dgm:t>
    </dgm:pt>
    <dgm:pt modelId="{B08BB1A4-07A9-4A6B-BC38-49AC5831E916}" type="pres">
      <dgm:prSet presAssocID="{D22B4106-5FE2-4521-89BE-3C93494E0570}" presName="childComposite" presStyleCnt="0">
        <dgm:presLayoutVars>
          <dgm:chMax val="0"/>
          <dgm:chPref val="0"/>
        </dgm:presLayoutVars>
      </dgm:prSet>
      <dgm:spPr/>
    </dgm:pt>
    <dgm:pt modelId="{9C01EBFB-5DCD-4623-8506-BE4ADAB8DBDF}" type="pres">
      <dgm:prSet presAssocID="{D22B4106-5FE2-4521-89BE-3C93494E0570}" presName="ChildAccent" presStyleLbl="solidFgAcc1" presStyleIdx="5" presStyleCnt="10" custLinFactNeighborX="4951" custLinFactNeighborY="93369"/>
      <dgm:spPr/>
    </dgm:pt>
    <dgm:pt modelId="{92F28105-FC11-4B24-9904-393DF296E9CB}" type="pres">
      <dgm:prSet presAssocID="{D22B4106-5FE2-4521-89BE-3C93494E0570}" presName="Child" presStyleLbl="revTx" presStyleIdx="7" presStyleCnt="13" custLinFactNeighborX="2874" custLinFactNeighborY="50484">
        <dgm:presLayoutVars>
          <dgm:chMax val="0"/>
          <dgm:chPref val="0"/>
          <dgm:bulletEnabled val="1"/>
        </dgm:presLayoutVars>
      </dgm:prSet>
      <dgm:spPr/>
      <dgm:t>
        <a:bodyPr/>
        <a:lstStyle/>
        <a:p>
          <a:endParaRPr lang="zh-CN" altLang="en-US"/>
        </a:p>
      </dgm:t>
    </dgm:pt>
    <dgm:pt modelId="{D7468630-63AD-416B-81EA-6DD8FC4353CA}" type="pres">
      <dgm:prSet presAssocID="{90875FCF-BCEE-4C6A-9DE9-C7D552F363D0}" presName="childComposite" presStyleCnt="0">
        <dgm:presLayoutVars>
          <dgm:chMax val="0"/>
          <dgm:chPref val="0"/>
        </dgm:presLayoutVars>
      </dgm:prSet>
      <dgm:spPr/>
    </dgm:pt>
    <dgm:pt modelId="{F09C01FA-67F6-4383-956A-E1951455B980}" type="pres">
      <dgm:prSet presAssocID="{90875FCF-BCEE-4C6A-9DE9-C7D552F363D0}" presName="ChildAccent" presStyleLbl="solidFgAcc1" presStyleIdx="6" presStyleCnt="10" custLinFactY="13715" custLinFactNeighborX="4951" custLinFactNeighborY="100000"/>
      <dgm:spPr/>
    </dgm:pt>
    <dgm:pt modelId="{D0FBF69B-01DC-4788-ABB3-C9092B1C4443}" type="pres">
      <dgm:prSet presAssocID="{90875FCF-BCEE-4C6A-9DE9-C7D552F363D0}" presName="Child" presStyleLbl="revTx" presStyleIdx="8" presStyleCnt="13" custLinFactNeighborX="2874" custLinFactNeighborY="77334">
        <dgm:presLayoutVars>
          <dgm:chMax val="0"/>
          <dgm:chPref val="0"/>
          <dgm:bulletEnabled val="1"/>
        </dgm:presLayoutVars>
      </dgm:prSet>
      <dgm:spPr/>
      <dgm:t>
        <a:bodyPr/>
        <a:lstStyle/>
        <a:p>
          <a:endParaRPr lang="zh-CN" altLang="en-US"/>
        </a:p>
      </dgm:t>
    </dgm:pt>
    <dgm:pt modelId="{FD9269A6-B256-45FB-8420-58D46A69E40C}" type="pres">
      <dgm:prSet presAssocID="{11D6E0DA-5500-4F0F-BEF6-268A74DD5B9B}" presName="root" presStyleCnt="0">
        <dgm:presLayoutVars>
          <dgm:chMax/>
          <dgm:chPref/>
        </dgm:presLayoutVars>
      </dgm:prSet>
      <dgm:spPr/>
    </dgm:pt>
    <dgm:pt modelId="{27AA0702-C66F-4433-816E-9B0CCB4BCD73}" type="pres">
      <dgm:prSet presAssocID="{11D6E0DA-5500-4F0F-BEF6-268A74DD5B9B}" presName="rootComposite" presStyleCnt="0">
        <dgm:presLayoutVars/>
      </dgm:prSet>
      <dgm:spPr/>
    </dgm:pt>
    <dgm:pt modelId="{70A7429F-01B8-4ADD-9AE4-23FB1887AB29}" type="pres">
      <dgm:prSet presAssocID="{11D6E0DA-5500-4F0F-BEF6-268A74DD5B9B}" presName="ParentAccent" presStyleLbl="alignNode1" presStyleIdx="2" presStyleCnt="3"/>
      <dgm:spPr/>
    </dgm:pt>
    <dgm:pt modelId="{2CD8F7B7-FF2D-4967-8736-DCBE61D9DBA7}" type="pres">
      <dgm:prSet presAssocID="{11D6E0DA-5500-4F0F-BEF6-268A74DD5B9B}" presName="ParentSmallAccent" presStyleLbl="fgAcc1" presStyleIdx="2" presStyleCnt="3"/>
      <dgm:spPr/>
    </dgm:pt>
    <dgm:pt modelId="{6F297B9F-9FF6-4FCC-A249-33393D4AED99}" type="pres">
      <dgm:prSet presAssocID="{11D6E0DA-5500-4F0F-BEF6-268A74DD5B9B}" presName="Parent" presStyleLbl="revTx" presStyleIdx="9" presStyleCnt="13">
        <dgm:presLayoutVars>
          <dgm:chMax/>
          <dgm:chPref val="4"/>
          <dgm:bulletEnabled val="1"/>
        </dgm:presLayoutVars>
      </dgm:prSet>
      <dgm:spPr/>
      <dgm:t>
        <a:bodyPr/>
        <a:lstStyle/>
        <a:p>
          <a:endParaRPr lang="zh-CN" altLang="en-US"/>
        </a:p>
      </dgm:t>
    </dgm:pt>
    <dgm:pt modelId="{EA5A6229-6AFA-4C7B-839F-36463BEE7C55}" type="pres">
      <dgm:prSet presAssocID="{11D6E0DA-5500-4F0F-BEF6-268A74DD5B9B}" presName="childShape" presStyleCnt="0">
        <dgm:presLayoutVars>
          <dgm:chMax val="0"/>
          <dgm:chPref val="0"/>
        </dgm:presLayoutVars>
      </dgm:prSet>
      <dgm:spPr/>
    </dgm:pt>
    <dgm:pt modelId="{E4F0E583-B826-4514-B22C-9D0BB9E7A83F}" type="pres">
      <dgm:prSet presAssocID="{6F8E6F65-94F8-4EEA-9ED4-5EDA2A580267}" presName="childComposite" presStyleCnt="0">
        <dgm:presLayoutVars>
          <dgm:chMax val="0"/>
          <dgm:chPref val="0"/>
        </dgm:presLayoutVars>
      </dgm:prSet>
      <dgm:spPr/>
    </dgm:pt>
    <dgm:pt modelId="{290550AA-8663-492C-9A06-1B6741767471}" type="pres">
      <dgm:prSet presAssocID="{6F8E6F65-94F8-4EEA-9ED4-5EDA2A580267}" presName="ChildAccent" presStyleLbl="solidFgAcc1" presStyleIdx="7" presStyleCnt="10"/>
      <dgm:spPr/>
    </dgm:pt>
    <dgm:pt modelId="{62949B56-E4AE-4DF3-B858-9AC87CC29E43}" type="pres">
      <dgm:prSet presAssocID="{6F8E6F65-94F8-4EEA-9ED4-5EDA2A580267}" presName="Child" presStyleLbl="revTx" presStyleIdx="10" presStyleCnt="13" custLinFactNeighborX="81" custLinFactNeighborY="14905">
        <dgm:presLayoutVars>
          <dgm:chMax val="0"/>
          <dgm:chPref val="0"/>
          <dgm:bulletEnabled val="1"/>
        </dgm:presLayoutVars>
      </dgm:prSet>
      <dgm:spPr/>
      <dgm:t>
        <a:bodyPr/>
        <a:lstStyle/>
        <a:p>
          <a:endParaRPr lang="zh-CN" altLang="en-US"/>
        </a:p>
      </dgm:t>
    </dgm:pt>
    <dgm:pt modelId="{8F1DCDCF-486A-478F-A386-6D9E808F0EC8}" type="pres">
      <dgm:prSet presAssocID="{61AB0854-1E74-44B8-BF05-7486AA091B49}" presName="childComposite" presStyleCnt="0">
        <dgm:presLayoutVars>
          <dgm:chMax val="0"/>
          <dgm:chPref val="0"/>
        </dgm:presLayoutVars>
      </dgm:prSet>
      <dgm:spPr/>
    </dgm:pt>
    <dgm:pt modelId="{CD18F285-A6B6-45B6-8311-90EFBD2628E8}" type="pres">
      <dgm:prSet presAssocID="{61AB0854-1E74-44B8-BF05-7486AA091B49}" presName="ChildAccent" presStyleLbl="solidFgAcc1" presStyleIdx="8" presStyleCnt="10" custLinFactNeighborX="11832" custLinFactNeighborY="30782"/>
      <dgm:spPr/>
    </dgm:pt>
    <dgm:pt modelId="{AAF5847B-343C-4B09-AB36-94D7BD2809BB}" type="pres">
      <dgm:prSet presAssocID="{61AB0854-1E74-44B8-BF05-7486AA091B49}" presName="Child" presStyleLbl="revTx" presStyleIdx="11" presStyleCnt="13" custLinFactNeighborX="3418" custLinFactNeighborY="41755">
        <dgm:presLayoutVars>
          <dgm:chMax val="0"/>
          <dgm:chPref val="0"/>
          <dgm:bulletEnabled val="1"/>
        </dgm:presLayoutVars>
      </dgm:prSet>
      <dgm:spPr/>
      <dgm:t>
        <a:bodyPr/>
        <a:lstStyle/>
        <a:p>
          <a:endParaRPr lang="zh-CN" altLang="en-US"/>
        </a:p>
      </dgm:t>
    </dgm:pt>
    <dgm:pt modelId="{1D3A1644-882C-46FE-A759-F0283A8DC76A}" type="pres">
      <dgm:prSet presAssocID="{97922ED2-6CA6-401F-80A5-B869240E84C2}" presName="childComposite" presStyleCnt="0">
        <dgm:presLayoutVars>
          <dgm:chMax val="0"/>
          <dgm:chPref val="0"/>
        </dgm:presLayoutVars>
      </dgm:prSet>
      <dgm:spPr/>
    </dgm:pt>
    <dgm:pt modelId="{209BC16F-572A-4B43-8047-355184F45821}" type="pres">
      <dgm:prSet presAssocID="{97922ED2-6CA6-401F-80A5-B869240E84C2}" presName="ChildAccent" presStyleLbl="solidFgAcc1" presStyleIdx="9" presStyleCnt="10" custLinFactY="35610" custLinFactNeighborX="11832" custLinFactNeighborY="100000"/>
      <dgm:spPr/>
    </dgm:pt>
    <dgm:pt modelId="{9DC578C6-6BFC-4D92-9E5D-525FF05685D9}" type="pres">
      <dgm:prSet presAssocID="{97922ED2-6CA6-401F-80A5-B869240E84C2}" presName="Child" presStyleLbl="revTx" presStyleIdx="12" presStyleCnt="13" custLinFactNeighborX="81" custLinFactNeighborY="86727">
        <dgm:presLayoutVars>
          <dgm:chMax val="0"/>
          <dgm:chPref val="0"/>
          <dgm:bulletEnabled val="1"/>
        </dgm:presLayoutVars>
      </dgm:prSet>
      <dgm:spPr/>
      <dgm:t>
        <a:bodyPr/>
        <a:lstStyle/>
        <a:p>
          <a:endParaRPr lang="zh-CN" altLang="en-US"/>
        </a:p>
      </dgm:t>
    </dgm:pt>
  </dgm:ptLst>
  <dgm:cxnLst>
    <dgm:cxn modelId="{2E739EF2-C4F8-4ED2-A4BD-B6CE3EB5B214}" srcId="{FA784D09-CD42-49E0-81E8-368A7557F657}" destId="{11D6E0DA-5500-4F0F-BEF6-268A74DD5B9B}" srcOrd="2" destOrd="0" parTransId="{68F854AD-5F54-4EEF-8833-D296C3781702}" sibTransId="{8C9C4943-EAEC-4EA5-A85E-6C77DA089C7B}"/>
    <dgm:cxn modelId="{B5B2EEBD-FAF2-4A0D-9EDE-397EA42C3D23}" type="presOf" srcId="{6F8E6F65-94F8-4EEA-9ED4-5EDA2A580267}" destId="{62949B56-E4AE-4DF3-B858-9AC87CC29E43}" srcOrd="0" destOrd="0" presId="urn:microsoft.com/office/officeart/2008/layout/SquareAccentList"/>
    <dgm:cxn modelId="{345322DF-92FD-4F98-912D-A9D3F31D1AAD}" type="presOf" srcId="{D22B4106-5FE2-4521-89BE-3C93494E0570}" destId="{92F28105-FC11-4B24-9904-393DF296E9CB}" srcOrd="0" destOrd="0" presId="urn:microsoft.com/office/officeart/2008/layout/SquareAccentList"/>
    <dgm:cxn modelId="{F2839D28-036E-41A0-A16C-BDCBF3AF3A2A}" type="presOf" srcId="{2A0982D4-708F-4BB2-9C2F-A28237AE4D61}" destId="{6F4F7C13-06A1-467C-8465-85988E634EF8}" srcOrd="0" destOrd="0" presId="urn:microsoft.com/office/officeart/2008/layout/SquareAccentList"/>
    <dgm:cxn modelId="{9866184D-549E-4A37-B6D5-F1221DB9C310}" srcId="{FA784D09-CD42-49E0-81E8-368A7557F657}" destId="{0A9057D6-E823-42AE-8A0C-F30C7E50D864}" srcOrd="0" destOrd="0" parTransId="{3B894263-3DD0-4727-B769-0A364A16F857}" sibTransId="{F4109857-45E5-4B98-BA30-85B573FD4CF1}"/>
    <dgm:cxn modelId="{104DA460-C40C-4CBC-B194-BF2814B3BA8B}" type="presOf" srcId="{20D3EA41-6E82-46FA-B1F7-B24D5A32F8ED}" destId="{08AEBF38-74AC-436E-AD2A-98A7355AA83C}" srcOrd="0" destOrd="0" presId="urn:microsoft.com/office/officeart/2008/layout/SquareAccentList"/>
    <dgm:cxn modelId="{71C69D6E-99E0-4486-8F97-0CC31016B15F}" type="presOf" srcId="{EF457EA5-649D-4251-BA85-5161F65FD78C}" destId="{A9CC97B7-6352-4122-8EF8-D4FB82E7EAE7}" srcOrd="0" destOrd="0" presId="urn:microsoft.com/office/officeart/2008/layout/SquareAccentList"/>
    <dgm:cxn modelId="{9888A494-5487-4095-9B95-97BAFEBBF443}" srcId="{11D6E0DA-5500-4F0F-BEF6-268A74DD5B9B}" destId="{61AB0854-1E74-44B8-BF05-7486AA091B49}" srcOrd="1" destOrd="0" parTransId="{0F7D50F4-3F33-4D11-82A3-7B0608833945}" sibTransId="{7C1E4AB1-9AB0-4652-80BB-F23DD94768F0}"/>
    <dgm:cxn modelId="{E4010077-1741-47C4-8FDB-D78DA17D3ADA}" type="presOf" srcId="{7B25F1FA-1623-4376-B083-A817151ADFE1}" destId="{33FC4575-EA68-479B-A13A-7D59ED314408}" srcOrd="0" destOrd="0" presId="urn:microsoft.com/office/officeart/2008/layout/SquareAccentList"/>
    <dgm:cxn modelId="{1479527D-1AD7-4DBD-A882-1CCC6198D0D5}" type="presOf" srcId="{E4631A9D-E44F-4A58-B1A4-2CA6B9FCCBAA}" destId="{D645455E-AC60-4378-B972-B2CFE228E688}" srcOrd="0" destOrd="0" presId="urn:microsoft.com/office/officeart/2008/layout/SquareAccentList"/>
    <dgm:cxn modelId="{6884F951-187F-4031-80C1-720D24056D62}" type="presOf" srcId="{FA784D09-CD42-49E0-81E8-368A7557F657}" destId="{24546F4A-9975-4A6B-8AA4-9B58651A14AC}" srcOrd="0" destOrd="0" presId="urn:microsoft.com/office/officeart/2008/layout/SquareAccentList"/>
    <dgm:cxn modelId="{F6BB1BC0-A30C-4A32-A8B6-6887C3DCD7EF}" type="presOf" srcId="{11D6E0DA-5500-4F0F-BEF6-268A74DD5B9B}" destId="{6F297B9F-9FF6-4FCC-A249-33393D4AED99}" srcOrd="0" destOrd="0" presId="urn:microsoft.com/office/officeart/2008/layout/SquareAccentList"/>
    <dgm:cxn modelId="{B847744F-0B49-4219-ACF2-B6E6A4F7FDBA}" srcId="{4222F908-45EB-4F01-A814-0C129FE5AEE1}" destId="{90875FCF-BCEE-4C6A-9DE9-C7D552F363D0}" srcOrd="3" destOrd="0" parTransId="{77B9CC75-9E22-436E-93EB-899FF24390F6}" sibTransId="{33FEBD67-9686-4854-94A5-8BC2B4331B5F}"/>
    <dgm:cxn modelId="{2B46F474-8C00-4D09-8C94-1AB77067606C}" srcId="{4222F908-45EB-4F01-A814-0C129FE5AEE1}" destId="{D22B4106-5FE2-4521-89BE-3C93494E0570}" srcOrd="2" destOrd="0" parTransId="{5B276FF5-29CC-4F5A-8C4B-AEB582B3A1C8}" sibTransId="{6705EB6A-8B0C-45A0-A08E-4B480997A40A}"/>
    <dgm:cxn modelId="{2891A7E1-5649-447E-9D7E-116C211F45D1}" srcId="{0A9057D6-E823-42AE-8A0C-F30C7E50D864}" destId="{E4631A9D-E44F-4A58-B1A4-2CA6B9FCCBAA}" srcOrd="0" destOrd="0" parTransId="{831AD178-DDF0-4548-91A6-2D524490C787}" sibTransId="{3FEEBFA4-CE84-41C5-A825-597A19CFF960}"/>
    <dgm:cxn modelId="{280F6FF6-B774-47F8-864C-F6BAB0B38764}" srcId="{0A9057D6-E823-42AE-8A0C-F30C7E50D864}" destId="{EF457EA5-649D-4251-BA85-5161F65FD78C}" srcOrd="2" destOrd="0" parTransId="{1A6F252F-9C80-4C27-8BEF-0C770CDCAB97}" sibTransId="{3EB3BA6A-5A82-4F14-AC67-5DCF3FC386E1}"/>
    <dgm:cxn modelId="{FC43AA4B-14C2-4CBB-BB58-627529F40EDF}" srcId="{11D6E0DA-5500-4F0F-BEF6-268A74DD5B9B}" destId="{97922ED2-6CA6-401F-80A5-B869240E84C2}" srcOrd="2" destOrd="0" parTransId="{96BE9703-1A03-48D7-ADD6-127888D8CBE4}" sibTransId="{948494EB-BDF3-4C7A-8C01-937F36D98115}"/>
    <dgm:cxn modelId="{5B889119-9A08-4182-AF67-133224B190C8}" type="presOf" srcId="{61AB0854-1E74-44B8-BF05-7486AA091B49}" destId="{AAF5847B-343C-4B09-AB36-94D7BD2809BB}" srcOrd="0" destOrd="0" presId="urn:microsoft.com/office/officeart/2008/layout/SquareAccentList"/>
    <dgm:cxn modelId="{105F3074-3891-411A-9485-556D04F49A5B}" srcId="{0A9057D6-E823-42AE-8A0C-F30C7E50D864}" destId="{20D3EA41-6E82-46FA-B1F7-B24D5A32F8ED}" srcOrd="1" destOrd="0" parTransId="{E0E56AB7-2177-4C67-A158-B7F77E7F1929}" sibTransId="{9C09CF11-74D6-4A91-8DDA-95B003D73AF5}"/>
    <dgm:cxn modelId="{1BE60EF8-7372-4DA1-BFB1-76CC133EAE90}" srcId="{4222F908-45EB-4F01-A814-0C129FE5AEE1}" destId="{2A0982D4-708F-4BB2-9C2F-A28237AE4D61}" srcOrd="1" destOrd="0" parTransId="{C46E50E7-6AC6-473C-85C9-D9B3494884CC}" sibTransId="{A6086031-DA89-4280-B810-F7E49D8648A3}"/>
    <dgm:cxn modelId="{76AFE79D-F424-419D-A579-1F25102973F9}" srcId="{FA784D09-CD42-49E0-81E8-368A7557F657}" destId="{4222F908-45EB-4F01-A814-0C129FE5AEE1}" srcOrd="1" destOrd="0" parTransId="{29A75A53-F408-4943-A188-C933C0148721}" sibTransId="{55789DF0-39D1-400B-9C08-15C256970DED}"/>
    <dgm:cxn modelId="{DF698702-B293-493B-96F3-D38743C4CCB0}" srcId="{11D6E0DA-5500-4F0F-BEF6-268A74DD5B9B}" destId="{6F8E6F65-94F8-4EEA-9ED4-5EDA2A580267}" srcOrd="0" destOrd="0" parTransId="{3776F61B-4117-43EC-8020-B8808938E8DC}" sibTransId="{1B65DE41-31F4-4370-86A7-0869086B3F7B}"/>
    <dgm:cxn modelId="{C14282F6-45E9-4610-97BD-50F03A32F1EA}" type="presOf" srcId="{97922ED2-6CA6-401F-80A5-B869240E84C2}" destId="{9DC578C6-6BFC-4D92-9E5D-525FF05685D9}" srcOrd="0" destOrd="0" presId="urn:microsoft.com/office/officeart/2008/layout/SquareAccentList"/>
    <dgm:cxn modelId="{614A5C57-DE9B-49F8-AD6F-5C8B3621EA06}" type="presOf" srcId="{0A9057D6-E823-42AE-8A0C-F30C7E50D864}" destId="{E5A6F8E9-754C-4B8D-94D5-9318D8D0B095}" srcOrd="0" destOrd="0" presId="urn:microsoft.com/office/officeart/2008/layout/SquareAccentList"/>
    <dgm:cxn modelId="{17597A1A-E28F-413B-92D4-C0F385BF2616}" type="presOf" srcId="{4222F908-45EB-4F01-A814-0C129FE5AEE1}" destId="{1037ED9F-E428-4AF1-B22B-6B8E7812A3F5}" srcOrd="0" destOrd="0" presId="urn:microsoft.com/office/officeart/2008/layout/SquareAccentList"/>
    <dgm:cxn modelId="{E99B62F5-1C08-424A-8008-753970072FB6}" type="presOf" srcId="{90875FCF-BCEE-4C6A-9DE9-C7D552F363D0}" destId="{D0FBF69B-01DC-4788-ABB3-C9092B1C4443}" srcOrd="0" destOrd="0" presId="urn:microsoft.com/office/officeart/2008/layout/SquareAccentList"/>
    <dgm:cxn modelId="{EBA15764-C0D1-4D51-B220-6DABA4D9D5F4}" srcId="{4222F908-45EB-4F01-A814-0C129FE5AEE1}" destId="{7B25F1FA-1623-4376-B083-A817151ADFE1}" srcOrd="0" destOrd="0" parTransId="{E5E558FF-7B2C-4E59-987D-34C6C85CABCB}" sibTransId="{C2833119-71ED-4F9E-95D1-FBDA56F06804}"/>
    <dgm:cxn modelId="{A547C87C-1E9D-4527-B6EE-99670EBA9765}" type="presParOf" srcId="{24546F4A-9975-4A6B-8AA4-9B58651A14AC}" destId="{05AC3D34-C318-4886-B59A-C7A43DC3BC95}" srcOrd="0" destOrd="0" presId="urn:microsoft.com/office/officeart/2008/layout/SquareAccentList"/>
    <dgm:cxn modelId="{8BABB8D7-A5C7-48FC-9C9F-B9C020F4401C}" type="presParOf" srcId="{05AC3D34-C318-4886-B59A-C7A43DC3BC95}" destId="{D85D8898-137F-4CF5-A0B6-744555D0AFD7}" srcOrd="0" destOrd="0" presId="urn:microsoft.com/office/officeart/2008/layout/SquareAccentList"/>
    <dgm:cxn modelId="{32D2F817-9A5B-4ACE-B594-46BFD8E580EE}" type="presParOf" srcId="{D85D8898-137F-4CF5-A0B6-744555D0AFD7}" destId="{F1A08801-B583-4489-93DA-453D5DAE169A}" srcOrd="0" destOrd="0" presId="urn:microsoft.com/office/officeart/2008/layout/SquareAccentList"/>
    <dgm:cxn modelId="{88660C57-0815-4AC3-8B7B-4CD01984CD61}" type="presParOf" srcId="{D85D8898-137F-4CF5-A0B6-744555D0AFD7}" destId="{3267E7AD-337A-4DD6-AA92-0D029732134D}" srcOrd="1" destOrd="0" presId="urn:microsoft.com/office/officeart/2008/layout/SquareAccentList"/>
    <dgm:cxn modelId="{7F1E6BA0-1BCC-4401-860D-1D3F8A93B49F}" type="presParOf" srcId="{D85D8898-137F-4CF5-A0B6-744555D0AFD7}" destId="{E5A6F8E9-754C-4B8D-94D5-9318D8D0B095}" srcOrd="2" destOrd="0" presId="urn:microsoft.com/office/officeart/2008/layout/SquareAccentList"/>
    <dgm:cxn modelId="{E86C9C25-CB09-43A1-B5A1-AE03B8D415A6}" type="presParOf" srcId="{05AC3D34-C318-4886-B59A-C7A43DC3BC95}" destId="{A18E0CE8-4B3A-4602-967C-5CEB1C32B551}" srcOrd="1" destOrd="0" presId="urn:microsoft.com/office/officeart/2008/layout/SquareAccentList"/>
    <dgm:cxn modelId="{EEA41CD0-80F3-450B-A8A5-997E0AB2C581}" type="presParOf" srcId="{A18E0CE8-4B3A-4602-967C-5CEB1C32B551}" destId="{852E6E88-4925-4D0E-9CC4-540F284232D5}" srcOrd="0" destOrd="0" presId="urn:microsoft.com/office/officeart/2008/layout/SquareAccentList"/>
    <dgm:cxn modelId="{994876D0-9952-4B72-9791-8C94ED839B1F}" type="presParOf" srcId="{852E6E88-4925-4D0E-9CC4-540F284232D5}" destId="{66B59A5A-29F9-4D10-960E-4BB36C98B66B}" srcOrd="0" destOrd="0" presId="urn:microsoft.com/office/officeart/2008/layout/SquareAccentList"/>
    <dgm:cxn modelId="{EF6A7393-E059-4A8E-AC77-0AB354547ED4}" type="presParOf" srcId="{852E6E88-4925-4D0E-9CC4-540F284232D5}" destId="{D645455E-AC60-4378-B972-B2CFE228E688}" srcOrd="1" destOrd="0" presId="urn:microsoft.com/office/officeart/2008/layout/SquareAccentList"/>
    <dgm:cxn modelId="{249DFF40-BF93-4E2F-A5F7-290311D59376}" type="presParOf" srcId="{A18E0CE8-4B3A-4602-967C-5CEB1C32B551}" destId="{660C805E-DD73-4EB8-A1BB-028945F02C62}" srcOrd="1" destOrd="0" presId="urn:microsoft.com/office/officeart/2008/layout/SquareAccentList"/>
    <dgm:cxn modelId="{D48DC3A8-B756-4A8F-851E-FA2DA3032A38}" type="presParOf" srcId="{660C805E-DD73-4EB8-A1BB-028945F02C62}" destId="{EAE87FAF-DF5F-441F-933B-9EB227DD5F30}" srcOrd="0" destOrd="0" presId="urn:microsoft.com/office/officeart/2008/layout/SquareAccentList"/>
    <dgm:cxn modelId="{D474F1F7-6977-4D3E-9393-6A2100477F00}" type="presParOf" srcId="{660C805E-DD73-4EB8-A1BB-028945F02C62}" destId="{08AEBF38-74AC-436E-AD2A-98A7355AA83C}" srcOrd="1" destOrd="0" presId="urn:microsoft.com/office/officeart/2008/layout/SquareAccentList"/>
    <dgm:cxn modelId="{8BAB4911-166A-4073-896C-BA174BE678BC}" type="presParOf" srcId="{A18E0CE8-4B3A-4602-967C-5CEB1C32B551}" destId="{52C550BB-83CD-4786-B3AD-58B70B282804}" srcOrd="2" destOrd="0" presId="urn:microsoft.com/office/officeart/2008/layout/SquareAccentList"/>
    <dgm:cxn modelId="{982F830C-01DA-4064-AD86-DBCDEFFD8F67}" type="presParOf" srcId="{52C550BB-83CD-4786-B3AD-58B70B282804}" destId="{B33C749C-C585-4B6D-ADF2-284AB625CAF1}" srcOrd="0" destOrd="0" presId="urn:microsoft.com/office/officeart/2008/layout/SquareAccentList"/>
    <dgm:cxn modelId="{DDF3D6C0-BCE0-45A2-ADFE-5B9112419DAC}" type="presParOf" srcId="{52C550BB-83CD-4786-B3AD-58B70B282804}" destId="{A9CC97B7-6352-4122-8EF8-D4FB82E7EAE7}" srcOrd="1" destOrd="0" presId="urn:microsoft.com/office/officeart/2008/layout/SquareAccentList"/>
    <dgm:cxn modelId="{03658B8B-733A-41AD-91D7-B212B3A01BC0}" type="presParOf" srcId="{24546F4A-9975-4A6B-8AA4-9B58651A14AC}" destId="{46B28CB0-715F-4924-A76A-E75461BA4ABE}" srcOrd="1" destOrd="0" presId="urn:microsoft.com/office/officeart/2008/layout/SquareAccentList"/>
    <dgm:cxn modelId="{EF54BEE6-F3B4-498F-96BB-5B7A93F5BBAB}" type="presParOf" srcId="{46B28CB0-715F-4924-A76A-E75461BA4ABE}" destId="{F790E50D-6D9E-4F36-8135-5B7520C5F9B3}" srcOrd="0" destOrd="0" presId="urn:microsoft.com/office/officeart/2008/layout/SquareAccentList"/>
    <dgm:cxn modelId="{3FC34A9F-8AC8-4075-BF7C-3CDB766CF157}" type="presParOf" srcId="{F790E50D-6D9E-4F36-8135-5B7520C5F9B3}" destId="{A362B157-7DA3-4C8C-B4F3-1888011CB958}" srcOrd="0" destOrd="0" presId="urn:microsoft.com/office/officeart/2008/layout/SquareAccentList"/>
    <dgm:cxn modelId="{7F426D04-BA01-4D43-BF61-9432D6C04E69}" type="presParOf" srcId="{F790E50D-6D9E-4F36-8135-5B7520C5F9B3}" destId="{1A13DF64-F918-4CF7-B832-7FF12CE21F99}" srcOrd="1" destOrd="0" presId="urn:microsoft.com/office/officeart/2008/layout/SquareAccentList"/>
    <dgm:cxn modelId="{78BB17A6-AA4B-4224-9F1C-C982650F32C0}" type="presParOf" srcId="{F790E50D-6D9E-4F36-8135-5B7520C5F9B3}" destId="{1037ED9F-E428-4AF1-B22B-6B8E7812A3F5}" srcOrd="2" destOrd="0" presId="urn:microsoft.com/office/officeart/2008/layout/SquareAccentList"/>
    <dgm:cxn modelId="{6FF2D9CA-C594-429D-9320-63F84A1C00BF}" type="presParOf" srcId="{46B28CB0-715F-4924-A76A-E75461BA4ABE}" destId="{8B280B48-0BEA-4E0E-8F24-09DA00352776}" srcOrd="1" destOrd="0" presId="urn:microsoft.com/office/officeart/2008/layout/SquareAccentList"/>
    <dgm:cxn modelId="{4EB889E9-F1CC-44F0-B499-4FBBD64F501E}" type="presParOf" srcId="{8B280B48-0BEA-4E0E-8F24-09DA00352776}" destId="{63DD68E5-DE5C-4FBA-8478-CCCC4348D9D6}" srcOrd="0" destOrd="0" presId="urn:microsoft.com/office/officeart/2008/layout/SquareAccentList"/>
    <dgm:cxn modelId="{B86DB8F2-D524-4AEA-9283-FD95D3B4A8B4}" type="presParOf" srcId="{63DD68E5-DE5C-4FBA-8478-CCCC4348D9D6}" destId="{EEC3E787-3303-4320-935B-58E6BEE279B3}" srcOrd="0" destOrd="0" presId="urn:microsoft.com/office/officeart/2008/layout/SquareAccentList"/>
    <dgm:cxn modelId="{728AC7F8-0A40-491C-814D-7796A98C5F07}" type="presParOf" srcId="{63DD68E5-DE5C-4FBA-8478-CCCC4348D9D6}" destId="{33FC4575-EA68-479B-A13A-7D59ED314408}" srcOrd="1" destOrd="0" presId="urn:microsoft.com/office/officeart/2008/layout/SquareAccentList"/>
    <dgm:cxn modelId="{ED39EC74-9C42-4B4D-824C-2B8E52246DA4}" type="presParOf" srcId="{8B280B48-0BEA-4E0E-8F24-09DA00352776}" destId="{4C136810-BF84-4B16-A56E-CB6AC99E8B02}" srcOrd="1" destOrd="0" presId="urn:microsoft.com/office/officeart/2008/layout/SquareAccentList"/>
    <dgm:cxn modelId="{689C819B-6150-48BB-A3DC-39AD0C36F24D}" type="presParOf" srcId="{4C136810-BF84-4B16-A56E-CB6AC99E8B02}" destId="{B626DD24-9282-423B-A7E9-298C5994BD66}" srcOrd="0" destOrd="0" presId="urn:microsoft.com/office/officeart/2008/layout/SquareAccentList"/>
    <dgm:cxn modelId="{530B4EA4-4851-4679-9B86-67767CA7DB95}" type="presParOf" srcId="{4C136810-BF84-4B16-A56E-CB6AC99E8B02}" destId="{6F4F7C13-06A1-467C-8465-85988E634EF8}" srcOrd="1" destOrd="0" presId="urn:microsoft.com/office/officeart/2008/layout/SquareAccentList"/>
    <dgm:cxn modelId="{79EEE3B6-FDB7-43DD-A7A2-3C21D7828FCB}" type="presParOf" srcId="{8B280B48-0BEA-4E0E-8F24-09DA00352776}" destId="{B08BB1A4-07A9-4A6B-BC38-49AC5831E916}" srcOrd="2" destOrd="0" presId="urn:microsoft.com/office/officeart/2008/layout/SquareAccentList"/>
    <dgm:cxn modelId="{B114BC34-1C81-4D7D-BC74-4C62B880F4CD}" type="presParOf" srcId="{B08BB1A4-07A9-4A6B-BC38-49AC5831E916}" destId="{9C01EBFB-5DCD-4623-8506-BE4ADAB8DBDF}" srcOrd="0" destOrd="0" presId="urn:microsoft.com/office/officeart/2008/layout/SquareAccentList"/>
    <dgm:cxn modelId="{1D67F4F5-A8B4-4B87-81A3-E928A8B1C33A}" type="presParOf" srcId="{B08BB1A4-07A9-4A6B-BC38-49AC5831E916}" destId="{92F28105-FC11-4B24-9904-393DF296E9CB}" srcOrd="1" destOrd="0" presId="urn:microsoft.com/office/officeart/2008/layout/SquareAccentList"/>
    <dgm:cxn modelId="{37EDC2C2-5D98-4B66-80E2-B654EBE418C7}" type="presParOf" srcId="{8B280B48-0BEA-4E0E-8F24-09DA00352776}" destId="{D7468630-63AD-416B-81EA-6DD8FC4353CA}" srcOrd="3" destOrd="0" presId="urn:microsoft.com/office/officeart/2008/layout/SquareAccentList"/>
    <dgm:cxn modelId="{8C9B37A4-319F-401A-AEE3-6002C47BB1C5}" type="presParOf" srcId="{D7468630-63AD-416B-81EA-6DD8FC4353CA}" destId="{F09C01FA-67F6-4383-956A-E1951455B980}" srcOrd="0" destOrd="0" presId="urn:microsoft.com/office/officeart/2008/layout/SquareAccentList"/>
    <dgm:cxn modelId="{47E229CD-FABB-4164-879A-4D8EE8828F83}" type="presParOf" srcId="{D7468630-63AD-416B-81EA-6DD8FC4353CA}" destId="{D0FBF69B-01DC-4788-ABB3-C9092B1C4443}" srcOrd="1" destOrd="0" presId="urn:microsoft.com/office/officeart/2008/layout/SquareAccentList"/>
    <dgm:cxn modelId="{5185256D-E222-41B4-9C1E-7FBA29F4513B}" type="presParOf" srcId="{24546F4A-9975-4A6B-8AA4-9B58651A14AC}" destId="{FD9269A6-B256-45FB-8420-58D46A69E40C}" srcOrd="2" destOrd="0" presId="urn:microsoft.com/office/officeart/2008/layout/SquareAccentList"/>
    <dgm:cxn modelId="{D407E9F2-0C25-40B8-A8BF-31BB697BAF26}" type="presParOf" srcId="{FD9269A6-B256-45FB-8420-58D46A69E40C}" destId="{27AA0702-C66F-4433-816E-9B0CCB4BCD73}" srcOrd="0" destOrd="0" presId="urn:microsoft.com/office/officeart/2008/layout/SquareAccentList"/>
    <dgm:cxn modelId="{B8987A6C-9C2B-4F48-9383-18783A1EF5F8}" type="presParOf" srcId="{27AA0702-C66F-4433-816E-9B0CCB4BCD73}" destId="{70A7429F-01B8-4ADD-9AE4-23FB1887AB29}" srcOrd="0" destOrd="0" presId="urn:microsoft.com/office/officeart/2008/layout/SquareAccentList"/>
    <dgm:cxn modelId="{180541BA-FD4D-439E-9B0E-DC5653DF8454}" type="presParOf" srcId="{27AA0702-C66F-4433-816E-9B0CCB4BCD73}" destId="{2CD8F7B7-FF2D-4967-8736-DCBE61D9DBA7}" srcOrd="1" destOrd="0" presId="urn:microsoft.com/office/officeart/2008/layout/SquareAccentList"/>
    <dgm:cxn modelId="{175746BE-76A3-4D68-B5BD-E8F73A41A55C}" type="presParOf" srcId="{27AA0702-C66F-4433-816E-9B0CCB4BCD73}" destId="{6F297B9F-9FF6-4FCC-A249-33393D4AED99}" srcOrd="2" destOrd="0" presId="urn:microsoft.com/office/officeart/2008/layout/SquareAccentList"/>
    <dgm:cxn modelId="{B989790F-51B7-4F12-A9A5-9362A92B3004}" type="presParOf" srcId="{FD9269A6-B256-45FB-8420-58D46A69E40C}" destId="{EA5A6229-6AFA-4C7B-839F-36463BEE7C55}" srcOrd="1" destOrd="0" presId="urn:microsoft.com/office/officeart/2008/layout/SquareAccentList"/>
    <dgm:cxn modelId="{2920E683-3561-4129-9D66-3A58BA5C24D3}" type="presParOf" srcId="{EA5A6229-6AFA-4C7B-839F-36463BEE7C55}" destId="{E4F0E583-B826-4514-B22C-9D0BB9E7A83F}" srcOrd="0" destOrd="0" presId="urn:microsoft.com/office/officeart/2008/layout/SquareAccentList"/>
    <dgm:cxn modelId="{F912C212-271B-4FAC-9F61-7AB789846135}" type="presParOf" srcId="{E4F0E583-B826-4514-B22C-9D0BB9E7A83F}" destId="{290550AA-8663-492C-9A06-1B6741767471}" srcOrd="0" destOrd="0" presId="urn:microsoft.com/office/officeart/2008/layout/SquareAccentList"/>
    <dgm:cxn modelId="{ECD3D622-4DBD-49C1-B35E-CA8E83CB5413}" type="presParOf" srcId="{E4F0E583-B826-4514-B22C-9D0BB9E7A83F}" destId="{62949B56-E4AE-4DF3-B858-9AC87CC29E43}" srcOrd="1" destOrd="0" presId="urn:microsoft.com/office/officeart/2008/layout/SquareAccentList"/>
    <dgm:cxn modelId="{65F77E54-1844-459C-B016-73DCD2B13823}" type="presParOf" srcId="{EA5A6229-6AFA-4C7B-839F-36463BEE7C55}" destId="{8F1DCDCF-486A-478F-A386-6D9E808F0EC8}" srcOrd="1" destOrd="0" presId="urn:microsoft.com/office/officeart/2008/layout/SquareAccentList"/>
    <dgm:cxn modelId="{F8C07B94-9F46-43E1-B006-B85581B84D8B}" type="presParOf" srcId="{8F1DCDCF-486A-478F-A386-6D9E808F0EC8}" destId="{CD18F285-A6B6-45B6-8311-90EFBD2628E8}" srcOrd="0" destOrd="0" presId="urn:microsoft.com/office/officeart/2008/layout/SquareAccentList"/>
    <dgm:cxn modelId="{BECBA202-9E64-4792-8FF8-29C0C721CB6A}" type="presParOf" srcId="{8F1DCDCF-486A-478F-A386-6D9E808F0EC8}" destId="{AAF5847B-343C-4B09-AB36-94D7BD2809BB}" srcOrd="1" destOrd="0" presId="urn:microsoft.com/office/officeart/2008/layout/SquareAccentList"/>
    <dgm:cxn modelId="{6176AE78-0652-4585-B3D9-86EA36FD4766}" type="presParOf" srcId="{EA5A6229-6AFA-4C7B-839F-36463BEE7C55}" destId="{1D3A1644-882C-46FE-A759-F0283A8DC76A}" srcOrd="2" destOrd="0" presId="urn:microsoft.com/office/officeart/2008/layout/SquareAccentList"/>
    <dgm:cxn modelId="{4B44A4DF-E33F-4B4C-9929-C0CF7966DB6E}" type="presParOf" srcId="{1D3A1644-882C-46FE-A759-F0283A8DC76A}" destId="{209BC16F-572A-4B43-8047-355184F45821}" srcOrd="0" destOrd="0" presId="urn:microsoft.com/office/officeart/2008/layout/SquareAccentList"/>
    <dgm:cxn modelId="{669FF9DE-6472-4AC2-AC38-19E40B80756E}" type="presParOf" srcId="{1D3A1644-882C-46FE-A759-F0283A8DC76A}" destId="{9DC578C6-6BFC-4D92-9E5D-525FF05685D9}" srcOrd="1" destOrd="0" presId="urn:microsoft.com/office/officeart/2008/layout/SquareAccent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D91412-F4E0-4E83-9226-4EC45863DE40}" type="doc">
      <dgm:prSet loTypeId="urn:microsoft.com/office/officeart/2005/8/layout/hProcess9" loCatId="process" qsTypeId="urn:microsoft.com/office/officeart/2005/8/quickstyle/simple3" qsCatId="simple" csTypeId="urn:microsoft.com/office/officeart/2005/8/colors/accent1_2" csCatId="accent1" phldr="1"/>
      <dgm:spPr/>
      <dgm:t>
        <a:bodyPr/>
        <a:lstStyle/>
        <a:p>
          <a:endParaRPr lang="zh-CN" altLang="en-US"/>
        </a:p>
      </dgm:t>
    </dgm:pt>
    <dgm:pt modelId="{4B819B6F-2178-44C0-B3E2-2D065BCA1605}">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上样</a:t>
          </a:r>
          <a:endParaRPr lang="zh-CN" altLang="en-US" dirty="0"/>
        </a:p>
      </dgm:t>
    </dgm:pt>
    <dgm:pt modelId="{85BBCF5D-3841-41BD-9DC5-DADC7513424C}" type="parTrans" cxnId="{7EE0C765-6C84-4D2B-9835-264982A793E8}">
      <dgm:prSet/>
      <dgm:spPr/>
      <dgm:t>
        <a:bodyPr/>
        <a:lstStyle/>
        <a:p>
          <a:endParaRPr lang="zh-CN" altLang="en-US"/>
        </a:p>
      </dgm:t>
    </dgm:pt>
    <dgm:pt modelId="{9A09769A-C3D0-4ABC-B18F-C86CAE3EC713}" type="sibTrans" cxnId="{7EE0C765-6C84-4D2B-9835-264982A793E8}">
      <dgm:prSet/>
      <dgm:spPr/>
      <dgm:t>
        <a:bodyPr/>
        <a:lstStyle/>
        <a:p>
          <a:endParaRPr lang="zh-CN" altLang="en-US"/>
        </a:p>
      </dgm:t>
    </dgm:pt>
    <dgm:pt modelId="{FBEEEC55-982D-43A5-A54C-1F133BB62FCC}">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图谱分析</a:t>
          </a:r>
          <a:endParaRPr lang="zh-CN" altLang="en-US" dirty="0"/>
        </a:p>
      </dgm:t>
    </dgm:pt>
    <dgm:pt modelId="{536D5F2E-E201-40AE-BF0A-827526E8F1AC}" type="parTrans" cxnId="{01CE4566-1130-4597-96FA-44D08796E0A3}">
      <dgm:prSet/>
      <dgm:spPr/>
      <dgm:t>
        <a:bodyPr/>
        <a:lstStyle/>
        <a:p>
          <a:endParaRPr lang="zh-CN" altLang="en-US"/>
        </a:p>
      </dgm:t>
    </dgm:pt>
    <dgm:pt modelId="{10A820A8-F15B-47DE-9260-FE0693C35AE2}" type="sibTrans" cxnId="{01CE4566-1130-4597-96FA-44D08796E0A3}">
      <dgm:prSet/>
      <dgm:spPr/>
      <dgm:t>
        <a:bodyPr/>
        <a:lstStyle/>
        <a:p>
          <a:endParaRPr lang="zh-CN" altLang="en-US"/>
        </a:p>
      </dgm:t>
    </dgm:pt>
    <dgm:pt modelId="{3F2CC34E-95EC-454C-96F8-6F263A7E0595}">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化学成分、相对含量</a:t>
          </a:r>
          <a:endParaRPr lang="zh-CN" altLang="en-US" dirty="0"/>
        </a:p>
      </dgm:t>
    </dgm:pt>
    <dgm:pt modelId="{9D92C0E5-9BC2-43D9-B690-15510FA27347}" type="parTrans" cxnId="{12C31B54-8450-48A3-8066-EC1C3E6E965E}">
      <dgm:prSet/>
      <dgm:spPr/>
      <dgm:t>
        <a:bodyPr/>
        <a:lstStyle/>
        <a:p>
          <a:endParaRPr lang="zh-CN" altLang="en-US"/>
        </a:p>
      </dgm:t>
    </dgm:pt>
    <dgm:pt modelId="{7284A1E3-D9D9-4FC8-9B54-10B103723EAE}" type="sibTrans" cxnId="{12C31B54-8450-48A3-8066-EC1C3E6E965E}">
      <dgm:prSet/>
      <dgm:spPr/>
      <dgm:t>
        <a:bodyPr/>
        <a:lstStyle/>
        <a:p>
          <a:endParaRPr lang="zh-CN" altLang="en-US"/>
        </a:p>
      </dgm:t>
    </dgm:pt>
    <dgm:pt modelId="{F3D2FFF3-BE1A-487F-81E6-CDA639751224}">
      <dgm:prSet>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区分、鉴定</a:t>
          </a:r>
          <a:endParaRPr lang="zh-CN" altLang="en-US" dirty="0"/>
        </a:p>
      </dgm:t>
    </dgm:pt>
    <dgm:pt modelId="{AA0A2F0D-3CB1-4185-83FE-67A3CFDAFC0F}" type="parTrans" cxnId="{241EAADD-5406-4FDC-B417-8D589E3694E3}">
      <dgm:prSet/>
      <dgm:spPr/>
      <dgm:t>
        <a:bodyPr/>
        <a:lstStyle/>
        <a:p>
          <a:endParaRPr lang="zh-CN" altLang="en-US"/>
        </a:p>
      </dgm:t>
    </dgm:pt>
    <dgm:pt modelId="{DB6F8B6A-C9CD-4DEE-AC66-115993425525}" type="sibTrans" cxnId="{241EAADD-5406-4FDC-B417-8D589E3694E3}">
      <dgm:prSet/>
      <dgm:spPr/>
      <dgm:t>
        <a:bodyPr/>
        <a:lstStyle/>
        <a:p>
          <a:endParaRPr lang="zh-CN" altLang="en-US"/>
        </a:p>
      </dgm:t>
    </dgm:pt>
    <dgm:pt modelId="{C01FA84E-9AEF-4B45-8CB5-82DAAD526721}" type="pres">
      <dgm:prSet presAssocID="{E8D91412-F4E0-4E83-9226-4EC45863DE40}" presName="CompostProcess" presStyleCnt="0">
        <dgm:presLayoutVars>
          <dgm:dir/>
          <dgm:resizeHandles val="exact"/>
        </dgm:presLayoutVars>
      </dgm:prSet>
      <dgm:spPr/>
      <dgm:t>
        <a:bodyPr/>
        <a:lstStyle/>
        <a:p>
          <a:endParaRPr lang="zh-CN" altLang="en-US"/>
        </a:p>
      </dgm:t>
    </dgm:pt>
    <dgm:pt modelId="{50781F86-593C-4415-AF95-C6C99944E8AA}" type="pres">
      <dgm:prSet presAssocID="{E8D91412-F4E0-4E83-9226-4EC45863DE40}" presName="arrow" presStyleLbl="bgShp" presStyleIdx="0" presStyleCnt="1" custLinFactNeighborX="2614"/>
      <dgm:spPr/>
    </dgm:pt>
    <dgm:pt modelId="{EDB78DBB-E8B1-4B87-97C8-7A33D82F1C44}" type="pres">
      <dgm:prSet presAssocID="{E8D91412-F4E0-4E83-9226-4EC45863DE40}" presName="linearProcess" presStyleCnt="0"/>
      <dgm:spPr/>
    </dgm:pt>
    <dgm:pt modelId="{B71A2F61-AABA-4574-AE15-C67C4D9A90C8}" type="pres">
      <dgm:prSet presAssocID="{4B819B6F-2178-44C0-B3E2-2D065BCA1605}" presName="textNode" presStyleLbl="node1" presStyleIdx="0" presStyleCnt="4" custScaleX="71659">
        <dgm:presLayoutVars>
          <dgm:bulletEnabled val="1"/>
        </dgm:presLayoutVars>
      </dgm:prSet>
      <dgm:spPr/>
      <dgm:t>
        <a:bodyPr/>
        <a:lstStyle/>
        <a:p>
          <a:endParaRPr lang="zh-CN" altLang="en-US"/>
        </a:p>
      </dgm:t>
    </dgm:pt>
    <dgm:pt modelId="{72C7F095-9433-4FA4-8DEF-9AF0C1268732}" type="pres">
      <dgm:prSet presAssocID="{9A09769A-C3D0-4ABC-B18F-C86CAE3EC713}" presName="sibTrans" presStyleCnt="0"/>
      <dgm:spPr/>
    </dgm:pt>
    <dgm:pt modelId="{995B884A-4AC1-4ABA-920D-DBEBF1A530B3}" type="pres">
      <dgm:prSet presAssocID="{FBEEEC55-982D-43A5-A54C-1F133BB62FCC}" presName="textNode" presStyleLbl="node1" presStyleIdx="1" presStyleCnt="4" custScaleX="72686">
        <dgm:presLayoutVars>
          <dgm:bulletEnabled val="1"/>
        </dgm:presLayoutVars>
      </dgm:prSet>
      <dgm:spPr/>
      <dgm:t>
        <a:bodyPr/>
        <a:lstStyle/>
        <a:p>
          <a:endParaRPr lang="zh-CN" altLang="en-US"/>
        </a:p>
      </dgm:t>
    </dgm:pt>
    <dgm:pt modelId="{58D5CCD2-D3B8-4C69-AEBB-4571503AA09B}" type="pres">
      <dgm:prSet presAssocID="{10A820A8-F15B-47DE-9260-FE0693C35AE2}" presName="sibTrans" presStyleCnt="0"/>
      <dgm:spPr/>
    </dgm:pt>
    <dgm:pt modelId="{647E5F8B-DE55-4A9B-A69C-F67A8A501671}" type="pres">
      <dgm:prSet presAssocID="{3F2CC34E-95EC-454C-96F8-6F263A7E0595}" presName="textNode" presStyleLbl="node1" presStyleIdx="2" presStyleCnt="4" custScaleX="118192">
        <dgm:presLayoutVars>
          <dgm:bulletEnabled val="1"/>
        </dgm:presLayoutVars>
      </dgm:prSet>
      <dgm:spPr/>
      <dgm:t>
        <a:bodyPr/>
        <a:lstStyle/>
        <a:p>
          <a:endParaRPr lang="zh-CN" altLang="en-US"/>
        </a:p>
      </dgm:t>
    </dgm:pt>
    <dgm:pt modelId="{DF78646B-D0D4-4545-8FA0-1EDB33353922}" type="pres">
      <dgm:prSet presAssocID="{7284A1E3-D9D9-4FC8-9B54-10B103723EAE}" presName="sibTrans" presStyleCnt="0"/>
      <dgm:spPr/>
    </dgm:pt>
    <dgm:pt modelId="{38BEA583-E6C9-4DC7-9707-8535F91B6774}" type="pres">
      <dgm:prSet presAssocID="{F3D2FFF3-BE1A-487F-81E6-CDA639751224}" presName="textNode" presStyleLbl="node1" presStyleIdx="3" presStyleCnt="4" custScaleX="73739">
        <dgm:presLayoutVars>
          <dgm:bulletEnabled val="1"/>
        </dgm:presLayoutVars>
      </dgm:prSet>
      <dgm:spPr/>
      <dgm:t>
        <a:bodyPr/>
        <a:lstStyle/>
        <a:p>
          <a:endParaRPr lang="zh-CN" altLang="en-US"/>
        </a:p>
      </dgm:t>
    </dgm:pt>
  </dgm:ptLst>
  <dgm:cxnLst>
    <dgm:cxn modelId="{B2B387FB-A4E0-43AB-AB99-0BC513EF0285}" type="presOf" srcId="{FBEEEC55-982D-43A5-A54C-1F133BB62FCC}" destId="{995B884A-4AC1-4ABA-920D-DBEBF1A530B3}" srcOrd="0" destOrd="0" presId="urn:microsoft.com/office/officeart/2005/8/layout/hProcess9"/>
    <dgm:cxn modelId="{01CE4566-1130-4597-96FA-44D08796E0A3}" srcId="{E8D91412-F4E0-4E83-9226-4EC45863DE40}" destId="{FBEEEC55-982D-43A5-A54C-1F133BB62FCC}" srcOrd="1" destOrd="0" parTransId="{536D5F2E-E201-40AE-BF0A-827526E8F1AC}" sibTransId="{10A820A8-F15B-47DE-9260-FE0693C35AE2}"/>
    <dgm:cxn modelId="{FBAC6318-021F-4280-93A7-C931AB6F2936}" type="presOf" srcId="{F3D2FFF3-BE1A-487F-81E6-CDA639751224}" destId="{38BEA583-E6C9-4DC7-9707-8535F91B6774}" srcOrd="0" destOrd="0" presId="urn:microsoft.com/office/officeart/2005/8/layout/hProcess9"/>
    <dgm:cxn modelId="{241EAADD-5406-4FDC-B417-8D589E3694E3}" srcId="{E8D91412-F4E0-4E83-9226-4EC45863DE40}" destId="{F3D2FFF3-BE1A-487F-81E6-CDA639751224}" srcOrd="3" destOrd="0" parTransId="{AA0A2F0D-3CB1-4185-83FE-67A3CFDAFC0F}" sibTransId="{DB6F8B6A-C9CD-4DEE-AC66-115993425525}"/>
    <dgm:cxn modelId="{7EE0C765-6C84-4D2B-9835-264982A793E8}" srcId="{E8D91412-F4E0-4E83-9226-4EC45863DE40}" destId="{4B819B6F-2178-44C0-B3E2-2D065BCA1605}" srcOrd="0" destOrd="0" parTransId="{85BBCF5D-3841-41BD-9DC5-DADC7513424C}" sibTransId="{9A09769A-C3D0-4ABC-B18F-C86CAE3EC713}"/>
    <dgm:cxn modelId="{12C31B54-8450-48A3-8066-EC1C3E6E965E}" srcId="{E8D91412-F4E0-4E83-9226-4EC45863DE40}" destId="{3F2CC34E-95EC-454C-96F8-6F263A7E0595}" srcOrd="2" destOrd="0" parTransId="{9D92C0E5-9BC2-43D9-B690-15510FA27347}" sibTransId="{7284A1E3-D9D9-4FC8-9B54-10B103723EAE}"/>
    <dgm:cxn modelId="{1CFC49A5-FDF3-4B8B-90B8-D78268A5262D}" type="presOf" srcId="{4B819B6F-2178-44C0-B3E2-2D065BCA1605}" destId="{B71A2F61-AABA-4574-AE15-C67C4D9A90C8}" srcOrd="0" destOrd="0" presId="urn:microsoft.com/office/officeart/2005/8/layout/hProcess9"/>
    <dgm:cxn modelId="{7DF232CF-B782-4096-A8FF-4A87F56E0E09}" type="presOf" srcId="{E8D91412-F4E0-4E83-9226-4EC45863DE40}" destId="{C01FA84E-9AEF-4B45-8CB5-82DAAD526721}" srcOrd="0" destOrd="0" presId="urn:microsoft.com/office/officeart/2005/8/layout/hProcess9"/>
    <dgm:cxn modelId="{81E95A0C-3935-45C9-A802-DC54D33A2959}" type="presOf" srcId="{3F2CC34E-95EC-454C-96F8-6F263A7E0595}" destId="{647E5F8B-DE55-4A9B-A69C-F67A8A501671}" srcOrd="0" destOrd="0" presId="urn:microsoft.com/office/officeart/2005/8/layout/hProcess9"/>
    <dgm:cxn modelId="{7F780C83-7B28-4099-9627-D9DA334351CE}" type="presParOf" srcId="{C01FA84E-9AEF-4B45-8CB5-82DAAD526721}" destId="{50781F86-593C-4415-AF95-C6C99944E8AA}" srcOrd="0" destOrd="0" presId="urn:microsoft.com/office/officeart/2005/8/layout/hProcess9"/>
    <dgm:cxn modelId="{B6237166-495B-4409-BEF2-C5A74C869514}" type="presParOf" srcId="{C01FA84E-9AEF-4B45-8CB5-82DAAD526721}" destId="{EDB78DBB-E8B1-4B87-97C8-7A33D82F1C44}" srcOrd="1" destOrd="0" presId="urn:microsoft.com/office/officeart/2005/8/layout/hProcess9"/>
    <dgm:cxn modelId="{2C237547-29FB-46A3-9764-14A41B2BCD54}" type="presParOf" srcId="{EDB78DBB-E8B1-4B87-97C8-7A33D82F1C44}" destId="{B71A2F61-AABA-4574-AE15-C67C4D9A90C8}" srcOrd="0" destOrd="0" presId="urn:microsoft.com/office/officeart/2005/8/layout/hProcess9"/>
    <dgm:cxn modelId="{A7939C6C-2763-4B09-986C-32C70DBAA4C7}" type="presParOf" srcId="{EDB78DBB-E8B1-4B87-97C8-7A33D82F1C44}" destId="{72C7F095-9433-4FA4-8DEF-9AF0C1268732}" srcOrd="1" destOrd="0" presId="urn:microsoft.com/office/officeart/2005/8/layout/hProcess9"/>
    <dgm:cxn modelId="{0634BF89-6C0F-4946-AB69-70DB264A6E5E}" type="presParOf" srcId="{EDB78DBB-E8B1-4B87-97C8-7A33D82F1C44}" destId="{995B884A-4AC1-4ABA-920D-DBEBF1A530B3}" srcOrd="2" destOrd="0" presId="urn:microsoft.com/office/officeart/2005/8/layout/hProcess9"/>
    <dgm:cxn modelId="{A8811122-3B1B-41BF-8806-923E352C088E}" type="presParOf" srcId="{EDB78DBB-E8B1-4B87-97C8-7A33D82F1C44}" destId="{58D5CCD2-D3B8-4C69-AEBB-4571503AA09B}" srcOrd="3" destOrd="0" presId="urn:microsoft.com/office/officeart/2005/8/layout/hProcess9"/>
    <dgm:cxn modelId="{94FC2F97-E521-4748-BC0B-9048D6E2FE24}" type="presParOf" srcId="{EDB78DBB-E8B1-4B87-97C8-7A33D82F1C44}" destId="{647E5F8B-DE55-4A9B-A69C-F67A8A501671}" srcOrd="4" destOrd="0" presId="urn:microsoft.com/office/officeart/2005/8/layout/hProcess9"/>
    <dgm:cxn modelId="{0DE8B627-3071-405A-8BA3-546BEC0CBC63}" type="presParOf" srcId="{EDB78DBB-E8B1-4B87-97C8-7A33D82F1C44}" destId="{DF78646B-D0D4-4545-8FA0-1EDB33353922}" srcOrd="5" destOrd="0" presId="urn:microsoft.com/office/officeart/2005/8/layout/hProcess9"/>
    <dgm:cxn modelId="{D72DB3B1-D0D6-4A98-81A0-2C0AA4688870}" type="presParOf" srcId="{EDB78DBB-E8B1-4B87-97C8-7A33D82F1C44}" destId="{38BEA583-E6C9-4DC7-9707-8535F91B677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062025-D5DA-46D8-AB24-22658028A29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833B87B7-DA2C-4780-A0E9-026943B84A88}">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组分</a:t>
          </a:r>
          <a:endParaRPr lang="zh-CN" altLang="en-US" dirty="0"/>
        </a:p>
      </dgm:t>
    </dgm:pt>
    <dgm:pt modelId="{9C80C604-8F74-4032-BEEE-55F65DAB6178}" type="parTrans" cxnId="{3A461E3B-25F5-40A9-8DAB-D383205C7EF0}">
      <dgm:prSet/>
      <dgm:spPr/>
      <dgm:t>
        <a:bodyPr/>
        <a:lstStyle/>
        <a:p>
          <a:endParaRPr lang="zh-CN" altLang="en-US"/>
        </a:p>
      </dgm:t>
    </dgm:pt>
    <dgm:pt modelId="{F168AFDE-567A-458C-940B-6D48457F65B7}" type="sibTrans" cxnId="{3A461E3B-25F5-40A9-8DAB-D383205C7EF0}">
      <dgm:prSet/>
      <dgm:spPr/>
      <dgm:t>
        <a:bodyPr/>
        <a:lstStyle/>
        <a:p>
          <a:endParaRPr lang="zh-CN" altLang="en-US"/>
        </a:p>
      </dgm:t>
    </dgm:pt>
    <dgm:pt modelId="{B040F742-5E80-4B14-81A3-F4307509749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离子源</a:t>
          </a:r>
          <a:endParaRPr lang="zh-CN" altLang="en-US" dirty="0"/>
        </a:p>
      </dgm:t>
    </dgm:pt>
    <dgm:pt modelId="{3616BC95-43F0-40C8-AB86-43DE134A44FD}" type="parTrans" cxnId="{0C705F9C-5265-415F-9521-FD8B1F534331}">
      <dgm:prSet/>
      <dgm:spPr/>
      <dgm:t>
        <a:bodyPr/>
        <a:lstStyle/>
        <a:p>
          <a:endParaRPr lang="zh-CN" altLang="en-US"/>
        </a:p>
      </dgm:t>
    </dgm:pt>
    <dgm:pt modelId="{BCA99DBD-4D61-412F-8926-9D2BDAF64528}" type="sibTrans" cxnId="{0C705F9C-5265-415F-9521-FD8B1F534331}">
      <dgm:prSet/>
      <dgm:spPr/>
      <dgm:t>
        <a:bodyPr/>
        <a:lstStyle/>
        <a:p>
          <a:endParaRPr lang="zh-CN" altLang="en-US"/>
        </a:p>
      </dgm:t>
    </dgm:pt>
    <dgm:pt modelId="{F025775E-34A2-47B4-835B-5A8E69F982AE}">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离子</a:t>
          </a:r>
          <a:endParaRPr lang="zh-CN" altLang="en-US" dirty="0"/>
        </a:p>
      </dgm:t>
    </dgm:pt>
    <dgm:pt modelId="{B835B60A-A5B0-492A-88AB-F39899391B70}" type="parTrans" cxnId="{EF4D783E-2FE3-47F7-AC0B-4B8F142012CC}">
      <dgm:prSet/>
      <dgm:spPr/>
      <dgm:t>
        <a:bodyPr/>
        <a:lstStyle/>
        <a:p>
          <a:endParaRPr lang="zh-CN" altLang="en-US"/>
        </a:p>
      </dgm:t>
    </dgm:pt>
    <dgm:pt modelId="{89B83D21-2C02-4097-AAC4-538F5C6A4F1D}" type="sibTrans" cxnId="{EF4D783E-2FE3-47F7-AC0B-4B8F142012CC}">
      <dgm:prSet/>
      <dgm:spPr/>
      <dgm:t>
        <a:bodyPr/>
        <a:lstStyle/>
        <a:p>
          <a:endParaRPr lang="zh-CN" altLang="en-US"/>
        </a:p>
      </dgm:t>
    </dgm:pt>
    <dgm:pt modelId="{3685DDA6-9F5F-467E-9851-8C17DEBFD7C9}">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加速电场</a:t>
          </a:r>
          <a:endParaRPr lang="zh-CN" altLang="en-US" dirty="0"/>
        </a:p>
      </dgm:t>
    </dgm:pt>
    <dgm:pt modelId="{28A86EA1-A49C-4CE0-9CC3-743B358AEB01}" type="parTrans" cxnId="{C6B573AC-E151-4E5F-8ED1-9025CCF9C807}">
      <dgm:prSet/>
      <dgm:spPr/>
      <dgm:t>
        <a:bodyPr/>
        <a:lstStyle/>
        <a:p>
          <a:endParaRPr lang="zh-CN" altLang="en-US"/>
        </a:p>
      </dgm:t>
    </dgm:pt>
    <dgm:pt modelId="{43C8C447-FA8B-4B4A-B006-45FD6250A198}" type="sibTrans" cxnId="{C6B573AC-E151-4E5F-8ED1-9025CCF9C807}">
      <dgm:prSet/>
      <dgm:spPr/>
      <dgm:t>
        <a:bodyPr/>
        <a:lstStyle/>
        <a:p>
          <a:endParaRPr lang="zh-CN" altLang="en-US"/>
        </a:p>
      </dgm:t>
    </dgm:pt>
    <dgm:pt modelId="{4553E29C-EB20-4986-AD4C-019100BBA56C}">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离子束</a:t>
          </a:r>
          <a:endParaRPr lang="zh-CN" altLang="en-US" dirty="0"/>
        </a:p>
      </dgm:t>
    </dgm:pt>
    <dgm:pt modelId="{436A662D-2017-4450-BBEF-0EC91AFCE8BB}" type="parTrans" cxnId="{D0364746-B35F-4F0E-9EAD-588097EB917D}">
      <dgm:prSet/>
      <dgm:spPr/>
      <dgm:t>
        <a:bodyPr/>
        <a:lstStyle/>
        <a:p>
          <a:endParaRPr lang="zh-CN" altLang="en-US"/>
        </a:p>
      </dgm:t>
    </dgm:pt>
    <dgm:pt modelId="{F5BC72FA-A6B2-4DCC-B26C-E6F447612842}" type="sibTrans" cxnId="{D0364746-B35F-4F0E-9EAD-588097EB917D}">
      <dgm:prSet/>
      <dgm:spPr/>
      <dgm:t>
        <a:bodyPr/>
        <a:lstStyle/>
        <a:p>
          <a:endParaRPr lang="zh-CN" altLang="en-US"/>
        </a:p>
      </dgm:t>
    </dgm:pt>
    <dgm:pt modelId="{97A10EFA-AF69-4890-AC0C-538B39556B01}">
      <dgm:prSet>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质量分析器</a:t>
          </a:r>
          <a:endParaRPr lang="zh-CN" altLang="en-US" dirty="0"/>
        </a:p>
      </dgm:t>
    </dgm:pt>
    <dgm:pt modelId="{15D783C3-1BB4-4F75-B907-0B07C4FAA716}" type="parTrans" cxnId="{03D699E1-673F-4C8B-9C08-D1D332FB1B4C}">
      <dgm:prSet/>
      <dgm:spPr/>
      <dgm:t>
        <a:bodyPr/>
        <a:lstStyle/>
        <a:p>
          <a:endParaRPr lang="zh-CN" altLang="en-US"/>
        </a:p>
      </dgm:t>
    </dgm:pt>
    <dgm:pt modelId="{D15D872E-3151-4D27-9413-81D19C43C9ED}" type="sibTrans" cxnId="{03D699E1-673F-4C8B-9C08-D1D332FB1B4C}">
      <dgm:prSet/>
      <dgm:spPr/>
      <dgm:t>
        <a:bodyPr/>
        <a:lstStyle/>
        <a:p>
          <a:endParaRPr lang="zh-CN" altLang="en-US"/>
        </a:p>
      </dgm:t>
    </dgm:pt>
    <dgm:pt modelId="{B554E541-1EAC-452E-87B4-F5978074320F}">
      <dgm:prSet>
        <dgm:style>
          <a:lnRef idx="2">
            <a:schemeClr val="accent6"/>
          </a:lnRef>
          <a:fillRef idx="1">
            <a:schemeClr val="lt1"/>
          </a:fillRef>
          <a:effectRef idx="0">
            <a:schemeClr val="accent6"/>
          </a:effectRef>
          <a:fontRef idx="minor">
            <a:schemeClr val="dk1"/>
          </a:fontRef>
        </dgm:style>
      </dgm:prSet>
      <dgm:spPr/>
      <dgm:t>
        <a:bodyPr/>
        <a:lstStyle/>
        <a:p>
          <a:r>
            <a:rPr lang="zh-CN" altLang="en-US" dirty="0" smtClean="0"/>
            <a:t>质谱图</a:t>
          </a:r>
          <a:endParaRPr lang="zh-CN" altLang="en-US" dirty="0"/>
        </a:p>
      </dgm:t>
    </dgm:pt>
    <dgm:pt modelId="{B6D0B037-B2E7-4D11-B00E-75A9022B1A43}" type="parTrans" cxnId="{2A1A182F-A18B-40E0-B530-A60AC054D74E}">
      <dgm:prSet/>
      <dgm:spPr/>
      <dgm:t>
        <a:bodyPr/>
        <a:lstStyle/>
        <a:p>
          <a:endParaRPr lang="zh-CN" altLang="en-US"/>
        </a:p>
      </dgm:t>
    </dgm:pt>
    <dgm:pt modelId="{96527F91-5D0A-40E7-89E0-4CAA3B4F2BF1}" type="sibTrans" cxnId="{2A1A182F-A18B-40E0-B530-A60AC054D74E}">
      <dgm:prSet/>
      <dgm:spPr/>
      <dgm:t>
        <a:bodyPr/>
        <a:lstStyle/>
        <a:p>
          <a:endParaRPr lang="zh-CN" altLang="en-US"/>
        </a:p>
      </dgm:t>
    </dgm:pt>
    <dgm:pt modelId="{BDB3D517-4D49-4829-B2CF-F1442985F415}" type="pres">
      <dgm:prSet presAssocID="{17062025-D5DA-46D8-AB24-22658028A29E}" presName="diagram" presStyleCnt="0">
        <dgm:presLayoutVars>
          <dgm:dir/>
          <dgm:resizeHandles val="exact"/>
        </dgm:presLayoutVars>
      </dgm:prSet>
      <dgm:spPr/>
      <dgm:t>
        <a:bodyPr/>
        <a:lstStyle/>
        <a:p>
          <a:endParaRPr lang="zh-CN" altLang="en-US"/>
        </a:p>
      </dgm:t>
    </dgm:pt>
    <dgm:pt modelId="{910D1535-219C-4013-A53F-4BB788BC184F}" type="pres">
      <dgm:prSet presAssocID="{833B87B7-DA2C-4780-A0E9-026943B84A88}" presName="node" presStyleLbl="node1" presStyleIdx="0" presStyleCnt="7" custScaleX="56448" custScaleY="56448">
        <dgm:presLayoutVars>
          <dgm:bulletEnabled val="1"/>
        </dgm:presLayoutVars>
      </dgm:prSet>
      <dgm:spPr/>
      <dgm:t>
        <a:bodyPr/>
        <a:lstStyle/>
        <a:p>
          <a:endParaRPr lang="zh-CN" altLang="en-US"/>
        </a:p>
      </dgm:t>
    </dgm:pt>
    <dgm:pt modelId="{6146BD65-20D7-4452-A9E3-A24F6FA30FCA}" type="pres">
      <dgm:prSet presAssocID="{F168AFDE-567A-458C-940B-6D48457F65B7}" presName="sibTrans" presStyleLbl="sibTrans2D1" presStyleIdx="0" presStyleCnt="6"/>
      <dgm:spPr/>
      <dgm:t>
        <a:bodyPr/>
        <a:lstStyle/>
        <a:p>
          <a:endParaRPr lang="zh-CN" altLang="en-US"/>
        </a:p>
      </dgm:t>
    </dgm:pt>
    <dgm:pt modelId="{9A845C07-3485-47BD-98D9-F010C4A19D69}" type="pres">
      <dgm:prSet presAssocID="{F168AFDE-567A-458C-940B-6D48457F65B7}" presName="connectorText" presStyleLbl="sibTrans2D1" presStyleIdx="0" presStyleCnt="6"/>
      <dgm:spPr/>
      <dgm:t>
        <a:bodyPr/>
        <a:lstStyle/>
        <a:p>
          <a:endParaRPr lang="zh-CN" altLang="en-US"/>
        </a:p>
      </dgm:t>
    </dgm:pt>
    <dgm:pt modelId="{6CBAE927-A4B0-4EB5-B697-6D6EAFD1E26F}" type="pres">
      <dgm:prSet presAssocID="{B040F742-5E80-4B14-81A3-F43075097496}" presName="node" presStyleLbl="node1" presStyleIdx="1" presStyleCnt="7" custScaleX="56448" custScaleY="56448">
        <dgm:presLayoutVars>
          <dgm:bulletEnabled val="1"/>
        </dgm:presLayoutVars>
      </dgm:prSet>
      <dgm:spPr/>
      <dgm:t>
        <a:bodyPr/>
        <a:lstStyle/>
        <a:p>
          <a:endParaRPr lang="zh-CN" altLang="en-US"/>
        </a:p>
      </dgm:t>
    </dgm:pt>
    <dgm:pt modelId="{B7C813E8-FB7F-41DC-A8EF-684E1926262A}" type="pres">
      <dgm:prSet presAssocID="{BCA99DBD-4D61-412F-8926-9D2BDAF64528}" presName="sibTrans" presStyleLbl="sibTrans2D1" presStyleIdx="1" presStyleCnt="6"/>
      <dgm:spPr/>
      <dgm:t>
        <a:bodyPr/>
        <a:lstStyle/>
        <a:p>
          <a:endParaRPr lang="zh-CN" altLang="en-US"/>
        </a:p>
      </dgm:t>
    </dgm:pt>
    <dgm:pt modelId="{1D4C5389-D8EF-439F-9C60-0F5471DD71B3}" type="pres">
      <dgm:prSet presAssocID="{BCA99DBD-4D61-412F-8926-9D2BDAF64528}" presName="connectorText" presStyleLbl="sibTrans2D1" presStyleIdx="1" presStyleCnt="6"/>
      <dgm:spPr/>
      <dgm:t>
        <a:bodyPr/>
        <a:lstStyle/>
        <a:p>
          <a:endParaRPr lang="zh-CN" altLang="en-US"/>
        </a:p>
      </dgm:t>
    </dgm:pt>
    <dgm:pt modelId="{518F2CB5-2EF2-4282-88F9-1385531EB2A5}" type="pres">
      <dgm:prSet presAssocID="{F025775E-34A2-47B4-835B-5A8E69F982AE}" presName="node" presStyleLbl="node1" presStyleIdx="2" presStyleCnt="7" custScaleX="56448" custScaleY="56448">
        <dgm:presLayoutVars>
          <dgm:bulletEnabled val="1"/>
        </dgm:presLayoutVars>
      </dgm:prSet>
      <dgm:spPr/>
      <dgm:t>
        <a:bodyPr/>
        <a:lstStyle/>
        <a:p>
          <a:endParaRPr lang="zh-CN" altLang="en-US"/>
        </a:p>
      </dgm:t>
    </dgm:pt>
    <dgm:pt modelId="{033A3F81-A444-4A6B-B711-42632ECD032A}" type="pres">
      <dgm:prSet presAssocID="{89B83D21-2C02-4097-AAC4-538F5C6A4F1D}" presName="sibTrans" presStyleLbl="sibTrans2D1" presStyleIdx="2" presStyleCnt="6"/>
      <dgm:spPr/>
      <dgm:t>
        <a:bodyPr/>
        <a:lstStyle/>
        <a:p>
          <a:endParaRPr lang="zh-CN" altLang="en-US"/>
        </a:p>
      </dgm:t>
    </dgm:pt>
    <dgm:pt modelId="{6B73FE75-8F70-483B-9D76-2746D6E5C8D2}" type="pres">
      <dgm:prSet presAssocID="{89B83D21-2C02-4097-AAC4-538F5C6A4F1D}" presName="connectorText" presStyleLbl="sibTrans2D1" presStyleIdx="2" presStyleCnt="6"/>
      <dgm:spPr/>
      <dgm:t>
        <a:bodyPr/>
        <a:lstStyle/>
        <a:p>
          <a:endParaRPr lang="zh-CN" altLang="en-US"/>
        </a:p>
      </dgm:t>
    </dgm:pt>
    <dgm:pt modelId="{F5BE2475-F506-4D70-B7B3-9ABA6D6EE30D}" type="pres">
      <dgm:prSet presAssocID="{3685DDA6-9F5F-467E-9851-8C17DEBFD7C9}" presName="node" presStyleLbl="node1" presStyleIdx="3" presStyleCnt="7" custScaleX="56448" custScaleY="56448">
        <dgm:presLayoutVars>
          <dgm:bulletEnabled val="1"/>
        </dgm:presLayoutVars>
      </dgm:prSet>
      <dgm:spPr/>
      <dgm:t>
        <a:bodyPr/>
        <a:lstStyle/>
        <a:p>
          <a:endParaRPr lang="zh-CN" altLang="en-US"/>
        </a:p>
      </dgm:t>
    </dgm:pt>
    <dgm:pt modelId="{A80F1A6F-9182-4209-8FC4-2BB3B2F0D1D6}" type="pres">
      <dgm:prSet presAssocID="{43C8C447-FA8B-4B4A-B006-45FD6250A198}" presName="sibTrans" presStyleLbl="sibTrans2D1" presStyleIdx="3" presStyleCnt="6"/>
      <dgm:spPr/>
      <dgm:t>
        <a:bodyPr/>
        <a:lstStyle/>
        <a:p>
          <a:endParaRPr lang="zh-CN" altLang="en-US"/>
        </a:p>
      </dgm:t>
    </dgm:pt>
    <dgm:pt modelId="{C8E36D1E-EE7F-436F-B06F-E6708E45DC8B}" type="pres">
      <dgm:prSet presAssocID="{43C8C447-FA8B-4B4A-B006-45FD6250A198}" presName="connectorText" presStyleLbl="sibTrans2D1" presStyleIdx="3" presStyleCnt="6"/>
      <dgm:spPr/>
      <dgm:t>
        <a:bodyPr/>
        <a:lstStyle/>
        <a:p>
          <a:endParaRPr lang="zh-CN" altLang="en-US"/>
        </a:p>
      </dgm:t>
    </dgm:pt>
    <dgm:pt modelId="{B2F58991-6E00-41E8-9BCE-C42B32F710C7}" type="pres">
      <dgm:prSet presAssocID="{4553E29C-EB20-4986-AD4C-019100BBA56C}" presName="node" presStyleLbl="node1" presStyleIdx="4" presStyleCnt="7" custScaleX="56448" custScaleY="56448">
        <dgm:presLayoutVars>
          <dgm:bulletEnabled val="1"/>
        </dgm:presLayoutVars>
      </dgm:prSet>
      <dgm:spPr/>
      <dgm:t>
        <a:bodyPr/>
        <a:lstStyle/>
        <a:p>
          <a:endParaRPr lang="zh-CN" altLang="en-US"/>
        </a:p>
      </dgm:t>
    </dgm:pt>
    <dgm:pt modelId="{77AB822C-D67C-4224-A613-9DB0AFCE3688}" type="pres">
      <dgm:prSet presAssocID="{F5BC72FA-A6B2-4DCC-B26C-E6F447612842}" presName="sibTrans" presStyleLbl="sibTrans2D1" presStyleIdx="4" presStyleCnt="6"/>
      <dgm:spPr/>
      <dgm:t>
        <a:bodyPr/>
        <a:lstStyle/>
        <a:p>
          <a:endParaRPr lang="zh-CN" altLang="en-US"/>
        </a:p>
      </dgm:t>
    </dgm:pt>
    <dgm:pt modelId="{081E4F83-2D03-42CC-A7D1-11E6A8441314}" type="pres">
      <dgm:prSet presAssocID="{F5BC72FA-A6B2-4DCC-B26C-E6F447612842}" presName="connectorText" presStyleLbl="sibTrans2D1" presStyleIdx="4" presStyleCnt="6"/>
      <dgm:spPr/>
      <dgm:t>
        <a:bodyPr/>
        <a:lstStyle/>
        <a:p>
          <a:endParaRPr lang="zh-CN" altLang="en-US"/>
        </a:p>
      </dgm:t>
    </dgm:pt>
    <dgm:pt modelId="{0E2DC396-98F6-4140-9F59-AEF403E25E53}" type="pres">
      <dgm:prSet presAssocID="{97A10EFA-AF69-4890-AC0C-538B39556B01}" presName="node" presStyleLbl="node1" presStyleIdx="5" presStyleCnt="7" custScaleX="56448" custScaleY="56448">
        <dgm:presLayoutVars>
          <dgm:bulletEnabled val="1"/>
        </dgm:presLayoutVars>
      </dgm:prSet>
      <dgm:spPr/>
      <dgm:t>
        <a:bodyPr/>
        <a:lstStyle/>
        <a:p>
          <a:endParaRPr lang="zh-CN" altLang="en-US"/>
        </a:p>
      </dgm:t>
    </dgm:pt>
    <dgm:pt modelId="{7FA5C388-7905-4361-98C2-F8E16A38E918}" type="pres">
      <dgm:prSet presAssocID="{D15D872E-3151-4D27-9413-81D19C43C9ED}" presName="sibTrans" presStyleLbl="sibTrans2D1" presStyleIdx="5" presStyleCnt="6"/>
      <dgm:spPr/>
      <dgm:t>
        <a:bodyPr/>
        <a:lstStyle/>
        <a:p>
          <a:endParaRPr lang="zh-CN" altLang="en-US"/>
        </a:p>
      </dgm:t>
    </dgm:pt>
    <dgm:pt modelId="{D34B31B1-B662-424A-99F6-1BBC13AA4846}" type="pres">
      <dgm:prSet presAssocID="{D15D872E-3151-4D27-9413-81D19C43C9ED}" presName="connectorText" presStyleLbl="sibTrans2D1" presStyleIdx="5" presStyleCnt="6"/>
      <dgm:spPr/>
      <dgm:t>
        <a:bodyPr/>
        <a:lstStyle/>
        <a:p>
          <a:endParaRPr lang="zh-CN" altLang="en-US"/>
        </a:p>
      </dgm:t>
    </dgm:pt>
    <dgm:pt modelId="{DA021E0D-A383-4723-86EC-C127A6538003}" type="pres">
      <dgm:prSet presAssocID="{B554E541-1EAC-452E-87B4-F5978074320F}" presName="node" presStyleLbl="node1" presStyleIdx="6" presStyleCnt="7" custScaleX="56448" custScaleY="56448">
        <dgm:presLayoutVars>
          <dgm:bulletEnabled val="1"/>
        </dgm:presLayoutVars>
      </dgm:prSet>
      <dgm:spPr/>
      <dgm:t>
        <a:bodyPr/>
        <a:lstStyle/>
        <a:p>
          <a:endParaRPr lang="zh-CN" altLang="en-US"/>
        </a:p>
      </dgm:t>
    </dgm:pt>
  </dgm:ptLst>
  <dgm:cxnLst>
    <dgm:cxn modelId="{1DAE882A-DBF0-4C60-B655-7475B90CA2B1}" type="presOf" srcId="{17062025-D5DA-46D8-AB24-22658028A29E}" destId="{BDB3D517-4D49-4829-B2CF-F1442985F415}" srcOrd="0" destOrd="0" presId="urn:microsoft.com/office/officeart/2005/8/layout/process5"/>
    <dgm:cxn modelId="{050C4691-CABE-4F7E-A793-D7DE83B0B300}" type="presOf" srcId="{97A10EFA-AF69-4890-AC0C-538B39556B01}" destId="{0E2DC396-98F6-4140-9F59-AEF403E25E53}" srcOrd="0" destOrd="0" presId="urn:microsoft.com/office/officeart/2005/8/layout/process5"/>
    <dgm:cxn modelId="{EF4D783E-2FE3-47F7-AC0B-4B8F142012CC}" srcId="{17062025-D5DA-46D8-AB24-22658028A29E}" destId="{F025775E-34A2-47B4-835B-5A8E69F982AE}" srcOrd="2" destOrd="0" parTransId="{B835B60A-A5B0-492A-88AB-F39899391B70}" sibTransId="{89B83D21-2C02-4097-AAC4-538F5C6A4F1D}"/>
    <dgm:cxn modelId="{2BEC40A2-54DE-48B1-B706-63DFE5E625C6}" type="presOf" srcId="{BCA99DBD-4D61-412F-8926-9D2BDAF64528}" destId="{B7C813E8-FB7F-41DC-A8EF-684E1926262A}" srcOrd="0" destOrd="0" presId="urn:microsoft.com/office/officeart/2005/8/layout/process5"/>
    <dgm:cxn modelId="{FE8F488F-4B65-49A7-8E63-2B57486FA394}" type="presOf" srcId="{B554E541-1EAC-452E-87B4-F5978074320F}" destId="{DA021E0D-A383-4723-86EC-C127A6538003}" srcOrd="0" destOrd="0" presId="urn:microsoft.com/office/officeart/2005/8/layout/process5"/>
    <dgm:cxn modelId="{87CB8270-7FCC-4EDA-B2B6-5AD9AEFCA41A}" type="presOf" srcId="{43C8C447-FA8B-4B4A-B006-45FD6250A198}" destId="{A80F1A6F-9182-4209-8FC4-2BB3B2F0D1D6}" srcOrd="0" destOrd="0" presId="urn:microsoft.com/office/officeart/2005/8/layout/process5"/>
    <dgm:cxn modelId="{D0364746-B35F-4F0E-9EAD-588097EB917D}" srcId="{17062025-D5DA-46D8-AB24-22658028A29E}" destId="{4553E29C-EB20-4986-AD4C-019100BBA56C}" srcOrd="4" destOrd="0" parTransId="{436A662D-2017-4450-BBEF-0EC91AFCE8BB}" sibTransId="{F5BC72FA-A6B2-4DCC-B26C-E6F447612842}"/>
    <dgm:cxn modelId="{35398282-9E36-45F1-B8CD-9683F4AD2F83}" type="presOf" srcId="{4553E29C-EB20-4986-AD4C-019100BBA56C}" destId="{B2F58991-6E00-41E8-9BCE-C42B32F710C7}" srcOrd="0" destOrd="0" presId="urn:microsoft.com/office/officeart/2005/8/layout/process5"/>
    <dgm:cxn modelId="{0C705F9C-5265-415F-9521-FD8B1F534331}" srcId="{17062025-D5DA-46D8-AB24-22658028A29E}" destId="{B040F742-5E80-4B14-81A3-F43075097496}" srcOrd="1" destOrd="0" parTransId="{3616BC95-43F0-40C8-AB86-43DE134A44FD}" sibTransId="{BCA99DBD-4D61-412F-8926-9D2BDAF64528}"/>
    <dgm:cxn modelId="{03D699E1-673F-4C8B-9C08-D1D332FB1B4C}" srcId="{17062025-D5DA-46D8-AB24-22658028A29E}" destId="{97A10EFA-AF69-4890-AC0C-538B39556B01}" srcOrd="5" destOrd="0" parTransId="{15D783C3-1BB4-4F75-B907-0B07C4FAA716}" sibTransId="{D15D872E-3151-4D27-9413-81D19C43C9ED}"/>
    <dgm:cxn modelId="{3A461E3B-25F5-40A9-8DAB-D383205C7EF0}" srcId="{17062025-D5DA-46D8-AB24-22658028A29E}" destId="{833B87B7-DA2C-4780-A0E9-026943B84A88}" srcOrd="0" destOrd="0" parTransId="{9C80C604-8F74-4032-BEEE-55F65DAB6178}" sibTransId="{F168AFDE-567A-458C-940B-6D48457F65B7}"/>
    <dgm:cxn modelId="{4D091B7E-4A16-403F-ADF8-D6C35B51FFA6}" type="presOf" srcId="{D15D872E-3151-4D27-9413-81D19C43C9ED}" destId="{D34B31B1-B662-424A-99F6-1BBC13AA4846}" srcOrd="1" destOrd="0" presId="urn:microsoft.com/office/officeart/2005/8/layout/process5"/>
    <dgm:cxn modelId="{C6B573AC-E151-4E5F-8ED1-9025CCF9C807}" srcId="{17062025-D5DA-46D8-AB24-22658028A29E}" destId="{3685DDA6-9F5F-467E-9851-8C17DEBFD7C9}" srcOrd="3" destOrd="0" parTransId="{28A86EA1-A49C-4CE0-9CC3-743B358AEB01}" sibTransId="{43C8C447-FA8B-4B4A-B006-45FD6250A198}"/>
    <dgm:cxn modelId="{020B9789-EFE6-4CDF-9A68-044DCD1F6F53}" type="presOf" srcId="{89B83D21-2C02-4097-AAC4-538F5C6A4F1D}" destId="{033A3F81-A444-4A6B-B711-42632ECD032A}" srcOrd="0" destOrd="0" presId="urn:microsoft.com/office/officeart/2005/8/layout/process5"/>
    <dgm:cxn modelId="{D5D4B0D2-58BA-4204-A5EB-181F9D41836D}" type="presOf" srcId="{89B83D21-2C02-4097-AAC4-538F5C6A4F1D}" destId="{6B73FE75-8F70-483B-9D76-2746D6E5C8D2}" srcOrd="1" destOrd="0" presId="urn:microsoft.com/office/officeart/2005/8/layout/process5"/>
    <dgm:cxn modelId="{0F581468-132D-45FE-8846-A4D94C6FE6B9}" type="presOf" srcId="{BCA99DBD-4D61-412F-8926-9D2BDAF64528}" destId="{1D4C5389-D8EF-439F-9C60-0F5471DD71B3}" srcOrd="1" destOrd="0" presId="urn:microsoft.com/office/officeart/2005/8/layout/process5"/>
    <dgm:cxn modelId="{E4286566-50B6-47DE-8B2F-0393B566ACF8}" type="presOf" srcId="{833B87B7-DA2C-4780-A0E9-026943B84A88}" destId="{910D1535-219C-4013-A53F-4BB788BC184F}" srcOrd="0" destOrd="0" presId="urn:microsoft.com/office/officeart/2005/8/layout/process5"/>
    <dgm:cxn modelId="{2A1A182F-A18B-40E0-B530-A60AC054D74E}" srcId="{17062025-D5DA-46D8-AB24-22658028A29E}" destId="{B554E541-1EAC-452E-87B4-F5978074320F}" srcOrd="6" destOrd="0" parTransId="{B6D0B037-B2E7-4D11-B00E-75A9022B1A43}" sibTransId="{96527F91-5D0A-40E7-89E0-4CAA3B4F2BF1}"/>
    <dgm:cxn modelId="{03AB7624-32A4-46FB-B73D-4B443C2CA7E5}" type="presOf" srcId="{D15D872E-3151-4D27-9413-81D19C43C9ED}" destId="{7FA5C388-7905-4361-98C2-F8E16A38E918}" srcOrd="0" destOrd="0" presId="urn:microsoft.com/office/officeart/2005/8/layout/process5"/>
    <dgm:cxn modelId="{B87D5149-1953-44D0-8759-A3E768543D06}" type="presOf" srcId="{F5BC72FA-A6B2-4DCC-B26C-E6F447612842}" destId="{081E4F83-2D03-42CC-A7D1-11E6A8441314}" srcOrd="1" destOrd="0" presId="urn:microsoft.com/office/officeart/2005/8/layout/process5"/>
    <dgm:cxn modelId="{C26320BF-A43F-4C88-944E-7E5C950FB559}" type="presOf" srcId="{3685DDA6-9F5F-467E-9851-8C17DEBFD7C9}" destId="{F5BE2475-F506-4D70-B7B3-9ABA6D6EE30D}" srcOrd="0" destOrd="0" presId="urn:microsoft.com/office/officeart/2005/8/layout/process5"/>
    <dgm:cxn modelId="{BCA3B2FC-734E-4B6B-B4ED-42EB78232775}" type="presOf" srcId="{B040F742-5E80-4B14-81A3-F43075097496}" destId="{6CBAE927-A4B0-4EB5-B697-6D6EAFD1E26F}" srcOrd="0" destOrd="0" presId="urn:microsoft.com/office/officeart/2005/8/layout/process5"/>
    <dgm:cxn modelId="{47CDC3D9-A5F6-47AA-8575-2B3C1E870AFC}" type="presOf" srcId="{43C8C447-FA8B-4B4A-B006-45FD6250A198}" destId="{C8E36D1E-EE7F-436F-B06F-E6708E45DC8B}" srcOrd="1" destOrd="0" presId="urn:microsoft.com/office/officeart/2005/8/layout/process5"/>
    <dgm:cxn modelId="{A5B430AB-F374-49BD-A1BD-C9BD6037B40C}" type="presOf" srcId="{F168AFDE-567A-458C-940B-6D48457F65B7}" destId="{6146BD65-20D7-4452-A9E3-A24F6FA30FCA}" srcOrd="0" destOrd="0" presId="urn:microsoft.com/office/officeart/2005/8/layout/process5"/>
    <dgm:cxn modelId="{CBF9A075-E74E-4C96-9B92-C8426A50BA28}" type="presOf" srcId="{F168AFDE-567A-458C-940B-6D48457F65B7}" destId="{9A845C07-3485-47BD-98D9-F010C4A19D69}" srcOrd="1" destOrd="0" presId="urn:microsoft.com/office/officeart/2005/8/layout/process5"/>
    <dgm:cxn modelId="{2077326A-0A4D-4AB0-8DA8-5AFB1182FD99}" type="presOf" srcId="{F025775E-34A2-47B4-835B-5A8E69F982AE}" destId="{518F2CB5-2EF2-4282-88F9-1385531EB2A5}" srcOrd="0" destOrd="0" presId="urn:microsoft.com/office/officeart/2005/8/layout/process5"/>
    <dgm:cxn modelId="{28E656B1-C6A5-4C00-BD6D-479BE52AA506}" type="presOf" srcId="{F5BC72FA-A6B2-4DCC-B26C-E6F447612842}" destId="{77AB822C-D67C-4224-A613-9DB0AFCE3688}" srcOrd="0" destOrd="0" presId="urn:microsoft.com/office/officeart/2005/8/layout/process5"/>
    <dgm:cxn modelId="{E335D806-A7BB-4AC4-917F-73B53F6703A8}" type="presParOf" srcId="{BDB3D517-4D49-4829-B2CF-F1442985F415}" destId="{910D1535-219C-4013-A53F-4BB788BC184F}" srcOrd="0" destOrd="0" presId="urn:microsoft.com/office/officeart/2005/8/layout/process5"/>
    <dgm:cxn modelId="{8EA1B195-7362-4CC4-A69D-06CC14D5A5E5}" type="presParOf" srcId="{BDB3D517-4D49-4829-B2CF-F1442985F415}" destId="{6146BD65-20D7-4452-A9E3-A24F6FA30FCA}" srcOrd="1" destOrd="0" presId="urn:microsoft.com/office/officeart/2005/8/layout/process5"/>
    <dgm:cxn modelId="{4D2415E3-A3B7-4B47-A237-6DB018DD5E9B}" type="presParOf" srcId="{6146BD65-20D7-4452-A9E3-A24F6FA30FCA}" destId="{9A845C07-3485-47BD-98D9-F010C4A19D69}" srcOrd="0" destOrd="0" presId="urn:microsoft.com/office/officeart/2005/8/layout/process5"/>
    <dgm:cxn modelId="{A859556C-43B1-4A93-B0ED-EC31E201593C}" type="presParOf" srcId="{BDB3D517-4D49-4829-B2CF-F1442985F415}" destId="{6CBAE927-A4B0-4EB5-B697-6D6EAFD1E26F}" srcOrd="2" destOrd="0" presId="urn:microsoft.com/office/officeart/2005/8/layout/process5"/>
    <dgm:cxn modelId="{967357E2-F694-47C3-AEED-9F0CFFFEB4EC}" type="presParOf" srcId="{BDB3D517-4D49-4829-B2CF-F1442985F415}" destId="{B7C813E8-FB7F-41DC-A8EF-684E1926262A}" srcOrd="3" destOrd="0" presId="urn:microsoft.com/office/officeart/2005/8/layout/process5"/>
    <dgm:cxn modelId="{A15558F7-B9FE-4DC8-A3BB-BC2E5C835544}" type="presParOf" srcId="{B7C813E8-FB7F-41DC-A8EF-684E1926262A}" destId="{1D4C5389-D8EF-439F-9C60-0F5471DD71B3}" srcOrd="0" destOrd="0" presId="urn:microsoft.com/office/officeart/2005/8/layout/process5"/>
    <dgm:cxn modelId="{444AF33E-4117-4F3F-A622-C62067033B98}" type="presParOf" srcId="{BDB3D517-4D49-4829-B2CF-F1442985F415}" destId="{518F2CB5-2EF2-4282-88F9-1385531EB2A5}" srcOrd="4" destOrd="0" presId="urn:microsoft.com/office/officeart/2005/8/layout/process5"/>
    <dgm:cxn modelId="{F164D25B-C9A7-4A74-B05A-202EC90C2E27}" type="presParOf" srcId="{BDB3D517-4D49-4829-B2CF-F1442985F415}" destId="{033A3F81-A444-4A6B-B711-42632ECD032A}" srcOrd="5" destOrd="0" presId="urn:microsoft.com/office/officeart/2005/8/layout/process5"/>
    <dgm:cxn modelId="{2AFDB819-E82E-4F46-A2BB-86E24A65ED28}" type="presParOf" srcId="{033A3F81-A444-4A6B-B711-42632ECD032A}" destId="{6B73FE75-8F70-483B-9D76-2746D6E5C8D2}" srcOrd="0" destOrd="0" presId="urn:microsoft.com/office/officeart/2005/8/layout/process5"/>
    <dgm:cxn modelId="{CF8D58A9-1143-4D88-B821-F28A74C20933}" type="presParOf" srcId="{BDB3D517-4D49-4829-B2CF-F1442985F415}" destId="{F5BE2475-F506-4D70-B7B3-9ABA6D6EE30D}" srcOrd="6" destOrd="0" presId="urn:microsoft.com/office/officeart/2005/8/layout/process5"/>
    <dgm:cxn modelId="{E22456CF-AEC7-4A86-BB53-FC77F9F5DC56}" type="presParOf" srcId="{BDB3D517-4D49-4829-B2CF-F1442985F415}" destId="{A80F1A6F-9182-4209-8FC4-2BB3B2F0D1D6}" srcOrd="7" destOrd="0" presId="urn:microsoft.com/office/officeart/2005/8/layout/process5"/>
    <dgm:cxn modelId="{615677B6-FF48-4C1F-90F4-17043EC46AB7}" type="presParOf" srcId="{A80F1A6F-9182-4209-8FC4-2BB3B2F0D1D6}" destId="{C8E36D1E-EE7F-436F-B06F-E6708E45DC8B}" srcOrd="0" destOrd="0" presId="urn:microsoft.com/office/officeart/2005/8/layout/process5"/>
    <dgm:cxn modelId="{3FCCA3C8-6932-427F-AC3A-18B859FE71CE}" type="presParOf" srcId="{BDB3D517-4D49-4829-B2CF-F1442985F415}" destId="{B2F58991-6E00-41E8-9BCE-C42B32F710C7}" srcOrd="8" destOrd="0" presId="urn:microsoft.com/office/officeart/2005/8/layout/process5"/>
    <dgm:cxn modelId="{1C63644E-9BB7-4AC4-BBC0-B2A3660F13D5}" type="presParOf" srcId="{BDB3D517-4D49-4829-B2CF-F1442985F415}" destId="{77AB822C-D67C-4224-A613-9DB0AFCE3688}" srcOrd="9" destOrd="0" presId="urn:microsoft.com/office/officeart/2005/8/layout/process5"/>
    <dgm:cxn modelId="{2F1B5C17-665C-4E01-A1E4-D8B949A7C5A8}" type="presParOf" srcId="{77AB822C-D67C-4224-A613-9DB0AFCE3688}" destId="{081E4F83-2D03-42CC-A7D1-11E6A8441314}" srcOrd="0" destOrd="0" presId="urn:microsoft.com/office/officeart/2005/8/layout/process5"/>
    <dgm:cxn modelId="{B9BF9944-A9C7-408A-B7C3-48086627CD75}" type="presParOf" srcId="{BDB3D517-4D49-4829-B2CF-F1442985F415}" destId="{0E2DC396-98F6-4140-9F59-AEF403E25E53}" srcOrd="10" destOrd="0" presId="urn:microsoft.com/office/officeart/2005/8/layout/process5"/>
    <dgm:cxn modelId="{02EEC041-F733-40D7-9BC4-6389585C18DF}" type="presParOf" srcId="{BDB3D517-4D49-4829-B2CF-F1442985F415}" destId="{7FA5C388-7905-4361-98C2-F8E16A38E918}" srcOrd="11" destOrd="0" presId="urn:microsoft.com/office/officeart/2005/8/layout/process5"/>
    <dgm:cxn modelId="{F1441987-95E4-48E2-929A-C6615170ADB2}" type="presParOf" srcId="{7FA5C388-7905-4361-98C2-F8E16A38E918}" destId="{D34B31B1-B662-424A-99F6-1BBC13AA4846}" srcOrd="0" destOrd="0" presId="urn:microsoft.com/office/officeart/2005/8/layout/process5"/>
    <dgm:cxn modelId="{2C2AF9BB-241F-4D9D-B81D-27FDFD19E418}" type="presParOf" srcId="{BDB3D517-4D49-4829-B2CF-F1442985F415}" destId="{DA021E0D-A383-4723-86EC-C127A653800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6978FB-0ED4-4BAA-9983-2628BD9EF54F}" type="doc">
      <dgm:prSet loTypeId="urn:microsoft.com/office/officeart/2005/8/layout/hProcess9" loCatId="process" qsTypeId="urn:microsoft.com/office/officeart/2005/8/quickstyle/simple1" qsCatId="simple" csTypeId="urn:microsoft.com/office/officeart/2005/8/colors/accent1_2" csCatId="accent1" phldr="1"/>
      <dgm:spPr/>
    </dgm:pt>
    <dgm:pt modelId="{9790E8CA-9793-4877-9D9B-A1E056FCA2A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smtClean="0"/>
            <a:t>样品</a:t>
          </a:r>
          <a:endParaRPr lang="zh-CN" altLang="en-US" sz="1400" dirty="0"/>
        </a:p>
      </dgm:t>
    </dgm:pt>
    <dgm:pt modelId="{8EC9D530-8C7B-460F-BDDF-AA5FEDC20CD2}" type="parTrans" cxnId="{7074BB46-3E06-4DCA-A4C1-B2F39A92F833}">
      <dgm:prSet/>
      <dgm:spPr/>
      <dgm:t>
        <a:bodyPr/>
        <a:lstStyle/>
        <a:p>
          <a:endParaRPr lang="zh-CN" altLang="en-US"/>
        </a:p>
      </dgm:t>
    </dgm:pt>
    <dgm:pt modelId="{E3205AA7-78AB-4012-880A-3322719C7421}" type="sibTrans" cxnId="{7074BB46-3E06-4DCA-A4C1-B2F39A92F833}">
      <dgm:prSet/>
      <dgm:spPr/>
      <dgm:t>
        <a:bodyPr/>
        <a:lstStyle/>
        <a:p>
          <a:endParaRPr lang="zh-CN" altLang="en-US"/>
        </a:p>
      </dgm:t>
    </dgm:pt>
    <dgm:pt modelId="{1BB4634A-120A-4D0D-8FA1-4D301A08DE6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smtClean="0"/>
            <a:t>质谱仪</a:t>
          </a:r>
          <a:endParaRPr lang="zh-CN" altLang="en-US" sz="1400" dirty="0"/>
        </a:p>
      </dgm:t>
    </dgm:pt>
    <dgm:pt modelId="{8240EE6B-4176-4CA6-98AF-BCCE9C32B50E}" type="parTrans" cxnId="{9F27F6E4-DF32-47BC-A50A-3A7EE55F371B}">
      <dgm:prSet/>
      <dgm:spPr/>
      <dgm:t>
        <a:bodyPr/>
        <a:lstStyle/>
        <a:p>
          <a:endParaRPr lang="zh-CN" altLang="en-US"/>
        </a:p>
      </dgm:t>
    </dgm:pt>
    <dgm:pt modelId="{A88C4349-B7FD-435E-AC14-F270BF100ADA}" type="sibTrans" cxnId="{9F27F6E4-DF32-47BC-A50A-3A7EE55F371B}">
      <dgm:prSet/>
      <dgm:spPr/>
      <dgm:t>
        <a:bodyPr/>
        <a:lstStyle/>
        <a:p>
          <a:endParaRPr lang="zh-CN" altLang="en-US"/>
        </a:p>
      </dgm:t>
    </dgm:pt>
    <dgm:pt modelId="{F7391260-AA52-4FB6-9783-B2AAB1BBEF1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smtClean="0"/>
            <a:t>汽化、离子化、加速分离</a:t>
          </a:r>
          <a:endParaRPr lang="zh-CN" altLang="en-US" sz="1200" dirty="0"/>
        </a:p>
      </dgm:t>
    </dgm:pt>
    <dgm:pt modelId="{EA6FCE8B-B593-421B-8020-E31718721EFC}" type="parTrans" cxnId="{4E8D68CF-311D-45D8-8488-DFE57B16E839}">
      <dgm:prSet/>
      <dgm:spPr/>
      <dgm:t>
        <a:bodyPr/>
        <a:lstStyle/>
        <a:p>
          <a:endParaRPr lang="zh-CN" altLang="en-US"/>
        </a:p>
      </dgm:t>
    </dgm:pt>
    <dgm:pt modelId="{CE4C8F47-02A6-41A6-84F3-E388A959CA99}" type="sibTrans" cxnId="{4E8D68CF-311D-45D8-8488-DFE57B16E839}">
      <dgm:prSet/>
      <dgm:spPr/>
      <dgm:t>
        <a:bodyPr/>
        <a:lstStyle/>
        <a:p>
          <a:endParaRPr lang="zh-CN" altLang="en-US"/>
        </a:p>
      </dgm:t>
    </dgm:pt>
    <dgm:pt modelId="{BB955AEF-BB8C-4B5C-AF05-2243F2B3F515}">
      <dgm:prSet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smtClean="0"/>
            <a:t>检测分析</a:t>
          </a:r>
          <a:endParaRPr lang="zh-CN" altLang="en-US" sz="1400" dirty="0"/>
        </a:p>
      </dgm:t>
    </dgm:pt>
    <dgm:pt modelId="{6BCCFBF6-13A6-40C0-9CF7-F6146493EF9E}" type="parTrans" cxnId="{EC717054-D22C-4774-B2A0-4FBB6BCAB90B}">
      <dgm:prSet/>
      <dgm:spPr/>
      <dgm:t>
        <a:bodyPr/>
        <a:lstStyle/>
        <a:p>
          <a:endParaRPr lang="zh-CN" altLang="en-US"/>
        </a:p>
      </dgm:t>
    </dgm:pt>
    <dgm:pt modelId="{601DE573-B828-40DD-8A83-AAF4F9435819}" type="sibTrans" cxnId="{EC717054-D22C-4774-B2A0-4FBB6BCAB90B}">
      <dgm:prSet/>
      <dgm:spPr/>
      <dgm:t>
        <a:bodyPr/>
        <a:lstStyle/>
        <a:p>
          <a:endParaRPr lang="zh-CN" altLang="en-US"/>
        </a:p>
      </dgm:t>
    </dgm:pt>
    <dgm:pt modelId="{B7D4065C-3364-47F7-834D-269BA2553426}">
      <dgm:prSet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smtClean="0"/>
            <a:t>化学成分、半定量</a:t>
          </a:r>
          <a:endParaRPr lang="zh-CN" altLang="en-US" sz="1400" dirty="0"/>
        </a:p>
      </dgm:t>
    </dgm:pt>
    <dgm:pt modelId="{E03A1845-EA20-4556-8014-E2725B865FC7}" type="parTrans" cxnId="{4E900F93-56D6-448A-AA64-8E69FA6DED16}">
      <dgm:prSet/>
      <dgm:spPr/>
      <dgm:t>
        <a:bodyPr/>
        <a:lstStyle/>
        <a:p>
          <a:endParaRPr lang="zh-CN" altLang="en-US"/>
        </a:p>
      </dgm:t>
    </dgm:pt>
    <dgm:pt modelId="{E1DD2FEE-DAB7-4CA4-A820-3BA66491CAA5}" type="sibTrans" cxnId="{4E900F93-56D6-448A-AA64-8E69FA6DED16}">
      <dgm:prSet/>
      <dgm:spPr/>
      <dgm:t>
        <a:bodyPr/>
        <a:lstStyle/>
        <a:p>
          <a:endParaRPr lang="zh-CN" altLang="en-US"/>
        </a:p>
      </dgm:t>
    </dgm:pt>
    <dgm:pt modelId="{4BCA4EBD-DB97-43F7-90BD-CD793B460161}" type="pres">
      <dgm:prSet presAssocID="{7A6978FB-0ED4-4BAA-9983-2628BD9EF54F}" presName="CompostProcess" presStyleCnt="0">
        <dgm:presLayoutVars>
          <dgm:dir/>
          <dgm:resizeHandles val="exact"/>
        </dgm:presLayoutVars>
      </dgm:prSet>
      <dgm:spPr/>
    </dgm:pt>
    <dgm:pt modelId="{C3CD33A4-E2D7-42F2-9890-ABBD1B3AE96B}" type="pres">
      <dgm:prSet presAssocID="{7A6978FB-0ED4-4BAA-9983-2628BD9EF54F}" presName="arrow" presStyleLbl="bgShp" presStyleIdx="0" presStyleCnt="1" custLinFactNeighborX="2992" custLinFactNeighborY="-7021"/>
      <dgm:spPr/>
    </dgm:pt>
    <dgm:pt modelId="{D41A9FF3-0AD1-4DC2-9490-4EC9E5FCCB95}" type="pres">
      <dgm:prSet presAssocID="{7A6978FB-0ED4-4BAA-9983-2628BD9EF54F}" presName="linearProcess" presStyleCnt="0"/>
      <dgm:spPr/>
    </dgm:pt>
    <dgm:pt modelId="{AAF19274-DE47-4417-A9F6-80815E63BE3B}" type="pres">
      <dgm:prSet presAssocID="{9790E8CA-9793-4877-9D9B-A1E056FCA2AB}" presName="textNode" presStyleLbl="node1" presStyleIdx="0" presStyleCnt="5" custScaleX="67686" custScaleY="60345">
        <dgm:presLayoutVars>
          <dgm:bulletEnabled val="1"/>
        </dgm:presLayoutVars>
      </dgm:prSet>
      <dgm:spPr/>
      <dgm:t>
        <a:bodyPr/>
        <a:lstStyle/>
        <a:p>
          <a:endParaRPr lang="zh-CN" altLang="en-US"/>
        </a:p>
      </dgm:t>
    </dgm:pt>
    <dgm:pt modelId="{309FEF99-378E-4C8F-BC82-1C92D64DE2D5}" type="pres">
      <dgm:prSet presAssocID="{E3205AA7-78AB-4012-880A-3322719C7421}" presName="sibTrans" presStyleCnt="0"/>
      <dgm:spPr/>
    </dgm:pt>
    <dgm:pt modelId="{CD2BDC10-1B96-48EC-B4FF-661D10746CE0}" type="pres">
      <dgm:prSet presAssocID="{1BB4634A-120A-4D0D-8FA1-4D301A08DE64}" presName="textNode" presStyleLbl="node1" presStyleIdx="1" presStyleCnt="5" custScaleX="62093" custScaleY="57401" custLinFactNeighborX="-9178" custLinFactNeighborY="-1472">
        <dgm:presLayoutVars>
          <dgm:bulletEnabled val="1"/>
        </dgm:presLayoutVars>
      </dgm:prSet>
      <dgm:spPr/>
      <dgm:t>
        <a:bodyPr/>
        <a:lstStyle/>
        <a:p>
          <a:endParaRPr lang="zh-CN" altLang="en-US"/>
        </a:p>
      </dgm:t>
    </dgm:pt>
    <dgm:pt modelId="{B36B6E5B-968B-439E-85B0-571A48285D15}" type="pres">
      <dgm:prSet presAssocID="{A88C4349-B7FD-435E-AC14-F270BF100ADA}" presName="sibTrans" presStyleCnt="0"/>
      <dgm:spPr/>
    </dgm:pt>
    <dgm:pt modelId="{6DA5D368-3798-4882-A1DE-A4E95054851A}" type="pres">
      <dgm:prSet presAssocID="{F7391260-AA52-4FB6-9783-B2AAB1BBEF17}" presName="textNode" presStyleLbl="node1" presStyleIdx="2" presStyleCnt="5" custScaleX="163457" custScaleY="60345" custLinFactNeighborX="26939" custLinFactNeighborY="0">
        <dgm:presLayoutVars>
          <dgm:bulletEnabled val="1"/>
        </dgm:presLayoutVars>
      </dgm:prSet>
      <dgm:spPr/>
      <dgm:t>
        <a:bodyPr/>
        <a:lstStyle/>
        <a:p>
          <a:endParaRPr lang="zh-CN" altLang="en-US"/>
        </a:p>
      </dgm:t>
    </dgm:pt>
    <dgm:pt modelId="{52712C41-DCBE-4FB0-BEBA-54667795F08E}" type="pres">
      <dgm:prSet presAssocID="{CE4C8F47-02A6-41A6-84F3-E388A959CA99}" presName="sibTrans" presStyleCnt="0"/>
      <dgm:spPr/>
    </dgm:pt>
    <dgm:pt modelId="{D87F0680-D592-475A-8486-1FF3A7876F3F}" type="pres">
      <dgm:prSet presAssocID="{BB955AEF-BB8C-4B5C-AF05-2243F2B3F515}" presName="textNode" presStyleLbl="node1" presStyleIdx="3" presStyleCnt="5" custScaleX="101565" custScaleY="60345">
        <dgm:presLayoutVars>
          <dgm:bulletEnabled val="1"/>
        </dgm:presLayoutVars>
      </dgm:prSet>
      <dgm:spPr/>
      <dgm:t>
        <a:bodyPr/>
        <a:lstStyle/>
        <a:p>
          <a:endParaRPr lang="zh-CN" altLang="en-US"/>
        </a:p>
      </dgm:t>
    </dgm:pt>
    <dgm:pt modelId="{C9AC3653-9008-4DEF-97BB-1D3658C41FAA}" type="pres">
      <dgm:prSet presAssocID="{601DE573-B828-40DD-8A83-AAF4F9435819}" presName="sibTrans" presStyleCnt="0"/>
      <dgm:spPr/>
    </dgm:pt>
    <dgm:pt modelId="{66BB0EDE-7110-44A3-8127-7DF4C65DD8A3}" type="pres">
      <dgm:prSet presAssocID="{B7D4065C-3364-47F7-834D-269BA2553426}" presName="textNode" presStyleLbl="node1" presStyleIdx="4" presStyleCnt="5" custScaleX="101030" custScaleY="60345">
        <dgm:presLayoutVars>
          <dgm:bulletEnabled val="1"/>
        </dgm:presLayoutVars>
      </dgm:prSet>
      <dgm:spPr/>
      <dgm:t>
        <a:bodyPr/>
        <a:lstStyle/>
        <a:p>
          <a:endParaRPr lang="zh-CN" altLang="en-US"/>
        </a:p>
      </dgm:t>
    </dgm:pt>
  </dgm:ptLst>
  <dgm:cxnLst>
    <dgm:cxn modelId="{22DDD6DA-7268-4827-8A22-EDC712B4E3C4}" type="presOf" srcId="{9790E8CA-9793-4877-9D9B-A1E056FCA2AB}" destId="{AAF19274-DE47-4417-A9F6-80815E63BE3B}" srcOrd="0" destOrd="0" presId="urn:microsoft.com/office/officeart/2005/8/layout/hProcess9"/>
    <dgm:cxn modelId="{EC717054-D22C-4774-B2A0-4FBB6BCAB90B}" srcId="{7A6978FB-0ED4-4BAA-9983-2628BD9EF54F}" destId="{BB955AEF-BB8C-4B5C-AF05-2243F2B3F515}" srcOrd="3" destOrd="0" parTransId="{6BCCFBF6-13A6-40C0-9CF7-F6146493EF9E}" sibTransId="{601DE573-B828-40DD-8A83-AAF4F9435819}"/>
    <dgm:cxn modelId="{171C65CC-D70F-4E56-A251-D733FAF17C1E}" type="presOf" srcId="{BB955AEF-BB8C-4B5C-AF05-2243F2B3F515}" destId="{D87F0680-D592-475A-8486-1FF3A7876F3F}" srcOrd="0" destOrd="0" presId="urn:microsoft.com/office/officeart/2005/8/layout/hProcess9"/>
    <dgm:cxn modelId="{E8590194-4937-4B3D-99B7-1271F7999EA8}" type="presOf" srcId="{7A6978FB-0ED4-4BAA-9983-2628BD9EF54F}" destId="{4BCA4EBD-DB97-43F7-90BD-CD793B460161}" srcOrd="0" destOrd="0" presId="urn:microsoft.com/office/officeart/2005/8/layout/hProcess9"/>
    <dgm:cxn modelId="{ED7DDD36-65BE-4167-A485-269574F36368}" type="presOf" srcId="{B7D4065C-3364-47F7-834D-269BA2553426}" destId="{66BB0EDE-7110-44A3-8127-7DF4C65DD8A3}" srcOrd="0" destOrd="0" presId="urn:microsoft.com/office/officeart/2005/8/layout/hProcess9"/>
    <dgm:cxn modelId="{4E8D68CF-311D-45D8-8488-DFE57B16E839}" srcId="{7A6978FB-0ED4-4BAA-9983-2628BD9EF54F}" destId="{F7391260-AA52-4FB6-9783-B2AAB1BBEF17}" srcOrd="2" destOrd="0" parTransId="{EA6FCE8B-B593-421B-8020-E31718721EFC}" sibTransId="{CE4C8F47-02A6-41A6-84F3-E388A959CA99}"/>
    <dgm:cxn modelId="{FBA441D9-6E50-4019-904C-8651FAAB3ADC}" type="presOf" srcId="{1BB4634A-120A-4D0D-8FA1-4D301A08DE64}" destId="{CD2BDC10-1B96-48EC-B4FF-661D10746CE0}" srcOrd="0" destOrd="0" presId="urn:microsoft.com/office/officeart/2005/8/layout/hProcess9"/>
    <dgm:cxn modelId="{4E900F93-56D6-448A-AA64-8E69FA6DED16}" srcId="{7A6978FB-0ED4-4BAA-9983-2628BD9EF54F}" destId="{B7D4065C-3364-47F7-834D-269BA2553426}" srcOrd="4" destOrd="0" parTransId="{E03A1845-EA20-4556-8014-E2725B865FC7}" sibTransId="{E1DD2FEE-DAB7-4CA4-A820-3BA66491CAA5}"/>
    <dgm:cxn modelId="{EC5478C0-5997-44BA-99A1-ECC6073DF6FC}" type="presOf" srcId="{F7391260-AA52-4FB6-9783-B2AAB1BBEF17}" destId="{6DA5D368-3798-4882-A1DE-A4E95054851A}" srcOrd="0" destOrd="0" presId="urn:microsoft.com/office/officeart/2005/8/layout/hProcess9"/>
    <dgm:cxn modelId="{7074BB46-3E06-4DCA-A4C1-B2F39A92F833}" srcId="{7A6978FB-0ED4-4BAA-9983-2628BD9EF54F}" destId="{9790E8CA-9793-4877-9D9B-A1E056FCA2AB}" srcOrd="0" destOrd="0" parTransId="{8EC9D530-8C7B-460F-BDDF-AA5FEDC20CD2}" sibTransId="{E3205AA7-78AB-4012-880A-3322719C7421}"/>
    <dgm:cxn modelId="{9F27F6E4-DF32-47BC-A50A-3A7EE55F371B}" srcId="{7A6978FB-0ED4-4BAA-9983-2628BD9EF54F}" destId="{1BB4634A-120A-4D0D-8FA1-4D301A08DE64}" srcOrd="1" destOrd="0" parTransId="{8240EE6B-4176-4CA6-98AF-BCCE9C32B50E}" sibTransId="{A88C4349-B7FD-435E-AC14-F270BF100ADA}"/>
    <dgm:cxn modelId="{0A033174-4C0E-4833-BB55-7537EEF7EEFD}" type="presParOf" srcId="{4BCA4EBD-DB97-43F7-90BD-CD793B460161}" destId="{C3CD33A4-E2D7-42F2-9890-ABBD1B3AE96B}" srcOrd="0" destOrd="0" presId="urn:microsoft.com/office/officeart/2005/8/layout/hProcess9"/>
    <dgm:cxn modelId="{AF085E22-96F5-4340-A6DA-A705ECD3BD73}" type="presParOf" srcId="{4BCA4EBD-DB97-43F7-90BD-CD793B460161}" destId="{D41A9FF3-0AD1-4DC2-9490-4EC9E5FCCB95}" srcOrd="1" destOrd="0" presId="urn:microsoft.com/office/officeart/2005/8/layout/hProcess9"/>
    <dgm:cxn modelId="{7CA853FA-4560-4BC7-91C6-68FDCC1AAC95}" type="presParOf" srcId="{D41A9FF3-0AD1-4DC2-9490-4EC9E5FCCB95}" destId="{AAF19274-DE47-4417-A9F6-80815E63BE3B}" srcOrd="0" destOrd="0" presId="urn:microsoft.com/office/officeart/2005/8/layout/hProcess9"/>
    <dgm:cxn modelId="{27D9A98B-CD78-420F-A8B7-A6173E79DBB5}" type="presParOf" srcId="{D41A9FF3-0AD1-4DC2-9490-4EC9E5FCCB95}" destId="{309FEF99-378E-4C8F-BC82-1C92D64DE2D5}" srcOrd="1" destOrd="0" presId="urn:microsoft.com/office/officeart/2005/8/layout/hProcess9"/>
    <dgm:cxn modelId="{74660113-8658-491B-BB8D-17C7E7FE6492}" type="presParOf" srcId="{D41A9FF3-0AD1-4DC2-9490-4EC9E5FCCB95}" destId="{CD2BDC10-1B96-48EC-B4FF-661D10746CE0}" srcOrd="2" destOrd="0" presId="urn:microsoft.com/office/officeart/2005/8/layout/hProcess9"/>
    <dgm:cxn modelId="{DFE94056-6994-47FA-A479-C7EFA8B59720}" type="presParOf" srcId="{D41A9FF3-0AD1-4DC2-9490-4EC9E5FCCB95}" destId="{B36B6E5B-968B-439E-85B0-571A48285D15}" srcOrd="3" destOrd="0" presId="urn:microsoft.com/office/officeart/2005/8/layout/hProcess9"/>
    <dgm:cxn modelId="{6BB37ED8-BFB1-42A1-AE2B-64007BAD9211}" type="presParOf" srcId="{D41A9FF3-0AD1-4DC2-9490-4EC9E5FCCB95}" destId="{6DA5D368-3798-4882-A1DE-A4E95054851A}" srcOrd="4" destOrd="0" presId="urn:microsoft.com/office/officeart/2005/8/layout/hProcess9"/>
    <dgm:cxn modelId="{8B0EC739-4991-4BD6-A861-D23AB093DF69}" type="presParOf" srcId="{D41A9FF3-0AD1-4DC2-9490-4EC9E5FCCB95}" destId="{52712C41-DCBE-4FB0-BEBA-54667795F08E}" srcOrd="5" destOrd="0" presId="urn:microsoft.com/office/officeart/2005/8/layout/hProcess9"/>
    <dgm:cxn modelId="{6945BA77-27EC-417A-80F7-D9E4673BA407}" type="presParOf" srcId="{D41A9FF3-0AD1-4DC2-9490-4EC9E5FCCB95}" destId="{D87F0680-D592-475A-8486-1FF3A7876F3F}" srcOrd="6" destOrd="0" presId="urn:microsoft.com/office/officeart/2005/8/layout/hProcess9"/>
    <dgm:cxn modelId="{88CB11FB-CAA6-4A6E-B660-1E8828EDA86D}" type="presParOf" srcId="{D41A9FF3-0AD1-4DC2-9490-4EC9E5FCCB95}" destId="{C9AC3653-9008-4DEF-97BB-1D3658C41FAA}" srcOrd="7" destOrd="0" presId="urn:microsoft.com/office/officeart/2005/8/layout/hProcess9"/>
    <dgm:cxn modelId="{ED1D38F7-C8D4-4A03-8F55-D7EFB60C8C0D}" type="presParOf" srcId="{D41A9FF3-0AD1-4DC2-9490-4EC9E5FCCB95}" destId="{66BB0EDE-7110-44A3-8127-7DF4C65DD8A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815AD-0FD0-490C-917C-8A0214A8D074}">
      <dsp:nvSpPr>
        <dsp:cNvPr id="0" name=""/>
        <dsp:cNvSpPr/>
      </dsp:nvSpPr>
      <dsp:spPr>
        <a:xfrm rot="5400000">
          <a:off x="-123132" y="849631"/>
          <a:ext cx="820885" cy="574620"/>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t>转录组学</a:t>
          </a:r>
          <a:endParaRPr lang="zh-CN" altLang="en-US" sz="1100" b="1" kern="1200" dirty="0"/>
        </a:p>
      </dsp:txBody>
      <dsp:txXfrm rot="-5400000">
        <a:off x="1" y="1013808"/>
        <a:ext cx="574620" cy="246265"/>
      </dsp:txXfrm>
    </dsp:sp>
    <dsp:sp modelId="{B925973F-D7FB-4A52-83DD-9CCDA8E6F592}">
      <dsp:nvSpPr>
        <dsp:cNvPr id="0" name=""/>
        <dsp:cNvSpPr/>
      </dsp:nvSpPr>
      <dsp:spPr>
        <a:xfrm rot="5400000">
          <a:off x="2936705" y="-1635586"/>
          <a:ext cx="533856" cy="52580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dirty="0" smtClean="0">
              <a:solidFill>
                <a:srgbClr val="002060"/>
              </a:solidFill>
            </a:rPr>
            <a:t>研究核糖核酸转录过程</a:t>
          </a:r>
          <a:endParaRPr lang="zh-CN" altLang="en-US" sz="1600" b="1" kern="1200" dirty="0">
            <a:solidFill>
              <a:srgbClr val="002060"/>
            </a:solidFill>
          </a:endParaRPr>
        </a:p>
      </dsp:txBody>
      <dsp:txXfrm rot="-5400000">
        <a:off x="574620" y="752560"/>
        <a:ext cx="5231966" cy="481734"/>
      </dsp:txXfrm>
    </dsp:sp>
    <dsp:sp modelId="{E7191ED3-43FE-4CF7-9ADD-DF80723D10E5}">
      <dsp:nvSpPr>
        <dsp:cNvPr id="0" name=""/>
        <dsp:cNvSpPr/>
      </dsp:nvSpPr>
      <dsp:spPr>
        <a:xfrm rot="5400000">
          <a:off x="-123132" y="1461701"/>
          <a:ext cx="820885" cy="574620"/>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t>蛋白质组学</a:t>
          </a:r>
          <a:endParaRPr lang="zh-CN" altLang="en-US" sz="1100" b="1" kern="1200" dirty="0"/>
        </a:p>
      </dsp:txBody>
      <dsp:txXfrm rot="-5400000">
        <a:off x="1" y="1625878"/>
        <a:ext cx="574620" cy="246265"/>
      </dsp:txXfrm>
    </dsp:sp>
    <dsp:sp modelId="{4AB1EBA2-2E41-4483-BB9F-FA774A2A2BE3}">
      <dsp:nvSpPr>
        <dsp:cNvPr id="0" name=""/>
        <dsp:cNvSpPr/>
      </dsp:nvSpPr>
      <dsp:spPr>
        <a:xfrm rot="5400000">
          <a:off x="2936846" y="-1023656"/>
          <a:ext cx="533575" cy="52580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dirty="0" smtClean="0">
              <a:solidFill>
                <a:srgbClr val="002060"/>
              </a:solidFill>
            </a:rPr>
            <a:t>研究生物系统表达的蛋白质及由外部刺激引起的差异</a:t>
          </a:r>
          <a:endParaRPr lang="zh-CN" altLang="en-US" sz="1600" b="1" kern="1200" dirty="0">
            <a:solidFill>
              <a:srgbClr val="002060"/>
            </a:solidFill>
          </a:endParaRPr>
        </a:p>
      </dsp:txBody>
      <dsp:txXfrm rot="-5400000">
        <a:off x="574621" y="1364616"/>
        <a:ext cx="5231980" cy="481481"/>
      </dsp:txXfrm>
    </dsp:sp>
    <dsp:sp modelId="{B55FC501-35E9-4A69-B1CC-FE1D2EAEC7F4}">
      <dsp:nvSpPr>
        <dsp:cNvPr id="0" name=""/>
        <dsp:cNvSpPr/>
      </dsp:nvSpPr>
      <dsp:spPr>
        <a:xfrm rot="5400000">
          <a:off x="-123132" y="187564"/>
          <a:ext cx="820885" cy="574620"/>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t>基因组学</a:t>
          </a:r>
          <a:endParaRPr lang="zh-CN" altLang="en-US" sz="1100" b="1" kern="1200" dirty="0"/>
        </a:p>
      </dsp:txBody>
      <dsp:txXfrm rot="-5400000">
        <a:off x="1" y="351741"/>
        <a:ext cx="574620" cy="246265"/>
      </dsp:txXfrm>
    </dsp:sp>
    <dsp:sp modelId="{2AEE69E9-39ED-4CA2-8116-4CF668D74365}">
      <dsp:nvSpPr>
        <dsp:cNvPr id="0" name=""/>
        <dsp:cNvSpPr/>
      </dsp:nvSpPr>
      <dsp:spPr>
        <a:xfrm rot="5400000">
          <a:off x="2936846" y="-2283800"/>
          <a:ext cx="533575" cy="52580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dirty="0" smtClean="0">
              <a:solidFill>
                <a:srgbClr val="002060"/>
              </a:solidFill>
            </a:rPr>
            <a:t>研究生物系统的基因结构组成</a:t>
          </a:r>
          <a:r>
            <a:rPr lang="en-US" altLang="en-US" sz="1600" b="1" kern="1200" dirty="0" smtClean="0">
              <a:solidFill>
                <a:srgbClr val="002060"/>
              </a:solidFill>
            </a:rPr>
            <a:t>, </a:t>
          </a:r>
          <a:r>
            <a:rPr lang="zh-CN" altLang="en-US" sz="1600" b="1" kern="1200" dirty="0" smtClean="0">
              <a:solidFill>
                <a:srgbClr val="002060"/>
              </a:solidFill>
            </a:rPr>
            <a:t>即</a:t>
          </a:r>
          <a:r>
            <a:rPr lang="en-US" altLang="en-US" sz="1600" b="1" kern="1200" dirty="0" smtClean="0">
              <a:solidFill>
                <a:srgbClr val="002060"/>
              </a:solidFill>
            </a:rPr>
            <a:t>DNA</a:t>
          </a:r>
          <a:r>
            <a:rPr lang="zh-CN" altLang="en-US" sz="1600" b="1" kern="1200" dirty="0" smtClean="0">
              <a:solidFill>
                <a:srgbClr val="002060"/>
              </a:solidFill>
            </a:rPr>
            <a:t>的序列及表达</a:t>
          </a:r>
          <a:endParaRPr lang="zh-CN" altLang="en-US" sz="1600" b="1" kern="1200" dirty="0">
            <a:solidFill>
              <a:srgbClr val="002060"/>
            </a:solidFill>
          </a:endParaRPr>
        </a:p>
      </dsp:txBody>
      <dsp:txXfrm rot="-5400000">
        <a:off x="574621" y="104472"/>
        <a:ext cx="5231980" cy="481481"/>
      </dsp:txXfrm>
    </dsp:sp>
    <dsp:sp modelId="{752D389C-D3FE-439D-B2BD-8ABC19EE5ABF}">
      <dsp:nvSpPr>
        <dsp:cNvPr id="0" name=""/>
        <dsp:cNvSpPr/>
      </dsp:nvSpPr>
      <dsp:spPr>
        <a:xfrm rot="5400000">
          <a:off x="-123132" y="2119413"/>
          <a:ext cx="820885" cy="574620"/>
        </a:xfrm>
        <a:prstGeom prst="chevron">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t>代谢组学</a:t>
          </a:r>
          <a:r>
            <a:rPr lang="zh-CN" altLang="en-US" sz="1100" kern="1200" dirty="0" smtClean="0"/>
            <a:t> </a:t>
          </a:r>
          <a:endParaRPr lang="zh-CN" altLang="en-US" sz="1100" kern="1200" dirty="0"/>
        </a:p>
      </dsp:txBody>
      <dsp:txXfrm rot="-5400000">
        <a:off x="1" y="2283590"/>
        <a:ext cx="574620" cy="246265"/>
      </dsp:txXfrm>
    </dsp:sp>
    <dsp:sp modelId="{A678156F-DFD4-4F91-9640-DA59A5063D9A}">
      <dsp:nvSpPr>
        <dsp:cNvPr id="0" name=""/>
        <dsp:cNvSpPr/>
      </dsp:nvSpPr>
      <dsp:spPr>
        <a:xfrm rot="5400000">
          <a:off x="2936846" y="-365945"/>
          <a:ext cx="533575" cy="5258027"/>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smtClean="0">
              <a:solidFill>
                <a:srgbClr val="002060"/>
              </a:solidFill>
            </a:rPr>
            <a:t>研究生物体系</a:t>
          </a:r>
          <a:r>
            <a:rPr lang="en-US" altLang="en-US" sz="1500" b="1" kern="1200" dirty="0" smtClean="0">
              <a:solidFill>
                <a:srgbClr val="002060"/>
              </a:solidFill>
            </a:rPr>
            <a:t>(</a:t>
          </a:r>
          <a:r>
            <a:rPr lang="zh-CN" altLang="en-US" sz="1500" b="1" kern="1200" dirty="0" smtClean="0">
              <a:solidFill>
                <a:srgbClr val="002060"/>
              </a:solidFill>
            </a:rPr>
            <a:t>细胞</a:t>
          </a:r>
          <a:r>
            <a:rPr lang="en-US" altLang="en-US" sz="1500" b="1" kern="1200" dirty="0" smtClean="0">
              <a:solidFill>
                <a:srgbClr val="002060"/>
              </a:solidFill>
            </a:rPr>
            <a:t>, </a:t>
          </a:r>
          <a:r>
            <a:rPr lang="zh-CN" altLang="en-US" sz="1500" b="1" kern="1200" dirty="0" smtClean="0">
              <a:solidFill>
                <a:srgbClr val="002060"/>
              </a:solidFill>
            </a:rPr>
            <a:t>组织或生物体</a:t>
          </a:r>
          <a:r>
            <a:rPr lang="en-US" altLang="en-US" sz="1500" b="1" kern="1200" dirty="0" smtClean="0">
              <a:solidFill>
                <a:srgbClr val="002060"/>
              </a:solidFill>
            </a:rPr>
            <a:t>)</a:t>
          </a:r>
          <a:r>
            <a:rPr lang="zh-CN" altLang="en-US" sz="1500" b="1" kern="1200" dirty="0" smtClean="0">
              <a:solidFill>
                <a:srgbClr val="002060"/>
              </a:solidFill>
            </a:rPr>
            <a:t>受外部刺激所产生的所有代谢产物的变化</a:t>
          </a:r>
          <a:endParaRPr lang="zh-CN" altLang="en-US" sz="1500" b="1" kern="1200" dirty="0">
            <a:solidFill>
              <a:srgbClr val="002060"/>
            </a:solidFill>
          </a:endParaRPr>
        </a:p>
      </dsp:txBody>
      <dsp:txXfrm rot="-5400000">
        <a:off x="574621" y="2022327"/>
        <a:ext cx="5231980" cy="481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F4F34-C732-41A2-91DF-A5B96EA5C9D5}">
      <dsp:nvSpPr>
        <dsp:cNvPr id="0" name=""/>
        <dsp:cNvSpPr/>
      </dsp:nvSpPr>
      <dsp:spPr>
        <a:xfrm>
          <a:off x="121128" y="1183065"/>
          <a:ext cx="1263737" cy="174194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endParaRPr lang="zh-CN" altLang="en-US" sz="1400" b="1" kern="1200" dirty="0">
            <a:solidFill>
              <a:srgbClr val="002060"/>
            </a:solidFill>
            <a:latin typeface="+mj-ea"/>
            <a:ea typeface="+mj-ea"/>
          </a:endParaRPr>
        </a:p>
        <a:p>
          <a:pPr marL="114300" lvl="1" indent="-114300" algn="l" defTabSz="622300">
            <a:lnSpc>
              <a:spcPct val="90000"/>
            </a:lnSpc>
            <a:spcBef>
              <a:spcPct val="0"/>
            </a:spcBef>
            <a:spcAft>
              <a:spcPct val="15000"/>
            </a:spcAft>
            <a:buChar char="••"/>
          </a:pPr>
          <a:r>
            <a:rPr lang="zh-CN" altLang="en-US" sz="1400" b="1" kern="1200" dirty="0" smtClean="0">
              <a:solidFill>
                <a:srgbClr val="002060"/>
              </a:solidFill>
              <a:latin typeface="+mj-ea"/>
              <a:ea typeface="+mj-ea"/>
            </a:rPr>
            <a:t>提取</a:t>
          </a:r>
          <a:endParaRPr lang="zh-CN" altLang="en-US" sz="1400" b="1" kern="1200" dirty="0">
            <a:solidFill>
              <a:srgbClr val="002060"/>
            </a:solidFill>
            <a:latin typeface="+mj-ea"/>
            <a:ea typeface="+mj-ea"/>
          </a:endParaRPr>
        </a:p>
        <a:p>
          <a:pPr marL="114300" lvl="1" indent="-114300" algn="l" defTabSz="622300">
            <a:lnSpc>
              <a:spcPct val="90000"/>
            </a:lnSpc>
            <a:spcBef>
              <a:spcPct val="0"/>
            </a:spcBef>
            <a:spcAft>
              <a:spcPct val="15000"/>
            </a:spcAft>
            <a:buChar char="••"/>
          </a:pPr>
          <a:r>
            <a:rPr lang="zh-CN" altLang="en-US" sz="1400" b="1" kern="1200" dirty="0" smtClean="0">
              <a:solidFill>
                <a:srgbClr val="002060"/>
              </a:solidFill>
              <a:latin typeface="+mj-ea"/>
              <a:ea typeface="+mj-ea"/>
            </a:rPr>
            <a:t>灭活</a:t>
          </a:r>
          <a:endParaRPr lang="zh-CN" altLang="en-US" sz="1400" b="1" kern="1200" dirty="0">
            <a:solidFill>
              <a:srgbClr val="002060"/>
            </a:solidFill>
            <a:latin typeface="+mj-ea"/>
            <a:ea typeface="+mj-ea"/>
          </a:endParaRPr>
        </a:p>
        <a:p>
          <a:pPr marL="114300" lvl="1" indent="-114300" algn="l" defTabSz="622300">
            <a:lnSpc>
              <a:spcPct val="90000"/>
            </a:lnSpc>
            <a:spcBef>
              <a:spcPct val="0"/>
            </a:spcBef>
            <a:spcAft>
              <a:spcPct val="15000"/>
            </a:spcAft>
            <a:buChar char="••"/>
          </a:pPr>
          <a:r>
            <a:rPr lang="zh-CN" altLang="en-US" sz="1400" b="1" kern="1200" dirty="0" smtClean="0">
              <a:solidFill>
                <a:srgbClr val="002060"/>
              </a:solidFill>
              <a:latin typeface="+mj-ea"/>
              <a:ea typeface="+mj-ea"/>
            </a:rPr>
            <a:t>储存</a:t>
          </a:r>
        </a:p>
        <a:p>
          <a:pPr marL="114300" lvl="1" indent="-114300" algn="l" defTabSz="622300">
            <a:lnSpc>
              <a:spcPct val="90000"/>
            </a:lnSpc>
            <a:spcBef>
              <a:spcPct val="0"/>
            </a:spcBef>
            <a:spcAft>
              <a:spcPct val="15000"/>
            </a:spcAft>
            <a:buChar char="••"/>
          </a:pPr>
          <a:endParaRPr lang="zh-CN" altLang="en-US" sz="1400" b="1" kern="1200" dirty="0">
            <a:solidFill>
              <a:srgbClr val="002060"/>
            </a:solidFill>
            <a:latin typeface="+mj-ea"/>
            <a:ea typeface="+mj-ea"/>
          </a:endParaRPr>
        </a:p>
      </dsp:txBody>
      <dsp:txXfrm>
        <a:off x="158142" y="1220079"/>
        <a:ext cx="1189709" cy="1294641"/>
      </dsp:txXfrm>
    </dsp:sp>
    <dsp:sp modelId="{539A77CF-49E2-4F2D-8601-C4745A694630}">
      <dsp:nvSpPr>
        <dsp:cNvPr id="0" name=""/>
        <dsp:cNvSpPr/>
      </dsp:nvSpPr>
      <dsp:spPr>
        <a:xfrm>
          <a:off x="437647" y="1953825"/>
          <a:ext cx="2306989" cy="1380009"/>
        </a:xfrm>
        <a:prstGeom prst="leftCircularArrow">
          <a:avLst>
            <a:gd name="adj1" fmla="val 3433"/>
            <a:gd name="adj2" fmla="val 425239"/>
            <a:gd name="adj3" fmla="val 1337252"/>
            <a:gd name="adj4" fmla="val 8160991"/>
            <a:gd name="adj5" fmla="val 40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538DA5-457E-4C05-84AE-38B4D3100130}">
      <dsp:nvSpPr>
        <dsp:cNvPr id="0" name=""/>
        <dsp:cNvSpPr/>
      </dsp:nvSpPr>
      <dsp:spPr>
        <a:xfrm>
          <a:off x="349165" y="2739687"/>
          <a:ext cx="1111832" cy="476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样品采集和预处理</a:t>
          </a:r>
          <a:endParaRPr lang="zh-CN" altLang="en-US" sz="1300" kern="1200" dirty="0"/>
        </a:p>
      </dsp:txBody>
      <dsp:txXfrm>
        <a:off x="363116" y="2753638"/>
        <a:ext cx="1083930" cy="448407"/>
      </dsp:txXfrm>
    </dsp:sp>
    <dsp:sp modelId="{06EF331E-1B69-40D7-937D-873BCCF8ABA0}">
      <dsp:nvSpPr>
        <dsp:cNvPr id="0" name=""/>
        <dsp:cNvSpPr/>
      </dsp:nvSpPr>
      <dsp:spPr>
        <a:xfrm>
          <a:off x="1635873" y="1225929"/>
          <a:ext cx="1339272" cy="1657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altLang="en-US" sz="1600" b="1" kern="1200" dirty="0" smtClean="0">
              <a:solidFill>
                <a:srgbClr val="002060"/>
              </a:solidFill>
            </a:rPr>
            <a:t>NMR</a:t>
          </a:r>
          <a:endParaRPr lang="zh-CN" altLang="en-US" sz="1600" kern="1200" dirty="0"/>
        </a:p>
        <a:p>
          <a:pPr marL="171450" lvl="1" indent="-171450" algn="l" defTabSz="711200">
            <a:lnSpc>
              <a:spcPct val="90000"/>
            </a:lnSpc>
            <a:spcBef>
              <a:spcPct val="0"/>
            </a:spcBef>
            <a:spcAft>
              <a:spcPct val="15000"/>
            </a:spcAft>
            <a:buChar char="••"/>
          </a:pPr>
          <a:r>
            <a:rPr lang="en-US" altLang="zh-CN" sz="1600" b="1" kern="1200" dirty="0" smtClean="0">
              <a:solidFill>
                <a:srgbClr val="002060"/>
              </a:solidFill>
            </a:rPr>
            <a:t>MS</a:t>
          </a:r>
          <a:endParaRPr lang="zh-CN" altLang="en-US" sz="1600" kern="1200" dirty="0"/>
        </a:p>
        <a:p>
          <a:pPr marL="171450" lvl="1" indent="-171450" algn="l" defTabSz="711200">
            <a:lnSpc>
              <a:spcPct val="90000"/>
            </a:lnSpc>
            <a:spcBef>
              <a:spcPct val="0"/>
            </a:spcBef>
            <a:spcAft>
              <a:spcPct val="15000"/>
            </a:spcAft>
            <a:buChar char="••"/>
          </a:pPr>
          <a:r>
            <a:rPr lang="en-US" altLang="en-US" sz="1600" b="1" kern="1200" dirty="0" smtClean="0">
              <a:solidFill>
                <a:srgbClr val="002060"/>
              </a:solidFill>
            </a:rPr>
            <a:t>GC-MS</a:t>
          </a:r>
          <a:endParaRPr lang="zh-CN" altLang="en-US" sz="1600" kern="1200" dirty="0"/>
        </a:p>
        <a:p>
          <a:pPr marL="171450" lvl="1" indent="-171450" algn="l" defTabSz="711200">
            <a:lnSpc>
              <a:spcPct val="90000"/>
            </a:lnSpc>
            <a:spcBef>
              <a:spcPct val="0"/>
            </a:spcBef>
            <a:spcAft>
              <a:spcPct val="15000"/>
            </a:spcAft>
            <a:buChar char="••"/>
          </a:pPr>
          <a:r>
            <a:rPr lang="en-US" altLang="en-US" sz="1600" b="1" kern="1200" dirty="0" smtClean="0">
              <a:solidFill>
                <a:srgbClr val="002060"/>
              </a:solidFill>
            </a:rPr>
            <a:t>LC-MS</a:t>
          </a:r>
          <a:endParaRPr lang="zh-CN" altLang="en-US" sz="1600" b="1" kern="1200" dirty="0" smtClean="0">
            <a:solidFill>
              <a:srgbClr val="002060"/>
            </a:solidFill>
          </a:endParaRPr>
        </a:p>
      </dsp:txBody>
      <dsp:txXfrm>
        <a:off x="1674008" y="1619161"/>
        <a:ext cx="1263002" cy="1225753"/>
      </dsp:txXfrm>
    </dsp:sp>
    <dsp:sp modelId="{65F430D8-9CC1-406D-B262-80C22403A03A}">
      <dsp:nvSpPr>
        <dsp:cNvPr id="0" name=""/>
        <dsp:cNvSpPr/>
      </dsp:nvSpPr>
      <dsp:spPr>
        <a:xfrm>
          <a:off x="2232247" y="720083"/>
          <a:ext cx="1958115" cy="1703509"/>
        </a:xfrm>
        <a:prstGeom prst="circularArrow">
          <a:avLst>
            <a:gd name="adj1" fmla="val 2781"/>
            <a:gd name="adj2" fmla="val 339230"/>
            <a:gd name="adj3" fmla="val 20033046"/>
            <a:gd name="adj4" fmla="val 13123297"/>
            <a:gd name="adj5" fmla="val 32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A72FFA-944B-4916-8C72-CD0A9078F7D8}">
      <dsp:nvSpPr>
        <dsp:cNvPr id="0" name=""/>
        <dsp:cNvSpPr/>
      </dsp:nvSpPr>
      <dsp:spPr>
        <a:xfrm>
          <a:off x="1850725" y="956626"/>
          <a:ext cx="1012324" cy="338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数据采集</a:t>
          </a:r>
          <a:endParaRPr lang="zh-CN" altLang="en-US" sz="1300" kern="1200" dirty="0"/>
        </a:p>
      </dsp:txBody>
      <dsp:txXfrm>
        <a:off x="1860636" y="966537"/>
        <a:ext cx="992502" cy="318576"/>
      </dsp:txXfrm>
    </dsp:sp>
    <dsp:sp modelId="{44A1F2AC-37BE-43A4-9454-5F3CEB85D4CD}">
      <dsp:nvSpPr>
        <dsp:cNvPr id="0" name=""/>
        <dsp:cNvSpPr/>
      </dsp:nvSpPr>
      <dsp:spPr>
        <a:xfrm>
          <a:off x="3262969" y="1270062"/>
          <a:ext cx="1252893" cy="15847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滤噪</a:t>
          </a:r>
          <a:endParaRPr lang="zh-CN" altLang="en-US" sz="1400" b="1" kern="1200" dirty="0">
            <a:solidFill>
              <a:srgbClr val="002060"/>
            </a:solidFill>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重叠峰解析</a:t>
          </a:r>
          <a:endParaRPr lang="zh-CN" altLang="en-US" sz="1400" b="1" kern="1200" dirty="0">
            <a:solidFill>
              <a:srgbClr val="002060"/>
            </a:solidFill>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峰对称</a:t>
          </a:r>
          <a:endParaRPr lang="zh-CN" altLang="en-US" sz="1400" b="1" kern="1200" dirty="0">
            <a:solidFill>
              <a:srgbClr val="002060"/>
            </a:solidFill>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峰匹配</a:t>
          </a:r>
          <a:endParaRPr lang="zh-CN" altLang="en-US" sz="1400" b="1" kern="1200" dirty="0">
            <a:solidFill>
              <a:srgbClr val="002060"/>
            </a:solidFill>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标准化</a:t>
          </a:r>
          <a:endParaRPr lang="zh-CN" altLang="en-US" sz="1400" b="1" kern="1200" dirty="0">
            <a:solidFill>
              <a:srgbClr val="002060"/>
            </a:solidFill>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100" b="1" kern="1200" dirty="0" smtClean="0">
              <a:solidFill>
                <a:srgbClr val="002060"/>
              </a:solidFill>
              <a:latin typeface="+mj-ea"/>
              <a:ea typeface="+mj-ea"/>
            </a:rPr>
            <a:t>归一化</a:t>
          </a:r>
        </a:p>
        <a:p>
          <a:pPr marL="114300" lvl="1" indent="0" algn="l" defTabSz="622300">
            <a:lnSpc>
              <a:spcPct val="90000"/>
            </a:lnSpc>
            <a:spcBef>
              <a:spcPct val="0"/>
            </a:spcBef>
            <a:spcAft>
              <a:spcPct val="15000"/>
            </a:spcAft>
            <a:buChar char="••"/>
          </a:pPr>
          <a:endParaRPr lang="zh-CN" altLang="en-US" sz="1400" b="1" kern="1200" dirty="0">
            <a:solidFill>
              <a:srgbClr val="002060"/>
            </a:solidFill>
          </a:endParaRPr>
        </a:p>
      </dsp:txBody>
      <dsp:txXfrm>
        <a:off x="3299438" y="1306531"/>
        <a:ext cx="1179955" cy="1172195"/>
      </dsp:txXfrm>
    </dsp:sp>
    <dsp:sp modelId="{25A0E228-C5E1-469F-BE9B-0F681EB65770}">
      <dsp:nvSpPr>
        <dsp:cNvPr id="0" name=""/>
        <dsp:cNvSpPr/>
      </dsp:nvSpPr>
      <dsp:spPr>
        <a:xfrm>
          <a:off x="3699906" y="1831069"/>
          <a:ext cx="1915625" cy="1425496"/>
        </a:xfrm>
        <a:prstGeom prst="leftCircularArrow">
          <a:avLst>
            <a:gd name="adj1" fmla="val 3323"/>
            <a:gd name="adj2" fmla="val 410600"/>
            <a:gd name="adj3" fmla="val 1751742"/>
            <a:gd name="adj4" fmla="val 8590121"/>
            <a:gd name="adj5" fmla="val 38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92ED9C-14E0-4E1A-A801-7A06960C8B5E}">
      <dsp:nvSpPr>
        <dsp:cNvPr id="0" name=""/>
        <dsp:cNvSpPr/>
      </dsp:nvSpPr>
      <dsp:spPr>
        <a:xfrm>
          <a:off x="3429500" y="2739827"/>
          <a:ext cx="1119674" cy="343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数据预处理</a:t>
          </a:r>
          <a:endParaRPr lang="zh-CN" altLang="en-US" sz="1300" kern="1200" dirty="0"/>
        </a:p>
      </dsp:txBody>
      <dsp:txXfrm>
        <a:off x="3439551" y="2749878"/>
        <a:ext cx="1099572" cy="323066"/>
      </dsp:txXfrm>
    </dsp:sp>
    <dsp:sp modelId="{457A39D9-F729-4D34-B7C2-B3F3B58F5AF3}">
      <dsp:nvSpPr>
        <dsp:cNvPr id="0" name=""/>
        <dsp:cNvSpPr/>
      </dsp:nvSpPr>
      <dsp:spPr>
        <a:xfrm>
          <a:off x="4703160" y="1287826"/>
          <a:ext cx="1503687" cy="1531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smtClean="0">
              <a:solidFill>
                <a:srgbClr val="002060"/>
              </a:solidFill>
              <a:latin typeface="+mj-ea"/>
              <a:ea typeface="+mj-ea"/>
            </a:rPr>
            <a:t>非监督学习方法</a:t>
          </a:r>
          <a:endParaRPr lang="zh-CN" altLang="en-US" sz="1200" b="1" kern="1200" dirty="0">
            <a:solidFill>
              <a:srgbClr val="002060"/>
            </a:solidFill>
            <a:latin typeface="+mj-ea"/>
            <a:ea typeface="+mj-ea"/>
          </a:endParaRPr>
        </a:p>
        <a:p>
          <a:pPr marL="114300" lvl="1" indent="-114300" algn="l" defTabSz="533400">
            <a:lnSpc>
              <a:spcPct val="90000"/>
            </a:lnSpc>
            <a:spcBef>
              <a:spcPct val="0"/>
            </a:spcBef>
            <a:spcAft>
              <a:spcPct val="15000"/>
            </a:spcAft>
            <a:buChar char="••"/>
          </a:pPr>
          <a:r>
            <a:rPr lang="zh-CN" altLang="en-US" sz="1200" b="1" kern="1200" dirty="0" smtClean="0">
              <a:solidFill>
                <a:srgbClr val="002060"/>
              </a:solidFill>
              <a:latin typeface="+mj-ea"/>
              <a:ea typeface="+mj-ea"/>
            </a:rPr>
            <a:t>有监督学习方法</a:t>
          </a:r>
          <a:endParaRPr lang="zh-CN" altLang="en-US" sz="1200" b="1" kern="1200" dirty="0">
            <a:solidFill>
              <a:srgbClr val="002060"/>
            </a:solidFill>
            <a:latin typeface="+mj-ea"/>
            <a:ea typeface="+mj-ea"/>
          </a:endParaRPr>
        </a:p>
        <a:p>
          <a:pPr marL="114300" lvl="1" indent="-114300" algn="l" defTabSz="533400">
            <a:lnSpc>
              <a:spcPct val="90000"/>
            </a:lnSpc>
            <a:spcBef>
              <a:spcPct val="0"/>
            </a:spcBef>
            <a:spcAft>
              <a:spcPct val="15000"/>
            </a:spcAft>
            <a:buChar char="••"/>
          </a:pPr>
          <a:r>
            <a:rPr lang="zh-CN" altLang="en-US" sz="1200" b="1" kern="1200" dirty="0" smtClean="0">
              <a:solidFill>
                <a:srgbClr val="002060"/>
              </a:solidFill>
              <a:latin typeface="+mj-ea"/>
              <a:ea typeface="+mj-ea"/>
            </a:rPr>
            <a:t>数据库专家系统</a:t>
          </a:r>
          <a:endParaRPr lang="zh-CN" altLang="en-US" sz="1200" b="1" kern="1200" dirty="0">
            <a:solidFill>
              <a:srgbClr val="002060"/>
            </a:solidFill>
            <a:latin typeface="+mj-ea"/>
            <a:ea typeface="+mj-ea"/>
          </a:endParaRPr>
        </a:p>
        <a:p>
          <a:pPr marL="57150" lvl="1" indent="-57150" algn="l" defTabSz="444500">
            <a:lnSpc>
              <a:spcPct val="90000"/>
            </a:lnSpc>
            <a:spcBef>
              <a:spcPct val="0"/>
            </a:spcBef>
            <a:spcAft>
              <a:spcPct val="15000"/>
            </a:spcAft>
            <a:buChar char="••"/>
          </a:pPr>
          <a:endParaRPr lang="zh-CN" altLang="en-US" sz="1000" kern="1200" dirty="0"/>
        </a:p>
        <a:p>
          <a:pPr marL="57150" lvl="1" indent="-57150" algn="l" defTabSz="444500">
            <a:lnSpc>
              <a:spcPct val="90000"/>
            </a:lnSpc>
            <a:spcBef>
              <a:spcPct val="0"/>
            </a:spcBef>
            <a:spcAft>
              <a:spcPct val="15000"/>
            </a:spcAft>
            <a:buChar char="••"/>
          </a:pPr>
          <a:endParaRPr lang="zh-CN" altLang="en-US" sz="1000" kern="1200" dirty="0"/>
        </a:p>
      </dsp:txBody>
      <dsp:txXfrm>
        <a:off x="4738401" y="1651215"/>
        <a:ext cx="1433205" cy="1132728"/>
      </dsp:txXfrm>
    </dsp:sp>
    <dsp:sp modelId="{EE6C8646-48F1-4AD7-9578-3A6B8BC6A762}">
      <dsp:nvSpPr>
        <dsp:cNvPr id="0" name=""/>
        <dsp:cNvSpPr/>
      </dsp:nvSpPr>
      <dsp:spPr>
        <a:xfrm>
          <a:off x="4951736" y="1021356"/>
          <a:ext cx="1195656" cy="3964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zh-CN" altLang="en-US" sz="1300" kern="1200" dirty="0" smtClean="0"/>
            <a:t>数据分析</a:t>
          </a:r>
          <a:endParaRPr lang="zh-CN" altLang="en-US" sz="1300" kern="1200" dirty="0"/>
        </a:p>
      </dsp:txBody>
      <dsp:txXfrm>
        <a:off x="4963348" y="1032968"/>
        <a:ext cx="1172432" cy="373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08801-B583-4489-93DA-453D5DAE169A}">
      <dsp:nvSpPr>
        <dsp:cNvPr id="0" name=""/>
        <dsp:cNvSpPr/>
      </dsp:nvSpPr>
      <dsp:spPr>
        <a:xfrm>
          <a:off x="3530" y="505163"/>
          <a:ext cx="2390246" cy="281205"/>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3267E7AD-337A-4DD6-AA92-0D029732134D}">
      <dsp:nvSpPr>
        <dsp:cNvPr id="0" name=""/>
        <dsp:cNvSpPr/>
      </dsp:nvSpPr>
      <dsp:spPr>
        <a:xfrm>
          <a:off x="3530" y="610772"/>
          <a:ext cx="175596" cy="1755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A6F8E9-754C-4B8D-94D5-9318D8D0B095}">
      <dsp:nvSpPr>
        <dsp:cNvPr id="0" name=""/>
        <dsp:cNvSpPr/>
      </dsp:nvSpPr>
      <dsp:spPr>
        <a:xfrm>
          <a:off x="3530" y="0"/>
          <a:ext cx="2390246" cy="505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altLang="zh-CN" sz="3200" kern="1200" dirty="0" smtClean="0"/>
            <a:t>NMR</a:t>
          </a:r>
          <a:endParaRPr lang="zh-CN" altLang="en-US" sz="3200" kern="1200" dirty="0"/>
        </a:p>
      </dsp:txBody>
      <dsp:txXfrm>
        <a:off x="3530" y="0"/>
        <a:ext cx="2390246" cy="505163"/>
      </dsp:txXfrm>
    </dsp:sp>
    <dsp:sp modelId="{66B59A5A-29F9-4D10-960E-4BB36C98B66B}">
      <dsp:nvSpPr>
        <dsp:cNvPr id="0" name=""/>
        <dsp:cNvSpPr/>
      </dsp:nvSpPr>
      <dsp:spPr>
        <a:xfrm>
          <a:off x="3530" y="1020081"/>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645455E-AC60-4378-B972-B2CFE228E688}">
      <dsp:nvSpPr>
        <dsp:cNvPr id="0" name=""/>
        <dsp:cNvSpPr/>
      </dsp:nvSpPr>
      <dsp:spPr>
        <a:xfrm>
          <a:off x="170847" y="903225"/>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非破坏性，无偏向性</a:t>
          </a:r>
          <a:endParaRPr lang="zh-CN" altLang="en-US" sz="1600" b="1" kern="1200" dirty="0">
            <a:solidFill>
              <a:srgbClr val="002060"/>
            </a:solidFill>
          </a:endParaRPr>
        </a:p>
      </dsp:txBody>
      <dsp:txXfrm>
        <a:off x="170847" y="903225"/>
        <a:ext cx="2222929" cy="409304"/>
      </dsp:txXfrm>
    </dsp:sp>
    <dsp:sp modelId="{EAE87FAF-DF5F-441F-933B-9EB227DD5F30}">
      <dsp:nvSpPr>
        <dsp:cNvPr id="0" name=""/>
        <dsp:cNvSpPr/>
      </dsp:nvSpPr>
      <dsp:spPr>
        <a:xfrm>
          <a:off x="3530" y="1429386"/>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8AEBF38-74AC-436E-AD2A-98A7355AA83C}">
      <dsp:nvSpPr>
        <dsp:cNvPr id="0" name=""/>
        <dsp:cNvSpPr/>
      </dsp:nvSpPr>
      <dsp:spPr>
        <a:xfrm>
          <a:off x="170847" y="1312530"/>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预处理简单</a:t>
          </a:r>
          <a:endParaRPr lang="zh-CN" altLang="en-US" sz="1600" b="1" kern="1200" dirty="0">
            <a:solidFill>
              <a:srgbClr val="002060"/>
            </a:solidFill>
          </a:endParaRPr>
        </a:p>
      </dsp:txBody>
      <dsp:txXfrm>
        <a:off x="170847" y="1312530"/>
        <a:ext cx="2222929" cy="409304"/>
      </dsp:txXfrm>
    </dsp:sp>
    <dsp:sp modelId="{B33C749C-C585-4B6D-ADF2-284AB625CAF1}">
      <dsp:nvSpPr>
        <dsp:cNvPr id="0" name=""/>
        <dsp:cNvSpPr/>
      </dsp:nvSpPr>
      <dsp:spPr>
        <a:xfrm>
          <a:off x="3530" y="1838691"/>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9CC97B7-6352-4122-8EF8-D4FB82E7EAE7}">
      <dsp:nvSpPr>
        <dsp:cNvPr id="0" name=""/>
        <dsp:cNvSpPr/>
      </dsp:nvSpPr>
      <dsp:spPr>
        <a:xfrm>
          <a:off x="170847" y="1721835"/>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灵敏度低分辨率不高</a:t>
          </a:r>
          <a:endParaRPr lang="zh-CN" altLang="en-US" sz="1600" b="1" kern="1200" dirty="0">
            <a:solidFill>
              <a:srgbClr val="002060"/>
            </a:solidFill>
          </a:endParaRPr>
        </a:p>
      </dsp:txBody>
      <dsp:txXfrm>
        <a:off x="170847" y="1721835"/>
        <a:ext cx="2222929" cy="409304"/>
      </dsp:txXfrm>
    </dsp:sp>
    <dsp:sp modelId="{A362B157-7DA3-4C8C-B4F3-1888011CB958}">
      <dsp:nvSpPr>
        <dsp:cNvPr id="0" name=""/>
        <dsp:cNvSpPr/>
      </dsp:nvSpPr>
      <dsp:spPr>
        <a:xfrm>
          <a:off x="2513288" y="505163"/>
          <a:ext cx="2390246" cy="281205"/>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1A13DF64-F918-4CF7-B832-7FF12CE21F99}">
      <dsp:nvSpPr>
        <dsp:cNvPr id="0" name=""/>
        <dsp:cNvSpPr/>
      </dsp:nvSpPr>
      <dsp:spPr>
        <a:xfrm>
          <a:off x="2513288" y="610772"/>
          <a:ext cx="175596" cy="1755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37ED9F-E428-4AF1-B22B-6B8E7812A3F5}">
      <dsp:nvSpPr>
        <dsp:cNvPr id="0" name=""/>
        <dsp:cNvSpPr/>
      </dsp:nvSpPr>
      <dsp:spPr>
        <a:xfrm>
          <a:off x="2513288" y="0"/>
          <a:ext cx="2390246" cy="505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altLang="zh-CN" sz="3200" kern="1200" dirty="0" smtClean="0"/>
            <a:t>GC-MS</a:t>
          </a:r>
          <a:endParaRPr lang="zh-CN" altLang="en-US" sz="3200" kern="1200" dirty="0"/>
        </a:p>
      </dsp:txBody>
      <dsp:txXfrm>
        <a:off x="2513288" y="0"/>
        <a:ext cx="2390246" cy="505163"/>
      </dsp:txXfrm>
    </dsp:sp>
    <dsp:sp modelId="{EEC3E787-3303-4320-935B-58E6BEE279B3}">
      <dsp:nvSpPr>
        <dsp:cNvPr id="0" name=""/>
        <dsp:cNvSpPr/>
      </dsp:nvSpPr>
      <dsp:spPr>
        <a:xfrm>
          <a:off x="2521982" y="964233"/>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3FC4575-EA68-479B-A13A-7D59ED314408}">
      <dsp:nvSpPr>
        <dsp:cNvPr id="0" name=""/>
        <dsp:cNvSpPr/>
      </dsp:nvSpPr>
      <dsp:spPr>
        <a:xfrm>
          <a:off x="2680606" y="903225"/>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较高分辨率和检测灵敏度</a:t>
          </a:r>
          <a:endParaRPr lang="zh-CN" altLang="en-US" sz="1600" b="1" kern="1200" dirty="0">
            <a:solidFill>
              <a:srgbClr val="002060"/>
            </a:solidFill>
          </a:endParaRPr>
        </a:p>
      </dsp:txBody>
      <dsp:txXfrm>
        <a:off x="2680606" y="903225"/>
        <a:ext cx="2222929" cy="409304"/>
      </dsp:txXfrm>
    </dsp:sp>
    <dsp:sp modelId="{B626DD24-9282-423B-A7E9-298C5994BD66}">
      <dsp:nvSpPr>
        <dsp:cNvPr id="0" name=""/>
        <dsp:cNvSpPr/>
      </dsp:nvSpPr>
      <dsp:spPr>
        <a:xfrm>
          <a:off x="2521982" y="1483437"/>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F4F7C13-06A1-467C-8465-85988E634EF8}">
      <dsp:nvSpPr>
        <dsp:cNvPr id="0" name=""/>
        <dsp:cNvSpPr/>
      </dsp:nvSpPr>
      <dsp:spPr>
        <a:xfrm>
          <a:off x="2744493" y="1483435"/>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有可供参考、对比的标准图谱库</a:t>
          </a:r>
          <a:endParaRPr lang="zh-CN" altLang="en-US" sz="1600" b="1" kern="1200" dirty="0">
            <a:solidFill>
              <a:srgbClr val="002060"/>
            </a:solidFill>
          </a:endParaRPr>
        </a:p>
      </dsp:txBody>
      <dsp:txXfrm>
        <a:off x="2744493" y="1483435"/>
        <a:ext cx="2222929" cy="409304"/>
      </dsp:txXfrm>
    </dsp:sp>
    <dsp:sp modelId="{9C01EBFB-5DCD-4623-8506-BE4ADAB8DBDF}">
      <dsp:nvSpPr>
        <dsp:cNvPr id="0" name=""/>
        <dsp:cNvSpPr/>
      </dsp:nvSpPr>
      <dsp:spPr>
        <a:xfrm>
          <a:off x="2521982" y="2002639"/>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2F28105-FC11-4B24-9904-393DF296E9CB}">
      <dsp:nvSpPr>
        <dsp:cNvPr id="0" name=""/>
        <dsp:cNvSpPr/>
      </dsp:nvSpPr>
      <dsp:spPr>
        <a:xfrm>
          <a:off x="2744493" y="1928468"/>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需衍生化处理</a:t>
          </a:r>
          <a:endParaRPr lang="zh-CN" altLang="en-US" sz="1600" b="1" kern="1200" dirty="0">
            <a:solidFill>
              <a:srgbClr val="002060"/>
            </a:solidFill>
          </a:endParaRPr>
        </a:p>
      </dsp:txBody>
      <dsp:txXfrm>
        <a:off x="2744493" y="1928468"/>
        <a:ext cx="2222929" cy="409304"/>
      </dsp:txXfrm>
    </dsp:sp>
    <dsp:sp modelId="{F09C01FA-67F6-4383-956A-E1951455B980}">
      <dsp:nvSpPr>
        <dsp:cNvPr id="0" name=""/>
        <dsp:cNvSpPr/>
      </dsp:nvSpPr>
      <dsp:spPr>
        <a:xfrm>
          <a:off x="2521982" y="2447670"/>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0FBF69B-01DC-4788-ABB3-C9092B1C4443}">
      <dsp:nvSpPr>
        <dsp:cNvPr id="0" name=""/>
        <dsp:cNvSpPr/>
      </dsp:nvSpPr>
      <dsp:spPr>
        <a:xfrm>
          <a:off x="2744493" y="2447671"/>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不适用于热不稳定物质</a:t>
          </a:r>
          <a:endParaRPr lang="zh-CN" altLang="en-US" sz="1600" b="1" kern="1200" dirty="0">
            <a:solidFill>
              <a:srgbClr val="FF0000"/>
            </a:solidFill>
          </a:endParaRPr>
        </a:p>
      </dsp:txBody>
      <dsp:txXfrm>
        <a:off x="2744493" y="2447671"/>
        <a:ext cx="2222929" cy="409304"/>
      </dsp:txXfrm>
    </dsp:sp>
    <dsp:sp modelId="{70A7429F-01B8-4ADD-9AE4-23FB1887AB29}">
      <dsp:nvSpPr>
        <dsp:cNvPr id="0" name=""/>
        <dsp:cNvSpPr/>
      </dsp:nvSpPr>
      <dsp:spPr>
        <a:xfrm>
          <a:off x="5023047" y="505163"/>
          <a:ext cx="2390246" cy="281205"/>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2CD8F7B7-FF2D-4967-8736-DCBE61D9DBA7}">
      <dsp:nvSpPr>
        <dsp:cNvPr id="0" name=""/>
        <dsp:cNvSpPr/>
      </dsp:nvSpPr>
      <dsp:spPr>
        <a:xfrm>
          <a:off x="5023047" y="610772"/>
          <a:ext cx="175596" cy="1755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297B9F-9FF6-4FCC-A249-33393D4AED99}">
      <dsp:nvSpPr>
        <dsp:cNvPr id="0" name=""/>
        <dsp:cNvSpPr/>
      </dsp:nvSpPr>
      <dsp:spPr>
        <a:xfrm>
          <a:off x="5023047" y="0"/>
          <a:ext cx="2390246" cy="505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altLang="zh-CN" sz="3200" kern="1200" dirty="0" smtClean="0"/>
            <a:t>LC-MS</a:t>
          </a:r>
          <a:endParaRPr lang="zh-CN" altLang="en-US" sz="3200" kern="1200" dirty="0"/>
        </a:p>
      </dsp:txBody>
      <dsp:txXfrm>
        <a:off x="5023047" y="0"/>
        <a:ext cx="2390246" cy="505163"/>
      </dsp:txXfrm>
    </dsp:sp>
    <dsp:sp modelId="{290550AA-8663-492C-9A06-1B6741767471}">
      <dsp:nvSpPr>
        <dsp:cNvPr id="0" name=""/>
        <dsp:cNvSpPr/>
      </dsp:nvSpPr>
      <dsp:spPr>
        <a:xfrm>
          <a:off x="5023047" y="1020081"/>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2949B56-E4AE-4DF3-B858-9AC87CC29E43}">
      <dsp:nvSpPr>
        <dsp:cNvPr id="0" name=""/>
        <dsp:cNvSpPr/>
      </dsp:nvSpPr>
      <dsp:spPr>
        <a:xfrm>
          <a:off x="5192165" y="964232"/>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不需要衍生化处理</a:t>
          </a:r>
          <a:endParaRPr lang="zh-CN" altLang="en-US" sz="1600" b="1" kern="1200" dirty="0">
            <a:solidFill>
              <a:srgbClr val="002060"/>
            </a:solidFill>
          </a:endParaRPr>
        </a:p>
      </dsp:txBody>
      <dsp:txXfrm>
        <a:off x="5192165" y="964232"/>
        <a:ext cx="2222929" cy="409304"/>
      </dsp:txXfrm>
    </dsp:sp>
    <dsp:sp modelId="{CD18F285-A6B6-45B6-8311-90EFBD2628E8}">
      <dsp:nvSpPr>
        <dsp:cNvPr id="0" name=""/>
        <dsp:cNvSpPr/>
      </dsp:nvSpPr>
      <dsp:spPr>
        <a:xfrm>
          <a:off x="5043823" y="1483437"/>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AF5847B-343C-4B09-AB36-94D7BD2809BB}">
      <dsp:nvSpPr>
        <dsp:cNvPr id="0" name=""/>
        <dsp:cNvSpPr/>
      </dsp:nvSpPr>
      <dsp:spPr>
        <a:xfrm>
          <a:off x="5193894" y="1483435"/>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适用不稳定，不易衍生化，不易挥发物质</a:t>
          </a:r>
          <a:endParaRPr lang="zh-CN" altLang="en-US" sz="1600" b="1" kern="1200" dirty="0">
            <a:solidFill>
              <a:srgbClr val="002060"/>
            </a:solidFill>
          </a:endParaRPr>
        </a:p>
      </dsp:txBody>
      <dsp:txXfrm>
        <a:off x="5193894" y="1483435"/>
        <a:ext cx="2222929" cy="409304"/>
      </dsp:txXfrm>
    </dsp:sp>
    <dsp:sp modelId="{209BC16F-572A-4B43-8047-355184F45821}">
      <dsp:nvSpPr>
        <dsp:cNvPr id="0" name=""/>
        <dsp:cNvSpPr/>
      </dsp:nvSpPr>
      <dsp:spPr>
        <a:xfrm>
          <a:off x="5043823" y="2076811"/>
          <a:ext cx="175591" cy="175591"/>
        </a:xfrm>
        <a:prstGeom prst="rect">
          <a:avLst/>
        </a:prstGeom>
        <a:gradFill rotWithShape="0">
          <a:gsLst>
            <a:gs pos="0">
              <a:schemeClr val="lt1">
                <a:hueOff val="0"/>
                <a:satOff val="0"/>
                <a:lumOff val="0"/>
                <a:alphaOff val="0"/>
                <a:tint val="35000"/>
                <a:satMod val="260000"/>
              </a:schemeClr>
            </a:gs>
            <a:gs pos="30000">
              <a:schemeClr val="lt1">
                <a:hueOff val="0"/>
                <a:satOff val="0"/>
                <a:lumOff val="0"/>
                <a:alphaOff val="0"/>
                <a:tint val="38000"/>
                <a:satMod val="260000"/>
              </a:schemeClr>
            </a:gs>
            <a:gs pos="75000">
              <a:schemeClr val="lt1">
                <a:hueOff val="0"/>
                <a:satOff val="0"/>
                <a:lumOff val="0"/>
                <a:alphaOff val="0"/>
                <a:tint val="55000"/>
                <a:satMod val="255000"/>
              </a:schemeClr>
            </a:gs>
            <a:gs pos="100000">
              <a:schemeClr val="l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C578C6-6BFC-4D92-9E5D-525FF05685D9}">
      <dsp:nvSpPr>
        <dsp:cNvPr id="0" name=""/>
        <dsp:cNvSpPr/>
      </dsp:nvSpPr>
      <dsp:spPr>
        <a:xfrm>
          <a:off x="5192165" y="2076812"/>
          <a:ext cx="2222929" cy="409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rgbClr val="002060"/>
              </a:solidFill>
            </a:rPr>
            <a:t>费时，需纯参照物</a:t>
          </a:r>
          <a:endParaRPr lang="en-US" altLang="zh-CN" sz="1600" b="1" kern="1200" dirty="0" smtClean="0">
            <a:solidFill>
              <a:srgbClr val="002060"/>
            </a:solidFill>
          </a:endParaRPr>
        </a:p>
        <a:p>
          <a:pPr lvl="0" algn="l" defTabSz="711200">
            <a:lnSpc>
              <a:spcPct val="90000"/>
            </a:lnSpc>
            <a:spcBef>
              <a:spcPct val="0"/>
            </a:spcBef>
            <a:spcAft>
              <a:spcPct val="35000"/>
            </a:spcAft>
          </a:pPr>
          <a:endParaRPr lang="zh-CN" altLang="en-US" sz="800" kern="1200" dirty="0"/>
        </a:p>
      </dsp:txBody>
      <dsp:txXfrm>
        <a:off x="5192165" y="2076812"/>
        <a:ext cx="2222929" cy="409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81F86-593C-4415-AF95-C6C99944E8AA}">
      <dsp:nvSpPr>
        <dsp:cNvPr id="0" name=""/>
        <dsp:cNvSpPr/>
      </dsp:nvSpPr>
      <dsp:spPr>
        <a:xfrm>
          <a:off x="504039" y="0"/>
          <a:ext cx="4406889" cy="1224136"/>
        </a:xfrm>
        <a:prstGeom prst="rightArrow">
          <a:avLst/>
        </a:prstGeom>
        <a:solidFill>
          <a:schemeClr val="accent1">
            <a:tint val="40000"/>
            <a:hueOff val="0"/>
            <a:satOff val="0"/>
            <a:lumOff val="0"/>
            <a:alphaOff val="0"/>
          </a:schemeClr>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B71A2F61-AABA-4574-AE15-C67C4D9A90C8}">
      <dsp:nvSpPr>
        <dsp:cNvPr id="0" name=""/>
        <dsp:cNvSpPr/>
      </dsp:nvSpPr>
      <dsp:spPr>
        <a:xfrm>
          <a:off x="1931" y="367240"/>
          <a:ext cx="1007694" cy="489654"/>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上样</a:t>
          </a:r>
          <a:endParaRPr lang="zh-CN" altLang="en-US" sz="1300" kern="1200" dirty="0"/>
        </a:p>
      </dsp:txBody>
      <dsp:txXfrm>
        <a:off x="25834" y="391143"/>
        <a:ext cx="959888" cy="441848"/>
      </dsp:txXfrm>
    </dsp:sp>
    <dsp:sp modelId="{995B884A-4AC1-4ABA-920D-DBEBF1A530B3}">
      <dsp:nvSpPr>
        <dsp:cNvPr id="0" name=""/>
        <dsp:cNvSpPr/>
      </dsp:nvSpPr>
      <dsp:spPr>
        <a:xfrm>
          <a:off x="1160252" y="367240"/>
          <a:ext cx="1022136" cy="489654"/>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图谱分析</a:t>
          </a:r>
          <a:endParaRPr lang="zh-CN" altLang="en-US" sz="1300" kern="1200" dirty="0"/>
        </a:p>
      </dsp:txBody>
      <dsp:txXfrm>
        <a:off x="1184155" y="391143"/>
        <a:ext cx="974330" cy="441848"/>
      </dsp:txXfrm>
    </dsp:sp>
    <dsp:sp modelId="{647E5F8B-DE55-4A9B-A69C-F67A8A501671}">
      <dsp:nvSpPr>
        <dsp:cNvPr id="0" name=""/>
        <dsp:cNvSpPr/>
      </dsp:nvSpPr>
      <dsp:spPr>
        <a:xfrm>
          <a:off x="2333015" y="367240"/>
          <a:ext cx="1662058" cy="489654"/>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化学成分、相对含量</a:t>
          </a:r>
          <a:endParaRPr lang="zh-CN" altLang="en-US" sz="1300" kern="1200" dirty="0"/>
        </a:p>
      </dsp:txBody>
      <dsp:txXfrm>
        <a:off x="2356918" y="391143"/>
        <a:ext cx="1614252" cy="441848"/>
      </dsp:txXfrm>
    </dsp:sp>
    <dsp:sp modelId="{38BEA583-E6C9-4DC7-9707-8535F91B6774}">
      <dsp:nvSpPr>
        <dsp:cNvPr id="0" name=""/>
        <dsp:cNvSpPr/>
      </dsp:nvSpPr>
      <dsp:spPr>
        <a:xfrm>
          <a:off x="4145699" y="367240"/>
          <a:ext cx="1036944" cy="489654"/>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区分、鉴定</a:t>
          </a:r>
          <a:endParaRPr lang="zh-CN" altLang="en-US" sz="1300" kern="1200" dirty="0"/>
        </a:p>
      </dsp:txBody>
      <dsp:txXfrm>
        <a:off x="4169602" y="391143"/>
        <a:ext cx="989138" cy="441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D1535-219C-4013-A53F-4BB788BC184F}">
      <dsp:nvSpPr>
        <dsp:cNvPr id="0" name=""/>
        <dsp:cNvSpPr/>
      </dsp:nvSpPr>
      <dsp:spPr>
        <a:xfrm>
          <a:off x="731" y="10188"/>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组分</a:t>
          </a:r>
          <a:endParaRPr lang="zh-CN" altLang="en-US" sz="1100" kern="1200" dirty="0"/>
        </a:p>
      </dsp:txBody>
      <dsp:txXfrm>
        <a:off x="14189" y="23646"/>
        <a:ext cx="738928" cy="432590"/>
      </dsp:txXfrm>
    </dsp:sp>
    <dsp:sp modelId="{6146BD65-20D7-4452-A9E3-A24F6FA30FCA}">
      <dsp:nvSpPr>
        <dsp:cNvPr id="0" name=""/>
        <dsp:cNvSpPr/>
      </dsp:nvSpPr>
      <dsp:spPr>
        <a:xfrm>
          <a:off x="885967" y="71707"/>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885967" y="139000"/>
        <a:ext cx="201338" cy="201881"/>
      </dsp:txXfrm>
    </dsp:sp>
    <dsp:sp modelId="{6CBAE927-A4B0-4EB5-B697-6D6EAFD1E26F}">
      <dsp:nvSpPr>
        <dsp:cNvPr id="0" name=""/>
        <dsp:cNvSpPr/>
      </dsp:nvSpPr>
      <dsp:spPr>
        <a:xfrm>
          <a:off x="1309265" y="10188"/>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离子源</a:t>
          </a:r>
          <a:endParaRPr lang="zh-CN" altLang="en-US" sz="1100" kern="1200" dirty="0"/>
        </a:p>
      </dsp:txBody>
      <dsp:txXfrm>
        <a:off x="1322723" y="23646"/>
        <a:ext cx="738928" cy="432590"/>
      </dsp:txXfrm>
    </dsp:sp>
    <dsp:sp modelId="{B7C813E8-FB7F-41DC-A8EF-684E1926262A}">
      <dsp:nvSpPr>
        <dsp:cNvPr id="0" name=""/>
        <dsp:cNvSpPr/>
      </dsp:nvSpPr>
      <dsp:spPr>
        <a:xfrm>
          <a:off x="2194501" y="71707"/>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194501" y="139000"/>
        <a:ext cx="201338" cy="201881"/>
      </dsp:txXfrm>
    </dsp:sp>
    <dsp:sp modelId="{518F2CB5-2EF2-4282-88F9-1385531EB2A5}">
      <dsp:nvSpPr>
        <dsp:cNvPr id="0" name=""/>
        <dsp:cNvSpPr/>
      </dsp:nvSpPr>
      <dsp:spPr>
        <a:xfrm>
          <a:off x="2617800" y="10188"/>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离子</a:t>
          </a:r>
          <a:endParaRPr lang="zh-CN" altLang="en-US" sz="1100" kern="1200" dirty="0"/>
        </a:p>
      </dsp:txBody>
      <dsp:txXfrm>
        <a:off x="2631258" y="23646"/>
        <a:ext cx="738928" cy="432590"/>
      </dsp:txXfrm>
    </dsp:sp>
    <dsp:sp modelId="{033A3F81-A444-4A6B-B711-42632ECD032A}">
      <dsp:nvSpPr>
        <dsp:cNvPr id="0" name=""/>
        <dsp:cNvSpPr/>
      </dsp:nvSpPr>
      <dsp:spPr>
        <a:xfrm rot="5400000">
          <a:off x="2856909" y="564665"/>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899782" y="589086"/>
        <a:ext cx="201881" cy="201338"/>
      </dsp:txXfrm>
    </dsp:sp>
    <dsp:sp modelId="{F5BE2475-F506-4D70-B7B3-9ABA6D6EE30D}">
      <dsp:nvSpPr>
        <dsp:cNvPr id="0" name=""/>
        <dsp:cNvSpPr/>
      </dsp:nvSpPr>
      <dsp:spPr>
        <a:xfrm>
          <a:off x="2617800" y="1012384"/>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加速电场</a:t>
          </a:r>
          <a:endParaRPr lang="zh-CN" altLang="en-US" sz="1100" kern="1200" dirty="0"/>
        </a:p>
      </dsp:txBody>
      <dsp:txXfrm>
        <a:off x="2631258" y="1025842"/>
        <a:ext cx="738928" cy="432590"/>
      </dsp:txXfrm>
    </dsp:sp>
    <dsp:sp modelId="{A80F1A6F-9182-4209-8FC4-2BB3B2F0D1D6}">
      <dsp:nvSpPr>
        <dsp:cNvPr id="0" name=""/>
        <dsp:cNvSpPr/>
      </dsp:nvSpPr>
      <dsp:spPr>
        <a:xfrm rot="10800000">
          <a:off x="2210782" y="1073904"/>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2297069" y="1141197"/>
        <a:ext cx="201338" cy="201881"/>
      </dsp:txXfrm>
    </dsp:sp>
    <dsp:sp modelId="{B2F58991-6E00-41E8-9BCE-C42B32F710C7}">
      <dsp:nvSpPr>
        <dsp:cNvPr id="0" name=""/>
        <dsp:cNvSpPr/>
      </dsp:nvSpPr>
      <dsp:spPr>
        <a:xfrm>
          <a:off x="1309265" y="1012384"/>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离子束</a:t>
          </a:r>
          <a:endParaRPr lang="zh-CN" altLang="en-US" sz="1100" kern="1200" dirty="0"/>
        </a:p>
      </dsp:txBody>
      <dsp:txXfrm>
        <a:off x="1322723" y="1025842"/>
        <a:ext cx="738928" cy="432590"/>
      </dsp:txXfrm>
    </dsp:sp>
    <dsp:sp modelId="{77AB822C-D67C-4224-A613-9DB0AFCE3688}">
      <dsp:nvSpPr>
        <dsp:cNvPr id="0" name=""/>
        <dsp:cNvSpPr/>
      </dsp:nvSpPr>
      <dsp:spPr>
        <a:xfrm rot="10800000">
          <a:off x="902248" y="1073904"/>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988535" y="1141197"/>
        <a:ext cx="201338" cy="201881"/>
      </dsp:txXfrm>
    </dsp:sp>
    <dsp:sp modelId="{0E2DC396-98F6-4140-9F59-AEF403E25E53}">
      <dsp:nvSpPr>
        <dsp:cNvPr id="0" name=""/>
        <dsp:cNvSpPr/>
      </dsp:nvSpPr>
      <dsp:spPr>
        <a:xfrm>
          <a:off x="731" y="1012384"/>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质量分析器</a:t>
          </a:r>
          <a:endParaRPr lang="zh-CN" altLang="en-US" sz="1100" kern="1200" dirty="0"/>
        </a:p>
      </dsp:txBody>
      <dsp:txXfrm>
        <a:off x="14189" y="1025842"/>
        <a:ext cx="738928" cy="432590"/>
      </dsp:txXfrm>
    </dsp:sp>
    <dsp:sp modelId="{7FA5C388-7905-4361-98C2-F8E16A38E918}">
      <dsp:nvSpPr>
        <dsp:cNvPr id="0" name=""/>
        <dsp:cNvSpPr/>
      </dsp:nvSpPr>
      <dsp:spPr>
        <a:xfrm rot="5400000">
          <a:off x="239841" y="1566861"/>
          <a:ext cx="287625" cy="336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82714" y="1591282"/>
        <a:ext cx="201881" cy="201338"/>
      </dsp:txXfrm>
    </dsp:sp>
    <dsp:sp modelId="{DA021E0D-A383-4723-86EC-C127A6538003}">
      <dsp:nvSpPr>
        <dsp:cNvPr id="0" name=""/>
        <dsp:cNvSpPr/>
      </dsp:nvSpPr>
      <dsp:spPr>
        <a:xfrm>
          <a:off x="731" y="2014581"/>
          <a:ext cx="765844" cy="45950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质谱图</a:t>
          </a:r>
          <a:endParaRPr lang="zh-CN" altLang="en-US" sz="1100" kern="1200" dirty="0"/>
        </a:p>
      </dsp:txBody>
      <dsp:txXfrm>
        <a:off x="14189" y="2028039"/>
        <a:ext cx="738928" cy="4325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33A4-E2D7-42F2-9890-ABBD1B3AE96B}">
      <dsp:nvSpPr>
        <dsp:cNvPr id="0" name=""/>
        <dsp:cNvSpPr/>
      </dsp:nvSpPr>
      <dsp:spPr>
        <a:xfrm>
          <a:off x="644379" y="0"/>
          <a:ext cx="5453668" cy="18722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19274-DE47-4417-A9F6-80815E63BE3B}">
      <dsp:nvSpPr>
        <dsp:cNvPr id="0" name=""/>
        <dsp:cNvSpPr/>
      </dsp:nvSpPr>
      <dsp:spPr>
        <a:xfrm>
          <a:off x="4320" y="710147"/>
          <a:ext cx="771014" cy="45191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样品</a:t>
          </a:r>
          <a:endParaRPr lang="zh-CN" altLang="en-US" sz="1400" kern="1200" dirty="0"/>
        </a:p>
      </dsp:txBody>
      <dsp:txXfrm>
        <a:off x="26381" y="732208"/>
        <a:ext cx="726892" cy="407791"/>
      </dsp:txXfrm>
    </dsp:sp>
    <dsp:sp modelId="{CD2BDC10-1B96-48EC-B4FF-661D10746CE0}">
      <dsp:nvSpPr>
        <dsp:cNvPr id="0" name=""/>
        <dsp:cNvSpPr/>
      </dsp:nvSpPr>
      <dsp:spPr>
        <a:xfrm>
          <a:off x="947761" y="710147"/>
          <a:ext cx="707304" cy="429866"/>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质谱仪</a:t>
          </a:r>
          <a:endParaRPr lang="zh-CN" altLang="en-US" sz="1400" kern="1200" dirty="0"/>
        </a:p>
      </dsp:txBody>
      <dsp:txXfrm>
        <a:off x="968745" y="731131"/>
        <a:ext cx="665336" cy="387898"/>
      </dsp:txXfrm>
    </dsp:sp>
    <dsp:sp modelId="{6DA5D368-3798-4882-A1DE-A4E95054851A}">
      <dsp:nvSpPr>
        <dsp:cNvPr id="0" name=""/>
        <dsp:cNvSpPr/>
      </dsp:nvSpPr>
      <dsp:spPr>
        <a:xfrm>
          <a:off x="1913485" y="710147"/>
          <a:ext cx="1861946" cy="45191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汽化、离子化、加速分离</a:t>
          </a:r>
          <a:endParaRPr lang="zh-CN" altLang="en-US" sz="1200" kern="1200" dirty="0"/>
        </a:p>
      </dsp:txBody>
      <dsp:txXfrm>
        <a:off x="1935546" y="732208"/>
        <a:ext cx="1817824" cy="407791"/>
      </dsp:txXfrm>
    </dsp:sp>
    <dsp:sp modelId="{D87F0680-D592-475A-8486-1FF3A7876F3F}">
      <dsp:nvSpPr>
        <dsp:cNvPr id="0" name=""/>
        <dsp:cNvSpPr/>
      </dsp:nvSpPr>
      <dsp:spPr>
        <a:xfrm>
          <a:off x="3914139" y="710147"/>
          <a:ext cx="1156931" cy="45191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检测分析</a:t>
          </a:r>
          <a:endParaRPr lang="zh-CN" altLang="en-US" sz="1400" kern="1200" dirty="0"/>
        </a:p>
      </dsp:txBody>
      <dsp:txXfrm>
        <a:off x="3936200" y="732208"/>
        <a:ext cx="1112809" cy="407791"/>
      </dsp:txXfrm>
    </dsp:sp>
    <dsp:sp modelId="{66BB0EDE-7110-44A3-8127-7DF4C65DD8A3}">
      <dsp:nvSpPr>
        <dsp:cNvPr id="0" name=""/>
        <dsp:cNvSpPr/>
      </dsp:nvSpPr>
      <dsp:spPr>
        <a:xfrm>
          <a:off x="5260922" y="710147"/>
          <a:ext cx="1150837" cy="451913"/>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化学成分、半定量</a:t>
          </a:r>
          <a:endParaRPr lang="zh-CN" altLang="en-US" sz="1400" kern="1200" dirty="0"/>
        </a:p>
      </dsp:txBody>
      <dsp:txXfrm>
        <a:off x="5282983" y="732208"/>
        <a:ext cx="1106715" cy="4077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体内分析</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06D77F-7467-4E41-B967-7471D2E7FB9B}" type="datetimeFigureOut">
              <a:rPr lang="zh-CN" altLang="en-US" smtClean="0"/>
              <a:t>2015/6/24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D1D950-B379-45EA-B2D8-0C7808708252}" type="slidenum">
              <a:rPr lang="zh-CN" altLang="en-US" smtClean="0"/>
              <a:t>‹#›</a:t>
            </a:fld>
            <a:endParaRPr lang="zh-CN" altLang="en-US"/>
          </a:p>
        </p:txBody>
      </p:sp>
    </p:spTree>
    <p:extLst>
      <p:ext uri="{BB962C8B-B14F-4D97-AF65-F5344CB8AC3E}">
        <p14:creationId xmlns:p14="http://schemas.microsoft.com/office/powerpoint/2010/main" val="363555922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体内分析</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00CDB-609E-43E4-884D-E278B139D9B1}" type="datetimeFigureOut">
              <a:rPr lang="zh-CN" altLang="en-US" smtClean="0"/>
              <a:t>2015/6/24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3ECE4-55E7-4308-8F1C-9D909F55E981}" type="slidenum">
              <a:rPr lang="zh-CN" altLang="en-US" smtClean="0"/>
              <a:t>‹#›</a:t>
            </a:fld>
            <a:endParaRPr lang="zh-CN" altLang="en-US"/>
          </a:p>
        </p:txBody>
      </p:sp>
    </p:spTree>
    <p:extLst>
      <p:ext uri="{BB962C8B-B14F-4D97-AF65-F5344CB8AC3E}">
        <p14:creationId xmlns:p14="http://schemas.microsoft.com/office/powerpoint/2010/main" val="327352214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3ECE4-55E7-4308-8F1C-9D909F55E981}" type="slidenum">
              <a:rPr lang="zh-CN" altLang="en-US" smtClean="0"/>
              <a:t>1</a:t>
            </a:fld>
            <a:endParaRPr lang="zh-CN" altLang="en-US"/>
          </a:p>
        </p:txBody>
      </p:sp>
      <p:sp>
        <p:nvSpPr>
          <p:cNvPr id="5" name="页眉占位符 4"/>
          <p:cNvSpPr>
            <a:spLocks noGrp="1"/>
          </p:cNvSpPr>
          <p:nvPr>
            <p:ph type="hdr" sz="quarter" idx="11"/>
          </p:nvPr>
        </p:nvSpPr>
        <p:spPr/>
        <p:txBody>
          <a:bodyPr/>
          <a:lstStyle/>
          <a:p>
            <a:r>
              <a:rPr lang="zh-CN" altLang="en-US" smtClean="0"/>
              <a:t>体内分析</a:t>
            </a:r>
            <a:endParaRPr lang="zh-CN" altLang="en-US"/>
          </a:p>
        </p:txBody>
      </p:sp>
    </p:spTree>
    <p:extLst>
      <p:ext uri="{BB962C8B-B14F-4D97-AF65-F5344CB8AC3E}">
        <p14:creationId xmlns:p14="http://schemas.microsoft.com/office/powerpoint/2010/main" val="292290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3ECE4-55E7-4308-8F1C-9D909F55E981}" type="slidenum">
              <a:rPr lang="zh-CN" altLang="en-US" smtClean="0"/>
              <a:t>4</a:t>
            </a:fld>
            <a:endParaRPr lang="zh-CN" altLang="en-US"/>
          </a:p>
        </p:txBody>
      </p:sp>
      <p:sp>
        <p:nvSpPr>
          <p:cNvPr id="5" name="页眉占位符 4"/>
          <p:cNvSpPr>
            <a:spLocks noGrp="1"/>
          </p:cNvSpPr>
          <p:nvPr>
            <p:ph type="hdr" sz="quarter" idx="11"/>
          </p:nvPr>
        </p:nvSpPr>
        <p:spPr/>
        <p:txBody>
          <a:bodyPr/>
          <a:lstStyle/>
          <a:p>
            <a:r>
              <a:rPr lang="zh-CN" altLang="en-US" smtClean="0"/>
              <a:t>体内分析</a:t>
            </a:r>
            <a:endParaRPr lang="zh-CN" altLang="en-US"/>
          </a:p>
        </p:txBody>
      </p:sp>
    </p:spTree>
    <p:extLst>
      <p:ext uri="{BB962C8B-B14F-4D97-AF65-F5344CB8AC3E}">
        <p14:creationId xmlns:p14="http://schemas.microsoft.com/office/powerpoint/2010/main" val="292290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3ECE4-55E7-4308-8F1C-9D909F55E981}" type="slidenum">
              <a:rPr lang="zh-CN" altLang="en-US" smtClean="0"/>
              <a:t>7</a:t>
            </a:fld>
            <a:endParaRPr lang="zh-CN" altLang="en-US"/>
          </a:p>
        </p:txBody>
      </p:sp>
      <p:sp>
        <p:nvSpPr>
          <p:cNvPr id="5" name="页眉占位符 4"/>
          <p:cNvSpPr>
            <a:spLocks noGrp="1"/>
          </p:cNvSpPr>
          <p:nvPr>
            <p:ph type="hdr" sz="quarter" idx="11"/>
          </p:nvPr>
        </p:nvSpPr>
        <p:spPr/>
        <p:txBody>
          <a:bodyPr/>
          <a:lstStyle/>
          <a:p>
            <a:r>
              <a:rPr lang="zh-CN" altLang="en-US" smtClean="0"/>
              <a:t>体内分析</a:t>
            </a:r>
            <a:endParaRPr lang="zh-CN" altLang="en-US"/>
          </a:p>
        </p:txBody>
      </p:sp>
    </p:spTree>
    <p:extLst>
      <p:ext uri="{BB962C8B-B14F-4D97-AF65-F5344CB8AC3E}">
        <p14:creationId xmlns:p14="http://schemas.microsoft.com/office/powerpoint/2010/main" val="292290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3ECE4-55E7-4308-8F1C-9D909F55E981}" type="slidenum">
              <a:rPr lang="zh-CN" altLang="en-US" smtClean="0"/>
              <a:t>11</a:t>
            </a:fld>
            <a:endParaRPr lang="zh-CN" altLang="en-US"/>
          </a:p>
        </p:txBody>
      </p:sp>
      <p:sp>
        <p:nvSpPr>
          <p:cNvPr id="5" name="页眉占位符 4"/>
          <p:cNvSpPr>
            <a:spLocks noGrp="1"/>
          </p:cNvSpPr>
          <p:nvPr>
            <p:ph type="hdr" sz="quarter" idx="11"/>
          </p:nvPr>
        </p:nvSpPr>
        <p:spPr/>
        <p:txBody>
          <a:bodyPr/>
          <a:lstStyle/>
          <a:p>
            <a:r>
              <a:rPr lang="zh-CN" altLang="en-US" smtClean="0"/>
              <a:t>体内分析</a:t>
            </a:r>
            <a:endParaRPr lang="zh-CN" altLang="en-US"/>
          </a:p>
        </p:txBody>
      </p:sp>
    </p:spTree>
    <p:extLst>
      <p:ext uri="{BB962C8B-B14F-4D97-AF65-F5344CB8AC3E}">
        <p14:creationId xmlns:p14="http://schemas.microsoft.com/office/powerpoint/2010/main" val="292290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03ECE4-55E7-4308-8F1C-9D909F55E981}" type="slidenum">
              <a:rPr lang="zh-CN" altLang="en-US" smtClean="0"/>
              <a:t>23</a:t>
            </a:fld>
            <a:endParaRPr lang="zh-CN" altLang="en-US"/>
          </a:p>
        </p:txBody>
      </p:sp>
      <p:sp>
        <p:nvSpPr>
          <p:cNvPr id="5" name="页眉占位符 4"/>
          <p:cNvSpPr>
            <a:spLocks noGrp="1"/>
          </p:cNvSpPr>
          <p:nvPr>
            <p:ph type="hdr" sz="quarter" idx="11"/>
          </p:nvPr>
        </p:nvSpPr>
        <p:spPr/>
        <p:txBody>
          <a:bodyPr/>
          <a:lstStyle/>
          <a:p>
            <a:r>
              <a:rPr lang="zh-CN" altLang="en-US" smtClean="0"/>
              <a:t>体内分析</a:t>
            </a:r>
            <a:endParaRPr lang="zh-CN" altLang="en-US"/>
          </a:p>
        </p:txBody>
      </p:sp>
    </p:spTree>
    <p:extLst>
      <p:ext uri="{BB962C8B-B14F-4D97-AF65-F5344CB8AC3E}">
        <p14:creationId xmlns:p14="http://schemas.microsoft.com/office/powerpoint/2010/main" val="292290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5B546B3-C61F-4776-9AEE-F6765BF0D6FC}" type="datetime1">
              <a:rPr lang="zh-CN" altLang="en-US" smtClean="0"/>
              <a:t>2015/6/24</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zh-CN" altLang="en-US" smtClean="0"/>
              <a:t>体内药物分析</a:t>
            </a:r>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A7D84B5-908A-44A6-8FA2-AF6AF3C20C10}"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5CB49C6-6F79-405D-9B08-93DFDC9F4BB3}" type="datetime1">
              <a:rPr lang="zh-CN" altLang="en-US" smtClean="0"/>
              <a:t>2015/6/24</a:t>
            </a:fld>
            <a:endParaRPr lang="zh-CN" altLang="en-US"/>
          </a:p>
        </p:txBody>
      </p:sp>
      <p:sp>
        <p:nvSpPr>
          <p:cNvPr id="5" name="Footer Placeholder 4"/>
          <p:cNvSpPr>
            <a:spLocks noGrp="1"/>
          </p:cNvSpPr>
          <p:nvPr>
            <p:ph type="ftr" sz="quarter" idx="11"/>
          </p:nvPr>
        </p:nvSpPr>
        <p:spPr/>
        <p:txBody>
          <a:bodyPr/>
          <a:lstStyle/>
          <a:p>
            <a:r>
              <a:rPr lang="zh-CN" altLang="en-US" smtClean="0"/>
              <a:t>体内药物分析</a:t>
            </a:r>
            <a:endParaRPr lang="zh-CN" altLang="en-US"/>
          </a:p>
        </p:txBody>
      </p:sp>
      <p:sp>
        <p:nvSpPr>
          <p:cNvPr id="6" name="Slide Number Placeholder 5"/>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5E83951-9934-4963-883B-1A48AF64BB6C}" type="datetime1">
              <a:rPr lang="zh-CN" altLang="en-US" smtClean="0"/>
              <a:t>2015/6/24</a:t>
            </a:fld>
            <a:endParaRPr lang="zh-CN" altLang="en-US"/>
          </a:p>
        </p:txBody>
      </p:sp>
      <p:sp>
        <p:nvSpPr>
          <p:cNvPr id="5" name="Footer Placeholder 4"/>
          <p:cNvSpPr>
            <a:spLocks noGrp="1"/>
          </p:cNvSpPr>
          <p:nvPr>
            <p:ph type="ftr" sz="quarter" idx="11"/>
          </p:nvPr>
        </p:nvSpPr>
        <p:spPr/>
        <p:txBody>
          <a:bodyPr/>
          <a:lstStyle/>
          <a:p>
            <a:r>
              <a:rPr lang="zh-CN" altLang="en-US" smtClean="0"/>
              <a:t>体内药物分析</a:t>
            </a:r>
            <a:endParaRPr lang="zh-CN" altLang="en-US"/>
          </a:p>
        </p:txBody>
      </p:sp>
      <p:sp>
        <p:nvSpPr>
          <p:cNvPr id="6" name="Slide Number Placeholder 5"/>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1EF7098-ABD4-402B-AEB2-084970BD0173}" type="datetime1">
              <a:rPr lang="zh-CN" altLang="en-US" smtClean="0"/>
              <a:t>2015/6/24</a:t>
            </a:fld>
            <a:endParaRPr lang="zh-CN" altLang="en-US"/>
          </a:p>
        </p:txBody>
      </p:sp>
      <p:sp>
        <p:nvSpPr>
          <p:cNvPr id="5" name="Footer Placeholder 4"/>
          <p:cNvSpPr>
            <a:spLocks noGrp="1"/>
          </p:cNvSpPr>
          <p:nvPr>
            <p:ph type="ftr" sz="quarter" idx="11"/>
          </p:nvPr>
        </p:nvSpPr>
        <p:spPr/>
        <p:txBody>
          <a:bodyPr/>
          <a:lstStyle/>
          <a:p>
            <a:r>
              <a:rPr lang="zh-CN" altLang="en-US" smtClean="0"/>
              <a:t>体内药物分析</a:t>
            </a:r>
            <a:endParaRPr lang="zh-CN" altLang="en-US"/>
          </a:p>
        </p:txBody>
      </p:sp>
      <p:sp>
        <p:nvSpPr>
          <p:cNvPr id="6" name="Slide Number Placeholder 5"/>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9F7272B-F5D6-4078-9BC2-7187EF84F30B}" type="datetime1">
              <a:rPr lang="zh-CN" altLang="en-US" smtClean="0"/>
              <a:t>2015/6/24</a:t>
            </a:fld>
            <a:endParaRPr lang="zh-CN" altLang="en-US"/>
          </a:p>
        </p:txBody>
      </p:sp>
      <p:sp>
        <p:nvSpPr>
          <p:cNvPr id="5" name="Footer Placeholder 4"/>
          <p:cNvSpPr>
            <a:spLocks noGrp="1"/>
          </p:cNvSpPr>
          <p:nvPr>
            <p:ph type="ftr" sz="quarter" idx="11"/>
          </p:nvPr>
        </p:nvSpPr>
        <p:spPr/>
        <p:txBody>
          <a:bodyPr/>
          <a:lstStyle/>
          <a:p>
            <a:r>
              <a:rPr lang="zh-CN" altLang="en-US" smtClean="0"/>
              <a:t>体内药物分析</a:t>
            </a:r>
            <a:endParaRPr lang="zh-CN" altLang="en-US"/>
          </a:p>
        </p:txBody>
      </p:sp>
      <p:sp>
        <p:nvSpPr>
          <p:cNvPr id="6" name="Slide Number Placeholder 5"/>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7DBF5086-4385-4D4A-A4A1-A7BB188787A1}" type="datetime1">
              <a:rPr lang="zh-CN" altLang="en-US" smtClean="0"/>
              <a:t>2015/6/24</a:t>
            </a:fld>
            <a:endParaRPr lang="zh-CN" altLang="en-US"/>
          </a:p>
        </p:txBody>
      </p:sp>
      <p:sp>
        <p:nvSpPr>
          <p:cNvPr id="6" name="Footer Placeholder 5"/>
          <p:cNvSpPr>
            <a:spLocks noGrp="1"/>
          </p:cNvSpPr>
          <p:nvPr>
            <p:ph type="ftr" sz="quarter" idx="11"/>
          </p:nvPr>
        </p:nvSpPr>
        <p:spPr/>
        <p:txBody>
          <a:bodyPr/>
          <a:lstStyle/>
          <a:p>
            <a:r>
              <a:rPr lang="zh-CN" altLang="en-US" smtClean="0"/>
              <a:t>体内药物分析</a:t>
            </a:r>
            <a:endParaRPr lang="zh-CN" altLang="en-US"/>
          </a:p>
        </p:txBody>
      </p:sp>
      <p:sp>
        <p:nvSpPr>
          <p:cNvPr id="7" name="Slide Number Placeholder 6"/>
          <p:cNvSpPr>
            <a:spLocks noGrp="1"/>
          </p:cNvSpPr>
          <p:nvPr>
            <p:ph type="sldNum" sz="quarter" idx="12"/>
          </p:nvPr>
        </p:nvSpPr>
        <p:spPr/>
        <p:txBody>
          <a:bodyPr/>
          <a:lstStyle/>
          <a:p>
            <a:fld id="{9A7D84B5-908A-44A6-8FA2-AF6AF3C20C10}"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C7C0292-9FA8-491D-9931-23E01C6ACED9}" type="datetime1">
              <a:rPr lang="zh-CN" altLang="en-US" smtClean="0"/>
              <a:t>2015/6/24</a:t>
            </a:fld>
            <a:endParaRPr lang="zh-CN" altLang="en-US"/>
          </a:p>
        </p:txBody>
      </p:sp>
      <p:sp>
        <p:nvSpPr>
          <p:cNvPr id="8" name="Footer Placeholder 7"/>
          <p:cNvSpPr>
            <a:spLocks noGrp="1"/>
          </p:cNvSpPr>
          <p:nvPr>
            <p:ph type="ftr" sz="quarter" idx="11"/>
          </p:nvPr>
        </p:nvSpPr>
        <p:spPr/>
        <p:txBody>
          <a:bodyPr/>
          <a:lstStyle/>
          <a:p>
            <a:r>
              <a:rPr lang="zh-CN" altLang="en-US" smtClean="0"/>
              <a:t>体内药物分析</a:t>
            </a:r>
            <a:endParaRPr lang="zh-CN" altLang="en-US"/>
          </a:p>
        </p:txBody>
      </p:sp>
      <p:sp>
        <p:nvSpPr>
          <p:cNvPr id="9" name="Slide Number Placeholder 8"/>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C01FB778-7271-4960-996E-7BA8445E6708}" type="datetime1">
              <a:rPr lang="zh-CN" altLang="en-US" smtClean="0"/>
              <a:t>2015/6/24</a:t>
            </a:fld>
            <a:endParaRPr lang="zh-CN" altLang="en-US"/>
          </a:p>
        </p:txBody>
      </p:sp>
      <p:sp>
        <p:nvSpPr>
          <p:cNvPr id="4" name="Footer Placeholder 3"/>
          <p:cNvSpPr>
            <a:spLocks noGrp="1"/>
          </p:cNvSpPr>
          <p:nvPr>
            <p:ph type="ftr" sz="quarter" idx="11"/>
          </p:nvPr>
        </p:nvSpPr>
        <p:spPr/>
        <p:txBody>
          <a:bodyPr/>
          <a:lstStyle/>
          <a:p>
            <a:r>
              <a:rPr lang="zh-CN" altLang="en-US" smtClean="0"/>
              <a:t>体内药物分析</a:t>
            </a:r>
            <a:endParaRPr lang="zh-CN" altLang="en-US"/>
          </a:p>
        </p:txBody>
      </p:sp>
      <p:sp>
        <p:nvSpPr>
          <p:cNvPr id="5" name="Slide Number Placeholder 4"/>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DE9BB-F3B8-40BC-82D7-3C21DA5A3438}" type="datetime1">
              <a:rPr lang="zh-CN" altLang="en-US" smtClean="0"/>
              <a:t>2015/6/24</a:t>
            </a:fld>
            <a:endParaRPr lang="zh-CN" altLang="en-US"/>
          </a:p>
        </p:txBody>
      </p:sp>
      <p:sp>
        <p:nvSpPr>
          <p:cNvPr id="3" name="Footer Placeholder 2"/>
          <p:cNvSpPr>
            <a:spLocks noGrp="1"/>
          </p:cNvSpPr>
          <p:nvPr>
            <p:ph type="ftr" sz="quarter" idx="11"/>
          </p:nvPr>
        </p:nvSpPr>
        <p:spPr/>
        <p:txBody>
          <a:bodyPr/>
          <a:lstStyle/>
          <a:p>
            <a:r>
              <a:rPr lang="zh-CN" altLang="en-US" smtClean="0"/>
              <a:t>体内药物分析</a:t>
            </a:r>
            <a:endParaRPr lang="zh-CN" altLang="en-US"/>
          </a:p>
        </p:txBody>
      </p:sp>
      <p:sp>
        <p:nvSpPr>
          <p:cNvPr id="4" name="Slide Number Placeholder 3"/>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A9E2AEE-C3FE-4357-8632-861343A3E62D}" type="datetime1">
              <a:rPr lang="zh-CN" altLang="en-US" smtClean="0"/>
              <a:t>2015/6/24</a:t>
            </a:fld>
            <a:endParaRPr lang="zh-CN" altLang="en-US"/>
          </a:p>
        </p:txBody>
      </p:sp>
      <p:sp>
        <p:nvSpPr>
          <p:cNvPr id="7" name="Slide Number Placeholder 6"/>
          <p:cNvSpPr>
            <a:spLocks noGrp="1"/>
          </p:cNvSpPr>
          <p:nvPr>
            <p:ph type="sldNum" sz="quarter" idx="12"/>
          </p:nvPr>
        </p:nvSpPr>
        <p:spPr/>
        <p:txBody>
          <a:bodyPr/>
          <a:lstStyle/>
          <a:p>
            <a:fld id="{9A7D84B5-908A-44A6-8FA2-AF6AF3C20C10}"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zh-CN" altLang="en-US" smtClean="0"/>
              <a:t>体内药物分析</a:t>
            </a:r>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7BF8B3-1FA8-411A-AEA6-D7AA45F179AC}" type="datetime1">
              <a:rPr lang="zh-CN" altLang="en-US" smtClean="0"/>
              <a:t>2015/6/24</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zh-CN" altLang="en-US" smtClean="0"/>
              <a:t>体内药物分析</a:t>
            </a:r>
            <a:endParaRPr lang="zh-CN" altLang="en-US"/>
          </a:p>
        </p:txBody>
      </p:sp>
      <p:sp>
        <p:nvSpPr>
          <p:cNvPr id="7" name="Slide Number Placeholder 6"/>
          <p:cNvSpPr>
            <a:spLocks noGrp="1"/>
          </p:cNvSpPr>
          <p:nvPr>
            <p:ph type="sldNum" sz="quarter" idx="12"/>
          </p:nvPr>
        </p:nvSpPr>
        <p:spPr/>
        <p:txBody>
          <a:bodyPr/>
          <a:lstStyle/>
          <a:p>
            <a:fld id="{9A7D84B5-908A-44A6-8FA2-AF6AF3C20C1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309F4D4-9151-47A5-B863-3A4EC2F3798E}" type="datetime1">
              <a:rPr lang="zh-CN" altLang="en-US" smtClean="0"/>
              <a:t>2015/6/24</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zh-CN" altLang="en-US" smtClean="0"/>
              <a:t>体内药物分析</a:t>
            </a:r>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A7D84B5-908A-44A6-8FA2-AF6AF3C20C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43490" y="1412776"/>
            <a:ext cx="5832766" cy="757888"/>
          </a:xfrm>
        </p:spPr>
        <p:txBody>
          <a:bodyPr>
            <a:normAutofit/>
          </a:bodyPr>
          <a:lstStyle/>
          <a:p>
            <a:r>
              <a:rPr lang="zh-CN" altLang="en-US" dirty="0" smtClean="0"/>
              <a:t>  代谢组学的研究</a:t>
            </a:r>
            <a:endParaRPr lang="zh-CN" altLang="en-US" dirty="0"/>
          </a:p>
        </p:txBody>
      </p:sp>
      <p:sp>
        <p:nvSpPr>
          <p:cNvPr id="6" name="内容占位符 5"/>
          <p:cNvSpPr>
            <a:spLocks noGrp="1"/>
          </p:cNvSpPr>
          <p:nvPr>
            <p:ph idx="1"/>
          </p:nvPr>
        </p:nvSpPr>
        <p:spPr>
          <a:xfrm>
            <a:off x="4139952" y="2996952"/>
            <a:ext cx="3600400" cy="2808312"/>
          </a:xfrm>
        </p:spPr>
        <p:txBody>
          <a:bodyPr>
            <a:normAutofit/>
          </a:bodyPr>
          <a:lstStyle/>
          <a:p>
            <a:pPr marL="68580" indent="0">
              <a:buNone/>
            </a:pPr>
            <a:endParaRPr lang="en-US" altLang="zh-CN" dirty="0" smtClean="0"/>
          </a:p>
          <a:p>
            <a:pPr marL="68580" indent="0">
              <a:buNone/>
            </a:pPr>
            <a:r>
              <a:rPr lang="en-US" altLang="zh-CN" dirty="0"/>
              <a:t> </a:t>
            </a:r>
            <a:r>
              <a:rPr lang="en-US" altLang="zh-CN" dirty="0" smtClean="0"/>
              <a:t>     </a:t>
            </a:r>
          </a:p>
          <a:p>
            <a:pPr marL="68580" indent="0">
              <a:buNone/>
            </a:pPr>
            <a:r>
              <a:rPr lang="en-US" altLang="zh-CN" dirty="0"/>
              <a:t> </a:t>
            </a:r>
            <a:r>
              <a:rPr lang="en-US" altLang="zh-CN" dirty="0" smtClean="0"/>
              <a:t>    </a:t>
            </a:r>
            <a:endParaRPr lang="zh-CN" altLang="en-US" dirty="0"/>
          </a:p>
        </p:txBody>
      </p:sp>
      <p:sp>
        <p:nvSpPr>
          <p:cNvPr id="8" name="页脚占位符 7"/>
          <p:cNvSpPr>
            <a:spLocks noGrp="1"/>
          </p:cNvSpPr>
          <p:nvPr>
            <p:ph type="ftr" sz="quarter" idx="11"/>
          </p:nvPr>
        </p:nvSpPr>
        <p:spPr/>
        <p:txBody>
          <a:bodyPr/>
          <a:lstStyle/>
          <a:p>
            <a:r>
              <a:rPr lang="zh-CN" altLang="en-US" smtClean="0"/>
              <a:t>体内药物分析</a:t>
            </a:r>
            <a:endParaRPr lang="zh-CN" altLang="en-US"/>
          </a:p>
        </p:txBody>
      </p:sp>
      <p:pic>
        <p:nvPicPr>
          <p:cNvPr id="1032" name="Picture 8" descr="c:\users\acer\appdata\local\360chrome\chrome\User Data\temp\328814-1310191554489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361050"/>
            <a:ext cx="3459139" cy="2594354"/>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1AD34BEE-28C3-4E17-8931-9E40121F64A7}" type="datetime1">
              <a:rPr lang="zh-CN" altLang="en-US" smtClean="0"/>
              <a:t>2015/6/24</a:t>
            </a:fld>
            <a:endParaRPr lang="zh-CN" altLang="en-US"/>
          </a:p>
        </p:txBody>
      </p:sp>
    </p:spTree>
    <p:extLst>
      <p:ext uri="{BB962C8B-B14F-4D97-AF65-F5344CB8AC3E}">
        <p14:creationId xmlns:p14="http://schemas.microsoft.com/office/powerpoint/2010/main" val="414039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折角形 2"/>
          <p:cNvSpPr/>
          <p:nvPr/>
        </p:nvSpPr>
        <p:spPr>
          <a:xfrm>
            <a:off x="1187624" y="1772816"/>
            <a:ext cx="7056784" cy="4189240"/>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69300" y="548680"/>
            <a:ext cx="7024744" cy="1486526"/>
          </a:xfrm>
        </p:spPr>
        <p:txBody>
          <a:bodyPr>
            <a:normAutofit fontScale="90000"/>
          </a:bodyPr>
          <a:lstStyle/>
          <a:p>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生物样品预处理            </a:t>
            </a:r>
            <a:r>
              <a:rPr lang="en-US" altLang="zh-CN" sz="2800" dirty="0" smtClean="0"/>
              <a:t/>
            </a:r>
            <a:br>
              <a:rPr lang="en-US" altLang="zh-CN" sz="2800" dirty="0" smtClean="0"/>
            </a:br>
            <a:r>
              <a:rPr lang="zh-CN" altLang="zh-CN" sz="1600" dirty="0" smtClean="0"/>
              <a:t>代谢产物</a:t>
            </a:r>
            <a:r>
              <a:rPr lang="zh-CN" altLang="zh-CN" sz="1600" dirty="0"/>
              <a:t>的变化对分析结果有较大的影响，在</a:t>
            </a:r>
            <a:br>
              <a:rPr lang="zh-CN" altLang="zh-CN" sz="1600" dirty="0"/>
            </a:br>
            <a:r>
              <a:rPr lang="zh-CN" altLang="zh-CN" sz="1600" dirty="0"/>
              <a:t>处理生物样本时要特别注意避免由于残留酶活性或</a:t>
            </a:r>
            <a:br>
              <a:rPr lang="zh-CN" altLang="zh-CN" sz="1600" dirty="0"/>
            </a:br>
            <a:r>
              <a:rPr lang="zh-CN" altLang="zh-CN" sz="1600" dirty="0"/>
              <a:t>氧化还原过程降解代谢产物、产生新的代谢产物</a:t>
            </a:r>
            <a:r>
              <a:rPr lang="en-US" altLang="zh-CN" sz="1600" dirty="0"/>
              <a:t> </a:t>
            </a:r>
            <a:r>
              <a:rPr lang="zh-CN" altLang="zh-CN" sz="1600" dirty="0" smtClean="0"/>
              <a:t>。</a:t>
            </a:r>
            <a:r>
              <a:rPr lang="zh-CN" altLang="zh-CN" sz="2800" dirty="0"/>
              <a:t/>
            </a:r>
            <a:br>
              <a:rPr lang="zh-CN" altLang="zh-CN" sz="2800" dirty="0"/>
            </a:br>
            <a:endParaRPr lang="zh-CN" altLang="en-US" sz="2800" dirty="0"/>
          </a:p>
        </p:txBody>
      </p:sp>
      <p:sp>
        <p:nvSpPr>
          <p:cNvPr id="4" name="日期占位符 3"/>
          <p:cNvSpPr>
            <a:spLocks noGrp="1"/>
          </p:cNvSpPr>
          <p:nvPr>
            <p:ph type="dt" sz="half" idx="10"/>
          </p:nvPr>
        </p:nvSpPr>
        <p:spPr/>
        <p:txBody>
          <a:bodyPr/>
          <a:lstStyle/>
          <a:p>
            <a:fld id="{D5D95411-620E-40A8-9DB1-37ED987D574C}" type="datetime1">
              <a:rPr lang="zh-CN" altLang="en-US" smtClean="0"/>
              <a:t>2015/6/24</a:t>
            </a:fld>
            <a:endParaRPr lang="zh-CN" altLang="en-US"/>
          </a:p>
        </p:txBody>
      </p:sp>
      <p:sp>
        <p:nvSpPr>
          <p:cNvPr id="7" name="内容占位符 6"/>
          <p:cNvSpPr>
            <a:spLocks noGrp="1"/>
          </p:cNvSpPr>
          <p:nvPr>
            <p:ph idx="1"/>
          </p:nvPr>
        </p:nvSpPr>
        <p:spPr>
          <a:xfrm>
            <a:off x="1187624" y="1628800"/>
            <a:ext cx="6912768" cy="3816424"/>
          </a:xfrm>
          <a:prstGeom prst="foldedCorner">
            <a:avLst/>
          </a:prstGeom>
        </p:spPr>
        <p:txBody>
          <a:bodyPr>
            <a:noAutofit/>
          </a:bodyPr>
          <a:lstStyle/>
          <a:p>
            <a:endParaRPr lang="en-US" altLang="zh-CN" sz="1700" dirty="0" smtClean="0">
              <a:latin typeface="+mj-ea"/>
              <a:ea typeface="+mj-ea"/>
            </a:endParaRPr>
          </a:p>
          <a:p>
            <a:r>
              <a:rPr lang="en-US" altLang="zh-CN" sz="1700" dirty="0" smtClean="0">
                <a:latin typeface="+mj-ea"/>
                <a:ea typeface="+mj-ea"/>
              </a:rPr>
              <a:t>1</a:t>
            </a:r>
            <a:r>
              <a:rPr lang="en-US" altLang="zh-CN" sz="1700" dirty="0">
                <a:solidFill>
                  <a:srgbClr val="002060"/>
                </a:solidFill>
                <a:latin typeface="+mj-ea"/>
                <a:ea typeface="+mj-ea"/>
              </a:rPr>
              <a:t>.</a:t>
            </a:r>
            <a:r>
              <a:rPr lang="zh-CN" altLang="en-US" sz="1700" dirty="0">
                <a:solidFill>
                  <a:srgbClr val="002060"/>
                </a:solidFill>
                <a:latin typeface="+mj-ea"/>
                <a:ea typeface="+mj-ea"/>
              </a:rPr>
              <a:t>微生物和细胞样本：迅速钝化代谢活动（淬灭），同时保持</a:t>
            </a:r>
            <a:r>
              <a:rPr lang="zh-CN" altLang="en-US" sz="1700" dirty="0" smtClean="0">
                <a:solidFill>
                  <a:srgbClr val="002060"/>
                </a:solidFill>
                <a:latin typeface="+mj-ea"/>
                <a:ea typeface="+mj-ea"/>
              </a:rPr>
              <a:t>细胞不裂解</a:t>
            </a:r>
            <a:endParaRPr lang="en-US" altLang="zh-CN" sz="1700" dirty="0">
              <a:solidFill>
                <a:srgbClr val="002060"/>
              </a:solidFill>
              <a:latin typeface="+mj-ea"/>
              <a:ea typeface="+mj-ea"/>
            </a:endParaRPr>
          </a:p>
          <a:p>
            <a:r>
              <a:rPr lang="zh-CN" altLang="en-US" sz="1700" dirty="0">
                <a:solidFill>
                  <a:srgbClr val="002060"/>
                </a:solidFill>
                <a:latin typeface="+mj-ea"/>
                <a:ea typeface="+mj-ea"/>
              </a:rPr>
              <a:t/>
            </a:r>
            <a:br>
              <a:rPr lang="zh-CN" altLang="en-US" sz="1700" dirty="0">
                <a:solidFill>
                  <a:srgbClr val="002060"/>
                </a:solidFill>
                <a:latin typeface="+mj-ea"/>
                <a:ea typeface="+mj-ea"/>
              </a:rPr>
            </a:br>
            <a:r>
              <a:rPr lang="en-US" altLang="zh-CN" sz="1700" dirty="0">
                <a:solidFill>
                  <a:srgbClr val="002060"/>
                </a:solidFill>
                <a:latin typeface="+mj-ea"/>
                <a:ea typeface="+mj-ea"/>
              </a:rPr>
              <a:t>2.</a:t>
            </a:r>
            <a:r>
              <a:rPr lang="zh-CN" altLang="en-US" sz="1700" dirty="0">
                <a:solidFill>
                  <a:srgbClr val="002060"/>
                </a:solidFill>
                <a:latin typeface="+mj-ea"/>
                <a:ea typeface="+mj-ea"/>
              </a:rPr>
              <a:t>动物体液（如尿、血、组织、器官、唾液）：采样后要迅速预处理，如加入抗凝血剂、防腐剂，并立即冷冻</a:t>
            </a:r>
            <a:r>
              <a:rPr lang="zh-CN" altLang="en-US" sz="1700" dirty="0" smtClean="0">
                <a:solidFill>
                  <a:srgbClr val="002060"/>
                </a:solidFill>
                <a:latin typeface="+mj-ea"/>
                <a:ea typeface="+mj-ea"/>
              </a:rPr>
              <a:t>处理。</a:t>
            </a:r>
            <a:endParaRPr lang="en-US" altLang="zh-CN" sz="1700" dirty="0" smtClean="0">
              <a:solidFill>
                <a:srgbClr val="002060"/>
              </a:solidFill>
              <a:latin typeface="+mj-ea"/>
              <a:ea typeface="+mj-ea"/>
            </a:endParaRPr>
          </a:p>
          <a:p>
            <a:r>
              <a:rPr lang="zh-CN" altLang="en-US" sz="1700" dirty="0">
                <a:solidFill>
                  <a:srgbClr val="002060"/>
                </a:solidFill>
                <a:latin typeface="+mj-ea"/>
                <a:ea typeface="+mj-ea"/>
              </a:rPr>
              <a:t/>
            </a:r>
            <a:br>
              <a:rPr lang="zh-CN" altLang="en-US" sz="1700" dirty="0">
                <a:solidFill>
                  <a:srgbClr val="002060"/>
                </a:solidFill>
                <a:latin typeface="+mj-ea"/>
                <a:ea typeface="+mj-ea"/>
              </a:rPr>
            </a:br>
            <a:r>
              <a:rPr lang="en-US" altLang="zh-CN" sz="1700" dirty="0">
                <a:solidFill>
                  <a:srgbClr val="002060"/>
                </a:solidFill>
                <a:latin typeface="+mj-ea"/>
                <a:ea typeface="+mj-ea"/>
              </a:rPr>
              <a:t>3.</a:t>
            </a:r>
            <a:r>
              <a:rPr lang="zh-CN" altLang="en-US" sz="1700" dirty="0">
                <a:solidFill>
                  <a:srgbClr val="002060"/>
                </a:solidFill>
                <a:latin typeface="+mj-ea"/>
                <a:ea typeface="+mj-ea"/>
              </a:rPr>
              <a:t>植物样本：采集后迅速冷冻（液氮</a:t>
            </a:r>
            <a:r>
              <a:rPr lang="zh-CN" altLang="en-US" sz="1700" dirty="0" smtClean="0">
                <a:solidFill>
                  <a:srgbClr val="002060"/>
                </a:solidFill>
                <a:latin typeface="+mj-ea"/>
                <a:ea typeface="+mj-ea"/>
              </a:rPr>
              <a:t>），冷冻保存。</a:t>
            </a:r>
            <a:endParaRPr lang="en-US" altLang="zh-CN" sz="1700" dirty="0" smtClean="0">
              <a:solidFill>
                <a:srgbClr val="002060"/>
              </a:solidFill>
              <a:latin typeface="+mj-ea"/>
              <a:ea typeface="+mj-ea"/>
            </a:endParaRPr>
          </a:p>
          <a:p>
            <a:r>
              <a:rPr lang="zh-CN" altLang="en-US" sz="1700" dirty="0">
                <a:solidFill>
                  <a:srgbClr val="002060"/>
                </a:solidFill>
                <a:latin typeface="+mj-ea"/>
                <a:ea typeface="+mj-ea"/>
              </a:rPr>
              <a:t/>
            </a:r>
            <a:br>
              <a:rPr lang="zh-CN" altLang="en-US" sz="1700" dirty="0">
                <a:solidFill>
                  <a:srgbClr val="002060"/>
                </a:solidFill>
                <a:latin typeface="+mj-ea"/>
                <a:ea typeface="+mj-ea"/>
              </a:rPr>
            </a:br>
            <a:r>
              <a:rPr lang="en-US" altLang="zh-CN" sz="1700" dirty="0">
                <a:solidFill>
                  <a:srgbClr val="002060"/>
                </a:solidFill>
                <a:latin typeface="+mj-ea"/>
                <a:ea typeface="+mj-ea"/>
              </a:rPr>
              <a:t>4.</a:t>
            </a:r>
            <a:r>
              <a:rPr lang="zh-CN" altLang="en-US" sz="1700" dirty="0">
                <a:solidFill>
                  <a:srgbClr val="002060"/>
                </a:solidFill>
                <a:latin typeface="+mj-ea"/>
                <a:ea typeface="+mj-ea"/>
              </a:rPr>
              <a:t>血清样品</a:t>
            </a:r>
            <a:r>
              <a:rPr lang="zh-CN" altLang="en-US" sz="1700" dirty="0" smtClean="0">
                <a:solidFill>
                  <a:srgbClr val="002060"/>
                </a:solidFill>
                <a:latin typeface="+mj-ea"/>
                <a:ea typeface="+mj-ea"/>
              </a:rPr>
              <a:t>：一定</a:t>
            </a:r>
            <a:r>
              <a:rPr lang="zh-CN" altLang="en-US" sz="1700" dirty="0">
                <a:solidFill>
                  <a:srgbClr val="002060"/>
                </a:solidFill>
                <a:latin typeface="+mj-ea"/>
                <a:ea typeface="+mj-ea"/>
              </a:rPr>
              <a:t>避免反复冻融。</a:t>
            </a:r>
            <a:r>
              <a:rPr lang="en-US" altLang="zh-CN" sz="1700" dirty="0">
                <a:solidFill>
                  <a:srgbClr val="002060"/>
                </a:solidFill>
                <a:latin typeface="+mj-ea"/>
                <a:ea typeface="+mj-ea"/>
              </a:rPr>
              <a:t>(</a:t>
            </a:r>
            <a:r>
              <a:rPr lang="zh-CN" altLang="en-US" sz="1700" dirty="0">
                <a:solidFill>
                  <a:srgbClr val="002060"/>
                </a:solidFill>
                <a:latin typeface="+mj-ea"/>
                <a:ea typeface="+mj-ea"/>
              </a:rPr>
              <a:t>血液收集在离心管中静置</a:t>
            </a:r>
            <a:r>
              <a:rPr lang="en-US" altLang="zh-CN" sz="1700" dirty="0">
                <a:solidFill>
                  <a:srgbClr val="002060"/>
                </a:solidFill>
                <a:latin typeface="+mj-ea"/>
                <a:ea typeface="+mj-ea"/>
              </a:rPr>
              <a:t>30</a:t>
            </a:r>
            <a:r>
              <a:rPr lang="zh-CN" altLang="en-US" sz="1700" dirty="0">
                <a:solidFill>
                  <a:srgbClr val="002060"/>
                </a:solidFill>
                <a:latin typeface="+mj-ea"/>
                <a:ea typeface="+mj-ea"/>
              </a:rPr>
              <a:t>分钟进行凝固</a:t>
            </a:r>
            <a:r>
              <a:rPr lang="zh-CN" altLang="en-US" sz="1700" dirty="0" smtClean="0">
                <a:solidFill>
                  <a:srgbClr val="002060"/>
                </a:solidFill>
                <a:latin typeface="+mj-ea"/>
                <a:ea typeface="+mj-ea"/>
              </a:rPr>
              <a:t>。离心</a:t>
            </a:r>
            <a:r>
              <a:rPr lang="zh-CN" altLang="en-US" sz="1700" dirty="0">
                <a:solidFill>
                  <a:srgbClr val="002060"/>
                </a:solidFill>
                <a:latin typeface="+mj-ea"/>
                <a:ea typeface="+mj-ea"/>
              </a:rPr>
              <a:t>取上清装载干净的离心管中，再离心</a:t>
            </a:r>
            <a:r>
              <a:rPr lang="en-US" altLang="zh-CN" sz="1700" dirty="0">
                <a:solidFill>
                  <a:srgbClr val="002060"/>
                </a:solidFill>
                <a:latin typeface="+mj-ea"/>
                <a:ea typeface="+mj-ea"/>
              </a:rPr>
              <a:t>5</a:t>
            </a:r>
            <a:r>
              <a:rPr lang="zh-CN" altLang="en-US" sz="1700" dirty="0">
                <a:solidFill>
                  <a:srgbClr val="002060"/>
                </a:solidFill>
                <a:latin typeface="+mj-ea"/>
                <a:ea typeface="+mj-ea"/>
              </a:rPr>
              <a:t>分钟</a:t>
            </a:r>
            <a:r>
              <a:rPr lang="zh-CN" altLang="en-US" sz="1700" dirty="0" smtClean="0">
                <a:solidFill>
                  <a:srgbClr val="002060"/>
                </a:solidFill>
                <a:latin typeface="+mj-ea"/>
                <a:ea typeface="+mj-ea"/>
              </a:rPr>
              <a:t>，冷冻保存。）</a:t>
            </a:r>
            <a:endParaRPr lang="en-US" altLang="zh-CN" sz="1700" dirty="0" smtClean="0">
              <a:solidFill>
                <a:srgbClr val="002060"/>
              </a:solidFill>
              <a:latin typeface="+mj-ea"/>
              <a:ea typeface="+mj-ea"/>
            </a:endParaRPr>
          </a:p>
          <a:p>
            <a:r>
              <a:rPr lang="en-US" altLang="zh-CN" sz="1700" dirty="0">
                <a:solidFill>
                  <a:srgbClr val="002060"/>
                </a:solidFill>
                <a:latin typeface="+mj-ea"/>
                <a:ea typeface="+mj-ea"/>
              </a:rPr>
              <a:t/>
            </a:r>
            <a:br>
              <a:rPr lang="en-US" altLang="zh-CN" sz="1700" dirty="0">
                <a:solidFill>
                  <a:srgbClr val="002060"/>
                </a:solidFill>
                <a:latin typeface="+mj-ea"/>
                <a:ea typeface="+mj-ea"/>
              </a:rPr>
            </a:br>
            <a:r>
              <a:rPr lang="en-US" altLang="zh-CN" sz="1700" dirty="0">
                <a:solidFill>
                  <a:srgbClr val="002060"/>
                </a:solidFill>
                <a:latin typeface="+mj-ea"/>
                <a:ea typeface="+mj-ea"/>
              </a:rPr>
              <a:t>5.</a:t>
            </a:r>
            <a:r>
              <a:rPr lang="zh-CN" altLang="en-US" sz="1700" dirty="0">
                <a:solidFill>
                  <a:srgbClr val="002060"/>
                </a:solidFill>
                <a:latin typeface="+mj-ea"/>
                <a:ea typeface="+mj-ea"/>
              </a:rPr>
              <a:t>尿液样品</a:t>
            </a:r>
            <a:r>
              <a:rPr lang="zh-CN" altLang="en-US" sz="1700" dirty="0" smtClean="0">
                <a:solidFill>
                  <a:srgbClr val="002060"/>
                </a:solidFill>
                <a:latin typeface="+mj-ea"/>
                <a:ea typeface="+mj-ea"/>
              </a:rPr>
              <a:t>：离心去沉淀，冷冻保存。</a:t>
            </a:r>
            <a:r>
              <a:rPr lang="zh-CN" altLang="en-US" sz="1700" dirty="0">
                <a:latin typeface="+mj-ea"/>
                <a:ea typeface="+mj-ea"/>
              </a:rPr>
              <a:t/>
            </a:r>
            <a:br>
              <a:rPr lang="zh-CN" altLang="en-US" sz="1700" dirty="0">
                <a:latin typeface="+mj-ea"/>
                <a:ea typeface="+mj-ea"/>
              </a:rPr>
            </a:br>
            <a:r>
              <a:rPr lang="zh-CN" altLang="en-US" sz="1900" dirty="0">
                <a:latin typeface="+mj-ea"/>
                <a:ea typeface="+mj-ea"/>
              </a:rPr>
              <a:t/>
            </a:r>
            <a:br>
              <a:rPr lang="zh-CN" altLang="en-US" sz="1900" dirty="0">
                <a:latin typeface="+mj-ea"/>
                <a:ea typeface="+mj-ea"/>
              </a:rPr>
            </a:br>
            <a:endParaRPr lang="zh-CN" altLang="en-US" sz="1900" dirty="0">
              <a:latin typeface="+mj-ea"/>
              <a:ea typeface="+mj-ea"/>
            </a:endParaRP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4643" y="4730113"/>
            <a:ext cx="2088232" cy="116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页脚占位符 4"/>
          <p:cNvSpPr>
            <a:spLocks noGrp="1"/>
          </p:cNvSpPr>
          <p:nvPr>
            <p:ph type="ftr" sz="quarter" idx="11"/>
          </p:nvPr>
        </p:nvSpPr>
        <p:spPr/>
        <p:txBody>
          <a:bodyPr/>
          <a:lstStyle/>
          <a:p>
            <a:r>
              <a:rPr lang="zh-CN" altLang="en-US" dirty="0" smtClean="0"/>
              <a:t>体内药物分析</a:t>
            </a:r>
            <a:endParaRPr lang="zh-CN" altLang="en-US" dirty="0"/>
          </a:p>
        </p:txBody>
      </p:sp>
    </p:spTree>
    <p:extLst>
      <p:ext uri="{BB962C8B-B14F-4D97-AF65-F5344CB8AC3E}">
        <p14:creationId xmlns:p14="http://schemas.microsoft.com/office/powerpoint/2010/main" val="404665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27584" y="332656"/>
            <a:ext cx="6624736" cy="1008112"/>
          </a:xfrm>
        </p:spPr>
        <p:txBody>
          <a:bodyPr>
            <a:normAutofit/>
          </a:bodyPr>
          <a:lstStyle/>
          <a:p>
            <a:pPr marL="457200" indent="-457200">
              <a:buFont typeface="Wingdings" panose="05000000000000000000" pitchFamily="2" charset="2"/>
              <a:buChar char="Ø"/>
            </a:pPr>
            <a:r>
              <a:rPr lang="zh-CN" altLang="en-US" sz="2800" dirty="0" smtClean="0"/>
              <a:t>数据采集（分析技术平台）</a:t>
            </a:r>
            <a:endParaRPr lang="zh-CN" altLang="en-US" sz="2800"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981396736"/>
              </p:ext>
            </p:extLst>
          </p:nvPr>
        </p:nvGraphicFramePr>
        <p:xfrm>
          <a:off x="899592" y="1844824"/>
          <a:ext cx="7416824" cy="3843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页脚占位符 7"/>
          <p:cNvSpPr>
            <a:spLocks noGrp="1"/>
          </p:cNvSpPr>
          <p:nvPr>
            <p:ph type="ftr" sz="quarter" idx="11"/>
          </p:nvPr>
        </p:nvSpPr>
        <p:spPr/>
        <p:txBody>
          <a:bodyPr/>
          <a:lstStyle/>
          <a:p>
            <a:r>
              <a:rPr lang="zh-CN" altLang="en-US" smtClean="0"/>
              <a:t>体内药物分析</a:t>
            </a:r>
            <a:endParaRPr lang="zh-CN" altLang="en-US"/>
          </a:p>
        </p:txBody>
      </p:sp>
      <p:pic>
        <p:nvPicPr>
          <p:cNvPr id="7" name="Picture 4" descr="c:\users\acer\appdata\local\360chrome\chrome\User Data\temp\asia6063720110711075314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2005" y="4293096"/>
            <a:ext cx="1872208" cy="176250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99A816FF-1483-4CE4-B59B-A864331115D3}" type="datetime1">
              <a:rPr lang="zh-CN" altLang="en-US" smtClean="0"/>
              <a:t>2015/6/24</a:t>
            </a:fld>
            <a:endParaRPr lang="zh-CN" altLang="en-US"/>
          </a:p>
        </p:txBody>
      </p:sp>
    </p:spTree>
    <p:extLst>
      <p:ext uri="{BB962C8B-B14F-4D97-AF65-F5344CB8AC3E}">
        <p14:creationId xmlns:p14="http://schemas.microsoft.com/office/powerpoint/2010/main" val="1020129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1115616" y="1556792"/>
            <a:ext cx="6912768" cy="4032448"/>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27584" y="548680"/>
            <a:ext cx="7024744" cy="1143000"/>
          </a:xfrm>
        </p:spPr>
        <p:txBody>
          <a:bodyPr>
            <a:normAutofit/>
          </a:bodyPr>
          <a:lstStyle/>
          <a:p>
            <a:r>
              <a:rPr lang="zh-CN" altLang="en-US" sz="2400" dirty="0" smtClean="0"/>
              <a:t>核磁共振技术</a:t>
            </a:r>
            <a:r>
              <a:rPr lang="zh-CN" altLang="en-US" sz="2400" dirty="0"/>
              <a:t/>
            </a:r>
            <a:br>
              <a:rPr lang="zh-CN" altLang="en-US" sz="2400" dirty="0"/>
            </a:br>
            <a:endParaRPr lang="zh-CN" altLang="en-US" sz="2400" dirty="0"/>
          </a:p>
        </p:txBody>
      </p:sp>
      <p:sp>
        <p:nvSpPr>
          <p:cNvPr id="3" name="内容占位符 2"/>
          <p:cNvSpPr>
            <a:spLocks noGrp="1"/>
          </p:cNvSpPr>
          <p:nvPr>
            <p:ph idx="1"/>
          </p:nvPr>
        </p:nvSpPr>
        <p:spPr>
          <a:xfrm>
            <a:off x="1043608" y="1478550"/>
            <a:ext cx="6777201" cy="4275837"/>
          </a:xfrm>
        </p:spPr>
        <p:txBody>
          <a:bodyPr>
            <a:noAutofit/>
          </a:bodyPr>
          <a:lstStyle/>
          <a:p>
            <a:pPr marL="68580" indent="0" latinLnBrk="1">
              <a:lnSpc>
                <a:spcPct val="170000"/>
              </a:lnSpc>
              <a:buNone/>
            </a:pPr>
            <a:r>
              <a:rPr lang="zh-CN" altLang="en-US" sz="1700" dirty="0"/>
              <a:t> </a:t>
            </a:r>
            <a:r>
              <a:rPr lang="zh-CN" altLang="en-US" sz="1700" dirty="0" smtClean="0"/>
              <a:t>       原理：</a:t>
            </a:r>
            <a:r>
              <a:rPr lang="zh-CN" altLang="en-US" sz="1700" dirty="0" smtClean="0">
                <a:solidFill>
                  <a:srgbClr val="002060"/>
                </a:solidFill>
                <a:latin typeface="+mj-ea"/>
                <a:ea typeface="+mj-ea"/>
              </a:rPr>
              <a:t>核磁共振</a:t>
            </a:r>
            <a:r>
              <a:rPr lang="zh-CN" altLang="en-US" sz="1700" dirty="0">
                <a:solidFill>
                  <a:srgbClr val="002060"/>
                </a:solidFill>
                <a:latin typeface="+mj-ea"/>
                <a:ea typeface="+mj-ea"/>
              </a:rPr>
              <a:t>是原子核的磁矩在</a:t>
            </a:r>
            <a:r>
              <a:rPr lang="zh-CN" altLang="en-US" sz="1700" dirty="0" smtClean="0">
                <a:solidFill>
                  <a:srgbClr val="002060"/>
                </a:solidFill>
                <a:latin typeface="+mj-ea"/>
                <a:ea typeface="+mj-ea"/>
              </a:rPr>
              <a:t>恒定磁场</a:t>
            </a:r>
            <a:r>
              <a:rPr lang="zh-CN" altLang="en-US" sz="1700" dirty="0">
                <a:solidFill>
                  <a:srgbClr val="002060"/>
                </a:solidFill>
                <a:latin typeface="+mj-ea"/>
                <a:ea typeface="+mj-ea"/>
              </a:rPr>
              <a:t>和高频磁场同时作用，且满足</a:t>
            </a:r>
            <a:r>
              <a:rPr lang="zh-CN" altLang="en-US" sz="1800" dirty="0">
                <a:solidFill>
                  <a:srgbClr val="002060"/>
                </a:solidFill>
                <a:latin typeface="+mj-ea"/>
                <a:ea typeface="+mj-ea"/>
              </a:rPr>
              <a:t>一定</a:t>
            </a:r>
            <a:r>
              <a:rPr lang="zh-CN" altLang="en-US" sz="1700" dirty="0">
                <a:solidFill>
                  <a:srgbClr val="002060"/>
                </a:solidFill>
                <a:latin typeface="+mj-ea"/>
                <a:ea typeface="+mj-ea"/>
              </a:rPr>
              <a:t>条件</a:t>
            </a:r>
            <a:r>
              <a:rPr lang="zh-CN" altLang="en-US" sz="1700" dirty="0" smtClean="0">
                <a:solidFill>
                  <a:srgbClr val="002060"/>
                </a:solidFill>
                <a:latin typeface="+mj-ea"/>
                <a:ea typeface="+mj-ea"/>
              </a:rPr>
              <a:t>时所</a:t>
            </a:r>
            <a:r>
              <a:rPr lang="zh-CN" altLang="en-US" sz="1700" dirty="0">
                <a:solidFill>
                  <a:srgbClr val="002060"/>
                </a:solidFill>
                <a:latin typeface="+mj-ea"/>
                <a:ea typeface="+mj-ea"/>
              </a:rPr>
              <a:t>发生的共振吸收</a:t>
            </a:r>
            <a:r>
              <a:rPr lang="zh-CN" altLang="en-US" sz="1700" dirty="0" smtClean="0">
                <a:solidFill>
                  <a:srgbClr val="002060"/>
                </a:solidFill>
                <a:latin typeface="+mj-ea"/>
                <a:ea typeface="+mj-ea"/>
              </a:rPr>
              <a:t>现象，</a:t>
            </a:r>
            <a:r>
              <a:rPr lang="zh-CN" altLang="en-US" sz="1700" dirty="0">
                <a:solidFill>
                  <a:srgbClr val="002060"/>
                </a:solidFill>
                <a:latin typeface="+mj-ea"/>
                <a:ea typeface="+mj-ea"/>
              </a:rPr>
              <a:t>是一种利用原子核在</a:t>
            </a:r>
            <a:r>
              <a:rPr lang="zh-CN" altLang="en-US" sz="1700" dirty="0" smtClean="0">
                <a:solidFill>
                  <a:srgbClr val="002060"/>
                </a:solidFill>
                <a:latin typeface="+mj-ea"/>
                <a:ea typeface="+mj-ea"/>
              </a:rPr>
              <a:t>磁场</a:t>
            </a:r>
            <a:r>
              <a:rPr lang="zh-CN" altLang="en-US" sz="1700" dirty="0">
                <a:solidFill>
                  <a:srgbClr val="002060"/>
                </a:solidFill>
                <a:latin typeface="+mj-ea"/>
                <a:ea typeface="+mj-ea"/>
              </a:rPr>
              <a:t>中的能量变化来获得关于核信息的技术</a:t>
            </a:r>
            <a:r>
              <a:rPr lang="en-US" altLang="zh-CN" sz="1700" dirty="0">
                <a:solidFill>
                  <a:srgbClr val="002060"/>
                </a:solidFill>
                <a:latin typeface="+mj-ea"/>
                <a:ea typeface="+mj-ea"/>
              </a:rPr>
              <a:t>. </a:t>
            </a:r>
            <a:r>
              <a:rPr lang="zh-CN" altLang="en-US" sz="1700" dirty="0" smtClean="0">
                <a:solidFill>
                  <a:srgbClr val="002060"/>
                </a:solidFill>
                <a:latin typeface="+mj-ea"/>
                <a:ea typeface="+mj-ea"/>
              </a:rPr>
              <a:t>生命</a:t>
            </a:r>
            <a:r>
              <a:rPr lang="zh-CN" altLang="en-US" sz="1700" dirty="0">
                <a:solidFill>
                  <a:srgbClr val="002060"/>
                </a:solidFill>
                <a:latin typeface="+mj-ea"/>
                <a:ea typeface="+mj-ea"/>
              </a:rPr>
              <a:t>科学领域中常用的有三</a:t>
            </a:r>
            <a:r>
              <a:rPr lang="zh-CN" altLang="en-US" sz="1700" dirty="0" smtClean="0">
                <a:solidFill>
                  <a:srgbClr val="002060"/>
                </a:solidFill>
                <a:latin typeface="+mj-ea"/>
                <a:ea typeface="+mj-ea"/>
              </a:rPr>
              <a:t>种</a:t>
            </a:r>
            <a:r>
              <a:rPr lang="zh-CN" altLang="en-US" sz="1700" dirty="0">
                <a:solidFill>
                  <a:srgbClr val="002060"/>
                </a:solidFill>
                <a:latin typeface="+mj-ea"/>
                <a:ea typeface="+mj-ea"/>
              </a:rPr>
              <a:t>：</a:t>
            </a:r>
            <a:r>
              <a:rPr lang="zh-CN" altLang="en-US" sz="1700" dirty="0" smtClean="0">
                <a:solidFill>
                  <a:schemeClr val="accent6">
                    <a:lumMod val="75000"/>
                  </a:schemeClr>
                </a:solidFill>
                <a:latin typeface="+mj-ea"/>
                <a:ea typeface="+mj-ea"/>
              </a:rPr>
              <a:t>氢</a:t>
            </a:r>
            <a:r>
              <a:rPr lang="zh-CN" altLang="en-US" sz="1700" dirty="0">
                <a:solidFill>
                  <a:schemeClr val="accent6">
                    <a:lumMod val="75000"/>
                  </a:schemeClr>
                </a:solidFill>
                <a:latin typeface="+mj-ea"/>
                <a:ea typeface="+mj-ea"/>
              </a:rPr>
              <a:t>谱</a:t>
            </a:r>
            <a:r>
              <a:rPr lang="en-US" altLang="zh-CN" sz="1700" dirty="0">
                <a:solidFill>
                  <a:schemeClr val="accent6">
                    <a:lumMod val="75000"/>
                  </a:schemeClr>
                </a:solidFill>
                <a:latin typeface="+mj-ea"/>
                <a:ea typeface="+mj-ea"/>
              </a:rPr>
              <a:t>(</a:t>
            </a:r>
            <a:r>
              <a:rPr lang="en-US" altLang="zh-CN" sz="1600" baseline="30000" dirty="0">
                <a:solidFill>
                  <a:schemeClr val="accent6">
                    <a:lumMod val="75000"/>
                  </a:schemeClr>
                </a:solidFill>
                <a:latin typeface="+mj-ea"/>
                <a:ea typeface="+mj-ea"/>
              </a:rPr>
              <a:t>1</a:t>
            </a:r>
            <a:r>
              <a:rPr lang="en-US" altLang="zh-CN" sz="1700" dirty="0">
                <a:solidFill>
                  <a:schemeClr val="accent6">
                    <a:lumMod val="75000"/>
                  </a:schemeClr>
                </a:solidFill>
                <a:latin typeface="+mj-ea"/>
                <a:ea typeface="+mj-ea"/>
              </a:rPr>
              <a:t>H-NMR)  </a:t>
            </a:r>
            <a:r>
              <a:rPr lang="zh-CN" altLang="en-US" sz="1700" dirty="0">
                <a:solidFill>
                  <a:schemeClr val="accent6">
                    <a:lumMod val="75000"/>
                  </a:schemeClr>
                </a:solidFill>
                <a:latin typeface="+mj-ea"/>
                <a:ea typeface="+mj-ea"/>
              </a:rPr>
              <a:t>碳谱</a:t>
            </a:r>
            <a:r>
              <a:rPr lang="en-US" altLang="zh-CN" sz="1700" dirty="0">
                <a:solidFill>
                  <a:schemeClr val="accent6">
                    <a:lumMod val="75000"/>
                  </a:schemeClr>
                </a:solidFill>
                <a:latin typeface="+mj-ea"/>
                <a:ea typeface="+mj-ea"/>
              </a:rPr>
              <a:t>(</a:t>
            </a:r>
            <a:r>
              <a:rPr lang="en-US" altLang="zh-CN" sz="1800" baseline="30000" dirty="0">
                <a:solidFill>
                  <a:schemeClr val="accent6">
                    <a:lumMod val="75000"/>
                  </a:schemeClr>
                </a:solidFill>
                <a:latin typeface="+mj-ea"/>
                <a:ea typeface="+mj-ea"/>
              </a:rPr>
              <a:t>13</a:t>
            </a:r>
            <a:r>
              <a:rPr lang="en-US" altLang="zh-CN" sz="1700" dirty="0">
                <a:solidFill>
                  <a:schemeClr val="accent6">
                    <a:lumMod val="75000"/>
                  </a:schemeClr>
                </a:solidFill>
                <a:latin typeface="+mj-ea"/>
                <a:ea typeface="+mj-ea"/>
              </a:rPr>
              <a:t>C-NMR)  </a:t>
            </a:r>
            <a:r>
              <a:rPr lang="zh-CN" altLang="en-US" sz="1700" dirty="0">
                <a:solidFill>
                  <a:schemeClr val="accent6">
                    <a:lumMod val="75000"/>
                  </a:schemeClr>
                </a:solidFill>
                <a:latin typeface="+mj-ea"/>
                <a:ea typeface="+mj-ea"/>
              </a:rPr>
              <a:t>磷谱</a:t>
            </a:r>
            <a:r>
              <a:rPr lang="en-US" altLang="zh-CN" sz="1700" dirty="0">
                <a:solidFill>
                  <a:schemeClr val="accent6">
                    <a:lumMod val="75000"/>
                  </a:schemeClr>
                </a:solidFill>
                <a:latin typeface="+mj-ea"/>
                <a:ea typeface="+mj-ea"/>
              </a:rPr>
              <a:t>(</a:t>
            </a:r>
            <a:r>
              <a:rPr lang="en-US" altLang="zh-CN" sz="1700" baseline="30000" dirty="0">
                <a:solidFill>
                  <a:schemeClr val="accent6">
                    <a:lumMod val="75000"/>
                  </a:schemeClr>
                </a:solidFill>
                <a:latin typeface="+mj-ea"/>
                <a:ea typeface="+mj-ea"/>
              </a:rPr>
              <a:t>31</a:t>
            </a:r>
            <a:r>
              <a:rPr lang="en-US" altLang="zh-CN" sz="1700" dirty="0">
                <a:solidFill>
                  <a:schemeClr val="accent6">
                    <a:lumMod val="75000"/>
                  </a:schemeClr>
                </a:solidFill>
                <a:latin typeface="+mj-ea"/>
                <a:ea typeface="+mj-ea"/>
              </a:rPr>
              <a:t>P NMR</a:t>
            </a:r>
            <a:r>
              <a:rPr lang="en-US" altLang="zh-CN" sz="1700" dirty="0" smtClean="0">
                <a:solidFill>
                  <a:schemeClr val="accent6">
                    <a:lumMod val="75000"/>
                  </a:schemeClr>
                </a:solidFill>
                <a:latin typeface="+mj-ea"/>
                <a:ea typeface="+mj-ea"/>
              </a:rPr>
              <a:t>)</a:t>
            </a:r>
          </a:p>
          <a:p>
            <a:pPr marL="68580" indent="0" latinLnBrk="1">
              <a:lnSpc>
                <a:spcPct val="170000"/>
              </a:lnSpc>
              <a:buNone/>
            </a:pPr>
            <a:r>
              <a:rPr lang="en-US" altLang="zh-CN" sz="1700" dirty="0" smtClean="0">
                <a:latin typeface="+mj-ea"/>
                <a:ea typeface="+mj-ea"/>
              </a:rPr>
              <a:t></a:t>
            </a:r>
            <a:r>
              <a:rPr lang="en-US" altLang="zh-CN" sz="1700" dirty="0">
                <a:latin typeface="+mj-ea"/>
                <a:ea typeface="+mj-ea"/>
              </a:rPr>
              <a:t/>
            </a:r>
            <a:br>
              <a:rPr lang="en-US" altLang="zh-CN" sz="1700" dirty="0">
                <a:latin typeface="+mj-ea"/>
                <a:ea typeface="+mj-ea"/>
              </a:rPr>
            </a:br>
            <a:endParaRPr lang="zh-CN" altLang="en-US" sz="1700" dirty="0">
              <a:latin typeface="+mj-ea"/>
              <a:ea typeface="+mj-ea"/>
            </a:endParaRPr>
          </a:p>
        </p:txBody>
      </p:sp>
      <p:sp>
        <p:nvSpPr>
          <p:cNvPr id="4" name="日期占位符 3"/>
          <p:cNvSpPr>
            <a:spLocks noGrp="1"/>
          </p:cNvSpPr>
          <p:nvPr>
            <p:ph type="dt" sz="half" idx="10"/>
          </p:nvPr>
        </p:nvSpPr>
        <p:spPr/>
        <p:txBody>
          <a:bodyPr/>
          <a:lstStyle/>
          <a:p>
            <a:fld id="{EBF35A93-5CBE-4E56-A238-CEEE9AA821AD}" type="datetime1">
              <a:rPr lang="zh-CN" altLang="en-US" smtClean="0"/>
              <a:t>2015/6/24</a:t>
            </a:fld>
            <a:endParaRPr lang="zh-CN" altLang="en-US"/>
          </a:p>
        </p:txBody>
      </p:sp>
      <p:sp>
        <p:nvSpPr>
          <p:cNvPr id="7" name="页脚占位符 6"/>
          <p:cNvSpPr>
            <a:spLocks noGrp="1"/>
          </p:cNvSpPr>
          <p:nvPr>
            <p:ph type="ftr" sz="quarter" idx="11"/>
          </p:nvPr>
        </p:nvSpPr>
        <p:spPr/>
        <p:txBody>
          <a:bodyPr/>
          <a:lstStyle/>
          <a:p>
            <a:r>
              <a:rPr lang="zh-CN" altLang="en-US" smtClean="0"/>
              <a:t>体内药物分析</a:t>
            </a:r>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4984"/>
            <a:ext cx="479850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62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1219200" y="1590639"/>
            <a:ext cx="7056784" cy="4082897"/>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1219200" y="1196752"/>
            <a:ext cx="6696744" cy="4104456"/>
          </a:xfrm>
          <a:prstGeom prst="foldedCorner">
            <a:avLst/>
          </a:prstGeom>
        </p:spPr>
        <p:txBody>
          <a:bodyPr>
            <a:normAutofit fontScale="92500" lnSpcReduction="20000"/>
          </a:bodyPr>
          <a:lstStyle/>
          <a:p>
            <a:pPr latinLnBrk="1">
              <a:lnSpc>
                <a:spcPct val="170000"/>
              </a:lnSpc>
            </a:pPr>
            <a:endParaRPr lang="en-US" altLang="zh-CN" sz="2200" dirty="0" smtClean="0">
              <a:latin typeface="+mj-ea"/>
              <a:ea typeface="+mj-ea"/>
            </a:endParaRPr>
          </a:p>
          <a:p>
            <a:pPr latinLnBrk="1">
              <a:lnSpc>
                <a:spcPct val="170000"/>
              </a:lnSpc>
            </a:pPr>
            <a:r>
              <a:rPr lang="zh-CN" altLang="en-US" sz="1800" dirty="0" smtClean="0">
                <a:solidFill>
                  <a:srgbClr val="002060"/>
                </a:solidFill>
                <a:latin typeface="+mj-ea"/>
                <a:ea typeface="+mj-ea"/>
              </a:rPr>
              <a:t>将</a:t>
            </a:r>
            <a:r>
              <a:rPr lang="zh-CN" altLang="en-US" sz="1800" dirty="0">
                <a:solidFill>
                  <a:srgbClr val="002060"/>
                </a:solidFill>
                <a:latin typeface="+mj-ea"/>
                <a:ea typeface="+mj-ea"/>
              </a:rPr>
              <a:t>准备好的生物标本直接</a:t>
            </a:r>
            <a:r>
              <a:rPr lang="zh-CN" altLang="en-US" sz="1800" dirty="0">
                <a:solidFill>
                  <a:schemeClr val="accent6">
                    <a:lumMod val="75000"/>
                  </a:schemeClr>
                </a:solidFill>
                <a:latin typeface="+mj-ea"/>
                <a:ea typeface="+mj-ea"/>
              </a:rPr>
              <a:t>上样</a:t>
            </a:r>
            <a:r>
              <a:rPr lang="zh-CN" altLang="en-US" sz="1800" dirty="0">
                <a:solidFill>
                  <a:srgbClr val="002060"/>
                </a:solidFill>
                <a:latin typeface="+mj-ea"/>
                <a:ea typeface="+mj-ea"/>
              </a:rPr>
              <a:t>检测即可。所得的 </a:t>
            </a:r>
            <a:r>
              <a:rPr lang="en-US" altLang="zh-CN" sz="1800" baseline="30000" dirty="0">
                <a:solidFill>
                  <a:srgbClr val="002060"/>
                </a:solidFill>
                <a:latin typeface="+mj-ea"/>
                <a:ea typeface="+mj-ea"/>
              </a:rPr>
              <a:t>1</a:t>
            </a:r>
            <a:r>
              <a:rPr lang="en-US" altLang="zh-CN" sz="1800" dirty="0">
                <a:solidFill>
                  <a:srgbClr val="002060"/>
                </a:solidFill>
                <a:latin typeface="+mj-ea"/>
                <a:ea typeface="+mj-ea"/>
              </a:rPr>
              <a:t>H-NMR</a:t>
            </a:r>
            <a:r>
              <a:rPr lang="zh-CN" altLang="en-US" sz="1800" dirty="0">
                <a:solidFill>
                  <a:srgbClr val="002060"/>
                </a:solidFill>
                <a:latin typeface="+mj-ea"/>
                <a:ea typeface="+mj-ea"/>
              </a:rPr>
              <a:t>谱峰与样品中各化合物的氢原子对应</a:t>
            </a:r>
            <a:r>
              <a:rPr lang="en-US" altLang="zh-CN" sz="1800" dirty="0">
                <a:solidFill>
                  <a:srgbClr val="002060"/>
                </a:solidFill>
                <a:latin typeface="+mj-ea"/>
                <a:ea typeface="+mj-ea"/>
              </a:rPr>
              <a:t>,</a:t>
            </a:r>
            <a:r>
              <a:rPr lang="zh-CN" altLang="en-US" sz="1800" dirty="0" smtClean="0">
                <a:solidFill>
                  <a:srgbClr val="002060"/>
                </a:solidFill>
                <a:latin typeface="+mj-ea"/>
                <a:ea typeface="+mj-ea"/>
              </a:rPr>
              <a:t>根据</a:t>
            </a:r>
            <a:r>
              <a:rPr lang="zh-CN" altLang="en-US" sz="1800" dirty="0">
                <a:solidFill>
                  <a:srgbClr val="002060"/>
                </a:solidFill>
                <a:latin typeface="+mj-ea"/>
                <a:ea typeface="+mj-ea"/>
              </a:rPr>
              <a:t>一定的规则</a:t>
            </a:r>
            <a:r>
              <a:rPr lang="zh-CN" altLang="en-US" sz="1800" dirty="0" smtClean="0">
                <a:solidFill>
                  <a:srgbClr val="002060"/>
                </a:solidFill>
                <a:latin typeface="+mj-ea"/>
                <a:ea typeface="+mj-ea"/>
              </a:rPr>
              <a:t>或与</a:t>
            </a:r>
            <a:r>
              <a:rPr lang="zh-CN" altLang="en-US" sz="1800" dirty="0">
                <a:solidFill>
                  <a:srgbClr val="002060"/>
                </a:solidFill>
                <a:latin typeface="+mj-ea"/>
                <a:ea typeface="+mj-ea"/>
              </a:rPr>
              <a:t>标准氢谱</a:t>
            </a:r>
            <a:r>
              <a:rPr lang="zh-CN" altLang="en-US" sz="1800" dirty="0">
                <a:solidFill>
                  <a:schemeClr val="accent6">
                    <a:lumMod val="75000"/>
                  </a:schemeClr>
                </a:solidFill>
                <a:latin typeface="+mj-ea"/>
                <a:ea typeface="+mj-ea"/>
              </a:rPr>
              <a:t>比照</a:t>
            </a:r>
            <a:r>
              <a:rPr lang="zh-CN" altLang="en-US" sz="1800" dirty="0">
                <a:solidFill>
                  <a:srgbClr val="002060"/>
                </a:solidFill>
                <a:latin typeface="+mj-ea"/>
                <a:ea typeface="+mj-ea"/>
              </a:rPr>
              <a:t>可以直接鉴定</a:t>
            </a:r>
            <a:r>
              <a:rPr lang="zh-CN" altLang="en-US" sz="1800" dirty="0" smtClean="0">
                <a:solidFill>
                  <a:srgbClr val="002060"/>
                </a:solidFill>
                <a:latin typeface="+mj-ea"/>
                <a:ea typeface="+mj-ea"/>
              </a:rPr>
              <a:t>出代谢物</a:t>
            </a:r>
            <a:r>
              <a:rPr lang="zh-CN" altLang="en-US" sz="1800" dirty="0">
                <a:solidFill>
                  <a:srgbClr val="002060"/>
                </a:solidFill>
                <a:latin typeface="+mj-ea"/>
                <a:ea typeface="+mj-ea"/>
              </a:rPr>
              <a:t>的</a:t>
            </a:r>
            <a:r>
              <a:rPr lang="zh-CN" altLang="en-US" sz="1800" dirty="0">
                <a:solidFill>
                  <a:schemeClr val="accent6">
                    <a:lumMod val="75000"/>
                  </a:schemeClr>
                </a:solidFill>
                <a:latin typeface="+mj-ea"/>
                <a:ea typeface="+mj-ea"/>
              </a:rPr>
              <a:t>化学成分</a:t>
            </a:r>
            <a:r>
              <a:rPr lang="en-US" altLang="zh-CN" sz="1800" dirty="0">
                <a:latin typeface="+mj-ea"/>
                <a:ea typeface="+mj-ea"/>
              </a:rPr>
              <a:t>,</a:t>
            </a:r>
            <a:r>
              <a:rPr lang="zh-CN" altLang="en-US" sz="1800" dirty="0">
                <a:solidFill>
                  <a:schemeClr val="accent6">
                    <a:lumMod val="75000"/>
                  </a:schemeClr>
                </a:solidFill>
                <a:latin typeface="+mj-ea"/>
                <a:ea typeface="+mj-ea"/>
              </a:rPr>
              <a:t>信号的相对强弱则反映了</a:t>
            </a:r>
            <a:r>
              <a:rPr lang="zh-CN" altLang="en-US" sz="1800" dirty="0" smtClean="0">
                <a:solidFill>
                  <a:schemeClr val="accent6">
                    <a:lumMod val="75000"/>
                  </a:schemeClr>
                </a:solidFill>
                <a:latin typeface="+mj-ea"/>
                <a:ea typeface="+mj-ea"/>
              </a:rPr>
              <a:t>各成分</a:t>
            </a:r>
            <a:r>
              <a:rPr lang="zh-CN" altLang="en-US" sz="1800" dirty="0">
                <a:solidFill>
                  <a:schemeClr val="accent6">
                    <a:lumMod val="75000"/>
                  </a:schemeClr>
                </a:solidFill>
                <a:latin typeface="+mj-ea"/>
                <a:ea typeface="+mj-ea"/>
              </a:rPr>
              <a:t>的相对</a:t>
            </a:r>
            <a:r>
              <a:rPr lang="zh-CN" altLang="en-US" sz="1800" dirty="0" smtClean="0">
                <a:solidFill>
                  <a:schemeClr val="accent6">
                    <a:lumMod val="75000"/>
                  </a:schemeClr>
                </a:solidFill>
                <a:latin typeface="+mj-ea"/>
                <a:ea typeface="+mj-ea"/>
              </a:rPr>
              <a:t>含量</a:t>
            </a:r>
            <a:r>
              <a:rPr lang="zh-CN" altLang="en-US" sz="1800" dirty="0">
                <a:latin typeface="+mj-ea"/>
                <a:ea typeface="+mj-ea"/>
              </a:rPr>
              <a:t>。</a:t>
            </a:r>
            <a:r>
              <a:rPr lang="zh-CN" altLang="en-US" sz="1800" dirty="0" smtClean="0">
                <a:solidFill>
                  <a:srgbClr val="002060"/>
                </a:solidFill>
                <a:latin typeface="+mj-ea"/>
                <a:ea typeface="+mj-ea"/>
              </a:rPr>
              <a:t>不同</a:t>
            </a:r>
            <a:r>
              <a:rPr lang="zh-CN" altLang="en-US" sz="1800" dirty="0">
                <a:solidFill>
                  <a:srgbClr val="002060"/>
                </a:solidFill>
                <a:latin typeface="+mj-ea"/>
                <a:ea typeface="+mj-ea"/>
              </a:rPr>
              <a:t>样品的代谢物图谱有其特质性</a:t>
            </a:r>
            <a:r>
              <a:rPr lang="en-US" altLang="zh-CN" sz="1800" dirty="0" smtClean="0">
                <a:solidFill>
                  <a:srgbClr val="002060"/>
                </a:solidFill>
                <a:latin typeface="+mj-ea"/>
                <a:ea typeface="+mj-ea"/>
              </a:rPr>
              <a:t>,</a:t>
            </a:r>
            <a:r>
              <a:rPr lang="zh-CN" altLang="en-US" sz="1800" dirty="0" smtClean="0">
                <a:solidFill>
                  <a:srgbClr val="002060"/>
                </a:solidFill>
                <a:latin typeface="+mj-ea"/>
                <a:ea typeface="+mj-ea"/>
              </a:rPr>
              <a:t>可对</a:t>
            </a:r>
            <a:r>
              <a:rPr lang="zh-CN" altLang="en-US" sz="1800" dirty="0">
                <a:solidFill>
                  <a:srgbClr val="002060"/>
                </a:solidFill>
                <a:latin typeface="+mj-ea"/>
                <a:ea typeface="+mj-ea"/>
              </a:rPr>
              <a:t>这种</a:t>
            </a:r>
            <a:r>
              <a:rPr lang="zh-CN" altLang="en-US" sz="1800" dirty="0" smtClean="0">
                <a:solidFill>
                  <a:srgbClr val="002060"/>
                </a:solidFill>
                <a:latin typeface="+mj-ea"/>
                <a:ea typeface="+mj-ea"/>
              </a:rPr>
              <a:t>特质性</a:t>
            </a:r>
            <a:r>
              <a:rPr lang="zh-CN" altLang="en-US" sz="1800" dirty="0">
                <a:solidFill>
                  <a:srgbClr val="002060"/>
                </a:solidFill>
                <a:latin typeface="+mj-ea"/>
                <a:ea typeface="+mj-ea"/>
              </a:rPr>
              <a:t>进行</a:t>
            </a:r>
            <a:r>
              <a:rPr lang="zh-CN" altLang="en-US" sz="1800" dirty="0" smtClean="0">
                <a:solidFill>
                  <a:srgbClr val="002060"/>
                </a:solidFill>
                <a:latin typeface="+mj-ea"/>
                <a:ea typeface="+mj-ea"/>
              </a:rPr>
              <a:t>区分、鉴定。</a:t>
            </a:r>
            <a:endParaRPr lang="en-US" altLang="zh-CN" sz="1800" dirty="0" smtClean="0">
              <a:solidFill>
                <a:srgbClr val="002060"/>
              </a:solidFill>
              <a:latin typeface="+mj-ea"/>
              <a:ea typeface="+mj-ea"/>
            </a:endParaRPr>
          </a:p>
          <a:p>
            <a:pPr latinLnBrk="1">
              <a:lnSpc>
                <a:spcPct val="170000"/>
              </a:lnSpc>
            </a:pPr>
            <a:r>
              <a:rPr lang="zh-CN" altLang="en-US" sz="1800" dirty="0">
                <a:latin typeface="+mj-ea"/>
                <a:ea typeface="+mj-ea"/>
              </a:rPr>
              <a:t/>
            </a:r>
            <a:br>
              <a:rPr lang="zh-CN" altLang="en-US" sz="1800" dirty="0">
                <a:latin typeface="+mj-ea"/>
                <a:ea typeface="+mj-ea"/>
              </a:rPr>
            </a:br>
            <a:endParaRPr lang="zh-CN" altLang="en-US" sz="1800" dirty="0">
              <a:latin typeface="+mj-ea"/>
              <a:ea typeface="+mj-ea"/>
            </a:endParaRPr>
          </a:p>
          <a:p>
            <a:endParaRPr lang="zh-CN" altLang="en-US" dirty="0"/>
          </a:p>
        </p:txBody>
      </p:sp>
      <p:sp>
        <p:nvSpPr>
          <p:cNvPr id="2" name="标题 1"/>
          <p:cNvSpPr>
            <a:spLocks noGrp="1"/>
          </p:cNvSpPr>
          <p:nvPr>
            <p:ph type="title"/>
          </p:nvPr>
        </p:nvSpPr>
        <p:spPr>
          <a:xfrm>
            <a:off x="840827" y="548680"/>
            <a:ext cx="7024744" cy="1143000"/>
          </a:xfrm>
        </p:spPr>
        <p:txBody>
          <a:bodyPr>
            <a:normAutofit/>
          </a:bodyPr>
          <a:lstStyle/>
          <a:p>
            <a:r>
              <a:rPr lang="zh-CN" altLang="en-US" sz="2400" dirty="0">
                <a:latin typeface="+mj-ea"/>
              </a:rPr>
              <a:t>氢谱</a:t>
            </a:r>
            <a:r>
              <a:rPr lang="en-US" altLang="zh-CN" sz="2400" dirty="0">
                <a:latin typeface="+mj-ea"/>
              </a:rPr>
              <a:t>(</a:t>
            </a:r>
            <a:r>
              <a:rPr lang="en-US" altLang="zh-CN" sz="2400" baseline="30000" dirty="0">
                <a:latin typeface="+mj-ea"/>
              </a:rPr>
              <a:t>1</a:t>
            </a:r>
            <a:r>
              <a:rPr lang="en-US" altLang="zh-CN" sz="2400" dirty="0">
                <a:latin typeface="+mj-ea"/>
              </a:rPr>
              <a:t>H NMR)</a:t>
            </a:r>
            <a:r>
              <a:rPr lang="en-US" altLang="zh-CN" sz="3200" dirty="0">
                <a:latin typeface="+mj-ea"/>
              </a:rPr>
              <a:t/>
            </a:r>
            <a:br>
              <a:rPr lang="en-US" altLang="zh-CN" sz="3200" dirty="0">
                <a:latin typeface="+mj-ea"/>
              </a:rPr>
            </a:br>
            <a:endParaRPr lang="zh-CN" altLang="en-US" sz="3200" dirty="0"/>
          </a:p>
        </p:txBody>
      </p:sp>
      <p:sp>
        <p:nvSpPr>
          <p:cNvPr id="4" name="日期占位符 3"/>
          <p:cNvSpPr>
            <a:spLocks noGrp="1"/>
          </p:cNvSpPr>
          <p:nvPr>
            <p:ph type="dt" sz="half" idx="10"/>
          </p:nvPr>
        </p:nvSpPr>
        <p:spPr/>
        <p:txBody>
          <a:bodyPr/>
          <a:lstStyle/>
          <a:p>
            <a:fld id="{D41E5299-4161-4166-B6C3-42308C75277C}"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graphicFrame>
        <p:nvGraphicFramePr>
          <p:cNvPr id="7" name="图示 6"/>
          <p:cNvGraphicFramePr/>
          <p:nvPr>
            <p:extLst>
              <p:ext uri="{D42A27DB-BD31-4B8C-83A1-F6EECF244321}">
                <p14:modId xmlns:p14="http://schemas.microsoft.com/office/powerpoint/2010/main" val="4059725397"/>
              </p:ext>
            </p:extLst>
          </p:nvPr>
        </p:nvGraphicFramePr>
        <p:xfrm>
          <a:off x="2155304" y="3789040"/>
          <a:ext cx="5184576"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72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1043608" y="1412776"/>
            <a:ext cx="7344816" cy="4464496"/>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27584" y="116632"/>
            <a:ext cx="7024744" cy="1143000"/>
          </a:xfrm>
        </p:spPr>
        <p:txBody>
          <a:bodyPr>
            <a:normAutofit/>
          </a:bodyPr>
          <a:lstStyle/>
          <a:p>
            <a:r>
              <a:rPr lang="zh-CN" altLang="en-US" sz="2400" dirty="0" smtClean="0"/>
              <a:t>质谱技术</a:t>
            </a:r>
            <a:endParaRPr lang="zh-CN" altLang="en-US" sz="2400" dirty="0"/>
          </a:p>
        </p:txBody>
      </p:sp>
      <p:sp>
        <p:nvSpPr>
          <p:cNvPr id="3" name="内容占位符 2"/>
          <p:cNvSpPr>
            <a:spLocks noGrp="1"/>
          </p:cNvSpPr>
          <p:nvPr>
            <p:ph idx="1"/>
          </p:nvPr>
        </p:nvSpPr>
        <p:spPr>
          <a:xfrm>
            <a:off x="899592" y="3931975"/>
            <a:ext cx="7128792" cy="1944215"/>
          </a:xfrm>
        </p:spPr>
        <p:txBody>
          <a:bodyPr>
            <a:noAutofit/>
          </a:bodyPr>
          <a:lstStyle/>
          <a:p>
            <a:pPr>
              <a:lnSpc>
                <a:spcPct val="150000"/>
              </a:lnSpc>
            </a:pPr>
            <a:r>
              <a:rPr lang="zh-CN" altLang="en-US" sz="1700" dirty="0" smtClean="0">
                <a:solidFill>
                  <a:srgbClr val="002060"/>
                </a:solidFill>
                <a:latin typeface="+mj-ea"/>
                <a:ea typeface="+mj-ea"/>
              </a:rPr>
              <a:t/>
            </a:r>
            <a:br>
              <a:rPr lang="zh-CN" altLang="en-US" sz="1700" dirty="0" smtClean="0">
                <a:solidFill>
                  <a:srgbClr val="002060"/>
                </a:solidFill>
                <a:latin typeface="+mj-ea"/>
                <a:ea typeface="+mj-ea"/>
              </a:rPr>
            </a:br>
            <a:r>
              <a:rPr lang="zh-CN" altLang="en-US" sz="1700" dirty="0" smtClean="0">
                <a:solidFill>
                  <a:srgbClr val="002060"/>
                </a:solidFill>
                <a:latin typeface="+mj-ea"/>
                <a:ea typeface="+mj-ea"/>
              </a:rPr>
              <a:t>色</a:t>
            </a:r>
            <a:r>
              <a:rPr lang="zh-CN" altLang="en-US" sz="1700" dirty="0">
                <a:solidFill>
                  <a:srgbClr val="002060"/>
                </a:solidFill>
                <a:latin typeface="+mj-ea"/>
                <a:ea typeface="+mj-ea"/>
              </a:rPr>
              <a:t>谱和电泳等</a:t>
            </a:r>
            <a:r>
              <a:rPr lang="zh-CN" altLang="en-US" sz="1700" dirty="0" smtClean="0">
                <a:solidFill>
                  <a:srgbClr val="002060"/>
                </a:solidFill>
                <a:latin typeface="+mj-ea"/>
                <a:ea typeface="+mj-ea"/>
              </a:rPr>
              <a:t>分离</a:t>
            </a:r>
            <a:r>
              <a:rPr lang="zh-CN" altLang="en-US" sz="1700" dirty="0">
                <a:solidFill>
                  <a:srgbClr val="002060"/>
                </a:solidFill>
                <a:latin typeface="+mj-ea"/>
                <a:ea typeface="+mj-ea"/>
              </a:rPr>
              <a:t>方法与质谱分析相结合为复杂代谢物的在线分离</a:t>
            </a:r>
            <a:r>
              <a:rPr lang="zh-CN" altLang="en-US" sz="1700" dirty="0" smtClean="0">
                <a:solidFill>
                  <a:srgbClr val="002060"/>
                </a:solidFill>
                <a:latin typeface="+mj-ea"/>
                <a:ea typeface="+mj-ea"/>
              </a:rPr>
              <a:t>分析</a:t>
            </a:r>
            <a:r>
              <a:rPr lang="zh-CN" altLang="en-US" sz="1700" dirty="0">
                <a:solidFill>
                  <a:srgbClr val="002060"/>
                </a:solidFill>
                <a:latin typeface="+mj-ea"/>
                <a:ea typeface="+mj-ea"/>
              </a:rPr>
              <a:t>提供有力的手段，</a:t>
            </a:r>
            <a:r>
              <a:rPr lang="zh-CN" altLang="en-US" sz="1700" dirty="0" smtClean="0">
                <a:solidFill>
                  <a:srgbClr val="002060"/>
                </a:solidFill>
                <a:latin typeface="+mj-ea"/>
                <a:ea typeface="+mj-ea"/>
              </a:rPr>
              <a:t>如气质联用</a:t>
            </a:r>
            <a:r>
              <a:rPr lang="en-US" altLang="zh-CN" sz="1700" dirty="0" smtClean="0">
                <a:solidFill>
                  <a:srgbClr val="002060"/>
                </a:solidFill>
                <a:latin typeface="+mj-ea"/>
                <a:ea typeface="+mj-ea"/>
              </a:rPr>
              <a:t>(GC</a:t>
            </a:r>
            <a:r>
              <a:rPr lang="zh-CN" altLang="en-US" sz="1700" dirty="0">
                <a:solidFill>
                  <a:srgbClr val="002060"/>
                </a:solidFill>
                <a:latin typeface="+mj-ea"/>
                <a:ea typeface="+mj-ea"/>
              </a:rPr>
              <a:t>一</a:t>
            </a:r>
            <a:r>
              <a:rPr lang="en-US" altLang="zh-CN" sz="1700" dirty="0" smtClean="0">
                <a:solidFill>
                  <a:srgbClr val="002060"/>
                </a:solidFill>
                <a:latin typeface="+mj-ea"/>
                <a:ea typeface="+mj-ea"/>
              </a:rPr>
              <a:t>MS)</a:t>
            </a:r>
            <a:r>
              <a:rPr lang="zh-CN" altLang="en-US" sz="1700" dirty="0" smtClean="0">
                <a:solidFill>
                  <a:srgbClr val="002060"/>
                </a:solidFill>
                <a:latin typeface="+mj-ea"/>
                <a:ea typeface="+mj-ea"/>
              </a:rPr>
              <a:t>、液质联用</a:t>
            </a:r>
            <a:r>
              <a:rPr lang="en-US" altLang="zh-CN" sz="1700" dirty="0" smtClean="0">
                <a:solidFill>
                  <a:srgbClr val="002060"/>
                </a:solidFill>
                <a:latin typeface="+mj-ea"/>
                <a:ea typeface="+mj-ea"/>
              </a:rPr>
              <a:t>LC</a:t>
            </a:r>
            <a:r>
              <a:rPr lang="zh-CN" altLang="en-US" sz="1700" dirty="0" smtClean="0">
                <a:solidFill>
                  <a:srgbClr val="002060"/>
                </a:solidFill>
                <a:latin typeface="+mj-ea"/>
                <a:ea typeface="+mj-ea"/>
              </a:rPr>
              <a:t>一</a:t>
            </a:r>
            <a:r>
              <a:rPr lang="en-US" altLang="zh-CN" sz="1700" dirty="0" smtClean="0">
                <a:solidFill>
                  <a:srgbClr val="002060"/>
                </a:solidFill>
                <a:latin typeface="+mj-ea"/>
                <a:ea typeface="+mj-ea"/>
              </a:rPr>
              <a:t>MS</a:t>
            </a:r>
            <a:r>
              <a:rPr lang="zh-CN" altLang="en-US" sz="1700" dirty="0" smtClean="0">
                <a:solidFill>
                  <a:srgbClr val="002060"/>
                </a:solidFill>
                <a:latin typeface="+mj-ea"/>
                <a:ea typeface="+mj-ea"/>
              </a:rPr>
              <a:t>和</a:t>
            </a:r>
            <a:r>
              <a:rPr lang="zh-CN" altLang="en-US" sz="1700" dirty="0">
                <a:solidFill>
                  <a:srgbClr val="002060"/>
                </a:solidFill>
                <a:latin typeface="+mj-ea"/>
                <a:ea typeface="+mj-ea"/>
              </a:rPr>
              <a:t>毛细管电泳一质谱</a:t>
            </a:r>
            <a:r>
              <a:rPr lang="zh-CN" altLang="en-US" sz="1700" dirty="0" smtClean="0">
                <a:solidFill>
                  <a:srgbClr val="002060"/>
                </a:solidFill>
                <a:latin typeface="+mj-ea"/>
                <a:ea typeface="+mj-ea"/>
              </a:rPr>
              <a:t>联用</a:t>
            </a:r>
            <a:r>
              <a:rPr lang="en-US" altLang="zh-CN" sz="1700" dirty="0">
                <a:solidFill>
                  <a:srgbClr val="002060"/>
                </a:solidFill>
                <a:latin typeface="+mj-ea"/>
                <a:ea typeface="+mj-ea"/>
              </a:rPr>
              <a:t>(CE</a:t>
            </a:r>
            <a:r>
              <a:rPr lang="zh-CN" altLang="en-US" sz="1700" dirty="0">
                <a:solidFill>
                  <a:srgbClr val="002060"/>
                </a:solidFill>
                <a:latin typeface="+mj-ea"/>
                <a:ea typeface="+mj-ea"/>
              </a:rPr>
              <a:t>一</a:t>
            </a:r>
            <a:r>
              <a:rPr lang="en-US" altLang="zh-CN" sz="1700" dirty="0">
                <a:solidFill>
                  <a:srgbClr val="002060"/>
                </a:solidFill>
                <a:latin typeface="+mj-ea"/>
                <a:ea typeface="+mj-ea"/>
              </a:rPr>
              <a:t>MS</a:t>
            </a:r>
            <a:r>
              <a:rPr lang="en-US" altLang="zh-CN" sz="1700" dirty="0" smtClean="0">
                <a:solidFill>
                  <a:srgbClr val="002060"/>
                </a:solidFill>
                <a:latin typeface="+mj-ea"/>
                <a:ea typeface="+mj-ea"/>
              </a:rPr>
              <a:t>)</a:t>
            </a:r>
            <a:r>
              <a:rPr lang="zh-CN" altLang="en-US" sz="1700" dirty="0">
                <a:solidFill>
                  <a:srgbClr val="002060"/>
                </a:solidFill>
                <a:latin typeface="+mj-ea"/>
                <a:ea typeface="+mj-ea"/>
              </a:rPr>
              <a:t/>
            </a:r>
            <a:br>
              <a:rPr lang="zh-CN" altLang="en-US" sz="1700" dirty="0">
                <a:solidFill>
                  <a:srgbClr val="002060"/>
                </a:solidFill>
                <a:latin typeface="+mj-ea"/>
                <a:ea typeface="+mj-ea"/>
              </a:rPr>
            </a:br>
            <a:endParaRPr lang="zh-CN" altLang="en-US" sz="1700" dirty="0">
              <a:solidFill>
                <a:srgbClr val="002060"/>
              </a:solidFill>
              <a:latin typeface="+mj-ea"/>
              <a:ea typeface="+mj-ea"/>
            </a:endParaRPr>
          </a:p>
        </p:txBody>
      </p:sp>
      <p:sp>
        <p:nvSpPr>
          <p:cNvPr id="4" name="日期占位符 3"/>
          <p:cNvSpPr>
            <a:spLocks noGrp="1"/>
          </p:cNvSpPr>
          <p:nvPr>
            <p:ph type="dt" sz="half" idx="10"/>
          </p:nvPr>
        </p:nvSpPr>
        <p:spPr/>
        <p:txBody>
          <a:bodyPr/>
          <a:lstStyle/>
          <a:p>
            <a:fld id="{D579BA22-A4E3-400D-863F-005F2CD468DC}"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191" y="1480082"/>
            <a:ext cx="3468825" cy="263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图示 6"/>
          <p:cNvGraphicFramePr/>
          <p:nvPr>
            <p:extLst>
              <p:ext uri="{D42A27DB-BD31-4B8C-83A1-F6EECF244321}">
                <p14:modId xmlns:p14="http://schemas.microsoft.com/office/powerpoint/2010/main" val="47597496"/>
              </p:ext>
            </p:extLst>
          </p:nvPr>
        </p:nvGraphicFramePr>
        <p:xfrm>
          <a:off x="4921221" y="1628800"/>
          <a:ext cx="3384376" cy="2484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70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834953" y="1412776"/>
            <a:ext cx="7272808" cy="4104456"/>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83568" y="0"/>
            <a:ext cx="7024744" cy="1143000"/>
          </a:xfrm>
        </p:spPr>
        <p:txBody>
          <a:bodyPr>
            <a:normAutofit/>
          </a:bodyPr>
          <a:lstStyle/>
          <a:p>
            <a:r>
              <a:rPr lang="zh-CN" altLang="en-US" sz="2400" dirty="0" smtClean="0"/>
              <a:t>质谱</a:t>
            </a:r>
            <a:endParaRPr lang="zh-CN" altLang="en-US" sz="2400" dirty="0"/>
          </a:p>
        </p:txBody>
      </p:sp>
      <p:sp>
        <p:nvSpPr>
          <p:cNvPr id="3" name="内容占位符 2"/>
          <p:cNvSpPr>
            <a:spLocks noGrp="1"/>
          </p:cNvSpPr>
          <p:nvPr>
            <p:ph idx="1"/>
          </p:nvPr>
        </p:nvSpPr>
        <p:spPr>
          <a:xfrm>
            <a:off x="971600" y="1556792"/>
            <a:ext cx="6782004" cy="4258277"/>
          </a:xfrm>
        </p:spPr>
        <p:txBody>
          <a:bodyPr>
            <a:normAutofit/>
          </a:bodyPr>
          <a:lstStyle/>
          <a:p>
            <a:pPr marL="68580" indent="0">
              <a:lnSpc>
                <a:spcPct val="150000"/>
              </a:lnSpc>
              <a:buNone/>
            </a:pPr>
            <a:r>
              <a:rPr lang="zh-CN" altLang="en-US" sz="1700" dirty="0" smtClean="0">
                <a:solidFill>
                  <a:srgbClr val="002060"/>
                </a:solidFill>
                <a:latin typeface="+mj-ea"/>
                <a:ea typeface="+mj-ea"/>
              </a:rPr>
              <a:t>      </a:t>
            </a:r>
            <a:r>
              <a:rPr lang="en-US" altLang="zh-CN" sz="1700" dirty="0" smtClean="0">
                <a:solidFill>
                  <a:srgbClr val="002060"/>
                </a:solidFill>
                <a:latin typeface="+mj-ea"/>
                <a:ea typeface="+mj-ea"/>
              </a:rPr>
              <a:t> </a:t>
            </a:r>
            <a:r>
              <a:rPr lang="zh-CN" altLang="en-US" sz="1700" dirty="0" smtClean="0">
                <a:solidFill>
                  <a:srgbClr val="002060"/>
                </a:solidFill>
                <a:latin typeface="+mj-ea"/>
                <a:ea typeface="+mj-ea"/>
              </a:rPr>
              <a:t>将</a:t>
            </a:r>
            <a:r>
              <a:rPr lang="zh-CN" altLang="en-US" sz="1700" dirty="0">
                <a:solidFill>
                  <a:srgbClr val="002060"/>
                </a:solidFill>
                <a:latin typeface="+mj-ea"/>
                <a:ea typeface="+mj-ea"/>
              </a:rPr>
              <a:t>预处理的体液或是组织</a:t>
            </a:r>
            <a:r>
              <a:rPr lang="en-US" altLang="zh-CN" sz="1700" dirty="0">
                <a:solidFill>
                  <a:srgbClr val="002060"/>
                </a:solidFill>
                <a:latin typeface="+mj-ea"/>
                <a:ea typeface="+mj-ea"/>
              </a:rPr>
              <a:t>(</a:t>
            </a:r>
            <a:r>
              <a:rPr lang="zh-CN" altLang="en-US" sz="1700" dirty="0">
                <a:solidFill>
                  <a:srgbClr val="002060"/>
                </a:solidFill>
                <a:latin typeface="+mj-ea"/>
                <a:ea typeface="+mj-ea"/>
              </a:rPr>
              <a:t>根据实验需要</a:t>
            </a:r>
            <a:r>
              <a:rPr lang="en-US" altLang="zh-CN" sz="1700" dirty="0">
                <a:solidFill>
                  <a:srgbClr val="002060"/>
                </a:solidFill>
                <a:latin typeface="+mj-ea"/>
                <a:ea typeface="+mj-ea"/>
              </a:rPr>
              <a:t>,</a:t>
            </a:r>
            <a:r>
              <a:rPr lang="zh-CN" altLang="en-US" sz="1700" dirty="0">
                <a:solidFill>
                  <a:srgbClr val="002060"/>
                </a:solidFill>
                <a:latin typeface="+mj-ea"/>
                <a:ea typeface="+mj-ea"/>
              </a:rPr>
              <a:t>可</a:t>
            </a:r>
            <a:r>
              <a:rPr lang="zh-CN" altLang="en-US" sz="1700" dirty="0" smtClean="0">
                <a:solidFill>
                  <a:srgbClr val="002060"/>
                </a:solidFill>
                <a:latin typeface="+mj-ea"/>
                <a:ea typeface="+mj-ea"/>
              </a:rPr>
              <a:t>将组织</a:t>
            </a:r>
            <a:r>
              <a:rPr lang="zh-CN" altLang="en-US" sz="1700" dirty="0">
                <a:solidFill>
                  <a:srgbClr val="002060"/>
                </a:solidFill>
                <a:latin typeface="+mj-ea"/>
                <a:ea typeface="+mj-ea"/>
              </a:rPr>
              <a:t>行甲醇除蛋白、庚烷除脂肪及冻干等</a:t>
            </a:r>
            <a:r>
              <a:rPr lang="zh-CN" altLang="en-US" sz="1700" dirty="0" smtClean="0">
                <a:solidFill>
                  <a:srgbClr val="002060"/>
                </a:solidFill>
                <a:latin typeface="+mj-ea"/>
                <a:ea typeface="+mj-ea"/>
              </a:rPr>
              <a:t>处理</a:t>
            </a:r>
            <a:r>
              <a:rPr lang="en-US" altLang="zh-CN" sz="1700" dirty="0">
                <a:solidFill>
                  <a:srgbClr val="002060"/>
                </a:solidFill>
                <a:latin typeface="+mj-ea"/>
                <a:ea typeface="+mj-ea"/>
              </a:rPr>
              <a:t>),</a:t>
            </a:r>
            <a:r>
              <a:rPr lang="zh-CN" altLang="en-US" sz="1700" dirty="0">
                <a:solidFill>
                  <a:srgbClr val="002060"/>
                </a:solidFill>
                <a:latin typeface="+mj-ea"/>
                <a:ea typeface="+mj-ea"/>
              </a:rPr>
              <a:t>加至质谱仪</a:t>
            </a:r>
            <a:r>
              <a:rPr lang="en-US" altLang="zh-CN" sz="1700" dirty="0">
                <a:solidFill>
                  <a:srgbClr val="002060"/>
                </a:solidFill>
                <a:latin typeface="+mj-ea"/>
                <a:ea typeface="+mj-ea"/>
              </a:rPr>
              <a:t>,</a:t>
            </a:r>
            <a:r>
              <a:rPr lang="zh-CN" altLang="en-US" sz="1700" dirty="0">
                <a:solidFill>
                  <a:srgbClr val="002060"/>
                </a:solidFill>
                <a:latin typeface="+mj-ea"/>
                <a:ea typeface="+mj-ea"/>
              </a:rPr>
              <a:t>经历汽化</a:t>
            </a:r>
            <a:r>
              <a:rPr lang="en-US" altLang="zh-CN" sz="1700" dirty="0">
                <a:solidFill>
                  <a:srgbClr val="002060"/>
                </a:solidFill>
                <a:latin typeface="+mj-ea"/>
                <a:ea typeface="+mj-ea"/>
              </a:rPr>
              <a:t>,</a:t>
            </a:r>
            <a:r>
              <a:rPr lang="zh-CN" altLang="en-US" sz="1700" dirty="0" smtClean="0">
                <a:solidFill>
                  <a:srgbClr val="002060"/>
                </a:solidFill>
                <a:latin typeface="+mj-ea"/>
                <a:ea typeface="+mj-ea"/>
              </a:rPr>
              <a:t>离子化、加速分离及</a:t>
            </a:r>
            <a:r>
              <a:rPr lang="zh-CN" altLang="en-US" sz="1700" dirty="0">
                <a:solidFill>
                  <a:srgbClr val="002060"/>
                </a:solidFill>
                <a:latin typeface="+mj-ea"/>
                <a:ea typeface="+mj-ea"/>
              </a:rPr>
              <a:t>检测分析后即可得出相应代谢产物或是</a:t>
            </a:r>
            <a:r>
              <a:rPr lang="zh-CN" altLang="en-US" sz="1700" dirty="0" smtClean="0">
                <a:solidFill>
                  <a:srgbClr val="002060"/>
                </a:solidFill>
                <a:latin typeface="+mj-ea"/>
                <a:ea typeface="+mj-ea"/>
              </a:rPr>
              <a:t>代谢组</a:t>
            </a:r>
            <a:r>
              <a:rPr lang="zh-CN" altLang="en-US" sz="1700" dirty="0">
                <a:solidFill>
                  <a:srgbClr val="002060"/>
                </a:solidFill>
                <a:latin typeface="+mj-ea"/>
                <a:ea typeface="+mj-ea"/>
              </a:rPr>
              <a:t>的图谱。图谱中每个峰值对应着相应的</a:t>
            </a:r>
            <a:r>
              <a:rPr lang="zh-CN" altLang="en-US" sz="1700" dirty="0" smtClean="0">
                <a:solidFill>
                  <a:schemeClr val="accent6">
                    <a:lumMod val="75000"/>
                  </a:schemeClr>
                </a:solidFill>
                <a:latin typeface="+mj-ea"/>
                <a:ea typeface="+mj-ea"/>
              </a:rPr>
              <a:t>分子量</a:t>
            </a:r>
            <a:r>
              <a:rPr lang="en-US" altLang="zh-CN" sz="1700" dirty="0">
                <a:solidFill>
                  <a:srgbClr val="002060"/>
                </a:solidFill>
                <a:latin typeface="+mj-ea"/>
                <a:ea typeface="+mj-ea"/>
              </a:rPr>
              <a:t>,</a:t>
            </a:r>
            <a:r>
              <a:rPr lang="zh-CN" altLang="en-US" sz="1700" dirty="0">
                <a:solidFill>
                  <a:srgbClr val="002060"/>
                </a:solidFill>
                <a:latin typeface="+mj-ea"/>
                <a:ea typeface="+mj-ea"/>
              </a:rPr>
              <a:t>结合进一步的检测分析可以部分鉴定出</a:t>
            </a:r>
            <a:r>
              <a:rPr lang="zh-CN" altLang="en-US" sz="1700" dirty="0" smtClean="0">
                <a:solidFill>
                  <a:schemeClr val="accent6">
                    <a:lumMod val="75000"/>
                  </a:schemeClr>
                </a:solidFill>
                <a:latin typeface="+mj-ea"/>
                <a:ea typeface="+mj-ea"/>
              </a:rPr>
              <a:t>化学成分</a:t>
            </a:r>
            <a:r>
              <a:rPr lang="zh-CN" altLang="en-US" sz="1700" dirty="0">
                <a:solidFill>
                  <a:srgbClr val="002060"/>
                </a:solidFill>
                <a:latin typeface="+mj-ea"/>
                <a:ea typeface="+mj-ea"/>
              </a:rPr>
              <a:t>以及</a:t>
            </a:r>
            <a:r>
              <a:rPr lang="zh-CN" altLang="en-US" sz="1700" dirty="0">
                <a:solidFill>
                  <a:schemeClr val="accent6">
                    <a:lumMod val="75000"/>
                  </a:schemeClr>
                </a:solidFill>
                <a:latin typeface="+mj-ea"/>
                <a:ea typeface="+mj-ea"/>
              </a:rPr>
              <a:t>半定量</a:t>
            </a:r>
            <a:r>
              <a:rPr lang="zh-CN" altLang="en-US" sz="1700" dirty="0">
                <a:solidFill>
                  <a:srgbClr val="002060"/>
                </a:solidFill>
                <a:latin typeface="+mj-ea"/>
                <a:ea typeface="+mj-ea"/>
              </a:rPr>
              <a:t>关系。</a:t>
            </a:r>
            <a:br>
              <a:rPr lang="zh-CN" altLang="en-US" sz="1700" dirty="0">
                <a:solidFill>
                  <a:srgbClr val="002060"/>
                </a:solidFill>
                <a:latin typeface="+mj-ea"/>
                <a:ea typeface="+mj-ea"/>
              </a:rPr>
            </a:br>
            <a:endParaRPr lang="zh-CN" altLang="en-US" sz="1700" dirty="0">
              <a:solidFill>
                <a:srgbClr val="002060"/>
              </a:solidFill>
              <a:latin typeface="+mj-ea"/>
              <a:ea typeface="+mj-ea"/>
            </a:endParaRPr>
          </a:p>
          <a:p>
            <a:pPr marL="68580" indent="0">
              <a:buNone/>
            </a:pPr>
            <a:endParaRPr lang="zh-CN" altLang="en-US" dirty="0"/>
          </a:p>
        </p:txBody>
      </p:sp>
      <p:sp>
        <p:nvSpPr>
          <p:cNvPr id="4" name="日期占位符 3"/>
          <p:cNvSpPr>
            <a:spLocks noGrp="1"/>
          </p:cNvSpPr>
          <p:nvPr>
            <p:ph type="dt" sz="half" idx="10"/>
          </p:nvPr>
        </p:nvSpPr>
        <p:spPr/>
        <p:txBody>
          <a:bodyPr/>
          <a:lstStyle/>
          <a:p>
            <a:fld id="{030FEC5C-12A2-4006-BBB8-56BA2EE043E2}"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graphicFrame>
        <p:nvGraphicFramePr>
          <p:cNvPr id="7" name="图示 6"/>
          <p:cNvGraphicFramePr/>
          <p:nvPr>
            <p:extLst>
              <p:ext uri="{D42A27DB-BD31-4B8C-83A1-F6EECF244321}">
                <p14:modId xmlns:p14="http://schemas.microsoft.com/office/powerpoint/2010/main" val="7844419"/>
              </p:ext>
            </p:extLst>
          </p:nvPr>
        </p:nvGraphicFramePr>
        <p:xfrm>
          <a:off x="1263316" y="3602191"/>
          <a:ext cx="6416081"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4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971600" y="1700808"/>
            <a:ext cx="7344816" cy="4104456"/>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99592" y="764704"/>
            <a:ext cx="7024744" cy="1143000"/>
          </a:xfrm>
        </p:spPr>
        <p:txBody>
          <a:bodyPr>
            <a:normAutofit/>
          </a:bodyPr>
          <a:lstStyle/>
          <a:p>
            <a:pPr marL="457200" indent="-457200">
              <a:buFont typeface="Wingdings" panose="05000000000000000000" pitchFamily="2" charset="2"/>
              <a:buChar char="Ø"/>
            </a:pPr>
            <a:r>
              <a:rPr lang="zh-CN" altLang="en-US" sz="2800" dirty="0" smtClean="0"/>
              <a:t>代谢</a:t>
            </a:r>
            <a:r>
              <a:rPr lang="zh-CN" altLang="en-US" sz="2800" dirty="0"/>
              <a:t>组学数据采集</a:t>
            </a:r>
            <a:r>
              <a:rPr lang="zh-CN" altLang="en-US" sz="2800" dirty="0" smtClean="0"/>
              <a:t>与</a:t>
            </a:r>
            <a:r>
              <a:rPr lang="zh-CN" altLang="en-US" sz="2800" dirty="0"/>
              <a:t>分析</a:t>
            </a:r>
            <a:br>
              <a:rPr lang="zh-CN" altLang="en-US" sz="2800" dirty="0"/>
            </a:br>
            <a:endParaRPr lang="zh-CN" altLang="en-US" sz="2800" dirty="0"/>
          </a:p>
        </p:txBody>
      </p:sp>
      <p:sp>
        <p:nvSpPr>
          <p:cNvPr id="3" name="内容占位符 2"/>
          <p:cNvSpPr>
            <a:spLocks noGrp="1"/>
          </p:cNvSpPr>
          <p:nvPr>
            <p:ph idx="1"/>
          </p:nvPr>
        </p:nvSpPr>
        <p:spPr>
          <a:xfrm>
            <a:off x="1115616" y="1628800"/>
            <a:ext cx="6984776" cy="3960440"/>
          </a:xfrm>
        </p:spPr>
        <p:txBody>
          <a:bodyPr>
            <a:normAutofit/>
          </a:bodyPr>
          <a:lstStyle/>
          <a:p>
            <a:pPr marL="68580" indent="0">
              <a:buNone/>
            </a:pPr>
            <a:endParaRPr lang="en-US" altLang="zh-CN" sz="1700" dirty="0">
              <a:solidFill>
                <a:srgbClr val="008000"/>
              </a:solidFill>
              <a:latin typeface="+mj-ea"/>
              <a:ea typeface="+mj-ea"/>
            </a:endParaRPr>
          </a:p>
          <a:p>
            <a:pPr>
              <a:lnSpc>
                <a:spcPct val="170000"/>
              </a:lnSpc>
            </a:pPr>
            <a:r>
              <a:rPr lang="zh-CN" altLang="en-US" sz="1800" dirty="0" smtClean="0">
                <a:solidFill>
                  <a:schemeClr val="tx1"/>
                </a:solidFill>
                <a:latin typeface="+mj-ea"/>
                <a:ea typeface="+mj-ea"/>
              </a:rPr>
              <a:t>代谢物</a:t>
            </a:r>
            <a:r>
              <a:rPr lang="zh-CN" altLang="en-US" sz="1800" dirty="0">
                <a:solidFill>
                  <a:schemeClr val="tx1"/>
                </a:solidFill>
                <a:latin typeface="+mj-ea"/>
                <a:ea typeface="+mj-ea"/>
              </a:rPr>
              <a:t>可以通过与对照样品的比值进行</a:t>
            </a:r>
            <a:r>
              <a:rPr lang="zh-CN" altLang="en-US" sz="1800" dirty="0">
                <a:solidFill>
                  <a:schemeClr val="accent6">
                    <a:lumMod val="75000"/>
                  </a:schemeClr>
                </a:solidFill>
                <a:latin typeface="+mj-ea"/>
                <a:ea typeface="+mj-ea"/>
              </a:rPr>
              <a:t>相对定量</a:t>
            </a:r>
            <a:r>
              <a:rPr lang="zh-CN" altLang="en-US" sz="1800" dirty="0">
                <a:solidFill>
                  <a:schemeClr val="tx1"/>
                </a:solidFill>
                <a:latin typeface="+mj-ea"/>
                <a:ea typeface="+mj-ea"/>
              </a:rPr>
              <a:t>。通过添加标准参照物以及对代谢物进行</a:t>
            </a:r>
            <a:r>
              <a:rPr lang="zh-CN" altLang="en-US" sz="1800" dirty="0">
                <a:solidFill>
                  <a:schemeClr val="accent6">
                    <a:lumMod val="75000"/>
                  </a:schemeClr>
                </a:solidFill>
                <a:latin typeface="+mj-ea"/>
                <a:ea typeface="+mj-ea"/>
              </a:rPr>
              <a:t>同位素标记</a:t>
            </a:r>
            <a:r>
              <a:rPr lang="en-US" altLang="zh-CN" sz="1800" dirty="0">
                <a:solidFill>
                  <a:schemeClr val="tx1"/>
                </a:solidFill>
                <a:latin typeface="+mj-ea"/>
                <a:ea typeface="+mj-ea"/>
              </a:rPr>
              <a:t>, </a:t>
            </a:r>
            <a:r>
              <a:rPr lang="zh-CN" altLang="en-US" sz="1800" dirty="0">
                <a:solidFill>
                  <a:schemeClr val="tx1"/>
                </a:solidFill>
                <a:latin typeface="+mj-ea"/>
                <a:ea typeface="+mj-ea"/>
              </a:rPr>
              <a:t>可以获得</a:t>
            </a:r>
            <a:r>
              <a:rPr lang="zh-CN" altLang="en-US" sz="1800" dirty="0">
                <a:solidFill>
                  <a:schemeClr val="accent6">
                    <a:lumMod val="75000"/>
                  </a:schemeClr>
                </a:solidFill>
                <a:latin typeface="+mj-ea"/>
                <a:ea typeface="+mj-ea"/>
              </a:rPr>
              <a:t>绝对定量</a:t>
            </a:r>
            <a:r>
              <a:rPr lang="zh-CN" altLang="en-US" sz="1800" dirty="0">
                <a:solidFill>
                  <a:schemeClr val="tx1"/>
                </a:solidFill>
                <a:latin typeface="+mj-ea"/>
                <a:ea typeface="+mj-ea"/>
              </a:rPr>
              <a:t>的代谢组数据集</a:t>
            </a:r>
            <a:r>
              <a:rPr lang="zh-CN" altLang="en-US" sz="1800" dirty="0" smtClean="0">
                <a:solidFill>
                  <a:schemeClr val="tx1"/>
                </a:solidFill>
                <a:latin typeface="+mj-ea"/>
                <a:ea typeface="+mj-ea"/>
              </a:rPr>
              <a:t>。</a:t>
            </a:r>
            <a:endParaRPr lang="en-US" altLang="zh-CN" sz="1800" dirty="0" smtClean="0">
              <a:solidFill>
                <a:schemeClr val="tx1"/>
              </a:solidFill>
              <a:latin typeface="+mj-ea"/>
              <a:ea typeface="+mj-ea"/>
            </a:endParaRPr>
          </a:p>
          <a:p>
            <a:pPr>
              <a:lnSpc>
                <a:spcPct val="170000"/>
              </a:lnSpc>
            </a:pPr>
            <a:r>
              <a:rPr lang="zh-CN" altLang="en-US" sz="1800" dirty="0" smtClean="0">
                <a:solidFill>
                  <a:schemeClr val="tx1"/>
                </a:solidFill>
                <a:latin typeface="+mj-ea"/>
                <a:ea typeface="+mj-ea"/>
              </a:rPr>
              <a:t>一旦</a:t>
            </a:r>
            <a:r>
              <a:rPr lang="zh-CN" altLang="en-US" sz="1800" dirty="0">
                <a:solidFill>
                  <a:schemeClr val="tx1"/>
                </a:solidFill>
                <a:latin typeface="+mj-ea"/>
                <a:ea typeface="+mj-ea"/>
              </a:rPr>
              <a:t>获得代谢组的定量数据集</a:t>
            </a:r>
            <a:r>
              <a:rPr lang="en-US" altLang="zh-CN" sz="1800" dirty="0">
                <a:solidFill>
                  <a:schemeClr val="tx1"/>
                </a:solidFill>
                <a:latin typeface="+mj-ea"/>
                <a:ea typeface="+mj-ea"/>
              </a:rPr>
              <a:t>, </a:t>
            </a:r>
            <a:r>
              <a:rPr lang="zh-CN" altLang="en-US" sz="1800" dirty="0">
                <a:solidFill>
                  <a:schemeClr val="tx1"/>
                </a:solidFill>
                <a:latin typeface="+mj-ea"/>
                <a:ea typeface="+mj-ea"/>
              </a:rPr>
              <a:t>可以采用多种数据分析策略进行</a:t>
            </a:r>
            <a:r>
              <a:rPr lang="zh-CN" altLang="en-US" sz="1800" dirty="0">
                <a:solidFill>
                  <a:schemeClr val="accent6">
                    <a:lumMod val="75000"/>
                  </a:schemeClr>
                </a:solidFill>
                <a:latin typeface="+mj-ea"/>
                <a:ea typeface="+mj-ea"/>
              </a:rPr>
              <a:t>代谢组数据分析</a:t>
            </a:r>
            <a:r>
              <a:rPr lang="en-US" altLang="zh-CN" sz="1800" dirty="0">
                <a:solidFill>
                  <a:schemeClr val="tx1"/>
                </a:solidFill>
                <a:latin typeface="+mj-ea"/>
                <a:ea typeface="+mj-ea"/>
              </a:rPr>
              <a:t>, </a:t>
            </a:r>
            <a:r>
              <a:rPr lang="zh-CN" altLang="en-US" sz="1800" dirty="0">
                <a:solidFill>
                  <a:schemeClr val="tx1"/>
                </a:solidFill>
                <a:latin typeface="+mj-ea"/>
                <a:ea typeface="+mj-ea"/>
              </a:rPr>
              <a:t>这些分析策略的基本原则是比较实验组与对照组之间代谢物</a:t>
            </a:r>
            <a:r>
              <a:rPr lang="zh-CN" altLang="en-US" sz="1800" dirty="0">
                <a:solidFill>
                  <a:schemeClr val="accent6">
                    <a:lumMod val="75000"/>
                  </a:schemeClr>
                </a:solidFill>
                <a:latin typeface="+mj-ea"/>
                <a:ea typeface="+mj-ea"/>
              </a:rPr>
              <a:t>水平差异</a:t>
            </a:r>
            <a:r>
              <a:rPr lang="en-US" altLang="zh-CN" sz="1800" dirty="0">
                <a:solidFill>
                  <a:schemeClr val="tx1"/>
                </a:solidFill>
                <a:latin typeface="+mj-ea"/>
                <a:ea typeface="+mj-ea"/>
              </a:rPr>
              <a:t>,</a:t>
            </a:r>
            <a:r>
              <a:rPr lang="zh-CN" altLang="en-US" sz="1800" dirty="0">
                <a:solidFill>
                  <a:schemeClr val="tx1"/>
                </a:solidFill>
                <a:latin typeface="+mj-ea"/>
                <a:ea typeface="+mj-ea"/>
              </a:rPr>
              <a:t>并利用统计方法评估这些</a:t>
            </a:r>
            <a:r>
              <a:rPr lang="zh-CN" altLang="en-US" sz="1800" dirty="0">
                <a:solidFill>
                  <a:schemeClr val="accent6">
                    <a:lumMod val="75000"/>
                  </a:schemeClr>
                </a:solidFill>
                <a:latin typeface="+mj-ea"/>
                <a:ea typeface="+mj-ea"/>
              </a:rPr>
              <a:t>差异的显著性</a:t>
            </a:r>
            <a:r>
              <a:rPr lang="zh-CN" altLang="en-US" sz="1800" dirty="0" smtClean="0">
                <a:solidFill>
                  <a:schemeClr val="tx1"/>
                </a:solidFill>
                <a:latin typeface="+mj-ea"/>
                <a:ea typeface="+mj-ea"/>
              </a:rPr>
              <a:t>。</a:t>
            </a:r>
            <a:endParaRPr lang="en-US" altLang="zh-CN" sz="1800" dirty="0">
              <a:solidFill>
                <a:schemeClr val="tx1"/>
              </a:solidFill>
              <a:latin typeface="+mj-ea"/>
              <a:ea typeface="+mj-ea"/>
            </a:endParaRPr>
          </a:p>
          <a:p>
            <a:endParaRPr lang="en-US" altLang="zh-CN" sz="1700" dirty="0">
              <a:solidFill>
                <a:srgbClr val="008000"/>
              </a:solidFill>
              <a:latin typeface="+mj-ea"/>
            </a:endParaRPr>
          </a:p>
          <a:p>
            <a:endParaRPr lang="zh-CN" altLang="en-US" sz="1700" dirty="0">
              <a:latin typeface="+mj-ea"/>
              <a:ea typeface="+mj-ea"/>
            </a:endParaRPr>
          </a:p>
        </p:txBody>
      </p:sp>
      <p:sp>
        <p:nvSpPr>
          <p:cNvPr id="4" name="日期占位符 3"/>
          <p:cNvSpPr>
            <a:spLocks noGrp="1"/>
          </p:cNvSpPr>
          <p:nvPr>
            <p:ph type="dt" sz="half" idx="10"/>
          </p:nvPr>
        </p:nvSpPr>
        <p:spPr/>
        <p:txBody>
          <a:bodyPr/>
          <a:lstStyle/>
          <a:p>
            <a:fld id="{55DD49EE-871F-4116-9AE1-621AF3BF2989}"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dirty="0" smtClean="0"/>
              <a:t>体内药物分析</a:t>
            </a:r>
            <a:endParaRPr lang="zh-CN" altLang="en-US" dirty="0"/>
          </a:p>
        </p:txBody>
      </p:sp>
    </p:spTree>
    <p:extLst>
      <p:ext uri="{BB962C8B-B14F-4D97-AF65-F5344CB8AC3E}">
        <p14:creationId xmlns:p14="http://schemas.microsoft.com/office/powerpoint/2010/main" val="16239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827584" y="1510341"/>
            <a:ext cx="7704856" cy="4176464"/>
          </a:xfrm>
          <a:prstGeom prst="roundRect">
            <a:avLst>
              <a:gd name="adj" fmla="val 14446"/>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755576" y="620688"/>
            <a:ext cx="7024744" cy="566936"/>
          </a:xfrm>
        </p:spPr>
        <p:txBody>
          <a:bodyPr>
            <a:normAutofit/>
          </a:bodyPr>
          <a:lstStyle/>
          <a:p>
            <a:pPr marL="457200" indent="-457200">
              <a:buFont typeface="Wingdings" panose="05000000000000000000" pitchFamily="2" charset="2"/>
              <a:buChar char="p"/>
            </a:pPr>
            <a:r>
              <a:rPr lang="zh-CN" altLang="en-US" sz="2800" dirty="0" smtClean="0"/>
              <a:t>数据预处理</a:t>
            </a:r>
            <a:endParaRPr lang="zh-CN" altLang="en-US" sz="2800" dirty="0"/>
          </a:p>
        </p:txBody>
      </p:sp>
      <p:sp>
        <p:nvSpPr>
          <p:cNvPr id="3" name="内容占位符 2"/>
          <p:cNvSpPr>
            <a:spLocks noGrp="1"/>
          </p:cNvSpPr>
          <p:nvPr>
            <p:ph idx="1"/>
          </p:nvPr>
        </p:nvSpPr>
        <p:spPr>
          <a:xfrm>
            <a:off x="847868" y="1556792"/>
            <a:ext cx="7704856" cy="4752528"/>
          </a:xfrm>
        </p:spPr>
        <p:txBody>
          <a:bodyPr>
            <a:normAutofit/>
          </a:bodyPr>
          <a:lstStyle/>
          <a:p>
            <a:pPr>
              <a:lnSpc>
                <a:spcPct val="150000"/>
              </a:lnSpc>
            </a:pPr>
            <a:r>
              <a:rPr lang="zh-CN" altLang="en-US" sz="1700" dirty="0" smtClean="0">
                <a:solidFill>
                  <a:schemeClr val="tx1"/>
                </a:solidFill>
                <a:latin typeface="+mj-ea"/>
                <a:ea typeface="+mj-ea"/>
              </a:rPr>
              <a:t>归一化与滤噪</a:t>
            </a:r>
            <a:endParaRPr lang="en-US" altLang="zh-CN" sz="1700" dirty="0" smtClean="0">
              <a:solidFill>
                <a:schemeClr val="tx1"/>
              </a:solidFill>
              <a:latin typeface="+mj-ea"/>
              <a:ea typeface="+mj-ea"/>
            </a:endParaRPr>
          </a:p>
          <a:p>
            <a:pPr marL="68580" indent="0">
              <a:lnSpc>
                <a:spcPct val="150000"/>
              </a:lnSpc>
              <a:buNone/>
            </a:pPr>
            <a:r>
              <a:rPr lang="zh-CN" altLang="en-US" sz="1700" dirty="0" smtClean="0">
                <a:solidFill>
                  <a:schemeClr val="tx1"/>
                </a:solidFill>
                <a:latin typeface="+mj-ea"/>
                <a:ea typeface="+mj-ea"/>
              </a:rPr>
              <a:t>         在得到分析对象的原始图谱后，首先需要对数据进行预处理（一般包括归一化与滤噪），处理后保留与分类有关的大部分信息，</a:t>
            </a:r>
            <a:r>
              <a:rPr lang="zh-CN" altLang="en-US" sz="1700" dirty="0" smtClean="0">
                <a:solidFill>
                  <a:schemeClr val="accent6">
                    <a:lumMod val="75000"/>
                  </a:schemeClr>
                </a:solidFill>
                <a:latin typeface="+mj-ea"/>
                <a:ea typeface="+mj-ea"/>
              </a:rPr>
              <a:t>消除多余的干扰因素的影响。</a:t>
            </a:r>
            <a:endParaRPr lang="en-US" altLang="zh-CN" sz="1700" dirty="0" smtClean="0">
              <a:solidFill>
                <a:schemeClr val="accent6">
                  <a:lumMod val="75000"/>
                </a:schemeClr>
              </a:solidFill>
              <a:latin typeface="+mj-ea"/>
              <a:ea typeface="+mj-ea"/>
            </a:endParaRPr>
          </a:p>
          <a:p>
            <a:pPr marL="68580" indent="0">
              <a:lnSpc>
                <a:spcPct val="150000"/>
              </a:lnSpc>
              <a:buNone/>
            </a:pPr>
            <a:r>
              <a:rPr lang="en-US" altLang="zh-CN" sz="1700" dirty="0">
                <a:solidFill>
                  <a:schemeClr val="tx1"/>
                </a:solidFill>
                <a:latin typeface="+mj-ea"/>
                <a:ea typeface="+mj-ea"/>
              </a:rPr>
              <a:t> </a:t>
            </a:r>
            <a:r>
              <a:rPr lang="en-US" altLang="zh-CN" sz="1700" dirty="0" smtClean="0">
                <a:solidFill>
                  <a:schemeClr val="tx1"/>
                </a:solidFill>
                <a:latin typeface="+mj-ea"/>
                <a:ea typeface="+mj-ea"/>
              </a:rPr>
              <a:t>      </a:t>
            </a:r>
            <a:r>
              <a:rPr lang="zh-CN" altLang="en-US" sz="1700" dirty="0" smtClean="0">
                <a:solidFill>
                  <a:schemeClr val="tx1"/>
                </a:solidFill>
                <a:latin typeface="+mj-ea"/>
                <a:ea typeface="+mj-ea"/>
              </a:rPr>
              <a:t>广泛应用的滤噪技术是正交信号校正技术（</a:t>
            </a:r>
            <a:r>
              <a:rPr lang="en-US" altLang="zh-CN" sz="1700" dirty="0" smtClean="0">
                <a:solidFill>
                  <a:schemeClr val="tx1"/>
                </a:solidFill>
                <a:latin typeface="+mj-ea"/>
                <a:ea typeface="+mj-ea"/>
              </a:rPr>
              <a:t>OSC</a:t>
            </a:r>
            <a:r>
              <a:rPr lang="zh-CN" altLang="en-US" sz="1700" dirty="0" smtClean="0">
                <a:solidFill>
                  <a:schemeClr val="tx1"/>
                </a:solidFill>
                <a:latin typeface="+mj-ea"/>
                <a:ea typeface="+mj-ea"/>
              </a:rPr>
              <a:t>）。</a:t>
            </a:r>
            <a:r>
              <a:rPr lang="en-US" altLang="zh-CN" sz="1700" dirty="0" smtClean="0">
                <a:solidFill>
                  <a:schemeClr val="tx1"/>
                </a:solidFill>
                <a:latin typeface="+mj-ea"/>
                <a:ea typeface="+mj-ea"/>
              </a:rPr>
              <a:t>OSC</a:t>
            </a:r>
            <a:r>
              <a:rPr lang="zh-CN" altLang="en-US" sz="1700" dirty="0" smtClean="0">
                <a:solidFill>
                  <a:schemeClr val="tx1"/>
                </a:solidFill>
                <a:latin typeface="+mj-ea"/>
                <a:ea typeface="+mj-ea"/>
              </a:rPr>
              <a:t>等效</a:t>
            </a:r>
            <a:r>
              <a:rPr lang="zh-CN" altLang="en-US" sz="1700" dirty="0">
                <a:solidFill>
                  <a:schemeClr val="tx1"/>
                </a:solidFill>
                <a:latin typeface="+mj-ea"/>
                <a:ea typeface="+mj-ea"/>
              </a:rPr>
              <a:t>于从数据中除去了额外的影响因素，因此该方法经常用于</a:t>
            </a:r>
            <a:r>
              <a:rPr lang="zh-CN" altLang="en-US" sz="1700" dirty="0">
                <a:solidFill>
                  <a:schemeClr val="accent6">
                    <a:lumMod val="75000"/>
                  </a:schemeClr>
                </a:solidFill>
                <a:latin typeface="+mj-ea"/>
                <a:ea typeface="+mj-ea"/>
              </a:rPr>
              <a:t>易受环境因素影响的分析</a:t>
            </a:r>
            <a:r>
              <a:rPr lang="zh-CN" altLang="en-US" sz="1700" dirty="0">
                <a:solidFill>
                  <a:schemeClr val="tx1"/>
                </a:solidFill>
                <a:latin typeface="+mj-ea"/>
                <a:ea typeface="+mj-ea"/>
              </a:rPr>
              <a:t>，例如在微量药物引发的生化效应中，分析结果经常被研究对象的性别、饮食和其他环境因素所淹没，在这种情形下，应用</a:t>
            </a:r>
            <a:r>
              <a:rPr lang="en-US" altLang="zh-CN" sz="1700" dirty="0">
                <a:solidFill>
                  <a:schemeClr val="tx1"/>
                </a:solidFill>
                <a:latin typeface="+mj-ea"/>
                <a:ea typeface="+mj-ea"/>
              </a:rPr>
              <a:t>OSC</a:t>
            </a:r>
            <a:r>
              <a:rPr lang="zh-CN" altLang="en-US" sz="1700" dirty="0">
                <a:solidFill>
                  <a:schemeClr val="tx1"/>
                </a:solidFill>
                <a:latin typeface="+mj-ea"/>
                <a:ea typeface="+mj-ea"/>
              </a:rPr>
              <a:t>能收到更好的效果。</a:t>
            </a:r>
          </a:p>
          <a:p>
            <a:pPr marL="68580" indent="0">
              <a:lnSpc>
                <a:spcPct val="150000"/>
              </a:lnSpc>
              <a:buNone/>
            </a:pPr>
            <a:endParaRPr lang="en-US" altLang="zh-CN" sz="1700" dirty="0" smtClean="0">
              <a:solidFill>
                <a:schemeClr val="tx1"/>
              </a:solidFill>
              <a:latin typeface="+mj-ea"/>
              <a:ea typeface="+mj-ea"/>
            </a:endParaRPr>
          </a:p>
          <a:p>
            <a:pPr marL="68580" indent="0">
              <a:lnSpc>
                <a:spcPct val="150000"/>
              </a:lnSpc>
              <a:buNone/>
            </a:pPr>
            <a:r>
              <a:rPr lang="zh-CN" altLang="en-US" sz="1900" dirty="0" smtClean="0">
                <a:solidFill>
                  <a:schemeClr val="tx1"/>
                </a:solidFill>
                <a:latin typeface="+mj-ea"/>
                <a:ea typeface="+mj-ea"/>
              </a:rPr>
              <a:t>　　</a:t>
            </a:r>
            <a:endParaRPr lang="zh-CN" altLang="en-US" sz="1900" dirty="0">
              <a:solidFill>
                <a:schemeClr val="tx1"/>
              </a:solidFill>
              <a:latin typeface="+mj-ea"/>
              <a:ea typeface="+mj-ea"/>
            </a:endParaRPr>
          </a:p>
        </p:txBody>
      </p:sp>
      <p:sp>
        <p:nvSpPr>
          <p:cNvPr id="4" name="日期占位符 3"/>
          <p:cNvSpPr>
            <a:spLocks noGrp="1"/>
          </p:cNvSpPr>
          <p:nvPr>
            <p:ph type="dt" sz="half" idx="10"/>
          </p:nvPr>
        </p:nvSpPr>
        <p:spPr/>
        <p:txBody>
          <a:bodyPr/>
          <a:lstStyle/>
          <a:p>
            <a:fld id="{765D094E-3FCB-4E89-A8ED-50AA43E84C57}"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spTree>
    <p:extLst>
      <p:ext uri="{BB962C8B-B14F-4D97-AF65-F5344CB8AC3E}">
        <p14:creationId xmlns:p14="http://schemas.microsoft.com/office/powerpoint/2010/main" val="47393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43608" y="1506014"/>
            <a:ext cx="7400800" cy="41552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002634" y="476672"/>
            <a:ext cx="5832648" cy="864096"/>
          </a:xfrm>
        </p:spPr>
        <p:txBody>
          <a:bodyPr>
            <a:normAutofit/>
          </a:bodyPr>
          <a:lstStyle/>
          <a:p>
            <a:r>
              <a:rPr lang="zh-CN" altLang="en-US" sz="2800" dirty="0" smtClean="0"/>
              <a:t>数据预处理（峰匹配）</a:t>
            </a:r>
            <a:endParaRPr lang="zh-CN" altLang="en-US" sz="2800" dirty="0"/>
          </a:p>
        </p:txBody>
      </p:sp>
      <p:sp>
        <p:nvSpPr>
          <p:cNvPr id="3" name="内容占位符 2"/>
          <p:cNvSpPr>
            <a:spLocks noGrp="1"/>
          </p:cNvSpPr>
          <p:nvPr>
            <p:ph idx="1"/>
          </p:nvPr>
        </p:nvSpPr>
        <p:spPr>
          <a:xfrm>
            <a:off x="1055349" y="1506014"/>
            <a:ext cx="6777317" cy="3508977"/>
          </a:xfrm>
        </p:spPr>
        <p:txBody>
          <a:bodyPr>
            <a:normAutofit/>
          </a:bodyPr>
          <a:lstStyle/>
          <a:p>
            <a:pPr>
              <a:lnSpc>
                <a:spcPct val="150000"/>
              </a:lnSpc>
            </a:pPr>
            <a:r>
              <a:rPr lang="zh-CN" altLang="zh-CN" sz="1800" dirty="0">
                <a:latin typeface="+mj-ea"/>
                <a:ea typeface="+mj-ea"/>
              </a:rPr>
              <a:t>基于色谱一质谱联用技术的代谢组学方法，如</a:t>
            </a:r>
            <a:r>
              <a:rPr lang="zh-CN" altLang="zh-CN" sz="1800" dirty="0" smtClean="0">
                <a:latin typeface="+mj-ea"/>
                <a:ea typeface="+mj-ea"/>
              </a:rPr>
              <a:t>流动相</a:t>
            </a:r>
            <a:r>
              <a:rPr lang="zh-CN" altLang="zh-CN" sz="1800" dirty="0">
                <a:latin typeface="+mj-ea"/>
                <a:ea typeface="+mj-ea"/>
              </a:rPr>
              <a:t>组成的微小变化，梯度的重现性及柱温的</a:t>
            </a:r>
            <a:r>
              <a:rPr lang="zh-CN" altLang="zh-CN" sz="1800" dirty="0" smtClean="0">
                <a:latin typeface="+mj-ea"/>
                <a:ea typeface="+mj-ea"/>
              </a:rPr>
              <a:t>微小变化</a:t>
            </a:r>
            <a:r>
              <a:rPr lang="zh-CN" altLang="zh-CN" sz="1800" dirty="0">
                <a:latin typeface="+mj-ea"/>
                <a:ea typeface="+mj-ea"/>
              </a:rPr>
              <a:t>及其</a:t>
            </a:r>
            <a:r>
              <a:rPr lang="zh-CN" altLang="zh-CN" sz="1800" dirty="0" smtClean="0">
                <a:latin typeface="+mj-ea"/>
                <a:ea typeface="+mj-ea"/>
              </a:rPr>
              <a:t>柱表面</a:t>
            </a:r>
            <a:r>
              <a:rPr lang="zh-CN" altLang="zh-CN" sz="1800" dirty="0">
                <a:latin typeface="+mj-ea"/>
                <a:ea typeface="+mj-ea"/>
              </a:rPr>
              <a:t>的状态变化常导致保留时间的差异。</a:t>
            </a:r>
          </a:p>
          <a:p>
            <a:pPr>
              <a:lnSpc>
                <a:spcPct val="150000"/>
              </a:lnSpc>
            </a:pPr>
            <a:r>
              <a:rPr lang="zh-CN" altLang="zh-CN" sz="1800" dirty="0">
                <a:latin typeface="+mj-ea"/>
                <a:ea typeface="+mj-ea"/>
              </a:rPr>
              <a:t>为了利用色谱图中所有可以识别的峰信息，需对</a:t>
            </a:r>
            <a:r>
              <a:rPr lang="zh-CN" altLang="zh-CN" sz="1800" dirty="0" smtClean="0">
                <a:latin typeface="+mj-ea"/>
                <a:ea typeface="+mj-ea"/>
              </a:rPr>
              <a:t>谱图</a:t>
            </a:r>
            <a:r>
              <a:rPr lang="zh-CN" altLang="zh-CN" sz="1800" dirty="0">
                <a:latin typeface="+mj-ea"/>
                <a:ea typeface="+mj-ea"/>
              </a:rPr>
              <a:t>实行峰匹配</a:t>
            </a:r>
            <a:r>
              <a:rPr lang="en-US" altLang="zh-CN" sz="1800" dirty="0">
                <a:latin typeface="+mj-ea"/>
                <a:ea typeface="+mj-ea"/>
              </a:rPr>
              <a:t>(</a:t>
            </a:r>
            <a:r>
              <a:rPr lang="zh-CN" altLang="zh-CN" sz="1800" dirty="0">
                <a:latin typeface="+mj-ea"/>
                <a:ea typeface="+mj-ea"/>
              </a:rPr>
              <a:t>或称峰对齐</a:t>
            </a:r>
            <a:r>
              <a:rPr lang="en-US" altLang="zh-CN" sz="1800" dirty="0">
                <a:latin typeface="+mj-ea"/>
                <a:ea typeface="+mj-ea"/>
              </a:rPr>
              <a:t>)</a:t>
            </a:r>
            <a:r>
              <a:rPr lang="zh-CN" altLang="zh-CN" sz="1800" dirty="0">
                <a:latin typeface="+mj-ea"/>
                <a:ea typeface="+mj-ea"/>
              </a:rPr>
              <a:t>，使相同的代谢产物</a:t>
            </a:r>
            <a:r>
              <a:rPr lang="zh-CN" altLang="zh-CN" sz="1800" dirty="0" smtClean="0">
                <a:latin typeface="+mj-ea"/>
                <a:ea typeface="+mj-ea"/>
              </a:rPr>
              <a:t>在生成</a:t>
            </a:r>
            <a:r>
              <a:rPr lang="zh-CN" altLang="zh-CN" sz="1800" dirty="0">
                <a:latin typeface="+mj-ea"/>
                <a:ea typeface="+mj-ea"/>
              </a:rPr>
              <a:t>的数据矩阵中由同一个变量表示，使各样本</a:t>
            </a:r>
            <a:r>
              <a:rPr lang="zh-CN" altLang="zh-CN" sz="1800" dirty="0" smtClean="0">
                <a:latin typeface="+mj-ea"/>
                <a:ea typeface="+mj-ea"/>
              </a:rPr>
              <a:t>的数据</a:t>
            </a:r>
            <a:r>
              <a:rPr lang="zh-CN" altLang="zh-CN" sz="1800" dirty="0">
                <a:latin typeface="+mj-ea"/>
                <a:ea typeface="+mj-ea"/>
              </a:rPr>
              <a:t>得到正确的比较。</a:t>
            </a:r>
          </a:p>
          <a:p>
            <a:endParaRPr lang="zh-CN" altLang="en-US" dirty="0"/>
          </a:p>
        </p:txBody>
      </p:sp>
      <p:sp>
        <p:nvSpPr>
          <p:cNvPr id="4" name="日期占位符 3"/>
          <p:cNvSpPr>
            <a:spLocks noGrp="1"/>
          </p:cNvSpPr>
          <p:nvPr>
            <p:ph type="dt" sz="half" idx="10"/>
          </p:nvPr>
        </p:nvSpPr>
        <p:spPr/>
        <p:txBody>
          <a:bodyPr/>
          <a:lstStyle/>
          <a:p>
            <a:fld id="{C1EF7098-ABD4-402B-AEB2-084970BD0173}" type="datetime1">
              <a:rPr lang="zh-CN" altLang="en-US" smtClean="0"/>
              <a:t>2015/6/24</a:t>
            </a:fld>
            <a:endParaRPr lang="zh-CN" altLang="en-US"/>
          </a:p>
        </p:txBody>
      </p:sp>
      <p:sp>
        <p:nvSpPr>
          <p:cNvPr id="5" name="页脚占位符 4"/>
          <p:cNvSpPr>
            <a:spLocks noGrp="1"/>
          </p:cNvSpPr>
          <p:nvPr>
            <p:ph type="ftr" sz="quarter" idx="11"/>
          </p:nvPr>
        </p:nvSpPr>
        <p:spPr/>
        <p:txBody>
          <a:bodyPr/>
          <a:lstStyle/>
          <a:p>
            <a:r>
              <a:rPr lang="zh-CN" altLang="en-US" smtClean="0"/>
              <a:t>体内药物分析</a:t>
            </a:r>
            <a:endParaRPr lang="zh-CN"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002"/>
          <a:stretch/>
        </p:blipFill>
        <p:spPr bwMode="auto">
          <a:xfrm>
            <a:off x="5436096" y="4053073"/>
            <a:ext cx="2304256" cy="1589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32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20688"/>
            <a:ext cx="7024744" cy="782960"/>
          </a:xfrm>
        </p:spPr>
        <p:txBody>
          <a:bodyPr>
            <a:normAutofit/>
          </a:bodyPr>
          <a:lstStyle/>
          <a:p>
            <a:pPr marL="457200" indent="-457200">
              <a:buFont typeface="Wingdings" panose="05000000000000000000" pitchFamily="2" charset="2"/>
              <a:buChar char="p"/>
            </a:pPr>
            <a:r>
              <a:rPr lang="zh-CN" altLang="en-US" sz="2800" dirty="0" smtClean="0"/>
              <a:t>数据分析方法和模型建立</a:t>
            </a:r>
            <a:r>
              <a:rPr lang="en-US" altLang="zh-CN" sz="2800" dirty="0" smtClean="0"/>
              <a:t>1</a:t>
            </a:r>
            <a:endParaRPr lang="zh-CN" altLang="en-US" sz="2800" dirty="0"/>
          </a:p>
        </p:txBody>
      </p:sp>
      <p:sp>
        <p:nvSpPr>
          <p:cNvPr id="4" name="日期占位符 3"/>
          <p:cNvSpPr>
            <a:spLocks noGrp="1"/>
          </p:cNvSpPr>
          <p:nvPr>
            <p:ph type="dt" sz="half" idx="10"/>
          </p:nvPr>
        </p:nvSpPr>
        <p:spPr/>
        <p:txBody>
          <a:bodyPr/>
          <a:lstStyle/>
          <a:p>
            <a:fld id="{374CDEC8-BE44-4133-ADEE-7C5373995781}" type="datetime1">
              <a:rPr lang="zh-CN" altLang="en-US" smtClean="0"/>
              <a:t>2015/6/24</a:t>
            </a:fld>
            <a:endParaRPr lang="zh-CN" altLang="en-US"/>
          </a:p>
        </p:txBody>
      </p:sp>
      <p:sp>
        <p:nvSpPr>
          <p:cNvPr id="5" name="页脚占位符 4"/>
          <p:cNvSpPr>
            <a:spLocks noGrp="1"/>
          </p:cNvSpPr>
          <p:nvPr>
            <p:ph type="ftr" sz="quarter" idx="11"/>
          </p:nvPr>
        </p:nvSpPr>
        <p:spPr/>
        <p:txBody>
          <a:bodyPr/>
          <a:lstStyle/>
          <a:p>
            <a:r>
              <a:rPr lang="zh-CN" altLang="en-US" smtClean="0"/>
              <a:t>体内药物分析</a:t>
            </a:r>
            <a:endParaRPr lang="zh-CN" altLang="en-US"/>
          </a:p>
        </p:txBody>
      </p:sp>
      <p:sp>
        <p:nvSpPr>
          <p:cNvPr id="3" name="内容占位符 2"/>
          <p:cNvSpPr>
            <a:spLocks noGrp="1"/>
          </p:cNvSpPr>
          <p:nvPr>
            <p:ph idx="1"/>
          </p:nvPr>
        </p:nvSpPr>
        <p:spPr>
          <a:xfrm>
            <a:off x="971600" y="1484784"/>
            <a:ext cx="7344816" cy="4392488"/>
          </a:xfrm>
          <a:prstGeom prst="roundRect">
            <a:avLst/>
          </a:prstGeo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pPr>
            <a:r>
              <a:rPr lang="zh-CN" altLang="en-US" sz="1700" dirty="0" smtClean="0">
                <a:latin typeface="+mj-ea"/>
                <a:ea typeface="+mj-ea"/>
              </a:rPr>
              <a:t>非监督学习方法</a:t>
            </a:r>
            <a:endParaRPr lang="en-US" altLang="zh-CN" sz="1700" dirty="0" smtClean="0">
              <a:latin typeface="+mj-ea"/>
              <a:ea typeface="+mj-ea"/>
            </a:endParaRPr>
          </a:p>
          <a:p>
            <a:pPr marL="68580" indent="0">
              <a:lnSpc>
                <a:spcPct val="150000"/>
              </a:lnSpc>
              <a:buNone/>
            </a:pPr>
            <a:r>
              <a:rPr lang="en-US" altLang="zh-CN" sz="1700" dirty="0" smtClean="0">
                <a:latin typeface="+mj-ea"/>
                <a:ea typeface="+mj-ea"/>
              </a:rPr>
              <a:t>    </a:t>
            </a:r>
            <a:r>
              <a:rPr lang="zh-CN" altLang="en-US" sz="1700" dirty="0" smtClean="0">
                <a:latin typeface="+mj-ea"/>
                <a:ea typeface="+mj-ea"/>
              </a:rPr>
              <a:t>这类方法用于</a:t>
            </a:r>
            <a:r>
              <a:rPr lang="zh-CN" altLang="en-US" sz="1700" dirty="0" smtClean="0">
                <a:solidFill>
                  <a:schemeClr val="accent6">
                    <a:lumMod val="75000"/>
                  </a:schemeClr>
                </a:solidFill>
                <a:latin typeface="+mj-ea"/>
                <a:ea typeface="+mj-ea"/>
              </a:rPr>
              <a:t>从原始图谱信息或预处理后的信息中对样本进行归类，并采用相应的可视化技术直观地表达出来</a:t>
            </a:r>
            <a:r>
              <a:rPr lang="zh-CN" altLang="en-US" sz="1700" dirty="0" smtClean="0">
                <a:latin typeface="+mj-ea"/>
                <a:ea typeface="+mj-ea"/>
              </a:rPr>
              <a:t>。该方法将得到的分类信息和这些样本的</a:t>
            </a:r>
            <a:r>
              <a:rPr lang="zh-CN" altLang="en-US" sz="1700" dirty="0" smtClean="0">
                <a:solidFill>
                  <a:schemeClr val="tx1"/>
                </a:solidFill>
                <a:latin typeface="+mj-ea"/>
                <a:ea typeface="+mj-ea"/>
              </a:rPr>
              <a:t>原始信息</a:t>
            </a:r>
            <a:r>
              <a:rPr lang="zh-CN" altLang="en-US" sz="1700" dirty="0" smtClean="0">
                <a:latin typeface="+mj-ea"/>
                <a:ea typeface="+mj-ea"/>
              </a:rPr>
              <a:t>（如药物的作用位点或疾病的种类等）进行比较，建立代谢产物与这些原始信息的</a:t>
            </a:r>
            <a:r>
              <a:rPr lang="zh-CN" altLang="en-US" sz="1700" dirty="0" smtClean="0">
                <a:solidFill>
                  <a:schemeClr val="tx1"/>
                </a:solidFill>
                <a:latin typeface="+mj-ea"/>
                <a:ea typeface="+mj-ea"/>
              </a:rPr>
              <a:t>联系，筛选与原始信息相关的标记物，进而考察其中的代谢途径。</a:t>
            </a:r>
            <a:endParaRPr lang="en-US" altLang="zh-CN" sz="1700" dirty="0" smtClean="0">
              <a:solidFill>
                <a:schemeClr val="tx1"/>
              </a:solidFill>
              <a:latin typeface="+mj-ea"/>
              <a:ea typeface="+mj-ea"/>
            </a:endParaRPr>
          </a:p>
          <a:p>
            <a:pPr marL="68580" indent="0">
              <a:lnSpc>
                <a:spcPct val="150000"/>
              </a:lnSpc>
              <a:buNone/>
            </a:pPr>
            <a:r>
              <a:rPr lang="en-US" altLang="zh-CN" sz="1700" dirty="0">
                <a:latin typeface="+mj-ea"/>
                <a:ea typeface="+mj-ea"/>
              </a:rPr>
              <a:t> </a:t>
            </a:r>
            <a:r>
              <a:rPr lang="en-US" altLang="zh-CN" sz="1700" dirty="0" smtClean="0">
                <a:latin typeface="+mj-ea"/>
                <a:ea typeface="+mj-ea"/>
              </a:rPr>
              <a:t>       </a:t>
            </a:r>
            <a:r>
              <a:rPr lang="zh-CN" altLang="en-US" sz="1700" dirty="0" smtClean="0">
                <a:latin typeface="+mj-ea"/>
                <a:ea typeface="+mj-ea"/>
              </a:rPr>
              <a:t>用于这个目的的方法</a:t>
            </a:r>
            <a:r>
              <a:rPr lang="zh-CN" altLang="en-US" sz="1700" dirty="0" smtClean="0">
                <a:solidFill>
                  <a:schemeClr val="accent6">
                    <a:lumMod val="75000"/>
                  </a:schemeClr>
                </a:solidFill>
                <a:latin typeface="+mj-ea"/>
                <a:ea typeface="+mj-ea"/>
              </a:rPr>
              <a:t>没有可供学习利用的训练样本</a:t>
            </a:r>
            <a:r>
              <a:rPr lang="zh-CN" altLang="en-US" sz="1700" dirty="0" smtClean="0">
                <a:latin typeface="+mj-ea"/>
                <a:ea typeface="+mj-ea"/>
              </a:rPr>
              <a:t>，所以称之为</a:t>
            </a:r>
            <a:r>
              <a:rPr lang="zh-CN" altLang="en-US" sz="1700" dirty="0" smtClean="0">
                <a:solidFill>
                  <a:schemeClr val="accent6">
                    <a:lumMod val="75000"/>
                  </a:schemeClr>
                </a:solidFill>
                <a:latin typeface="+mj-ea"/>
                <a:ea typeface="+mj-ea"/>
              </a:rPr>
              <a:t>非监督学习方法</a:t>
            </a:r>
            <a:r>
              <a:rPr lang="zh-CN" altLang="en-US" sz="1700" dirty="0" smtClean="0">
                <a:latin typeface="+mj-ea"/>
                <a:ea typeface="+mj-ea"/>
              </a:rPr>
              <a:t>，应用在此领域的方法有：</a:t>
            </a:r>
            <a:r>
              <a:rPr lang="zh-CN" altLang="en-US" sz="1700" dirty="0" smtClean="0">
                <a:solidFill>
                  <a:schemeClr val="accent6">
                    <a:lumMod val="75000"/>
                  </a:schemeClr>
                </a:solidFill>
                <a:latin typeface="+mj-ea"/>
                <a:ea typeface="+mj-ea"/>
              </a:rPr>
              <a:t>主成分分析、非线性映射、簇类分析等</a:t>
            </a:r>
            <a:r>
              <a:rPr lang="zh-CN" altLang="en-US" sz="1700" dirty="0" smtClean="0">
                <a:solidFill>
                  <a:schemeClr val="accent6">
                    <a:lumMod val="75000"/>
                  </a:schemeClr>
                </a:solidFill>
              </a:rPr>
              <a:t>。</a:t>
            </a:r>
            <a:endParaRPr lang="zh-CN" altLang="en-US" sz="1700" dirty="0">
              <a:solidFill>
                <a:schemeClr val="accent6">
                  <a:lumMod val="75000"/>
                </a:schemeClr>
              </a:solidFill>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948263" y="4987345"/>
            <a:ext cx="919233" cy="85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4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折角形 5"/>
          <p:cNvSpPr/>
          <p:nvPr/>
        </p:nvSpPr>
        <p:spPr>
          <a:xfrm>
            <a:off x="1115616" y="1412776"/>
            <a:ext cx="7128792" cy="4896544"/>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971600" y="620688"/>
            <a:ext cx="7024744" cy="601136"/>
          </a:xfrm>
        </p:spPr>
        <p:txBody>
          <a:bodyPr>
            <a:normAutofit/>
          </a:bodyPr>
          <a:lstStyle/>
          <a:p>
            <a:pPr marL="525780" indent="-457200">
              <a:buClr>
                <a:schemeClr val="accent1"/>
              </a:buClr>
              <a:buSzPct val="76000"/>
              <a:buFont typeface="Wingdings" panose="05000000000000000000" pitchFamily="2" charset="2"/>
              <a:buChar char="Ø"/>
            </a:pPr>
            <a:r>
              <a:rPr lang="zh-CN" altLang="en-US" sz="2800" dirty="0"/>
              <a:t>代谢组学定义</a:t>
            </a:r>
          </a:p>
        </p:txBody>
      </p:sp>
      <p:sp>
        <p:nvSpPr>
          <p:cNvPr id="3" name="内容占位符 2"/>
          <p:cNvSpPr>
            <a:spLocks noGrp="1"/>
          </p:cNvSpPr>
          <p:nvPr>
            <p:ph sz="half" idx="2"/>
          </p:nvPr>
        </p:nvSpPr>
        <p:spPr>
          <a:xfrm>
            <a:off x="1295636" y="1484784"/>
            <a:ext cx="6768752" cy="1703040"/>
          </a:xfrm>
        </p:spPr>
        <p:txBody>
          <a:bodyPr>
            <a:normAutofit fontScale="92500"/>
          </a:bodyPr>
          <a:lstStyle/>
          <a:p>
            <a:pPr>
              <a:lnSpc>
                <a:spcPct val="150000"/>
              </a:lnSpc>
            </a:pPr>
            <a:r>
              <a:rPr lang="zh-CN" altLang="en-US" sz="2000" dirty="0" smtClean="0">
                <a:solidFill>
                  <a:srgbClr val="002060"/>
                </a:solidFill>
                <a:latin typeface="+mj-ea"/>
                <a:ea typeface="+mj-ea"/>
              </a:rPr>
              <a:t>通过考察生物体系（细胞、组织或生物体）受刺激或扰动后（如将某个特定的基因变异或环境变化后），其代谢产物的变化或其随时间的变化，来研究生物体系的一门科学</a:t>
            </a:r>
            <a:r>
              <a:rPr lang="zh-CN" altLang="en-US" dirty="0" smtClean="0">
                <a:solidFill>
                  <a:srgbClr val="002060"/>
                </a:solidFill>
                <a:latin typeface="+mj-ea"/>
                <a:ea typeface="+mj-ea"/>
              </a:rPr>
              <a:t>。</a:t>
            </a:r>
            <a:endParaRPr lang="en-US" altLang="zh-CN" dirty="0" smtClean="0">
              <a:solidFill>
                <a:srgbClr val="002060"/>
              </a:solidFill>
              <a:latin typeface="+mj-ea"/>
              <a:ea typeface="+mj-ea"/>
            </a:endParaRPr>
          </a:p>
          <a:p>
            <a:pPr>
              <a:lnSpc>
                <a:spcPct val="150000"/>
              </a:lnSpc>
            </a:pPr>
            <a:endParaRPr lang="en-US" altLang="zh-CN" dirty="0" smtClean="0">
              <a:latin typeface="+mj-ea"/>
              <a:ea typeface="+mj-ea"/>
            </a:endParaRPr>
          </a:p>
        </p:txBody>
      </p:sp>
      <p:pic>
        <p:nvPicPr>
          <p:cNvPr id="9" name="内容占位符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15616" y="3212975"/>
            <a:ext cx="7128792" cy="3308349"/>
          </a:xfrm>
          <a:ln>
            <a:solidFill>
              <a:schemeClr val="accent1"/>
            </a:solidFill>
          </a:ln>
        </p:spPr>
      </p:pic>
      <p:sp>
        <p:nvSpPr>
          <p:cNvPr id="4" name="日期占位符 3"/>
          <p:cNvSpPr>
            <a:spLocks noGrp="1"/>
          </p:cNvSpPr>
          <p:nvPr>
            <p:ph type="dt" sz="half" idx="10"/>
          </p:nvPr>
        </p:nvSpPr>
        <p:spPr/>
        <p:txBody>
          <a:bodyPr/>
          <a:lstStyle/>
          <a:p>
            <a:fld id="{D151F111-2477-4D6E-B632-329BD00F605F}" type="datetime1">
              <a:rPr lang="zh-CN" altLang="en-US" smtClean="0"/>
              <a:t>2015/6/24</a:t>
            </a:fld>
            <a:endParaRPr lang="zh-CN" altLang="en-US" dirty="0"/>
          </a:p>
        </p:txBody>
      </p:sp>
      <p:sp>
        <p:nvSpPr>
          <p:cNvPr id="5" name="页脚占位符 4"/>
          <p:cNvSpPr>
            <a:spLocks noGrp="1"/>
          </p:cNvSpPr>
          <p:nvPr>
            <p:ph type="ftr" sz="quarter" idx="11"/>
          </p:nvPr>
        </p:nvSpPr>
        <p:spPr/>
        <p:txBody>
          <a:bodyPr/>
          <a:lstStyle/>
          <a:p>
            <a:r>
              <a:rPr lang="zh-CN" altLang="en-US" smtClean="0"/>
              <a:t>体内药物分析</a:t>
            </a:r>
            <a:endParaRPr lang="zh-CN" altLang="en-US"/>
          </a:p>
        </p:txBody>
      </p:sp>
    </p:spTree>
    <p:extLst>
      <p:ext uri="{BB962C8B-B14F-4D97-AF65-F5344CB8AC3E}">
        <p14:creationId xmlns:p14="http://schemas.microsoft.com/office/powerpoint/2010/main" val="23060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55576" y="1485325"/>
            <a:ext cx="7632848" cy="44644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99592" y="476672"/>
            <a:ext cx="7024744" cy="757888"/>
          </a:xfrm>
        </p:spPr>
        <p:txBody>
          <a:bodyPr>
            <a:normAutofit/>
          </a:bodyPr>
          <a:lstStyle/>
          <a:p>
            <a:pPr marL="457200" indent="-457200">
              <a:buFont typeface="Wingdings" panose="05000000000000000000" pitchFamily="2" charset="2"/>
              <a:buChar char="p"/>
            </a:pPr>
            <a:r>
              <a:rPr lang="zh-CN" altLang="en-US" sz="2800" dirty="0" smtClean="0"/>
              <a:t>数据分析方法和模型建立</a:t>
            </a:r>
            <a:r>
              <a:rPr lang="en-US" altLang="zh-CN" sz="2800" dirty="0"/>
              <a:t>2</a:t>
            </a:r>
            <a:endParaRPr lang="zh-CN" altLang="en-US" sz="2800" dirty="0"/>
          </a:p>
        </p:txBody>
      </p:sp>
      <p:sp>
        <p:nvSpPr>
          <p:cNvPr id="3" name="内容占位符 2"/>
          <p:cNvSpPr>
            <a:spLocks noGrp="1"/>
          </p:cNvSpPr>
          <p:nvPr>
            <p:ph idx="1"/>
          </p:nvPr>
        </p:nvSpPr>
        <p:spPr>
          <a:xfrm>
            <a:off x="971484" y="1700808"/>
            <a:ext cx="7416940" cy="4680520"/>
          </a:xfrm>
        </p:spPr>
        <p:txBody>
          <a:bodyPr>
            <a:normAutofit/>
          </a:bodyPr>
          <a:lstStyle/>
          <a:p>
            <a:pPr>
              <a:lnSpc>
                <a:spcPct val="150000"/>
              </a:lnSpc>
            </a:pPr>
            <a:r>
              <a:rPr lang="zh-CN" altLang="en-US" sz="1700" dirty="0" smtClean="0">
                <a:latin typeface="+mj-ea"/>
                <a:ea typeface="+mj-ea"/>
              </a:rPr>
              <a:t>有监督学习方法</a:t>
            </a:r>
            <a:endParaRPr lang="en-US" altLang="zh-CN" sz="1700" dirty="0" smtClean="0">
              <a:latin typeface="+mj-ea"/>
              <a:ea typeface="+mj-ea"/>
            </a:endParaRPr>
          </a:p>
          <a:p>
            <a:pPr marL="68580" indent="0">
              <a:lnSpc>
                <a:spcPct val="150000"/>
              </a:lnSpc>
              <a:buNone/>
            </a:pPr>
            <a:r>
              <a:rPr lang="zh-CN" altLang="en-US" sz="1700" dirty="0" smtClean="0">
                <a:latin typeface="+mj-ea"/>
                <a:ea typeface="+mj-ea"/>
              </a:rPr>
              <a:t>　　</a:t>
            </a:r>
            <a:r>
              <a:rPr lang="zh-CN" altLang="en-US" sz="1700" dirty="0" smtClean="0">
                <a:solidFill>
                  <a:schemeClr val="tx1"/>
                </a:solidFill>
                <a:latin typeface="+mj-ea"/>
                <a:ea typeface="+mj-ea"/>
              </a:rPr>
              <a:t>这类方法用于</a:t>
            </a:r>
            <a:r>
              <a:rPr lang="zh-CN" altLang="en-US" sz="1700" dirty="0" smtClean="0">
                <a:solidFill>
                  <a:schemeClr val="accent6">
                    <a:lumMod val="75000"/>
                  </a:schemeClr>
                </a:solidFill>
                <a:latin typeface="+mj-ea"/>
                <a:ea typeface="+mj-ea"/>
              </a:rPr>
              <a:t>建立类别间的数学模型，使各类样品间达到最大的分离，并利用建立的多参数模型对未知的样本进行预测</a:t>
            </a:r>
            <a:r>
              <a:rPr lang="zh-CN" altLang="en-US" sz="1700" dirty="0" smtClean="0">
                <a:solidFill>
                  <a:schemeClr val="tx1"/>
                </a:solidFill>
                <a:latin typeface="+mj-ea"/>
                <a:ea typeface="+mj-ea"/>
              </a:rPr>
              <a:t>。在这类方法中，由于建立模型时有可供学习利用的训练样本，所以称之为有</a:t>
            </a:r>
            <a:r>
              <a:rPr lang="zh-CN" altLang="en-US" sz="1700" dirty="0" smtClean="0">
                <a:solidFill>
                  <a:schemeClr val="accent6">
                    <a:lumMod val="75000"/>
                  </a:schemeClr>
                </a:solidFill>
                <a:latin typeface="+mj-ea"/>
                <a:ea typeface="+mj-ea"/>
              </a:rPr>
              <a:t>监督学习</a:t>
            </a:r>
            <a:r>
              <a:rPr lang="zh-CN" altLang="en-US" sz="1700" dirty="0" smtClean="0">
                <a:solidFill>
                  <a:schemeClr val="tx1"/>
                </a:solidFill>
                <a:latin typeface="+mj-ea"/>
                <a:ea typeface="+mj-ea"/>
              </a:rPr>
              <a:t>。在这种方法中经常需要建立用来确认</a:t>
            </a:r>
            <a:r>
              <a:rPr lang="zh-CN" altLang="en-US" sz="1700" dirty="0" smtClean="0">
                <a:solidFill>
                  <a:schemeClr val="accent6">
                    <a:lumMod val="75000"/>
                  </a:schemeClr>
                </a:solidFill>
                <a:latin typeface="+mj-ea"/>
                <a:ea typeface="+mj-ea"/>
              </a:rPr>
              <a:t>样品归类</a:t>
            </a:r>
            <a:r>
              <a:rPr lang="zh-CN" altLang="en-US" sz="1700" dirty="0" smtClean="0">
                <a:solidFill>
                  <a:schemeClr val="tx1"/>
                </a:solidFill>
                <a:latin typeface="+mj-ea"/>
                <a:ea typeface="+mj-ea"/>
              </a:rPr>
              <a:t>（防止过拟合）的确认集和用来预模型性能的测试集。</a:t>
            </a:r>
            <a:endParaRPr lang="en-US" altLang="zh-CN" sz="1700" dirty="0" smtClean="0">
              <a:solidFill>
                <a:schemeClr val="tx1"/>
              </a:solidFill>
              <a:latin typeface="+mj-ea"/>
              <a:ea typeface="+mj-ea"/>
            </a:endParaRPr>
          </a:p>
          <a:p>
            <a:pPr marL="68580" indent="0">
              <a:lnSpc>
                <a:spcPct val="150000"/>
              </a:lnSpc>
              <a:buNone/>
            </a:pPr>
            <a:r>
              <a:rPr lang="zh-CN" altLang="en-US" sz="1700" dirty="0" smtClean="0">
                <a:solidFill>
                  <a:schemeClr val="tx1"/>
                </a:solidFill>
                <a:latin typeface="+mj-ea"/>
                <a:ea typeface="+mj-ea"/>
              </a:rPr>
              <a:t>　　应用于该领域的主要是</a:t>
            </a:r>
            <a:r>
              <a:rPr lang="zh-CN" altLang="en-US" sz="1700" dirty="0" smtClean="0">
                <a:solidFill>
                  <a:schemeClr val="accent6">
                    <a:lumMod val="75000"/>
                  </a:schemeClr>
                </a:solidFill>
                <a:latin typeface="+mj-ea"/>
                <a:ea typeface="+mj-ea"/>
              </a:rPr>
              <a:t>基于</a:t>
            </a:r>
            <a:r>
              <a:rPr lang="en-US" altLang="zh-CN" sz="1700" dirty="0" smtClean="0">
                <a:solidFill>
                  <a:schemeClr val="accent6">
                    <a:lumMod val="75000"/>
                  </a:schemeClr>
                </a:solidFill>
                <a:latin typeface="+mj-ea"/>
                <a:ea typeface="+mj-ea"/>
              </a:rPr>
              <a:t>PCA</a:t>
            </a:r>
            <a:r>
              <a:rPr lang="zh-CN" altLang="en-US" sz="1700" dirty="0" smtClean="0">
                <a:solidFill>
                  <a:schemeClr val="accent6">
                    <a:lumMod val="75000"/>
                  </a:schemeClr>
                </a:solidFill>
                <a:latin typeface="+mj-ea"/>
                <a:ea typeface="+mj-ea"/>
              </a:rPr>
              <a:t>、偏最小二乘法、神经网络的改进方法，常用的</a:t>
            </a:r>
            <a:r>
              <a:rPr lang="en-US" altLang="zh-CN" sz="1700" dirty="0" smtClean="0">
                <a:solidFill>
                  <a:schemeClr val="accent6">
                    <a:lumMod val="75000"/>
                  </a:schemeClr>
                </a:solidFill>
                <a:latin typeface="+mj-ea"/>
                <a:ea typeface="+mj-ea"/>
              </a:rPr>
              <a:t>SIMCA</a:t>
            </a:r>
            <a:r>
              <a:rPr lang="zh-CN" altLang="en-US" sz="1700" dirty="0" smtClean="0">
                <a:solidFill>
                  <a:schemeClr val="accent6">
                    <a:lumMod val="75000"/>
                  </a:schemeClr>
                </a:solidFill>
                <a:latin typeface="+mj-ea"/>
                <a:ea typeface="+mj-ea"/>
              </a:rPr>
              <a:t>和偏最小二乘法显著性分析。</a:t>
            </a:r>
            <a:endParaRPr lang="en-US" altLang="zh-CN" sz="1700" dirty="0" smtClean="0">
              <a:solidFill>
                <a:schemeClr val="accent6">
                  <a:lumMod val="75000"/>
                </a:schemeClr>
              </a:solidFill>
              <a:latin typeface="+mj-ea"/>
              <a:ea typeface="+mj-ea"/>
            </a:endParaRPr>
          </a:p>
          <a:p>
            <a:pPr marL="68580" indent="0">
              <a:lnSpc>
                <a:spcPct val="150000"/>
              </a:lnSpc>
              <a:buNone/>
            </a:pPr>
            <a:r>
              <a:rPr lang="zh-CN" altLang="en-US" sz="1700" dirty="0" smtClean="0">
                <a:solidFill>
                  <a:schemeClr val="tx1"/>
                </a:solidFill>
                <a:latin typeface="+mj-ea"/>
                <a:ea typeface="+mj-ea"/>
              </a:rPr>
              <a:t>　　</a:t>
            </a:r>
            <a:endParaRPr lang="zh-CN" altLang="en-US" sz="1700" dirty="0">
              <a:solidFill>
                <a:schemeClr val="tx1"/>
              </a:solidFill>
            </a:endParaRPr>
          </a:p>
        </p:txBody>
      </p:sp>
      <p:sp>
        <p:nvSpPr>
          <p:cNvPr id="4" name="日期占位符 3"/>
          <p:cNvSpPr>
            <a:spLocks noGrp="1"/>
          </p:cNvSpPr>
          <p:nvPr>
            <p:ph type="dt" sz="half" idx="10"/>
          </p:nvPr>
        </p:nvSpPr>
        <p:spPr/>
        <p:txBody>
          <a:bodyPr/>
          <a:lstStyle/>
          <a:p>
            <a:fld id="{899EFF2C-E996-4B87-851F-004508AA5D62}"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4619674"/>
            <a:ext cx="1872208" cy="124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825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043608" y="1386610"/>
            <a:ext cx="7272808" cy="43204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043608" y="620688"/>
            <a:ext cx="7024744" cy="685880"/>
          </a:xfrm>
        </p:spPr>
        <p:txBody>
          <a:bodyPr>
            <a:normAutofit/>
          </a:bodyPr>
          <a:lstStyle/>
          <a:p>
            <a:pPr marL="457200" indent="-457200">
              <a:buFont typeface="Wingdings" panose="05000000000000000000" pitchFamily="2" charset="2"/>
              <a:buChar char="p"/>
            </a:pPr>
            <a:r>
              <a:rPr lang="zh-CN" altLang="en-US" sz="2800" dirty="0"/>
              <a:t>数据分析方法和模型</a:t>
            </a:r>
            <a:r>
              <a:rPr lang="zh-CN" altLang="en-US" sz="2800" dirty="0" smtClean="0"/>
              <a:t>建立</a:t>
            </a:r>
            <a:r>
              <a:rPr lang="en-US" altLang="zh-CN" sz="2800" dirty="0"/>
              <a:t>3</a:t>
            </a:r>
            <a:endParaRPr lang="zh-CN" altLang="en-US" sz="2800" dirty="0"/>
          </a:p>
        </p:txBody>
      </p:sp>
      <p:sp>
        <p:nvSpPr>
          <p:cNvPr id="3" name="内容占位符 2"/>
          <p:cNvSpPr>
            <a:spLocks noGrp="1"/>
          </p:cNvSpPr>
          <p:nvPr>
            <p:ph idx="1"/>
          </p:nvPr>
        </p:nvSpPr>
        <p:spPr>
          <a:xfrm>
            <a:off x="1475656" y="1628800"/>
            <a:ext cx="6696744" cy="4248472"/>
          </a:xfrm>
        </p:spPr>
        <p:txBody>
          <a:bodyPr>
            <a:normAutofit/>
          </a:bodyPr>
          <a:lstStyle/>
          <a:p>
            <a:pPr>
              <a:lnSpc>
                <a:spcPct val="150000"/>
              </a:lnSpc>
            </a:pPr>
            <a:r>
              <a:rPr lang="zh-CN" altLang="en-US" sz="1800" dirty="0" smtClean="0">
                <a:solidFill>
                  <a:schemeClr val="tx1"/>
                </a:solidFill>
                <a:latin typeface="+mj-ea"/>
                <a:ea typeface="+mj-ea"/>
              </a:rPr>
              <a:t>数据库及专家系统</a:t>
            </a:r>
            <a:endParaRPr lang="en-US" altLang="zh-CN" sz="1800" dirty="0" smtClean="0">
              <a:solidFill>
                <a:schemeClr val="tx1"/>
              </a:solidFill>
              <a:latin typeface="+mj-ea"/>
              <a:ea typeface="+mj-ea"/>
            </a:endParaRPr>
          </a:p>
          <a:p>
            <a:pPr marL="68580" indent="0">
              <a:lnSpc>
                <a:spcPct val="150000"/>
              </a:lnSpc>
              <a:buNone/>
            </a:pPr>
            <a:r>
              <a:rPr lang="zh-CN" altLang="en-US" sz="1800" dirty="0" smtClean="0">
                <a:solidFill>
                  <a:schemeClr val="tx1"/>
                </a:solidFill>
                <a:latin typeface="+mj-ea"/>
                <a:ea typeface="+mj-ea"/>
              </a:rPr>
              <a:t>    代谢组学数据的复杂性需要借助复杂的模型或是专家系统进行  分析。</a:t>
            </a:r>
            <a:endParaRPr lang="en-US" altLang="zh-CN" sz="1800" dirty="0" smtClean="0">
              <a:solidFill>
                <a:schemeClr val="tx1"/>
              </a:solidFill>
              <a:latin typeface="+mj-ea"/>
              <a:ea typeface="+mj-ea"/>
            </a:endParaRPr>
          </a:p>
          <a:p>
            <a:pPr marL="68580" indent="0">
              <a:lnSpc>
                <a:spcPct val="150000"/>
              </a:lnSpc>
              <a:buNone/>
            </a:pPr>
            <a:r>
              <a:rPr lang="zh-CN" altLang="en-US" sz="1800" dirty="0" smtClean="0">
                <a:solidFill>
                  <a:schemeClr val="tx1"/>
                </a:solidFill>
                <a:latin typeface="+mj-ea"/>
                <a:ea typeface="+mj-ea"/>
              </a:rPr>
              <a:t>    专家系统</a:t>
            </a:r>
            <a:r>
              <a:rPr lang="zh-CN" altLang="en-US" sz="1800" dirty="0">
                <a:solidFill>
                  <a:schemeClr val="tx1"/>
                </a:solidFill>
                <a:latin typeface="+mj-ea"/>
                <a:ea typeface="+mj-ea"/>
              </a:rPr>
              <a:t>用于</a:t>
            </a:r>
            <a:r>
              <a:rPr lang="zh-CN" altLang="en-US" sz="1800" dirty="0">
                <a:solidFill>
                  <a:schemeClr val="accent6">
                    <a:lumMod val="75000"/>
                  </a:schemeClr>
                </a:solidFill>
                <a:latin typeface="+mj-ea"/>
                <a:ea typeface="+mj-ea"/>
              </a:rPr>
              <a:t>药物毒性</a:t>
            </a:r>
            <a:r>
              <a:rPr lang="zh-CN" altLang="en-US" sz="1800" dirty="0" smtClean="0">
                <a:solidFill>
                  <a:schemeClr val="accent6">
                    <a:lumMod val="75000"/>
                  </a:schemeClr>
                </a:solidFill>
                <a:latin typeface="+mj-ea"/>
                <a:ea typeface="+mj-ea"/>
              </a:rPr>
              <a:t>预测，</a:t>
            </a:r>
            <a:r>
              <a:rPr lang="zh-CN" altLang="en-US" sz="1800" dirty="0" smtClean="0">
                <a:solidFill>
                  <a:schemeClr val="tx1"/>
                </a:solidFill>
                <a:latin typeface="+mj-ea"/>
                <a:ea typeface="+mj-ea"/>
              </a:rPr>
              <a:t>分为</a:t>
            </a:r>
            <a:r>
              <a:rPr lang="zh-CN" altLang="en-US" sz="1800" dirty="0">
                <a:solidFill>
                  <a:schemeClr val="tx1"/>
                </a:solidFill>
                <a:latin typeface="+mj-ea"/>
                <a:ea typeface="+mj-ea"/>
              </a:rPr>
              <a:t>３个独立的级别：正常／异常的判别、对未知样本进行数据库中已知毒性或疾病的识别、病理学的生物标记物的识别。</a:t>
            </a:r>
          </a:p>
          <a:p>
            <a:pPr marL="68580" indent="0">
              <a:lnSpc>
                <a:spcPct val="150000"/>
              </a:lnSpc>
              <a:buNone/>
            </a:pPr>
            <a:endParaRPr lang="en-US" altLang="zh-CN" sz="1800" dirty="0" smtClean="0">
              <a:solidFill>
                <a:schemeClr val="tx1"/>
              </a:solidFill>
              <a:latin typeface="+mj-ea"/>
              <a:ea typeface="+mj-ea"/>
            </a:endParaRPr>
          </a:p>
          <a:p>
            <a:pPr marL="68580" indent="0">
              <a:lnSpc>
                <a:spcPct val="150000"/>
              </a:lnSpc>
              <a:buNone/>
            </a:pPr>
            <a:r>
              <a:rPr lang="en-US" altLang="zh-CN" sz="1800" dirty="0" smtClean="0">
                <a:solidFill>
                  <a:schemeClr val="tx1"/>
                </a:solidFill>
                <a:latin typeface="+mj-ea"/>
                <a:ea typeface="+mj-ea"/>
              </a:rPr>
              <a:t>        </a:t>
            </a:r>
            <a:endParaRPr lang="zh-CN" altLang="en-US" sz="1800" dirty="0">
              <a:solidFill>
                <a:schemeClr val="tx1"/>
              </a:solidFill>
              <a:latin typeface="+mj-ea"/>
              <a:ea typeface="+mj-ea"/>
            </a:endParaRPr>
          </a:p>
        </p:txBody>
      </p:sp>
      <p:sp>
        <p:nvSpPr>
          <p:cNvPr id="4" name="日期占位符 3"/>
          <p:cNvSpPr>
            <a:spLocks noGrp="1"/>
          </p:cNvSpPr>
          <p:nvPr>
            <p:ph type="dt" sz="half" idx="10"/>
          </p:nvPr>
        </p:nvSpPr>
        <p:spPr/>
        <p:txBody>
          <a:bodyPr/>
          <a:lstStyle/>
          <a:p>
            <a:fld id="{68018956-BFAD-40F1-8F89-652A2DD54CB7}"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dirty="0" smtClean="0"/>
              <a:t>体内药物分析</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464" y="3906890"/>
            <a:ext cx="203589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1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951518" y="1484784"/>
            <a:ext cx="7220882" cy="42300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15616" y="692696"/>
            <a:ext cx="7024744" cy="613872"/>
          </a:xfrm>
        </p:spPr>
        <p:txBody>
          <a:bodyPr>
            <a:normAutofit/>
          </a:bodyPr>
          <a:lstStyle/>
          <a:p>
            <a:pPr marL="457200" indent="-457200">
              <a:buFont typeface="Wingdings" panose="05000000000000000000" pitchFamily="2" charset="2"/>
              <a:buChar char="p"/>
            </a:pPr>
            <a:r>
              <a:rPr lang="zh-CN" altLang="en-US" sz="2800" dirty="0"/>
              <a:t>数据分析方法和模型</a:t>
            </a:r>
            <a:r>
              <a:rPr lang="zh-CN" altLang="en-US" sz="2800" dirty="0" smtClean="0"/>
              <a:t>建立</a:t>
            </a:r>
            <a:r>
              <a:rPr lang="en-US" altLang="zh-CN" sz="2800" dirty="0" smtClean="0"/>
              <a:t>5</a:t>
            </a:r>
            <a:endParaRPr lang="zh-CN" altLang="en-US" sz="2800" dirty="0"/>
          </a:p>
        </p:txBody>
      </p:sp>
      <p:sp>
        <p:nvSpPr>
          <p:cNvPr id="3" name="内容占位符 2"/>
          <p:cNvSpPr>
            <a:spLocks noGrp="1"/>
          </p:cNvSpPr>
          <p:nvPr>
            <p:ph idx="1"/>
          </p:nvPr>
        </p:nvSpPr>
        <p:spPr>
          <a:xfrm>
            <a:off x="1363980" y="1700808"/>
            <a:ext cx="6777317" cy="5040560"/>
          </a:xfrm>
        </p:spPr>
        <p:txBody>
          <a:bodyPr>
            <a:normAutofit/>
          </a:bodyPr>
          <a:lstStyle/>
          <a:p>
            <a:pPr>
              <a:lnSpc>
                <a:spcPct val="150000"/>
              </a:lnSpc>
            </a:pPr>
            <a:r>
              <a:rPr lang="zh-CN" altLang="en-US" sz="1800" dirty="0" smtClean="0">
                <a:solidFill>
                  <a:schemeClr val="tx1"/>
                </a:solidFill>
                <a:latin typeface="+mj-ea"/>
                <a:ea typeface="+mj-ea"/>
              </a:rPr>
              <a:t>代谢组学分析离不开各种代谢途径和生物化学数据库。</a:t>
            </a:r>
            <a:endParaRPr lang="en-US" altLang="zh-CN" sz="1800" dirty="0" smtClean="0">
              <a:solidFill>
                <a:schemeClr val="tx1"/>
              </a:solidFill>
              <a:latin typeface="+mj-ea"/>
              <a:ea typeface="+mj-ea"/>
            </a:endParaRPr>
          </a:p>
          <a:p>
            <a:pPr marL="68580" indent="0">
              <a:lnSpc>
                <a:spcPct val="150000"/>
              </a:lnSpc>
              <a:buNone/>
            </a:pPr>
            <a:r>
              <a:rPr lang="en-US" altLang="zh-CN" sz="1800" dirty="0" smtClean="0">
                <a:solidFill>
                  <a:schemeClr val="tx1"/>
                </a:solidFill>
                <a:latin typeface="+mj-ea"/>
                <a:ea typeface="+mj-ea"/>
              </a:rPr>
              <a:t>  </a:t>
            </a:r>
          </a:p>
          <a:p>
            <a:pPr>
              <a:lnSpc>
                <a:spcPct val="150000"/>
              </a:lnSpc>
            </a:pPr>
            <a:r>
              <a:rPr lang="zh-CN" altLang="en-US" sz="1800" dirty="0" smtClean="0">
                <a:solidFill>
                  <a:schemeClr val="tx1"/>
                </a:solidFill>
                <a:latin typeface="+mj-ea"/>
                <a:ea typeface="+mj-ea"/>
              </a:rPr>
              <a:t>目前</a:t>
            </a:r>
            <a:r>
              <a:rPr lang="zh-CN" altLang="en-US" sz="1800" dirty="0">
                <a:solidFill>
                  <a:schemeClr val="tx1"/>
                </a:solidFill>
                <a:latin typeface="+mj-ea"/>
                <a:ea typeface="+mj-ea"/>
              </a:rPr>
              <a:t>代谢</a:t>
            </a:r>
            <a:r>
              <a:rPr lang="zh-CN" altLang="en-US" sz="1800" dirty="0" smtClean="0">
                <a:solidFill>
                  <a:schemeClr val="tx1"/>
                </a:solidFill>
                <a:latin typeface="+mj-ea"/>
                <a:ea typeface="+mj-ea"/>
              </a:rPr>
              <a:t>组学</a:t>
            </a:r>
            <a:r>
              <a:rPr lang="zh-CN" altLang="en-US" sz="1800" dirty="0">
                <a:solidFill>
                  <a:schemeClr val="tx1"/>
                </a:solidFill>
                <a:latin typeface="+mj-ea"/>
                <a:ea typeface="+mj-ea"/>
              </a:rPr>
              <a:t>研究尚无类似的功能完备数据库。一些生化</a:t>
            </a:r>
            <a:r>
              <a:rPr lang="zh-CN" altLang="en-US" sz="1800" dirty="0" smtClean="0">
                <a:solidFill>
                  <a:schemeClr val="tx1"/>
                </a:solidFill>
                <a:latin typeface="+mj-ea"/>
                <a:ea typeface="+mj-ea"/>
              </a:rPr>
              <a:t>数据库</a:t>
            </a:r>
            <a:r>
              <a:rPr lang="zh-CN" altLang="en-US" sz="1800" dirty="0">
                <a:solidFill>
                  <a:schemeClr val="tx1"/>
                </a:solidFill>
                <a:latin typeface="+mj-ea"/>
                <a:ea typeface="+mj-ea"/>
              </a:rPr>
              <a:t>可供</a:t>
            </a:r>
            <a:r>
              <a:rPr lang="zh-CN" altLang="en-US" sz="1800" dirty="0">
                <a:solidFill>
                  <a:schemeClr val="accent6">
                    <a:lumMod val="75000"/>
                  </a:schemeClr>
                </a:solidFill>
                <a:latin typeface="+mj-ea"/>
                <a:ea typeface="+mj-ea"/>
              </a:rPr>
              <a:t>未知代谢物的结构鉴定或用于已知代谢物</a:t>
            </a:r>
            <a:r>
              <a:rPr lang="zh-CN" altLang="en-US" sz="1800" dirty="0" smtClean="0">
                <a:solidFill>
                  <a:schemeClr val="accent6">
                    <a:lumMod val="75000"/>
                  </a:schemeClr>
                </a:solidFill>
                <a:latin typeface="+mj-ea"/>
                <a:ea typeface="+mj-ea"/>
              </a:rPr>
              <a:t>的生物</a:t>
            </a:r>
            <a:r>
              <a:rPr lang="zh-CN" altLang="en-US" sz="1800" dirty="0">
                <a:solidFill>
                  <a:schemeClr val="accent6">
                    <a:lumMod val="75000"/>
                  </a:schemeClr>
                </a:solidFill>
                <a:latin typeface="+mj-ea"/>
                <a:ea typeface="+mj-ea"/>
              </a:rPr>
              <a:t>功能</a:t>
            </a:r>
            <a:r>
              <a:rPr lang="zh-CN" altLang="en-US" sz="1800" dirty="0" smtClean="0">
                <a:solidFill>
                  <a:schemeClr val="accent6">
                    <a:lumMod val="75000"/>
                  </a:schemeClr>
                </a:solidFill>
                <a:latin typeface="+mj-ea"/>
                <a:ea typeface="+mj-ea"/>
              </a:rPr>
              <a:t>解释</a:t>
            </a:r>
            <a:r>
              <a:rPr lang="en-US" altLang="zh-CN" sz="1800" dirty="0" smtClean="0">
                <a:solidFill>
                  <a:schemeClr val="accent6">
                    <a:lumMod val="75000"/>
                  </a:schemeClr>
                </a:solidFill>
                <a:latin typeface="+mj-ea"/>
                <a:ea typeface="+mj-ea"/>
              </a:rPr>
              <a:t>.</a:t>
            </a:r>
          </a:p>
          <a:p>
            <a:pPr>
              <a:lnSpc>
                <a:spcPct val="150000"/>
              </a:lnSpc>
            </a:pPr>
            <a:r>
              <a:rPr lang="en-US" altLang="zh-CN" sz="1800" dirty="0" smtClean="0">
                <a:solidFill>
                  <a:schemeClr val="accent6">
                    <a:lumMod val="75000"/>
                  </a:schemeClr>
                </a:solidFill>
                <a:latin typeface="+mj-ea"/>
                <a:ea typeface="+mj-ea"/>
              </a:rPr>
              <a:t> </a:t>
            </a:r>
            <a:r>
              <a:rPr lang="zh-CN" altLang="en-US" sz="1800" dirty="0" smtClean="0">
                <a:solidFill>
                  <a:schemeClr val="tx1"/>
                </a:solidFill>
                <a:latin typeface="+mj-ea"/>
                <a:ea typeface="+mj-ea"/>
              </a:rPr>
              <a:t>理想的代谢组学数据库还应包括各种生物体的代谢物组信息以及包含代谢物的定量数据，如人类代谢组数据库</a:t>
            </a:r>
            <a:r>
              <a:rPr lang="en-US" altLang="zh-CN" sz="1800" dirty="0" smtClean="0">
                <a:solidFill>
                  <a:schemeClr val="tx1"/>
                </a:solidFill>
                <a:latin typeface="+mj-ea"/>
                <a:ea typeface="+mj-ea"/>
              </a:rPr>
              <a:t>.</a:t>
            </a:r>
          </a:p>
          <a:p>
            <a:pPr marL="68580" indent="0">
              <a:buNone/>
            </a:pPr>
            <a:r>
              <a:rPr lang="zh-CN" altLang="en-US" dirty="0" smtClean="0"/>
              <a:t>　　</a:t>
            </a:r>
            <a:endParaRPr lang="zh-CN" altLang="en-US" dirty="0"/>
          </a:p>
        </p:txBody>
      </p:sp>
      <p:sp>
        <p:nvSpPr>
          <p:cNvPr id="4" name="日期占位符 3"/>
          <p:cNvSpPr>
            <a:spLocks noGrp="1"/>
          </p:cNvSpPr>
          <p:nvPr>
            <p:ph type="dt" sz="half" idx="10"/>
          </p:nvPr>
        </p:nvSpPr>
        <p:spPr/>
        <p:txBody>
          <a:bodyPr/>
          <a:lstStyle/>
          <a:p>
            <a:fld id="{A54499A5-C934-430C-B559-426754B2C7BC}"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dirty="0" smtClean="0"/>
              <a:t>体内药物分析</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4452065"/>
            <a:ext cx="1781081" cy="113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20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27584" y="764704"/>
            <a:ext cx="5976664" cy="864096"/>
          </a:xfrm>
        </p:spPr>
        <p:txBody>
          <a:bodyPr>
            <a:normAutofit/>
          </a:bodyPr>
          <a:lstStyle/>
          <a:p>
            <a:r>
              <a:rPr lang="zh-CN" altLang="en-US" sz="3200" dirty="0"/>
              <a:t>代谢</a:t>
            </a:r>
            <a:r>
              <a:rPr lang="zh-CN" altLang="en-US" sz="3200" dirty="0" smtClean="0"/>
              <a:t>组学的研究应用</a:t>
            </a:r>
            <a:endParaRPr lang="zh-CN" altLang="en-US" sz="3200" dirty="0"/>
          </a:p>
        </p:txBody>
      </p:sp>
      <p:sp>
        <p:nvSpPr>
          <p:cNvPr id="8" name="页脚占位符 7"/>
          <p:cNvSpPr>
            <a:spLocks noGrp="1"/>
          </p:cNvSpPr>
          <p:nvPr>
            <p:ph type="ftr" sz="quarter" idx="11"/>
          </p:nvPr>
        </p:nvSpPr>
        <p:spPr/>
        <p:txBody>
          <a:bodyPr/>
          <a:lstStyle/>
          <a:p>
            <a:r>
              <a:rPr lang="zh-CN" altLang="en-US" smtClean="0"/>
              <a:t>体内药物分析</a:t>
            </a:r>
            <a:endParaRPr lang="zh-CN" altLang="en-US"/>
          </a:p>
        </p:txBody>
      </p:sp>
      <p:sp>
        <p:nvSpPr>
          <p:cNvPr id="34" name="矩形 33"/>
          <p:cNvSpPr/>
          <p:nvPr/>
        </p:nvSpPr>
        <p:spPr>
          <a:xfrm>
            <a:off x="4465171" y="2030071"/>
            <a:ext cx="3528392" cy="3970318"/>
          </a:xfrm>
          <a:prstGeom prst="rect">
            <a:avLst/>
          </a:prstGeom>
        </p:spPr>
        <p:txBody>
          <a:bodyPr/>
          <a:lstStyle/>
          <a:p>
            <a:pPr marL="285750" lvl="0" indent="-285750" rtl="0">
              <a:buClr>
                <a:schemeClr val="accent1"/>
              </a:buClr>
              <a:buFont typeface="Wingdings" panose="05000000000000000000" pitchFamily="2" charset="2"/>
              <a:buChar char="u"/>
            </a:pPr>
            <a:r>
              <a:rPr lang="zh-CN" sz="1600" dirty="0" smtClean="0">
                <a:solidFill>
                  <a:srgbClr val="002060"/>
                </a:solidFill>
                <a:latin typeface="+mj-ea"/>
                <a:ea typeface="+mj-ea"/>
              </a:rPr>
              <a:t>疾病研究</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病变标记物的发现</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疾病的诊断</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治疗和预后的判断</a:t>
            </a:r>
            <a:endParaRPr lang="en-US" altLang="zh-CN" sz="1600" dirty="0" smtClean="0">
              <a:solidFill>
                <a:srgbClr val="002060"/>
              </a:solidFill>
              <a:latin typeface="+mj-ea"/>
              <a:ea typeface="+mj-ea"/>
            </a:endParaRPr>
          </a:p>
          <a:p>
            <a:pPr marL="742950" lvl="1" indent="-285750" rtl="0">
              <a:buClr>
                <a:schemeClr val="accent1"/>
              </a:buClr>
              <a:buFont typeface="Wingdings" panose="05000000000000000000" pitchFamily="2" charset="2"/>
              <a:buChar char="l"/>
            </a:pPr>
            <a:endParaRPr lang="zh-CN" sz="1600" dirty="0">
              <a:solidFill>
                <a:srgbClr val="002060"/>
              </a:solidFill>
              <a:latin typeface="+mj-ea"/>
              <a:ea typeface="+mj-ea"/>
            </a:endParaRPr>
          </a:p>
          <a:p>
            <a:pPr marL="285750" lvl="0" indent="-285750" rtl="0">
              <a:buClr>
                <a:schemeClr val="accent1"/>
              </a:buClr>
              <a:buFont typeface="Wingdings" panose="05000000000000000000" pitchFamily="2" charset="2"/>
              <a:buChar char="u"/>
            </a:pPr>
            <a:r>
              <a:rPr lang="zh-CN" sz="1600" dirty="0" smtClean="0">
                <a:solidFill>
                  <a:srgbClr val="002060"/>
                </a:solidFill>
                <a:latin typeface="+mj-ea"/>
                <a:ea typeface="+mj-ea"/>
              </a:rPr>
              <a:t>植物代谢组学</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特定种类植物的代谢物</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不同基因型植物的代谢物组学表型研究</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某些生态型植物的代谢物组学</a:t>
            </a:r>
            <a:endParaRPr lang="zh-CN" sz="1600" dirty="0">
              <a:solidFill>
                <a:srgbClr val="002060"/>
              </a:solidFill>
              <a:latin typeface="+mj-ea"/>
              <a:ea typeface="+mj-ea"/>
            </a:endParaRPr>
          </a:p>
          <a:p>
            <a:pPr marL="742950" lvl="1" indent="-285750" rtl="0">
              <a:buClr>
                <a:schemeClr val="accent1"/>
              </a:buClr>
              <a:buFont typeface="Wingdings" panose="05000000000000000000" pitchFamily="2" charset="2"/>
              <a:buChar char="l"/>
            </a:pPr>
            <a:r>
              <a:rPr lang="zh-CN" sz="1600" dirty="0" smtClean="0">
                <a:solidFill>
                  <a:srgbClr val="002060"/>
                </a:solidFill>
                <a:latin typeface="+mj-ea"/>
                <a:ea typeface="+mj-ea"/>
              </a:rPr>
              <a:t>受外界刺激后植物自身免疫 应答</a:t>
            </a:r>
            <a:endParaRPr lang="zh-CN" sz="1600" dirty="0">
              <a:solidFill>
                <a:srgbClr val="002060"/>
              </a:solidFill>
              <a:latin typeface="+mj-ea"/>
              <a:ea typeface="+mj-ea"/>
            </a:endParaRPr>
          </a:p>
        </p:txBody>
      </p:sp>
      <p:sp>
        <p:nvSpPr>
          <p:cNvPr id="35" name="TextBox 34"/>
          <p:cNvSpPr txBox="1"/>
          <p:nvPr/>
        </p:nvSpPr>
        <p:spPr>
          <a:xfrm>
            <a:off x="1115616" y="2055331"/>
            <a:ext cx="3240360" cy="3046988"/>
          </a:xfrm>
          <a:prstGeom prst="rect">
            <a:avLst/>
          </a:prstGeom>
          <a:noFill/>
        </p:spPr>
        <p:txBody>
          <a:bodyPr wrap="square" rtlCol="0">
            <a:spAutoFit/>
          </a:bodyPr>
          <a:lstStyle/>
          <a:p>
            <a:pPr marL="285750" lvl="0" indent="-285750">
              <a:buClr>
                <a:schemeClr val="accent1"/>
              </a:buClr>
              <a:buFont typeface="Wingdings" panose="05000000000000000000" pitchFamily="2" charset="2"/>
              <a:buChar char="u"/>
            </a:pPr>
            <a:r>
              <a:rPr lang="zh-CN" altLang="en-US" sz="1600" dirty="0">
                <a:solidFill>
                  <a:srgbClr val="002060"/>
                </a:solidFill>
                <a:latin typeface="+mj-ea"/>
                <a:ea typeface="+mj-ea"/>
              </a:rPr>
              <a:t>药物</a:t>
            </a:r>
            <a:r>
              <a:rPr lang="zh-CN" altLang="en-US" sz="1600" dirty="0" smtClean="0">
                <a:solidFill>
                  <a:srgbClr val="002060"/>
                </a:solidFill>
                <a:latin typeface="+mj-ea"/>
                <a:ea typeface="+mj-ea"/>
              </a:rPr>
              <a:t>研发</a:t>
            </a:r>
            <a:endParaRPr lang="zh-CN" altLang="en-US" sz="1600" dirty="0">
              <a:solidFill>
                <a:srgbClr val="002060"/>
              </a:solidFill>
              <a:latin typeface="+mj-ea"/>
              <a:ea typeface="+mj-ea"/>
            </a:endParaRP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药物筛选</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药效及毒性评价</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作用机制和 临床 </a:t>
            </a:r>
            <a:r>
              <a:rPr lang="zh-CN" altLang="en-US" sz="1600" dirty="0" smtClean="0">
                <a:solidFill>
                  <a:srgbClr val="002060"/>
                </a:solidFill>
                <a:latin typeface="+mj-ea"/>
                <a:ea typeface="+mj-ea"/>
              </a:rPr>
              <a:t>评价</a:t>
            </a:r>
            <a:endParaRPr lang="zh-CN" altLang="en-US" sz="1600" dirty="0">
              <a:solidFill>
                <a:srgbClr val="002060"/>
              </a:solidFill>
              <a:latin typeface="+mj-ea"/>
              <a:ea typeface="+mj-ea"/>
            </a:endParaRPr>
          </a:p>
          <a:p>
            <a:pPr marL="354330" lvl="0" indent="-285750">
              <a:buClr>
                <a:schemeClr val="accent1"/>
              </a:buClr>
              <a:buFont typeface="Wingdings" panose="05000000000000000000" pitchFamily="2" charset="2"/>
              <a:buChar char="u"/>
            </a:pPr>
            <a:endParaRPr lang="zh-CN" altLang="en-US" sz="1600" dirty="0">
              <a:solidFill>
                <a:srgbClr val="002060"/>
              </a:solidFill>
              <a:latin typeface="+mj-ea"/>
              <a:ea typeface="+mj-ea"/>
            </a:endParaRPr>
          </a:p>
          <a:p>
            <a:pPr marL="285750" lvl="0" indent="-285750">
              <a:buClr>
                <a:schemeClr val="accent1"/>
              </a:buClr>
              <a:buFont typeface="Wingdings" panose="05000000000000000000" pitchFamily="2" charset="2"/>
              <a:buChar char="u"/>
            </a:pPr>
            <a:r>
              <a:rPr lang="zh-CN" altLang="en-US" sz="1600" dirty="0">
                <a:solidFill>
                  <a:srgbClr val="002060"/>
                </a:solidFill>
                <a:latin typeface="+mj-ea"/>
                <a:ea typeface="+mj-ea"/>
              </a:rPr>
              <a:t>微生物代谢组学</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微生物表型分类</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突变体筛选</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代谢途径及微生物代谢工程</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发酵工艺的监控和优化</a:t>
            </a:r>
          </a:p>
          <a:p>
            <a:pPr marL="742950" lvl="1" indent="-285750">
              <a:buClr>
                <a:schemeClr val="accent1"/>
              </a:buClr>
              <a:buFont typeface="Wingdings" panose="05000000000000000000" pitchFamily="2" charset="2"/>
              <a:buChar char="l"/>
            </a:pPr>
            <a:r>
              <a:rPr lang="zh-CN" altLang="en-US" sz="1600" dirty="0">
                <a:solidFill>
                  <a:srgbClr val="002060"/>
                </a:solidFill>
                <a:latin typeface="+mj-ea"/>
                <a:ea typeface="+mj-ea"/>
              </a:rPr>
              <a:t>微生物降解环境污染</a:t>
            </a:r>
            <a:r>
              <a:rPr lang="zh-CN" altLang="en-US" sz="1600" b="1" dirty="0">
                <a:solidFill>
                  <a:srgbClr val="002060"/>
                </a:solidFill>
                <a:latin typeface="+mj-ea"/>
                <a:ea typeface="+mj-ea"/>
              </a:rPr>
              <a:t>物</a:t>
            </a:r>
          </a:p>
        </p:txBody>
      </p:sp>
      <p:pic>
        <p:nvPicPr>
          <p:cNvPr id="4100" name="Picture 4" descr="c:\users\acer\appdata\local\360chrome\chrome\User Data\temp\20121121210307-5097527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4612" y="1666744"/>
            <a:ext cx="1028249" cy="10282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4" name="Picture 8" descr="c:\users\acer\appdata\local\360chrome\chrome\User Data\temp\th_&amp;id=JN.WSdRdsnKpYXoUpvvHHGIIQ&amp;w=300&amp;h=300&amp;c=0&amp;pid=1.9&amp;rs=0&amp;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9525">
            <a:off x="5882877" y="4981936"/>
            <a:ext cx="1078514" cy="88557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users\acer\appdata\local\360chrome\chrome\User Data\temp\th_&amp;id=JN.kwbUapxqknCDtwEjCeX4sA&amp;w=300&amp;h=300&amp;c=0&amp;pid=1.9&amp;rs=0&amp;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210191">
            <a:off x="1328760" y="5055094"/>
            <a:ext cx="1363070" cy="13630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891301F7-02F0-45DD-B2F9-BF1D0CF21624}" type="datetime1">
              <a:rPr lang="zh-CN" altLang="en-US" smtClean="0"/>
              <a:t>2015/6/24</a:t>
            </a:fld>
            <a:endParaRPr lang="zh-CN" altLang="en-US"/>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56366" y="1742478"/>
            <a:ext cx="1252193" cy="876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cer\appdata\local\360chrome\chrome\User Data\temp\20131014161329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684" y="1225414"/>
            <a:ext cx="57150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9C89C25C-9D1E-443A-92BE-71619FF7CE38}" type="datetime1">
              <a:rPr lang="zh-CN" altLang="en-US" smtClean="0"/>
              <a:t>2015/6/24</a:t>
            </a:fld>
            <a:endParaRPr lang="zh-CN" altLang="en-US"/>
          </a:p>
        </p:txBody>
      </p:sp>
      <p:pic>
        <p:nvPicPr>
          <p:cNvPr id="6150" name="Picture 6" descr="c:\users\acer\appdata\local\360chrome\chrome\User Data\temp\th_id=JN.4cMnfpC0Do0eAHyX2NcGog&amp;pid=1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48953">
            <a:off x="3057593" y="3762162"/>
            <a:ext cx="3221579" cy="2029596"/>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r>
              <a:rPr lang="zh-CN" altLang="en-US" smtClean="0"/>
              <a:t>体内药物分析</a:t>
            </a:r>
            <a:endParaRPr lang="zh-CN" altLang="en-US"/>
          </a:p>
        </p:txBody>
      </p:sp>
    </p:spTree>
    <p:extLst>
      <p:ext uri="{BB962C8B-B14F-4D97-AF65-F5344CB8AC3E}">
        <p14:creationId xmlns:p14="http://schemas.microsoft.com/office/powerpoint/2010/main" val="7718307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arn(inVertical)">
                                      <p:cBhvr>
                                        <p:cTn id="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折角形 12"/>
          <p:cNvSpPr/>
          <p:nvPr/>
        </p:nvSpPr>
        <p:spPr>
          <a:xfrm>
            <a:off x="1043608" y="1701375"/>
            <a:ext cx="7128792" cy="396044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1115616" y="1845391"/>
            <a:ext cx="7056784" cy="3672408"/>
          </a:xfrm>
        </p:spPr>
        <p:txBody>
          <a:bodyPr>
            <a:normAutofit/>
          </a:bodyPr>
          <a:lstStyle/>
          <a:p>
            <a:pPr>
              <a:lnSpc>
                <a:spcPct val="150000"/>
              </a:lnSpc>
            </a:pPr>
            <a:r>
              <a:rPr lang="zh-CN" altLang="en-US" sz="1700" dirty="0">
                <a:solidFill>
                  <a:srgbClr val="002060"/>
                </a:solidFill>
                <a:latin typeface="+mj-ea"/>
                <a:ea typeface="+mj-ea"/>
              </a:rPr>
              <a:t>代谢组学</a:t>
            </a:r>
            <a:r>
              <a:rPr lang="zh-CN" altLang="en-US" sz="1700" dirty="0" smtClean="0">
                <a:solidFill>
                  <a:srgbClr val="002060"/>
                </a:solidFill>
                <a:latin typeface="+mj-ea"/>
                <a:ea typeface="+mj-ea"/>
              </a:rPr>
              <a:t>是</a:t>
            </a:r>
            <a:r>
              <a:rPr lang="en-US" altLang="zh-CN" sz="1700" dirty="0" smtClean="0">
                <a:solidFill>
                  <a:srgbClr val="002060"/>
                </a:solidFill>
                <a:latin typeface="+mj-ea"/>
                <a:ea typeface="+mj-ea"/>
              </a:rPr>
              <a:t>20</a:t>
            </a:r>
            <a:r>
              <a:rPr lang="zh-CN" altLang="en-US" sz="1700" dirty="0" smtClean="0">
                <a:solidFill>
                  <a:srgbClr val="002060"/>
                </a:solidFill>
                <a:latin typeface="+mj-ea"/>
                <a:ea typeface="+mj-ea"/>
              </a:rPr>
              <a:t>世纪</a:t>
            </a:r>
            <a:r>
              <a:rPr lang="en-US" altLang="zh-CN" sz="1700" dirty="0" smtClean="0">
                <a:solidFill>
                  <a:srgbClr val="002060"/>
                </a:solidFill>
                <a:latin typeface="+mj-ea"/>
                <a:ea typeface="+mj-ea"/>
              </a:rPr>
              <a:t>90</a:t>
            </a:r>
            <a:r>
              <a:rPr lang="zh-CN" altLang="en-US" sz="1700" dirty="0" smtClean="0">
                <a:solidFill>
                  <a:srgbClr val="002060"/>
                </a:solidFill>
                <a:latin typeface="+mj-ea"/>
                <a:ea typeface="+mj-ea"/>
              </a:rPr>
              <a:t>年代中后期继</a:t>
            </a:r>
            <a:r>
              <a:rPr lang="zh-CN" altLang="en-US" sz="1700" dirty="0">
                <a:solidFill>
                  <a:schemeClr val="accent6">
                    <a:lumMod val="75000"/>
                  </a:schemeClr>
                </a:solidFill>
                <a:latin typeface="+mj-ea"/>
                <a:ea typeface="+mj-ea"/>
              </a:rPr>
              <a:t>基因组学</a:t>
            </a:r>
            <a:r>
              <a:rPr lang="zh-CN" altLang="en-US" sz="1700" dirty="0">
                <a:solidFill>
                  <a:srgbClr val="002060"/>
                </a:solidFill>
                <a:latin typeface="+mj-ea"/>
                <a:ea typeface="+mj-ea"/>
              </a:rPr>
              <a:t>和</a:t>
            </a:r>
            <a:r>
              <a:rPr lang="zh-CN" altLang="en-US" sz="1700" dirty="0">
                <a:solidFill>
                  <a:schemeClr val="accent6">
                    <a:lumMod val="75000"/>
                  </a:schemeClr>
                </a:solidFill>
                <a:latin typeface="+mj-ea"/>
                <a:ea typeface="+mj-ea"/>
              </a:rPr>
              <a:t>蛋白质组学</a:t>
            </a:r>
            <a:r>
              <a:rPr lang="zh-CN" altLang="en-US" sz="1700" dirty="0">
                <a:solidFill>
                  <a:srgbClr val="002060"/>
                </a:solidFill>
                <a:latin typeface="+mj-ea"/>
                <a:ea typeface="+mj-ea"/>
              </a:rPr>
              <a:t>之后新近发展起来的一门学科，是</a:t>
            </a:r>
            <a:r>
              <a:rPr lang="zh-CN" altLang="en-US" sz="1700" dirty="0">
                <a:solidFill>
                  <a:schemeClr val="accent6">
                    <a:lumMod val="75000"/>
                  </a:schemeClr>
                </a:solidFill>
                <a:latin typeface="+mj-ea"/>
                <a:ea typeface="+mj-ea"/>
              </a:rPr>
              <a:t>系统生物学</a:t>
            </a:r>
            <a:r>
              <a:rPr lang="zh-CN" altLang="en-US" sz="1700" dirty="0">
                <a:solidFill>
                  <a:srgbClr val="002060"/>
                </a:solidFill>
                <a:latin typeface="+mj-ea"/>
                <a:ea typeface="+mj-ea"/>
              </a:rPr>
              <a:t>的重要组成部分。之后得到迅速发展并渗透到多项</a:t>
            </a:r>
            <a:r>
              <a:rPr lang="zh-CN" altLang="en-US" sz="1700" dirty="0" smtClean="0">
                <a:solidFill>
                  <a:srgbClr val="002060"/>
                </a:solidFill>
                <a:latin typeface="+mj-ea"/>
                <a:ea typeface="+mj-ea"/>
              </a:rPr>
              <a:t>领域。</a:t>
            </a:r>
            <a:endParaRPr lang="en-US" altLang="zh-CN" sz="1700" dirty="0" smtClean="0">
              <a:solidFill>
                <a:srgbClr val="002060"/>
              </a:solidFill>
              <a:latin typeface="+mj-ea"/>
              <a:ea typeface="+mj-ea"/>
            </a:endParaRPr>
          </a:p>
          <a:p>
            <a:pPr>
              <a:lnSpc>
                <a:spcPct val="150000"/>
              </a:lnSpc>
            </a:pPr>
            <a:endParaRPr lang="en-US" altLang="zh-CN" sz="1700" dirty="0" smtClean="0">
              <a:solidFill>
                <a:srgbClr val="002060"/>
              </a:solidFill>
              <a:latin typeface="+mj-ea"/>
              <a:ea typeface="+mj-ea"/>
            </a:endParaRPr>
          </a:p>
          <a:p>
            <a:pPr>
              <a:lnSpc>
                <a:spcPct val="150000"/>
              </a:lnSpc>
            </a:pPr>
            <a:r>
              <a:rPr lang="zh-CN" altLang="en-US" sz="1700" dirty="0" smtClean="0">
                <a:solidFill>
                  <a:srgbClr val="002060"/>
                </a:solidFill>
                <a:latin typeface="+mj-ea"/>
                <a:ea typeface="+mj-ea"/>
              </a:rPr>
              <a:t>细胞</a:t>
            </a:r>
            <a:r>
              <a:rPr lang="zh-CN" altLang="en-US" sz="1700" dirty="0">
                <a:solidFill>
                  <a:srgbClr val="002060"/>
                </a:solidFill>
                <a:latin typeface="+mj-ea"/>
                <a:ea typeface="+mj-ea"/>
              </a:rPr>
              <a:t>内许多生命活动是发生在</a:t>
            </a:r>
            <a:r>
              <a:rPr lang="zh-CN" altLang="en-US" sz="1700" dirty="0">
                <a:solidFill>
                  <a:schemeClr val="accent6">
                    <a:lumMod val="75000"/>
                  </a:schemeClr>
                </a:solidFill>
                <a:latin typeface="+mj-ea"/>
                <a:ea typeface="+mj-ea"/>
              </a:rPr>
              <a:t>代谢物</a:t>
            </a:r>
            <a:r>
              <a:rPr lang="zh-CN" altLang="en-US" sz="1700" dirty="0">
                <a:solidFill>
                  <a:srgbClr val="002060"/>
                </a:solidFill>
                <a:latin typeface="+mj-ea"/>
                <a:ea typeface="+mj-ea"/>
              </a:rPr>
              <a:t>层面的，如细胞信号</a:t>
            </a:r>
            <a:r>
              <a:rPr lang="zh-CN" altLang="en-US" sz="1700" dirty="0" smtClean="0">
                <a:solidFill>
                  <a:srgbClr val="002060"/>
                </a:solidFill>
                <a:latin typeface="+mj-ea"/>
                <a:ea typeface="+mj-ea"/>
              </a:rPr>
              <a:t>释放，</a:t>
            </a:r>
            <a:r>
              <a:rPr lang="zh-CN" altLang="en-US" sz="1700" dirty="0">
                <a:solidFill>
                  <a:srgbClr val="002060"/>
                </a:solidFill>
                <a:latin typeface="+mj-ea"/>
                <a:ea typeface="+mj-ea"/>
              </a:rPr>
              <a:t>能量传递，细胞间通信等都是</a:t>
            </a:r>
            <a:r>
              <a:rPr lang="zh-CN" altLang="en-US" sz="1700" dirty="0">
                <a:solidFill>
                  <a:schemeClr val="accent6">
                    <a:lumMod val="75000"/>
                  </a:schemeClr>
                </a:solidFill>
                <a:latin typeface="+mj-ea"/>
                <a:ea typeface="+mj-ea"/>
              </a:rPr>
              <a:t>受代谢物调控</a:t>
            </a:r>
            <a:r>
              <a:rPr lang="zh-CN" altLang="en-US" sz="1700" dirty="0">
                <a:solidFill>
                  <a:srgbClr val="002060"/>
                </a:solidFill>
                <a:latin typeface="+mj-ea"/>
                <a:ea typeface="+mj-ea"/>
              </a:rPr>
              <a:t>的。代谢组学正是研究</a:t>
            </a:r>
            <a:r>
              <a:rPr lang="zh-CN" altLang="en-US" sz="1700" dirty="0" smtClean="0">
                <a:solidFill>
                  <a:srgbClr val="002060"/>
                </a:solidFill>
                <a:latin typeface="+mj-ea"/>
                <a:ea typeface="+mj-ea"/>
              </a:rPr>
              <a:t>代谢</a:t>
            </a:r>
            <a:r>
              <a:rPr lang="zh-CN" altLang="en-US" sz="1700" dirty="0">
                <a:solidFill>
                  <a:srgbClr val="002060"/>
                </a:solidFill>
                <a:latin typeface="+mj-ea"/>
                <a:ea typeface="+mj-ea"/>
              </a:rPr>
              <a:t>组（ </a:t>
            </a:r>
            <a:r>
              <a:rPr lang="en-US" altLang="zh-CN" sz="1700" dirty="0">
                <a:solidFill>
                  <a:srgbClr val="002060"/>
                </a:solidFill>
                <a:latin typeface="+mj-ea"/>
                <a:ea typeface="+mj-ea"/>
              </a:rPr>
              <a:t>metabolome )</a:t>
            </a:r>
            <a:r>
              <a:rPr lang="en-US" altLang="zh-CN" sz="1700" dirty="0" smtClean="0">
                <a:solidFill>
                  <a:srgbClr val="002060"/>
                </a:solidFill>
                <a:latin typeface="+mj-ea"/>
                <a:ea typeface="+mj-ea"/>
              </a:rPr>
              <a:t>——</a:t>
            </a:r>
            <a:r>
              <a:rPr lang="zh-CN" altLang="en-US" sz="1700" dirty="0">
                <a:solidFill>
                  <a:schemeClr val="accent6">
                    <a:lumMod val="75000"/>
                  </a:schemeClr>
                </a:solidFill>
                <a:latin typeface="+mj-ea"/>
                <a:ea typeface="+mj-ea"/>
              </a:rPr>
              <a:t>在某一时刻细胞内所有代谢物的集合</a:t>
            </a:r>
            <a:r>
              <a:rPr lang="en-US" altLang="zh-CN" sz="1700" dirty="0" smtClean="0">
                <a:solidFill>
                  <a:srgbClr val="002060"/>
                </a:solidFill>
                <a:latin typeface="+mj-ea"/>
                <a:ea typeface="+mj-ea"/>
              </a:rPr>
              <a:t>——</a:t>
            </a:r>
            <a:r>
              <a:rPr lang="zh-CN" altLang="en-US" sz="1700" dirty="0" smtClean="0">
                <a:solidFill>
                  <a:srgbClr val="002060"/>
                </a:solidFill>
                <a:latin typeface="+mj-ea"/>
              </a:rPr>
              <a:t>的</a:t>
            </a:r>
            <a:r>
              <a:rPr lang="zh-CN" altLang="en-US" sz="1700" dirty="0">
                <a:solidFill>
                  <a:srgbClr val="002060"/>
                </a:solidFill>
                <a:latin typeface="+mj-ea"/>
              </a:rPr>
              <a:t>一门学科。</a:t>
            </a:r>
          </a:p>
          <a:p>
            <a:pPr>
              <a:lnSpc>
                <a:spcPct val="150000"/>
              </a:lnSpc>
            </a:pPr>
            <a:endParaRPr lang="zh-CN" altLang="en-US" sz="2000" dirty="0">
              <a:latin typeface="+mj-ea"/>
              <a:ea typeface="+mj-ea"/>
            </a:endParaRPr>
          </a:p>
        </p:txBody>
      </p:sp>
      <p:sp>
        <p:nvSpPr>
          <p:cNvPr id="4" name="日期占位符 3"/>
          <p:cNvSpPr>
            <a:spLocks noGrp="1"/>
          </p:cNvSpPr>
          <p:nvPr>
            <p:ph type="dt" sz="half" idx="10"/>
          </p:nvPr>
        </p:nvSpPr>
        <p:spPr/>
        <p:txBody>
          <a:bodyPr/>
          <a:lstStyle/>
          <a:p>
            <a:fld id="{37860E56-5F8B-4775-A545-BEF189DC8FB7}" type="datetime1">
              <a:rPr lang="zh-CN" altLang="en-US" smtClean="0"/>
              <a:t>2015/6/24</a:t>
            </a:fld>
            <a:endParaRPr lang="zh-CN" altLang="en-US"/>
          </a:p>
        </p:txBody>
      </p:sp>
      <p:sp>
        <p:nvSpPr>
          <p:cNvPr id="6" name="TextBox 5"/>
          <p:cNvSpPr txBox="1"/>
          <p:nvPr/>
        </p:nvSpPr>
        <p:spPr>
          <a:xfrm>
            <a:off x="683568" y="890754"/>
            <a:ext cx="6717933" cy="646331"/>
          </a:xfrm>
          <a:prstGeom prst="rect">
            <a:avLst/>
          </a:prstGeom>
          <a:noFill/>
        </p:spPr>
        <p:txBody>
          <a:bodyPr wrap="square" rtlCol="0">
            <a:spAutoFit/>
          </a:bodyPr>
          <a:lstStyle/>
          <a:p>
            <a:r>
              <a:rPr lang="zh-CN" altLang="en-US" sz="3600" dirty="0" smtClean="0">
                <a:solidFill>
                  <a:srgbClr val="FF0000"/>
                </a:solidFill>
              </a:rPr>
              <a:t>为什么要研究代谢组学呢？</a:t>
            </a:r>
            <a:endParaRPr lang="zh-CN" altLang="en-US" sz="3600"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422" y="738436"/>
            <a:ext cx="1042906" cy="1106955"/>
          </a:xfrm>
          <a:prstGeom prst="rect">
            <a:avLst/>
          </a:prstGeom>
        </p:spPr>
      </p:pic>
      <p:sp>
        <p:nvSpPr>
          <p:cNvPr id="9" name="内容占位符 2"/>
          <p:cNvSpPr txBox="1">
            <a:spLocks/>
          </p:cNvSpPr>
          <p:nvPr/>
        </p:nvSpPr>
        <p:spPr>
          <a:xfrm>
            <a:off x="-972616" y="3681595"/>
            <a:ext cx="7056784" cy="367240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pPr>
            <a:endParaRPr lang="zh-CN" altLang="en-US" sz="2000" dirty="0">
              <a:latin typeface="+mj-ea"/>
              <a:ea typeface="+mj-ea"/>
            </a:endParaRPr>
          </a:p>
        </p:txBody>
      </p:sp>
      <p:sp>
        <p:nvSpPr>
          <p:cNvPr id="2" name="页脚占位符 1"/>
          <p:cNvSpPr>
            <a:spLocks noGrp="1"/>
          </p:cNvSpPr>
          <p:nvPr>
            <p:ph type="ftr" sz="quarter" idx="11"/>
          </p:nvPr>
        </p:nvSpPr>
        <p:spPr/>
        <p:txBody>
          <a:bodyPr/>
          <a:lstStyle/>
          <a:p>
            <a:r>
              <a:rPr lang="zh-CN" altLang="en-US" smtClean="0"/>
              <a:t>体内药物分析</a:t>
            </a:r>
            <a:endParaRPr lang="zh-CN" altLang="en-US"/>
          </a:p>
        </p:txBody>
      </p:sp>
    </p:spTree>
    <p:extLst>
      <p:ext uri="{BB962C8B-B14F-4D97-AF65-F5344CB8AC3E}">
        <p14:creationId xmlns:p14="http://schemas.microsoft.com/office/powerpoint/2010/main" val="1744995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980728"/>
            <a:ext cx="2977829" cy="315644"/>
          </a:xfrm>
        </p:spPr>
        <p:txBody>
          <a:bodyPr>
            <a:noAutofit/>
          </a:bodyPr>
          <a:lstStyle/>
          <a:p>
            <a:pPr marL="457200" indent="-457200">
              <a:buFont typeface="Wingdings" panose="05000000000000000000" pitchFamily="2" charset="2"/>
              <a:buChar char="Ø"/>
            </a:pPr>
            <a:r>
              <a:rPr lang="zh-CN" altLang="en-US" sz="2800" smtClean="0"/>
              <a:t>基本概念</a:t>
            </a:r>
            <a:endParaRPr lang="zh-CN" altLang="en-US" sz="2800" dirty="0"/>
          </a:p>
        </p:txBody>
      </p:sp>
      <p:sp>
        <p:nvSpPr>
          <p:cNvPr id="3" name="内容占位符 2"/>
          <p:cNvSpPr>
            <a:spLocks noGrp="1"/>
          </p:cNvSpPr>
          <p:nvPr>
            <p:ph idx="1"/>
          </p:nvPr>
        </p:nvSpPr>
        <p:spPr>
          <a:xfrm>
            <a:off x="2446688" y="4464153"/>
            <a:ext cx="4968668" cy="1045109"/>
          </a:xfrm>
        </p:spPr>
        <p:txBody>
          <a:bodyPr>
            <a:normAutofit/>
          </a:bodyPr>
          <a:lstStyle/>
          <a:p>
            <a:pPr marL="685800" lvl="2" indent="0">
              <a:buNone/>
            </a:pPr>
            <a:endParaRPr lang="en-US" altLang="zh-CN" smtClean="0"/>
          </a:p>
          <a:p>
            <a:pPr marL="68580" indent="0">
              <a:buNone/>
            </a:pPr>
            <a:endParaRPr lang="zh-CN" altLang="en-US" dirty="0">
              <a:ln w="9525">
                <a:solidFill>
                  <a:schemeClr val="tx1"/>
                </a:solidFill>
              </a:ln>
            </a:endParaRPr>
          </a:p>
        </p:txBody>
      </p:sp>
      <p:sp>
        <p:nvSpPr>
          <p:cNvPr id="13" name="日期占位符 12"/>
          <p:cNvSpPr>
            <a:spLocks noGrp="1"/>
          </p:cNvSpPr>
          <p:nvPr>
            <p:ph type="dt" sz="half" idx="10"/>
          </p:nvPr>
        </p:nvSpPr>
        <p:spPr>
          <a:xfrm>
            <a:off x="6300192" y="6165304"/>
            <a:ext cx="2133600" cy="365125"/>
          </a:xfrm>
        </p:spPr>
        <p:txBody>
          <a:bodyPr/>
          <a:lstStyle/>
          <a:p>
            <a:fld id="{51E298C1-6668-412D-9DF5-4CCC1EE20AAE}" type="datetime1">
              <a:rPr lang="zh-CN" altLang="en-US" smtClean="0"/>
              <a:t>2015/6/24</a:t>
            </a:fld>
            <a:endParaRPr lang="zh-CN" altLang="en-US" dirty="0"/>
          </a:p>
        </p:txBody>
      </p:sp>
      <p:sp>
        <p:nvSpPr>
          <p:cNvPr id="8" name="页脚占位符 7"/>
          <p:cNvSpPr>
            <a:spLocks noGrp="1"/>
          </p:cNvSpPr>
          <p:nvPr>
            <p:ph type="ftr" sz="quarter" idx="11"/>
          </p:nvPr>
        </p:nvSpPr>
        <p:spPr>
          <a:xfrm>
            <a:off x="4441724" y="5877272"/>
            <a:ext cx="3502152" cy="365125"/>
          </a:xfrm>
        </p:spPr>
        <p:txBody>
          <a:bodyPr/>
          <a:lstStyle/>
          <a:p>
            <a:r>
              <a:rPr lang="zh-CN" altLang="en-US" smtClean="0"/>
              <a:t>体内药物分析</a:t>
            </a:r>
            <a:endParaRPr lang="zh-CN" altLang="en-US" dirty="0"/>
          </a:p>
        </p:txBody>
      </p:sp>
      <p:graphicFrame>
        <p:nvGraphicFramePr>
          <p:cNvPr id="10" name="图示 9"/>
          <p:cNvGraphicFramePr/>
          <p:nvPr>
            <p:extLst>
              <p:ext uri="{D42A27DB-BD31-4B8C-83A1-F6EECF244321}">
                <p14:modId xmlns:p14="http://schemas.microsoft.com/office/powerpoint/2010/main" val="2783351397"/>
              </p:ext>
            </p:extLst>
          </p:nvPr>
        </p:nvGraphicFramePr>
        <p:xfrm>
          <a:off x="2084131" y="1335529"/>
          <a:ext cx="5832648" cy="2818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左大括号 10"/>
          <p:cNvSpPr/>
          <p:nvPr/>
        </p:nvSpPr>
        <p:spPr>
          <a:xfrm>
            <a:off x="1692176" y="1465041"/>
            <a:ext cx="333751" cy="2520280"/>
          </a:xfrm>
          <a:prstGeom prst="leftBrace">
            <a:avLst>
              <a:gd name="adj1" fmla="val 346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圆角矩形 11"/>
          <p:cNvSpPr/>
          <p:nvPr/>
        </p:nvSpPr>
        <p:spPr>
          <a:xfrm>
            <a:off x="1220308" y="1988840"/>
            <a:ext cx="460396" cy="1584176"/>
          </a:xfrm>
          <a:prstGeom prst="roundRect">
            <a:avLst>
              <a:gd name="adj" fmla="val 14038"/>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lang="zh-CN" altLang="en-US" b="1" dirty="0" smtClean="0"/>
              <a:t>系统生物学</a:t>
            </a:r>
            <a:endParaRPr lang="zh-CN" altLang="en-US" b="1" dirty="0"/>
          </a:p>
        </p:txBody>
      </p:sp>
      <p:sp>
        <p:nvSpPr>
          <p:cNvPr id="29" name="矩形 28"/>
          <p:cNvSpPr/>
          <p:nvPr/>
        </p:nvSpPr>
        <p:spPr>
          <a:xfrm>
            <a:off x="4626265" y="6148117"/>
            <a:ext cx="1169871" cy="28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基因组学</a:t>
            </a:r>
            <a:endParaRPr lang="zh-CN" altLang="en-US" sz="1400" dirty="0"/>
          </a:p>
        </p:txBody>
      </p:sp>
      <p:cxnSp>
        <p:nvCxnSpPr>
          <p:cNvPr id="36" name="直接连接符 35"/>
          <p:cNvCxnSpPr>
            <a:stCxn id="27" idx="2"/>
            <a:endCxn id="20" idx="0"/>
          </p:cNvCxnSpPr>
          <p:nvPr/>
        </p:nvCxnSpPr>
        <p:spPr>
          <a:xfrm>
            <a:off x="2381517" y="4911504"/>
            <a:ext cx="35365" cy="855207"/>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3" idx="0"/>
            <a:endCxn id="23" idx="0"/>
          </p:cNvCxnSpPr>
          <p:nvPr/>
        </p:nvCxnSpPr>
        <p:spPr>
          <a:xfrm flipH="1">
            <a:off x="4440257" y="4464153"/>
            <a:ext cx="490765" cy="843878"/>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stCxn id="17" idx="5"/>
            <a:endCxn id="29" idx="1"/>
          </p:cNvCxnSpPr>
          <p:nvPr/>
        </p:nvCxnSpPr>
        <p:spPr>
          <a:xfrm>
            <a:off x="1680704" y="6277470"/>
            <a:ext cx="2945561" cy="14833"/>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22" idx="5"/>
            <a:endCxn id="31" idx="1"/>
          </p:cNvCxnSpPr>
          <p:nvPr/>
        </p:nvCxnSpPr>
        <p:spPr>
          <a:xfrm flipV="1">
            <a:off x="3756954" y="5821113"/>
            <a:ext cx="1876945" cy="8541"/>
          </a:xfrm>
          <a:prstGeom prst="line">
            <a:avLst/>
          </a:prstGeom>
        </p:spPr>
        <p:style>
          <a:lnRef idx="1">
            <a:schemeClr val="dk1"/>
          </a:lnRef>
          <a:fillRef idx="0">
            <a:schemeClr val="dk1"/>
          </a:fillRef>
          <a:effectRef idx="0">
            <a:schemeClr val="dk1"/>
          </a:effectRef>
          <a:fontRef idx="minor">
            <a:schemeClr val="tx1"/>
          </a:fontRef>
        </p:style>
      </p:cxnSp>
      <p:grpSp>
        <p:nvGrpSpPr>
          <p:cNvPr id="52" name="组合 51"/>
          <p:cNvGrpSpPr/>
          <p:nvPr/>
        </p:nvGrpSpPr>
        <p:grpSpPr>
          <a:xfrm>
            <a:off x="641218" y="4292793"/>
            <a:ext cx="7542571" cy="2088584"/>
            <a:chOff x="1133885" y="4005063"/>
            <a:chExt cx="7526209" cy="2433779"/>
          </a:xfrm>
        </p:grpSpPr>
        <p:sp>
          <p:nvSpPr>
            <p:cNvPr id="17" name="椭圆 16"/>
            <p:cNvSpPr/>
            <p:nvPr/>
          </p:nvSpPr>
          <p:spPr>
            <a:xfrm>
              <a:off x="1133885" y="6002343"/>
              <a:ext cx="1215192" cy="369536"/>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smtClean="0"/>
                <a:t>DNA</a:t>
              </a:r>
              <a:endParaRPr lang="zh-CN" altLang="en-US" sz="1600" dirty="0"/>
            </a:p>
          </p:txBody>
        </p:sp>
        <p:sp>
          <p:nvSpPr>
            <p:cNvPr id="20" name="椭圆 19"/>
            <p:cNvSpPr/>
            <p:nvPr/>
          </p:nvSpPr>
          <p:spPr>
            <a:xfrm>
              <a:off x="2349077" y="5722586"/>
              <a:ext cx="1113239" cy="391490"/>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smtClean="0"/>
                <a:t>mRNA</a:t>
              </a:r>
              <a:endParaRPr lang="zh-CN" altLang="en-US" sz="1600" dirty="0"/>
            </a:p>
          </p:txBody>
        </p:sp>
        <p:sp>
          <p:nvSpPr>
            <p:cNvPr id="21" name="椭圆 20"/>
            <p:cNvSpPr/>
            <p:nvPr/>
          </p:nvSpPr>
          <p:spPr>
            <a:xfrm>
              <a:off x="5483666" y="4990316"/>
              <a:ext cx="977374" cy="330794"/>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细胞</a:t>
              </a:r>
              <a:endParaRPr lang="zh-CN" altLang="en-US" sz="1400" dirty="0"/>
            </a:p>
          </p:txBody>
        </p:sp>
        <p:sp>
          <p:nvSpPr>
            <p:cNvPr id="22" name="椭圆 21"/>
            <p:cNvSpPr/>
            <p:nvPr/>
          </p:nvSpPr>
          <p:spPr>
            <a:xfrm>
              <a:off x="3295568" y="5452381"/>
              <a:ext cx="1109823" cy="402495"/>
            </a:xfrm>
            <a:prstGeom prst="ellipse">
              <a:avLst/>
            </a:prstGeom>
            <a:ln/>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蛋白质</a:t>
              </a:r>
              <a:endParaRPr lang="zh-CN" altLang="en-US" sz="1400" dirty="0"/>
            </a:p>
          </p:txBody>
        </p:sp>
        <p:sp>
          <p:nvSpPr>
            <p:cNvPr id="23" name="椭圆 22"/>
            <p:cNvSpPr/>
            <p:nvPr/>
          </p:nvSpPr>
          <p:spPr>
            <a:xfrm>
              <a:off x="4381034" y="5188097"/>
              <a:ext cx="1087297" cy="407289"/>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代谢物</a:t>
              </a:r>
              <a:endParaRPr lang="zh-CN" altLang="en-US" sz="1400" dirty="0"/>
            </a:p>
          </p:txBody>
        </p:sp>
        <p:sp>
          <p:nvSpPr>
            <p:cNvPr id="24" name="椭圆 23"/>
            <p:cNvSpPr/>
            <p:nvPr/>
          </p:nvSpPr>
          <p:spPr>
            <a:xfrm>
              <a:off x="6461751" y="4748151"/>
              <a:ext cx="947994" cy="363757"/>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组织</a:t>
              </a:r>
              <a:endParaRPr lang="zh-CN" altLang="en-US" sz="1400" dirty="0"/>
            </a:p>
          </p:txBody>
        </p:sp>
        <p:sp>
          <p:nvSpPr>
            <p:cNvPr id="25" name="椭圆 24"/>
            <p:cNvSpPr/>
            <p:nvPr/>
          </p:nvSpPr>
          <p:spPr>
            <a:xfrm>
              <a:off x="7739735" y="4005063"/>
              <a:ext cx="920359" cy="326947"/>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个体</a:t>
              </a:r>
              <a:endParaRPr lang="zh-CN" altLang="en-US" sz="1400" dirty="0"/>
            </a:p>
          </p:txBody>
        </p:sp>
        <p:sp>
          <p:nvSpPr>
            <p:cNvPr id="26" name="椭圆 25"/>
            <p:cNvSpPr/>
            <p:nvPr/>
          </p:nvSpPr>
          <p:spPr>
            <a:xfrm rot="248914">
              <a:off x="7215587" y="4403357"/>
              <a:ext cx="983065" cy="344391"/>
            </a:xfrm>
            <a:prstGeom prst="ellipse">
              <a:avLst/>
            </a:prstGeom>
            <a:effectLst>
              <a:outerShdw blurRad="76200" dir="18900000" sy="23000" kx="-1200000" algn="bl"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t>器官</a:t>
              </a:r>
              <a:endParaRPr lang="zh-CN" altLang="en-US" sz="1400" dirty="0"/>
            </a:p>
          </p:txBody>
        </p:sp>
        <p:sp>
          <p:nvSpPr>
            <p:cNvPr id="27" name="矩形 26"/>
            <p:cNvSpPr/>
            <p:nvPr/>
          </p:nvSpPr>
          <p:spPr>
            <a:xfrm>
              <a:off x="2295793" y="4434445"/>
              <a:ext cx="1149231" cy="291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转录组学</a:t>
              </a:r>
              <a:endParaRPr lang="zh-CN" altLang="en-US" sz="1400" dirty="0"/>
            </a:p>
          </p:txBody>
        </p:sp>
        <p:sp>
          <p:nvSpPr>
            <p:cNvPr id="31" name="矩形 30"/>
            <p:cNvSpPr/>
            <p:nvPr/>
          </p:nvSpPr>
          <p:spPr>
            <a:xfrm>
              <a:off x="6115735" y="5653627"/>
              <a:ext cx="1294010" cy="26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蛋白质组学</a:t>
              </a:r>
              <a:endParaRPr lang="zh-CN" altLang="en-US" sz="1400" dirty="0"/>
            </a:p>
          </p:txBody>
        </p:sp>
        <p:sp>
          <p:nvSpPr>
            <p:cNvPr id="33" name="矩形 32"/>
            <p:cNvSpPr/>
            <p:nvPr/>
          </p:nvSpPr>
          <p:spPr>
            <a:xfrm>
              <a:off x="4405391" y="4199869"/>
              <a:ext cx="1231616" cy="26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代谢组学</a:t>
              </a:r>
              <a:endParaRPr lang="zh-CN" altLang="en-US" sz="1400" dirty="0"/>
            </a:p>
          </p:txBody>
        </p:sp>
        <p:sp>
          <p:nvSpPr>
            <p:cNvPr id="28" name="矩形 27"/>
            <p:cNvSpPr/>
            <p:nvPr/>
          </p:nvSpPr>
          <p:spPr>
            <a:xfrm>
              <a:off x="2435661" y="5127457"/>
              <a:ext cx="869495" cy="26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转录组</a:t>
              </a:r>
              <a:endParaRPr lang="zh-CN" altLang="en-US" sz="1400" dirty="0"/>
            </a:p>
          </p:txBody>
        </p:sp>
        <p:sp>
          <p:nvSpPr>
            <p:cNvPr id="30" name="矩形 29"/>
            <p:cNvSpPr/>
            <p:nvPr/>
          </p:nvSpPr>
          <p:spPr>
            <a:xfrm>
              <a:off x="3239376" y="6187111"/>
              <a:ext cx="1085466" cy="25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基因组</a:t>
              </a:r>
              <a:endParaRPr lang="zh-CN" altLang="en-US" sz="1400" dirty="0"/>
            </a:p>
          </p:txBody>
        </p:sp>
        <p:sp>
          <p:nvSpPr>
            <p:cNvPr id="32" name="矩形 31"/>
            <p:cNvSpPr/>
            <p:nvPr/>
          </p:nvSpPr>
          <p:spPr>
            <a:xfrm>
              <a:off x="4788024" y="5691551"/>
              <a:ext cx="1008112" cy="226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蛋白质组</a:t>
              </a:r>
              <a:endParaRPr lang="zh-CN" altLang="en-US" sz="1400" dirty="0"/>
            </a:p>
          </p:txBody>
        </p:sp>
        <p:sp>
          <p:nvSpPr>
            <p:cNvPr id="34" name="矩形 33"/>
            <p:cNvSpPr/>
            <p:nvPr/>
          </p:nvSpPr>
          <p:spPr>
            <a:xfrm>
              <a:off x="4551044" y="4665745"/>
              <a:ext cx="889665" cy="26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代谢组</a:t>
              </a:r>
              <a:endParaRPr lang="zh-CN" altLang="en-US" sz="1400" dirty="0"/>
            </a:p>
          </p:txBody>
        </p:sp>
      </p:grpSp>
    </p:spTree>
    <p:extLst>
      <p:ext uri="{BB962C8B-B14F-4D97-AF65-F5344CB8AC3E}">
        <p14:creationId xmlns:p14="http://schemas.microsoft.com/office/powerpoint/2010/main" val="292247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折角形 6"/>
          <p:cNvSpPr/>
          <p:nvPr/>
        </p:nvSpPr>
        <p:spPr>
          <a:xfrm>
            <a:off x="899592" y="1628800"/>
            <a:ext cx="7272808" cy="42484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99592" y="260648"/>
            <a:ext cx="7096752" cy="1143000"/>
          </a:xfrm>
        </p:spPr>
        <p:txBody>
          <a:bodyPr>
            <a:normAutofit/>
          </a:bodyPr>
          <a:lstStyle/>
          <a:p>
            <a:pPr marL="457200" indent="-457200">
              <a:buFont typeface="Wingdings" panose="05000000000000000000" pitchFamily="2" charset="2"/>
              <a:buChar char="Ø"/>
            </a:pPr>
            <a:r>
              <a:rPr lang="zh-CN" altLang="en-US" sz="2800" dirty="0"/>
              <a:t>代谢组</a:t>
            </a:r>
            <a:r>
              <a:rPr lang="zh-CN" altLang="en-US" sz="2800" dirty="0" smtClean="0"/>
              <a:t>学研究目的</a:t>
            </a:r>
            <a:endParaRPr lang="zh-CN" altLang="en-US" sz="2800" dirty="0"/>
          </a:p>
        </p:txBody>
      </p:sp>
      <p:sp>
        <p:nvSpPr>
          <p:cNvPr id="3" name="内容占位符 2"/>
          <p:cNvSpPr>
            <a:spLocks noGrp="1"/>
          </p:cNvSpPr>
          <p:nvPr>
            <p:ph idx="1"/>
          </p:nvPr>
        </p:nvSpPr>
        <p:spPr>
          <a:xfrm>
            <a:off x="1187624" y="1772816"/>
            <a:ext cx="6777317" cy="3508977"/>
          </a:xfrm>
        </p:spPr>
        <p:txBody>
          <a:bodyPr>
            <a:normAutofit/>
          </a:bodyPr>
          <a:lstStyle/>
          <a:p>
            <a:pPr>
              <a:lnSpc>
                <a:spcPct val="150000"/>
              </a:lnSpc>
            </a:pPr>
            <a:r>
              <a:rPr lang="zh-CN" altLang="en-US" sz="1800" dirty="0">
                <a:solidFill>
                  <a:srgbClr val="002060"/>
                </a:solidFill>
                <a:latin typeface="+mj-ea"/>
                <a:ea typeface="+mj-ea"/>
              </a:rPr>
              <a:t>代谢组学研究的目的是</a:t>
            </a:r>
            <a:r>
              <a:rPr lang="zh-CN" altLang="en-US" sz="1800" dirty="0">
                <a:solidFill>
                  <a:schemeClr val="accent3">
                    <a:lumMod val="75000"/>
                  </a:schemeClr>
                </a:solidFill>
                <a:latin typeface="+mj-ea"/>
                <a:ea typeface="+mj-ea"/>
              </a:rPr>
              <a:t>定量分析一个生物系统内所有代谢物的含量</a:t>
            </a:r>
            <a:r>
              <a:rPr lang="zh-CN" altLang="en-US" sz="1800" dirty="0">
                <a:solidFill>
                  <a:srgbClr val="002060"/>
                </a:solidFill>
                <a:latin typeface="+mj-ea"/>
                <a:ea typeface="+mj-ea"/>
              </a:rPr>
              <a:t>。代谢组学分析可以指示细胞、组织或器官的生化状态，协助阐释新基因或未知功能基因的功能，并可以揭示生物各</a:t>
            </a:r>
            <a:r>
              <a:rPr lang="zh-CN" altLang="en-US" sz="1800" dirty="0" smtClean="0">
                <a:solidFill>
                  <a:srgbClr val="002060"/>
                </a:solidFill>
                <a:latin typeface="+mj-ea"/>
                <a:ea typeface="+mj-ea"/>
              </a:rPr>
              <a:t>代谢</a:t>
            </a:r>
            <a:r>
              <a:rPr lang="zh-CN" altLang="en-US" sz="1800" dirty="0">
                <a:solidFill>
                  <a:srgbClr val="002060"/>
                </a:solidFill>
                <a:latin typeface="+mj-ea"/>
                <a:ea typeface="+mj-ea"/>
              </a:rPr>
              <a:t>网络</a:t>
            </a:r>
            <a:r>
              <a:rPr lang="zh-CN" altLang="en-US" sz="1800" dirty="0" smtClean="0">
                <a:solidFill>
                  <a:srgbClr val="002060"/>
                </a:solidFill>
                <a:latin typeface="+mj-ea"/>
                <a:ea typeface="+mj-ea"/>
              </a:rPr>
              <a:t>间</a:t>
            </a:r>
            <a:r>
              <a:rPr lang="zh-CN" altLang="en-US" sz="1800" dirty="0">
                <a:solidFill>
                  <a:srgbClr val="002060"/>
                </a:solidFill>
                <a:latin typeface="+mj-ea"/>
                <a:ea typeface="+mj-ea"/>
              </a:rPr>
              <a:t>的关联性，帮助人们更系统地认识生物体。</a:t>
            </a:r>
            <a:r>
              <a:rPr lang="en-US" altLang="zh-CN" sz="1800" dirty="0">
                <a:solidFill>
                  <a:srgbClr val="002060"/>
                </a:solidFill>
                <a:latin typeface="+mj-ea"/>
                <a:ea typeface="+mj-ea"/>
              </a:rPr>
              <a:t>(</a:t>
            </a:r>
            <a:r>
              <a:rPr lang="zh-CN" altLang="en-US" sz="1800" dirty="0">
                <a:solidFill>
                  <a:srgbClr val="002060"/>
                </a:solidFill>
                <a:latin typeface="+mj-ea"/>
                <a:ea typeface="+mj-ea"/>
              </a:rPr>
              <a:t>举例</a:t>
            </a:r>
            <a:r>
              <a:rPr lang="zh-CN" altLang="en-US" sz="1800" dirty="0" smtClean="0">
                <a:solidFill>
                  <a:srgbClr val="002060"/>
                </a:solidFill>
                <a:latin typeface="+mj-ea"/>
                <a:ea typeface="+mj-ea"/>
              </a:rPr>
              <a:t>）</a:t>
            </a:r>
            <a:endParaRPr lang="en-US" altLang="zh-CN" sz="1800" dirty="0">
              <a:solidFill>
                <a:srgbClr val="002060"/>
              </a:solidFill>
              <a:latin typeface="+mj-ea"/>
              <a:ea typeface="+mj-ea"/>
            </a:endParaRPr>
          </a:p>
          <a:p>
            <a:pPr>
              <a:lnSpc>
                <a:spcPct val="150000"/>
              </a:lnSpc>
            </a:pPr>
            <a:r>
              <a:rPr lang="zh-CN" altLang="en-US" sz="1800" b="1" dirty="0">
                <a:solidFill>
                  <a:srgbClr val="002060"/>
                </a:solidFill>
                <a:latin typeface="+mj-ea"/>
                <a:ea typeface="+mj-ea"/>
              </a:rPr>
              <a:t>研究对象：作为各种代谢路径的底物和产物的</a:t>
            </a:r>
            <a:r>
              <a:rPr lang="zh-CN" altLang="en-US" sz="1800" b="1" dirty="0">
                <a:solidFill>
                  <a:schemeClr val="accent3">
                    <a:lumMod val="75000"/>
                  </a:schemeClr>
                </a:solidFill>
                <a:latin typeface="+mj-ea"/>
                <a:ea typeface="+mj-ea"/>
              </a:rPr>
              <a:t>小分子</a:t>
            </a:r>
            <a:r>
              <a:rPr lang="zh-CN" altLang="en-US" sz="1800" b="1" dirty="0">
                <a:solidFill>
                  <a:srgbClr val="002060"/>
                </a:solidFill>
                <a:latin typeface="+mj-ea"/>
                <a:ea typeface="+mj-ea"/>
              </a:rPr>
              <a:t>代谢物（</a:t>
            </a:r>
            <a:r>
              <a:rPr lang="en-US" altLang="zh-CN" sz="1800" b="1" dirty="0">
                <a:solidFill>
                  <a:srgbClr val="002060"/>
                </a:solidFill>
                <a:latin typeface="+mj-ea"/>
                <a:ea typeface="+mj-ea"/>
              </a:rPr>
              <a:t>MW&lt;1000</a:t>
            </a:r>
            <a:r>
              <a:rPr lang="zh-CN" altLang="en-US" sz="1800" b="1" dirty="0">
                <a:solidFill>
                  <a:srgbClr val="002060"/>
                </a:solidFill>
                <a:latin typeface="+mj-ea"/>
                <a:ea typeface="+mj-ea"/>
              </a:rPr>
              <a:t>）</a:t>
            </a:r>
            <a:endParaRPr lang="en-US" altLang="zh-CN" sz="1800" b="1" dirty="0">
              <a:solidFill>
                <a:srgbClr val="002060"/>
              </a:solidFill>
              <a:latin typeface="+mj-ea"/>
              <a:ea typeface="+mj-ea"/>
            </a:endParaRPr>
          </a:p>
          <a:p>
            <a:endParaRPr lang="zh-CN" altLang="en-US" dirty="0"/>
          </a:p>
        </p:txBody>
      </p:sp>
      <p:sp>
        <p:nvSpPr>
          <p:cNvPr id="4" name="日期占位符 3"/>
          <p:cNvSpPr>
            <a:spLocks noGrp="1"/>
          </p:cNvSpPr>
          <p:nvPr>
            <p:ph type="dt" sz="half" idx="10"/>
          </p:nvPr>
        </p:nvSpPr>
        <p:spPr/>
        <p:txBody>
          <a:bodyPr/>
          <a:lstStyle/>
          <a:p>
            <a:fld id="{40EB046F-BE2A-46BB-9B71-AFCE4EAF28B8}" type="datetime1">
              <a:rPr lang="zh-CN" altLang="en-US" smtClean="0"/>
              <a:t>2015/6/24</a:t>
            </a:fld>
            <a:endParaRPr lang="zh-CN" altLang="en-US"/>
          </a:p>
        </p:txBody>
      </p:sp>
      <p:sp>
        <p:nvSpPr>
          <p:cNvPr id="10" name="页脚占位符 9"/>
          <p:cNvSpPr>
            <a:spLocks noGrp="1"/>
          </p:cNvSpPr>
          <p:nvPr>
            <p:ph type="ftr" sz="quarter" idx="11"/>
          </p:nvPr>
        </p:nvSpPr>
        <p:spPr/>
        <p:txBody>
          <a:bodyPr/>
          <a:lstStyle/>
          <a:p>
            <a:r>
              <a:rPr lang="zh-CN" altLang="en-US" smtClean="0"/>
              <a:t>体内药物分析</a:t>
            </a: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97127">
            <a:off x="5307706" y="4074579"/>
            <a:ext cx="2196835" cy="1647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07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1115616" y="1700808"/>
            <a:ext cx="6984776" cy="4032448"/>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075648" y="703649"/>
            <a:ext cx="7024744" cy="1143000"/>
          </a:xfrm>
        </p:spPr>
        <p:txBody>
          <a:bodyPr>
            <a:normAutofit fontScale="90000"/>
          </a:bodyPr>
          <a:lstStyle/>
          <a:p>
            <a:pPr marL="571500" indent="-571500">
              <a:buFont typeface="Wingdings" pitchFamily="2" charset="2"/>
              <a:buChar char="Ø"/>
            </a:pPr>
            <a:r>
              <a:rPr lang="zh-CN" altLang="en-US" sz="2800" dirty="0"/>
              <a:t>代谢组学的</a:t>
            </a:r>
            <a:r>
              <a:rPr lang="zh-CN" altLang="en-US" sz="2800" dirty="0" smtClean="0"/>
              <a:t>优点</a:t>
            </a:r>
            <a:r>
              <a:rPr lang="en-US" altLang="zh-CN" sz="2200" b="1" dirty="0" smtClean="0">
                <a:solidFill>
                  <a:srgbClr val="FF0000"/>
                </a:solidFill>
              </a:rPr>
              <a:t>(</a:t>
            </a:r>
            <a:r>
              <a:rPr lang="zh-CN" altLang="en-US" sz="2200" b="1" dirty="0" smtClean="0">
                <a:solidFill>
                  <a:srgbClr val="FF0000"/>
                </a:solidFill>
              </a:rPr>
              <a:t>与基因组学和蛋白质组学等其他组学相比）</a:t>
            </a:r>
            <a:r>
              <a:rPr lang="en-US" altLang="zh-CN" sz="2800" dirty="0"/>
              <a:t/>
            </a:r>
            <a:br>
              <a:rPr lang="en-US" altLang="zh-CN" sz="2800" dirty="0"/>
            </a:br>
            <a:endParaRPr lang="zh-CN" altLang="en-US" sz="2800" dirty="0"/>
          </a:p>
        </p:txBody>
      </p:sp>
      <p:sp>
        <p:nvSpPr>
          <p:cNvPr id="3" name="内容占位符 2"/>
          <p:cNvSpPr>
            <a:spLocks noGrp="1"/>
          </p:cNvSpPr>
          <p:nvPr>
            <p:ph idx="1"/>
          </p:nvPr>
        </p:nvSpPr>
        <p:spPr>
          <a:xfrm>
            <a:off x="1043492" y="1844824"/>
            <a:ext cx="6777317" cy="3987805"/>
          </a:xfrm>
          <a:noFill/>
          <a:ln>
            <a:noFill/>
          </a:ln>
        </p:spPr>
        <p:style>
          <a:lnRef idx="2">
            <a:schemeClr val="dk1"/>
          </a:lnRef>
          <a:fillRef idx="1001">
            <a:schemeClr val="lt1"/>
          </a:fillRef>
          <a:effectRef idx="0">
            <a:schemeClr val="dk1"/>
          </a:effectRef>
          <a:fontRef idx="minor">
            <a:schemeClr val="dk1"/>
          </a:fontRef>
        </p:style>
        <p:txBody>
          <a:bodyPr>
            <a:normAutofit/>
          </a:bodyPr>
          <a:lstStyle/>
          <a:p>
            <a:pPr>
              <a:buFont typeface="Wingdings" pitchFamily="2" charset="2"/>
              <a:buChar char="l"/>
            </a:pPr>
            <a:r>
              <a:rPr lang="zh-CN" altLang="en-US" sz="1900" dirty="0">
                <a:solidFill>
                  <a:srgbClr val="002060"/>
                </a:solidFill>
                <a:latin typeface="+mj-ea"/>
                <a:ea typeface="+mj-ea"/>
              </a:rPr>
              <a:t>基因和蛋白表达的</a:t>
            </a:r>
            <a:r>
              <a:rPr lang="zh-CN" altLang="en-US" sz="1900" dirty="0">
                <a:solidFill>
                  <a:schemeClr val="accent6">
                    <a:lumMod val="75000"/>
                  </a:schemeClr>
                </a:solidFill>
                <a:latin typeface="+mj-ea"/>
                <a:ea typeface="+mj-ea"/>
              </a:rPr>
              <a:t>微小变化</a:t>
            </a:r>
            <a:r>
              <a:rPr lang="zh-CN" altLang="en-US" sz="1900" dirty="0">
                <a:solidFill>
                  <a:srgbClr val="002060"/>
                </a:solidFill>
                <a:latin typeface="+mj-ea"/>
                <a:ea typeface="+mj-ea"/>
              </a:rPr>
              <a:t>会在代谢物水平得到</a:t>
            </a:r>
            <a:r>
              <a:rPr lang="zh-CN" altLang="en-US" sz="1900" dirty="0">
                <a:solidFill>
                  <a:schemeClr val="accent6">
                    <a:lumMod val="75000"/>
                  </a:schemeClr>
                </a:solidFill>
                <a:latin typeface="+mj-ea"/>
                <a:ea typeface="+mj-ea"/>
              </a:rPr>
              <a:t>放大</a:t>
            </a:r>
            <a:r>
              <a:rPr lang="zh-CN" altLang="en-US" sz="1900" dirty="0" smtClean="0">
                <a:solidFill>
                  <a:srgbClr val="002060"/>
                </a:solidFill>
                <a:latin typeface="+mj-ea"/>
                <a:ea typeface="+mj-ea"/>
              </a:rPr>
              <a:t>；</a:t>
            </a:r>
            <a:endParaRPr lang="en-US" altLang="zh-CN" sz="1900" dirty="0">
              <a:solidFill>
                <a:srgbClr val="002060"/>
              </a:solidFill>
              <a:latin typeface="+mj-ea"/>
              <a:ea typeface="+mj-ea"/>
            </a:endParaRPr>
          </a:p>
          <a:p>
            <a:pPr>
              <a:buFont typeface="Wingdings" pitchFamily="2" charset="2"/>
              <a:buChar char="l"/>
            </a:pPr>
            <a:endParaRPr lang="en-US" altLang="zh-CN" sz="1900" dirty="0" smtClean="0">
              <a:solidFill>
                <a:srgbClr val="002060"/>
              </a:solidFill>
              <a:latin typeface="+mj-ea"/>
              <a:ea typeface="+mj-ea"/>
            </a:endParaRPr>
          </a:p>
          <a:p>
            <a:pPr>
              <a:buFont typeface="Wingdings" pitchFamily="2" charset="2"/>
              <a:buChar char="l"/>
            </a:pPr>
            <a:r>
              <a:rPr lang="zh-CN" altLang="en-US" sz="1900" dirty="0" smtClean="0">
                <a:solidFill>
                  <a:srgbClr val="002060"/>
                </a:solidFill>
                <a:latin typeface="+mj-ea"/>
                <a:ea typeface="+mj-ea"/>
              </a:rPr>
              <a:t>代谢</a:t>
            </a:r>
            <a:r>
              <a:rPr lang="zh-CN" altLang="en-US" sz="1900" dirty="0">
                <a:solidFill>
                  <a:srgbClr val="002060"/>
                </a:solidFill>
                <a:latin typeface="+mj-ea"/>
                <a:ea typeface="+mj-ea"/>
              </a:rPr>
              <a:t>组学的研究</a:t>
            </a:r>
            <a:r>
              <a:rPr lang="zh-CN" altLang="en-US" sz="1900" dirty="0">
                <a:solidFill>
                  <a:schemeClr val="accent6">
                    <a:lumMod val="75000"/>
                  </a:schemeClr>
                </a:solidFill>
                <a:latin typeface="+mj-ea"/>
                <a:ea typeface="+mj-ea"/>
              </a:rPr>
              <a:t>不需</a:t>
            </a:r>
            <a:r>
              <a:rPr lang="zh-CN" altLang="en-US" sz="1900" dirty="0">
                <a:solidFill>
                  <a:srgbClr val="002060"/>
                </a:solidFill>
                <a:latin typeface="+mj-ea"/>
                <a:ea typeface="+mj-ea"/>
              </a:rPr>
              <a:t>进行全基因组测序或建立大量表达序列</a:t>
            </a:r>
            <a:r>
              <a:rPr lang="zh-CN" altLang="en-US" sz="1900" dirty="0" smtClean="0">
                <a:solidFill>
                  <a:srgbClr val="002060"/>
                </a:solidFill>
                <a:latin typeface="+mj-ea"/>
                <a:ea typeface="+mj-ea"/>
              </a:rPr>
              <a:t>标签</a:t>
            </a:r>
            <a:r>
              <a:rPr lang="zh-CN" altLang="en-US" sz="1900" dirty="0">
                <a:solidFill>
                  <a:srgbClr val="002060"/>
                </a:solidFill>
                <a:latin typeface="+mj-ea"/>
                <a:ea typeface="+mj-ea"/>
              </a:rPr>
              <a:t>的数据库</a:t>
            </a:r>
            <a:r>
              <a:rPr lang="zh-CN" altLang="en-US" sz="1900" dirty="0" smtClean="0">
                <a:solidFill>
                  <a:srgbClr val="002060"/>
                </a:solidFill>
                <a:latin typeface="+mj-ea"/>
                <a:ea typeface="+mj-ea"/>
              </a:rPr>
              <a:t>；</a:t>
            </a:r>
            <a:endParaRPr lang="en-US" altLang="zh-CN" sz="1900" dirty="0" smtClean="0">
              <a:solidFill>
                <a:srgbClr val="002060"/>
              </a:solidFill>
              <a:latin typeface="+mj-ea"/>
              <a:ea typeface="+mj-ea"/>
            </a:endParaRPr>
          </a:p>
          <a:p>
            <a:pPr>
              <a:buFont typeface="Wingdings" pitchFamily="2" charset="2"/>
              <a:buChar char="l"/>
            </a:pPr>
            <a:endParaRPr lang="en-US" altLang="zh-CN" sz="1900" dirty="0" smtClean="0">
              <a:solidFill>
                <a:srgbClr val="002060"/>
              </a:solidFill>
              <a:latin typeface="+mj-ea"/>
              <a:ea typeface="+mj-ea"/>
            </a:endParaRPr>
          </a:p>
          <a:p>
            <a:pPr>
              <a:buFont typeface="Wingdings" pitchFamily="2" charset="2"/>
              <a:buChar char="l"/>
            </a:pPr>
            <a:r>
              <a:rPr lang="zh-CN" altLang="en-US" sz="1900" dirty="0" smtClean="0">
                <a:solidFill>
                  <a:srgbClr val="002060"/>
                </a:solidFill>
                <a:latin typeface="+mj-ea"/>
                <a:ea typeface="+mj-ea"/>
              </a:rPr>
              <a:t>代谢物</a:t>
            </a:r>
            <a:r>
              <a:rPr lang="zh-CN" altLang="en-US" sz="1900" dirty="0">
                <a:solidFill>
                  <a:srgbClr val="002060"/>
                </a:solidFill>
                <a:latin typeface="+mj-ea"/>
                <a:ea typeface="+mj-ea"/>
              </a:rPr>
              <a:t>的种类</a:t>
            </a:r>
            <a:r>
              <a:rPr lang="zh-CN" altLang="en-US" sz="1900" dirty="0">
                <a:solidFill>
                  <a:schemeClr val="accent6">
                    <a:lumMod val="75000"/>
                  </a:schemeClr>
                </a:solidFill>
                <a:latin typeface="+mj-ea"/>
                <a:ea typeface="+mj-ea"/>
              </a:rPr>
              <a:t>远少于</a:t>
            </a:r>
            <a:r>
              <a:rPr lang="zh-CN" altLang="en-US" sz="1900" dirty="0">
                <a:solidFill>
                  <a:srgbClr val="002060"/>
                </a:solidFill>
                <a:latin typeface="+mj-ea"/>
                <a:ea typeface="+mj-ea"/>
              </a:rPr>
              <a:t>基因和蛋白的数目</a:t>
            </a:r>
            <a:r>
              <a:rPr lang="zh-CN" altLang="en-US" sz="1900" dirty="0" smtClean="0">
                <a:solidFill>
                  <a:srgbClr val="002060"/>
                </a:solidFill>
                <a:latin typeface="+mj-ea"/>
                <a:ea typeface="+mj-ea"/>
              </a:rPr>
              <a:t>，每个生物体中</a:t>
            </a:r>
            <a:r>
              <a:rPr lang="zh-CN" altLang="en-US" sz="1900" dirty="0">
                <a:solidFill>
                  <a:srgbClr val="002060"/>
                </a:solidFill>
                <a:latin typeface="+mj-ea"/>
                <a:ea typeface="+mj-ea"/>
              </a:rPr>
              <a:t>代谢产物大约在</a:t>
            </a:r>
            <a:r>
              <a:rPr lang="en-US" altLang="zh-CN" sz="1900" dirty="0">
                <a:solidFill>
                  <a:srgbClr val="002060"/>
                </a:solidFill>
                <a:latin typeface="+mj-ea"/>
                <a:ea typeface="+mj-ea"/>
              </a:rPr>
              <a:t>10³ </a:t>
            </a:r>
            <a:r>
              <a:rPr lang="zh-CN" altLang="en-US" sz="1900" dirty="0">
                <a:solidFill>
                  <a:srgbClr val="002060"/>
                </a:solidFill>
                <a:latin typeface="+mj-ea"/>
                <a:ea typeface="+mj-ea"/>
              </a:rPr>
              <a:t>数量级</a:t>
            </a:r>
            <a:r>
              <a:rPr lang="en-US" altLang="zh-CN" sz="1900" dirty="0">
                <a:solidFill>
                  <a:srgbClr val="002060"/>
                </a:solidFill>
                <a:latin typeface="+mj-ea"/>
                <a:ea typeface="+mj-ea"/>
              </a:rPr>
              <a:t>,</a:t>
            </a:r>
            <a:r>
              <a:rPr lang="zh-CN" altLang="en-US" sz="1900" dirty="0">
                <a:solidFill>
                  <a:srgbClr val="002060"/>
                </a:solidFill>
                <a:latin typeface="+mj-ea"/>
                <a:ea typeface="+mj-ea"/>
              </a:rPr>
              <a:t>而最小的细菌</a:t>
            </a:r>
            <a:r>
              <a:rPr lang="en-US" altLang="zh-CN" sz="1900" dirty="0">
                <a:solidFill>
                  <a:srgbClr val="002060"/>
                </a:solidFill>
                <a:latin typeface="+mj-ea"/>
                <a:ea typeface="+mj-ea"/>
              </a:rPr>
              <a:t>,</a:t>
            </a:r>
            <a:r>
              <a:rPr lang="zh-CN" altLang="en-US" sz="1900" dirty="0">
                <a:solidFill>
                  <a:srgbClr val="002060"/>
                </a:solidFill>
                <a:latin typeface="+mj-ea"/>
                <a:ea typeface="+mj-ea"/>
              </a:rPr>
              <a:t>其基因组中也有几千</a:t>
            </a:r>
            <a:r>
              <a:rPr lang="zh-CN" altLang="en-US" sz="1900" dirty="0" smtClean="0">
                <a:solidFill>
                  <a:srgbClr val="002060"/>
                </a:solidFill>
                <a:latin typeface="+mj-ea"/>
                <a:ea typeface="+mj-ea"/>
              </a:rPr>
              <a:t>个基因；</a:t>
            </a:r>
            <a:endParaRPr lang="en-US" altLang="zh-CN" sz="1900" dirty="0" smtClean="0">
              <a:solidFill>
                <a:srgbClr val="002060"/>
              </a:solidFill>
              <a:latin typeface="+mj-ea"/>
              <a:ea typeface="+mj-ea"/>
            </a:endParaRPr>
          </a:p>
          <a:p>
            <a:pPr>
              <a:buFont typeface="Wingdings" pitchFamily="2" charset="2"/>
              <a:buChar char="l"/>
            </a:pPr>
            <a:endParaRPr lang="en-US" altLang="zh-CN" sz="1900" dirty="0" smtClean="0">
              <a:solidFill>
                <a:srgbClr val="002060"/>
              </a:solidFill>
              <a:latin typeface="+mj-ea"/>
              <a:ea typeface="+mj-ea"/>
            </a:endParaRPr>
          </a:p>
          <a:p>
            <a:pPr>
              <a:buFont typeface="Wingdings" pitchFamily="2" charset="2"/>
              <a:buChar char="l"/>
            </a:pPr>
            <a:r>
              <a:rPr lang="zh-CN" altLang="en-US" sz="1900" dirty="0" smtClean="0">
                <a:solidFill>
                  <a:srgbClr val="002060"/>
                </a:solidFill>
                <a:latin typeface="+mj-ea"/>
                <a:ea typeface="+mj-ea"/>
              </a:rPr>
              <a:t>生物</a:t>
            </a:r>
            <a:r>
              <a:rPr lang="zh-CN" altLang="en-US" sz="1900" dirty="0">
                <a:solidFill>
                  <a:srgbClr val="002060"/>
                </a:solidFill>
                <a:latin typeface="+mj-ea"/>
                <a:ea typeface="+mj-ea"/>
              </a:rPr>
              <a:t>体液的代谢物分析可</a:t>
            </a:r>
            <a:r>
              <a:rPr lang="zh-CN" altLang="en-US" sz="1900" dirty="0">
                <a:solidFill>
                  <a:schemeClr val="accent6">
                    <a:lumMod val="75000"/>
                  </a:schemeClr>
                </a:solidFill>
                <a:latin typeface="+mj-ea"/>
                <a:ea typeface="+mj-ea"/>
              </a:rPr>
              <a:t>反映</a:t>
            </a:r>
            <a:r>
              <a:rPr lang="zh-CN" altLang="en-US" sz="1900" dirty="0">
                <a:solidFill>
                  <a:srgbClr val="002060"/>
                </a:solidFill>
                <a:latin typeface="+mj-ea"/>
                <a:ea typeface="+mj-ea"/>
              </a:rPr>
              <a:t>机体系统的生理和病理状态。</a:t>
            </a:r>
            <a:endParaRPr lang="zh-CN" altLang="en-US" sz="1900" dirty="0">
              <a:latin typeface="+mj-ea"/>
              <a:ea typeface="+mj-ea"/>
            </a:endParaRPr>
          </a:p>
        </p:txBody>
      </p:sp>
      <p:sp>
        <p:nvSpPr>
          <p:cNvPr id="4" name="日期占位符 3"/>
          <p:cNvSpPr>
            <a:spLocks noGrp="1"/>
          </p:cNvSpPr>
          <p:nvPr>
            <p:ph type="dt" sz="half" idx="10"/>
          </p:nvPr>
        </p:nvSpPr>
        <p:spPr/>
        <p:txBody>
          <a:bodyPr/>
          <a:lstStyle/>
          <a:p>
            <a:fld id="{132E2F8E-401D-4C7D-BF47-C9E30B159EC6}" type="datetime1">
              <a:rPr lang="zh-CN" altLang="en-US" smtClean="0"/>
              <a:t>2015/6/24</a:t>
            </a:fld>
            <a:endParaRPr lang="zh-CN" altLang="en-US"/>
          </a:p>
        </p:txBody>
      </p:sp>
      <p:sp>
        <p:nvSpPr>
          <p:cNvPr id="7" name="页脚占位符 6"/>
          <p:cNvSpPr>
            <a:spLocks noGrp="1"/>
          </p:cNvSpPr>
          <p:nvPr>
            <p:ph type="ftr" sz="quarter" idx="11"/>
          </p:nvPr>
        </p:nvSpPr>
        <p:spPr/>
        <p:txBody>
          <a:bodyPr/>
          <a:lstStyle/>
          <a:p>
            <a:r>
              <a:rPr lang="zh-CN" altLang="en-US" smtClean="0"/>
              <a:t>体内药物分析</a:t>
            </a:r>
            <a:endParaRPr lang="zh-CN" altLang="en-US"/>
          </a:p>
        </p:txBody>
      </p:sp>
    </p:spTree>
    <p:extLst>
      <p:ext uri="{BB962C8B-B14F-4D97-AF65-F5344CB8AC3E}">
        <p14:creationId xmlns:p14="http://schemas.microsoft.com/office/powerpoint/2010/main" val="2586470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appdata\local\360chrome\chrome\User Data\temp\d94ff038_72f1_454d_b556_e5e4f6daec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776265"/>
            <a:ext cx="1584176" cy="147248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899592" y="764704"/>
            <a:ext cx="4392488" cy="701487"/>
          </a:xfrm>
        </p:spPr>
        <p:txBody>
          <a:bodyPr>
            <a:normAutofit/>
          </a:bodyPr>
          <a:lstStyle/>
          <a:p>
            <a:pPr marL="457200" indent="-457200">
              <a:buFont typeface="Wingdings" panose="05000000000000000000" pitchFamily="2" charset="2"/>
              <a:buChar char="Ø"/>
            </a:pPr>
            <a:r>
              <a:rPr lang="zh-CN" altLang="en-US" sz="2800" dirty="0" smtClean="0"/>
              <a:t>代谢组学研究步骤</a:t>
            </a:r>
            <a:endParaRPr lang="zh-CN" altLang="en-US" sz="28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08988771"/>
              </p:ext>
            </p:extLst>
          </p:nvPr>
        </p:nvGraphicFramePr>
        <p:xfrm>
          <a:off x="755576" y="1196752"/>
          <a:ext cx="7344816" cy="41044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页脚占位符 7"/>
          <p:cNvSpPr>
            <a:spLocks noGrp="1"/>
          </p:cNvSpPr>
          <p:nvPr>
            <p:ph type="ftr" sz="quarter" idx="11"/>
          </p:nvPr>
        </p:nvSpPr>
        <p:spPr>
          <a:xfrm>
            <a:off x="4644008" y="5949280"/>
            <a:ext cx="3502152" cy="365125"/>
          </a:xfrm>
        </p:spPr>
        <p:txBody>
          <a:bodyPr/>
          <a:lstStyle/>
          <a:p>
            <a:r>
              <a:rPr lang="zh-CN" altLang="en-US" smtClean="0"/>
              <a:t>体内药物分析</a:t>
            </a:r>
            <a:endParaRPr lang="zh-CN" altLang="en-US"/>
          </a:p>
        </p:txBody>
      </p:sp>
      <p:sp>
        <p:nvSpPr>
          <p:cNvPr id="3" name="日期占位符 2"/>
          <p:cNvSpPr>
            <a:spLocks noGrp="1"/>
          </p:cNvSpPr>
          <p:nvPr>
            <p:ph type="dt" sz="half" idx="10"/>
          </p:nvPr>
        </p:nvSpPr>
        <p:spPr/>
        <p:txBody>
          <a:bodyPr/>
          <a:lstStyle/>
          <a:p>
            <a:fld id="{382F5421-C147-4D1A-9A4B-9E397DDDA44D}" type="datetime1">
              <a:rPr lang="zh-CN" altLang="en-US" smtClean="0"/>
              <a:t>2015/6/24</a:t>
            </a:fld>
            <a:endParaRPr lang="zh-CN" altLang="en-US"/>
          </a:p>
        </p:txBody>
      </p:sp>
      <p:sp>
        <p:nvSpPr>
          <p:cNvPr id="9" name="手杖形箭头 8"/>
          <p:cNvSpPr/>
          <p:nvPr/>
        </p:nvSpPr>
        <p:spPr>
          <a:xfrm rot="5400000">
            <a:off x="6640699" y="3513713"/>
            <a:ext cx="2342918" cy="1728192"/>
          </a:xfrm>
          <a:prstGeom prst="uturnArrow">
            <a:avLst>
              <a:gd name="adj1" fmla="val 9349"/>
              <a:gd name="adj2" fmla="val 25000"/>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角矩形 9"/>
          <p:cNvSpPr/>
          <p:nvPr/>
        </p:nvSpPr>
        <p:spPr>
          <a:xfrm>
            <a:off x="3131840" y="4929797"/>
            <a:ext cx="1440160"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002060"/>
                </a:solidFill>
              </a:rPr>
              <a:t>途径分析</a:t>
            </a:r>
            <a:endParaRPr lang="zh-CN" altLang="en-US" dirty="0">
              <a:solidFill>
                <a:srgbClr val="002060"/>
              </a:solidFill>
            </a:endParaRPr>
          </a:p>
        </p:txBody>
      </p:sp>
      <p:sp>
        <p:nvSpPr>
          <p:cNvPr id="11" name="圆角矩形 10"/>
          <p:cNvSpPr/>
          <p:nvPr/>
        </p:nvSpPr>
        <p:spPr>
          <a:xfrm>
            <a:off x="5405063" y="4920399"/>
            <a:ext cx="1553682" cy="576064"/>
          </a:xfrm>
          <a:prstGeom prst="roundRect">
            <a:avLst>
              <a:gd name="adj" fmla="val 2816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002060"/>
                </a:solidFill>
              </a:rPr>
              <a:t>标记物识别</a:t>
            </a:r>
            <a:endParaRPr lang="zh-CN" altLang="en-US" dirty="0">
              <a:solidFill>
                <a:srgbClr val="002060"/>
              </a:solidFill>
            </a:endParaRPr>
          </a:p>
        </p:txBody>
      </p:sp>
      <p:sp>
        <p:nvSpPr>
          <p:cNvPr id="12" name="下箭头 11"/>
          <p:cNvSpPr/>
          <p:nvPr/>
        </p:nvSpPr>
        <p:spPr>
          <a:xfrm rot="5400000">
            <a:off x="4801119" y="4818947"/>
            <a:ext cx="339525" cy="797765"/>
          </a:xfrm>
          <a:prstGeom prst="downArrow">
            <a:avLst>
              <a:gd name="adj1" fmla="val 50000"/>
              <a:gd name="adj2" fmla="val 59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971600" y="1700808"/>
            <a:ext cx="7488832" cy="396044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27584" y="260648"/>
            <a:ext cx="7024744" cy="1143000"/>
          </a:xfrm>
        </p:spPr>
        <p:txBody>
          <a:bodyPr>
            <a:normAutofit/>
          </a:bodyPr>
          <a:lstStyle/>
          <a:p>
            <a:pPr marL="457200" indent="-457200">
              <a:buFont typeface="Wingdings" panose="05000000000000000000" pitchFamily="2" charset="2"/>
              <a:buChar char="Ø"/>
            </a:pPr>
            <a:r>
              <a:rPr lang="zh-CN" altLang="en-US" sz="2800" dirty="0" smtClean="0"/>
              <a:t>生物样品收集与预处理</a:t>
            </a:r>
            <a:endParaRPr lang="zh-CN" altLang="en-US" sz="2800" dirty="0"/>
          </a:p>
        </p:txBody>
      </p:sp>
      <p:sp>
        <p:nvSpPr>
          <p:cNvPr id="3" name="内容占位符 2"/>
          <p:cNvSpPr>
            <a:spLocks noGrp="1"/>
          </p:cNvSpPr>
          <p:nvPr>
            <p:ph idx="1"/>
          </p:nvPr>
        </p:nvSpPr>
        <p:spPr>
          <a:xfrm>
            <a:off x="1004527" y="1484784"/>
            <a:ext cx="7056784" cy="3384376"/>
          </a:xfrm>
        </p:spPr>
        <p:txBody>
          <a:bodyPr>
            <a:normAutofit lnSpcReduction="10000"/>
          </a:bodyPr>
          <a:lstStyle/>
          <a:p>
            <a:pPr marL="68580" indent="0">
              <a:buNone/>
            </a:pPr>
            <a:r>
              <a:rPr lang="zh-CN" altLang="en-US" sz="1800" dirty="0" smtClean="0">
                <a:latin typeface="+mj-ea"/>
                <a:ea typeface="+mj-ea"/>
              </a:rPr>
              <a:t> </a:t>
            </a:r>
            <a:endParaRPr lang="en-US" altLang="zh-CN" sz="1900" dirty="0" smtClean="0">
              <a:solidFill>
                <a:srgbClr val="002060"/>
              </a:solidFill>
              <a:latin typeface="+mj-ea"/>
              <a:ea typeface="+mj-ea"/>
            </a:endParaRPr>
          </a:p>
          <a:p>
            <a:pPr marL="68580" indent="0">
              <a:buNone/>
            </a:pPr>
            <a:endParaRPr lang="en-US" altLang="zh-CN" sz="1900" dirty="0" smtClean="0">
              <a:latin typeface="+mj-ea"/>
              <a:ea typeface="+mj-ea"/>
            </a:endParaRPr>
          </a:p>
          <a:p>
            <a:pPr>
              <a:lnSpc>
                <a:spcPct val="150000"/>
              </a:lnSpc>
              <a:buFont typeface="Wingdings" panose="05000000000000000000" pitchFamily="2" charset="2"/>
              <a:buChar char="p"/>
            </a:pPr>
            <a:r>
              <a:rPr lang="zh-CN" altLang="en-US" sz="1900" dirty="0" smtClean="0">
                <a:latin typeface="+mj-ea"/>
                <a:ea typeface="+mj-ea"/>
              </a:rPr>
              <a:t> </a:t>
            </a:r>
            <a:r>
              <a:rPr lang="zh-CN" altLang="en-US" sz="1700" dirty="0" smtClean="0">
                <a:solidFill>
                  <a:srgbClr val="002060"/>
                </a:solidFill>
                <a:latin typeface="+mj-ea"/>
                <a:ea typeface="+mj-ea"/>
              </a:rPr>
              <a:t>代谢</a:t>
            </a:r>
            <a:r>
              <a:rPr lang="zh-CN" altLang="en-US" sz="1700" dirty="0">
                <a:solidFill>
                  <a:srgbClr val="002060"/>
                </a:solidFill>
                <a:latin typeface="+mj-ea"/>
                <a:ea typeface="+mj-ea"/>
              </a:rPr>
              <a:t>组学研究常用的检测技术，一般不需要对标本特别分离</a:t>
            </a:r>
            <a:r>
              <a:rPr lang="zh-CN" altLang="en-US" sz="1700" dirty="0" smtClean="0">
                <a:solidFill>
                  <a:srgbClr val="002060"/>
                </a:solidFill>
                <a:latin typeface="+mj-ea"/>
                <a:ea typeface="+mj-ea"/>
              </a:rPr>
              <a:t>、纯化</a:t>
            </a:r>
            <a:endParaRPr lang="en-US" altLang="zh-CN" sz="1700" dirty="0" smtClean="0">
              <a:solidFill>
                <a:srgbClr val="002060"/>
              </a:solidFill>
              <a:latin typeface="+mj-ea"/>
              <a:ea typeface="+mj-ea"/>
            </a:endParaRPr>
          </a:p>
          <a:p>
            <a:pPr marL="68580" indent="0">
              <a:lnSpc>
                <a:spcPct val="150000"/>
              </a:lnSpc>
              <a:buNone/>
            </a:pPr>
            <a:r>
              <a:rPr lang="en-US" altLang="zh-CN" sz="1700" dirty="0">
                <a:solidFill>
                  <a:srgbClr val="002060"/>
                </a:solidFill>
                <a:latin typeface="+mj-ea"/>
                <a:ea typeface="+mj-ea"/>
              </a:rPr>
              <a:t> </a:t>
            </a:r>
            <a:r>
              <a:rPr lang="en-US" altLang="zh-CN" sz="1700" dirty="0" smtClean="0">
                <a:solidFill>
                  <a:srgbClr val="002060"/>
                </a:solidFill>
                <a:latin typeface="+mj-ea"/>
                <a:ea typeface="+mj-ea"/>
              </a:rPr>
              <a:t>     </a:t>
            </a:r>
            <a:r>
              <a:rPr lang="zh-CN" altLang="en-US" sz="1700" dirty="0" smtClean="0">
                <a:solidFill>
                  <a:srgbClr val="002060"/>
                </a:solidFill>
                <a:latin typeface="+mj-ea"/>
                <a:ea typeface="+mj-ea"/>
              </a:rPr>
              <a:t>等</a:t>
            </a:r>
            <a:r>
              <a:rPr lang="zh-CN" altLang="en-US" sz="1700" dirty="0">
                <a:solidFill>
                  <a:srgbClr val="002060"/>
                </a:solidFill>
                <a:latin typeface="+mj-ea"/>
                <a:ea typeface="+mj-ea"/>
              </a:rPr>
              <a:t>，</a:t>
            </a:r>
            <a:r>
              <a:rPr lang="zh-CN" altLang="en-US" sz="1700" dirty="0" smtClean="0">
                <a:solidFill>
                  <a:srgbClr val="002060"/>
                </a:solidFill>
                <a:latin typeface="+mj-ea"/>
                <a:ea typeface="+mj-ea"/>
              </a:rPr>
              <a:t>但</a:t>
            </a:r>
            <a:r>
              <a:rPr lang="zh-CN" altLang="en-US" sz="1700" dirty="0">
                <a:solidFill>
                  <a:srgbClr val="002060"/>
                </a:solidFill>
                <a:latin typeface="+mj-ea"/>
                <a:ea typeface="+mj-ea"/>
              </a:rPr>
              <a:t>须立即</a:t>
            </a:r>
            <a:r>
              <a:rPr lang="zh-CN" altLang="en-US" sz="1700" dirty="0">
                <a:solidFill>
                  <a:schemeClr val="accent6">
                    <a:lumMod val="75000"/>
                  </a:schemeClr>
                </a:solidFill>
                <a:latin typeface="+mj-ea"/>
                <a:ea typeface="+mj-ea"/>
              </a:rPr>
              <a:t>阻断内在酶的活性</a:t>
            </a:r>
            <a:r>
              <a:rPr lang="zh-CN" altLang="en-US" sz="1700" dirty="0">
                <a:solidFill>
                  <a:srgbClr val="002060"/>
                </a:solidFill>
                <a:latin typeface="+mj-ea"/>
                <a:ea typeface="+mj-ea"/>
              </a:rPr>
              <a:t>，常用方法：</a:t>
            </a:r>
            <a:endParaRPr lang="en-US" altLang="zh-CN" sz="1700" dirty="0">
              <a:solidFill>
                <a:srgbClr val="002060"/>
              </a:solidFill>
              <a:latin typeface="+mj-ea"/>
              <a:ea typeface="+mj-ea"/>
            </a:endParaRPr>
          </a:p>
          <a:p>
            <a:pPr>
              <a:lnSpc>
                <a:spcPct val="150000"/>
              </a:lnSpc>
              <a:buFont typeface="Wingdings" panose="05000000000000000000" pitchFamily="2" charset="2"/>
              <a:buChar char="l"/>
            </a:pPr>
            <a:r>
              <a:rPr lang="zh-CN" altLang="en-US" sz="1700" dirty="0" smtClean="0">
                <a:latin typeface="+mj-ea"/>
                <a:ea typeface="+mj-ea"/>
              </a:rPr>
              <a:t>   </a:t>
            </a:r>
            <a:r>
              <a:rPr lang="zh-CN" altLang="en-US" sz="1700" dirty="0" smtClean="0">
                <a:solidFill>
                  <a:schemeClr val="accent6">
                    <a:lumMod val="75000"/>
                  </a:schemeClr>
                </a:solidFill>
                <a:latin typeface="+mj-ea"/>
                <a:ea typeface="+mj-ea"/>
              </a:rPr>
              <a:t>冷冻</a:t>
            </a:r>
            <a:r>
              <a:rPr lang="en-US" altLang="zh-CN" sz="1700" dirty="0">
                <a:solidFill>
                  <a:schemeClr val="accent6">
                    <a:lumMod val="75000"/>
                  </a:schemeClr>
                </a:solidFill>
                <a:latin typeface="+mj-ea"/>
                <a:ea typeface="+mj-ea"/>
              </a:rPr>
              <a:t>/</a:t>
            </a:r>
            <a:r>
              <a:rPr lang="zh-CN" altLang="en-US" sz="1700" dirty="0">
                <a:solidFill>
                  <a:schemeClr val="accent6">
                    <a:lumMod val="75000"/>
                  </a:schemeClr>
                </a:solidFill>
                <a:latin typeface="+mj-ea"/>
                <a:ea typeface="+mj-ea"/>
              </a:rPr>
              <a:t>液氮降温法</a:t>
            </a:r>
            <a:endParaRPr lang="en-US" altLang="zh-CN" sz="1700" dirty="0">
              <a:solidFill>
                <a:schemeClr val="accent6">
                  <a:lumMod val="75000"/>
                </a:schemeClr>
              </a:solidFill>
              <a:latin typeface="+mj-ea"/>
              <a:ea typeface="+mj-ea"/>
            </a:endParaRPr>
          </a:p>
          <a:p>
            <a:pPr>
              <a:lnSpc>
                <a:spcPct val="150000"/>
              </a:lnSpc>
              <a:buFont typeface="Wingdings" panose="05000000000000000000" pitchFamily="2" charset="2"/>
              <a:buChar char="l"/>
            </a:pPr>
            <a:r>
              <a:rPr lang="en-US" altLang="zh-CN" sz="1700" dirty="0">
                <a:solidFill>
                  <a:schemeClr val="accent6">
                    <a:lumMod val="75000"/>
                  </a:schemeClr>
                </a:solidFill>
                <a:latin typeface="+mj-ea"/>
                <a:ea typeface="+mj-ea"/>
              </a:rPr>
              <a:t> </a:t>
            </a:r>
            <a:r>
              <a:rPr lang="en-US" altLang="zh-CN" sz="1700" dirty="0" smtClean="0">
                <a:solidFill>
                  <a:schemeClr val="accent6">
                    <a:lumMod val="75000"/>
                  </a:schemeClr>
                </a:solidFill>
                <a:latin typeface="+mj-ea"/>
                <a:ea typeface="+mj-ea"/>
              </a:rPr>
              <a:t>  </a:t>
            </a:r>
            <a:r>
              <a:rPr lang="zh-CN" altLang="en-US" sz="1700" dirty="0" smtClean="0">
                <a:solidFill>
                  <a:schemeClr val="accent6">
                    <a:lumMod val="75000"/>
                  </a:schemeClr>
                </a:solidFill>
                <a:latin typeface="+mj-ea"/>
                <a:ea typeface="+mj-ea"/>
              </a:rPr>
              <a:t>冷冻</a:t>
            </a:r>
            <a:r>
              <a:rPr lang="zh-CN" altLang="en-US" sz="1700" dirty="0">
                <a:solidFill>
                  <a:schemeClr val="accent6">
                    <a:lumMod val="75000"/>
                  </a:schemeClr>
                </a:solidFill>
                <a:latin typeface="+mj-ea"/>
                <a:ea typeface="+mj-ea"/>
              </a:rPr>
              <a:t>、</a:t>
            </a:r>
            <a:r>
              <a:rPr lang="zh-CN" altLang="en-US" sz="1700" dirty="0" smtClean="0">
                <a:solidFill>
                  <a:schemeClr val="accent6">
                    <a:lumMod val="75000"/>
                  </a:schemeClr>
                </a:solidFill>
                <a:latin typeface="+mj-ea"/>
                <a:ea typeface="+mj-ea"/>
              </a:rPr>
              <a:t>干燥</a:t>
            </a:r>
            <a:endParaRPr lang="en-US" altLang="zh-CN" sz="1700" dirty="0" smtClean="0">
              <a:solidFill>
                <a:schemeClr val="accent6">
                  <a:lumMod val="75000"/>
                </a:schemeClr>
              </a:solidFill>
              <a:latin typeface="+mj-ea"/>
              <a:ea typeface="+mj-ea"/>
            </a:endParaRPr>
          </a:p>
          <a:p>
            <a:pPr>
              <a:lnSpc>
                <a:spcPct val="150000"/>
              </a:lnSpc>
              <a:buFont typeface="Wingdings" panose="05000000000000000000" pitchFamily="2" charset="2"/>
              <a:buChar char="l"/>
            </a:pPr>
            <a:endParaRPr lang="en-US" altLang="zh-CN" sz="1700" dirty="0">
              <a:latin typeface="+mj-ea"/>
              <a:ea typeface="+mj-ea"/>
            </a:endParaRPr>
          </a:p>
          <a:p>
            <a:pPr>
              <a:lnSpc>
                <a:spcPct val="150000"/>
              </a:lnSpc>
              <a:buFont typeface="Wingdings" panose="05000000000000000000" pitchFamily="2" charset="2"/>
              <a:buChar char="p"/>
            </a:pPr>
            <a:r>
              <a:rPr lang="zh-CN" altLang="en-US" sz="1700" dirty="0" smtClean="0">
                <a:solidFill>
                  <a:srgbClr val="002060"/>
                </a:solidFill>
                <a:latin typeface="+mj-ea"/>
                <a:ea typeface="+mj-ea"/>
              </a:rPr>
              <a:t>细胞间仍始终有低水平的代谢活动，需尽量避免</a:t>
            </a:r>
            <a:r>
              <a:rPr lang="zh-CN" altLang="en-US" sz="1700" dirty="0" smtClean="0">
                <a:solidFill>
                  <a:schemeClr val="accent6">
                    <a:lumMod val="75000"/>
                  </a:schemeClr>
                </a:solidFill>
                <a:latin typeface="+mj-ea"/>
                <a:ea typeface="+mj-ea"/>
              </a:rPr>
              <a:t>氧化</a:t>
            </a:r>
            <a:r>
              <a:rPr lang="zh-CN" altLang="en-US" sz="1700" dirty="0" smtClean="0">
                <a:solidFill>
                  <a:srgbClr val="002060"/>
                </a:solidFill>
                <a:latin typeface="+mj-ea"/>
                <a:ea typeface="+mj-ea"/>
              </a:rPr>
              <a:t>等活化因素</a:t>
            </a:r>
            <a:endParaRPr lang="en-US" altLang="zh-CN" sz="1700" dirty="0" smtClean="0">
              <a:solidFill>
                <a:srgbClr val="002060"/>
              </a:solidFill>
              <a:latin typeface="+mj-ea"/>
              <a:ea typeface="+mj-ea"/>
            </a:endParaRPr>
          </a:p>
          <a:p>
            <a:pPr marL="68580" indent="0">
              <a:lnSpc>
                <a:spcPct val="150000"/>
              </a:lnSpc>
              <a:buNone/>
            </a:pPr>
            <a:endParaRPr lang="en-US" altLang="zh-CN" dirty="0"/>
          </a:p>
          <a:p>
            <a:endParaRPr lang="zh-CN" altLang="en-US" dirty="0"/>
          </a:p>
        </p:txBody>
      </p:sp>
      <p:sp>
        <p:nvSpPr>
          <p:cNvPr id="4" name="日期占位符 3"/>
          <p:cNvSpPr>
            <a:spLocks noGrp="1"/>
          </p:cNvSpPr>
          <p:nvPr>
            <p:ph type="dt" sz="half" idx="10"/>
          </p:nvPr>
        </p:nvSpPr>
        <p:spPr/>
        <p:txBody>
          <a:bodyPr/>
          <a:lstStyle/>
          <a:p>
            <a:fld id="{D3894ADB-581D-48F1-86A2-BB394F447530}" type="datetime1">
              <a:rPr lang="zh-CN" altLang="en-US" smtClean="0"/>
              <a:t>2015/6/24</a:t>
            </a:fld>
            <a:endParaRPr lang="zh-CN" altLang="en-US"/>
          </a:p>
        </p:txBody>
      </p:sp>
      <p:sp>
        <p:nvSpPr>
          <p:cNvPr id="6" name="页脚占位符 5"/>
          <p:cNvSpPr>
            <a:spLocks noGrp="1"/>
          </p:cNvSpPr>
          <p:nvPr>
            <p:ph type="ftr" sz="quarter" idx="11"/>
          </p:nvPr>
        </p:nvSpPr>
        <p:spPr/>
        <p:txBody>
          <a:bodyPr/>
          <a:lstStyle/>
          <a:p>
            <a:r>
              <a:rPr lang="zh-CN" altLang="en-US" smtClean="0"/>
              <a:t>体内药物分析</a:t>
            </a:r>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29803"/>
            <a:ext cx="1512168" cy="1470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756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折角形 5"/>
          <p:cNvSpPr/>
          <p:nvPr/>
        </p:nvSpPr>
        <p:spPr>
          <a:xfrm>
            <a:off x="1115616" y="1628800"/>
            <a:ext cx="7200800" cy="4238203"/>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99592" y="188640"/>
            <a:ext cx="7024744" cy="1143000"/>
          </a:xfrm>
        </p:spPr>
        <p:txBody>
          <a:bodyPr>
            <a:normAutofit/>
          </a:bodyPr>
          <a:lstStyle/>
          <a:p>
            <a:pPr marL="457200" indent="-457200">
              <a:buFont typeface="Wingdings" panose="05000000000000000000" pitchFamily="2" charset="2"/>
              <a:buChar char="Ø"/>
            </a:pPr>
            <a:r>
              <a:rPr lang="zh-CN" altLang="en-US" sz="2800" dirty="0" smtClean="0"/>
              <a:t>样品采集</a:t>
            </a:r>
            <a:endParaRPr lang="zh-CN" altLang="en-US" sz="2800" dirty="0"/>
          </a:p>
        </p:txBody>
      </p:sp>
      <p:sp>
        <p:nvSpPr>
          <p:cNvPr id="3" name="内容占位符 2"/>
          <p:cNvSpPr>
            <a:spLocks noGrp="1"/>
          </p:cNvSpPr>
          <p:nvPr>
            <p:ph idx="1"/>
          </p:nvPr>
        </p:nvSpPr>
        <p:spPr>
          <a:xfrm>
            <a:off x="1115616" y="1628799"/>
            <a:ext cx="6777317" cy="4238203"/>
          </a:xfrm>
        </p:spPr>
        <p:txBody>
          <a:bodyPr>
            <a:normAutofit/>
          </a:bodyPr>
          <a:lstStyle/>
          <a:p>
            <a:pPr>
              <a:buFont typeface="Wingdings" pitchFamily="2" charset="2"/>
              <a:buChar char="l"/>
            </a:pPr>
            <a:endParaRPr lang="en-US" altLang="zh-CN" dirty="0" smtClean="0"/>
          </a:p>
          <a:p>
            <a:pPr>
              <a:buFont typeface="Wingdings" pitchFamily="2" charset="2"/>
              <a:buChar char="l"/>
            </a:pPr>
            <a:r>
              <a:rPr lang="zh-CN" altLang="en-US" sz="1700" dirty="0">
                <a:solidFill>
                  <a:srgbClr val="002060"/>
                </a:solidFill>
                <a:latin typeface="+mj-ea"/>
                <a:ea typeface="+mj-ea"/>
              </a:rPr>
              <a:t>常有样品：</a:t>
            </a:r>
            <a:r>
              <a:rPr lang="zh-CN" altLang="en-US" sz="1700" dirty="0">
                <a:solidFill>
                  <a:schemeClr val="accent6">
                    <a:lumMod val="75000"/>
                  </a:schemeClr>
                </a:solidFill>
                <a:latin typeface="+mj-ea"/>
                <a:ea typeface="+mj-ea"/>
              </a:rPr>
              <a:t>生物体液</a:t>
            </a:r>
            <a:r>
              <a:rPr lang="zh-CN" altLang="en-US" sz="1700" dirty="0">
                <a:solidFill>
                  <a:srgbClr val="002060"/>
                </a:solidFill>
                <a:latin typeface="+mj-ea"/>
                <a:ea typeface="+mj-ea"/>
              </a:rPr>
              <a:t>，包括尿液、血液、组织提取液及</a:t>
            </a:r>
            <a:r>
              <a:rPr lang="zh-CN" altLang="en-US" sz="1700" dirty="0">
                <a:solidFill>
                  <a:schemeClr val="accent6">
                    <a:lumMod val="75000"/>
                  </a:schemeClr>
                </a:solidFill>
                <a:latin typeface="+mj-ea"/>
                <a:ea typeface="+mj-ea"/>
              </a:rPr>
              <a:t>活体组织</a:t>
            </a:r>
            <a:r>
              <a:rPr lang="zh-CN" altLang="en-US" sz="1700" dirty="0" smtClean="0">
                <a:solidFill>
                  <a:srgbClr val="002060"/>
                </a:solidFill>
                <a:latin typeface="+mj-ea"/>
                <a:ea typeface="+mj-ea"/>
              </a:rPr>
              <a:t>等</a:t>
            </a:r>
            <a:endParaRPr lang="en-US" altLang="zh-CN" sz="1700" dirty="0" smtClean="0">
              <a:solidFill>
                <a:srgbClr val="002060"/>
              </a:solidFill>
              <a:latin typeface="+mj-ea"/>
              <a:ea typeface="+mj-ea"/>
            </a:endParaRPr>
          </a:p>
          <a:p>
            <a:pPr>
              <a:buFont typeface="Wingdings" pitchFamily="2" charset="2"/>
              <a:buChar char="l"/>
            </a:pPr>
            <a:endParaRPr lang="en-US" altLang="zh-CN" sz="1700" dirty="0">
              <a:latin typeface="+mj-ea"/>
              <a:ea typeface="+mj-ea"/>
            </a:endParaRPr>
          </a:p>
          <a:p>
            <a:pPr>
              <a:buFont typeface="Wingdings" pitchFamily="2" charset="2"/>
              <a:buChar char="l"/>
            </a:pPr>
            <a:r>
              <a:rPr lang="zh-CN" altLang="zh-CN" sz="1700" dirty="0" smtClean="0">
                <a:solidFill>
                  <a:srgbClr val="002060"/>
                </a:solidFill>
                <a:latin typeface="+mj-ea"/>
                <a:ea typeface="+mj-ea"/>
              </a:rPr>
              <a:t>在</a:t>
            </a:r>
            <a:r>
              <a:rPr lang="zh-CN" altLang="zh-CN" sz="1700" dirty="0">
                <a:solidFill>
                  <a:srgbClr val="002060"/>
                </a:solidFill>
                <a:latin typeface="+mj-ea"/>
                <a:ea typeface="+mj-ea"/>
              </a:rPr>
              <a:t>代谢组学研究中，根据研究对象、目的和</a:t>
            </a:r>
            <a:r>
              <a:rPr lang="zh-CN" altLang="zh-CN" sz="1700" dirty="0" smtClean="0">
                <a:solidFill>
                  <a:srgbClr val="002060"/>
                </a:solidFill>
                <a:latin typeface="+mj-ea"/>
                <a:ea typeface="+mj-ea"/>
              </a:rPr>
              <a:t>采用</a:t>
            </a:r>
            <a:r>
              <a:rPr lang="zh-CN" altLang="zh-CN" sz="1700" dirty="0">
                <a:solidFill>
                  <a:srgbClr val="002060"/>
                </a:solidFill>
                <a:latin typeface="+mj-ea"/>
                <a:ea typeface="+mj-ea"/>
              </a:rPr>
              <a:t>的分析技术不同，所需的样品提取和</a:t>
            </a:r>
            <a:r>
              <a:rPr lang="zh-CN" altLang="zh-CN" sz="1700" dirty="0" smtClean="0">
                <a:solidFill>
                  <a:srgbClr val="002060"/>
                </a:solidFill>
                <a:latin typeface="+mj-ea"/>
                <a:ea typeface="+mj-ea"/>
              </a:rPr>
              <a:t>预处理方法各异。</a:t>
            </a:r>
            <a:endParaRPr lang="en-US" altLang="zh-CN" sz="1700" dirty="0" smtClean="0">
              <a:solidFill>
                <a:srgbClr val="002060"/>
              </a:solidFill>
              <a:latin typeface="+mj-ea"/>
              <a:ea typeface="+mj-ea"/>
            </a:endParaRPr>
          </a:p>
          <a:p>
            <a:pPr marL="68580" indent="0">
              <a:buNone/>
            </a:pPr>
            <a:endParaRPr lang="en-US" altLang="zh-CN" sz="1700" dirty="0">
              <a:solidFill>
                <a:srgbClr val="002060"/>
              </a:solidFill>
              <a:latin typeface="+mj-ea"/>
              <a:ea typeface="+mj-ea"/>
            </a:endParaRPr>
          </a:p>
          <a:p>
            <a:pPr>
              <a:buFont typeface="Wingdings" pitchFamily="2" charset="2"/>
              <a:buChar char="l"/>
            </a:pPr>
            <a:r>
              <a:rPr lang="zh-CN" altLang="zh-CN" sz="1700" dirty="0" smtClean="0">
                <a:solidFill>
                  <a:srgbClr val="002060"/>
                </a:solidFill>
                <a:latin typeface="+mj-ea"/>
                <a:ea typeface="+mj-ea"/>
              </a:rPr>
              <a:t>代谢产物</a:t>
            </a:r>
            <a:r>
              <a:rPr lang="zh-CN" altLang="zh-CN" sz="1700" dirty="0">
                <a:solidFill>
                  <a:srgbClr val="002060"/>
                </a:solidFill>
                <a:latin typeface="+mj-ea"/>
                <a:ea typeface="+mj-ea"/>
              </a:rPr>
              <a:t>通常用水或有机</a:t>
            </a:r>
            <a:r>
              <a:rPr lang="zh-CN" altLang="zh-CN" sz="1700" dirty="0" smtClean="0">
                <a:solidFill>
                  <a:srgbClr val="002060"/>
                </a:solidFill>
                <a:latin typeface="+mj-ea"/>
                <a:ea typeface="+mj-ea"/>
              </a:rPr>
              <a:t>溶剂</a:t>
            </a:r>
            <a:r>
              <a:rPr lang="en-US" altLang="zh-CN" sz="1700" dirty="0">
                <a:solidFill>
                  <a:srgbClr val="002060"/>
                </a:solidFill>
                <a:latin typeface="+mj-ea"/>
                <a:ea typeface="+mj-ea"/>
              </a:rPr>
              <a:t>(</a:t>
            </a:r>
            <a:r>
              <a:rPr lang="zh-CN" altLang="zh-CN" sz="1700" dirty="0">
                <a:solidFill>
                  <a:srgbClr val="002060"/>
                </a:solidFill>
                <a:latin typeface="+mj-ea"/>
                <a:ea typeface="+mj-ea"/>
              </a:rPr>
              <a:t>如甲醇、己烷等</a:t>
            </a:r>
            <a:r>
              <a:rPr lang="en-US" altLang="zh-CN" sz="1700" dirty="0">
                <a:solidFill>
                  <a:srgbClr val="002060"/>
                </a:solidFill>
                <a:latin typeface="+mj-ea"/>
                <a:ea typeface="+mj-ea"/>
              </a:rPr>
              <a:t>)</a:t>
            </a:r>
            <a:r>
              <a:rPr lang="zh-CN" altLang="zh-CN" sz="1700" dirty="0">
                <a:solidFill>
                  <a:srgbClr val="002060"/>
                </a:solidFill>
                <a:latin typeface="+mj-ea"/>
                <a:ea typeface="+mj-ea"/>
              </a:rPr>
              <a:t>分别提取，获得水提取物</a:t>
            </a:r>
            <a:r>
              <a:rPr lang="zh-CN" altLang="zh-CN" sz="1700" dirty="0" smtClean="0">
                <a:solidFill>
                  <a:srgbClr val="002060"/>
                </a:solidFill>
                <a:latin typeface="+mj-ea"/>
                <a:ea typeface="+mj-ea"/>
              </a:rPr>
              <a:t>和有机</a:t>
            </a:r>
            <a:r>
              <a:rPr lang="zh-CN" altLang="zh-CN" sz="1700" dirty="0">
                <a:solidFill>
                  <a:srgbClr val="002060"/>
                </a:solidFill>
                <a:latin typeface="+mj-ea"/>
                <a:ea typeface="+mj-ea"/>
              </a:rPr>
              <a:t>溶剂提取物，从而把非极性相和极性相分开</a:t>
            </a:r>
            <a:r>
              <a:rPr lang="zh-CN" altLang="zh-CN" sz="1700" dirty="0" smtClean="0">
                <a:solidFill>
                  <a:srgbClr val="002060"/>
                </a:solidFill>
                <a:latin typeface="+mj-ea"/>
                <a:ea typeface="+mj-ea"/>
              </a:rPr>
              <a:t>，以便</a:t>
            </a:r>
            <a:r>
              <a:rPr lang="zh-CN" altLang="zh-CN" sz="1700" dirty="0">
                <a:solidFill>
                  <a:srgbClr val="002060"/>
                </a:solidFill>
                <a:latin typeface="+mj-ea"/>
                <a:ea typeface="+mj-ea"/>
              </a:rPr>
              <a:t>进行分析</a:t>
            </a:r>
          </a:p>
          <a:p>
            <a:endParaRPr lang="zh-CN" altLang="en-US" dirty="0"/>
          </a:p>
        </p:txBody>
      </p:sp>
      <p:sp>
        <p:nvSpPr>
          <p:cNvPr id="4" name="日期占位符 3"/>
          <p:cNvSpPr>
            <a:spLocks noGrp="1"/>
          </p:cNvSpPr>
          <p:nvPr>
            <p:ph type="dt" sz="half" idx="10"/>
          </p:nvPr>
        </p:nvSpPr>
        <p:spPr/>
        <p:txBody>
          <a:bodyPr/>
          <a:lstStyle/>
          <a:p>
            <a:fld id="{C1EF7098-ABD4-402B-AEB2-084970BD0173}" type="datetime1">
              <a:rPr lang="zh-CN" altLang="en-US" smtClean="0"/>
              <a:t>2015/6/24</a:t>
            </a:fld>
            <a:endParaRPr lang="zh-CN" altLang="en-US"/>
          </a:p>
        </p:txBody>
      </p:sp>
      <p:sp>
        <p:nvSpPr>
          <p:cNvPr id="5" name="页脚占位符 4"/>
          <p:cNvSpPr>
            <a:spLocks noGrp="1"/>
          </p:cNvSpPr>
          <p:nvPr>
            <p:ph type="ftr" sz="quarter" idx="11"/>
          </p:nvPr>
        </p:nvSpPr>
        <p:spPr/>
        <p:txBody>
          <a:bodyPr/>
          <a:lstStyle/>
          <a:p>
            <a:r>
              <a:rPr lang="zh-CN" altLang="en-US" smtClean="0"/>
              <a:t>体内药物分析</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614070"/>
            <a:ext cx="817563" cy="113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93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TotalTime>
  <Words>1777</Words>
  <Application>Microsoft Office PowerPoint</Application>
  <PresentationFormat>全屏显示(4:3)</PresentationFormat>
  <Paragraphs>248</Paragraphs>
  <Slides>24</Slides>
  <Notes>5</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奥斯汀</vt:lpstr>
      <vt:lpstr>  代谢组学的研究</vt:lpstr>
      <vt:lpstr>代谢组学定义</vt:lpstr>
      <vt:lpstr>PowerPoint 演示文稿</vt:lpstr>
      <vt:lpstr>基本概念</vt:lpstr>
      <vt:lpstr>代谢组学研究目的</vt:lpstr>
      <vt:lpstr>代谢组学的优点(与基因组学和蛋白质组学等其他组学相比） </vt:lpstr>
      <vt:lpstr>代谢组学研究步骤</vt:lpstr>
      <vt:lpstr>生物样品收集与预处理</vt:lpstr>
      <vt:lpstr>样品采集</vt:lpstr>
      <vt:lpstr>                       生物样品预处理             代谢产物的变化对分析结果有较大的影响，在 处理生物样本时要特别注意避免由于残留酶活性或 氧化还原过程降解代谢产物、产生新的代谢产物 。 </vt:lpstr>
      <vt:lpstr>数据采集（分析技术平台）</vt:lpstr>
      <vt:lpstr>核磁共振技术 </vt:lpstr>
      <vt:lpstr>氢谱(1H NMR) </vt:lpstr>
      <vt:lpstr>质谱技术</vt:lpstr>
      <vt:lpstr>质谱</vt:lpstr>
      <vt:lpstr>代谢组学数据采集与分析 </vt:lpstr>
      <vt:lpstr>数据预处理</vt:lpstr>
      <vt:lpstr>数据预处理（峰匹配）</vt:lpstr>
      <vt:lpstr>数据分析方法和模型建立1</vt:lpstr>
      <vt:lpstr>数据分析方法和模型建立2</vt:lpstr>
      <vt:lpstr>数据分析方法和模型建立3</vt:lpstr>
      <vt:lpstr>数据分析方法和模型建立5</vt:lpstr>
      <vt:lpstr>代谢组学的研究应用</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zcj</dc:creator>
  <cp:lastModifiedBy>zcj</cp:lastModifiedBy>
  <cp:revision>127</cp:revision>
  <dcterms:created xsi:type="dcterms:W3CDTF">2015-06-09T01:05:38Z</dcterms:created>
  <dcterms:modified xsi:type="dcterms:W3CDTF">2015-06-24T13:26:02Z</dcterms:modified>
</cp:coreProperties>
</file>