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1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表面展示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C:\Users\sun\AppData\Roaming\Tencent\Users\417954690\QQ\WinTemp\RichOle\I@S8Y$HYZ]HM9}ZYLLOEQ2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88640"/>
            <a:ext cx="9144001" cy="243674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79712" y="2967335"/>
            <a:ext cx="482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酵母共培养体系表面展示纤维小体</a:t>
            </a:r>
            <a:endParaRPr 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827584" y="3789040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“纤维小体”（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cellulosome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）是自然界中降解纤维素最快的蛋白质分子机器。它是纤维素酶的复合体，由可多达几十个在功能上协同合作的亚基组成。</a:t>
            </a:r>
            <a:endParaRPr 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Users\sun\AppData\Roaming\Tencent\Users\417954690\QQ\WinTemp\RichOle\5UY0X]M4QU${E@YS`$MY{Q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0648"/>
            <a:ext cx="8067675" cy="63436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588224" y="5373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内切葡聚糖酶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88224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外切葡聚糖酶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88224" y="6237312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b="1" dirty="0"/>
              <a:t>Β</a:t>
            </a:r>
            <a:r>
              <a:rPr lang="en-US" altLang="zh-CN" sz="1600" b="1" dirty="0"/>
              <a:t>-</a:t>
            </a:r>
            <a:r>
              <a:rPr lang="zh-CN" altLang="en-US" sz="1600" b="1" dirty="0"/>
              <a:t>葡萄糖苷酶</a:t>
            </a:r>
            <a:endParaRPr lang="en-US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09" name="Picture 1" descr="C:\Users\sun\AppData\Roaming\Tencent\Users\417954690\QQ\WinTemp\RichOle\%N`@QTW[_RZGSN)HH8A@%C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132856"/>
            <a:ext cx="9144000" cy="2105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7" name="Picture 3" descr="C:\Users\sun\AppData\Roaming\Tencent\Users\417954690\QQ\WinTemp\RichOle\(74]K2QJP[AK67~V50HAJF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5412"/>
            <a:ext cx="9144000" cy="5427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7" name="Picture 1" descr="C:\Users\sun\AppData\Roaming\Tencent\Users\417954690\QQ\WinTemp\RichOle\(OYZCNX%SJGKO3B496CAG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2365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7344816" cy="612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55</Words>
  <Application>Microsoft Office PowerPoint</Application>
  <PresentationFormat>全屏显示(4:3)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黑体</vt:lpstr>
      <vt:lpstr>Arial</vt:lpstr>
      <vt:lpstr>Calibri</vt:lpstr>
      <vt:lpstr>Office 主题</vt:lpstr>
      <vt:lpstr>表面展示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表面展示</dc:title>
  <dc:creator>sun</dc:creator>
  <cp:lastModifiedBy>sunxinxiao@126.com</cp:lastModifiedBy>
  <cp:revision>4</cp:revision>
  <dcterms:created xsi:type="dcterms:W3CDTF">2017-06-01T01:25:21Z</dcterms:created>
  <dcterms:modified xsi:type="dcterms:W3CDTF">2019-11-30T09:53:42Z</dcterms:modified>
</cp:coreProperties>
</file>