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84" r:id="rId5"/>
    <p:sldId id="310" r:id="rId6"/>
    <p:sldId id="314" r:id="rId7"/>
    <p:sldId id="309" r:id="rId8"/>
    <p:sldId id="311" r:id="rId9"/>
    <p:sldId id="315" r:id="rId10"/>
    <p:sldId id="316" r:id="rId11"/>
    <p:sldId id="318" r:id="rId12"/>
  </p:sldIdLst>
  <p:sldSz cx="109093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04" y="-102"/>
      </p:cViewPr>
      <p:guideLst>
        <p:guide orient="horz" pos="2160"/>
        <p:guide pos="3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8198" y="2130426"/>
            <a:ext cx="927290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36395" y="3886200"/>
            <a:ext cx="76365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09242" y="274639"/>
            <a:ext cx="245459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5465" y="274639"/>
            <a:ext cx="71819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760" y="4406901"/>
            <a:ext cx="927290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760" y="2906713"/>
            <a:ext cx="927290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5465" y="1600201"/>
            <a:ext cx="481827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45561" y="1600201"/>
            <a:ext cx="481827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5465" y="1535113"/>
            <a:ext cx="4820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465" y="2174875"/>
            <a:ext cx="4820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1774" y="1535113"/>
            <a:ext cx="48220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1774" y="2174875"/>
            <a:ext cx="48220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465" y="273050"/>
            <a:ext cx="3589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5233" y="273051"/>
            <a:ext cx="609860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5465" y="1435101"/>
            <a:ext cx="3589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8299" y="4800600"/>
            <a:ext cx="65455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38299" y="612775"/>
            <a:ext cx="65455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8299" y="5367338"/>
            <a:ext cx="65455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5465" y="274638"/>
            <a:ext cx="98183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5465" y="1600201"/>
            <a:ext cx="98183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5465" y="6356351"/>
            <a:ext cx="254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1DF4-9E35-475E-9916-72974A5DD3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7344" y="6356351"/>
            <a:ext cx="345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18332" y="6356351"/>
            <a:ext cx="2545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5EF0-EEEC-46AC-A45C-70080A1A53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 descr="food2.g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09093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40973" y="2636913"/>
            <a:ext cx="44967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SAISON 2</a:t>
            </a:r>
            <a:endParaRPr lang="zh-CN" alt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6417" y="4293096"/>
            <a:ext cx="2904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UNITE 6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pic>
        <p:nvPicPr>
          <p:cNvPr id="5" name="图片 4" descr="tumblr-lpya0tqpam1qa3zp3o1-12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8911034" cy="5743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>
            <a:lum bright="16000"/>
          </a:blip>
          <a:stretch>
            <a:fillRect/>
          </a:stretch>
        </p:blipFill>
        <p:spPr>
          <a:xfrm>
            <a:off x="0" y="0"/>
            <a:ext cx="10909300" cy="6899714"/>
          </a:xfrm>
        </p:spPr>
      </p:pic>
      <p:sp>
        <p:nvSpPr>
          <p:cNvPr id="5" name="内容占位符 2"/>
          <p:cNvSpPr txBox="1"/>
          <p:nvPr/>
        </p:nvSpPr>
        <p:spPr>
          <a:xfrm>
            <a:off x="0" y="1371600"/>
            <a:ext cx="1026558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n-ea"/>
              </a:rPr>
              <a:t>2.</a:t>
            </a:r>
            <a:r>
              <a:rPr lang="zh-CN" altLang="en-US" sz="3200" b="1" dirty="0" smtClean="0">
                <a:latin typeface="+mn-ea"/>
              </a:rPr>
              <a:t>某些动词</a:t>
            </a:r>
            <a:r>
              <a:rPr lang="en-US" altLang="zh-CN" sz="3200" b="1" dirty="0" smtClean="0">
                <a:latin typeface="+mn-ea"/>
              </a:rPr>
              <a:t>+</a:t>
            </a:r>
            <a:r>
              <a:rPr lang="zh-CN" altLang="en-US" sz="3200" b="1" dirty="0" smtClean="0">
                <a:latin typeface="+mn-ea"/>
              </a:rPr>
              <a:t>名词的固定结构中</a:t>
            </a:r>
            <a:endParaRPr lang="en-US" altLang="zh-CN" sz="3200" b="1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3200" b="1" dirty="0" smtClean="0">
                <a:latin typeface="+mn-ea"/>
              </a:rPr>
              <a:t>如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faim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peur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chaud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soif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/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envie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3200" b="1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n-ea"/>
              </a:rPr>
              <a:t>3.</a:t>
            </a:r>
            <a:r>
              <a:rPr lang="zh-CN" altLang="en-US" sz="3200" b="1" dirty="0" smtClean="0">
                <a:latin typeface="+mn-ea"/>
              </a:rPr>
              <a:t>人名、地名、城市名前不加冠词</a:t>
            </a:r>
            <a:endParaRPr lang="en-US" altLang="zh-CN" sz="3200" b="1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CN" sz="3200" b="1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+mn-ea"/>
              </a:rPr>
              <a:t>4.</a:t>
            </a:r>
            <a:r>
              <a:rPr lang="zh-CN" altLang="en-US" sz="3200" b="1" dirty="0" smtClean="0">
                <a:latin typeface="+mn-ea"/>
              </a:rPr>
              <a:t>月份、星期</a:t>
            </a:r>
            <a:endParaRPr lang="en-US" altLang="zh-CN" sz="3200" b="1" dirty="0" smtClean="0">
              <a:latin typeface="+mn-e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 plus beau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l’ann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若表习惯，前加定冠词）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6609" y="260648"/>
            <a:ext cx="3759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cap="none" spc="150" dirty="0" smtClean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冠词的省略</a:t>
            </a:r>
            <a:endParaRPr lang="zh-CN" altLang="en-US" sz="5400" b="1" cap="none" spc="150" dirty="0">
              <a:ln w="11430"/>
              <a:solidFill>
                <a:srgbClr val="C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>
            <a:lum bright="17000"/>
          </a:blip>
          <a:stretch>
            <a:fillRect/>
          </a:stretch>
        </p:blipFill>
        <p:spPr>
          <a:xfrm>
            <a:off x="0" y="0"/>
            <a:ext cx="10909300" cy="6899714"/>
          </a:xfrm>
        </p:spPr>
      </p:pic>
      <p:sp>
        <p:nvSpPr>
          <p:cNvPr id="5" name="内容占位符 2"/>
          <p:cNvSpPr txBox="1"/>
          <p:nvPr/>
        </p:nvSpPr>
        <p:spPr>
          <a:xfrm>
            <a:off x="0" y="1371600"/>
            <a:ext cx="1026558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6609" y="260648"/>
            <a:ext cx="3759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zh-CN" altLang="en-US" sz="5400" b="1" cap="none" spc="150" dirty="0" smtClean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冠词的省略</a:t>
            </a:r>
            <a:endParaRPr lang="zh-CN" altLang="en-US" sz="5400" b="1" cap="none" spc="150" dirty="0">
              <a:ln w="11430"/>
              <a:solidFill>
                <a:srgbClr val="C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14168" y="1371600"/>
            <a:ext cx="1026558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de +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有以下情况要省略冠词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）表性质，不表从属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une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station 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tro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un billet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d’avion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数量短语后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un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peu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assez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de, beaucoup de , un kilo de….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J’ai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assez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d’argent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否定句直接宾语前的不定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部分冠词用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代替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 bois 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l’eau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Je ne bois pas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d’eau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934370" y="5805264"/>
            <a:ext cx="11168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14090" y="764704"/>
          <a:ext cx="8424937" cy="548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52"/>
                <a:gridCol w="1152128"/>
                <a:gridCol w="2825670"/>
                <a:gridCol w="12787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faudrais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désolé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voudrais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J’ai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peur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pense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semble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suis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sûr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trouve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ne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sûr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regrette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ne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croit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heureuse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possible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craint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C’est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certain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important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préfère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doute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évident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vaut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mieux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sais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J’apprends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probable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 me 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semble</a:t>
                      </a:r>
                      <a:r>
                        <a:rPr lang="en-US" altLang="zh-CN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6666" y="4000504"/>
            <a:ext cx="2812574" cy="2714643"/>
          </a:xfr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altLang="zh-CN" sz="4000" dirty="0" smtClean="0"/>
              <a:t>grand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a</a:t>
            </a:r>
            <a:r>
              <a:rPr lang="en-US" altLang="zh-CN" sz="4000" dirty="0" err="1" smtClean="0"/>
              <a:t>ncien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c</a:t>
            </a:r>
            <a:r>
              <a:rPr lang="en-US" altLang="zh-CN" sz="4000" dirty="0" err="1" smtClean="0"/>
              <a:t>her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auvre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ropre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s</a:t>
            </a:r>
            <a:r>
              <a:rPr lang="en-US" altLang="zh-CN" sz="4000" dirty="0" err="1" smtClean="0"/>
              <a:t>eul</a:t>
            </a:r>
            <a:r>
              <a:rPr lang="en-US" altLang="zh-CN" sz="4000" dirty="0" smtClean="0"/>
              <a:t> </a:t>
            </a: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2232" y="214290"/>
            <a:ext cx="4397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形容词的位置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346666" y="1142984"/>
            <a:ext cx="2812574" cy="2786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petit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v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ieux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b</a:t>
            </a:r>
            <a:r>
              <a:rPr lang="en-US" altLang="zh-CN" sz="4000" dirty="0" smtClean="0">
                <a:solidFill>
                  <a:schemeClr val="tx1"/>
                </a:solidFill>
              </a:rPr>
              <a:t>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tx1"/>
                </a:solidFill>
              </a:rPr>
              <a:t>j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oli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n</a:t>
            </a:r>
            <a:r>
              <a:rPr lang="en-US" altLang="zh-CN" sz="4000" dirty="0" smtClean="0">
                <a:solidFill>
                  <a:schemeClr val="tx1"/>
                </a:solidFill>
              </a:rPr>
              <a:t>ouveau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jeune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pic>
        <p:nvPicPr>
          <p:cNvPr id="5" name="图片 4" descr="51b7D+ZrDj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4250" y="0"/>
            <a:ext cx="4680520" cy="693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pic>
        <p:nvPicPr>
          <p:cNvPr id="5" name="图片 4" descr="522c604521_04-15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10909300" cy="6081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pic>
        <p:nvPicPr>
          <p:cNvPr id="5" name="图片 4" descr="cuisine_note_a_note_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285824"/>
            <a:ext cx="8959039" cy="5807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herrytomatos0754_pp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" y="0"/>
            <a:ext cx="10909300" cy="6899714"/>
          </a:xfrm>
        </p:spPr>
      </p:pic>
      <p:pic>
        <p:nvPicPr>
          <p:cNvPr id="5" name="图片 4" descr="d6d18e4ec5_83942_f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67018" cy="6109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自定义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lyl</dc:creator>
  <cp:lastModifiedBy>Administrator</cp:lastModifiedBy>
  <cp:revision>124</cp:revision>
  <dcterms:created xsi:type="dcterms:W3CDTF">2015-02-23T22:31:00Z</dcterms:created>
  <dcterms:modified xsi:type="dcterms:W3CDTF">2018-05-23T06:13:45Z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