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888888"/>
        </a:solidFill>
        <a:effectLst/>
        <a:uFillTx/>
        <a:latin typeface="Marker Felt"/>
        <a:ea typeface="Marker Felt"/>
        <a:cs typeface="Marker Felt"/>
        <a:sym typeface="Marker Fel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888888"/>
        </a:solidFill>
        <a:effectLst/>
        <a:uFillTx/>
        <a:latin typeface="Marker Felt"/>
        <a:ea typeface="Marker Felt"/>
        <a:cs typeface="Marker Felt"/>
        <a:sym typeface="Marker Fel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888888"/>
        </a:solidFill>
        <a:effectLst/>
        <a:uFillTx/>
        <a:latin typeface="Marker Felt"/>
        <a:ea typeface="Marker Felt"/>
        <a:cs typeface="Marker Felt"/>
        <a:sym typeface="Marker Fel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888888"/>
        </a:solidFill>
        <a:effectLst/>
        <a:uFillTx/>
        <a:latin typeface="Marker Felt"/>
        <a:ea typeface="Marker Felt"/>
        <a:cs typeface="Marker Felt"/>
        <a:sym typeface="Marker Fel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888888"/>
        </a:solidFill>
        <a:effectLst/>
        <a:uFillTx/>
        <a:latin typeface="Marker Felt"/>
        <a:ea typeface="Marker Felt"/>
        <a:cs typeface="Marker Felt"/>
        <a:sym typeface="Marker Fel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888888"/>
        </a:solidFill>
        <a:effectLst/>
        <a:uFillTx/>
        <a:latin typeface="Marker Felt"/>
        <a:ea typeface="Marker Felt"/>
        <a:cs typeface="Marker Felt"/>
        <a:sym typeface="Marker Fel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888888"/>
        </a:solidFill>
        <a:effectLst/>
        <a:uFillTx/>
        <a:latin typeface="Marker Felt"/>
        <a:ea typeface="Marker Felt"/>
        <a:cs typeface="Marker Felt"/>
        <a:sym typeface="Marker Fel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888888"/>
        </a:solidFill>
        <a:effectLst/>
        <a:uFillTx/>
        <a:latin typeface="Marker Felt"/>
        <a:ea typeface="Marker Felt"/>
        <a:cs typeface="Marker Felt"/>
        <a:sym typeface="Marker Fel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888888"/>
        </a:solidFill>
        <a:effectLst/>
        <a:uFillTx/>
        <a:latin typeface="Marker Felt"/>
        <a:ea typeface="Marker Felt"/>
        <a:cs typeface="Marker Felt"/>
        <a:sym typeface="Marker Fe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Marker Felt"/>
          <a:ea typeface="Marker Felt"/>
          <a:cs typeface="Marker Felt"/>
        </a:font>
        <a:srgbClr val="8888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12700" cap="flat">
              <a:solidFill>
                <a:srgbClr val="006288"/>
              </a:solidFill>
              <a:prstDash val="solid"/>
              <a:round/>
            </a:ln>
          </a:top>
          <a:bottom>
            <a:ln w="127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rgbClr val="D2E5F6"/>
          </a:solidFill>
        </a:fill>
      </a:tcStyle>
    </a:wholeTbl>
    <a:band2H>
      <a:tcTxStyle/>
      <a:tcStyle>
        <a:tcBdr/>
        <a:fill>
          <a:solidFill>
            <a:srgbClr val="EAF3FB"/>
          </a:solidFill>
        </a:fill>
      </a:tcStyle>
    </a:band2H>
    <a:firstCol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12700" cap="flat">
              <a:solidFill>
                <a:srgbClr val="006288"/>
              </a:solidFill>
              <a:prstDash val="solid"/>
              <a:round/>
            </a:ln>
          </a:top>
          <a:bottom>
            <a:ln w="127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38100" cap="flat">
              <a:solidFill>
                <a:srgbClr val="006288"/>
              </a:solidFill>
              <a:prstDash val="solid"/>
              <a:round/>
            </a:ln>
          </a:top>
          <a:bottom>
            <a:ln w="127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12700" cap="flat">
              <a:solidFill>
                <a:srgbClr val="006288"/>
              </a:solidFill>
              <a:prstDash val="solid"/>
              <a:round/>
            </a:ln>
          </a:top>
          <a:bottom>
            <a:ln w="381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Marker Felt"/>
          <a:ea typeface="Marker Felt"/>
          <a:cs typeface="Marker Felt"/>
        </a:font>
        <a:srgbClr val="8888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12700" cap="flat">
              <a:solidFill>
                <a:srgbClr val="006288"/>
              </a:solidFill>
              <a:prstDash val="solid"/>
              <a:round/>
            </a:ln>
          </a:top>
          <a:bottom>
            <a:ln w="127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rgbClr val="F4E6CE"/>
          </a:solidFill>
        </a:fill>
      </a:tcStyle>
    </a:wholeTbl>
    <a:band2H>
      <a:tcTxStyle/>
      <a:tcStyle>
        <a:tcBdr/>
        <a:fill>
          <a:solidFill>
            <a:srgbClr val="F9F3E8"/>
          </a:solidFill>
        </a:fill>
      </a:tcStyle>
    </a:band2H>
    <a:firstCol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12700" cap="flat">
              <a:solidFill>
                <a:srgbClr val="006288"/>
              </a:solidFill>
              <a:prstDash val="solid"/>
              <a:round/>
            </a:ln>
          </a:top>
          <a:bottom>
            <a:ln w="127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38100" cap="flat">
              <a:solidFill>
                <a:srgbClr val="006288"/>
              </a:solidFill>
              <a:prstDash val="solid"/>
              <a:round/>
            </a:ln>
          </a:top>
          <a:bottom>
            <a:ln w="127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12700" cap="flat">
              <a:solidFill>
                <a:srgbClr val="006288"/>
              </a:solidFill>
              <a:prstDash val="solid"/>
              <a:round/>
            </a:ln>
          </a:top>
          <a:bottom>
            <a:ln w="381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Marker Felt"/>
          <a:ea typeface="Marker Felt"/>
          <a:cs typeface="Marker Felt"/>
        </a:font>
        <a:srgbClr val="8888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12700" cap="flat">
              <a:solidFill>
                <a:srgbClr val="006288"/>
              </a:solidFill>
              <a:prstDash val="solid"/>
              <a:round/>
            </a:ln>
          </a:top>
          <a:bottom>
            <a:ln w="127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rgbClr val="DDD6E9"/>
          </a:solidFill>
        </a:fill>
      </a:tcStyle>
    </a:wholeTbl>
    <a:band2H>
      <a:tcTxStyle/>
      <a:tcStyle>
        <a:tcBdr/>
        <a:fill>
          <a:solidFill>
            <a:srgbClr val="EFEBF4"/>
          </a:solidFill>
        </a:fill>
      </a:tcStyle>
    </a:band2H>
    <a:firstCol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12700" cap="flat">
              <a:solidFill>
                <a:srgbClr val="006288"/>
              </a:solidFill>
              <a:prstDash val="solid"/>
              <a:round/>
            </a:ln>
          </a:top>
          <a:bottom>
            <a:ln w="127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38100" cap="flat">
              <a:solidFill>
                <a:srgbClr val="006288"/>
              </a:solidFill>
              <a:prstDash val="solid"/>
              <a:round/>
            </a:ln>
          </a:top>
          <a:bottom>
            <a:ln w="127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12700" cap="flat">
              <a:solidFill>
                <a:srgbClr val="006288"/>
              </a:solidFill>
              <a:prstDash val="solid"/>
              <a:round/>
            </a:ln>
          </a:top>
          <a:bottom>
            <a:ln w="381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Marker Felt"/>
          <a:ea typeface="Marker Felt"/>
          <a:cs typeface="Marker Felt"/>
        </a:font>
        <a:srgbClr val="8888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DEDED"/>
          </a:solidFill>
        </a:fill>
      </a:tcStyle>
    </a:wholeTbl>
    <a:band2H>
      <a:tcTxStyle/>
      <a:tcStyle>
        <a:tcBdr/>
        <a:fill>
          <a:solidFill>
            <a:srgbClr val="006288"/>
          </a:solidFill>
        </a:fill>
      </a:tcStyle>
    </a:band2H>
    <a:firstCol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arker Felt"/>
          <a:ea typeface="Marker Felt"/>
          <a:cs typeface="Marker Felt"/>
        </a:font>
        <a:srgbClr val="8888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888888"/>
              </a:solidFill>
              <a:prstDash val="solid"/>
              <a:round/>
            </a:ln>
          </a:top>
          <a:bottom>
            <a:ln w="254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288"/>
          </a:solidFill>
        </a:fill>
      </a:tcStyle>
    </a:lastRow>
    <a:firstRow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88888"/>
              </a:solidFill>
              <a:prstDash val="solid"/>
              <a:round/>
            </a:ln>
          </a:top>
          <a:bottom>
            <a:ln w="25400" cap="flat">
              <a:solidFill>
                <a:srgbClr val="8888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Marker Felt"/>
          <a:ea typeface="Marker Felt"/>
          <a:cs typeface="Marker Felt"/>
        </a:font>
        <a:srgbClr val="8888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12700" cap="flat">
              <a:solidFill>
                <a:srgbClr val="006288"/>
              </a:solidFill>
              <a:prstDash val="solid"/>
              <a:round/>
            </a:ln>
          </a:top>
          <a:bottom>
            <a:ln w="127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rgbClr val="D9D9D9"/>
          </a:solidFill>
        </a:fill>
      </a:tcStyle>
    </a:wholeTbl>
    <a:band2H>
      <a:tcTxStyle/>
      <a:tcStyle>
        <a:tcBdr/>
        <a:fill>
          <a:solidFill>
            <a:srgbClr val="EDEDED"/>
          </a:solidFill>
        </a:fill>
      </a:tcStyle>
    </a:band2H>
    <a:firstCol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12700" cap="flat">
              <a:solidFill>
                <a:srgbClr val="006288"/>
              </a:solidFill>
              <a:prstDash val="solid"/>
              <a:round/>
            </a:ln>
          </a:top>
          <a:bottom>
            <a:ln w="127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rgbClr val="888888"/>
          </a:solidFill>
        </a:fill>
      </a:tcStyle>
    </a:firstCol>
    <a:lastRow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38100" cap="flat">
              <a:solidFill>
                <a:srgbClr val="006288"/>
              </a:solidFill>
              <a:prstDash val="solid"/>
              <a:round/>
            </a:ln>
          </a:top>
          <a:bottom>
            <a:ln w="127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rgbClr val="888888"/>
          </a:solidFill>
        </a:fill>
      </a:tcStyle>
    </a:lastRow>
    <a:firstRow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12700" cap="flat">
              <a:solidFill>
                <a:srgbClr val="006288"/>
              </a:solidFill>
              <a:prstDash val="solid"/>
              <a:round/>
            </a:ln>
          </a:top>
          <a:bottom>
            <a:ln w="381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rgbClr val="88888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12700" cap="flat">
              <a:solidFill>
                <a:srgbClr val="006288"/>
              </a:solidFill>
              <a:prstDash val="solid"/>
              <a:round/>
            </a:ln>
          </a:top>
          <a:bottom>
            <a:ln w="127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rgbClr val="00628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12700" cap="flat">
              <a:solidFill>
                <a:srgbClr val="006288"/>
              </a:solidFill>
              <a:prstDash val="solid"/>
              <a:round/>
            </a:ln>
          </a:top>
          <a:bottom>
            <a:ln w="127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solidFill>
            <a:srgbClr val="006288">
              <a:alpha val="20000"/>
            </a:srgbClr>
          </a:solidFill>
        </a:fill>
      </a:tcStyle>
    </a:firstCol>
    <a:lastRow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50800" cap="flat">
              <a:solidFill>
                <a:srgbClr val="006288"/>
              </a:solidFill>
              <a:prstDash val="solid"/>
              <a:round/>
            </a:ln>
          </a:top>
          <a:bottom>
            <a:ln w="127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Marker Felt"/>
          <a:ea typeface="Marker Felt"/>
          <a:cs typeface="Marker Felt"/>
        </a:font>
        <a:srgbClr val="006288"/>
      </a:tcTxStyle>
      <a:tcStyle>
        <a:tcBdr>
          <a:left>
            <a:ln w="12700" cap="flat">
              <a:solidFill>
                <a:srgbClr val="006288"/>
              </a:solidFill>
              <a:prstDash val="solid"/>
              <a:round/>
            </a:ln>
          </a:left>
          <a:right>
            <a:ln w="12700" cap="flat">
              <a:solidFill>
                <a:srgbClr val="006288"/>
              </a:solidFill>
              <a:prstDash val="solid"/>
              <a:round/>
            </a:ln>
          </a:right>
          <a:top>
            <a:ln w="12700" cap="flat">
              <a:solidFill>
                <a:srgbClr val="006288"/>
              </a:solidFill>
              <a:prstDash val="solid"/>
              <a:round/>
            </a:ln>
          </a:top>
          <a:bottom>
            <a:ln w="25400" cap="flat">
              <a:solidFill>
                <a:srgbClr val="006288"/>
              </a:solidFill>
              <a:prstDash val="solid"/>
              <a:round/>
            </a:ln>
          </a:bottom>
          <a:insideH>
            <a:ln w="12700" cap="flat">
              <a:solidFill>
                <a:srgbClr val="006288"/>
              </a:solidFill>
              <a:prstDash val="solid"/>
              <a:round/>
            </a:ln>
          </a:insideH>
          <a:insideV>
            <a:ln w="12700" cap="flat">
              <a:solidFill>
                <a:srgbClr val="0062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518" y="-10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halk_line-1.png" descr="chalk_line-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chalk_line-2.png" descr="chalk_line-2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168900" y="1321245"/>
            <a:ext cx="7835900" cy="7934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scrapbook_cover_title_hi.png" descr="scrapbook_cover_title_hi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标题文本"/>
          <p:cNvSpPr txBox="1">
            <a:spLocks noGrp="1"/>
          </p:cNvSpPr>
          <p:nvPr>
            <p:ph type="title"/>
          </p:nvPr>
        </p:nvSpPr>
        <p:spPr>
          <a:xfrm>
            <a:off x="1270000" y="2959100"/>
            <a:ext cx="10464800" cy="22860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283200"/>
            <a:ext cx="104648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文本"/>
          <p:cNvSpPr txBox="1">
            <a:spLocks noGrp="1"/>
          </p:cNvSpPr>
          <p:nvPr>
            <p:ph type="title"/>
          </p:nvPr>
        </p:nvSpPr>
        <p:spPr>
          <a:xfrm>
            <a:off x="1625599" y="2416387"/>
            <a:ext cx="9753603" cy="2546775"/>
          </a:xfrm>
          <a:prstGeom prst="rect">
            <a:avLst/>
          </a:prstGeom>
        </p:spPr>
        <p:txBody>
          <a:bodyPr lIns="48766" tIns="48766" rIns="48766" bIns="48766" anchor="b"/>
          <a:lstStyle>
            <a:lvl1pPr defTabSz="1300480">
              <a:lnSpc>
                <a:spcPct val="90000"/>
              </a:lnSpc>
              <a:defRPr sz="8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25599" y="5061372"/>
            <a:ext cx="9753603" cy="1766148"/>
          </a:xfrm>
          <a:prstGeom prst="rect">
            <a:avLst/>
          </a:prstGeom>
        </p:spPr>
        <p:txBody>
          <a:bodyPr lIns="48766" tIns="48766" rIns="48766" bIns="48766" anchor="t"/>
          <a:lstStyle>
            <a:lvl1pPr marL="0" indent="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87365" y="8024623"/>
            <a:ext cx="323356" cy="338835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lines-line-1.png" descr="lines-line-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wave-line.png" descr="wave-line.png"/>
          <p:cNvPicPr>
            <a:picLocks noChangeAspect="1"/>
          </p:cNvPicPr>
          <p:nvPr/>
        </p:nvPicPr>
        <p:blipFill>
          <a:blip r:embed="rId3" cstate="print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33" name="wave-line.png" descr="wave-line.png"/>
          <p:cNvPicPr>
            <a:picLocks noChangeAspect="1"/>
          </p:cNvPicPr>
          <p:nvPr/>
        </p:nvPicPr>
        <p:blipFill>
          <a:blip r:embed="rId3" cstate="print">
            <a:extLst/>
          </a:blip>
          <a:srcRect l="16504" r="50434"/>
          <a:stretch>
            <a:fillRect/>
          </a:stretch>
        </p:blipFill>
        <p:spPr>
          <a:xfrm rot="5400000">
            <a:off x="-3378365" y="4686137"/>
            <a:ext cx="8216902" cy="140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dots-line-cropped.png" descr="dots-line-cropped.png"/>
          <p:cNvPicPr>
            <a:picLocks noChangeAspect="1"/>
          </p:cNvPicPr>
          <p:nvPr/>
        </p:nvPicPr>
        <p:blipFill>
          <a:blip r:embed="rId4" cstate="print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dots-line-cropped.png" descr="dots-line-cropped.png"/>
          <p:cNvPicPr>
            <a:picLocks noChangeAspect="1"/>
          </p:cNvPicPr>
          <p:nvPr/>
        </p:nvPicPr>
        <p:blipFill>
          <a:blip r:embed="rId4" cstate="print">
            <a:extLst/>
          </a:blip>
          <a:srcRect t="5872" b="5892"/>
          <a:stretch>
            <a:fillRect/>
          </a:stretch>
        </p:blipFill>
        <p:spPr>
          <a:xfrm rot="21599984">
            <a:off x="698498" y="469907"/>
            <a:ext cx="11468107" cy="190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dots-line-cropped.png" descr="dots-line-cropped.png"/>
          <p:cNvPicPr>
            <a:picLocks noChangeAspect="1"/>
          </p:cNvPicPr>
          <p:nvPr/>
        </p:nvPicPr>
        <p:blipFill>
          <a:blip r:embed="rId4" cstate="print">
            <a:extLst/>
          </a:blip>
          <a:srcRect l="53986" t="2927" r="41139"/>
          <a:stretch>
            <a:fillRect/>
          </a:stretch>
        </p:blipFill>
        <p:spPr>
          <a:xfrm rot="21599984">
            <a:off x="12439650" y="9010646"/>
            <a:ext cx="558802" cy="209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dots-line-cropped.png" descr="dots-line-cropped.png"/>
          <p:cNvPicPr>
            <a:picLocks noChangeAspect="1"/>
          </p:cNvPicPr>
          <p:nvPr/>
        </p:nvPicPr>
        <p:blipFill>
          <a:blip r:embed="rId4" cstate="print">
            <a:extLst/>
          </a:blip>
          <a:srcRect l="37929" t="2926" r="56976"/>
          <a:stretch>
            <a:fillRect/>
          </a:stretch>
        </p:blipFill>
        <p:spPr>
          <a:xfrm rot="21599984">
            <a:off x="6350" y="9010652"/>
            <a:ext cx="584202" cy="209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lines-vert-line.png" descr="lines-vert-line.png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图像"/>
          <p:cNvSpPr>
            <a:spLocks noGrp="1"/>
          </p:cNvSpPr>
          <p:nvPr>
            <p:ph type="pic" idx="13"/>
          </p:nvPr>
        </p:nvSpPr>
        <p:spPr>
          <a:xfrm>
            <a:off x="1272292" y="946150"/>
            <a:ext cx="10464802" cy="5067300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blurRad="38100" dist="50800" dir="5400000" rotWithShape="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标题文本"/>
          <p:cNvSpPr txBox="1">
            <a:spLocks noGrp="1"/>
          </p:cNvSpPr>
          <p:nvPr>
            <p:ph type="title"/>
          </p:nvPr>
        </p:nvSpPr>
        <p:spPr>
          <a:xfrm>
            <a:off x="1270000" y="6223000"/>
            <a:ext cx="10464800" cy="14859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7696200"/>
            <a:ext cx="10464800" cy="1206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halk_line-1.png" descr="chalk_line-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77800" y="0"/>
            <a:ext cx="3441700" cy="979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chalk_line-2.png" descr="chalk_line-2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168900" y="1321245"/>
            <a:ext cx="7835900" cy="7934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scrapbook_cover_title_hi.png" descr="scrapbook_cover_title_hi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640735" y="2781300"/>
            <a:ext cx="11760201" cy="41783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1270000" y="3733800"/>
            <a:ext cx="10464800" cy="2286000"/>
          </a:xfrm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lines-line-1.png" descr="lines-line-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wave-line.png" descr="wave-line.png"/>
          <p:cNvPicPr>
            <a:picLocks noChangeAspect="1"/>
          </p:cNvPicPr>
          <p:nvPr/>
        </p:nvPicPr>
        <p:blipFill>
          <a:blip r:embed="rId3" cstate="print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62" name="wave-line.png" descr="wave-line.png"/>
          <p:cNvPicPr>
            <a:picLocks noChangeAspect="1"/>
          </p:cNvPicPr>
          <p:nvPr/>
        </p:nvPicPr>
        <p:blipFill>
          <a:blip r:embed="rId3" cstate="print">
            <a:extLst/>
          </a:blip>
          <a:srcRect l="16504" r="50434"/>
          <a:stretch>
            <a:fillRect/>
          </a:stretch>
        </p:blipFill>
        <p:spPr>
          <a:xfrm rot="5400000">
            <a:off x="-3378365" y="4686137"/>
            <a:ext cx="8216902" cy="140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dots-line-cropped.png" descr="dots-line-cropped.png"/>
          <p:cNvPicPr>
            <a:picLocks noChangeAspect="1"/>
          </p:cNvPicPr>
          <p:nvPr/>
        </p:nvPicPr>
        <p:blipFill>
          <a:blip r:embed="rId4" cstate="print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dots-line-cropped.png" descr="dots-line-cropped.png"/>
          <p:cNvPicPr>
            <a:picLocks noChangeAspect="1"/>
          </p:cNvPicPr>
          <p:nvPr/>
        </p:nvPicPr>
        <p:blipFill>
          <a:blip r:embed="rId4" cstate="print">
            <a:extLst/>
          </a:blip>
          <a:srcRect t="5872" b="5892"/>
          <a:stretch>
            <a:fillRect/>
          </a:stretch>
        </p:blipFill>
        <p:spPr>
          <a:xfrm rot="21599984">
            <a:off x="698498" y="469907"/>
            <a:ext cx="11468107" cy="190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dots-line-cropped.png" descr="dots-line-cropped.png"/>
          <p:cNvPicPr>
            <a:picLocks noChangeAspect="1"/>
          </p:cNvPicPr>
          <p:nvPr/>
        </p:nvPicPr>
        <p:blipFill>
          <a:blip r:embed="rId4" cstate="print">
            <a:extLst/>
          </a:blip>
          <a:srcRect l="53986" t="2927" r="41139"/>
          <a:stretch>
            <a:fillRect/>
          </a:stretch>
        </p:blipFill>
        <p:spPr>
          <a:xfrm rot="21599984">
            <a:off x="12439650" y="9010646"/>
            <a:ext cx="558802" cy="209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dots-line-cropped.png" descr="dots-line-cropped.png"/>
          <p:cNvPicPr>
            <a:picLocks noChangeAspect="1"/>
          </p:cNvPicPr>
          <p:nvPr/>
        </p:nvPicPr>
        <p:blipFill>
          <a:blip r:embed="rId4" cstate="print">
            <a:extLst/>
          </a:blip>
          <a:srcRect l="37929" t="2926" r="56976"/>
          <a:stretch>
            <a:fillRect/>
          </a:stretch>
        </p:blipFill>
        <p:spPr>
          <a:xfrm rot="21599984">
            <a:off x="6350" y="9010652"/>
            <a:ext cx="584202" cy="209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lines-vert-line.png" descr="lines-vert-line.png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图像"/>
          <p:cNvSpPr>
            <a:spLocks noGrp="1"/>
          </p:cNvSpPr>
          <p:nvPr>
            <p:ph type="pic" sz="half" idx="13"/>
          </p:nvPr>
        </p:nvSpPr>
        <p:spPr>
          <a:xfrm>
            <a:off x="6565900" y="1358900"/>
            <a:ext cx="5185077" cy="6908800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blurRad="38100" dist="50800" dir="5400000" rotWithShape="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1079500" y="1358900"/>
            <a:ext cx="5054600" cy="3759200"/>
          </a:xfrm>
          <a:prstGeom prst="rect">
            <a:avLst/>
          </a:prstGeom>
        </p:spPr>
        <p:txBody>
          <a:bodyPr anchor="b"/>
          <a:lstStyle>
            <a:lvl1pPr>
              <a:defRPr i="1">
                <a:solidFill>
                  <a:srgbClr val="292929">
                    <a:alpha val="93000"/>
                  </a:srgb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标题文本</a:t>
            </a:r>
          </a:p>
        </p:txBody>
      </p:sp>
      <p:sp>
        <p:nvSpPr>
          <p:cNvPr id="7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079500" y="5207000"/>
            <a:ext cx="5054600" cy="314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800" i="1">
                <a:solidFill>
                  <a:srgbClr val="C2453A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dash-line.png" descr="dash-line.png"/>
          <p:cNvPicPr>
            <a:picLocks noChangeAspect="1"/>
          </p:cNvPicPr>
          <p:nvPr/>
        </p:nvPicPr>
        <p:blipFill>
          <a:blip r:embed="rId2" cstate="print">
            <a:extLst/>
          </a:blip>
          <a:srcRect t="21428" r="64507" b="16070"/>
          <a:stretch>
            <a:fillRect/>
          </a:stretch>
        </p:blipFill>
        <p:spPr>
          <a:xfrm>
            <a:off x="444500" y="1854199"/>
            <a:ext cx="12115800" cy="444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dash-line.png" descr="dash-line.png"/>
          <p:cNvPicPr>
            <a:picLocks noChangeAspect="1"/>
          </p:cNvPicPr>
          <p:nvPr/>
        </p:nvPicPr>
        <p:blipFill>
          <a:blip r:embed="rId2" cstate="print">
            <a:extLst/>
          </a:blip>
          <a:srcRect t="19642" r="61904" b="17856"/>
          <a:stretch>
            <a:fillRect/>
          </a:stretch>
        </p:blipFill>
        <p:spPr>
          <a:xfrm>
            <a:off x="0" y="8940799"/>
            <a:ext cx="13004800" cy="444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dash-line.png" descr="dash-line.png"/>
          <p:cNvPicPr>
            <a:picLocks noChangeAspect="1"/>
          </p:cNvPicPr>
          <p:nvPr/>
        </p:nvPicPr>
        <p:blipFill>
          <a:blip r:embed="rId2" cstate="print">
            <a:extLst/>
          </a:blip>
          <a:srcRect t="19642" r="71428" b="17856"/>
          <a:stretch>
            <a:fillRect/>
          </a:stretch>
        </p:blipFill>
        <p:spPr>
          <a:xfrm rot="5400000">
            <a:off x="-4260850" y="4654549"/>
            <a:ext cx="9753601" cy="444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dash-line.png" descr="dash-line.png"/>
          <p:cNvPicPr>
            <a:picLocks noChangeAspect="1"/>
          </p:cNvPicPr>
          <p:nvPr/>
        </p:nvPicPr>
        <p:blipFill>
          <a:blip r:embed="rId2" cstate="print">
            <a:extLst/>
          </a:blip>
          <a:srcRect t="16071" r="78794" b="21427"/>
          <a:stretch>
            <a:fillRect/>
          </a:stretch>
        </p:blipFill>
        <p:spPr>
          <a:xfrm rot="5400000">
            <a:off x="8769349" y="5238749"/>
            <a:ext cx="7239002" cy="444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tri-line.png" descr="tri-line.png"/>
          <p:cNvPicPr>
            <a:picLocks noChangeAspect="1"/>
          </p:cNvPicPr>
          <p:nvPr/>
        </p:nvPicPr>
        <p:blipFill>
          <a:blip r:embed="rId3" cstate="print">
            <a:extLst/>
          </a:blip>
          <a:srcRect l="70681" t="18886"/>
          <a:stretch>
            <a:fillRect/>
          </a:stretch>
        </p:blipFill>
        <p:spPr>
          <a:xfrm rot="16199995">
            <a:off x="-2691092" y="5364436"/>
            <a:ext cx="7048504" cy="40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tri-line.png" descr="tri-line.png"/>
          <p:cNvPicPr>
            <a:picLocks noChangeAspect="1"/>
          </p:cNvPicPr>
          <p:nvPr/>
        </p:nvPicPr>
        <p:blipFill>
          <a:blip r:embed="rId3" cstate="print">
            <a:extLst/>
          </a:blip>
          <a:srcRect l="9861" t="22490" r="62206"/>
          <a:stretch>
            <a:fillRect/>
          </a:stretch>
        </p:blipFill>
        <p:spPr>
          <a:xfrm rot="5399996">
            <a:off x="8842378" y="5419726"/>
            <a:ext cx="6654804" cy="387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tri-line.png" descr="tri-line.png"/>
          <p:cNvPicPr>
            <a:picLocks noChangeAspect="1"/>
          </p:cNvPicPr>
          <p:nvPr/>
        </p:nvPicPr>
        <p:blipFill>
          <a:blip r:embed="rId3" cstate="print">
            <a:extLst/>
          </a:blip>
          <a:srcRect t="18678" r="51892"/>
          <a:stretch>
            <a:fillRect/>
          </a:stretch>
        </p:blipFill>
        <p:spPr>
          <a:xfrm rot="10799995">
            <a:off x="882649" y="8775709"/>
            <a:ext cx="1146175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tri-line.png" descr="tri-line.png"/>
          <p:cNvPicPr>
            <a:picLocks noChangeAspect="1"/>
          </p:cNvPicPr>
          <p:nvPr/>
        </p:nvPicPr>
        <p:blipFill>
          <a:blip r:embed="rId3" cstate="print">
            <a:extLst/>
          </a:blip>
          <a:srcRect t="17783" r="51945" b="18"/>
          <a:stretch>
            <a:fillRect/>
          </a:stretch>
        </p:blipFill>
        <p:spPr>
          <a:xfrm rot="21599996">
            <a:off x="838199" y="2057392"/>
            <a:ext cx="11449053" cy="410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scrapbook_title_hi.png" descr="scrapbook_title_hi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标题文本</a:t>
            </a:r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lus-line.png" descr="plus-line.png"/>
          <p:cNvPicPr>
            <a:picLocks noChangeAspect="1"/>
          </p:cNvPicPr>
          <p:nvPr/>
        </p:nvPicPr>
        <p:blipFill>
          <a:blip r:embed="rId2" cstate="print">
            <a:extLst/>
          </a:blip>
          <a:srcRect l="2812" t="20000" r="57187" b="20000"/>
          <a:stretch>
            <a:fillRect/>
          </a:stretch>
        </p:blipFill>
        <p:spPr>
          <a:xfrm rot="5400000">
            <a:off x="-4305300" y="4724400"/>
            <a:ext cx="9753601" cy="304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lus-line.png" descr="plus-line.png"/>
          <p:cNvPicPr>
            <a:picLocks noChangeAspect="1"/>
          </p:cNvPicPr>
          <p:nvPr/>
        </p:nvPicPr>
        <p:blipFill>
          <a:blip r:embed="rId2" cstate="print">
            <a:extLst/>
          </a:blip>
          <a:srcRect l="10000" t="20000" r="61874" b="20000"/>
          <a:stretch>
            <a:fillRect/>
          </a:stretch>
        </p:blipFill>
        <p:spPr>
          <a:xfrm rot="5400000">
            <a:off x="8902700" y="5524499"/>
            <a:ext cx="68580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lus-line.png" descr="plus-line.png"/>
          <p:cNvPicPr>
            <a:picLocks noChangeAspect="1"/>
          </p:cNvPicPr>
          <p:nvPr/>
        </p:nvPicPr>
        <p:blipFill>
          <a:blip r:embed="rId2" cstate="print">
            <a:extLst/>
          </a:blip>
          <a:srcRect l="19114" t="12500" r="27552" b="27500"/>
          <a:stretch>
            <a:fillRect/>
          </a:stretch>
        </p:blipFill>
        <p:spPr>
          <a:xfrm rot="10800000">
            <a:off x="-1" y="9016999"/>
            <a:ext cx="13004802" cy="304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lus-line.png" descr="plus-line.png"/>
          <p:cNvPicPr>
            <a:picLocks noChangeAspect="1"/>
          </p:cNvPicPr>
          <p:nvPr/>
        </p:nvPicPr>
        <p:blipFill>
          <a:blip r:embed="rId2" cstate="print">
            <a:extLst/>
          </a:blip>
          <a:srcRect t="18751" r="51796" b="21247"/>
          <a:stretch>
            <a:fillRect/>
          </a:stretch>
        </p:blipFill>
        <p:spPr>
          <a:xfrm rot="10800002">
            <a:off x="704849" y="1974845"/>
            <a:ext cx="11753851" cy="3048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scrapbook_title_hi.png" descr="scrapbook_title_hi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92200" y="304800"/>
            <a:ext cx="10845800" cy="226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图像"/>
          <p:cNvSpPr>
            <a:spLocks noGrp="1"/>
          </p:cNvSpPr>
          <p:nvPr>
            <p:ph type="pic" sz="half" idx="13"/>
          </p:nvPr>
        </p:nvSpPr>
        <p:spPr>
          <a:xfrm rot="21360000">
            <a:off x="7449145" y="2547298"/>
            <a:ext cx="4737180" cy="6311902"/>
          </a:xfrm>
          <a:prstGeom prst="rect">
            <a:avLst/>
          </a:prstGeom>
          <a:ln w="101600">
            <a:solidFill>
              <a:srgbClr val="FFFFFF"/>
            </a:solidFill>
          </a:ln>
          <a:effectLst>
            <a:outerShdw blurRad="38100" dist="50800" dir="5400000" rotWithShape="0">
              <a:srgbClr val="292929">
                <a:alpha val="6975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3495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270000" y="2971800"/>
            <a:ext cx="4953000" cy="58420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000"/>
              </a:spcBef>
              <a:buBlip>
                <a:blip r:embed="rId4"/>
              </a:buBlip>
              <a:defRPr sz="2800"/>
            </a:lvl1pPr>
            <a:lvl2pPr marL="736600" indent="-368300">
              <a:spcBef>
                <a:spcPts val="3000"/>
              </a:spcBef>
              <a:buBlip>
                <a:blip r:embed="rId4"/>
              </a:buBlip>
              <a:defRPr sz="2800"/>
            </a:lvl2pPr>
            <a:lvl3pPr marL="1104900" indent="-368300">
              <a:spcBef>
                <a:spcPts val="3000"/>
              </a:spcBef>
              <a:buBlip>
                <a:blip r:embed="rId4"/>
              </a:buBlip>
              <a:defRPr sz="2800"/>
            </a:lvl3pPr>
            <a:lvl4pPr marL="1473200" indent="-368300">
              <a:spcBef>
                <a:spcPts val="3000"/>
              </a:spcBef>
              <a:buBlip>
                <a:blip r:embed="rId4"/>
              </a:buBlip>
              <a:defRPr sz="2800"/>
            </a:lvl4pPr>
            <a:lvl5pPr marL="1841500" indent="-368300">
              <a:spcBef>
                <a:spcPts val="3000"/>
              </a:spcBef>
              <a:buBlip>
                <a:blip r:embed="rId4"/>
              </a:buBlip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lines-line-1.png" descr="lines-line-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wave-line.png" descr="wave-line.png"/>
          <p:cNvPicPr>
            <a:picLocks noChangeAspect="1"/>
          </p:cNvPicPr>
          <p:nvPr/>
        </p:nvPicPr>
        <p:blipFill>
          <a:blip r:embed="rId3" cstate="print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38" name="wave-line.png" descr="wave-line.png"/>
          <p:cNvPicPr>
            <a:picLocks noChangeAspect="1"/>
          </p:cNvPicPr>
          <p:nvPr/>
        </p:nvPicPr>
        <p:blipFill>
          <a:blip r:embed="rId3" cstate="print">
            <a:extLst/>
          </a:blip>
          <a:srcRect l="16504" r="50434"/>
          <a:stretch>
            <a:fillRect/>
          </a:stretch>
        </p:blipFill>
        <p:spPr>
          <a:xfrm rot="5400000">
            <a:off x="-3378365" y="4686137"/>
            <a:ext cx="8216902" cy="140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dots-line-cropped.png" descr="dots-line-cropped.png"/>
          <p:cNvPicPr>
            <a:picLocks noChangeAspect="1"/>
          </p:cNvPicPr>
          <p:nvPr/>
        </p:nvPicPr>
        <p:blipFill>
          <a:blip r:embed="rId4" cstate="print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dots-line-cropped.png" descr="dots-line-cropped.png"/>
          <p:cNvPicPr>
            <a:picLocks noChangeAspect="1"/>
          </p:cNvPicPr>
          <p:nvPr/>
        </p:nvPicPr>
        <p:blipFill>
          <a:blip r:embed="rId4" cstate="print">
            <a:extLst/>
          </a:blip>
          <a:srcRect t="5872" b="5892"/>
          <a:stretch>
            <a:fillRect/>
          </a:stretch>
        </p:blipFill>
        <p:spPr>
          <a:xfrm rot="21599984">
            <a:off x="698498" y="469907"/>
            <a:ext cx="11468107" cy="190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dots-line-cropped.png" descr="dots-line-cropped.png"/>
          <p:cNvPicPr>
            <a:picLocks noChangeAspect="1"/>
          </p:cNvPicPr>
          <p:nvPr/>
        </p:nvPicPr>
        <p:blipFill>
          <a:blip r:embed="rId4" cstate="print">
            <a:extLst/>
          </a:blip>
          <a:srcRect l="53986" t="2927" r="41139"/>
          <a:stretch>
            <a:fillRect/>
          </a:stretch>
        </p:blipFill>
        <p:spPr>
          <a:xfrm rot="21599984">
            <a:off x="12439650" y="9010646"/>
            <a:ext cx="558802" cy="209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dots-line-cropped.png" descr="dots-line-cropped.png"/>
          <p:cNvPicPr>
            <a:picLocks noChangeAspect="1"/>
          </p:cNvPicPr>
          <p:nvPr/>
        </p:nvPicPr>
        <p:blipFill>
          <a:blip r:embed="rId4" cstate="print">
            <a:extLst/>
          </a:blip>
          <a:srcRect l="37929" t="2926" r="56976"/>
          <a:stretch>
            <a:fillRect/>
          </a:stretch>
        </p:blipFill>
        <p:spPr>
          <a:xfrm rot="21599984">
            <a:off x="6350" y="9010652"/>
            <a:ext cx="584202" cy="209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lines-vert-line.png" descr="lines-vert-line.png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图像"/>
          <p:cNvSpPr>
            <a:spLocks noGrp="1"/>
          </p:cNvSpPr>
          <p:nvPr>
            <p:ph type="pic" idx="13"/>
          </p:nvPr>
        </p:nvSpPr>
        <p:spPr>
          <a:xfrm rot="1">
            <a:off x="1041400" y="914400"/>
            <a:ext cx="6502401" cy="7861301"/>
          </a:xfrm>
          <a:prstGeom prst="rect">
            <a:avLst/>
          </a:prstGeom>
          <a:effectLst>
            <a:outerShdw blurRad="63500" dist="50800" dir="5400000" rotWithShape="0">
              <a:srgbClr val="292929">
                <a:alpha val="465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5" name="图像"/>
          <p:cNvSpPr>
            <a:spLocks noGrp="1"/>
          </p:cNvSpPr>
          <p:nvPr>
            <p:ph type="pic" sz="quarter" idx="14"/>
          </p:nvPr>
        </p:nvSpPr>
        <p:spPr>
          <a:xfrm rot="180000">
            <a:off x="7029728" y="4460354"/>
            <a:ext cx="4959170" cy="4013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6" name="图像"/>
          <p:cNvSpPr>
            <a:spLocks noGrp="1"/>
          </p:cNvSpPr>
          <p:nvPr>
            <p:ph type="pic" sz="quarter" idx="15"/>
          </p:nvPr>
        </p:nvSpPr>
        <p:spPr>
          <a:xfrm>
            <a:off x="6819900" y="939800"/>
            <a:ext cx="4889500" cy="367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lines-line-1.png" descr="lines-line-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wave-line.png" descr="wave-line.png"/>
          <p:cNvPicPr>
            <a:picLocks noChangeAspect="1"/>
          </p:cNvPicPr>
          <p:nvPr/>
        </p:nvPicPr>
        <p:blipFill>
          <a:blip r:embed="rId3" cstate="print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73" name="wave-line.png" descr="wave-line.png"/>
          <p:cNvPicPr>
            <a:picLocks noChangeAspect="1"/>
          </p:cNvPicPr>
          <p:nvPr/>
        </p:nvPicPr>
        <p:blipFill>
          <a:blip r:embed="rId3" cstate="print">
            <a:extLst/>
          </a:blip>
          <a:srcRect l="16504" r="50434"/>
          <a:stretch>
            <a:fillRect/>
          </a:stretch>
        </p:blipFill>
        <p:spPr>
          <a:xfrm rot="5400000">
            <a:off x="-3378365" y="4686137"/>
            <a:ext cx="8216902" cy="140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dots-line-cropped.png" descr="dots-line-cropped.png"/>
          <p:cNvPicPr>
            <a:picLocks noChangeAspect="1"/>
          </p:cNvPicPr>
          <p:nvPr/>
        </p:nvPicPr>
        <p:blipFill>
          <a:blip r:embed="rId4" cstate="print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dots-line-cropped.png" descr="dots-line-cropped.png"/>
          <p:cNvPicPr>
            <a:picLocks noChangeAspect="1"/>
          </p:cNvPicPr>
          <p:nvPr/>
        </p:nvPicPr>
        <p:blipFill>
          <a:blip r:embed="rId4" cstate="print">
            <a:extLst/>
          </a:blip>
          <a:srcRect t="5872" b="5892"/>
          <a:stretch>
            <a:fillRect/>
          </a:stretch>
        </p:blipFill>
        <p:spPr>
          <a:xfrm rot="21599984">
            <a:off x="698498" y="469907"/>
            <a:ext cx="11468107" cy="190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dots-line-cropped.png" descr="dots-line-cropped.png"/>
          <p:cNvPicPr>
            <a:picLocks noChangeAspect="1"/>
          </p:cNvPicPr>
          <p:nvPr/>
        </p:nvPicPr>
        <p:blipFill>
          <a:blip r:embed="rId4" cstate="print">
            <a:extLst/>
          </a:blip>
          <a:srcRect l="53986" t="2927" r="41139"/>
          <a:stretch>
            <a:fillRect/>
          </a:stretch>
        </p:blipFill>
        <p:spPr>
          <a:xfrm rot="21599984">
            <a:off x="12439650" y="9010646"/>
            <a:ext cx="558802" cy="209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dots-line-cropped.png" descr="dots-line-cropped.png"/>
          <p:cNvPicPr>
            <a:picLocks noChangeAspect="1"/>
          </p:cNvPicPr>
          <p:nvPr/>
        </p:nvPicPr>
        <p:blipFill>
          <a:blip r:embed="rId4" cstate="print">
            <a:extLst/>
          </a:blip>
          <a:srcRect l="37929" t="2926" r="56976"/>
          <a:stretch>
            <a:fillRect/>
          </a:stretch>
        </p:blipFill>
        <p:spPr>
          <a:xfrm rot="21599984">
            <a:off x="6350" y="9010652"/>
            <a:ext cx="584202" cy="209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lines-vert-line.png" descr="lines-vert-line.png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67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ines-line-1.png" descr="lines-line-1.png"/>
          <p:cNvPicPr>
            <a:picLocks noChangeAspect="1"/>
          </p:cNvPicPr>
          <p:nvPr/>
        </p:nvPicPr>
        <p:blipFill>
          <a:blip r:embed="rId13" cstate="print">
            <a:extLst/>
          </a:blip>
          <a:stretch>
            <a:fillRect/>
          </a:stretch>
        </p:blipFill>
        <p:spPr>
          <a:xfrm>
            <a:off x="647700" y="8864600"/>
            <a:ext cx="11798300" cy="2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wave-line.png" descr="wave-line.png"/>
          <p:cNvPicPr>
            <a:picLocks noChangeAspect="1"/>
          </p:cNvPicPr>
          <p:nvPr/>
        </p:nvPicPr>
        <p:blipFill>
          <a:blip r:embed="rId14" cstate="print">
            <a:extLst/>
          </a:blip>
          <a:srcRect l="16094" t="82" r="38169" b="147"/>
          <a:stretch>
            <a:fillRect/>
          </a:stretch>
        </p:blipFill>
        <p:spPr>
          <a:xfrm>
            <a:off x="799799" y="597015"/>
            <a:ext cx="11366898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21600" y="0"/>
                </a:lnTo>
                <a:lnTo>
                  <a:pt x="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4" name="wave-line.png" descr="wave-line.png"/>
          <p:cNvPicPr>
            <a:picLocks noChangeAspect="1"/>
          </p:cNvPicPr>
          <p:nvPr/>
        </p:nvPicPr>
        <p:blipFill>
          <a:blip r:embed="rId14" cstate="print">
            <a:extLst/>
          </a:blip>
          <a:srcRect l="16504" r="50434"/>
          <a:stretch>
            <a:fillRect/>
          </a:stretch>
        </p:blipFill>
        <p:spPr>
          <a:xfrm rot="5400000">
            <a:off x="-3378365" y="4686137"/>
            <a:ext cx="8216902" cy="140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ots-line-cropped.png" descr="dots-line-cropped.png"/>
          <p:cNvPicPr>
            <a:picLocks noChangeAspect="1"/>
          </p:cNvPicPr>
          <p:nvPr/>
        </p:nvPicPr>
        <p:blipFill>
          <a:blip r:embed="rId15" cstate="print">
            <a:extLst/>
          </a:blip>
          <a:srcRect l="4761" t="2928" r="10188"/>
          <a:stretch>
            <a:fillRect/>
          </a:stretch>
        </p:blipFill>
        <p:spPr>
          <a:xfrm rot="16199985">
            <a:off x="-4244962" y="4772011"/>
            <a:ext cx="9753601" cy="20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ots-line-cropped.png" descr="dots-line-cropped.png"/>
          <p:cNvPicPr>
            <a:picLocks noChangeAspect="1"/>
          </p:cNvPicPr>
          <p:nvPr/>
        </p:nvPicPr>
        <p:blipFill>
          <a:blip r:embed="rId15" cstate="print">
            <a:extLst/>
          </a:blip>
          <a:srcRect t="5872" b="5892"/>
          <a:stretch>
            <a:fillRect/>
          </a:stretch>
        </p:blipFill>
        <p:spPr>
          <a:xfrm rot="21599984">
            <a:off x="698498" y="469907"/>
            <a:ext cx="11468107" cy="190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ots-line-cropped.png" descr="dots-line-cropped.png"/>
          <p:cNvPicPr>
            <a:picLocks noChangeAspect="1"/>
          </p:cNvPicPr>
          <p:nvPr/>
        </p:nvPicPr>
        <p:blipFill>
          <a:blip r:embed="rId15" cstate="print">
            <a:extLst/>
          </a:blip>
          <a:srcRect l="53986" t="2927" r="41139"/>
          <a:stretch>
            <a:fillRect/>
          </a:stretch>
        </p:blipFill>
        <p:spPr>
          <a:xfrm rot="21599984">
            <a:off x="12439650" y="9010646"/>
            <a:ext cx="558802" cy="209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dots-line-cropped.png" descr="dots-line-cropped.png"/>
          <p:cNvPicPr>
            <a:picLocks noChangeAspect="1"/>
          </p:cNvPicPr>
          <p:nvPr/>
        </p:nvPicPr>
        <p:blipFill>
          <a:blip r:embed="rId15" cstate="print">
            <a:extLst/>
          </a:blip>
          <a:srcRect l="37929" t="2926" r="56976"/>
          <a:stretch>
            <a:fillRect/>
          </a:stretch>
        </p:blipFill>
        <p:spPr>
          <a:xfrm rot="21599984">
            <a:off x="6350" y="9010652"/>
            <a:ext cx="584202" cy="209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ines-vert-line.png" descr="lines-vert-line.png"/>
          <p:cNvPicPr>
            <a:picLocks noChangeAspect="1"/>
          </p:cNvPicPr>
          <p:nvPr/>
        </p:nvPicPr>
        <p:blipFill>
          <a:blip r:embed="rId16" cstate="print">
            <a:extLst/>
          </a:blip>
          <a:stretch>
            <a:fillRect/>
          </a:stretch>
        </p:blipFill>
        <p:spPr>
          <a:xfrm>
            <a:off x="12153900" y="361949"/>
            <a:ext cx="317500" cy="872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正文级别 1…"/>
          <p:cNvSpPr txBox="1">
            <a:spLocks noGrp="1"/>
          </p:cNvSpPr>
          <p:nvPr>
            <p:ph type="body" idx="1"/>
          </p:nvPr>
        </p:nvSpPr>
        <p:spPr>
          <a:xfrm>
            <a:off x="1270000" y="1511300"/>
            <a:ext cx="1046480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7"/>
              </a:buBlip>
            </a:lvl1pPr>
            <a:lvl2pPr>
              <a:buBlip>
                <a:blip r:embed="rId17"/>
              </a:buBlip>
            </a:lvl2pPr>
            <a:lvl3pPr>
              <a:buBlip>
                <a:blip r:embed="rId17"/>
              </a:buBlip>
            </a:lvl3pPr>
            <a:lvl4pPr>
              <a:buBlip>
                <a:blip r:embed="rId17"/>
              </a:buBlip>
            </a:lvl4pPr>
            <a:lvl5pPr>
              <a:buBlip>
                <a:blip r:embed="rId17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279642" y="9296400"/>
            <a:ext cx="432817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200">
                <a:solidFill>
                  <a:srgbClr val="0062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ln>
            <a:noFill/>
          </a:ln>
          <a:solidFill>
            <a:srgbClr val="528D4D"/>
          </a:solidFill>
          <a:uFillTx/>
          <a:latin typeface="Marker Felt"/>
          <a:ea typeface="Marker Felt"/>
          <a:cs typeface="Marker Felt"/>
          <a:sym typeface="Marker Fel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1pPr>
      <a:lvl2pPr marL="9144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2pPr>
      <a:lvl3pPr marL="13716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3pPr>
      <a:lvl4pPr marL="18288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4pPr>
      <a:lvl5pPr marL="22860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5pPr>
      <a:lvl6pPr marL="27432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6pPr>
      <a:lvl7pPr marL="32004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7pPr>
      <a:lvl8pPr marL="36576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8pPr>
      <a:lvl9pPr marL="4114800" marR="0" indent="-457200" algn="l" defTabSz="584200" rtl="0" latinLnBrk="0">
        <a:lnSpc>
          <a:spcPct val="100000"/>
        </a:lnSpc>
        <a:spcBef>
          <a:spcPts val="4000"/>
        </a:spcBef>
        <a:spcAft>
          <a:spcPts val="0"/>
        </a:spcAft>
        <a:buClrTx/>
        <a:buSzPct val="5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006288"/>
          </a:solidFill>
          <a:uFillTx/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aison 2"/>
          <p:cNvSpPr txBox="1">
            <a:spLocks noGrp="1"/>
          </p:cNvSpPr>
          <p:nvPr>
            <p:ph type="ctrTitle"/>
          </p:nvPr>
        </p:nvSpPr>
        <p:spPr>
          <a:xfrm>
            <a:off x="1270000" y="2959100"/>
            <a:ext cx="10464800" cy="1926184"/>
          </a:xfrm>
          <a:prstGeom prst="rect">
            <a:avLst/>
          </a:prstGeom>
        </p:spPr>
        <p:txBody>
          <a:bodyPr/>
          <a:lstStyle>
            <a:lvl1pPr>
              <a:defRPr sz="8800" b="1" i="0"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r>
              <a:t>Saison 2</a:t>
            </a:r>
          </a:p>
        </p:txBody>
      </p:sp>
      <p:sp>
        <p:nvSpPr>
          <p:cNvPr id="214" name="Unité 9"/>
          <p:cNvSpPr txBox="1">
            <a:spLocks noGrp="1"/>
          </p:cNvSpPr>
          <p:nvPr>
            <p:ph type="subTitle" sz="quarter" idx="1"/>
          </p:nvPr>
        </p:nvSpPr>
        <p:spPr>
          <a:xfrm>
            <a:off x="1269999" y="5230662"/>
            <a:ext cx="10464801" cy="1120480"/>
          </a:xfrm>
          <a:prstGeom prst="rect">
            <a:avLst/>
          </a:prstGeom>
        </p:spPr>
        <p:txBody>
          <a:bodyPr/>
          <a:lstStyle>
            <a:lvl1pPr>
              <a:defRPr sz="5900" b="1"/>
            </a:lvl1pPr>
          </a:lstStyle>
          <a:p>
            <a:r>
              <a:t>Unité 9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内容占位符 3" descr="内容占位符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75" y="1211071"/>
            <a:ext cx="13004126" cy="7331458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标题 9"/>
          <p:cNvSpPr txBox="1">
            <a:spLocks noGrp="1"/>
          </p:cNvSpPr>
          <p:nvPr>
            <p:ph type="title"/>
          </p:nvPr>
        </p:nvSpPr>
        <p:spPr>
          <a:xfrm>
            <a:off x="1625599" y="1813898"/>
            <a:ext cx="8448380" cy="817541"/>
          </a:xfrm>
          <a:prstGeom prst="rect">
            <a:avLst/>
          </a:prstGeom>
          <a:solidFill>
            <a:srgbClr val="ED7D31"/>
          </a:solidFill>
        </p:spPr>
        <p:txBody>
          <a:bodyPr/>
          <a:lstStyle/>
          <a:p>
            <a:pPr defTabSz="936344">
              <a:defRPr sz="4400"/>
            </a:pPr>
            <a:r>
              <a:t>   </a:t>
            </a:r>
            <a:r>
              <a:rPr>
                <a:ln w="9277">
                  <a:solidFill>
                    <a:srgbClr val="333F50"/>
                  </a:solidFill>
                </a:ln>
                <a:solidFill>
                  <a:srgbClr val="8D98A7"/>
                </a:solidFill>
                <a:effectLst>
                  <a:outerShdw dist="27432" dir="2640000" rotWithShape="0">
                    <a:srgbClr val="333F50"/>
                  </a:outerShdw>
                </a:effectLst>
              </a:rPr>
              <a:t>La voix</a:t>
            </a:r>
            <a:r>
              <a:rPr>
                <a:solidFill>
                  <a:srgbClr val="002060"/>
                </a:solidFill>
              </a:rPr>
              <a:t> </a:t>
            </a:r>
            <a:r>
              <a:rPr>
                <a:ln w="9277">
                  <a:solidFill>
                    <a:srgbClr val="333F50"/>
                  </a:solidFill>
                </a:ln>
                <a:solidFill>
                  <a:srgbClr val="8D98A7"/>
                </a:solidFill>
                <a:effectLst>
                  <a:outerShdw dist="27432" dir="2640000" rotWithShape="0">
                    <a:srgbClr val="333F50"/>
                  </a:outerShdw>
                </a:effectLst>
              </a:rPr>
              <a:t>passive</a:t>
            </a:r>
            <a:r>
              <a:rPr sz="4000">
                <a:ln w="9216">
                  <a:solidFill>
                    <a:srgbClr val="333F50"/>
                  </a:solidFill>
                </a:ln>
                <a:solidFill>
                  <a:srgbClr val="8D98A7"/>
                </a:solidFill>
                <a:effectLst>
                  <a:outerShdw dist="27432" dir="2640000" rotWithShape="0">
                    <a:srgbClr val="333F50"/>
                  </a:outerShdw>
                </a:effectLst>
              </a:rPr>
              <a:t> 被动语态</a:t>
            </a:r>
          </a:p>
        </p:txBody>
      </p:sp>
      <p:sp>
        <p:nvSpPr>
          <p:cNvPr id="226" name="副标题 10"/>
          <p:cNvSpPr txBox="1">
            <a:spLocks noGrp="1"/>
          </p:cNvSpPr>
          <p:nvPr>
            <p:ph type="body" sz="half" idx="1"/>
          </p:nvPr>
        </p:nvSpPr>
        <p:spPr>
          <a:xfrm>
            <a:off x="1626277" y="3430692"/>
            <a:ext cx="9753601" cy="4179825"/>
          </a:xfrm>
          <a:prstGeom prst="rect">
            <a:avLst/>
          </a:prstGeom>
        </p:spPr>
        <p:txBody>
          <a:bodyPr/>
          <a:lstStyle/>
          <a:p>
            <a:pPr algn="l" defTabSz="923339">
              <a:lnSpc>
                <a:spcPct val="81000"/>
              </a:lnSpc>
              <a:spcBef>
                <a:spcPts val="1000"/>
              </a:spcBef>
              <a:defRPr sz="3200" b="1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被动态由助动词</a:t>
            </a:r>
            <a:r>
              <a:rPr b="0">
                <a:solidFill>
                  <a:srgbClr val="C00000"/>
                </a:solidFill>
                <a:latin typeface="Modern No. 20"/>
                <a:ea typeface="Modern No. 20"/>
                <a:cs typeface="Modern No. 20"/>
                <a:sym typeface="Modern No. 20"/>
              </a:rPr>
              <a:t>être + </a:t>
            </a:r>
            <a:r>
              <a:rPr>
                <a:solidFill>
                  <a:srgbClr val="C00000"/>
                </a:solidFill>
              </a:rPr>
              <a:t>过去分词</a:t>
            </a:r>
            <a:r>
              <a:t>构成，过去分词要与</a:t>
            </a:r>
            <a:r>
              <a:rPr>
                <a:solidFill>
                  <a:srgbClr val="C00000"/>
                </a:solidFill>
              </a:rPr>
              <a:t>主语</a:t>
            </a:r>
            <a:r>
              <a:t>性数一致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923339">
              <a:lnSpc>
                <a:spcPct val="81000"/>
              </a:lnSpc>
              <a:spcBef>
                <a:spcPts val="1000"/>
              </a:spcBef>
              <a:defRPr sz="3500">
                <a:latin typeface="Modern No. 20"/>
                <a:ea typeface="Modern No. 20"/>
                <a:cs typeface="Modern No. 20"/>
                <a:sym typeface="Modern No. 20"/>
              </a:defRPr>
            </a:pPr>
            <a:endParaRPr/>
          </a:p>
          <a:p>
            <a:pPr algn="l" defTabSz="923339">
              <a:lnSpc>
                <a:spcPct val="81000"/>
              </a:lnSpc>
              <a:spcBef>
                <a:spcPts val="1000"/>
              </a:spcBef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 France et l'Espagne </a:t>
            </a:r>
            <a:r>
              <a:rPr>
                <a:solidFill>
                  <a:srgbClr val="C00000"/>
                </a:solidFill>
              </a:rPr>
              <a:t>sont séparé</a:t>
            </a:r>
            <a:r>
              <a:rPr u="sng">
                <a:solidFill>
                  <a:srgbClr val="C00000"/>
                </a:solidFill>
              </a:rPr>
              <a:t>es</a:t>
            </a:r>
            <a:r>
              <a:t> par les Pyrénées. </a:t>
            </a:r>
            <a:endParaRPr sz="2100"/>
          </a:p>
          <a:p>
            <a:pPr algn="l" defTabSz="923339">
              <a:lnSpc>
                <a:spcPct val="81000"/>
              </a:lnSpc>
              <a:spcBef>
                <a:spcPts val="1000"/>
              </a:spcBef>
              <a:defRPr sz="2800" b="1">
                <a:latin typeface="+mj-lt"/>
                <a:ea typeface="+mj-ea"/>
                <a:cs typeface="+mj-cs"/>
                <a:sym typeface="Helvetica"/>
              </a:defRPr>
            </a:pPr>
            <a:r>
              <a:t>法国和西班牙被比利牛斯山隔开。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923339">
              <a:lnSpc>
                <a:spcPct val="81000"/>
              </a:lnSpc>
              <a:spcBef>
                <a:spcPts val="1000"/>
              </a:spcBef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 voiture </a:t>
            </a:r>
            <a:r>
              <a:rPr>
                <a:solidFill>
                  <a:srgbClr val="C00000"/>
                </a:solidFill>
              </a:rPr>
              <a:t>est réparé</a:t>
            </a:r>
            <a:r>
              <a:rPr u="sng">
                <a:solidFill>
                  <a:srgbClr val="C00000"/>
                </a:solidFill>
              </a:rPr>
              <a:t>e</a:t>
            </a:r>
            <a:r>
              <a:t> par un de mes amis. </a:t>
            </a:r>
            <a:endParaRPr sz="2100"/>
          </a:p>
          <a:p>
            <a:pPr algn="l" defTabSz="923339">
              <a:lnSpc>
                <a:spcPct val="81000"/>
              </a:lnSpc>
              <a:spcBef>
                <a:spcPts val="1000"/>
              </a:spcBef>
              <a:defRPr sz="2800" b="1">
                <a:latin typeface="+mj-lt"/>
                <a:ea typeface="+mj-ea"/>
                <a:cs typeface="+mj-cs"/>
                <a:sym typeface="Helvetica"/>
              </a:defRPr>
            </a:pPr>
            <a:r>
              <a:t>汽车是我的一位朋友修好的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内容占位符 3" descr="内容占位符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75" y="1211071"/>
            <a:ext cx="13004126" cy="7331458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副标题 10"/>
          <p:cNvSpPr txBox="1">
            <a:spLocks noGrp="1"/>
          </p:cNvSpPr>
          <p:nvPr>
            <p:ph type="body" idx="1"/>
          </p:nvPr>
        </p:nvSpPr>
        <p:spPr>
          <a:xfrm>
            <a:off x="679364" y="2173562"/>
            <a:ext cx="11286409" cy="4653959"/>
          </a:xfrm>
          <a:prstGeom prst="rect">
            <a:avLst/>
          </a:prstGeom>
        </p:spPr>
        <p:txBody>
          <a:bodyPr/>
          <a:lstStyle/>
          <a:p>
            <a:pPr algn="l" defTabSz="962355">
              <a:spcBef>
                <a:spcPts val="1000"/>
              </a:spcBef>
              <a:defRPr sz="3700" b="1">
                <a:solidFill>
                  <a:srgbClr val="002060"/>
                </a:solidFill>
              </a:defRPr>
            </a:pPr>
            <a:r>
              <a:t>在被动语态中，动作的实施者称为</a:t>
            </a:r>
            <a:r>
              <a:rPr>
                <a:solidFill>
                  <a:srgbClr val="C00000"/>
                </a:solidFill>
              </a:rPr>
              <a:t>施动者补语</a:t>
            </a:r>
            <a:r>
              <a:t>，通常由介词</a:t>
            </a:r>
            <a:r>
              <a:rPr>
                <a:solidFill>
                  <a:srgbClr val="C00000"/>
                </a:solidFill>
              </a:rPr>
              <a:t>par</a:t>
            </a:r>
            <a:r>
              <a:t> 或 </a:t>
            </a:r>
            <a:r>
              <a:rPr>
                <a:solidFill>
                  <a:srgbClr val="C00000"/>
                </a:solidFill>
              </a:rPr>
              <a:t>de </a:t>
            </a:r>
            <a:r>
              <a:t>引出。施动者补语有时可以省略。</a:t>
            </a:r>
          </a:p>
          <a:p>
            <a:pPr algn="l" defTabSz="962355">
              <a:spcBef>
                <a:spcPts val="1000"/>
              </a:spcBef>
              <a:defRPr sz="3700" b="1">
                <a:solidFill>
                  <a:srgbClr val="002060"/>
                </a:solidFill>
              </a:defRPr>
            </a:pPr>
            <a:endParaRPr/>
          </a:p>
          <a:p>
            <a:pPr algn="l" defTabSz="962355">
              <a:spcBef>
                <a:spcPts val="1000"/>
              </a:spcBef>
              <a:defRPr sz="37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</a:t>
            </a:r>
            <a:r>
              <a:rPr sz="4100"/>
              <a:t>Le repas est réparé </a:t>
            </a:r>
            <a:r>
              <a:rPr sz="4100">
                <a:solidFill>
                  <a:srgbClr val="C00000"/>
                </a:solidFill>
              </a:rPr>
              <a:t>par Marie.</a:t>
            </a:r>
          </a:p>
          <a:p>
            <a:pPr algn="l" defTabSz="962355">
              <a:spcBef>
                <a:spcPts val="1000"/>
              </a:spcBef>
              <a:defRPr sz="3200" b="1">
                <a:latin typeface="+mj-lt"/>
                <a:ea typeface="+mj-ea"/>
                <a:cs typeface="+mj-cs"/>
                <a:sym typeface="Helvetica"/>
              </a:defRPr>
            </a:pPr>
            <a:r>
              <a:t>       饭菜是玛丽准备的</a:t>
            </a:r>
          </a:p>
          <a:p>
            <a:pPr algn="l" defTabSz="962355">
              <a:spcBef>
                <a:spcPts val="1000"/>
              </a:spcBef>
              <a:defRPr sz="37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</a:t>
            </a:r>
            <a:r>
              <a:rPr sz="4100"/>
              <a:t> Cet écrivain est aimé </a:t>
            </a:r>
            <a:r>
              <a:rPr sz="4100">
                <a:solidFill>
                  <a:srgbClr val="C00000"/>
                </a:solidFill>
              </a:rPr>
              <a:t>de tous les lecteurs</a:t>
            </a:r>
            <a:r>
              <a:rPr sz="4100"/>
              <a:t>.</a:t>
            </a:r>
          </a:p>
          <a:p>
            <a:pPr algn="l" defTabSz="962355">
              <a:spcBef>
                <a:spcPts val="1000"/>
              </a:spcBef>
              <a:defRPr sz="3200" b="1">
                <a:latin typeface="+mj-lt"/>
                <a:ea typeface="+mj-ea"/>
                <a:cs typeface="+mj-cs"/>
                <a:sym typeface="Helvetica"/>
              </a:defRPr>
            </a:pPr>
            <a:r>
              <a:t>       这个作家被所有读者所喜爱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内容占位符 3" descr="内容占位符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75" y="1211071"/>
            <a:ext cx="13004126" cy="7331458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副标题 10"/>
          <p:cNvSpPr txBox="1">
            <a:spLocks noGrp="1"/>
          </p:cNvSpPr>
          <p:nvPr>
            <p:ph type="body" idx="1"/>
          </p:nvPr>
        </p:nvSpPr>
        <p:spPr>
          <a:xfrm>
            <a:off x="679364" y="2173562"/>
            <a:ext cx="11792375" cy="4653959"/>
          </a:xfrm>
          <a:prstGeom prst="rect">
            <a:avLst/>
          </a:prstGeom>
        </p:spPr>
        <p:txBody>
          <a:bodyPr/>
          <a:lstStyle/>
          <a:p>
            <a:pPr algn="l" defTabSz="910336">
              <a:lnSpc>
                <a:spcPct val="81000"/>
              </a:lnSpc>
              <a:spcBef>
                <a:spcPts val="900"/>
              </a:spcBef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* </a:t>
            </a:r>
            <a:r>
              <a:rPr sz="3500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rPr>
              <a:t>说明：</a:t>
            </a:r>
            <a:r>
              <a:rPr sz="3500">
                <a:solidFill>
                  <a:srgbClr val="002060"/>
                </a:solidFill>
              </a:rPr>
              <a:t>1</a:t>
            </a:r>
            <a:r>
              <a:rPr sz="3500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rPr>
              <a:t>）当</a:t>
            </a:r>
            <a:r>
              <a:rPr sz="3500">
                <a:solidFill>
                  <a:srgbClr val="C00000"/>
                </a:solidFill>
                <a:latin typeface="+mj-lt"/>
                <a:ea typeface="+mj-ea"/>
                <a:cs typeface="+mj-cs"/>
                <a:sym typeface="Helvetica"/>
              </a:rPr>
              <a:t>表示描写的动词</a:t>
            </a:r>
            <a:r>
              <a:rPr sz="3500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rPr>
              <a:t>，尤其施动者为</a:t>
            </a:r>
            <a:r>
              <a:rPr sz="3500">
                <a:solidFill>
                  <a:srgbClr val="C00000"/>
                </a:solidFill>
                <a:latin typeface="+mj-lt"/>
                <a:ea typeface="+mj-ea"/>
                <a:cs typeface="+mj-cs"/>
                <a:sym typeface="Helvetica"/>
              </a:rPr>
              <a:t>事务名词</a:t>
            </a:r>
            <a:r>
              <a:rPr sz="3500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rPr>
              <a:t>时，用介词</a:t>
            </a:r>
            <a:r>
              <a:rPr sz="3500">
                <a:solidFill>
                  <a:srgbClr val="002060"/>
                </a:solidFill>
              </a:rPr>
              <a:t>de</a:t>
            </a:r>
            <a:r>
              <a:rPr sz="3500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rPr>
              <a:t>引导，如</a:t>
            </a:r>
            <a:r>
              <a:rPr sz="3500">
                <a:solidFill>
                  <a:srgbClr val="C00000"/>
                </a:solidFill>
              </a:rPr>
              <a:t>être accompagné, composé, couvert, entouré, décoré,rempli</a:t>
            </a:r>
            <a:r>
              <a:rPr sz="3500">
                <a:solidFill>
                  <a:srgbClr val="002060"/>
                </a:solidFill>
              </a:rPr>
              <a:t> </a:t>
            </a:r>
            <a:r>
              <a:rPr sz="3500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rPr>
              <a:t>等</a:t>
            </a:r>
          </a:p>
          <a:p>
            <a:pPr algn="l" defTabSz="910336">
              <a:lnSpc>
                <a:spcPct val="81000"/>
              </a:lnSpc>
              <a:spcBef>
                <a:spcPts val="900"/>
              </a:spcBef>
              <a:defRPr sz="35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algn="l" defTabSz="910336">
              <a:lnSpc>
                <a:spcPct val="81000"/>
              </a:lnSpc>
              <a:spcBef>
                <a:spcPts val="900"/>
              </a:spcBef>
              <a:defRPr sz="39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 village est entouré de montagnes.</a:t>
            </a:r>
          </a:p>
          <a:p>
            <a:pPr algn="l" defTabSz="910336">
              <a:lnSpc>
                <a:spcPct val="81000"/>
              </a:lnSpc>
              <a:spcBef>
                <a:spcPts val="900"/>
              </a:spcBef>
              <a:defRPr sz="3000" b="1">
                <a:latin typeface="+mj-lt"/>
                <a:ea typeface="+mj-ea"/>
                <a:cs typeface="+mj-cs"/>
                <a:sym typeface="Helvetica"/>
              </a:defRPr>
            </a:pPr>
            <a:r>
              <a:t>村落群山环绕</a:t>
            </a:r>
          </a:p>
          <a:p>
            <a:pPr algn="l" defTabSz="910336">
              <a:lnSpc>
                <a:spcPct val="81000"/>
              </a:lnSpc>
              <a:spcBef>
                <a:spcPts val="900"/>
              </a:spcBef>
              <a:defRPr sz="3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 tiroir du bureau est rempli de papiers diplomatiques.</a:t>
            </a:r>
          </a:p>
          <a:p>
            <a:pPr algn="l" defTabSz="910336">
              <a:lnSpc>
                <a:spcPct val="81000"/>
              </a:lnSpc>
              <a:spcBef>
                <a:spcPts val="900"/>
              </a:spcBef>
              <a:defRPr sz="3000" b="1">
                <a:latin typeface="+mj-lt"/>
                <a:ea typeface="+mj-ea"/>
                <a:cs typeface="+mj-cs"/>
                <a:sym typeface="Helvetica"/>
              </a:defRPr>
            </a:pPr>
            <a:r>
              <a:t>办公室的抽屉塞满了外交文件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内容占位符 3" descr="内容占位符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75" y="1211071"/>
            <a:ext cx="13004126" cy="7331458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副标题 10"/>
          <p:cNvSpPr txBox="1">
            <a:spLocks noGrp="1"/>
          </p:cNvSpPr>
          <p:nvPr>
            <p:ph type="body" idx="1"/>
          </p:nvPr>
        </p:nvSpPr>
        <p:spPr>
          <a:xfrm>
            <a:off x="679364" y="2173562"/>
            <a:ext cx="11286409" cy="4653959"/>
          </a:xfrm>
          <a:prstGeom prst="rect">
            <a:avLst/>
          </a:prstGeom>
        </p:spPr>
        <p:txBody>
          <a:bodyPr/>
          <a:lstStyle/>
          <a:p>
            <a:pPr algn="l" defTabSz="936344">
              <a:spcBef>
                <a:spcPts val="1000"/>
              </a:spcBef>
              <a:defRPr sz="3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* </a:t>
            </a:r>
            <a:r>
              <a:rPr sz="3600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rPr>
              <a:t>说明：</a:t>
            </a:r>
            <a:r>
              <a:rPr sz="3600">
                <a:solidFill>
                  <a:srgbClr val="002060"/>
                </a:solidFill>
              </a:rPr>
              <a:t>2</a:t>
            </a:r>
            <a:r>
              <a:rPr sz="3600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rPr>
              <a:t>）</a:t>
            </a:r>
            <a:r>
              <a:rPr sz="3600">
                <a:solidFill>
                  <a:srgbClr val="C00000"/>
                </a:solidFill>
                <a:latin typeface="+mj-lt"/>
                <a:ea typeface="+mj-ea"/>
                <a:cs typeface="+mj-cs"/>
                <a:sym typeface="Helvetica"/>
              </a:rPr>
              <a:t>表示情感</a:t>
            </a:r>
            <a:r>
              <a:rPr sz="3600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rPr>
              <a:t>的动词，常用介词</a:t>
            </a:r>
            <a:r>
              <a:rPr sz="3600">
                <a:solidFill>
                  <a:srgbClr val="002060"/>
                </a:solidFill>
              </a:rPr>
              <a:t>de</a:t>
            </a:r>
            <a:r>
              <a:rPr sz="3600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rPr>
              <a:t>引导，如</a:t>
            </a:r>
            <a:r>
              <a:rPr sz="3600">
                <a:solidFill>
                  <a:srgbClr val="C00000"/>
                </a:solidFill>
              </a:rPr>
              <a:t>être admiré, adoré, aimé, respecté, détesté</a:t>
            </a:r>
            <a:r>
              <a:rPr sz="3600">
                <a:solidFill>
                  <a:srgbClr val="002060"/>
                </a:solidFill>
              </a:rPr>
              <a:t> </a:t>
            </a:r>
            <a:r>
              <a:rPr sz="3600">
                <a:solidFill>
                  <a:srgbClr val="C00000"/>
                </a:solidFill>
              </a:rPr>
              <a:t>,déçu</a:t>
            </a:r>
            <a:r>
              <a:rPr sz="3600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rPr>
              <a:t>等</a:t>
            </a:r>
          </a:p>
          <a:p>
            <a:pPr algn="l" defTabSz="936344">
              <a:spcBef>
                <a:spcPts val="1000"/>
              </a:spcBef>
              <a:defRPr sz="36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algn="l" defTabSz="936344">
              <a:spcBef>
                <a:spcPts val="1000"/>
              </a:spcBef>
              <a:defRPr sz="4000">
                <a:latin typeface="Modern No. 20"/>
                <a:ea typeface="Modern No. 20"/>
                <a:cs typeface="Modern No. 20"/>
                <a:sym typeface="Modern No. 20"/>
              </a:defRPr>
            </a:pPr>
            <a:r>
              <a:t>    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Il est aimé et respecté de tous.</a:t>
            </a:r>
          </a:p>
          <a:p>
            <a:pPr algn="l" defTabSz="936344">
              <a:spcBef>
                <a:spcPts val="1000"/>
              </a:spcBef>
              <a:defRPr sz="3100" b="1">
                <a:latin typeface="+mj-lt"/>
                <a:ea typeface="+mj-ea"/>
                <a:cs typeface="+mj-cs"/>
                <a:sym typeface="Helvetica"/>
              </a:defRPr>
            </a:pPr>
            <a:r>
              <a:t>     他受所有人的爱戴与尊重</a:t>
            </a:r>
          </a:p>
          <a:p>
            <a:pPr algn="l" defTabSz="936344">
              <a:spcBef>
                <a:spcPts val="1000"/>
              </a:spcBef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Elle est déçue de ma réponse.</a:t>
            </a:r>
          </a:p>
          <a:p>
            <a:pPr algn="l" defTabSz="936344">
              <a:spcBef>
                <a:spcPts val="1000"/>
              </a:spcBef>
              <a:defRPr sz="3100" b="1">
                <a:latin typeface="+mj-lt"/>
                <a:ea typeface="+mj-ea"/>
                <a:cs typeface="+mj-cs"/>
                <a:sym typeface="Helvetica"/>
              </a:defRPr>
            </a:pPr>
            <a:r>
              <a:t>     她对我的回答感到失望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内容占位符 3" descr="内容占位符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75" y="1211071"/>
            <a:ext cx="13004126" cy="7331458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副标题 10"/>
          <p:cNvSpPr txBox="1">
            <a:spLocks noGrp="1"/>
          </p:cNvSpPr>
          <p:nvPr>
            <p:ph type="body" idx="1"/>
          </p:nvPr>
        </p:nvSpPr>
        <p:spPr>
          <a:xfrm>
            <a:off x="695619" y="1928366"/>
            <a:ext cx="11286409" cy="6171865"/>
          </a:xfrm>
          <a:prstGeom prst="rect">
            <a:avLst/>
          </a:prstGeom>
        </p:spPr>
        <p:txBody>
          <a:bodyPr/>
          <a:lstStyle/>
          <a:p>
            <a:pPr algn="l" defTabSz="949349">
              <a:lnSpc>
                <a:spcPct val="81000"/>
              </a:lnSpc>
              <a:spcBef>
                <a:spcPts val="1000"/>
              </a:spcBef>
              <a:defRPr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* </a:t>
            </a:r>
            <a:r>
              <a:rPr sz="3600">
                <a:latin typeface="+mj-lt"/>
                <a:ea typeface="+mj-ea"/>
                <a:cs typeface="+mj-cs"/>
                <a:sym typeface="Helvetica"/>
              </a:rPr>
              <a:t>注意：当动词用作本义时，用介词</a:t>
            </a:r>
            <a:r>
              <a:rPr sz="3600"/>
              <a:t>par</a:t>
            </a:r>
            <a:r>
              <a:rPr sz="3600">
                <a:latin typeface="+mj-lt"/>
                <a:ea typeface="+mj-ea"/>
                <a:cs typeface="+mj-cs"/>
                <a:sym typeface="Helvetica"/>
              </a:rPr>
              <a:t>引导；用作转义时，则用介词</a:t>
            </a:r>
            <a:r>
              <a:rPr sz="3600"/>
              <a:t>de</a:t>
            </a:r>
            <a:r>
              <a:rPr sz="3600">
                <a:latin typeface="+mj-lt"/>
                <a:ea typeface="+mj-ea"/>
                <a:cs typeface="+mj-cs"/>
                <a:sym typeface="Helvetica"/>
              </a:rPr>
              <a:t>引导</a:t>
            </a:r>
          </a:p>
          <a:p>
            <a:pPr algn="l" defTabSz="949349">
              <a:lnSpc>
                <a:spcPct val="81000"/>
              </a:lnSpc>
              <a:spcBef>
                <a:spcPts val="1000"/>
              </a:spcBef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  <a:r>
              <a:rPr sz="3600"/>
              <a:t>Cet arbre a été touché </a:t>
            </a:r>
            <a:r>
              <a:rPr sz="3600">
                <a:solidFill>
                  <a:srgbClr val="C00000"/>
                </a:solidFill>
              </a:rPr>
              <a:t>par</a:t>
            </a:r>
            <a:r>
              <a:rPr sz="3600"/>
              <a:t> la foudre</a:t>
            </a:r>
          </a:p>
          <a:p>
            <a:pPr algn="l" defTabSz="949349">
              <a:lnSpc>
                <a:spcPct val="81000"/>
              </a:lnSpc>
              <a:spcBef>
                <a:spcPts val="1000"/>
              </a:spcBef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 sz="3200"/>
              <a:t> </a:t>
            </a:r>
            <a:r>
              <a:rPr sz="3200">
                <a:latin typeface="+mj-lt"/>
                <a:ea typeface="+mj-ea"/>
                <a:cs typeface="+mj-cs"/>
                <a:sym typeface="Helvetica"/>
              </a:rPr>
              <a:t>这棵树被雷电对击中了（本义）</a:t>
            </a:r>
          </a:p>
          <a:p>
            <a:pPr algn="l" defTabSz="949349">
              <a:lnSpc>
                <a:spcPct val="81000"/>
              </a:lnSpc>
              <a:spcBef>
                <a:spcPts val="1000"/>
              </a:spcBef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 sz="3600"/>
              <a:t> Je suis touché </a:t>
            </a:r>
            <a:r>
              <a:rPr sz="3600">
                <a:solidFill>
                  <a:srgbClr val="C00000"/>
                </a:solidFill>
              </a:rPr>
              <a:t>de</a:t>
            </a:r>
            <a:r>
              <a:rPr sz="3600"/>
              <a:t> ton histoire.</a:t>
            </a:r>
          </a:p>
          <a:p>
            <a:pPr algn="l" defTabSz="949349">
              <a:lnSpc>
                <a:spcPct val="81000"/>
              </a:lnSpc>
              <a:spcBef>
                <a:spcPts val="1000"/>
              </a:spcBef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  <a:r>
              <a:rPr sz="3200">
                <a:latin typeface="+mj-lt"/>
                <a:ea typeface="+mj-ea"/>
                <a:cs typeface="+mj-cs"/>
                <a:sym typeface="Helvetica"/>
              </a:rPr>
              <a:t>我为你的故事所触动 </a:t>
            </a:r>
            <a:r>
              <a:rPr sz="3200" u="sng">
                <a:latin typeface="+mj-lt"/>
                <a:ea typeface="+mj-ea"/>
                <a:cs typeface="+mj-cs"/>
                <a:sym typeface="Helvetica"/>
              </a:rPr>
              <a:t>（</a:t>
            </a:r>
            <a:r>
              <a:rPr sz="3200"/>
              <a:t>  </a:t>
            </a:r>
            <a:r>
              <a:rPr sz="3200">
                <a:latin typeface="+mj-lt"/>
                <a:ea typeface="+mj-ea"/>
                <a:cs typeface="+mj-cs"/>
                <a:sym typeface="Helvetica"/>
              </a:rPr>
              <a:t>转义）</a:t>
            </a:r>
          </a:p>
          <a:p>
            <a:pPr algn="l" defTabSz="949349">
              <a:lnSpc>
                <a:spcPct val="81000"/>
              </a:lnSpc>
              <a:spcBef>
                <a:spcPts val="1000"/>
              </a:spcBef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</a:t>
            </a:r>
            <a:r>
              <a:rPr sz="3600"/>
              <a:t>La maison est entourée </a:t>
            </a:r>
            <a:r>
              <a:rPr sz="3600">
                <a:solidFill>
                  <a:srgbClr val="C00000"/>
                </a:solidFill>
              </a:rPr>
              <a:t>par</a:t>
            </a:r>
            <a:r>
              <a:rPr sz="3600"/>
              <a:t> les policiers.</a:t>
            </a:r>
          </a:p>
          <a:p>
            <a:pPr algn="l" defTabSz="949349">
              <a:lnSpc>
                <a:spcPct val="81000"/>
              </a:lnSpc>
              <a:spcBef>
                <a:spcPts val="1000"/>
              </a:spcBef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房子被警察包围了</a:t>
            </a:r>
          </a:p>
          <a:p>
            <a:pPr algn="l" defTabSz="949349">
              <a:lnSpc>
                <a:spcPct val="81000"/>
              </a:lnSpc>
              <a:spcBef>
                <a:spcPts val="1000"/>
              </a:spcBef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</a:t>
            </a:r>
            <a:r>
              <a:rPr sz="3600"/>
              <a:t>La maison est entourée </a:t>
            </a:r>
            <a:r>
              <a:rPr sz="3600">
                <a:solidFill>
                  <a:srgbClr val="C00000"/>
                </a:solidFill>
              </a:rPr>
              <a:t>de</a:t>
            </a:r>
            <a:r>
              <a:rPr sz="3600"/>
              <a:t> grands arbres.</a:t>
            </a:r>
          </a:p>
          <a:p>
            <a:pPr algn="l" defTabSz="949349">
              <a:lnSpc>
                <a:spcPct val="81000"/>
              </a:lnSpc>
              <a:spcBef>
                <a:spcPts val="1000"/>
              </a:spcBef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房子周围是一些大树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内容占位符 3" descr="内容占位符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" y="1211071"/>
            <a:ext cx="13004126" cy="733145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标题 9"/>
          <p:cNvSpPr txBox="1">
            <a:spLocks noGrp="1"/>
          </p:cNvSpPr>
          <p:nvPr>
            <p:ph type="title"/>
          </p:nvPr>
        </p:nvSpPr>
        <p:spPr>
          <a:xfrm>
            <a:off x="1625598" y="2416387"/>
            <a:ext cx="9753604" cy="25467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副标题 10"/>
          <p:cNvSpPr txBox="1">
            <a:spLocks noGrp="1"/>
          </p:cNvSpPr>
          <p:nvPr>
            <p:ph type="body" idx="1"/>
          </p:nvPr>
        </p:nvSpPr>
        <p:spPr>
          <a:xfrm>
            <a:off x="405535" y="1959524"/>
            <a:ext cx="11715347" cy="6125805"/>
          </a:xfrm>
          <a:prstGeom prst="rect">
            <a:avLst/>
          </a:prstGeom>
        </p:spPr>
        <p:txBody>
          <a:bodyPr/>
          <a:lstStyle/>
          <a:p>
            <a:pPr algn="l" defTabSz="1053388">
              <a:spcBef>
                <a:spcPts val="1100"/>
              </a:spcBef>
              <a:defRPr sz="3500" b="1">
                <a:solidFill>
                  <a:srgbClr val="C00000"/>
                </a:solidFill>
              </a:defRPr>
            </a:pPr>
            <a:r>
              <a:t>被动态动词的时态</a:t>
            </a:r>
            <a:r>
              <a:rPr>
                <a:solidFill>
                  <a:srgbClr val="002060"/>
                </a:solidFill>
              </a:rPr>
              <a:t>由助动词</a:t>
            </a:r>
            <a:r>
              <a:rPr b="0">
                <a:latin typeface="Modern No. 20"/>
                <a:ea typeface="Modern No. 20"/>
                <a:cs typeface="Modern No. 20"/>
                <a:sym typeface="Modern No. 20"/>
              </a:rPr>
              <a:t>être </a:t>
            </a:r>
            <a:r>
              <a:t>的各种时态</a:t>
            </a:r>
            <a:r>
              <a:rPr>
                <a:solidFill>
                  <a:srgbClr val="002060"/>
                </a:solidFill>
              </a:rPr>
              <a:t>来表示。被动态中</a:t>
            </a:r>
            <a:r>
              <a:rPr u="sng"/>
              <a:t>过去分词</a:t>
            </a:r>
            <a:r>
              <a:t>要与</a:t>
            </a:r>
            <a:r>
              <a:rPr u="sng"/>
              <a:t>主语</a:t>
            </a:r>
            <a:r>
              <a:rPr>
                <a:solidFill>
                  <a:srgbClr val="002060"/>
                </a:solidFill>
              </a:rPr>
              <a:t>的性数保持一致。</a:t>
            </a:r>
            <a:endParaRPr sz="2200"/>
          </a:p>
          <a:p>
            <a:pPr algn="l" defTabSz="1053388">
              <a:spcBef>
                <a:spcPts val="1100"/>
              </a:spcBef>
              <a:defRPr sz="4000">
                <a:solidFill>
                  <a:srgbClr val="002060"/>
                </a:solidFill>
                <a:latin typeface="Modern No. 20"/>
                <a:ea typeface="Modern No. 20"/>
                <a:cs typeface="Modern No. 20"/>
                <a:sym typeface="Modern No. 20"/>
              </a:defRPr>
            </a:pPr>
            <a:endParaRPr/>
          </a:p>
          <a:p>
            <a:pPr algn="l" defTabSz="1053388">
              <a:spcBef>
                <a:spcPts val="1100"/>
              </a:spcBef>
              <a:defRPr sz="3000" b="1">
                <a:latin typeface="Modern No. 20"/>
                <a:ea typeface="Modern No. 20"/>
                <a:cs typeface="Modern No. 20"/>
                <a:sym typeface="Modern No. 20"/>
              </a:defRPr>
            </a:pPr>
            <a:r>
              <a:rPr sz="3200"/>
              <a:t>Le poisson rouge </a:t>
            </a:r>
            <a:r>
              <a:rPr sz="3200" u="sng">
                <a:solidFill>
                  <a:schemeClr val="accent5">
                    <a:satOff val="-20656"/>
                    <a:lumOff val="-11921"/>
                  </a:schemeClr>
                </a:solidFill>
              </a:rPr>
              <a:t>a été avalé</a:t>
            </a:r>
            <a:r>
              <a:rPr sz="3200" u="sng"/>
              <a:t> </a:t>
            </a:r>
            <a:r>
              <a:rPr sz="3200"/>
              <a:t>par un chat. </a:t>
            </a:r>
            <a:r>
              <a:rPr sz="3100"/>
              <a:t>红金鱼被一只猫吞了</a:t>
            </a:r>
            <a:r>
              <a:rPr sz="3200"/>
              <a:t> </a:t>
            </a:r>
          </a:p>
          <a:p>
            <a:pPr algn="l" defTabSz="1053388">
              <a:spcBef>
                <a:spcPts val="1100"/>
              </a:spcBef>
              <a:defRPr sz="3000" b="1">
                <a:latin typeface="Modern No. 20"/>
                <a:ea typeface="Modern No. 20"/>
                <a:cs typeface="Modern No. 20"/>
                <a:sym typeface="Modern No. 20"/>
              </a:defRPr>
            </a:pPr>
            <a:r>
              <a:t>Le poisson rouge </a:t>
            </a:r>
            <a:r>
              <a:rPr u="sng">
                <a:solidFill>
                  <a:schemeClr val="accent5">
                    <a:satOff val="-20656"/>
                    <a:lumOff val="-11921"/>
                  </a:schemeClr>
                </a:solidFill>
              </a:rPr>
              <a:t>était avalé </a:t>
            </a:r>
            <a:r>
              <a:t>par un chat. 红金鱼当时被一只猫咪吞着 </a:t>
            </a:r>
          </a:p>
          <a:p>
            <a:pPr algn="l" defTabSz="1053388">
              <a:spcBef>
                <a:spcPts val="1100"/>
              </a:spcBef>
              <a:defRPr sz="3000" b="1">
                <a:latin typeface="Modern No. 20"/>
                <a:ea typeface="Modern No. 20"/>
                <a:cs typeface="Modern No. 20"/>
                <a:sym typeface="Modern No. 20"/>
              </a:defRPr>
            </a:pPr>
            <a:r>
              <a:t>Le poisson rouge </a:t>
            </a:r>
            <a:r>
              <a:rPr u="sng">
                <a:solidFill>
                  <a:schemeClr val="accent5">
                    <a:satOff val="-20656"/>
                    <a:lumOff val="-11921"/>
                  </a:schemeClr>
                </a:solidFill>
              </a:rPr>
              <a:t>sera avalé</a:t>
            </a:r>
            <a:r>
              <a:rPr u="sng"/>
              <a:t> </a:t>
            </a:r>
            <a:r>
              <a:t>par un chat. 红金鱼将被一只猫咪吞噬</a:t>
            </a:r>
          </a:p>
          <a:p>
            <a:pPr algn="l" defTabSz="1053388">
              <a:spcBef>
                <a:spcPts val="1100"/>
              </a:spcBef>
              <a:defRPr sz="3000" b="1">
                <a:latin typeface="Modern No. 20"/>
                <a:ea typeface="Modern No. 20"/>
                <a:cs typeface="Modern No. 20"/>
                <a:sym typeface="Modern No. 20"/>
              </a:defRPr>
            </a:pPr>
            <a:r>
              <a:t>Le poisson rouge </a:t>
            </a:r>
            <a:r>
              <a:rPr u="sng">
                <a:solidFill>
                  <a:schemeClr val="accent5">
                    <a:satOff val="-20656"/>
                    <a:lumOff val="-11921"/>
                  </a:schemeClr>
                </a:solidFill>
              </a:rPr>
              <a:t>vient d’être avalé</a:t>
            </a:r>
            <a:r>
              <a:rPr u="sng"/>
              <a:t> </a:t>
            </a:r>
            <a:r>
              <a:t>par un chat.红金鱼刚刚被一只猫咪给吞了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raft">
  <a:themeElements>
    <a:clrScheme name="Craft">
      <a:dk1>
        <a:srgbClr val="000000"/>
      </a:dk1>
      <a:lt1>
        <a:srgbClr val="888888"/>
      </a:lt1>
      <a:dk2>
        <a:srgbClr val="A7A7A7"/>
      </a:dk2>
      <a:lt2>
        <a:srgbClr val="535353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628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888888"/>
            </a:solidFill>
            <a:effectLst/>
            <a:uFillTx/>
            <a:latin typeface="Marker Felt"/>
            <a:ea typeface="Marker Felt"/>
            <a:cs typeface="Marker Felt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888888"/>
            </a:solidFill>
            <a:effectLst/>
            <a:uFillTx/>
            <a:latin typeface="Marker Felt"/>
            <a:ea typeface="Marker Felt"/>
            <a:cs typeface="Marker Felt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aft">
  <a:themeElements>
    <a:clrScheme name="Cra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8B7E8"/>
      </a:accent1>
      <a:accent2>
        <a:srgbClr val="87BD40"/>
      </a:accent2>
      <a:accent3>
        <a:srgbClr val="E1B949"/>
      </a:accent3>
      <a:accent4>
        <a:srgbClr val="DF8E3E"/>
      </a:accent4>
      <a:accent5>
        <a:srgbClr val="DA6856"/>
      </a:accent5>
      <a:accent6>
        <a:srgbClr val="9779C2"/>
      </a:accent6>
      <a:hlink>
        <a:srgbClr val="0000FF"/>
      </a:hlink>
      <a:folHlink>
        <a:srgbClr val="FF00FF"/>
      </a:folHlink>
    </a:clrScheme>
    <a:fontScheme name="Craf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ra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6288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888888"/>
            </a:solidFill>
            <a:effectLst/>
            <a:uFillTx/>
            <a:latin typeface="Marker Felt"/>
            <a:ea typeface="Marker Felt"/>
            <a:cs typeface="Marker Felt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888888"/>
            </a:solidFill>
            <a:effectLst/>
            <a:uFillTx/>
            <a:latin typeface="Marker Felt"/>
            <a:ea typeface="Marker Felt"/>
            <a:cs typeface="Marker Felt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自定义</PresentationFormat>
  <Paragraphs>42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Craft</vt:lpstr>
      <vt:lpstr>Saison 2</vt:lpstr>
      <vt:lpstr>   La voix passive 被动语态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Saison 2</dc:title>
  <dc:creator>Administrator</dc:creator>
  <cp:lastModifiedBy>SkyUN.Org</cp:lastModifiedBy>
  <cp:revision>1</cp:revision>
  <dcterms:modified xsi:type="dcterms:W3CDTF">2018-05-23T06:21:01Z</dcterms:modified>
</cp:coreProperties>
</file>