
<file path=[Content_Types].xml><?xml version="1.0" encoding="utf-8"?>
<Types xmlns="http://schemas.openxmlformats.org/package/2006/content-types">
  <Default Extension="rels" ContentType="application/vnd.openxmlformats-package.relationships+xml"/>
  <Default Extension="xml" ContentType="application/xml"/>
  <Default Extension="wmf" ContentType="image/x-w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3.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60"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Lst>
  <p:sldSz type="screen4x3" cy="6858000" cx="9144000"/>
  <p:notesSz cx="6858000" cy="9144000"/>
  <p:defaultTextStyle>
    <a:lvl1pPr algn="l" fontAlgn="base" indent="0" latinLnBrk="1" marL="0" rtl="0">
      <a:lnSpc>
        <a:spcPct val="100000"/>
      </a:lnSpc>
      <a:spcBef>
        <a:spcPct val="0"/>
      </a:spcBef>
      <a:spcAft>
        <a:spcPct val="0"/>
      </a:spcAft>
      <a:buFontTx/>
      <a:buNone/>
      <a:defRPr baseline="0" b="1" sz="3200" i="0" u="none">
        <a:solidFill>
          <a:schemeClr val="lt1"/>
        </a:solidFill>
        <a:latin typeface="Tahoma" pitchFamily="34" charset="0"/>
        <a:ea typeface="宋体" pitchFamily="0" charset="-122"/>
        <a:sym typeface="Tahoma" pitchFamily="34" charset="0"/>
      </a:defRPr>
    </a:lvl1pPr>
    <a:lvl2pPr algn="l" fontAlgn="base" indent="0" latinLnBrk="1" marL="457200" rtl="0">
      <a:lnSpc>
        <a:spcPct val="100000"/>
      </a:lnSpc>
      <a:spcBef>
        <a:spcPct val="0"/>
      </a:spcBef>
      <a:spcAft>
        <a:spcPct val="0"/>
      </a:spcAft>
      <a:buFontTx/>
      <a:buNone/>
      <a:defRPr baseline="0" b="1" sz="3200" i="0" u="none">
        <a:solidFill>
          <a:schemeClr val="lt1"/>
        </a:solidFill>
        <a:latin typeface="Tahoma" pitchFamily="34" charset="0"/>
        <a:ea typeface="宋体" pitchFamily="0" charset="-122"/>
        <a:sym typeface="Tahoma" pitchFamily="34" charset="0"/>
      </a:defRPr>
    </a:lvl2pPr>
    <a:lvl3pPr algn="l" fontAlgn="base" indent="0" latinLnBrk="1" marL="914400" rtl="0">
      <a:lnSpc>
        <a:spcPct val="100000"/>
      </a:lnSpc>
      <a:spcBef>
        <a:spcPct val="0"/>
      </a:spcBef>
      <a:spcAft>
        <a:spcPct val="0"/>
      </a:spcAft>
      <a:buFontTx/>
      <a:buNone/>
      <a:defRPr baseline="0" b="1" sz="3200" i="0" u="none">
        <a:solidFill>
          <a:schemeClr val="lt1"/>
        </a:solidFill>
        <a:latin typeface="Tahoma" pitchFamily="34" charset="0"/>
        <a:ea typeface="宋体" pitchFamily="0" charset="-122"/>
        <a:sym typeface="Tahoma" pitchFamily="34" charset="0"/>
      </a:defRPr>
    </a:lvl3pPr>
    <a:lvl4pPr algn="l" fontAlgn="base" indent="0" latinLnBrk="1" marL="1371600" rtl="0">
      <a:lnSpc>
        <a:spcPct val="100000"/>
      </a:lnSpc>
      <a:spcBef>
        <a:spcPct val="0"/>
      </a:spcBef>
      <a:spcAft>
        <a:spcPct val="0"/>
      </a:spcAft>
      <a:buFontTx/>
      <a:buNone/>
      <a:defRPr baseline="0" b="1" sz="3200" i="0" u="none">
        <a:solidFill>
          <a:schemeClr val="lt1"/>
        </a:solidFill>
        <a:latin typeface="Tahoma" pitchFamily="34" charset="0"/>
        <a:ea typeface="宋体" pitchFamily="0" charset="-122"/>
        <a:sym typeface="Tahoma" pitchFamily="34" charset="0"/>
      </a:defRPr>
    </a:lvl4pPr>
    <a:lvl5pPr algn="l" fontAlgn="base" indent="0" latinLnBrk="1" marL="1828800" rtl="0">
      <a:lnSpc>
        <a:spcPct val="100000"/>
      </a:lnSpc>
      <a:spcBef>
        <a:spcPct val="0"/>
      </a:spcBef>
      <a:spcAft>
        <a:spcPct val="0"/>
      </a:spcAft>
      <a:buFontTx/>
      <a:buNone/>
      <a:defRPr baseline="0" b="1" sz="3200" i="0" u="none">
        <a:solidFill>
          <a:schemeClr val="lt1"/>
        </a:solidFill>
        <a:latin typeface="Tahoma" pitchFamily="34" charset="0"/>
        <a:ea typeface="宋体" pitchFamily="0" charset="-122"/>
        <a:sym typeface="Tahoma" pitchFamily="34"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7425" autoAdjust="0"/>
    <p:restoredTop sz="90929"/>
  </p:normalViewPr>
  <p:slideViewPr>
    <p:cSldViewPr showGuides="0" snapToGrid="1" snapToObjects="0">
      <p:cViewPr varScale="1">
        <p:scale>
          <a:sx n="98" d="100"/>
          <a:sy n="98" d="100"/>
        </p:scale>
        <p:origin x="90" y="2610"/>
      </p:cViewPr>
      <p:guideLst>
        <p:guide orient="horz" pos="2160"/>
        <p:guide orient="vert" pos="288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5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6" name=""/>
        <p:cNvGrpSpPr/>
        <p:nvPr/>
      </p:nvGrpSpPr>
      <p:grpSpPr>
        <a:xfrm>
          <a:off x="0" y="0"/>
          <a:ext cx="0" cy="0"/>
          <a:chOff x="0" y="0"/>
          <a:chExt cx="0" cy="0"/>
        </a:xfrm>
      </p:grpSpPr>
      <p:sp>
        <p:nvSpPr>
          <p:cNvPr id="1048599" name="标题 1"/>
          <p:cNvSpPr>
            <a:spLocks noGrp="1"/>
          </p:cNvSpPr>
          <p:nvPr>
            <p:ph type="ctrTitle"/>
          </p:nvPr>
        </p:nvSpPr>
        <p:spPr>
          <a:xfrm>
            <a:off x="685800" y="2130425"/>
            <a:ext cx="7772400" cy="1470025"/>
          </a:xfrm>
        </p:spPr>
        <p:txBody>
          <a:bodyPr/>
          <a:p>
            <a:r>
              <a:rPr altLang="en-US" lang="zh-CN"/>
              <a:t>单击此处编辑母版标题样式</a:t>
            </a:r>
          </a:p>
        </p:txBody>
      </p:sp>
      <p:sp>
        <p:nvSpPr>
          <p:cNvPr id="1048600" name="副标题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70" name=""/>
        <p:cNvGrpSpPr/>
        <p:nvPr/>
      </p:nvGrpSpPr>
      <p:grpSpPr>
        <a:xfrm>
          <a:off x="0" y="0"/>
          <a:ext cx="0" cy="0"/>
          <a:chOff x="0" y="0"/>
          <a:chExt cx="0" cy="0"/>
        </a:xfrm>
      </p:grpSpPr>
      <p:sp>
        <p:nvSpPr>
          <p:cNvPr id="1048654" name="标题 1"/>
          <p:cNvSpPr>
            <a:spLocks noGrp="1"/>
          </p:cNvSpPr>
          <p:nvPr>
            <p:ph type="title"/>
          </p:nvPr>
        </p:nvSpPr>
        <p:spPr/>
        <p:txBody>
          <a:bodyPr/>
          <a:p>
            <a:r>
              <a:rPr altLang="en-US" lang="zh-CN"/>
              <a:t>单击此处编辑母版标题样式</a:t>
            </a:r>
          </a:p>
        </p:txBody>
      </p:sp>
      <p:sp>
        <p:nvSpPr>
          <p:cNvPr id="1048655"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1" name=""/>
        <p:cNvGrpSpPr/>
        <p:nvPr/>
      </p:nvGrpSpPr>
      <p:grpSpPr>
        <a:xfrm>
          <a:off x="0" y="0"/>
          <a:ext cx="0" cy="0"/>
          <a:chOff x="0" y="0"/>
          <a:chExt cx="0" cy="0"/>
        </a:xfrm>
      </p:grpSpPr>
      <p:sp>
        <p:nvSpPr>
          <p:cNvPr id="1048656" name="竖排标题 1"/>
          <p:cNvSpPr>
            <a:spLocks noGrp="1"/>
          </p:cNvSpPr>
          <p:nvPr>
            <p:ph type="title" orient="vert"/>
          </p:nvPr>
        </p:nvSpPr>
        <p:spPr>
          <a:xfrm>
            <a:off x="6515100" y="609600"/>
            <a:ext cx="1943100" cy="5486400"/>
          </a:xfrm>
        </p:spPr>
        <p:txBody>
          <a:bodyPr vert="eaVert"/>
          <a:p>
            <a:r>
              <a:rPr altLang="en-US" lang="zh-CN"/>
              <a:t>单击此处编辑母版标题样式</a:t>
            </a:r>
          </a:p>
        </p:txBody>
      </p:sp>
      <p:sp>
        <p:nvSpPr>
          <p:cNvPr id="1048657" name="竖排文字占位符 2"/>
          <p:cNvSpPr>
            <a:spLocks noGrp="1"/>
          </p:cNvSpPr>
          <p:nvPr>
            <p:ph type="body" orient="vert" idx="1"/>
          </p:nvPr>
        </p:nvSpPr>
        <p:spPr>
          <a:xfrm>
            <a:off x="685800" y="609600"/>
            <a:ext cx="5676900" cy="5486400"/>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36" name=""/>
        <p:cNvGrpSpPr/>
        <p:nvPr/>
      </p:nvGrpSpPr>
      <p:grpSpPr>
        <a:xfrm>
          <a:off x="0" y="0"/>
          <a:ext cx="0" cy="0"/>
          <a:chOff x="0" y="0"/>
          <a:chExt cx="0" cy="0"/>
        </a:xfrm>
      </p:grpSpPr>
      <p:sp>
        <p:nvSpPr>
          <p:cNvPr id="1048583" name="标题 1"/>
          <p:cNvSpPr>
            <a:spLocks noGrp="1"/>
          </p:cNvSpPr>
          <p:nvPr>
            <p:ph type="title"/>
          </p:nvPr>
        </p:nvSpPr>
        <p:spPr/>
        <p:txBody>
          <a:bodyPr/>
          <a:p>
            <a:r>
              <a:rPr altLang="en-US" lang="zh-CN"/>
              <a:t>单击此处编辑母版标题样式</a:t>
            </a:r>
          </a:p>
        </p:txBody>
      </p:sp>
      <p:sp>
        <p:nvSpPr>
          <p:cNvPr id="1048584"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64" name=""/>
        <p:cNvGrpSpPr/>
        <p:nvPr/>
      </p:nvGrpSpPr>
      <p:grpSpPr>
        <a:xfrm>
          <a:off x="0" y="0"/>
          <a:ext cx="0" cy="0"/>
          <a:chOff x="0" y="0"/>
          <a:chExt cx="0" cy="0"/>
        </a:xfrm>
      </p:grpSpPr>
      <p:sp>
        <p:nvSpPr>
          <p:cNvPr id="1048637" name="标题 1"/>
          <p:cNvSpPr>
            <a:spLocks noGrp="1"/>
          </p:cNvSpPr>
          <p:nvPr>
            <p:ph type="title"/>
          </p:nvPr>
        </p:nvSpPr>
        <p:spPr>
          <a:xfrm>
            <a:off x="722313" y="4406900"/>
            <a:ext cx="7772400" cy="1362075"/>
          </a:xfrm>
        </p:spPr>
        <p:txBody>
          <a:bodyPr anchor="t"/>
          <a:lstStyle>
            <a:lvl1pPr algn="l">
              <a:defRPr b="1" cap="all" sz="4000"/>
            </a:lvl1pPr>
          </a:lstStyle>
          <a:p>
            <a:r>
              <a:rPr altLang="en-US" lang="zh-CN"/>
              <a:t>单击此处编辑母版标题样式</a:t>
            </a:r>
          </a:p>
        </p:txBody>
      </p:sp>
      <p:sp>
        <p:nvSpPr>
          <p:cNvPr id="1048638" name="文本占位符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5" name=""/>
        <p:cNvGrpSpPr/>
        <p:nvPr/>
      </p:nvGrpSpPr>
      <p:grpSpPr>
        <a:xfrm>
          <a:off x="0" y="0"/>
          <a:ext cx="0" cy="0"/>
          <a:chOff x="0" y="0"/>
          <a:chExt cx="0" cy="0"/>
        </a:xfrm>
      </p:grpSpPr>
      <p:sp>
        <p:nvSpPr>
          <p:cNvPr id="1048639" name="标题 1"/>
          <p:cNvSpPr>
            <a:spLocks noGrp="1"/>
          </p:cNvSpPr>
          <p:nvPr>
            <p:ph type="title"/>
          </p:nvPr>
        </p:nvSpPr>
        <p:spPr/>
        <p:txBody>
          <a:bodyPr/>
          <a:p>
            <a:r>
              <a:rPr altLang="en-US" lang="zh-CN"/>
              <a:t>单击此处编辑母版标题样式</a:t>
            </a:r>
          </a:p>
        </p:txBody>
      </p:sp>
      <p:sp>
        <p:nvSpPr>
          <p:cNvPr id="1048640"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41"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6" name=""/>
        <p:cNvGrpSpPr/>
        <p:nvPr/>
      </p:nvGrpSpPr>
      <p:grpSpPr>
        <a:xfrm>
          <a:off x="0" y="0"/>
          <a:ext cx="0" cy="0"/>
          <a:chOff x="0" y="0"/>
          <a:chExt cx="0" cy="0"/>
        </a:xfrm>
      </p:grpSpPr>
      <p:sp>
        <p:nvSpPr>
          <p:cNvPr id="1048642" name="标题 1"/>
          <p:cNvSpPr>
            <a:spLocks noGrp="1"/>
          </p:cNvSpPr>
          <p:nvPr>
            <p:ph type="title"/>
          </p:nvPr>
        </p:nvSpPr>
        <p:spPr>
          <a:xfrm>
            <a:off x="457200" y="274638"/>
            <a:ext cx="8229600" cy="1143000"/>
          </a:xfrm>
        </p:spPr>
        <p:txBody>
          <a:bodyPr/>
          <a:p>
            <a:r>
              <a:rPr altLang="en-US" lang="zh-CN"/>
              <a:t>单击此处编辑母版标题样式</a:t>
            </a:r>
          </a:p>
        </p:txBody>
      </p:sp>
      <p:sp>
        <p:nvSpPr>
          <p:cNvPr id="1048643" name="文本占位符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4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45" name="文本占位符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4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7" name=""/>
        <p:cNvGrpSpPr/>
        <p:nvPr/>
      </p:nvGrpSpPr>
      <p:grpSpPr>
        <a:xfrm>
          <a:off x="0" y="0"/>
          <a:ext cx="0" cy="0"/>
          <a:chOff x="0" y="0"/>
          <a:chExt cx="0" cy="0"/>
        </a:xfrm>
      </p:grpSpPr>
      <p:sp>
        <p:nvSpPr>
          <p:cNvPr id="1048647" name="标题 1"/>
          <p:cNvSpPr>
            <a:spLocks noGrp="1"/>
          </p:cNvSpPr>
          <p:nvPr>
            <p:ph type="title"/>
          </p:nvPr>
        </p:nvSpPr>
        <p:spPr/>
        <p:txBody>
          <a:bodyPr/>
          <a:p>
            <a:r>
              <a:rPr altLang="en-US" lang="zh-CN"/>
              <a:t>单击此处编辑母版标题样式</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49" name=""/>
        <p:cNvGrpSpPr/>
        <p:nvPr/>
      </p:nvGrpSpPr>
      <p:grpSpPr>
        <a:xfrm>
          <a:off x="0" y="0"/>
          <a:ext cx="0" cy="0"/>
          <a:chOff x="0" y="0"/>
          <a:chExt cx="0" cy="0"/>
        </a:xfrm>
      </p:grpSpPr>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68" name=""/>
        <p:cNvGrpSpPr/>
        <p:nvPr/>
      </p:nvGrpSpPr>
      <p:grpSpPr>
        <a:xfrm>
          <a:off x="0" y="0"/>
          <a:ext cx="0" cy="0"/>
          <a:chOff x="0" y="0"/>
          <a:chExt cx="0" cy="0"/>
        </a:xfrm>
      </p:grpSpPr>
      <p:sp>
        <p:nvSpPr>
          <p:cNvPr id="1048648" name="标题 1"/>
          <p:cNvSpPr>
            <a:spLocks noGrp="1"/>
          </p:cNvSpPr>
          <p:nvPr>
            <p:ph type="title"/>
          </p:nvPr>
        </p:nvSpPr>
        <p:spPr>
          <a:xfrm>
            <a:off x="457200" y="273050"/>
            <a:ext cx="3008313" cy="1162050"/>
          </a:xfrm>
        </p:spPr>
        <p:txBody>
          <a:bodyPr anchor="b"/>
          <a:lstStyle>
            <a:lvl1pPr algn="l">
              <a:defRPr b="1" sz="2000"/>
            </a:lvl1pPr>
          </a:lstStyle>
          <a:p>
            <a:r>
              <a:rPr altLang="en-US" lang="zh-CN"/>
              <a:t>单击此处编辑母版标题样式</a:t>
            </a:r>
          </a:p>
        </p:txBody>
      </p:sp>
      <p:sp>
        <p:nvSpPr>
          <p:cNvPr id="1048649"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50" name="文本占位符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9" name=""/>
        <p:cNvGrpSpPr/>
        <p:nvPr/>
      </p:nvGrpSpPr>
      <p:grpSpPr>
        <a:xfrm>
          <a:off x="0" y="0"/>
          <a:ext cx="0" cy="0"/>
          <a:chOff x="0" y="0"/>
          <a:chExt cx="0" cy="0"/>
        </a:xfrm>
      </p:grpSpPr>
      <p:sp>
        <p:nvSpPr>
          <p:cNvPr id="1048651" name="标题 1"/>
          <p:cNvSpPr>
            <a:spLocks noGrp="1"/>
          </p:cNvSpPr>
          <p:nvPr>
            <p:ph type="title"/>
          </p:nvPr>
        </p:nvSpPr>
        <p:spPr>
          <a:xfrm>
            <a:off x="1792288" y="4800600"/>
            <a:ext cx="5486400" cy="566738"/>
          </a:xfrm>
        </p:spPr>
        <p:txBody>
          <a:bodyPr anchor="b"/>
          <a:lstStyle>
            <a:lvl1pPr algn="l">
              <a:defRPr b="1" sz="2000"/>
            </a:lvl1pPr>
          </a:lstStyle>
          <a:p>
            <a:r>
              <a:rPr altLang="en-US" lang="zh-CN"/>
              <a:t>单击此处编辑母版标题样式</a:t>
            </a:r>
          </a:p>
        </p:txBody>
      </p:sp>
      <p:sp>
        <p:nvSpPr>
          <p:cNvPr id="1048652" name="图片占位符 2"/>
          <p:cNvSpPr>
            <a:spLocks noGrp="1"/>
          </p:cNvSpPr>
          <p:nvPr>
            <p:ph type="pic" idx="1"/>
          </p:nvPr>
        </p:nvSpPr>
        <p:spPr>
          <a:xfrm>
            <a:off x="1792288" y="612775"/>
            <a:ext cx="5486400" cy="4114800"/>
          </a:xfrm>
        </p:spPr>
        <p:txBody>
          <a:bodyPr anchor="t" anchorCtr="0" bIns="45720" compatLnSpc="1" lIns="91440" numCol="1" rIns="91440" tIns="45720" vert="horz" wrap="square">
            <a:prstTxWarp prst="textNoShape"/>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0" fontAlgn="base" hangingPunct="0" indent="0" latinLnBrk="0" lvl="0" marL="0" marR="0" rtl="0">
              <a:lnSpc>
                <a:spcPct val="100000"/>
              </a:lnSpc>
              <a:spcBef>
                <a:spcPct val="20000"/>
              </a:spcBef>
              <a:spcAft>
                <a:spcPct val="0"/>
              </a:spcAft>
              <a:buClrTx/>
              <a:buSzTx/>
              <a:buFontTx/>
              <a:buNone/>
            </a:pPr>
            <a:endParaRPr altLang="en-US" baseline="0" b="0" cap="none" sz="3200" i="0" kern="0" kumimoji="1" lang="zh-CN" noProof="0" normalizeH="0" spc="0" strike="noStrike" u="none">
              <a:ln>
                <a:noFill/>
              </a:ln>
              <a:solidFill>
                <a:schemeClr val="tx1"/>
              </a:solidFill>
              <a:effectLst/>
              <a:uLnTx/>
              <a:uFillTx/>
              <a:latin typeface="+mn-lt"/>
              <a:ea typeface="+mn-ea"/>
              <a:cs typeface="+mn-cs"/>
            </a:endParaRPr>
          </a:p>
        </p:txBody>
      </p:sp>
      <p:sp>
        <p:nvSpPr>
          <p:cNvPr id="1048653" name="文本占位符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accent2"/>
        </a:solidFill>
      </p:bgPr>
    </p:bg>
    <p:spTree>
      <p:nvGrpSpPr>
        <p:cNvPr id="34" name=""/>
        <p:cNvGrpSpPr/>
        <p:nvPr/>
      </p:nvGrpSpPr>
      <p:grpSpPr>
        <a:xfrm rot="0">
          <a:off x="0" y="0"/>
          <a:ext cx="0" cy="0"/>
          <a:chOff x="0" y="0"/>
          <a:chExt cx="0" cy="0"/>
        </a:xfrm>
      </p:grpSpPr>
      <p:sp>
        <p:nvSpPr>
          <p:cNvPr id="1048576" name=""/>
          <p:cNvSpPr/>
          <p:nvPr>
            <p:ph type="title" sz="full" idx="0"/>
          </p:nvPr>
        </p:nvSpPr>
        <p:spPr>
          <a:xfrm rot="0">
            <a:off x="685800" y="609600"/>
            <a:ext cx="7772400" cy="1143000"/>
          </a:xfrm>
          <a:prstGeom prst="rect"/>
          <a:noFill/>
          <a:ln>
            <a:noFill/>
          </a:ln>
        </p:spPr>
        <p:txBody>
          <a:bodyPr anchor="ctr" bIns="45720" lIns="91440" rIns="91440" tIns="45720" vert="horz"/>
          <a:p>
            <a:pPr lvl="0"/>
            <a:r>
              <a:rPr altLang="en-US" lang="zh-CN"/>
              <a:t>单击此处编辑母版标题样式</a:t>
            </a:r>
          </a:p>
        </p:txBody>
      </p:sp>
      <p:sp>
        <p:nvSpPr>
          <p:cNvPr id="1048577" name=""/>
          <p:cNvSpPr/>
          <p:nvPr>
            <p:ph type="body" sz="full" idx="1"/>
          </p:nvPr>
        </p:nvSpPr>
        <p:spPr>
          <a:xfrm rot="0">
            <a:off x="685800" y="1981200"/>
            <a:ext cx="7772400" cy="411480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
          <p:cNvSpPr/>
          <p:nvPr>
            <p:ph type="dt" sz="half" idx="2"/>
          </p:nvPr>
        </p:nvSpPr>
        <p:spPr>
          <a:xfrm rot="0">
            <a:off x="6858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eaLnBrk="1" hangingPunct="1" latinLnBrk="1" lvl="0"/>
            <a:endParaRPr altLang="zh-CN" b="0" sz="1400" lang="en-US">
              <a:solidFill>
                <a:schemeClr val="dk1"/>
              </a:solidFill>
              <a:latin typeface="Times New Roman" pitchFamily="18" charset="0"/>
            </a:endParaRPr>
          </a:p>
        </p:txBody>
      </p:sp>
      <p:sp>
        <p:nvSpPr>
          <p:cNvPr id="1048579" name=""/>
          <p:cNvSpPr/>
          <p:nvPr>
            <p:ph type="ftr" sz="quarter" idx="3"/>
          </p:nvPr>
        </p:nvSpPr>
        <p:spPr>
          <a:xfrm rot="0">
            <a:off x="3124200" y="6248400"/>
            <a:ext cx="28956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ctr" eaLnBrk="1" hangingPunct="1" latinLnBrk="1" lvl="0"/>
            <a:endParaRPr altLang="zh-CN" b="0" sz="1400" lang="en-US">
              <a:solidFill>
                <a:schemeClr val="dk1"/>
              </a:solidFill>
              <a:latin typeface="Times New Roman" pitchFamily="18" charset="0"/>
            </a:endParaRPr>
          </a:p>
        </p:txBody>
      </p:sp>
      <p:sp>
        <p:nvSpPr>
          <p:cNvPr id="1048580" name=""/>
          <p:cNvSpPr/>
          <p:nvPr>
            <p:ph type="sldNum" sz="quarter" idx="4"/>
          </p:nvPr>
        </p:nvSpPr>
        <p:spPr>
          <a:xfrm rot="0">
            <a:off x="6553200" y="6248400"/>
            <a:ext cx="1905000" cy="457200"/>
          </a:xfrm>
          <a:prstGeom prst="rect"/>
          <a:noFill/>
          <a:ln>
            <a:noFill/>
          </a:ln>
        </p:spPr>
        <p:txBody>
          <a:bodyPr anchor="t" bIns="45720" lIns="91440" rIns="91440" tIns="45720" vert="horz"/>
          <a:lstStyle>
            <a:lvl1pPr algn="l" eaLnBrk="1" fontAlgn="base" hangingPunct="1" indent="0" latinLnBrk="1" marL="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1pPr>
            <a:lvl2pPr algn="l" eaLnBrk="1" fontAlgn="base" hangingPunct="1" indent="0" latinLnBrk="1" marL="4572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2pPr>
            <a:lvl3pPr algn="l" eaLnBrk="1" fontAlgn="base" hangingPunct="1" indent="0" latinLnBrk="1" marL="9144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3pPr>
            <a:lvl4pPr algn="l" eaLnBrk="1" fontAlgn="base" hangingPunct="1" indent="0" latinLnBrk="1" marL="13716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4pPr>
            <a:lvl5pPr algn="l" eaLnBrk="1" fontAlgn="base" hangingPunct="1" indent="0" latinLnBrk="1" marL="1828800" rtl="0">
              <a:lnSpc>
                <a:spcPct val="100000"/>
              </a:lnSpc>
              <a:spcBef>
                <a:spcPct val="0"/>
              </a:spcBef>
              <a:spcAft>
                <a:spcPct val="0"/>
              </a:spcAft>
              <a:buFontTx/>
              <a:buNone/>
              <a:defRPr baseline="0" b="0" sz="1800" i="0" u="none">
                <a:solidFill>
                  <a:schemeClr val="dk1"/>
                </a:solidFill>
                <a:latin typeface="Times New Roman" pitchFamily="18" charset="0"/>
                <a:ea typeface="宋体" pitchFamily="0" charset="-122"/>
                <a:sym typeface="Tahoma" pitchFamily="34" charset="0"/>
              </a:defRPr>
            </a:lvl5pPr>
          </a:lstStyle>
          <a:p>
            <a:pPr algn="r" eaLnBrk="1" hangingPunct="1" latinLnBrk="1" lvl="0"/>
            <a:fld id="{566ABCEB-ACFC-4714-9973-3DA970169C29}" type="slidenum">
              <a:rPr altLang="zh-CN" b="0" sz="1400" lang="en-US">
                <a:solidFill>
                  <a:schemeClr val="dk1"/>
                </a:solidFill>
                <a:latin typeface="Times New Roman" pitchFamily="18" charset="0"/>
              </a:rPr>
              <a:pPr algn="r" eaLnBrk="1" hangingPunct="1" latinLnBrk="1" lvl="0"/>
            </a:fld>
            <a:endParaRPr altLang="zh-CN" b="0" sz="1400" lang="en-US">
              <a:solidFill>
                <a:schemeClr val="dk1"/>
              </a:solidFill>
              <a:latin typeface="Times New Roman" pitchFamily="18" charset="0"/>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sldNum="0"/>
  <p:txStyles>
    <p:titleStyle>
      <a:lvl1pPr algn="ctr" eaLnBrk="0" fontAlgn="base" hangingPunct="0" rtl="0">
        <a:spcBef>
          <a:spcPct val="0"/>
        </a:spcBef>
        <a:spcAft>
          <a:spcPct val="0"/>
        </a:spcAft>
        <a:defRPr sz="4400" kumimoji="1">
          <a:solidFill>
            <a:schemeClr val="tx2"/>
          </a:solidFill>
          <a:latin typeface="+mj-lt"/>
          <a:ea typeface="+mj-ea"/>
          <a:cs typeface="+mj-cs"/>
        </a:defRPr>
      </a:lvl1pPr>
      <a:lvl2pPr algn="ctr" eaLnBrk="0" fontAlgn="base" hangingPunct="0" rtl="0">
        <a:spcBef>
          <a:spcPct val="0"/>
        </a:spcBef>
        <a:spcAft>
          <a:spcPct val="0"/>
        </a:spcAft>
        <a:defRPr sz="4400" kumimoji="1">
          <a:solidFill>
            <a:schemeClr val="tx2"/>
          </a:solidFill>
          <a:latin typeface="Times New Roman" pitchFamily="18" charset="0"/>
          <a:ea typeface="宋体" charset="-122"/>
        </a:defRPr>
      </a:lvl2pPr>
      <a:lvl3pPr algn="ctr" eaLnBrk="0" fontAlgn="base" hangingPunct="0" rtl="0">
        <a:spcBef>
          <a:spcPct val="0"/>
        </a:spcBef>
        <a:spcAft>
          <a:spcPct val="0"/>
        </a:spcAft>
        <a:defRPr sz="4400" kumimoji="1">
          <a:solidFill>
            <a:schemeClr val="tx2"/>
          </a:solidFill>
          <a:latin typeface="Times New Roman" pitchFamily="18" charset="0"/>
          <a:ea typeface="宋体" charset="-122"/>
        </a:defRPr>
      </a:lvl3pPr>
      <a:lvl4pPr algn="ctr" eaLnBrk="0" fontAlgn="base" hangingPunct="0" rtl="0">
        <a:spcBef>
          <a:spcPct val="0"/>
        </a:spcBef>
        <a:spcAft>
          <a:spcPct val="0"/>
        </a:spcAft>
        <a:defRPr sz="4400" kumimoji="1">
          <a:solidFill>
            <a:schemeClr val="tx2"/>
          </a:solidFill>
          <a:latin typeface="Times New Roman" pitchFamily="18" charset="0"/>
          <a:ea typeface="宋体" charset="-122"/>
        </a:defRPr>
      </a:lvl4pPr>
      <a:lvl5pPr algn="ctr" eaLnBrk="0" fontAlgn="base" hangingPunct="0" rtl="0">
        <a:spcBef>
          <a:spcPct val="0"/>
        </a:spcBef>
        <a:spcAft>
          <a:spcPct val="0"/>
        </a:spcAft>
        <a:defRPr sz="4400" kumimoji="1">
          <a:solidFill>
            <a:schemeClr val="tx2"/>
          </a:solidFill>
          <a:latin typeface="Times New Roman" pitchFamily="18" charset="0"/>
          <a:ea typeface="宋体" charset="-122"/>
        </a:defRPr>
      </a:lvl5pPr>
      <a:lvl6pPr algn="ctr" fontAlgn="base" marL="457200" rtl="0">
        <a:spcBef>
          <a:spcPct val="0"/>
        </a:spcBef>
        <a:spcAft>
          <a:spcPct val="0"/>
        </a:spcAft>
        <a:defRPr sz="4400" kumimoji="1">
          <a:solidFill>
            <a:schemeClr val="tx2"/>
          </a:solidFill>
          <a:latin typeface="Times New Roman" pitchFamily="18" charset="0"/>
          <a:ea typeface="宋体" charset="-122"/>
        </a:defRPr>
      </a:lvl6pPr>
      <a:lvl7pPr algn="ctr" fontAlgn="base" marL="914400" rtl="0">
        <a:spcBef>
          <a:spcPct val="0"/>
        </a:spcBef>
        <a:spcAft>
          <a:spcPct val="0"/>
        </a:spcAft>
        <a:defRPr sz="4400" kumimoji="1">
          <a:solidFill>
            <a:schemeClr val="tx2"/>
          </a:solidFill>
          <a:latin typeface="Times New Roman" pitchFamily="18" charset="0"/>
          <a:ea typeface="宋体" charset="-122"/>
        </a:defRPr>
      </a:lvl7pPr>
      <a:lvl8pPr algn="ctr" fontAlgn="base" marL="1371600" rtl="0">
        <a:spcBef>
          <a:spcPct val="0"/>
        </a:spcBef>
        <a:spcAft>
          <a:spcPct val="0"/>
        </a:spcAft>
        <a:defRPr sz="4400" kumimoji="1">
          <a:solidFill>
            <a:schemeClr val="tx2"/>
          </a:solidFill>
          <a:latin typeface="Times New Roman" pitchFamily="18" charset="0"/>
          <a:ea typeface="宋体" charset="-122"/>
        </a:defRPr>
      </a:lvl8pPr>
      <a:lvl9pPr algn="ctr" fontAlgn="base" marL="1828800" rtl="0">
        <a:spcBef>
          <a:spcPct val="0"/>
        </a:spcBef>
        <a:spcAft>
          <a:spcPct val="0"/>
        </a:spcAft>
        <a:defRPr sz="4400" kumimoji="1">
          <a:solidFill>
            <a:schemeClr val="tx2"/>
          </a:solidFill>
          <a:latin typeface="Times New Roman" pitchFamily="18" charset="0"/>
          <a:ea typeface="宋体" charset="-122"/>
        </a:defRPr>
      </a:lvl9pPr>
    </p:titleStyle>
    <p:bodyStyle>
      <a:lvl1pPr algn="l" eaLnBrk="0" fontAlgn="base" hangingPunct="0" indent="-342900" marL="342900" rtl="0">
        <a:spcBef>
          <a:spcPct val="20000"/>
        </a:spcBef>
        <a:spcAft>
          <a:spcPct val="0"/>
        </a:spcAft>
        <a:buChar char="•"/>
        <a:defRPr sz="3200" kumimoji="1">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kumimoji="1">
          <a:solidFill>
            <a:schemeClr val="tx1"/>
          </a:solidFill>
          <a:latin typeface="+mn-lt"/>
          <a:ea typeface="+mn-ea"/>
        </a:defRPr>
      </a:lvl2pPr>
      <a:lvl3pPr algn="l" eaLnBrk="0" fontAlgn="base" hangingPunct="0" indent="-228600" marL="1143000" rtl="0">
        <a:spcBef>
          <a:spcPct val="20000"/>
        </a:spcBef>
        <a:spcAft>
          <a:spcPct val="0"/>
        </a:spcAft>
        <a:buChar char="•"/>
        <a:defRPr sz="2400" kumimoji="1">
          <a:solidFill>
            <a:schemeClr val="tx1"/>
          </a:solidFill>
          <a:latin typeface="+mn-lt"/>
          <a:ea typeface="+mn-ea"/>
        </a:defRPr>
      </a:lvl3pPr>
      <a:lvl4pPr algn="l" eaLnBrk="0" fontAlgn="base" hangingPunct="0" indent="-228600" marL="1600200" rtl="0">
        <a:spcBef>
          <a:spcPct val="20000"/>
        </a:spcBef>
        <a:spcAft>
          <a:spcPct val="0"/>
        </a:spcAft>
        <a:buChar char="–"/>
        <a:defRPr sz="2000" kumimoji="1">
          <a:solidFill>
            <a:schemeClr val="tx1"/>
          </a:solidFill>
          <a:latin typeface="+mn-lt"/>
          <a:ea typeface="+mn-ea"/>
        </a:defRPr>
      </a:lvl4pPr>
      <a:lvl5pPr algn="l" eaLnBrk="0" fontAlgn="base" hangingPunct="0" indent="-228600" marL="2057400" rtl="0">
        <a:spcBef>
          <a:spcPct val="20000"/>
        </a:spcBef>
        <a:spcAft>
          <a:spcPct val="0"/>
        </a:spcAft>
        <a:buChar char="»"/>
        <a:defRPr sz="2000" kumimoji="1">
          <a:solidFill>
            <a:schemeClr val="tx1"/>
          </a:solidFill>
          <a:latin typeface="+mn-lt"/>
          <a:ea typeface="+mn-ea"/>
        </a:defRPr>
      </a:lvl5pPr>
      <a:lvl6pPr algn="l" fontAlgn="base" indent="-228600" marL="2514600" rtl="0">
        <a:spcBef>
          <a:spcPct val="20000"/>
        </a:spcBef>
        <a:spcAft>
          <a:spcPct val="0"/>
        </a:spcAft>
        <a:buChar char="»"/>
        <a:defRPr sz="2000" kumimoji="1">
          <a:solidFill>
            <a:schemeClr val="tx1"/>
          </a:solidFill>
          <a:latin typeface="+mn-lt"/>
          <a:ea typeface="+mn-ea"/>
        </a:defRPr>
      </a:lvl6pPr>
      <a:lvl7pPr algn="l" fontAlgn="base" indent="-228600" marL="2971800" rtl="0">
        <a:spcBef>
          <a:spcPct val="20000"/>
        </a:spcBef>
        <a:spcAft>
          <a:spcPct val="0"/>
        </a:spcAft>
        <a:buChar char="»"/>
        <a:defRPr sz="2000" kumimoji="1">
          <a:solidFill>
            <a:schemeClr val="tx1"/>
          </a:solidFill>
          <a:latin typeface="+mn-lt"/>
          <a:ea typeface="+mn-ea"/>
        </a:defRPr>
      </a:lvl7pPr>
      <a:lvl8pPr algn="l" fontAlgn="base" indent="-228600" marL="3429000" rtl="0">
        <a:spcBef>
          <a:spcPct val="20000"/>
        </a:spcBef>
        <a:spcAft>
          <a:spcPct val="0"/>
        </a:spcAft>
        <a:buChar char="»"/>
        <a:defRPr sz="2000" kumimoji="1">
          <a:solidFill>
            <a:schemeClr val="tx1"/>
          </a:solidFill>
          <a:latin typeface="+mn-lt"/>
          <a:ea typeface="+mn-ea"/>
        </a:defRPr>
      </a:lvl8pPr>
      <a:lvl9pPr algn="l" fontAlgn="base" indent="-228600" marL="3886200" rtl="0">
        <a:spcBef>
          <a:spcPct val="20000"/>
        </a:spcBef>
        <a:spcAft>
          <a:spcPct val="0"/>
        </a:spcAft>
        <a:buChar char="»"/>
        <a:defRPr sz="2000" kumimoji="1">
          <a:solidFill>
            <a:schemeClr val="tx1"/>
          </a:solidFill>
          <a:latin typeface="+mn-lt"/>
          <a:ea typeface="+mn-ea"/>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image" Target="../media/image22.jpeg"/><Relationship Id="rId3"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image" Target="../media/image26.jpeg"/><Relationship Id="rId2" Type="http://schemas.openxmlformats.org/officeDocument/2006/relationships/image" Target="../media/image27.jpeg"/><Relationship Id="rId3"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28.jpeg"/><Relationship Id="rId2" Type="http://schemas.openxmlformats.org/officeDocument/2006/relationships/image" Target="../media/image29.jpeg"/><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image" Target="../media/image32.jpeg"/><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jpeg"/><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7.wmf"/><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45" name=""/>
        <p:cNvGrpSpPr/>
        <p:nvPr/>
      </p:nvGrpSpPr>
      <p:grpSpPr>
        <a:xfrm rot="0">
          <a:off x="0" y="0"/>
          <a:ext cx="0" cy="0"/>
          <a:chOff x="0" y="0"/>
          <a:chExt cx="0" cy="0"/>
        </a:xfrm>
      </p:grpSpPr>
      <p:sp>
        <p:nvSpPr>
          <p:cNvPr id="1048597" name=""/>
          <p:cNvSpPr/>
          <p:nvPr>
            <p:ph type="ctrTitle" sz="full" idx="0"/>
          </p:nvPr>
        </p:nvSpPr>
        <p:spPr>
          <a:xfrm rot="0">
            <a:off x="685800" y="2286000"/>
            <a:ext cx="7772400" cy="1143000"/>
          </a:xfrm>
          <a:prstGeom prst="rect"/>
          <a:noFill/>
          <a:ln>
            <a:noFill/>
          </a:ln>
        </p:spPr>
        <p:txBody>
          <a:bodyPr anchor="ctr" bIns="45720" lIns="91440" rIns="91440" tIns="45720" vert="horz"/>
          <a:lstStyle>
            <a:lvl1pPr algn="ctr">
              <a:defRPr sz="4400"/>
            </a:lvl1pPr>
          </a:lstStyle>
          <a:p>
            <a:pPr eaLnBrk="1" hangingPunct="1" latinLnBrk="1" lvl="0"/>
            <a:r>
              <a:rPr altLang="en-US" b="1" sz="5400" lang="zh-CN">
                <a:solidFill>
                  <a:srgbClr val="FFFF00"/>
                </a:solidFill>
                <a:latin typeface="华文新魏" pitchFamily="2" charset="-122"/>
                <a:ea typeface="华文新魏" pitchFamily="2" charset="-122"/>
              </a:rPr>
              <a:t>容器设计基础</a:t>
            </a:r>
          </a:p>
        </p:txBody>
      </p:sp>
      <p:sp>
        <p:nvSpPr>
          <p:cNvPr id="1048598" name=""/>
          <p:cNvSpPr/>
          <p:nvPr>
            <p:ph type="subTitle" sz="full" idx="1"/>
          </p:nvPr>
        </p:nvSpPr>
        <p:spPr>
          <a:xfrm rot="0">
            <a:off x="1371600" y="3886200"/>
            <a:ext cx="6400800" cy="1752600"/>
          </a:xfrm>
          <a:prstGeom prst="rect"/>
          <a:noFill/>
          <a:ln>
            <a:noFill/>
          </a:ln>
        </p:spPr>
        <p:txBody>
          <a:bodyPr anchor="t" bIns="45720" lIns="91440" rIns="91440" tIns="45720" vert="horz"/>
          <a:lstStyle>
            <a:lvl1pPr algn="ctr" marL="0">
              <a:buFontTx/>
              <a:buNone/>
              <a:defRPr sz="3200">
                <a:solidFill>
                  <a:schemeClr val="dk1"/>
                </a:solidFill>
              </a:defRPr>
            </a:lvl1pPr>
            <a:lvl2pPr algn="ctr" marL="457200">
              <a:buFontTx/>
              <a:buNone/>
            </a:lvl2pPr>
            <a:lvl3pPr algn="ctr" marL="914400">
              <a:buFontTx/>
              <a:buNone/>
            </a:lvl3pPr>
            <a:lvl4pPr algn="ctr" marL="1371600">
              <a:buFontTx/>
              <a:buNone/>
            </a:lvl4pPr>
            <a:lvl5pPr algn="ctr" marL="1828800">
              <a:buFontTx/>
              <a:buNone/>
            </a:lvl5pPr>
          </a:lstStyle>
          <a:p>
            <a:pPr eaLnBrk="1" hangingPunct="1" latinLnBrk="1" lvl="0"/>
            <a:r>
              <a:rPr altLang="en-US" b="1" sz="4400" lang="zh-CN">
                <a:solidFill>
                  <a:srgbClr val="FFFF00"/>
                </a:solidFill>
                <a:latin typeface="华文新魏" pitchFamily="2" charset="-122"/>
                <a:ea typeface="华文新魏" pitchFamily="2" charset="-122"/>
              </a:rPr>
              <a:t>概  论</a:t>
            </a: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44" name=""/>
        <p:cNvGrpSpPr/>
        <p:nvPr/>
      </p:nvGrpSpPr>
      <p:grpSpPr>
        <a:xfrm rot="0">
          <a:off x="0" y="0"/>
          <a:ext cx="0" cy="0"/>
          <a:chOff x="0" y="0"/>
          <a:chExt cx="0" cy="0"/>
        </a:xfrm>
      </p:grpSpPr>
      <p:sp>
        <p:nvSpPr>
          <p:cNvPr id="1048595"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常用设备</a:t>
            </a:r>
          </a:p>
        </p:txBody>
      </p:sp>
      <p:sp>
        <p:nvSpPr>
          <p:cNvPr id="1048596"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lvl="1"/>
            <a:r>
              <a:rPr altLang="en-US" lang="zh-CN">
                <a:solidFill>
                  <a:srgbClr val="FFFFFF"/>
                </a:solidFill>
                <a:latin typeface="华文新魏" pitchFamily="2" charset="-122"/>
                <a:ea typeface="华文新魏" pitchFamily="2" charset="-122"/>
              </a:rPr>
              <a:t>剪板机，裁剪出合适的尺寸。</a:t>
            </a:r>
          </a:p>
          <a:p>
            <a:pPr lvl="1"/>
            <a:r>
              <a:rPr altLang="en-US" lang="zh-CN">
                <a:solidFill>
                  <a:srgbClr val="FFFFFF"/>
                </a:solidFill>
                <a:latin typeface="华文新魏" pitchFamily="2" charset="-122"/>
                <a:ea typeface="华文新魏" pitchFamily="2" charset="-122"/>
              </a:rPr>
              <a:t>矫平机，使板材平整。</a:t>
            </a:r>
          </a:p>
          <a:p>
            <a:pPr lvl="1"/>
            <a:r>
              <a:rPr altLang="en-US" lang="zh-CN">
                <a:solidFill>
                  <a:srgbClr val="FFFFFF"/>
                </a:solidFill>
                <a:latin typeface="华文新魏" pitchFamily="2" charset="-122"/>
                <a:ea typeface="华文新魏" pitchFamily="2" charset="-122"/>
              </a:rPr>
              <a:t>刨边机，准备焊缝的坡口。</a:t>
            </a:r>
          </a:p>
          <a:p>
            <a:pPr lvl="1"/>
            <a:r>
              <a:rPr altLang="en-US" lang="zh-CN">
                <a:solidFill>
                  <a:srgbClr val="FFFFFF"/>
                </a:solidFill>
                <a:latin typeface="华文新魏" pitchFamily="2" charset="-122"/>
                <a:ea typeface="华文新魏" pitchFamily="2" charset="-122"/>
              </a:rPr>
              <a:t>卷板机，把板材卷成圆筒。</a:t>
            </a:r>
          </a:p>
          <a:p>
            <a:pPr lvl="1"/>
            <a:r>
              <a:rPr altLang="en-US" lang="zh-CN">
                <a:solidFill>
                  <a:srgbClr val="FFFFFF"/>
                </a:solidFill>
                <a:latin typeface="华文新魏" pitchFamily="2" charset="-122"/>
                <a:ea typeface="华文新魏" pitchFamily="2" charset="-122"/>
              </a:rPr>
              <a:t>旋压机，把板材制成封头。</a:t>
            </a:r>
          </a:p>
          <a:p>
            <a:pPr lvl="0"/>
            <a:endParaRPr altLang="en-US"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42" name=""/>
        <p:cNvGrpSpPr/>
        <p:nvPr/>
      </p:nvGrpSpPr>
      <p:grpSpPr>
        <a:xfrm rot="0">
          <a:off x="0" y="0"/>
          <a:ext cx="0" cy="0"/>
          <a:chOff x="0" y="0"/>
          <a:chExt cx="0" cy="0"/>
        </a:xfrm>
      </p:grpSpPr>
      <p:sp>
        <p:nvSpPr>
          <p:cNvPr id="1048591"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剪板机</a:t>
            </a:r>
          </a:p>
        </p:txBody>
      </p:sp>
      <p:sp>
        <p:nvSpPr>
          <p:cNvPr id="1048592"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59" name="" descr="C:\Users\Dell\Desktop\化工机械基础(陈国桓)(二版) 8018\容器\剪板机.jpg"/>
          <p:cNvPicPr>
            <a:picLocks/>
          </p:cNvPicPr>
          <p:nvPr/>
        </p:nvPicPr>
        <p:blipFill>
          <a:blip xmlns:r="http://schemas.openxmlformats.org/officeDocument/2006/relationships" r:embed="rId1"/>
          <a:srcRect l="0" t="0" r="0" b="0"/>
          <a:stretch>
            <a:fillRect/>
          </a:stretch>
        </p:blipFill>
        <p:spPr>
          <a:xfrm rot="0">
            <a:off x="1428750" y="2000250"/>
            <a:ext cx="6350000" cy="4241800"/>
          </a:xfrm>
          <a:prstGeom prst="rect"/>
          <a:noFill/>
          <a:ln>
            <a:noFill/>
          </a:ln>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40" name=""/>
        <p:cNvGrpSpPr/>
        <p:nvPr/>
      </p:nvGrpSpPr>
      <p:grpSpPr>
        <a:xfrm rot="0">
          <a:off x="0" y="0"/>
          <a:ext cx="0" cy="0"/>
          <a:chOff x="0" y="0"/>
          <a:chExt cx="0" cy="0"/>
        </a:xfrm>
      </p:grpSpPr>
      <p:sp>
        <p:nvSpPr>
          <p:cNvPr id="1048587"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矫平机</a:t>
            </a:r>
          </a:p>
        </p:txBody>
      </p:sp>
      <p:sp>
        <p:nvSpPr>
          <p:cNvPr id="1048588"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55" name="" descr="C:\Users\Dell\Desktop\化工机械基础(陈国桓)(二版) 8018\容器\u=3181053789,3069451943&amp;fm=27&amp;gp=0.jpg"/>
          <p:cNvPicPr>
            <a:picLocks/>
          </p:cNvPicPr>
          <p:nvPr/>
        </p:nvPicPr>
        <p:blipFill>
          <a:blip xmlns:r="http://schemas.openxmlformats.org/officeDocument/2006/relationships" r:embed="rId1"/>
          <a:srcRect l="5624" t="0" r="0" b="9999"/>
          <a:stretch>
            <a:fillRect/>
          </a:stretch>
        </p:blipFill>
        <p:spPr>
          <a:xfrm rot="0">
            <a:off x="176212" y="2643187"/>
            <a:ext cx="3895725" cy="2786062"/>
          </a:xfrm>
          <a:prstGeom prst="rect"/>
          <a:noFill/>
          <a:ln>
            <a:noFill/>
          </a:ln>
        </p:spPr>
      </p:pic>
      <p:pic>
        <p:nvPicPr>
          <p:cNvPr id="2097156" name="" descr="C:\Users\Dell\Desktop\化工机械基础(陈国桓)(二版) 8018\容器\timg.jpg"/>
          <p:cNvPicPr>
            <a:picLocks/>
          </p:cNvPicPr>
          <p:nvPr/>
        </p:nvPicPr>
        <p:blipFill>
          <a:blip xmlns:r="http://schemas.openxmlformats.org/officeDocument/2006/relationships" r:embed="rId2"/>
          <a:srcRect l="3091" t="0" r="0" b="0"/>
          <a:stretch>
            <a:fillRect/>
          </a:stretch>
        </p:blipFill>
        <p:spPr>
          <a:xfrm rot="0">
            <a:off x="4465637" y="2500312"/>
            <a:ext cx="4535487" cy="3000375"/>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5" name=""/>
        <p:cNvGrpSpPr/>
        <p:nvPr/>
      </p:nvGrpSpPr>
      <p:grpSpPr>
        <a:xfrm rot="0">
          <a:off x="0" y="0"/>
          <a:ext cx="0" cy="0"/>
          <a:chOff x="0" y="0"/>
          <a:chExt cx="0" cy="0"/>
        </a:xfrm>
      </p:grpSpPr>
      <p:sp>
        <p:nvSpPr>
          <p:cNvPr id="1048581"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刨边机</a:t>
            </a:r>
          </a:p>
        </p:txBody>
      </p:sp>
      <p:sp>
        <p:nvSpPr>
          <p:cNvPr id="1048582"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52" name="" descr="C:\Users\Dell\Desktop\化工机械基础(陈国桓)(二版) 8018\容器\刨边.jpg"/>
          <p:cNvPicPr>
            <a:picLocks/>
          </p:cNvPicPr>
          <p:nvPr/>
        </p:nvPicPr>
        <p:blipFill>
          <a:blip xmlns:r="http://schemas.openxmlformats.org/officeDocument/2006/relationships" r:embed="rId1"/>
          <a:srcRect l="0" t="0" r="0" b="0"/>
          <a:stretch>
            <a:fillRect/>
          </a:stretch>
        </p:blipFill>
        <p:spPr>
          <a:xfrm rot="0">
            <a:off x="1571625" y="2000250"/>
            <a:ext cx="6343650" cy="4200525"/>
          </a:xfrm>
          <a:prstGeom prst="rect"/>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39" name=""/>
        <p:cNvGrpSpPr/>
        <p:nvPr/>
      </p:nvGrpSpPr>
      <p:grpSpPr>
        <a:xfrm rot="0">
          <a:off x="0" y="0"/>
          <a:ext cx="0" cy="0"/>
          <a:chOff x="0" y="0"/>
          <a:chExt cx="0" cy="0"/>
        </a:xfrm>
      </p:grpSpPr>
      <p:sp>
        <p:nvSpPr>
          <p:cNvPr id="1048585"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卷板机</a:t>
            </a:r>
          </a:p>
        </p:txBody>
      </p:sp>
      <p:sp>
        <p:nvSpPr>
          <p:cNvPr id="1048586"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53" name="" descr="C:\Users\Dell\Desktop\化工机械基础(陈国桓)(二版) 8018\容器\卷板机.jpg"/>
          <p:cNvPicPr>
            <a:picLocks/>
          </p:cNvPicPr>
          <p:nvPr/>
        </p:nvPicPr>
        <p:blipFill>
          <a:blip xmlns:r="http://schemas.openxmlformats.org/officeDocument/2006/relationships" r:embed="rId1"/>
          <a:srcRect l="0" t="0" r="0" b="0"/>
          <a:stretch>
            <a:fillRect/>
          </a:stretch>
        </p:blipFill>
        <p:spPr>
          <a:xfrm rot="0">
            <a:off x="5357812" y="3000375"/>
            <a:ext cx="3571875" cy="2679700"/>
          </a:xfrm>
          <a:prstGeom prst="rect"/>
          <a:noFill/>
          <a:ln>
            <a:noFill/>
          </a:ln>
        </p:spPr>
      </p:pic>
      <p:pic>
        <p:nvPicPr>
          <p:cNvPr id="2097154" name="" descr="C:\Users\Dell\Desktop\化工机械基础(陈国桓)(二版) 8018\容器\卷板2.jpg"/>
          <p:cNvPicPr>
            <a:picLocks/>
          </p:cNvPicPr>
          <p:nvPr/>
        </p:nvPicPr>
        <p:blipFill>
          <a:blip xmlns:r="http://schemas.openxmlformats.org/officeDocument/2006/relationships" r:embed="rId2"/>
          <a:srcRect l="0" t="0" r="0" b="7845"/>
          <a:stretch>
            <a:fillRect/>
          </a:stretch>
        </p:blipFill>
        <p:spPr>
          <a:xfrm rot="0">
            <a:off x="142875" y="3000375"/>
            <a:ext cx="4910137" cy="2714625"/>
          </a:xfrm>
          <a:prstGeom prst="rect"/>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41" name=""/>
        <p:cNvGrpSpPr/>
        <p:nvPr/>
      </p:nvGrpSpPr>
      <p:grpSpPr>
        <a:xfrm rot="0">
          <a:off x="0" y="0"/>
          <a:ext cx="0" cy="0"/>
          <a:chOff x="0" y="0"/>
          <a:chExt cx="0" cy="0"/>
        </a:xfrm>
      </p:grpSpPr>
      <p:sp>
        <p:nvSpPr>
          <p:cNvPr id="1048589"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组对</a:t>
            </a:r>
          </a:p>
        </p:txBody>
      </p:sp>
      <p:sp>
        <p:nvSpPr>
          <p:cNvPr id="1048590"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57" name="" descr="C:\Users\Dell\Desktop\化工机械基础(陈国桓)(二版) 8018\容器\组对2.jpg"/>
          <p:cNvPicPr>
            <a:picLocks/>
          </p:cNvPicPr>
          <p:nvPr/>
        </p:nvPicPr>
        <p:blipFill>
          <a:blip xmlns:r="http://schemas.openxmlformats.org/officeDocument/2006/relationships" r:embed="rId1"/>
          <a:srcRect l="0" t="0" r="0" b="0"/>
          <a:stretch>
            <a:fillRect/>
          </a:stretch>
        </p:blipFill>
        <p:spPr>
          <a:xfrm rot="0">
            <a:off x="0" y="2357437"/>
            <a:ext cx="4762500" cy="3571875"/>
          </a:xfrm>
          <a:prstGeom prst="rect"/>
          <a:noFill/>
          <a:ln>
            <a:noFill/>
          </a:ln>
        </p:spPr>
      </p:pic>
      <p:pic>
        <p:nvPicPr>
          <p:cNvPr id="2097158" name="" descr="C:\Users\Dell\Desktop\化工机械基础(陈国桓)(二版) 8018\容器\滚轮架1.jpg"/>
          <p:cNvPicPr>
            <a:picLocks/>
          </p:cNvPicPr>
          <p:nvPr/>
        </p:nvPicPr>
        <p:blipFill>
          <a:blip xmlns:r="http://schemas.openxmlformats.org/officeDocument/2006/relationships" r:embed="rId2"/>
          <a:srcRect l="0" t="0" r="0" b="5836"/>
          <a:stretch>
            <a:fillRect/>
          </a:stretch>
        </p:blipFill>
        <p:spPr>
          <a:xfrm rot="0">
            <a:off x="4857750" y="2357437"/>
            <a:ext cx="4214812" cy="3603625"/>
          </a:xfrm>
          <a:prstGeom prst="rect"/>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43" name=""/>
        <p:cNvGrpSpPr/>
        <p:nvPr/>
      </p:nvGrpSpPr>
      <p:grpSpPr>
        <a:xfrm rot="0">
          <a:off x="0" y="0"/>
          <a:ext cx="0" cy="0"/>
          <a:chOff x="0" y="0"/>
          <a:chExt cx="0" cy="0"/>
        </a:xfrm>
      </p:grpSpPr>
      <p:sp>
        <p:nvSpPr>
          <p:cNvPr id="1048593"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焊接</a:t>
            </a:r>
          </a:p>
        </p:txBody>
      </p:sp>
      <p:sp>
        <p:nvSpPr>
          <p:cNvPr id="1048594"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60" name="" descr="C:\Users\Dell\Desktop\化工机械基础(陈国桓)(二版) 8018\容器\组对.jpg"/>
          <p:cNvPicPr>
            <a:picLocks/>
          </p:cNvPicPr>
          <p:nvPr/>
        </p:nvPicPr>
        <p:blipFill>
          <a:blip xmlns:r="http://schemas.openxmlformats.org/officeDocument/2006/relationships" r:embed="rId1"/>
          <a:srcRect l="0" t="0" r="0" b="0"/>
          <a:stretch>
            <a:fillRect/>
          </a:stretch>
        </p:blipFill>
        <p:spPr>
          <a:xfrm rot="0">
            <a:off x="1571625" y="2000250"/>
            <a:ext cx="5715000" cy="4090987"/>
          </a:xfrm>
          <a:prstGeom prst="rect"/>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56" name=""/>
        <p:cNvGrpSpPr/>
        <p:nvPr/>
      </p:nvGrpSpPr>
      <p:grpSpPr>
        <a:xfrm rot="0">
          <a:off x="0" y="0"/>
          <a:ext cx="0" cy="0"/>
          <a:chOff x="0" y="0"/>
          <a:chExt cx="0" cy="0"/>
        </a:xfrm>
      </p:grpSpPr>
      <p:sp>
        <p:nvSpPr>
          <p:cNvPr id="1048615"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封头</a:t>
            </a:r>
          </a:p>
        </p:txBody>
      </p:sp>
      <p:sp>
        <p:nvSpPr>
          <p:cNvPr id="1048616"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2" name="" descr="C:\Users\Dell\Desktop\化工机械基础(陈国桓)(二版) 8018\容器\u=530215873,1926498790&amp;fm=27&amp;gp=0.jpg"/>
          <p:cNvPicPr>
            <a:picLocks/>
          </p:cNvPicPr>
          <p:nvPr/>
        </p:nvPicPr>
        <p:blipFill>
          <a:blip xmlns:r="http://schemas.openxmlformats.org/officeDocument/2006/relationships" r:embed="rId1"/>
          <a:srcRect l="2499" t="2823" r="2998" b="0"/>
          <a:stretch>
            <a:fillRect/>
          </a:stretch>
        </p:blipFill>
        <p:spPr>
          <a:xfrm rot="0">
            <a:off x="4572000" y="2928937"/>
            <a:ext cx="4500562" cy="2786062"/>
          </a:xfrm>
          <a:prstGeom prst="rect"/>
          <a:noFill/>
          <a:ln>
            <a:noFill/>
          </a:ln>
        </p:spPr>
      </p:pic>
      <p:pic>
        <p:nvPicPr>
          <p:cNvPr id="2097173" name="" descr="C:\Users\Dell\Desktop\化工机械基础(陈国桓)(二版) 8018\容器\u=4058442327,378351417&amp;fm=27&amp;gp=0.jpg"/>
          <p:cNvPicPr>
            <a:picLocks/>
          </p:cNvPicPr>
          <p:nvPr/>
        </p:nvPicPr>
        <p:blipFill>
          <a:blip xmlns:r="http://schemas.openxmlformats.org/officeDocument/2006/relationships" r:embed="rId2"/>
          <a:srcRect l="0" t="0" r="0" b="0"/>
          <a:stretch>
            <a:fillRect/>
          </a:stretch>
        </p:blipFill>
        <p:spPr>
          <a:xfrm rot="0">
            <a:off x="0" y="3000375"/>
            <a:ext cx="4414837" cy="2643187"/>
          </a:xfrm>
          <a:prstGeom prst="rect"/>
          <a:noFill/>
          <a:ln>
            <a:noFill/>
          </a:ln>
        </p:spPr>
      </p:pic>
      <p:sp>
        <p:nvSpPr>
          <p:cNvPr id="1048617" name=""/>
          <p:cNvSpPr/>
          <p:nvPr/>
        </p:nvSpPr>
        <p:spPr>
          <a:xfrm rot="0">
            <a:off x="714375" y="3857625"/>
            <a:ext cx="357187" cy="857250"/>
          </a:xfrm>
          <a:prstGeom prst="ellipse"/>
          <a:noFill/>
          <a:ln w="9525" cap="flat" cmpd="sng">
            <a:solidFill>
              <a:srgbClr val="FF0000">
                <a:alpha val="100000"/>
              </a:srgb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90000"/>
              </a:lnSpc>
              <a:buClr>
                <a:schemeClr val="folHlink"/>
              </a:buClr>
              <a:buSzPct val="60000"/>
              <a:buFont typeface="Wingdings" pitchFamily="2" charset="2"/>
              <a:buNone/>
            </a:pPr>
            <a:endParaRPr altLang="en-US" b="1" lang="zh-CN">
              <a:solidFill>
                <a:schemeClr val="lt1"/>
              </a:solidFill>
              <a:latin typeface="Tahoma" pitchFamily="34"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17"/>
                                        </p:tgtEl>
                                        <p:attrNameLst>
                                          <p:attrName>style.visibility</p:attrName>
                                        </p:attrNameLst>
                                      </p:cBhvr>
                                      <p:to>
                                        <p:strVal val="visible"/>
                                      </p:to>
                                    </p:set>
                                    <p:animEffect transition="in" filter="wipe(down)">
                                      <p:cBhvr>
                                        <p:cTn dur="500" id="7"/>
                                        <p:tgtEl>
                                          <p:spTgt spid="1048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7" grpId="0" uiExpand="0" build="whole"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57" name=""/>
        <p:cNvGrpSpPr/>
        <p:nvPr/>
      </p:nvGrpSpPr>
      <p:grpSpPr>
        <a:xfrm rot="0">
          <a:off x="0" y="0"/>
          <a:ext cx="0" cy="0"/>
          <a:chOff x="0" y="0"/>
          <a:chExt cx="0" cy="0"/>
        </a:xfrm>
      </p:grpSpPr>
      <p:sp>
        <p:nvSpPr>
          <p:cNvPr id="1048618"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endParaRPr altLang="en-US" lang="zh-CN"/>
          </a:p>
        </p:txBody>
      </p:sp>
      <p:sp>
        <p:nvSpPr>
          <p:cNvPr id="1048619"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4" name="" descr="C:\Users\Dell\Desktop\化工机械基础(陈国桓)(二版) 8018\容器\wKhQvFMOxZiEBc88AAAAAM54NfE483.jpg"/>
          <p:cNvPicPr>
            <a:picLocks/>
          </p:cNvPicPr>
          <p:nvPr/>
        </p:nvPicPr>
        <p:blipFill>
          <a:blip xmlns:r="http://schemas.openxmlformats.org/officeDocument/2006/relationships" r:embed="rId1"/>
          <a:srcRect l="0" t="0" r="0" b="0"/>
          <a:stretch>
            <a:fillRect/>
          </a:stretch>
        </p:blipFill>
        <p:spPr>
          <a:xfrm rot="0">
            <a:off x="1285875" y="1214437"/>
            <a:ext cx="6502400" cy="4876800"/>
          </a:xfrm>
          <a:prstGeom prst="rect"/>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58" name=""/>
        <p:cNvGrpSpPr/>
        <p:nvPr/>
      </p:nvGrpSpPr>
      <p:grpSpPr>
        <a:xfrm rot="0">
          <a:off x="0" y="0"/>
          <a:ext cx="0" cy="0"/>
          <a:chOff x="0" y="0"/>
          <a:chExt cx="0" cy="0"/>
        </a:xfrm>
      </p:grpSpPr>
      <p:sp>
        <p:nvSpPr>
          <p:cNvPr id="1048620"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人孔</a:t>
            </a:r>
          </a:p>
        </p:txBody>
      </p:sp>
      <p:sp>
        <p:nvSpPr>
          <p:cNvPr id="1048621"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5" name="" descr="C:\Users\Dell\Desktop\化工机械基础(陈国桓)(二版) 8018\容器\1226121258.jpg"/>
          <p:cNvPicPr>
            <a:picLocks/>
          </p:cNvPicPr>
          <p:nvPr/>
        </p:nvPicPr>
        <p:blipFill>
          <a:blip xmlns:r="http://schemas.openxmlformats.org/officeDocument/2006/relationships" r:embed="rId1"/>
          <a:srcRect l="0" t="0" r="0" b="16794"/>
          <a:stretch>
            <a:fillRect/>
          </a:stretch>
        </p:blipFill>
        <p:spPr>
          <a:xfrm rot="0">
            <a:off x="1433512" y="2428875"/>
            <a:ext cx="6496050" cy="3429000"/>
          </a:xfrm>
          <a:prstGeom prst="rect"/>
          <a:noFill/>
          <a:ln>
            <a:noFill/>
          </a:ln>
        </p:spPr>
      </p:pic>
      <p:sp>
        <p:nvSpPr>
          <p:cNvPr id="1048622" name=""/>
          <p:cNvSpPr/>
          <p:nvPr/>
        </p:nvSpPr>
        <p:spPr>
          <a:xfrm rot="0">
            <a:off x="3571875" y="2962275"/>
            <a:ext cx="1428750" cy="752475"/>
          </a:xfrm>
          <a:prstGeom prst="ellipse"/>
          <a:noFill/>
          <a:ln w="9525" cap="flat" cmpd="sng">
            <a:solidFill>
              <a:srgbClr val="FF0000">
                <a:alpha val="100000"/>
              </a:srgbClr>
            </a:solidFill>
            <a:prstDash val="solid"/>
            <a:round/>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90000"/>
              </a:lnSpc>
              <a:buClr>
                <a:schemeClr val="folHlink"/>
              </a:buClr>
              <a:buSzPct val="60000"/>
              <a:buFont typeface="Wingdings" pitchFamily="2" charset="2"/>
              <a:buNone/>
            </a:pPr>
            <a:endParaRPr altLang="en-US" b="1" lang="zh-CN">
              <a:solidFill>
                <a:schemeClr val="lt1"/>
              </a:solidFill>
              <a:latin typeface="Tahoma" pitchFamily="34" charset="0"/>
            </a:endParaRP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4">
                                  <p:stCondLst>
                                    <p:cond delay="0"/>
                                  </p:stCondLst>
                                  <p:childTnLst>
                                    <p:set>
                                      <p:cBhvr>
                                        <p:cTn dur="1" fill="hold" id="6">
                                          <p:stCondLst>
                                            <p:cond delay="0"/>
                                          </p:stCondLst>
                                        </p:cTn>
                                        <p:tgtEl>
                                          <p:spTgt spid="1048622"/>
                                        </p:tgtEl>
                                        <p:attrNameLst>
                                          <p:attrName>style.visibility</p:attrName>
                                        </p:attrNameLst>
                                      </p:cBhvr>
                                      <p:to>
                                        <p:strVal val="visible"/>
                                      </p:to>
                                    </p:set>
                                    <p:animEffect transition="in" filter="wipe(down)">
                                      <p:cBhvr>
                                        <p:cTn dur="500" id="7"/>
                                        <p:tgtEl>
                                          <p:spTgt spid="1048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2" grpId="0" uiExpand="0" build="whole"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7" name=""/>
        <p:cNvGrpSpPr/>
        <p:nvPr/>
      </p:nvGrpSpPr>
      <p:grpSpPr>
        <a:xfrm rot="0">
          <a:off x="0" y="0"/>
          <a:ext cx="0" cy="0"/>
          <a:chOff x="0" y="0"/>
          <a:chExt cx="0" cy="0"/>
        </a:xfrm>
      </p:grpSpPr>
      <p:sp>
        <p:nvSpPr>
          <p:cNvPr id="1048601" name=""/>
          <p:cNvSpPr/>
          <p:nvPr>
            <p:ph type="title" sz="full" idx="0"/>
          </p:nvPr>
        </p:nvSpPr>
        <p:spPr>
          <a:xfrm rot="0">
            <a:off x="533400" y="762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eaLnBrk="1" hangingPunct="1" latinLnBrk="1" lvl="0"/>
            <a:r>
              <a:rPr altLang="en-US" b="1" sz="4800" lang="zh-CN">
                <a:solidFill>
                  <a:srgbClr val="FFFF00"/>
                </a:solidFill>
                <a:latin typeface="华文新魏" pitchFamily="2" charset="-122"/>
                <a:ea typeface="华文新魏" pitchFamily="2" charset="-122"/>
              </a:rPr>
              <a:t>一、容器的结构</a:t>
            </a:r>
          </a:p>
        </p:txBody>
      </p:sp>
      <p:sp>
        <p:nvSpPr>
          <p:cNvPr id="1048602" name=""/>
          <p:cNvSpPr/>
          <p:nvPr>
            <p:ph type="body" sz="full" idx="1"/>
          </p:nvPr>
        </p:nvSpPr>
        <p:spPr>
          <a:xfrm rot="0">
            <a:off x="0" y="4648200"/>
            <a:ext cx="9144000" cy="15240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latinLnBrk="1" lvl="0">
              <a:lnSpc>
                <a:spcPct val="90000"/>
              </a:lnSpc>
              <a:buFontTx/>
              <a:buNone/>
            </a:pPr>
            <a:r>
              <a:rPr altLang="zh-CN" b="1" sz="3600" lang="en-US">
                <a:solidFill>
                  <a:schemeClr val="lt1"/>
                </a:solidFill>
                <a:latin typeface="华文新魏" pitchFamily="2" charset="-122"/>
                <a:ea typeface="华文新魏" pitchFamily="2" charset="-122"/>
              </a:rPr>
              <a:t>   </a:t>
            </a:r>
            <a:r>
              <a:rPr altLang="en-US" b="1" sz="4000" lang="zh-CN">
                <a:solidFill>
                  <a:schemeClr val="lt1"/>
                </a:solidFill>
                <a:latin typeface="华文新魏" pitchFamily="2" charset="-122"/>
                <a:ea typeface="华文新魏" pitchFamily="2" charset="-122"/>
              </a:rPr>
              <a:t>壳体</a:t>
            </a:r>
            <a:r>
              <a:rPr altLang="zh-CN" b="1" sz="4000" lang="en-US">
                <a:solidFill>
                  <a:schemeClr val="lt1"/>
                </a:solidFill>
                <a:latin typeface="华文新魏" pitchFamily="2" charset="-122"/>
                <a:ea typeface="华文新魏" pitchFamily="2" charset="-122"/>
              </a:rPr>
              <a:t>(</a:t>
            </a:r>
            <a:r>
              <a:rPr altLang="en-US" b="1" sz="4000" lang="zh-CN">
                <a:solidFill>
                  <a:schemeClr val="lt1"/>
                </a:solidFill>
                <a:latin typeface="华文新魏" pitchFamily="2" charset="-122"/>
                <a:ea typeface="华文新魏" pitchFamily="2" charset="-122"/>
              </a:rPr>
              <a:t>筒体</a:t>
            </a:r>
            <a:r>
              <a:rPr altLang="zh-CN" b="1" sz="4000" lang="en-US">
                <a:solidFill>
                  <a:schemeClr val="lt1"/>
                </a:solidFill>
                <a:latin typeface="华文新魏" pitchFamily="2" charset="-122"/>
                <a:ea typeface="华文新魏" pitchFamily="2" charset="-122"/>
              </a:rPr>
              <a:t>)</a:t>
            </a:r>
            <a:r>
              <a:rPr altLang="en-US" b="1" sz="4000" lang="zh-CN">
                <a:solidFill>
                  <a:schemeClr val="lt1"/>
                </a:solidFill>
                <a:latin typeface="华文新魏" pitchFamily="2" charset="-122"/>
                <a:ea typeface="华文新魏" pitchFamily="2" charset="-122"/>
              </a:rPr>
              <a:t>、封头</a:t>
            </a:r>
            <a:r>
              <a:rPr altLang="zh-CN" b="1" sz="4000" lang="en-US">
                <a:solidFill>
                  <a:schemeClr val="lt1"/>
                </a:solidFill>
                <a:latin typeface="华文新魏" pitchFamily="2" charset="-122"/>
                <a:ea typeface="华文新魏" pitchFamily="2" charset="-122"/>
              </a:rPr>
              <a:t>(</a:t>
            </a:r>
            <a:r>
              <a:rPr altLang="en-US" b="1" sz="4000" lang="zh-CN">
                <a:solidFill>
                  <a:schemeClr val="lt1"/>
                </a:solidFill>
                <a:latin typeface="华文新魏" pitchFamily="2" charset="-122"/>
                <a:ea typeface="华文新魏" pitchFamily="2" charset="-122"/>
              </a:rPr>
              <a:t>端盖</a:t>
            </a:r>
            <a:r>
              <a:rPr altLang="zh-CN" b="1" sz="4000" lang="en-US">
                <a:solidFill>
                  <a:schemeClr val="lt1"/>
                </a:solidFill>
                <a:latin typeface="华文新魏" pitchFamily="2" charset="-122"/>
                <a:ea typeface="华文新魏" pitchFamily="2" charset="-122"/>
              </a:rPr>
              <a:t>)</a:t>
            </a:r>
            <a:r>
              <a:rPr altLang="en-US" b="1" sz="4000" lang="zh-CN">
                <a:solidFill>
                  <a:schemeClr val="lt1"/>
                </a:solidFill>
                <a:latin typeface="华文新魏" pitchFamily="2" charset="-122"/>
                <a:ea typeface="华文新魏" pitchFamily="2" charset="-122"/>
              </a:rPr>
              <a:t>、法兰、支座、接口管及人孔等组成。</a:t>
            </a:r>
          </a:p>
        </p:txBody>
      </p:sp>
      <p:pic>
        <p:nvPicPr>
          <p:cNvPr id="2097161" name="" descr="4-1"/>
          <p:cNvPicPr>
            <a:picLocks/>
          </p:cNvPicPr>
          <p:nvPr/>
        </p:nvPicPr>
        <p:blipFill>
          <a:blip xmlns:r="http://schemas.openxmlformats.org/officeDocument/2006/relationships" r:embed="rId1"/>
          <a:srcRect l="0" t="0" r="0" b="0"/>
          <a:stretch>
            <a:fillRect/>
          </a:stretch>
        </p:blipFill>
        <p:spPr>
          <a:xfrm rot="0">
            <a:off x="1295400" y="1241425"/>
            <a:ext cx="6477000" cy="3330575"/>
          </a:xfrm>
          <a:prstGeom prst="rect"/>
          <a:solidFill>
            <a:schemeClr val="lt1"/>
          </a:solid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 presetSubtype="8">
                                  <p:stCondLst>
                                    <p:cond delay="0"/>
                                  </p:stCondLst>
                                  <p:childTnLst>
                                    <p:set>
                                      <p:cBhvr>
                                        <p:cTn dur="1" fill="hold" id="6">
                                          <p:stCondLst>
                                            <p:cond delay="0"/>
                                          </p:stCondLst>
                                        </p:cTn>
                                        <p:tgtEl>
                                          <p:spTgt spid="2097161"/>
                                        </p:tgtEl>
                                        <p:attrNameLst>
                                          <p:attrName>style.visibility</p:attrName>
                                        </p:attrNameLst>
                                      </p:cBhvr>
                                      <p:to>
                                        <p:strVal val="visible"/>
                                      </p:to>
                                    </p:set>
                                    <p:anim calcmode="lin" valueType="num">
                                      <p:cBhvr additive="base">
                                        <p:cTn dur="500" fill="hold" id="7"/>
                                        <p:tgtEl>
                                          <p:spTgt spid="2097161"/>
                                        </p:tgtEl>
                                        <p:attrNameLst>
                                          <p:attrName>ppt_x</p:attrName>
                                        </p:attrNameLst>
                                      </p:cBhvr>
                                      <p:tavLst>
                                        <p:tav tm="0">
                                          <p:val>
                                            <p:strVal val="0-#ppt_w/2"/>
                                          </p:val>
                                        </p:tav>
                                        <p:tav tm="100000">
                                          <p:val>
                                            <p:strVal val="#ppt_x"/>
                                          </p:val>
                                        </p:tav>
                                      </p:tavLst>
                                    </p:anim>
                                    <p:anim calcmode="lin" valueType="num">
                                      <p:cBhvr additive="base">
                                        <p:cTn dur="500" fill="hold" id="8"/>
                                        <p:tgtEl>
                                          <p:spTgt spid="2097161"/>
                                        </p:tgtEl>
                                        <p:attrNameLst>
                                          <p:attrName>ppt_y</p:attrName>
                                        </p:attrNameLst>
                                      </p:cBhvr>
                                      <p:tavLst>
                                        <p:tav tm="0">
                                          <p:val>
                                            <p:strVal val="#ppt_y"/>
                                          </p:val>
                                        </p:tav>
                                        <p:tav tm="100000">
                                          <p:val>
                                            <p:strVal val="#ppt_y"/>
                                          </p:val>
                                        </p:tav>
                                      </p:tavLst>
                                    </p:anim>
                                  </p:childTnLst>
                                </p:cTn>
                              </p:par>
                            </p:childTnLst>
                          </p:cTn>
                        </p:par>
                      </p:childTnLst>
                    </p:cTn>
                  </p:par>
                  <p:par>
                    <p:cTn fill="hold" id="9" nodeType="clickPar">
                      <p:stCondLst>
                        <p:cond delay="indefinite"/>
                      </p:stCondLst>
                      <p:childTnLst>
                        <p:par>
                          <p:cTn fill="hold" id="10" nodeType="withGroup">
                            <p:stCondLst>
                              <p:cond delay="0"/>
                            </p:stCondLst>
                            <p:childTnLst>
                              <p:par>
                                <p:cTn fill="hold" grpId="0" id="11" nodeType="clickEffect" presetClass="entr" presetID="2" presetSubtype="8">
                                  <p:stCondLst>
                                    <p:cond delay="0"/>
                                  </p:stCondLst>
                                  <p:childTnLst>
                                    <p:set>
                                      <p:cBhvr>
                                        <p:cTn dur="1" fill="hold" id="12">
                                          <p:stCondLst>
                                            <p:cond delay="0"/>
                                          </p:stCondLst>
                                        </p:cTn>
                                        <p:tgtEl>
                                          <p:spTgt spid="1048602">
                                            <p:txEl>
                                              <p:charRg st="0" end="34"/>
                                            </p:txEl>
                                          </p:spTgt>
                                        </p:tgtEl>
                                        <p:attrNameLst>
                                          <p:attrName>style.visibility</p:attrName>
                                        </p:attrNameLst>
                                      </p:cBhvr>
                                      <p:to>
                                        <p:strVal val="visible"/>
                                      </p:to>
                                    </p:set>
                                    <p:anim calcmode="lin" valueType="num">
                                      <p:cBhvr additive="base">
                                        <p:cTn dur="500" fill="hold" id="13"/>
                                        <p:tgtEl>
                                          <p:spTgt spid="1048602">
                                            <p:txEl>
                                              <p:charRg st="0" end="34"/>
                                            </p:txEl>
                                          </p:spTgt>
                                        </p:tgtEl>
                                        <p:attrNameLst>
                                          <p:attrName>ppt_x</p:attrName>
                                        </p:attrNameLst>
                                      </p:cBhvr>
                                      <p:tavLst>
                                        <p:tav tm="0">
                                          <p:val>
                                            <p:strVal val="0-#ppt_w/2"/>
                                          </p:val>
                                        </p:tav>
                                        <p:tav tm="100000">
                                          <p:val>
                                            <p:strVal val="#ppt_x"/>
                                          </p:val>
                                        </p:tav>
                                      </p:tavLst>
                                    </p:anim>
                                    <p:anim calcmode="lin" valueType="num">
                                      <p:cBhvr additive="base">
                                        <p:cTn dur="500" fill="hold" id="14"/>
                                        <p:tgtEl>
                                          <p:spTgt spid="1048602">
                                            <p:txEl>
                                              <p:charRg st="0" end="3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2" grpId="0" uiExpand="0" build="p" bldLvl="1"/>
    </p:bldLst>
  </p:timing>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59" name=""/>
        <p:cNvGrpSpPr/>
        <p:nvPr/>
      </p:nvGrpSpPr>
      <p:grpSpPr>
        <a:xfrm rot="0">
          <a:off x="0" y="0"/>
          <a:ext cx="0" cy="0"/>
          <a:chOff x="0" y="0"/>
          <a:chExt cx="0" cy="0"/>
        </a:xfrm>
      </p:grpSpPr>
      <p:sp>
        <p:nvSpPr>
          <p:cNvPr id="1048623"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endParaRPr altLang="en-US" lang="zh-CN"/>
          </a:p>
        </p:txBody>
      </p:sp>
      <p:sp>
        <p:nvSpPr>
          <p:cNvPr id="1048624"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6" name="" descr="C:\Users\Dell\Desktop\化工机械基础(陈国桓)(二版) 8018\容器\u=2869095119,1340285891&amp;fm=27&amp;gp=0.jpg"/>
          <p:cNvPicPr>
            <a:picLocks/>
          </p:cNvPicPr>
          <p:nvPr/>
        </p:nvPicPr>
        <p:blipFill>
          <a:blip xmlns:r="http://schemas.openxmlformats.org/officeDocument/2006/relationships" r:embed="rId1"/>
          <a:srcRect l="0" t="0" r="0" b="0"/>
          <a:stretch>
            <a:fillRect/>
          </a:stretch>
        </p:blipFill>
        <p:spPr>
          <a:xfrm rot="0">
            <a:off x="1500187" y="2128837"/>
            <a:ext cx="5929312" cy="3937000"/>
          </a:xfrm>
          <a:prstGeom prst="rect"/>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60" name=""/>
        <p:cNvGrpSpPr/>
        <p:nvPr/>
      </p:nvGrpSpPr>
      <p:grpSpPr>
        <a:xfrm rot="0">
          <a:off x="0" y="0"/>
          <a:ext cx="0" cy="0"/>
          <a:chOff x="0" y="0"/>
          <a:chExt cx="0" cy="0"/>
        </a:xfrm>
      </p:grpSpPr>
      <p:sp>
        <p:nvSpPr>
          <p:cNvPr id="1048625"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法兰</a:t>
            </a:r>
          </a:p>
        </p:txBody>
      </p:sp>
      <p:sp>
        <p:nvSpPr>
          <p:cNvPr id="1048626"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7" name="" descr="C:\Users\Dell\Desktop\化工机械基础(陈国桓)(二版) 8018\容器\u=1892971062,2792078141&amp;fm=27&amp;gp=0.jpg"/>
          <p:cNvPicPr>
            <a:picLocks/>
          </p:cNvPicPr>
          <p:nvPr/>
        </p:nvPicPr>
        <p:blipFill>
          <a:blip xmlns:r="http://schemas.openxmlformats.org/officeDocument/2006/relationships" r:embed="rId1"/>
          <a:srcRect l="11256" t="0" r="9943" b="0"/>
          <a:stretch>
            <a:fillRect/>
          </a:stretch>
        </p:blipFill>
        <p:spPr>
          <a:xfrm rot="0">
            <a:off x="142875" y="2786062"/>
            <a:ext cx="4200525" cy="3000375"/>
          </a:xfrm>
          <a:prstGeom prst="rect"/>
          <a:noFill/>
          <a:ln>
            <a:noFill/>
          </a:ln>
        </p:spPr>
      </p:pic>
      <p:pic>
        <p:nvPicPr>
          <p:cNvPr id="2097178" name="" descr="C:\Users\Dell\Desktop\化工机械基础(陈国桓)(二版) 8018\容器\u=1938849169,228640009&amp;fm=27&amp;gp=0.jpg"/>
          <p:cNvPicPr>
            <a:picLocks/>
          </p:cNvPicPr>
          <p:nvPr/>
        </p:nvPicPr>
        <p:blipFill>
          <a:blip xmlns:r="http://schemas.openxmlformats.org/officeDocument/2006/relationships" r:embed="rId2"/>
          <a:srcRect l="0" t="0" r="0" b="0"/>
          <a:stretch>
            <a:fillRect/>
          </a:stretch>
        </p:blipFill>
        <p:spPr>
          <a:xfrm rot="0">
            <a:off x="4786312" y="2500312"/>
            <a:ext cx="4141787" cy="3429000"/>
          </a:xfrm>
          <a:prstGeom prst="rect"/>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27"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垫片</a:t>
            </a:r>
          </a:p>
        </p:txBody>
      </p:sp>
      <p:sp>
        <p:nvSpPr>
          <p:cNvPr id="1048628"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9" name="" descr="C:\Users\Dell\Desktop\化工机械基础(陈国桓)(二版) 8018\容器\u=1716918083,1306797260&amp;fm=27&amp;gp=0.jpg"/>
          <p:cNvPicPr>
            <a:picLocks/>
          </p:cNvPicPr>
          <p:nvPr/>
        </p:nvPicPr>
        <p:blipFill>
          <a:blip xmlns:r="http://schemas.openxmlformats.org/officeDocument/2006/relationships" r:embed="rId1"/>
          <a:srcRect l="0" t="0" r="0" b="0"/>
          <a:stretch>
            <a:fillRect/>
          </a:stretch>
        </p:blipFill>
        <p:spPr>
          <a:xfrm rot="0">
            <a:off x="285750" y="2576512"/>
            <a:ext cx="4357687" cy="3268662"/>
          </a:xfrm>
          <a:prstGeom prst="rect"/>
          <a:noFill/>
          <a:ln>
            <a:noFill/>
          </a:ln>
        </p:spPr>
      </p:pic>
      <p:pic>
        <p:nvPicPr>
          <p:cNvPr id="2097180" name="" descr="C:\Users\Dell\Desktop\化工机械基础(陈国桓)(二版) 8018\容器\u=1051160395,3689048050&amp;fm=27&amp;gp=0.jpg"/>
          <p:cNvPicPr>
            <a:picLocks/>
          </p:cNvPicPr>
          <p:nvPr/>
        </p:nvPicPr>
        <p:blipFill>
          <a:blip xmlns:r="http://schemas.openxmlformats.org/officeDocument/2006/relationships" r:embed="rId2"/>
          <a:srcRect l="0" t="0" r="0" b="0"/>
          <a:stretch>
            <a:fillRect/>
          </a:stretch>
        </p:blipFill>
        <p:spPr>
          <a:xfrm rot="0">
            <a:off x="5143500" y="2428875"/>
            <a:ext cx="3625850" cy="3473450"/>
          </a:xfrm>
          <a:prstGeom prst="rect"/>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9" name=""/>
          <p:cNvSpPr/>
          <p:nvPr/>
        </p:nvSpPr>
        <p:spPr>
          <a:xfrm rot="0">
            <a:off x="357187" y="1500187"/>
            <a:ext cx="8329612" cy="133826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150000"/>
              </a:lnSpc>
              <a:spcBef>
                <a:spcPct val="0"/>
              </a:spcBef>
              <a:buFontTx/>
              <a:buNone/>
            </a:pPr>
            <a:r>
              <a:rPr altLang="en-US" b="1" sz="1800" lang="zh-CN">
                <a:solidFill>
                  <a:schemeClr val="lt1"/>
                </a:solidFill>
                <a:latin typeface="华文楷体" pitchFamily="2" charset="-122"/>
                <a:ea typeface="华文楷体" pitchFamily="2" charset="-122"/>
              </a:rPr>
              <a:t>★按</a:t>
            </a:r>
            <a:r>
              <a:rPr altLang="zh-CN" b="1" sz="1800" lang="en-US">
                <a:solidFill>
                  <a:schemeClr val="lt1"/>
                </a:solidFill>
                <a:latin typeface="华文楷体" pitchFamily="2" charset="-122"/>
                <a:ea typeface="华文楷体" pitchFamily="2" charset="-122"/>
              </a:rPr>
              <a:t>《</a:t>
            </a:r>
            <a:r>
              <a:rPr altLang="en-US" b="1" sz="1800" lang="zh-CN">
                <a:solidFill>
                  <a:schemeClr val="lt1"/>
                </a:solidFill>
                <a:latin typeface="华文楷体" pitchFamily="2" charset="-122"/>
                <a:ea typeface="华文楷体" pitchFamily="2" charset="-122"/>
              </a:rPr>
              <a:t>固定式压力容器安全技术监察规程</a:t>
            </a:r>
            <a:r>
              <a:rPr altLang="zh-CN" b="1" sz="1800" lang="en-US">
                <a:solidFill>
                  <a:schemeClr val="lt1"/>
                </a:solidFill>
                <a:latin typeface="华文楷体" pitchFamily="2" charset="-122"/>
                <a:ea typeface="华文楷体" pitchFamily="2" charset="-122"/>
              </a:rPr>
              <a:t>》</a:t>
            </a:r>
            <a:r>
              <a:rPr altLang="en-US" b="1" sz="1800" lang="zh-CN">
                <a:solidFill>
                  <a:schemeClr val="lt1"/>
                </a:solidFill>
                <a:latin typeface="华文楷体" pitchFamily="2" charset="-122"/>
                <a:ea typeface="华文楷体" pitchFamily="2" charset="-122"/>
              </a:rPr>
              <a:t>规定：安全阀的整定压力一般不应大于压力容器的设计压力</a:t>
            </a:r>
            <a:r>
              <a:rPr altLang="zh-CN" b="1" sz="1800" lang="en-US">
                <a:solidFill>
                  <a:schemeClr val="lt1"/>
                </a:solidFill>
                <a:latin typeface="华文楷体" pitchFamily="2" charset="-122"/>
                <a:ea typeface="华文楷体" pitchFamily="2" charset="-122"/>
              </a:rPr>
              <a:t>P</a:t>
            </a:r>
            <a:r>
              <a:rPr altLang="en-US" b="1" sz="1800" lang="zh-CN">
                <a:solidFill>
                  <a:schemeClr val="lt1"/>
                </a:solidFill>
                <a:latin typeface="华文楷体" pitchFamily="2" charset="-122"/>
                <a:ea typeface="华文楷体" pitchFamily="2" charset="-122"/>
              </a:rPr>
              <a:t>，或不高于铭牌上标注的最高允许工作压力</a:t>
            </a:r>
          </a:p>
          <a:p>
            <a:pPr eaLnBrk="1" hangingPunct="1" indent="0" latinLnBrk="1" lvl="0" marL="0">
              <a:lnSpc>
                <a:spcPct val="150000"/>
              </a:lnSpc>
              <a:spcBef>
                <a:spcPct val="0"/>
              </a:spcBef>
              <a:buFontTx/>
              <a:buNone/>
            </a:pPr>
            <a:r>
              <a:rPr altLang="en-US" b="1" sz="1800" lang="zh-CN">
                <a:solidFill>
                  <a:schemeClr val="lt1"/>
                </a:solidFill>
                <a:latin typeface="华文楷体" pitchFamily="2" charset="-122"/>
                <a:ea typeface="华文楷体" pitchFamily="2" charset="-122"/>
              </a:rPr>
              <a:t>且安全阀的密封试验压力</a:t>
            </a:r>
            <a:r>
              <a:rPr altLang="zh-CN" b="1" sz="1800" lang="en-US">
                <a:solidFill>
                  <a:schemeClr val="lt1"/>
                </a:solidFill>
                <a:latin typeface="华文楷体" pitchFamily="2" charset="-122"/>
                <a:ea typeface="华文楷体" pitchFamily="2" charset="-122"/>
              </a:rPr>
              <a:t>Pt </a:t>
            </a:r>
            <a:r>
              <a:rPr altLang="en-US" b="1" sz="1800" lang="zh-CN">
                <a:solidFill>
                  <a:schemeClr val="lt1"/>
                </a:solidFill>
                <a:latin typeface="华文楷体" pitchFamily="2" charset="-122"/>
                <a:ea typeface="华文楷体" pitchFamily="2" charset="-122"/>
              </a:rPr>
              <a:t>应大于压力容器的最高工作压力</a:t>
            </a:r>
            <a:r>
              <a:rPr altLang="zh-CN" b="1" sz="1800" lang="en-US">
                <a:solidFill>
                  <a:schemeClr val="lt1"/>
                </a:solidFill>
                <a:latin typeface="华文楷体" pitchFamily="2" charset="-122"/>
                <a:ea typeface="华文楷体" pitchFamily="2" charset="-122"/>
              </a:rPr>
              <a:t>Pw</a:t>
            </a:r>
            <a:r>
              <a:rPr altLang="en-US" b="1" sz="1800" lang="zh-CN">
                <a:solidFill>
                  <a:schemeClr val="lt1"/>
                </a:solidFill>
                <a:latin typeface="华文楷体" pitchFamily="2" charset="-122"/>
                <a:ea typeface="华文楷体" pitchFamily="2" charset="-122"/>
              </a:rPr>
              <a:t>。</a:t>
            </a:r>
          </a:p>
        </p:txBody>
      </p:sp>
      <p:sp>
        <p:nvSpPr>
          <p:cNvPr id="1048630" name=""/>
          <p:cNvSpPr/>
          <p:nvPr/>
        </p:nvSpPr>
        <p:spPr>
          <a:xfrm rot="0">
            <a:off x="241300" y="2997200"/>
            <a:ext cx="8334375" cy="8842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150000"/>
              </a:lnSpc>
              <a:spcBef>
                <a:spcPct val="0"/>
              </a:spcBef>
              <a:buFontTx/>
              <a:buNone/>
            </a:pPr>
            <a:r>
              <a:rPr altLang="en-US" b="1" sz="1800" lang="zh-CN">
                <a:solidFill>
                  <a:schemeClr val="lt1"/>
                </a:solidFill>
                <a:latin typeface="华文楷体" pitchFamily="2" charset="-122"/>
                <a:ea typeface="华文楷体" pitchFamily="2" charset="-122"/>
              </a:rPr>
              <a:t>★移动式压力容器安全阀的开启压力应为罐体设计压力的</a:t>
            </a:r>
            <a:r>
              <a:rPr altLang="zh-CN" b="1" sz="1800" lang="en-US">
                <a:solidFill>
                  <a:schemeClr val="lt1"/>
                </a:solidFill>
                <a:latin typeface="华文楷体" pitchFamily="2" charset="-122"/>
                <a:ea typeface="华文楷体" pitchFamily="2" charset="-122"/>
              </a:rPr>
              <a:t>1.05~1.10 </a:t>
            </a:r>
            <a:r>
              <a:rPr altLang="en-US" b="1" sz="1800" lang="zh-CN">
                <a:solidFill>
                  <a:schemeClr val="lt1"/>
                </a:solidFill>
                <a:latin typeface="华文楷体" pitchFamily="2" charset="-122"/>
                <a:ea typeface="华文楷体" pitchFamily="2" charset="-122"/>
              </a:rPr>
              <a:t>倍，安全阀的额定排放压力不得高于罐体设计压力的</a:t>
            </a:r>
            <a:r>
              <a:rPr altLang="zh-CN" b="1" sz="1800" lang="en-US">
                <a:solidFill>
                  <a:schemeClr val="lt1"/>
                </a:solidFill>
                <a:latin typeface="华文楷体" pitchFamily="2" charset="-122"/>
                <a:ea typeface="华文楷体" pitchFamily="2" charset="-122"/>
              </a:rPr>
              <a:t>1.2 </a:t>
            </a:r>
            <a:r>
              <a:rPr altLang="en-US" b="1" sz="1800" lang="zh-CN">
                <a:solidFill>
                  <a:schemeClr val="lt1"/>
                </a:solidFill>
                <a:latin typeface="华文楷体" pitchFamily="2" charset="-122"/>
                <a:ea typeface="华文楷体" pitchFamily="2" charset="-122"/>
              </a:rPr>
              <a:t>倍，回座压力不应低于开启压力的</a:t>
            </a:r>
            <a:r>
              <a:rPr altLang="zh-CN" b="1" sz="1800" lang="en-US">
                <a:solidFill>
                  <a:schemeClr val="lt1"/>
                </a:solidFill>
                <a:latin typeface="华文楷体" pitchFamily="2" charset="-122"/>
                <a:ea typeface="华文楷体" pitchFamily="2" charset="-122"/>
              </a:rPr>
              <a:t>0.8</a:t>
            </a:r>
            <a:r>
              <a:rPr altLang="en-US" b="1" sz="1800" lang="zh-CN">
                <a:solidFill>
                  <a:schemeClr val="lt1"/>
                </a:solidFill>
                <a:latin typeface="华文楷体" pitchFamily="2" charset="-122"/>
                <a:ea typeface="华文楷体" pitchFamily="2" charset="-122"/>
              </a:rPr>
              <a:t>倍。</a:t>
            </a:r>
          </a:p>
        </p:txBody>
      </p:sp>
      <p:sp>
        <p:nvSpPr>
          <p:cNvPr id="1048631" name=""/>
          <p:cNvSpPr/>
          <p:nvPr/>
        </p:nvSpPr>
        <p:spPr>
          <a:xfrm rot="0">
            <a:off x="428625" y="214312"/>
            <a:ext cx="7705725" cy="8636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en-US" b="1" lang="zh-CN">
                <a:solidFill>
                  <a:schemeClr val="lt1"/>
                </a:solidFill>
                <a:latin typeface="华文楷体" pitchFamily="2" charset="-122"/>
                <a:ea typeface="华文楷体" pitchFamily="2" charset="-122"/>
              </a:rPr>
              <a:t>压力容器的安全附件（安全阀）</a:t>
            </a:r>
          </a:p>
        </p:txBody>
      </p:sp>
      <p:sp>
        <p:nvSpPr>
          <p:cNvPr id="1048632" name=""/>
          <p:cNvSpPr/>
          <p:nvPr/>
        </p:nvSpPr>
        <p:spPr>
          <a:xfrm rot="0">
            <a:off x="285750" y="1214437"/>
            <a:ext cx="8329612" cy="33813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en-US" b="1" sz="1600" lang="zh-CN">
                <a:solidFill>
                  <a:schemeClr val="lt1"/>
                </a:solidFill>
                <a:latin typeface="Arial" pitchFamily="0" charset="0"/>
              </a:rPr>
              <a:t>安全阀的整定压力</a:t>
            </a:r>
          </a:p>
        </p:txBody>
      </p:sp>
      <p:sp>
        <p:nvSpPr>
          <p:cNvPr id="1048633" name=""/>
          <p:cNvSpPr/>
          <p:nvPr/>
        </p:nvSpPr>
        <p:spPr>
          <a:xfrm rot="0">
            <a:off x="142875" y="4249737"/>
            <a:ext cx="8532812" cy="1338262"/>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150000"/>
              </a:lnSpc>
              <a:spcBef>
                <a:spcPct val="0"/>
              </a:spcBef>
              <a:buFontTx/>
              <a:buNone/>
            </a:pPr>
            <a:r>
              <a:rPr altLang="zh-CN" b="1" sz="1800" lang="en-US">
                <a:solidFill>
                  <a:schemeClr val="lt1"/>
                </a:solidFill>
                <a:latin typeface="华文楷体" pitchFamily="2" charset="-122"/>
                <a:ea typeface="华文楷体" pitchFamily="2" charset="-122"/>
              </a:rPr>
              <a:t>B</a:t>
            </a:r>
            <a:r>
              <a:rPr altLang="en-US" b="1" sz="1800" lang="zh-CN">
                <a:solidFill>
                  <a:schemeClr val="lt1"/>
                </a:solidFill>
                <a:latin typeface="华文楷体" pitchFamily="2" charset="-122"/>
                <a:ea typeface="华文楷体" pitchFamily="2" charset="-122"/>
              </a:rPr>
              <a:t>、安全阀校验周期</a:t>
            </a:r>
          </a:p>
          <a:p>
            <a:pPr eaLnBrk="1" hangingPunct="1" indent="0" latinLnBrk="1" lvl="0" marL="0">
              <a:lnSpc>
                <a:spcPct val="150000"/>
              </a:lnSpc>
              <a:spcBef>
                <a:spcPct val="0"/>
              </a:spcBef>
              <a:buFontTx/>
              <a:buNone/>
            </a:pPr>
            <a:r>
              <a:rPr altLang="en-US" b="1" sz="1800" lang="zh-CN">
                <a:solidFill>
                  <a:schemeClr val="lt1"/>
                </a:solidFill>
                <a:latin typeface="华文楷体" pitchFamily="2" charset="-122"/>
                <a:ea typeface="华文楷体" pitchFamily="2" charset="-122"/>
              </a:rPr>
              <a:t>一般每年至少一次，对于满足</a:t>
            </a:r>
            <a:r>
              <a:rPr altLang="zh-CN" b="1" sz="1800" lang="en-US">
                <a:solidFill>
                  <a:schemeClr val="lt1"/>
                </a:solidFill>
                <a:latin typeface="华文楷体" pitchFamily="2" charset="-122"/>
                <a:ea typeface="华文楷体" pitchFamily="2" charset="-122"/>
              </a:rPr>
              <a:t>《</a:t>
            </a:r>
            <a:r>
              <a:rPr altLang="en-US" b="1" sz="1800" lang="zh-CN">
                <a:solidFill>
                  <a:schemeClr val="lt1"/>
                </a:solidFill>
                <a:latin typeface="华文楷体" pitchFamily="2" charset="-122"/>
                <a:ea typeface="华文楷体" pitchFamily="2" charset="-122"/>
              </a:rPr>
              <a:t>容检规</a:t>
            </a:r>
            <a:r>
              <a:rPr altLang="zh-CN" b="1" sz="1800" lang="en-US">
                <a:solidFill>
                  <a:schemeClr val="lt1"/>
                </a:solidFill>
                <a:latin typeface="华文楷体" pitchFamily="2" charset="-122"/>
                <a:ea typeface="华文楷体" pitchFamily="2" charset="-122"/>
              </a:rPr>
              <a:t>》</a:t>
            </a:r>
            <a:r>
              <a:rPr altLang="en-US" b="1" sz="1800" lang="zh-CN">
                <a:solidFill>
                  <a:schemeClr val="lt1"/>
                </a:solidFill>
                <a:latin typeface="华文楷体" pitchFamily="2" charset="-122"/>
                <a:ea typeface="华文楷体" pitchFamily="2" charset="-122"/>
              </a:rPr>
              <a:t>第</a:t>
            </a:r>
            <a:r>
              <a:rPr altLang="zh-CN" b="1" sz="1800" lang="en-US">
                <a:solidFill>
                  <a:schemeClr val="lt1"/>
                </a:solidFill>
                <a:latin typeface="华文楷体" pitchFamily="2" charset="-122"/>
                <a:ea typeface="华文楷体" pitchFamily="2" charset="-122"/>
              </a:rPr>
              <a:t>17</a:t>
            </a:r>
            <a:r>
              <a:rPr altLang="en-US" b="1" sz="1800" lang="zh-CN">
                <a:solidFill>
                  <a:schemeClr val="lt1"/>
                </a:solidFill>
                <a:latin typeface="华文楷体" pitchFamily="2" charset="-122"/>
                <a:ea typeface="华文楷体" pitchFamily="2" charset="-122"/>
              </a:rPr>
              <a:t>条要求的安全阀安全阀校验周期可以适当延长，延长期限按照相应安全技术规范的规定。</a:t>
            </a:r>
          </a:p>
        </p:txBody>
      </p:sp>
      <p:pic>
        <p:nvPicPr>
          <p:cNvPr id="2097181" name=""/>
          <p:cNvPicPr>
            <a:picLocks/>
          </p:cNvPicPr>
          <p:nvPr/>
        </p:nvPicPr>
        <p:blipFill>
          <a:blip xmlns:r="http://schemas.openxmlformats.org/officeDocument/2006/relationships" r:embed="rId1"/>
          <a:srcRect l="0" t="0" r="0" b="0"/>
          <a:stretch>
            <a:fillRect/>
          </a:stretch>
        </p:blipFill>
        <p:spPr>
          <a:xfrm rot="0">
            <a:off x="3563937" y="1125537"/>
            <a:ext cx="5410200" cy="5572125"/>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29"/>
                                        </p:tgtEl>
                                        <p:attrNameLst>
                                          <p:attrName>style.visibility</p:attrName>
                                        </p:attrNameLst>
                                      </p:cBhvr>
                                      <p:to>
                                        <p:strVal val="visible"/>
                                      </p:to>
                                    </p:set>
                                    <p:animEffect transition="in" filter="wipe(left)">
                                      <p:cBhvr>
                                        <p:cTn dur="1000" id="7"/>
                                        <p:tgtEl>
                                          <p:spTgt spid="1048629"/>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grpId="0" id="10" nodeType="clickEffect" presetClass="entr" presetID="22" presetSubtype="8">
                                  <p:stCondLst>
                                    <p:cond delay="0"/>
                                  </p:stCondLst>
                                  <p:childTnLst>
                                    <p:set>
                                      <p:cBhvr>
                                        <p:cTn dur="1" fill="hold" id="11">
                                          <p:stCondLst>
                                            <p:cond delay="0"/>
                                          </p:stCondLst>
                                        </p:cTn>
                                        <p:tgtEl>
                                          <p:spTgt spid="1048630"/>
                                        </p:tgtEl>
                                        <p:attrNameLst>
                                          <p:attrName>style.visibility</p:attrName>
                                        </p:attrNameLst>
                                      </p:cBhvr>
                                      <p:to>
                                        <p:strVal val="visible"/>
                                      </p:to>
                                    </p:set>
                                    <p:animEffect transition="in" filter="wipe(left)">
                                      <p:cBhvr>
                                        <p:cTn dur="1000" id="12"/>
                                        <p:tgtEl>
                                          <p:spTgt spid="1048630"/>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grpId="0" id="15" nodeType="clickEffect" presetClass="entr" presetID="22" presetSubtype="8">
                                  <p:stCondLst>
                                    <p:cond delay="0"/>
                                  </p:stCondLst>
                                  <p:childTnLst>
                                    <p:set>
                                      <p:cBhvr>
                                        <p:cTn dur="1" fill="hold" id="16">
                                          <p:stCondLst>
                                            <p:cond delay="0"/>
                                          </p:stCondLst>
                                        </p:cTn>
                                        <p:tgtEl>
                                          <p:spTgt spid="1048633"/>
                                        </p:tgtEl>
                                        <p:attrNameLst>
                                          <p:attrName>style.visibility</p:attrName>
                                        </p:attrNameLst>
                                      </p:cBhvr>
                                      <p:to>
                                        <p:strVal val="visible"/>
                                      </p:to>
                                    </p:set>
                                    <p:animEffect transition="in" filter="wipe(left)">
                                      <p:cBhvr>
                                        <p:cTn dur="1000" id="17"/>
                                        <p:tgtEl>
                                          <p:spTgt spid="1048633"/>
                                        </p:tgtEl>
                                      </p:cBhvr>
                                    </p:animEffect>
                                  </p:childTnLst>
                                </p:cTn>
                              </p:par>
                            </p:childTnLst>
                          </p:cTn>
                        </p:par>
                      </p:childTnLst>
                    </p:cTn>
                  </p:par>
                  <p:par>
                    <p:cTn fill="hold" id="18" nodeType="clickPar">
                      <p:stCondLst>
                        <p:cond delay="indefinite"/>
                      </p:stCondLst>
                      <p:childTnLst>
                        <p:par>
                          <p:cTn fill="hold" id="19" nodeType="withGroup">
                            <p:stCondLst>
                              <p:cond delay="0"/>
                            </p:stCondLst>
                            <p:childTnLst>
                              <p:par>
                                <p:cTn fill="hold" id="20" nodeType="clickEffect" presetClass="entr" presetID="9" presetSubtype="0">
                                  <p:stCondLst>
                                    <p:cond delay="0"/>
                                  </p:stCondLst>
                                  <p:childTnLst>
                                    <p:set>
                                      <p:cBhvr>
                                        <p:cTn dur="1" fill="hold" id="21">
                                          <p:stCondLst>
                                            <p:cond delay="0"/>
                                          </p:stCondLst>
                                        </p:cTn>
                                        <p:tgtEl>
                                          <p:spTgt spid="2097181"/>
                                        </p:tgtEl>
                                        <p:attrNameLst>
                                          <p:attrName>style.visibility</p:attrName>
                                        </p:attrNameLst>
                                      </p:cBhvr>
                                      <p:to>
                                        <p:strVal val="visible"/>
                                      </p:to>
                                    </p:set>
                                    <p:animEffect transition="in" filter="dissolve">
                                      <p:cBhvr>
                                        <p:cTn dur="1000" id="22"/>
                                        <p:tgtEl>
                                          <p:spTgt spid="2097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uiExpand="0" build="whole"/>
      <p:bldP spid="1048630" grpId="0" uiExpand="0" build="whole"/>
      <p:bldP spid="1048633" grpId="0" uiExpand="0" build="whole"/>
    </p:bldLst>
  </p:timing>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34" name=""/>
          <p:cNvSpPr txBox="1"/>
          <p:nvPr/>
        </p:nvSpPr>
        <p:spPr>
          <a:xfrm rot="0">
            <a:off x="152400" y="1214437"/>
            <a:ext cx="8991600" cy="261620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150000"/>
              </a:lnSpc>
              <a:spcBef>
                <a:spcPct val="0"/>
              </a:spcBef>
              <a:buFontTx/>
              <a:buNone/>
            </a:pPr>
            <a:r>
              <a:rPr altLang="en-US" b="1" sz="2800" lang="zh-CN">
                <a:solidFill>
                  <a:schemeClr val="lt1"/>
                </a:solidFill>
                <a:latin typeface="Arial" pitchFamily="0" charset="0"/>
              </a:rPr>
              <a:t>（</a:t>
            </a:r>
            <a:r>
              <a:rPr altLang="zh-CN" b="1" sz="2800" lang="en-US">
                <a:solidFill>
                  <a:schemeClr val="lt1"/>
                </a:solidFill>
                <a:latin typeface="华文楷体" pitchFamily="2" charset="-122"/>
                <a:ea typeface="华文楷体" pitchFamily="2" charset="-122"/>
              </a:rPr>
              <a:t>1</a:t>
            </a:r>
            <a:r>
              <a:rPr altLang="en-US" b="1" sz="2800" lang="zh-CN">
                <a:solidFill>
                  <a:schemeClr val="lt1"/>
                </a:solidFill>
                <a:latin typeface="华文楷体" pitchFamily="2" charset="-122"/>
                <a:ea typeface="华文楷体" pitchFamily="2" charset="-122"/>
              </a:rPr>
              <a:t>）爆破片动作压力的选定</a:t>
            </a:r>
          </a:p>
          <a:p>
            <a:pPr algn="just" eaLnBrk="1" hangingPunct="1" indent="0" latinLnBrk="1" lvl="0" marL="0">
              <a:lnSpc>
                <a:spcPct val="150000"/>
              </a:lnSpc>
              <a:spcBef>
                <a:spcPct val="0"/>
              </a:spcBef>
              <a:spcAft>
                <a:spcPct val="25000"/>
              </a:spcAft>
              <a:buFontTx/>
              <a:buNone/>
            </a:pPr>
            <a:r>
              <a:rPr altLang="en-US" b="1" sz="2800" lang="zh-CN">
                <a:solidFill>
                  <a:schemeClr val="lt1"/>
                </a:solidFill>
                <a:latin typeface="华文楷体" pitchFamily="2" charset="-122"/>
                <a:ea typeface="华文楷体" pitchFamily="2" charset="-122"/>
              </a:rPr>
              <a:t>爆破片的设计爆破压力不得大于该容器的设计压力或最高允许工作压力，并且爆破片的最小爆破压力不得小于该容器的工作压力。</a:t>
            </a:r>
          </a:p>
        </p:txBody>
      </p:sp>
      <p:sp>
        <p:nvSpPr>
          <p:cNvPr id="1048635" name=""/>
          <p:cNvSpPr txBox="1"/>
          <p:nvPr/>
        </p:nvSpPr>
        <p:spPr>
          <a:xfrm rot="0">
            <a:off x="214312" y="3830637"/>
            <a:ext cx="8382000" cy="3016250"/>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en-US" b="1" sz="1800" lang="zh-CN">
                <a:latin typeface="华文楷体" pitchFamily="2" charset="-122"/>
                <a:ea typeface="华文楷体" pitchFamily="2" charset="-122"/>
              </a:rPr>
              <a:t>（</a:t>
            </a:r>
            <a:r>
              <a:rPr altLang="zh-CN" b="1" sz="2800" lang="en-US">
                <a:latin typeface="华文楷体" pitchFamily="2" charset="-122"/>
                <a:ea typeface="华文楷体" pitchFamily="2" charset="-122"/>
              </a:rPr>
              <a:t>2</a:t>
            </a:r>
            <a:r>
              <a:rPr altLang="en-US" b="1" sz="2800" lang="zh-CN">
                <a:latin typeface="华文楷体" pitchFamily="2" charset="-122"/>
                <a:ea typeface="华文楷体" pitchFamily="2" charset="-122"/>
              </a:rPr>
              <a:t>）爆破片的更换</a:t>
            </a:r>
          </a:p>
          <a:p>
            <a:pPr eaLnBrk="1" hangingPunct="1" indent="0" latinLnBrk="1" lvl="0" marL="0">
              <a:lnSpc>
                <a:spcPct val="150000"/>
              </a:lnSpc>
              <a:spcBef>
                <a:spcPct val="0"/>
              </a:spcBef>
              <a:buFontTx/>
              <a:buNone/>
            </a:pPr>
            <a:r>
              <a:rPr altLang="en-US" b="1" sz="2400" lang="zh-CN">
                <a:latin typeface="华文楷体" pitchFamily="2" charset="-122"/>
                <a:ea typeface="华文楷体" pitchFamily="2" charset="-122"/>
              </a:rPr>
              <a:t>爆破片应定期更换，对超过最大设计爆破压力而未爆破的爆破片应立即更换；在苛刻条件下使用的爆破片装置应每年更换；一般爆破片装置应在</a:t>
            </a:r>
            <a:r>
              <a:rPr altLang="zh-CN" b="1" sz="2400" lang="en-US">
                <a:latin typeface="Arial" pitchFamily="0" charset="0"/>
              </a:rPr>
              <a:t>2</a:t>
            </a:r>
            <a:r>
              <a:rPr altLang="en-US" b="1" sz="2400" lang="zh-CN">
                <a:latin typeface="华文楷体" pitchFamily="2" charset="-122"/>
                <a:ea typeface="华文楷体" pitchFamily="2" charset="-122"/>
              </a:rPr>
              <a:t>～</a:t>
            </a:r>
            <a:r>
              <a:rPr altLang="zh-CN" b="1" sz="2400" lang="en-US">
                <a:latin typeface="Arial" pitchFamily="0" charset="0"/>
              </a:rPr>
              <a:t>3</a:t>
            </a:r>
            <a:r>
              <a:rPr altLang="en-US" b="1" sz="2400" lang="zh-CN">
                <a:latin typeface="华文楷体" pitchFamily="2" charset="-122"/>
                <a:ea typeface="华文楷体" pitchFamily="2" charset="-122"/>
              </a:rPr>
              <a:t>年内更换。更换期限由使用单位根据本单位的实际情况确定。</a:t>
            </a:r>
          </a:p>
          <a:p>
            <a:pPr eaLnBrk="1" hangingPunct="1" indent="0" latinLnBrk="1" lvl="0" marL="0">
              <a:spcBef>
                <a:spcPct val="0"/>
              </a:spcBef>
              <a:buFontTx/>
              <a:buNone/>
            </a:pPr>
            <a:endParaRPr altLang="en-US" b="1" sz="1800" lang="zh-CN">
              <a:latin typeface="Arial" pitchFamily="0" charset="0"/>
            </a:endParaRPr>
          </a:p>
        </p:txBody>
      </p:sp>
      <p:sp>
        <p:nvSpPr>
          <p:cNvPr id="1048636" name=""/>
          <p:cNvSpPr/>
          <p:nvPr/>
        </p:nvSpPr>
        <p:spPr>
          <a:xfrm rot="0">
            <a:off x="428625" y="214312"/>
            <a:ext cx="7705725" cy="8636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en-US" b="1" lang="zh-CN">
                <a:solidFill>
                  <a:schemeClr val="lt1"/>
                </a:solidFill>
                <a:latin typeface="华文楷体" pitchFamily="2" charset="-122"/>
                <a:ea typeface="华文楷体" pitchFamily="2" charset="-122"/>
              </a:rPr>
              <a:t>压力容器的安全附件</a:t>
            </a:r>
            <a:r>
              <a:rPr altLang="zh-CN" b="1" lang="en-US">
                <a:solidFill>
                  <a:schemeClr val="lt1"/>
                </a:solidFill>
                <a:latin typeface="华文楷体" pitchFamily="2" charset="-122"/>
                <a:ea typeface="华文楷体" pitchFamily="2" charset="-122"/>
              </a:rPr>
              <a:t>(</a:t>
            </a:r>
            <a:r>
              <a:rPr altLang="en-US" b="1" lang="zh-CN">
                <a:solidFill>
                  <a:schemeClr val="lt1"/>
                </a:solidFill>
                <a:latin typeface="华文楷体" pitchFamily="2" charset="-122"/>
                <a:ea typeface="华文楷体" pitchFamily="2" charset="-122"/>
              </a:rPr>
              <a:t>爆破片）</a:t>
            </a:r>
          </a:p>
        </p:txBody>
      </p:sp>
      <p:pic>
        <p:nvPicPr>
          <p:cNvPr id="2097182" name="" descr="爆破片与安全阀技术_页面_117_图像_0002.jpg"/>
          <p:cNvPicPr>
            <a:picLocks/>
          </p:cNvPicPr>
          <p:nvPr/>
        </p:nvPicPr>
        <p:blipFill>
          <a:blip xmlns:r="http://schemas.openxmlformats.org/officeDocument/2006/relationships" r:embed="rId1"/>
          <a:srcRect l="0" t="0" r="0" b="0"/>
          <a:stretch>
            <a:fillRect/>
          </a:stretch>
        </p:blipFill>
        <p:spPr>
          <a:xfrm rot="0">
            <a:off x="4887912" y="3141662"/>
            <a:ext cx="4241800" cy="3505200"/>
          </a:xfrm>
          <a:prstGeom prst="rect"/>
          <a:noFill/>
          <a:ln>
            <a:noFill/>
          </a:ln>
        </p:spPr>
      </p:pic>
      <p:pic>
        <p:nvPicPr>
          <p:cNvPr id="2097183" name="" descr="DSCN4450.JPG"/>
          <p:cNvPicPr>
            <a:picLocks/>
          </p:cNvPicPr>
          <p:nvPr/>
        </p:nvPicPr>
        <p:blipFill>
          <a:blip xmlns:r="http://schemas.openxmlformats.org/officeDocument/2006/relationships" r:embed="rId2"/>
          <a:srcRect l="0" t="0" r="0" b="0"/>
          <a:stretch>
            <a:fillRect/>
          </a:stretch>
        </p:blipFill>
        <p:spPr>
          <a:xfrm rot="0">
            <a:off x="398462" y="3106737"/>
            <a:ext cx="4419600" cy="3505200"/>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grpId="0" id="5" nodeType="clickEffect" presetClass="entr" presetID="22" presetSubtype="8">
                                  <p:stCondLst>
                                    <p:cond delay="0"/>
                                  </p:stCondLst>
                                  <p:childTnLst>
                                    <p:set>
                                      <p:cBhvr>
                                        <p:cTn dur="1" fill="hold" id="6">
                                          <p:stCondLst>
                                            <p:cond delay="0"/>
                                          </p:stCondLst>
                                        </p:cTn>
                                        <p:tgtEl>
                                          <p:spTgt spid="1048635"/>
                                        </p:tgtEl>
                                        <p:attrNameLst>
                                          <p:attrName>style.visibility</p:attrName>
                                        </p:attrNameLst>
                                      </p:cBhvr>
                                      <p:to>
                                        <p:strVal val="visible"/>
                                      </p:to>
                                    </p:set>
                                    <p:animEffect transition="in" filter="wipe(left)">
                                      <p:cBhvr>
                                        <p:cTn dur="1000" id="7"/>
                                        <p:tgtEl>
                                          <p:spTgt spid="1048635"/>
                                        </p:tgtEl>
                                      </p:cBhvr>
                                    </p:animEffect>
                                  </p:childTnLst>
                                </p:cTn>
                              </p:par>
                            </p:childTnLst>
                          </p:cTn>
                        </p:par>
                      </p:childTnLst>
                    </p:cTn>
                  </p:par>
                  <p:par>
                    <p:cTn fill="hold" id="8" nodeType="clickPar">
                      <p:stCondLst>
                        <p:cond delay="indefinite"/>
                      </p:stCondLst>
                      <p:childTnLst>
                        <p:par>
                          <p:cTn fill="hold" id="9" nodeType="withGroup">
                            <p:stCondLst>
                              <p:cond delay="0"/>
                            </p:stCondLst>
                            <p:childTnLst>
                              <p:par>
                                <p:cTn fill="hold" id="10" nodeType="clickEffect" presetClass="entr" presetID="9" presetSubtype="0">
                                  <p:stCondLst>
                                    <p:cond delay="0"/>
                                  </p:stCondLst>
                                  <p:childTnLst>
                                    <p:set>
                                      <p:cBhvr>
                                        <p:cTn dur="1" fill="hold" id="11">
                                          <p:stCondLst>
                                            <p:cond delay="0"/>
                                          </p:stCondLst>
                                        </p:cTn>
                                        <p:tgtEl>
                                          <p:spTgt spid="2097183"/>
                                        </p:tgtEl>
                                        <p:attrNameLst>
                                          <p:attrName>style.visibility</p:attrName>
                                        </p:attrNameLst>
                                      </p:cBhvr>
                                      <p:to>
                                        <p:strVal val="visible"/>
                                      </p:to>
                                    </p:set>
                                    <p:animEffect transition="in" filter="dissolve">
                                      <p:cBhvr>
                                        <p:cTn dur="1000" id="12"/>
                                        <p:tgtEl>
                                          <p:spTgt spid="2097183"/>
                                        </p:tgtEl>
                                      </p:cBhvr>
                                    </p:animEffect>
                                  </p:childTnLst>
                                </p:cTn>
                              </p:par>
                            </p:childTnLst>
                          </p:cTn>
                        </p:par>
                      </p:childTnLst>
                    </p:cTn>
                  </p:par>
                  <p:par>
                    <p:cTn fill="hold" id="13" nodeType="clickPar">
                      <p:stCondLst>
                        <p:cond delay="indefinite"/>
                      </p:stCondLst>
                      <p:childTnLst>
                        <p:par>
                          <p:cTn fill="hold" id="14" nodeType="withGroup">
                            <p:stCondLst>
                              <p:cond delay="0"/>
                            </p:stCondLst>
                            <p:childTnLst>
                              <p:par>
                                <p:cTn fill="hold" id="15" nodeType="clickEffect" presetClass="entr" presetID="9" presetSubtype="0">
                                  <p:stCondLst>
                                    <p:cond delay="0"/>
                                  </p:stCondLst>
                                  <p:childTnLst>
                                    <p:set>
                                      <p:cBhvr>
                                        <p:cTn dur="1" fill="hold" id="16">
                                          <p:stCondLst>
                                            <p:cond delay="0"/>
                                          </p:stCondLst>
                                        </p:cTn>
                                        <p:tgtEl>
                                          <p:spTgt spid="2097182"/>
                                        </p:tgtEl>
                                        <p:attrNameLst>
                                          <p:attrName>style.visibility</p:attrName>
                                        </p:attrNameLst>
                                      </p:cBhvr>
                                      <p:to>
                                        <p:strVal val="visible"/>
                                      </p:to>
                                    </p:set>
                                    <p:animEffect transition="in" filter="dissolve">
                                      <p:cBhvr>
                                        <p:cTn dur="1000" id="17"/>
                                        <p:tgtEl>
                                          <p:spTgt spid="2097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5" grpId="0" uiExpand="0" build="whole"/>
    </p:bldLst>
  </p:timing>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48" name=""/>
        <p:cNvGrpSpPr/>
        <p:nvPr/>
      </p:nvGrpSpPr>
      <p:grpSpPr>
        <a:xfrm rot="0">
          <a:off x="0" y="0"/>
          <a:ext cx="0" cy="0"/>
          <a:chOff x="0" y="0"/>
          <a:chExt cx="0" cy="0"/>
        </a:xfrm>
      </p:grpSpPr>
      <p:pic>
        <p:nvPicPr>
          <p:cNvPr id="2097162" name="" descr="未命名"/>
          <p:cNvPicPr>
            <a:picLocks/>
          </p:cNvPicPr>
          <p:nvPr/>
        </p:nvPicPr>
        <p:blipFill>
          <a:blip xmlns:r="http://schemas.openxmlformats.org/officeDocument/2006/relationships" r:embed="rId1"/>
          <a:srcRect l="36282" t="0" r="0" b="4146"/>
          <a:stretch>
            <a:fillRect/>
          </a:stretch>
        </p:blipFill>
        <p:spPr>
          <a:xfrm rot="0">
            <a:off x="1643062" y="357187"/>
            <a:ext cx="5448300" cy="6067425"/>
          </a:xfrm>
          <a:prstGeom prst="rect"/>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50" name=""/>
        <p:cNvGrpSpPr/>
        <p:nvPr/>
      </p:nvGrpSpPr>
      <p:grpSpPr>
        <a:xfrm rot="0">
          <a:off x="0" y="0"/>
          <a:ext cx="0" cy="0"/>
          <a:chOff x="0" y="0"/>
          <a:chExt cx="0" cy="0"/>
        </a:xfrm>
      </p:grpSpPr>
      <p:sp>
        <p:nvSpPr>
          <p:cNvPr id="1048603"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压力容器出厂前后</a:t>
            </a:r>
          </a:p>
        </p:txBody>
      </p:sp>
      <p:sp>
        <p:nvSpPr>
          <p:cNvPr id="1048604"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63" name="" descr="C:\Users\Dell\Desktop\化工机械基础(陈国桓)(二版) 8018\容器\20141007142250128022.jpg"/>
          <p:cNvPicPr>
            <a:picLocks/>
          </p:cNvPicPr>
          <p:nvPr/>
        </p:nvPicPr>
        <p:blipFill>
          <a:blip xmlns:r="http://schemas.openxmlformats.org/officeDocument/2006/relationships" r:embed="rId1"/>
          <a:srcRect l="0" t="0" r="0" b="0"/>
          <a:stretch>
            <a:fillRect/>
          </a:stretch>
        </p:blipFill>
        <p:spPr>
          <a:xfrm rot="0">
            <a:off x="4778375" y="2286000"/>
            <a:ext cx="4365625" cy="3429000"/>
          </a:xfrm>
          <a:prstGeom prst="rect"/>
          <a:noFill/>
          <a:ln>
            <a:noFill/>
          </a:ln>
        </p:spPr>
      </p:pic>
      <p:pic>
        <p:nvPicPr>
          <p:cNvPr id="2097164" name="" descr="C:\Users\Dell\Desktop\u=1563120002,2601490862&amp;fm=27&amp;gp=0.jpg"/>
          <p:cNvPicPr>
            <a:picLocks/>
          </p:cNvPicPr>
          <p:nvPr/>
        </p:nvPicPr>
        <p:blipFill>
          <a:blip xmlns:r="http://schemas.openxmlformats.org/officeDocument/2006/relationships" r:embed="rId2"/>
          <a:srcRect l="0" t="0" r="0" b="0"/>
          <a:stretch>
            <a:fillRect/>
          </a:stretch>
        </p:blipFill>
        <p:spPr>
          <a:xfrm rot="0">
            <a:off x="0" y="2286000"/>
            <a:ext cx="4643437" cy="3482975"/>
          </a:xfrm>
          <a:prstGeom prst="rect"/>
          <a:noFill/>
          <a:ln>
            <a:noFill/>
          </a:ln>
        </p:spPr>
      </p:pic>
      <p:sp>
        <p:nvSpPr>
          <p:cNvPr id="1048605" name=""/>
          <p:cNvSpPr txBox="1"/>
          <p:nvPr/>
        </p:nvSpPr>
        <p:spPr>
          <a:xfrm rot="0">
            <a:off x="1428750" y="6286500"/>
            <a:ext cx="2428875" cy="5349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90000"/>
              </a:lnSpc>
              <a:buClr>
                <a:schemeClr val="folHlink"/>
              </a:buClr>
              <a:buSzPct val="60000"/>
              <a:buFont typeface="Wingdings" pitchFamily="2" charset="2"/>
              <a:buNone/>
            </a:pPr>
            <a:r>
              <a:rPr altLang="en-US" b="1" lang="zh-CN">
                <a:solidFill>
                  <a:schemeClr val="lt1"/>
                </a:solidFill>
                <a:latin typeface="Tahoma" pitchFamily="34" charset="0"/>
              </a:rPr>
              <a:t>准备出厂</a:t>
            </a:r>
          </a:p>
        </p:txBody>
      </p:sp>
      <p:sp>
        <p:nvSpPr>
          <p:cNvPr id="1048606" name=""/>
          <p:cNvSpPr txBox="1"/>
          <p:nvPr/>
        </p:nvSpPr>
        <p:spPr>
          <a:xfrm rot="0">
            <a:off x="5572125" y="6215062"/>
            <a:ext cx="2571750" cy="534987"/>
          </a:xfrm>
          <a:prstGeom prst="rect"/>
          <a:noFill/>
          <a:ln>
            <a:noFill/>
          </a:ln>
        </p:spPr>
        <p:txBody>
          <a:bodyPr anchor="t" bIns="45720" lIns="91440" rIns="91440" tIns="45720" vert="horz">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lnSpc>
                <a:spcPct val="90000"/>
              </a:lnSpc>
              <a:buClr>
                <a:schemeClr val="folHlink"/>
              </a:buClr>
              <a:buSzPct val="60000"/>
              <a:buFont typeface="Wingdings" pitchFamily="2" charset="2"/>
              <a:buNone/>
            </a:pPr>
            <a:r>
              <a:rPr altLang="en-US" b="1" lang="zh-CN">
                <a:solidFill>
                  <a:schemeClr val="lt1"/>
                </a:solidFill>
                <a:latin typeface="Tahoma" pitchFamily="34" charset="0"/>
              </a:rPr>
              <a:t>制造中</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51" name=""/>
        <p:cNvGrpSpPr/>
        <p:nvPr/>
      </p:nvGrpSpPr>
      <p:grpSpPr>
        <a:xfrm rot="0">
          <a:off x="0" y="0"/>
          <a:ext cx="0" cy="0"/>
          <a:chOff x="0" y="0"/>
          <a:chExt cx="0" cy="0"/>
        </a:xfrm>
      </p:grpSpPr>
      <p:pic>
        <p:nvPicPr>
          <p:cNvPr id="2097165" name=""/>
          <p:cNvPicPr>
            <a:picLocks/>
          </p:cNvPicPr>
          <p:nvPr/>
        </p:nvPicPr>
        <p:blipFill>
          <a:blip xmlns:r="http://schemas.openxmlformats.org/officeDocument/2006/relationships" r:embed="rId1"/>
          <a:srcRect l="21437" t="0" r="20470" b="0"/>
          <a:stretch>
            <a:fillRect/>
          </a:stretch>
        </p:blipFill>
        <p:spPr>
          <a:xfrm rot="0">
            <a:off x="1428750" y="1285875"/>
            <a:ext cx="6072187" cy="5048250"/>
          </a:xfrm>
          <a:prstGeom prst="rect"/>
          <a:noFill/>
          <a:ln>
            <a:noFill/>
          </a:ln>
        </p:spPr>
      </p:pic>
      <p:sp>
        <p:nvSpPr>
          <p:cNvPr id="1048607" name=""/>
          <p:cNvSpPr/>
          <p:nvPr/>
        </p:nvSpPr>
        <p:spPr>
          <a:xfrm rot="0">
            <a:off x="571500" y="500062"/>
            <a:ext cx="4352925" cy="584200"/>
          </a:xfrm>
          <a:prstGeom prst="rect"/>
          <a:noFill/>
          <a:ln>
            <a:noFill/>
          </a:ln>
        </p:spPr>
        <p:txBody>
          <a:bodyPr anchor="t" bIns="45720" lIns="91440" rIns="91440" tIns="45720" vert="horz" wrap="none">
            <a:spAutoFit/>
          </a:bodyPr>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zh-CN" b="1" lang="en-US">
                <a:latin typeface="华文楷体" pitchFamily="2" charset="-122"/>
                <a:ea typeface="华文楷体" pitchFamily="2" charset="-122"/>
              </a:rPr>
              <a:t>3.5</a:t>
            </a:r>
            <a:r>
              <a:rPr altLang="en-US" b="1" lang="zh-CN">
                <a:latin typeface="华文楷体" pitchFamily="2" charset="-122"/>
                <a:ea typeface="华文楷体" pitchFamily="2" charset="-122"/>
              </a:rPr>
              <a:t>压力容器的基本结构</a:t>
            </a:r>
          </a:p>
        </p:txBody>
      </p:sp>
      <p:pic>
        <p:nvPicPr>
          <p:cNvPr id="2097166" name="" descr="E:\数码照片\2005年4月小门岛-3年艰苦检验大功告成\DSCN0671.JPG"/>
          <p:cNvPicPr>
            <a:picLocks/>
          </p:cNvPicPr>
          <p:nvPr/>
        </p:nvPicPr>
        <p:blipFill>
          <a:blip xmlns:r="http://schemas.openxmlformats.org/officeDocument/2006/relationships" r:embed="rId2"/>
          <a:srcRect l="0" t="0" r="0" b="0"/>
          <a:stretch>
            <a:fillRect/>
          </a:stretch>
        </p:blipFill>
        <p:spPr>
          <a:xfrm rot="0">
            <a:off x="357187" y="214312"/>
            <a:ext cx="8286750" cy="6215062"/>
          </a:xfrm>
          <a:prstGeom prst="rect"/>
          <a:noFill/>
          <a:ln>
            <a:noFill/>
          </a:ln>
        </p:spPr>
      </p:pic>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8" presetSubtype="16">
                                  <p:stCondLst>
                                    <p:cond delay="0"/>
                                  </p:stCondLst>
                                  <p:childTnLst>
                                    <p:set>
                                      <p:cBhvr>
                                        <p:cTn dur="1" fill="hold" id="6">
                                          <p:stCondLst>
                                            <p:cond delay="0"/>
                                          </p:stCondLst>
                                        </p:cTn>
                                        <p:tgtEl>
                                          <p:spTgt spid="2097166"/>
                                        </p:tgtEl>
                                        <p:attrNameLst>
                                          <p:attrName>style.visibility</p:attrName>
                                        </p:attrNameLst>
                                      </p:cBhvr>
                                      <p:to>
                                        <p:strVal val="visible"/>
                                      </p:to>
                                    </p:set>
                                    <p:animEffect transition="in" filter="diamond(in)">
                                      <p:cBhvr>
                                        <p:cTn dur="2000" id="7"/>
                                        <p:tgtEl>
                                          <p:spTgt spid="209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52" name=""/>
        <p:cNvGrpSpPr/>
        <p:nvPr/>
      </p:nvGrpSpPr>
      <p:grpSpPr>
        <a:xfrm rot="0">
          <a:off x="0" y="0"/>
          <a:ext cx="0" cy="0"/>
          <a:chOff x="0" y="0"/>
          <a:chExt cx="0" cy="0"/>
        </a:xfrm>
      </p:grpSpPr>
      <p:pic>
        <p:nvPicPr>
          <p:cNvPr id="2097167" name=""/>
          <p:cNvPicPr>
            <a:picLocks/>
          </p:cNvPicPr>
          <p:nvPr/>
        </p:nvPicPr>
        <p:blipFill>
          <a:blip xmlns:r="http://schemas.openxmlformats.org/officeDocument/2006/relationships" r:embed="rId1"/>
          <a:srcRect l="0" t="23050" r="0" b="21332"/>
          <a:stretch>
            <a:fillRect/>
          </a:stretch>
        </p:blipFill>
        <p:spPr>
          <a:xfrm rot="0">
            <a:off x="285750" y="1143000"/>
            <a:ext cx="7064375" cy="3357562"/>
          </a:xfrm>
          <a:prstGeom prst="rect"/>
          <a:noFill/>
          <a:ln>
            <a:noFill/>
          </a:ln>
        </p:spPr>
      </p:pic>
      <p:pic>
        <p:nvPicPr>
          <p:cNvPr id="2097168" name="" descr="E:\数码照片\2003镇海III期\103_0322.JPG"/>
          <p:cNvPicPr>
            <a:picLocks/>
          </p:cNvPicPr>
          <p:nvPr/>
        </p:nvPicPr>
        <p:blipFill>
          <a:blip xmlns:r="http://schemas.openxmlformats.org/officeDocument/2006/relationships" r:embed="rId2"/>
          <a:srcRect l="0" t="0" r="0" b="0"/>
          <a:stretch>
            <a:fillRect/>
          </a:stretch>
        </p:blipFill>
        <p:spPr>
          <a:xfrm rot="0">
            <a:off x="357187" y="214312"/>
            <a:ext cx="8128000" cy="6096000"/>
          </a:xfrm>
          <a:prstGeom prst="rect"/>
          <a:noFill/>
          <a:ln>
            <a:noFill/>
          </a:ln>
        </p:spPr>
      </p:pic>
      <p:sp>
        <p:nvSpPr>
          <p:cNvPr id="1048608" name=""/>
          <p:cNvSpPr/>
          <p:nvPr/>
        </p:nvSpPr>
        <p:spPr>
          <a:xfrm rot="0">
            <a:off x="428625" y="214312"/>
            <a:ext cx="7705725" cy="863600"/>
          </a:xfrm>
          <a:prstGeom prst="rect"/>
          <a:noFill/>
          <a:ln>
            <a:noFill/>
          </a:ln>
        </p:spPr>
        <p:txBody>
          <a:bodyPr anchor="ctr"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eaLnBrk="1" hangingPunct="1" indent="0" latinLnBrk="1" lvl="0" marL="0">
              <a:spcBef>
                <a:spcPct val="0"/>
              </a:spcBef>
              <a:buFontTx/>
              <a:buNone/>
            </a:pPr>
            <a:r>
              <a:rPr altLang="en-US" b="1" lang="zh-CN">
                <a:latin typeface="华文楷体" pitchFamily="2" charset="-122"/>
                <a:ea typeface="华文楷体" pitchFamily="2" charset="-122"/>
              </a:rPr>
              <a:t>压力容器的基本结构（换热容器）</a:t>
            </a:r>
          </a:p>
        </p:txBody>
      </p:sp>
    </p:spTree>
  </p:cSld>
  <p:clrMapOvr>
    <a:masterClrMapping/>
  </p:clrMapOvr>
  <p:timing>
    <p:tnLst>
      <p:par>
        <p:cTn dur="indefinite" id="1" nodeType="tmRoot">
          <p:childTnLst>
            <p:seq concurrent="1" nextAc="seek">
              <p:cTn dur="indefinite" id="2" nodeType="mainSeq">
                <p:childTnLst>
                  <p:par>
                    <p:cTn fill="hold" id="3" nodeType="clickPar">
                      <p:stCondLst>
                        <p:cond delay="indefinite"/>
                      </p:stCondLst>
                      <p:childTnLst>
                        <p:par>
                          <p:cTn fill="hold" id="4" nodeType="withGroup">
                            <p:stCondLst>
                              <p:cond delay="0"/>
                            </p:stCondLst>
                            <p:childTnLst>
                              <p:par>
                                <p:cTn fill="hold" id="5" nodeType="clickEffect" presetClass="entr" presetID="23" presetSubtype="16">
                                  <p:stCondLst>
                                    <p:cond delay="0"/>
                                  </p:stCondLst>
                                  <p:childTnLst>
                                    <p:set>
                                      <p:cBhvr>
                                        <p:cTn dur="1" fill="hold" id="6">
                                          <p:stCondLst>
                                            <p:cond delay="0"/>
                                          </p:stCondLst>
                                        </p:cTn>
                                        <p:tgtEl>
                                          <p:spTgt spid="2097168"/>
                                        </p:tgtEl>
                                        <p:attrNameLst>
                                          <p:attrName>style.visibility</p:attrName>
                                        </p:attrNameLst>
                                      </p:cBhvr>
                                      <p:to>
                                        <p:strVal val="visible"/>
                                      </p:to>
                                    </p:set>
                                    <p:anim calcmode="lin" valueType="num">
                                      <p:cBhvr>
                                        <p:cTn dur="1000" fill="hold" id="7"/>
                                        <p:tgtEl>
                                          <p:spTgt spid="2097168"/>
                                        </p:tgtEl>
                                        <p:attrNameLst>
                                          <p:attrName>ppt_w</p:attrName>
                                        </p:attrNameLst>
                                      </p:cBhvr>
                                      <p:tavLst>
                                        <p:tav tm="0">
                                          <p:val>
                                            <p:fltVal val="0.0"/>
                                          </p:val>
                                        </p:tav>
                                        <p:tav tm="100000">
                                          <p:val>
                                            <p:strVal val="#ppt_w"/>
                                          </p:val>
                                        </p:tav>
                                      </p:tavLst>
                                    </p:anim>
                                    <p:anim calcmode="lin" valueType="num">
                                      <p:cBhvr>
                                        <p:cTn dur="1000" fill="hold" id="8"/>
                                        <p:tgtEl>
                                          <p:spTgt spid="2097168"/>
                                        </p:tgtEl>
                                        <p:attrNameLst>
                                          <p:attrName>ppt_h</p:attrName>
                                        </p:attrNameLst>
                                      </p:cBhvr>
                                      <p:tavLst>
                                        <p:tav tm="0">
                                          <p:val>
                                            <p:fltVal val="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53" name=""/>
        <p:cNvGrpSpPr/>
        <p:nvPr/>
      </p:nvGrpSpPr>
      <p:grpSpPr>
        <a:xfrm rot="0">
          <a:off x="0" y="0"/>
          <a:ext cx="0" cy="0"/>
          <a:chOff x="0" y="0"/>
          <a:chExt cx="0" cy="0"/>
        </a:xfrm>
      </p:grpSpPr>
      <p:sp>
        <p:nvSpPr>
          <p:cNvPr id="1048609"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压力容器制造厂</a:t>
            </a:r>
          </a:p>
        </p:txBody>
      </p:sp>
      <p:sp>
        <p:nvSpPr>
          <p:cNvPr id="1048610"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69" name="" descr="C:\Users\Dell\Desktop\化工机械基础(陈国桓)(二版) 8018\容器\LOCAL201506241456000345085964794.jpg"/>
          <p:cNvPicPr>
            <a:picLocks/>
          </p:cNvPicPr>
          <p:nvPr/>
        </p:nvPicPr>
        <p:blipFill>
          <a:blip xmlns:r="http://schemas.openxmlformats.org/officeDocument/2006/relationships" r:embed="rId1"/>
          <a:srcRect l="0" t="0" r="0" b="0"/>
          <a:stretch>
            <a:fillRect/>
          </a:stretch>
        </p:blipFill>
        <p:spPr>
          <a:xfrm rot="0">
            <a:off x="1466850" y="1997075"/>
            <a:ext cx="6391275" cy="4075112"/>
          </a:xfrm>
          <a:prstGeom prst="rect"/>
          <a:noFill/>
          <a:ln>
            <a:noFill/>
          </a:ln>
        </p:spPr>
      </p:pic>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54" name=""/>
        <p:cNvGrpSpPr/>
        <p:nvPr/>
      </p:nvGrpSpPr>
      <p:grpSpPr>
        <a:xfrm rot="0">
          <a:off x="0" y="0"/>
          <a:ext cx="0" cy="0"/>
          <a:chOff x="0" y="0"/>
          <a:chExt cx="0" cy="0"/>
        </a:xfrm>
      </p:grpSpPr>
      <p:sp>
        <p:nvSpPr>
          <p:cNvPr id="1048611"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endParaRPr altLang="en-US" lang="zh-CN"/>
          </a:p>
        </p:txBody>
      </p:sp>
      <p:pic>
        <p:nvPicPr>
          <p:cNvPr id="2097170" name="" descr="C:\Users\Dell\Desktop\化工机械基础(陈国桓)(二版) 8018\容器\捕获.JPG"/>
          <p:cNvPicPr>
            <a:picLocks/>
          </p:cNvPicPr>
          <p:nvPr/>
        </p:nvPicPr>
        <p:blipFill>
          <a:blip xmlns:r="http://schemas.openxmlformats.org/officeDocument/2006/relationships" r:embed="rId1"/>
          <a:srcRect l="0" t="0" r="0" b="0"/>
          <a:stretch>
            <a:fillRect/>
          </a:stretch>
        </p:blipFill>
        <p:spPr>
          <a:xfrm rot="0">
            <a:off x="2357437" y="119062"/>
            <a:ext cx="4857750" cy="6667500"/>
          </a:xfrm>
          <a:prstGeom prst="rect"/>
          <a:noFill/>
          <a:ln>
            <a:noFill/>
          </a:ln>
        </p:spPr>
      </p:pic>
      <p:sp>
        <p:nvSpPr>
          <p:cNvPr id="1048612"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endParaRPr altLang="en-US" lang="zh-CN"/>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55" name=""/>
        <p:cNvGrpSpPr/>
        <p:nvPr/>
      </p:nvGrpSpPr>
      <p:grpSpPr>
        <a:xfrm rot="0">
          <a:off x="0" y="0"/>
          <a:ext cx="0" cy="0"/>
          <a:chOff x="0" y="0"/>
          <a:chExt cx="0" cy="0"/>
        </a:xfrm>
      </p:grpSpPr>
      <p:sp>
        <p:nvSpPr>
          <p:cNvPr id="1048613" name=""/>
          <p:cNvSpPr/>
          <p:nvPr>
            <p:ph type="title" sz="full" idx="0"/>
          </p:nvPr>
        </p:nvSpPr>
        <p:spPr>
          <a:xfrm rot="0">
            <a:off x="685800" y="609600"/>
            <a:ext cx="7772400" cy="1143000"/>
          </a:xfrm>
          <a:prstGeom prst="rect"/>
          <a:noFill/>
          <a:ln>
            <a:noFill/>
          </a:ln>
        </p:spPr>
        <p:txBody>
          <a:bodyPr anchor="ctr" bIns="45720" lIns="91440" rIns="91440" tIns="45720" vert="horz"/>
          <a:lstStyle>
            <a:lvl1pPr algn="ctr" fontAlgn="base" indent="0" latinLnBrk="1" marL="0" rtl="0">
              <a:lnSpc>
                <a:spcPct val="100000"/>
              </a:lnSpc>
              <a:spcBef>
                <a:spcPct val="0"/>
              </a:spcBef>
              <a:spcAft>
                <a:spcPct val="0"/>
              </a:spcAft>
              <a:buFontTx/>
              <a:buNone/>
              <a:defRPr baseline="0" b="0" sz="4400" i="0" u="none">
                <a:solidFill>
                  <a:schemeClr val="lt2"/>
                </a:solidFill>
                <a:latin typeface="Times New Roman" pitchFamily="18" charset="0"/>
                <a:ea typeface="宋体" pitchFamily="0" charset="-122"/>
                <a:sym typeface="Tahoma" pitchFamily="34" charset="0"/>
              </a:defRPr>
            </a:lvl1pPr>
          </a:lstStyle>
          <a:p>
            <a:pPr lvl="0"/>
            <a:r>
              <a:rPr altLang="en-US" lang="zh-CN">
                <a:solidFill>
                  <a:srgbClr val="FFFF00"/>
                </a:solidFill>
                <a:latin typeface="华文新魏" pitchFamily="2" charset="-122"/>
                <a:ea typeface="华文新魏" pitchFamily="2" charset="-122"/>
              </a:rPr>
              <a:t>压力容器的制造</a:t>
            </a:r>
          </a:p>
        </p:txBody>
      </p:sp>
      <p:sp>
        <p:nvSpPr>
          <p:cNvPr id="1048614" name=""/>
          <p:cNvSpPr/>
          <p:nvPr>
            <p:ph sz="full" idx="1"/>
          </p:nvPr>
        </p:nvSpPr>
        <p:spPr>
          <a:xfrm rot="0">
            <a:off x="685800" y="1981200"/>
            <a:ext cx="7772400" cy="4114800"/>
          </a:xfrm>
          <a:prstGeom prst="rect"/>
          <a:noFill/>
          <a:ln>
            <a:noFill/>
          </a:ln>
        </p:spPr>
        <p:txBody>
          <a:bodyPr anchor="t" bIns="45720" lIns="91440" rIns="91440" tIns="45720" vert="horz"/>
          <a:lstStyle>
            <a:lvl1pPr algn="l" fontAlgn="base" indent="-342900" latinLnBrk="1" marL="342900" rtl="0">
              <a:lnSpc>
                <a:spcPct val="100000"/>
              </a:lnSpc>
              <a:spcBef>
                <a:spcPct val="20000"/>
              </a:spcBef>
              <a:spcAft>
                <a:spcPct val="0"/>
              </a:spcAft>
              <a:buSzPct val="100000"/>
              <a:buFontTx/>
              <a:buChar char="•"/>
              <a:defRPr baseline="0" b="0" sz="3200" i="0" u="none">
                <a:solidFill>
                  <a:schemeClr val="dk1"/>
                </a:solidFill>
                <a:latin typeface="Times New Roman" pitchFamily="18" charset="0"/>
                <a:ea typeface="宋体" pitchFamily="0" charset="-122"/>
                <a:sym typeface="Tahoma" pitchFamily="34" charset="0"/>
              </a:defRPr>
            </a:lvl1pPr>
            <a:lvl2pPr algn="l" fontAlgn="base" indent="-285750" latinLnBrk="1" marL="742950" rtl="0">
              <a:lnSpc>
                <a:spcPct val="100000"/>
              </a:lnSpc>
              <a:spcBef>
                <a:spcPct val="20000"/>
              </a:spcBef>
              <a:spcAft>
                <a:spcPct val="0"/>
              </a:spcAft>
              <a:buSzPct val="100000"/>
              <a:buFontTx/>
              <a:buChar char="–"/>
              <a:defRPr baseline="0" b="0" sz="2800" i="0" u="none">
                <a:solidFill>
                  <a:schemeClr val="dk1"/>
                </a:solidFill>
                <a:latin typeface="Times New Roman" pitchFamily="18" charset="0"/>
                <a:ea typeface="宋体" pitchFamily="0" charset="-122"/>
                <a:sym typeface="Tahoma" pitchFamily="34" charset="0"/>
              </a:defRPr>
            </a:lvl2pPr>
            <a:lvl3pPr algn="l" fontAlgn="base" indent="-228600" latinLnBrk="1" marL="1143000" rtl="0">
              <a:lnSpc>
                <a:spcPct val="100000"/>
              </a:lnSpc>
              <a:spcBef>
                <a:spcPct val="20000"/>
              </a:spcBef>
              <a:spcAft>
                <a:spcPct val="0"/>
              </a:spcAft>
              <a:buSzPct val="100000"/>
              <a:buFontTx/>
              <a:buChar char="•"/>
              <a:defRPr baseline="0" b="0" sz="2400" i="0" u="none">
                <a:solidFill>
                  <a:schemeClr val="dk1"/>
                </a:solidFill>
                <a:latin typeface="Times New Roman" pitchFamily="18" charset="0"/>
                <a:ea typeface="宋体" pitchFamily="0" charset="-122"/>
                <a:sym typeface="Tahoma" pitchFamily="34" charset="0"/>
              </a:defRPr>
            </a:lvl3pPr>
            <a:lvl4pPr algn="l" fontAlgn="base" indent="-228600" latinLnBrk="1" marL="16002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4pPr>
            <a:lvl5pPr algn="l" fontAlgn="base" indent="-228600" latinLnBrk="1" marL="2057400" rtl="0">
              <a:lnSpc>
                <a:spcPct val="100000"/>
              </a:lnSpc>
              <a:spcBef>
                <a:spcPct val="20000"/>
              </a:spcBef>
              <a:spcAft>
                <a:spcPct val="0"/>
              </a:spcAft>
              <a:buSzPct val="100000"/>
              <a:buFontTx/>
              <a:buChar char="»"/>
              <a:defRPr baseline="0" b="0" sz="2000" i="0" u="none">
                <a:solidFill>
                  <a:schemeClr val="dk1"/>
                </a:solidFill>
                <a:latin typeface="Times New Roman" pitchFamily="18" charset="0"/>
                <a:ea typeface="宋体" pitchFamily="0" charset="-122"/>
                <a:sym typeface="Tahoma" pitchFamily="34" charset="0"/>
              </a:defRPr>
            </a:lvl5pPr>
          </a:lstStyle>
          <a:p>
            <a:pPr lvl="0"/>
            <a:r>
              <a:rPr altLang="en-US" lang="zh-CN">
                <a:solidFill>
                  <a:srgbClr val="FFFFFF"/>
                </a:solidFill>
                <a:latin typeface="华文新魏" pitchFamily="2" charset="-122"/>
                <a:ea typeface="华文新魏" pitchFamily="2" charset="-122"/>
              </a:rPr>
              <a:t>压力容器的制造从一张张钢板开始</a:t>
            </a:r>
          </a:p>
        </p:txBody>
      </p:sp>
      <p:pic>
        <p:nvPicPr>
          <p:cNvPr id="2097171" name="" descr="C:\Users\Dell\Desktop\u=1233685443,408094873&amp;fm=214&amp;gp=0.jpg"/>
          <p:cNvPicPr>
            <a:picLocks/>
          </p:cNvPicPr>
          <p:nvPr/>
        </p:nvPicPr>
        <p:blipFill>
          <a:blip xmlns:r="http://schemas.openxmlformats.org/officeDocument/2006/relationships" r:embed="rId1"/>
          <a:srcRect l="0" t="0" r="0" b="0"/>
          <a:stretch>
            <a:fillRect/>
          </a:stretch>
        </p:blipFill>
        <p:spPr>
          <a:xfrm rot="0">
            <a:off x="1857375" y="2643187"/>
            <a:ext cx="5310187" cy="4017962"/>
          </a:xfrm>
          <a:prstGeom prst="rect"/>
          <a:noFill/>
          <a:ln>
            <a:noFill/>
          </a:ln>
        </p:spPr>
      </p:pic>
    </p:spTree>
  </p:cSld>
  <p:clrMapOvr>
    <a:masterClrMapping/>
  </p:clrMapOvr>
  <p:timing/>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2">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3">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4">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第四篇  容器设计</dc:title>
  <dc:creator>xu li</dc:creator>
  <cp:lastModifiedBy>Jia Zg</cp:lastModifiedBy>
  <dcterms:created xsi:type="dcterms:W3CDTF">2003-04-09T16:07:57Z</dcterms:created>
  <dcterms:modified xsi:type="dcterms:W3CDTF">2019-05-31T12:48:55Z</dcterms:modified>
</cp:coreProperties>
</file>