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3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6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9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60A83-315C-4694-B526-D36667145C89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3D24-B1C0-45A0-876A-D9A38A572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7534A0DF-FCC5-4E0E-B8A6-A5D0A790D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4259263" cy="4525963"/>
          </a:xfrm>
        </p:spPr>
        <p:txBody>
          <a:bodyPr>
            <a:norm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蜗杆传动由蜗杆和蜗轮组成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蜗杆传动用于两轴交错为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90</a:t>
            </a:r>
            <a:r>
              <a:rPr lang="en-US" altLang="zh-CN" dirty="0">
                <a:solidFill>
                  <a:schemeClr val="tx2"/>
                </a:solidFill>
              </a:rPr>
              <a:t>°</a:t>
            </a:r>
            <a:r>
              <a:rPr lang="zh-CN" altLang="en-US" dirty="0">
                <a:solidFill>
                  <a:schemeClr val="tx2"/>
                </a:solidFill>
              </a:rPr>
              <a:t>的传动。</a:t>
            </a:r>
            <a:endParaRPr lang="en-US" altLang="zh-CN" dirty="0">
              <a:solidFill>
                <a:schemeClr val="tx2"/>
              </a:solidFill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一般蜗杆为主动件。蜗杆和螺纹一样有右旋和左旋之分，分别称为右旋蜗杆和左旋蜗杆。 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25A96E4-1EC0-4F19-9F0B-E8C0D4971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蜗杆传动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4" y="3716339"/>
            <a:ext cx="224313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 descr="C:\Users\Dell\Desktop\35a881b2d1f84003b5f25ea571dfe351_th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357188"/>
            <a:ext cx="4095750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F7019183-8705-414C-A168-9E4C4BDF2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a typeface="楷体_GB2312" pitchFamily="49" charset="-122"/>
              </a:rPr>
              <a:t>传动比大，结构紧凑。一般在动力传动中取传动比</a:t>
            </a:r>
            <a:r>
              <a:rPr lang="en-US" altLang="zh-CN" dirty="0">
                <a:ea typeface="楷体_GB2312" pitchFamily="49" charset="-122"/>
              </a:rPr>
              <a:t>I=8-80</a:t>
            </a:r>
            <a:r>
              <a:rPr lang="zh-CN" altLang="en-US" dirty="0">
                <a:ea typeface="楷体_GB2312" pitchFamily="49" charset="-122"/>
              </a:rPr>
              <a:t>；分度机构中，传动比达</a:t>
            </a:r>
            <a:r>
              <a:rPr lang="en-US" altLang="zh-CN" dirty="0">
                <a:ea typeface="楷体_GB2312" pitchFamily="49" charset="-122"/>
              </a:rPr>
              <a:t>1000.</a:t>
            </a:r>
            <a:endParaRPr lang="zh-CN" altLang="en-US" dirty="0">
              <a:ea typeface="楷体_GB2312" pitchFamily="49" charset="-122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a typeface="楷体_GB2312" pitchFamily="49" charset="-122"/>
              </a:rPr>
              <a:t>传动平稳，噪音低、结构紧凑。蜗杆齿是连续不间断的螺旋齿，它与蜗轮齿啮合时是连续的。</a:t>
            </a:r>
            <a:endParaRPr lang="en-US" altLang="zh-CN" dirty="0">
              <a:ea typeface="楷体_GB2312" pitchFamily="49" charset="-122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a typeface="楷体_GB2312" pitchFamily="49" charset="-122"/>
              </a:rPr>
              <a:t>传动效率低、发热量大，不宜大功率长时间连续运行。具有自锁性的蜗杆传动，其效率在</a:t>
            </a:r>
            <a:r>
              <a:rPr lang="en-US" altLang="zh-CN" dirty="0">
                <a:ea typeface="楷体_GB2312" pitchFamily="49" charset="-122"/>
              </a:rPr>
              <a:t>0.5</a:t>
            </a:r>
            <a:r>
              <a:rPr lang="zh-CN" altLang="en-US" dirty="0">
                <a:ea typeface="楷体_GB2312" pitchFamily="49" charset="-122"/>
              </a:rPr>
              <a:t>以下，一般效率只有</a:t>
            </a:r>
            <a:r>
              <a:rPr lang="en-US" altLang="zh-CN" dirty="0">
                <a:ea typeface="楷体_GB2312" pitchFamily="49" charset="-122"/>
              </a:rPr>
              <a:t>0.7</a:t>
            </a:r>
            <a:r>
              <a:rPr lang="zh-CN" altLang="en-US" dirty="0">
                <a:ea typeface="楷体_GB2312" pitchFamily="49" charset="-122"/>
              </a:rPr>
              <a:t>～</a:t>
            </a:r>
            <a:r>
              <a:rPr lang="en-US" altLang="zh-CN" dirty="0">
                <a:ea typeface="楷体_GB2312" pitchFamily="49" charset="-122"/>
              </a:rPr>
              <a:t>0.9</a:t>
            </a:r>
            <a:r>
              <a:rPr lang="zh-CN" altLang="en-US" dirty="0">
                <a:ea typeface="楷体_GB2312" pitchFamily="49" charset="-122"/>
              </a:rPr>
              <a:t>。功率在</a:t>
            </a:r>
            <a:r>
              <a:rPr lang="en-US" altLang="zh-CN" dirty="0">
                <a:ea typeface="楷体_GB2312" pitchFamily="49" charset="-122"/>
              </a:rPr>
              <a:t>50</a:t>
            </a:r>
            <a:r>
              <a:rPr lang="zh-CN" altLang="en-US" dirty="0">
                <a:ea typeface="楷体_GB2312" pitchFamily="49" charset="-122"/>
              </a:rPr>
              <a:t>到</a:t>
            </a:r>
            <a:r>
              <a:rPr lang="en-US" altLang="zh-CN" dirty="0">
                <a:ea typeface="楷体_GB2312" pitchFamily="49" charset="-122"/>
              </a:rPr>
              <a:t>60</a:t>
            </a:r>
            <a:r>
              <a:rPr lang="zh-CN" altLang="en-US" dirty="0">
                <a:ea typeface="楷体_GB2312" pitchFamily="49" charset="-122"/>
              </a:rPr>
              <a:t>之间。</a:t>
            </a:r>
            <a:endParaRPr lang="en-US" altLang="zh-CN" dirty="0">
              <a:ea typeface="楷体_GB2312" pitchFamily="49" charset="-122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a typeface="楷体_GB2312" pitchFamily="49" charset="-122"/>
              </a:rPr>
              <a:t>成本高。</a:t>
            </a:r>
            <a:endParaRPr lang="en-US" altLang="zh-CN" dirty="0">
              <a:ea typeface="楷体_GB2312" pitchFamily="49" charset="-122"/>
            </a:endParaRPr>
          </a:p>
          <a:p>
            <a:pPr marL="365760" indent="-256032">
              <a:buFont typeface="Wingdings 3"/>
              <a:buChar char=""/>
              <a:defRPr/>
            </a:pPr>
            <a:r>
              <a:rPr lang="zh-CN" altLang="en-US" dirty="0">
                <a:ea typeface="楷体_GB2312" pitchFamily="49" charset="-122"/>
              </a:rPr>
              <a:t>因为具有自锁性。蜗杆的螺旋升角很小时，蜗杆只能带动蜗轮传动，而蜗轮不能带动蜗杆转动。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494989A-80E0-486F-82C9-D9EED5200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蜗杆传动特点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8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楷体_GB2312</vt:lpstr>
      <vt:lpstr>Arial</vt:lpstr>
      <vt:lpstr>Wingdings 3</vt:lpstr>
      <vt:lpstr>Office 主题​​</vt:lpstr>
      <vt:lpstr>蜗杆传动</vt:lpstr>
      <vt:lpstr>蜗杆传动特点 </vt:lpstr>
    </vt:vector>
  </TitlesOfParts>
  <Company>Win10NeT.COM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蜗杆传动</dc:title>
  <dc:creator>邵 梓航</dc:creator>
  <cp:lastModifiedBy>邵 梓航</cp:lastModifiedBy>
  <cp:revision>1</cp:revision>
  <dcterms:created xsi:type="dcterms:W3CDTF">2019-05-31T12:52:20Z</dcterms:created>
  <dcterms:modified xsi:type="dcterms:W3CDTF">2019-05-31T12:52:28Z</dcterms:modified>
</cp:coreProperties>
</file>