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activeX/activeX1.xml" ContentType="application/vnd.ms-office.activeX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activeX/activeX2.xml" ContentType="application/vnd.ms-office.activeX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3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notesSlides/notesSlide4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notesSlides/notesSlide5.xml" ContentType="application/vnd.openxmlformats-officedocument.presentationml.notesSlide+xml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notesSlides/notesSlide6.xml" ContentType="application/vnd.openxmlformats-officedocument.presentationml.notesSlide+xml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notesSlides/notesSlide7.xml" ContentType="application/vnd.openxmlformats-officedocument.presentationml.notesSlide+xml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notesSlides/notesSlide8.xml" ContentType="application/vnd.openxmlformats-officedocument.presentationml.notesSlide+xml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notesSlides/notesSlide9.xml" ContentType="application/vnd.openxmlformats-officedocument.presentationml.notesSlide+xml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665" r:id="rId2"/>
  </p:sldMasterIdLst>
  <p:notesMasterIdLst>
    <p:notesMasterId r:id="rId13"/>
  </p:notesMasterIdLst>
  <p:sldIdLst>
    <p:sldId id="533" r:id="rId3"/>
    <p:sldId id="518" r:id="rId4"/>
    <p:sldId id="519" r:id="rId5"/>
    <p:sldId id="520" r:id="rId6"/>
    <p:sldId id="529" r:id="rId7"/>
    <p:sldId id="525" r:id="rId8"/>
    <p:sldId id="526" r:id="rId9"/>
    <p:sldId id="527" r:id="rId10"/>
    <p:sldId id="528" r:id="rId11"/>
    <p:sldId id="475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b="1" kern="1200">
        <a:solidFill>
          <a:srgbClr val="1C1C1C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rgbClr val="1C1C1C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rgbClr val="1C1C1C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rgbClr val="1C1C1C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rgbClr val="1C1C1C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3200" b="1" kern="1200">
        <a:solidFill>
          <a:srgbClr val="1C1C1C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3200" b="1" kern="1200">
        <a:solidFill>
          <a:srgbClr val="1C1C1C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3200" b="1" kern="1200">
        <a:solidFill>
          <a:srgbClr val="1C1C1C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3200" b="1" kern="1200">
        <a:solidFill>
          <a:srgbClr val="1C1C1C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FF0000"/>
    <a:srgbClr val="003399"/>
    <a:srgbClr val="0033CC"/>
    <a:srgbClr val="66FF33"/>
    <a:srgbClr val="CC0066"/>
    <a:srgbClr val="99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13" autoAdjust="0"/>
    <p:restoredTop sz="99842" autoAdjust="0"/>
  </p:normalViewPr>
  <p:slideViewPr>
    <p:cSldViewPr>
      <p:cViewPr varScale="1">
        <p:scale>
          <a:sx n="77" d="100"/>
          <a:sy n="77" d="100"/>
        </p:scale>
        <p:origin x="-1152" y="-90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" Type="http://schemas.openxmlformats.org/officeDocument/2006/relationships/image" Target="../media/image6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5.wmf"/><Relationship Id="rId7" Type="http://schemas.openxmlformats.org/officeDocument/2006/relationships/image" Target="../media/image9.e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10" Type="http://schemas.openxmlformats.org/officeDocument/2006/relationships/image" Target="../media/image12.emf"/><Relationship Id="rId4" Type="http://schemas.openxmlformats.org/officeDocument/2006/relationships/image" Target="../media/image6.emf"/><Relationship Id="rId9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22.wmf"/><Relationship Id="rId7" Type="http://schemas.openxmlformats.org/officeDocument/2006/relationships/image" Target="../media/image26.e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image" Target="../media/image40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12" Type="http://schemas.openxmlformats.org/officeDocument/2006/relationships/image" Target="../media/image39.wmf"/><Relationship Id="rId2" Type="http://schemas.openxmlformats.org/officeDocument/2006/relationships/image" Target="../media/image29.emf"/><Relationship Id="rId1" Type="http://schemas.openxmlformats.org/officeDocument/2006/relationships/image" Target="../media/image28.wmf"/><Relationship Id="rId6" Type="http://schemas.openxmlformats.org/officeDocument/2006/relationships/image" Target="../media/image33.emf"/><Relationship Id="rId11" Type="http://schemas.openxmlformats.org/officeDocument/2006/relationships/image" Target="../media/image38.wmf"/><Relationship Id="rId5" Type="http://schemas.openxmlformats.org/officeDocument/2006/relationships/image" Target="../media/image32.wmf"/><Relationship Id="rId10" Type="http://schemas.openxmlformats.org/officeDocument/2006/relationships/image" Target="../media/image37.wmf"/><Relationship Id="rId4" Type="http://schemas.openxmlformats.org/officeDocument/2006/relationships/image" Target="../media/image31.emf"/><Relationship Id="rId9" Type="http://schemas.openxmlformats.org/officeDocument/2006/relationships/image" Target="../media/image36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13" Type="http://schemas.openxmlformats.org/officeDocument/2006/relationships/image" Target="../media/image42.wmf"/><Relationship Id="rId18" Type="http://schemas.openxmlformats.org/officeDocument/2006/relationships/image" Target="../media/image47.wmf"/><Relationship Id="rId3" Type="http://schemas.openxmlformats.org/officeDocument/2006/relationships/image" Target="../media/image51.emf"/><Relationship Id="rId7" Type="http://schemas.openxmlformats.org/officeDocument/2006/relationships/image" Target="../media/image55.emf"/><Relationship Id="rId12" Type="http://schemas.openxmlformats.org/officeDocument/2006/relationships/image" Target="../media/image41.wmf"/><Relationship Id="rId17" Type="http://schemas.openxmlformats.org/officeDocument/2006/relationships/image" Target="../media/image46.wmf"/><Relationship Id="rId2" Type="http://schemas.openxmlformats.org/officeDocument/2006/relationships/image" Target="../media/image50.wmf"/><Relationship Id="rId16" Type="http://schemas.openxmlformats.org/officeDocument/2006/relationships/image" Target="../media/image45.wmf"/><Relationship Id="rId1" Type="http://schemas.openxmlformats.org/officeDocument/2006/relationships/image" Target="../media/image49.emf"/><Relationship Id="rId6" Type="http://schemas.openxmlformats.org/officeDocument/2006/relationships/image" Target="../media/image54.emf"/><Relationship Id="rId11" Type="http://schemas.openxmlformats.org/officeDocument/2006/relationships/image" Target="../media/image59.emf"/><Relationship Id="rId5" Type="http://schemas.openxmlformats.org/officeDocument/2006/relationships/image" Target="../media/image53.wmf"/><Relationship Id="rId15" Type="http://schemas.openxmlformats.org/officeDocument/2006/relationships/image" Target="../media/image44.wmf"/><Relationship Id="rId10" Type="http://schemas.openxmlformats.org/officeDocument/2006/relationships/image" Target="../media/image58.emf"/><Relationship Id="rId4" Type="http://schemas.openxmlformats.org/officeDocument/2006/relationships/image" Target="../media/image52.emf"/><Relationship Id="rId9" Type="http://schemas.openxmlformats.org/officeDocument/2006/relationships/image" Target="../media/image57.emf"/><Relationship Id="rId14" Type="http://schemas.openxmlformats.org/officeDocument/2006/relationships/image" Target="../media/image4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image" Target="../media/image60.emf"/><Relationship Id="rId4" Type="http://schemas.openxmlformats.org/officeDocument/2006/relationships/image" Target="../media/image6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1059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0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0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10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DB529D-214D-4B42-9146-362F182F93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69267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8C6617-32FA-4CFD-BEE0-D7EF1E3D1821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7802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A9DB12-1E2F-4FF0-9C41-6296F1987581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6615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A77E5A-F13B-4E77-9DEE-8C59B4484021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7505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A1A093-6463-4176-B16E-353E818D23E7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7526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8F9385-ACE5-43F4-9DB1-0592C7891A4B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7546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1AADB3-ECA7-40E5-933C-36C64E9E03EC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7731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10DAC7-985A-4DB4-87CF-E1A4178A4987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7649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064A45-BBC9-45B0-B81C-3E0F5581140C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7669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378D08-5355-4AD4-8A22-B333E5911B7F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7690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927BC8-698F-4001-B3EA-A441E188F59F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7710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0" name="Group 2"/>
          <p:cNvGrpSpPr>
            <a:grpSpLocks/>
          </p:cNvGrpSpPr>
          <p:nvPr/>
        </p:nvGrpSpPr>
        <p:grpSpPr bwMode="auto"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53251" name="Group 3"/>
            <p:cNvGrpSpPr>
              <a:grpSpLocks/>
            </p:cNvGrpSpPr>
            <p:nvPr userDrawn="1"/>
          </p:nvGrpSpPr>
          <p:grpSpPr bwMode="auto"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53252" name="Freeform 4"/>
              <p:cNvSpPr>
                <a:spLocks/>
              </p:cNvSpPr>
              <p:nvPr userDrawn="1"/>
            </p:nvSpPr>
            <p:spPr bwMode="ltGray">
              <a:xfrm rot="12185230" flipV="1">
                <a:off x="3534" y="778"/>
                <a:ext cx="1333" cy="1485"/>
              </a:xfrm>
              <a:custGeom>
                <a:avLst/>
                <a:gdLst>
                  <a:gd name="T0" fmla="*/ 16 w 596"/>
                  <a:gd name="T1" fmla="*/ 370 h 666"/>
                  <a:gd name="T2" fmla="*/ 6 w 596"/>
                  <a:gd name="T3" fmla="*/ 341 h 666"/>
                  <a:gd name="T4" fmla="*/ 0 w 596"/>
                  <a:gd name="T5" fmla="*/ 289 h 666"/>
                  <a:gd name="T6" fmla="*/ 4 w 596"/>
                  <a:gd name="T7" fmla="*/ 222 h 666"/>
                  <a:gd name="T8" fmla="*/ 25 w 596"/>
                  <a:gd name="T9" fmla="*/ 151 h 666"/>
                  <a:gd name="T10" fmla="*/ 69 w 596"/>
                  <a:gd name="T11" fmla="*/ 84 h 666"/>
                  <a:gd name="T12" fmla="*/ 142 w 596"/>
                  <a:gd name="T13" fmla="*/ 31 h 666"/>
                  <a:gd name="T14" fmla="*/ 247 w 596"/>
                  <a:gd name="T15" fmla="*/ 2 h 666"/>
                  <a:gd name="T16" fmla="*/ 380 w 596"/>
                  <a:gd name="T17" fmla="*/ 9 h 666"/>
                  <a:gd name="T18" fmla="*/ 484 w 596"/>
                  <a:gd name="T19" fmla="*/ 68 h 666"/>
                  <a:gd name="T20" fmla="*/ 554 w 596"/>
                  <a:gd name="T21" fmla="*/ 165 h 666"/>
                  <a:gd name="T22" fmla="*/ 591 w 596"/>
                  <a:gd name="T23" fmla="*/ 284 h 666"/>
                  <a:gd name="T24" fmla="*/ 595 w 596"/>
                  <a:gd name="T25" fmla="*/ 409 h 666"/>
                  <a:gd name="T26" fmla="*/ 566 w 596"/>
                  <a:gd name="T27" fmla="*/ 525 h 666"/>
                  <a:gd name="T28" fmla="*/ 507 w 596"/>
                  <a:gd name="T29" fmla="*/ 615 h 666"/>
                  <a:gd name="T30" fmla="*/ 417 w 596"/>
                  <a:gd name="T31" fmla="*/ 663 h 666"/>
                  <a:gd name="T32" fmla="*/ 389 w 596"/>
                  <a:gd name="T33" fmla="*/ 659 h 666"/>
                  <a:gd name="T34" fmla="*/ 441 w 596"/>
                  <a:gd name="T35" fmla="*/ 617 h 666"/>
                  <a:gd name="T36" fmla="*/ 482 w 596"/>
                  <a:gd name="T37" fmla="*/ 544 h 666"/>
                  <a:gd name="T38" fmla="*/ 509 w 596"/>
                  <a:gd name="T39" fmla="*/ 454 h 666"/>
                  <a:gd name="T40" fmla="*/ 520 w 596"/>
                  <a:gd name="T41" fmla="*/ 355 h 666"/>
                  <a:gd name="T42" fmla="*/ 514 w 596"/>
                  <a:gd name="T43" fmla="*/ 258 h 666"/>
                  <a:gd name="T44" fmla="*/ 485 w 596"/>
                  <a:gd name="T45" fmla="*/ 174 h 666"/>
                  <a:gd name="T46" fmla="*/ 433 w 596"/>
                  <a:gd name="T47" fmla="*/ 112 h 666"/>
                  <a:gd name="T48" fmla="*/ 341 w 596"/>
                  <a:gd name="T49" fmla="*/ 75 h 666"/>
                  <a:gd name="T50" fmla="*/ 246 w 596"/>
                  <a:gd name="T51" fmla="*/ 61 h 666"/>
                  <a:gd name="T52" fmla="*/ 174 w 596"/>
                  <a:gd name="T53" fmla="*/ 71 h 666"/>
                  <a:gd name="T54" fmla="*/ 121 w 596"/>
                  <a:gd name="T55" fmla="*/ 101 h 666"/>
                  <a:gd name="T56" fmla="*/ 84 w 596"/>
                  <a:gd name="T57" fmla="*/ 149 h 666"/>
                  <a:gd name="T58" fmla="*/ 57 w 596"/>
                  <a:gd name="T59" fmla="*/ 206 h 666"/>
                  <a:gd name="T60" fmla="*/ 40 w 596"/>
                  <a:gd name="T61" fmla="*/ 272 h 666"/>
                  <a:gd name="T62" fmla="*/ 28 w 596"/>
                  <a:gd name="T63" fmla="*/ 339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53" name="Freeform 5"/>
              <p:cNvSpPr>
                <a:spLocks/>
              </p:cNvSpPr>
              <p:nvPr userDrawn="1"/>
            </p:nvSpPr>
            <p:spPr bwMode="ltGray">
              <a:xfrm rot="12185230" flipV="1">
                <a:off x="4029" y="1802"/>
                <a:ext cx="571" cy="531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25 h 237"/>
                  <a:gd name="T4" fmla="*/ 3 w 257"/>
                  <a:gd name="T5" fmla="*/ 50 h 237"/>
                  <a:gd name="T6" fmla="*/ 6 w 257"/>
                  <a:gd name="T7" fmla="*/ 75 h 237"/>
                  <a:gd name="T8" fmla="*/ 11 w 257"/>
                  <a:gd name="T9" fmla="*/ 98 h 237"/>
                  <a:gd name="T10" fmla="*/ 18 w 257"/>
                  <a:gd name="T11" fmla="*/ 119 h 237"/>
                  <a:gd name="T12" fmla="*/ 27 w 257"/>
                  <a:gd name="T13" fmla="*/ 141 h 237"/>
                  <a:gd name="T14" fmla="*/ 38 w 257"/>
                  <a:gd name="T15" fmla="*/ 161 h 237"/>
                  <a:gd name="T16" fmla="*/ 51 w 257"/>
                  <a:gd name="T17" fmla="*/ 178 h 237"/>
                  <a:gd name="T18" fmla="*/ 67 w 257"/>
                  <a:gd name="T19" fmla="*/ 194 h 237"/>
                  <a:gd name="T20" fmla="*/ 86 w 257"/>
                  <a:gd name="T21" fmla="*/ 208 h 237"/>
                  <a:gd name="T22" fmla="*/ 106 w 257"/>
                  <a:gd name="T23" fmla="*/ 219 h 237"/>
                  <a:gd name="T24" fmla="*/ 131 w 257"/>
                  <a:gd name="T25" fmla="*/ 228 h 237"/>
                  <a:gd name="T26" fmla="*/ 158 w 257"/>
                  <a:gd name="T27" fmla="*/ 234 h 237"/>
                  <a:gd name="T28" fmla="*/ 188 w 257"/>
                  <a:gd name="T29" fmla="*/ 237 h 237"/>
                  <a:gd name="T30" fmla="*/ 220 w 257"/>
                  <a:gd name="T31" fmla="*/ 236 h 237"/>
                  <a:gd name="T32" fmla="*/ 257 w 257"/>
                  <a:gd name="T33" fmla="*/ 232 h 237"/>
                  <a:gd name="T34" fmla="*/ 224 w 257"/>
                  <a:gd name="T35" fmla="*/ 227 h 237"/>
                  <a:gd name="T36" fmla="*/ 195 w 257"/>
                  <a:gd name="T37" fmla="*/ 220 h 237"/>
                  <a:gd name="T38" fmla="*/ 170 w 257"/>
                  <a:gd name="T39" fmla="*/ 212 h 237"/>
                  <a:gd name="T40" fmla="*/ 148 w 257"/>
                  <a:gd name="T41" fmla="*/ 204 h 237"/>
                  <a:gd name="T42" fmla="*/ 128 w 257"/>
                  <a:gd name="T43" fmla="*/ 193 h 237"/>
                  <a:gd name="T44" fmla="*/ 112 w 257"/>
                  <a:gd name="T45" fmla="*/ 182 h 237"/>
                  <a:gd name="T46" fmla="*/ 97 w 257"/>
                  <a:gd name="T47" fmla="*/ 169 h 237"/>
                  <a:gd name="T48" fmla="*/ 84 w 257"/>
                  <a:gd name="T49" fmla="*/ 155 h 237"/>
                  <a:gd name="T50" fmla="*/ 72 w 257"/>
                  <a:gd name="T51" fmla="*/ 141 h 237"/>
                  <a:gd name="T52" fmla="*/ 61 w 257"/>
                  <a:gd name="T53" fmla="*/ 125 h 237"/>
                  <a:gd name="T54" fmla="*/ 52 w 257"/>
                  <a:gd name="T55" fmla="*/ 107 h 237"/>
                  <a:gd name="T56" fmla="*/ 43 w 257"/>
                  <a:gd name="T57" fmla="*/ 88 h 237"/>
                  <a:gd name="T58" fmla="*/ 33 w 257"/>
                  <a:gd name="T59" fmla="*/ 69 h 237"/>
                  <a:gd name="T60" fmla="*/ 23 w 257"/>
                  <a:gd name="T61" fmla="*/ 47 h 237"/>
                  <a:gd name="T62" fmla="*/ 12 w 257"/>
                  <a:gd name="T63" fmla="*/ 24 h 237"/>
                  <a:gd name="T64" fmla="*/ 0 w 257"/>
                  <a:gd name="T65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54" name="Freeform 6"/>
              <p:cNvSpPr>
                <a:spLocks/>
              </p:cNvSpPr>
              <p:nvPr userDrawn="1"/>
            </p:nvSpPr>
            <p:spPr bwMode="ltGray">
              <a:xfrm rot="12185230" flipV="1">
                <a:off x="3639" y="2167"/>
                <a:ext cx="277" cy="249"/>
              </a:xfrm>
              <a:custGeom>
                <a:avLst/>
                <a:gdLst>
                  <a:gd name="T0" fmla="*/ 77 w 124"/>
                  <a:gd name="T1" fmla="*/ 0 h 110"/>
                  <a:gd name="T2" fmla="*/ 124 w 124"/>
                  <a:gd name="T3" fmla="*/ 108 h 110"/>
                  <a:gd name="T4" fmla="*/ 120 w 124"/>
                  <a:gd name="T5" fmla="*/ 107 h 110"/>
                  <a:gd name="T6" fmla="*/ 107 w 124"/>
                  <a:gd name="T7" fmla="*/ 105 h 110"/>
                  <a:gd name="T8" fmla="*/ 89 w 124"/>
                  <a:gd name="T9" fmla="*/ 101 h 110"/>
                  <a:gd name="T10" fmla="*/ 68 w 124"/>
                  <a:gd name="T11" fmla="*/ 99 h 110"/>
                  <a:gd name="T12" fmla="*/ 45 w 124"/>
                  <a:gd name="T13" fmla="*/ 97 h 110"/>
                  <a:gd name="T14" fmla="*/ 25 w 124"/>
                  <a:gd name="T15" fmla="*/ 98 h 110"/>
                  <a:gd name="T16" fmla="*/ 9 w 124"/>
                  <a:gd name="T17" fmla="*/ 102 h 110"/>
                  <a:gd name="T18" fmla="*/ 0 w 124"/>
                  <a:gd name="T19" fmla="*/ 110 h 110"/>
                  <a:gd name="T20" fmla="*/ 4 w 124"/>
                  <a:gd name="T21" fmla="*/ 98 h 110"/>
                  <a:gd name="T22" fmla="*/ 8 w 124"/>
                  <a:gd name="T23" fmla="*/ 89 h 110"/>
                  <a:gd name="T24" fmla="*/ 16 w 124"/>
                  <a:gd name="T25" fmla="*/ 82 h 110"/>
                  <a:gd name="T26" fmla="*/ 25 w 124"/>
                  <a:gd name="T27" fmla="*/ 76 h 110"/>
                  <a:gd name="T28" fmla="*/ 36 w 124"/>
                  <a:gd name="T29" fmla="*/ 72 h 110"/>
                  <a:gd name="T30" fmla="*/ 47 w 124"/>
                  <a:gd name="T31" fmla="*/ 71 h 110"/>
                  <a:gd name="T32" fmla="*/ 59 w 124"/>
                  <a:gd name="T33" fmla="*/ 71 h 110"/>
                  <a:gd name="T34" fmla="*/ 72 w 124"/>
                  <a:gd name="T35" fmla="*/ 74 h 110"/>
                  <a:gd name="T36" fmla="*/ 73 w 124"/>
                  <a:gd name="T37" fmla="*/ 71 h 110"/>
                  <a:gd name="T38" fmla="*/ 70 w 124"/>
                  <a:gd name="T39" fmla="*/ 56 h 110"/>
                  <a:gd name="T40" fmla="*/ 67 w 124"/>
                  <a:gd name="T41" fmla="*/ 38 h 110"/>
                  <a:gd name="T42" fmla="*/ 65 w 124"/>
                  <a:gd name="T43" fmla="*/ 30 h 110"/>
                  <a:gd name="T44" fmla="*/ 63 w 124"/>
                  <a:gd name="T45" fmla="*/ 30 h 110"/>
                  <a:gd name="T46" fmla="*/ 61 w 124"/>
                  <a:gd name="T47" fmla="*/ 29 h 110"/>
                  <a:gd name="T48" fmla="*/ 59 w 124"/>
                  <a:gd name="T49" fmla="*/ 26 h 110"/>
                  <a:gd name="T50" fmla="*/ 57 w 124"/>
                  <a:gd name="T51" fmla="*/ 23 h 110"/>
                  <a:gd name="T52" fmla="*/ 57 w 124"/>
                  <a:gd name="T53" fmla="*/ 19 h 110"/>
                  <a:gd name="T54" fmla="*/ 59 w 124"/>
                  <a:gd name="T55" fmla="*/ 14 h 110"/>
                  <a:gd name="T56" fmla="*/ 66 w 124"/>
                  <a:gd name="T57" fmla="*/ 8 h 110"/>
                  <a:gd name="T58" fmla="*/ 77 w 124"/>
                  <a:gd name="T5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55" name="Freeform 7"/>
              <p:cNvSpPr>
                <a:spLocks/>
              </p:cNvSpPr>
              <p:nvPr userDrawn="1"/>
            </p:nvSpPr>
            <p:spPr bwMode="ltGray">
              <a:xfrm rot="12185230" flipV="1">
                <a:off x="3979" y="977"/>
                <a:ext cx="245" cy="347"/>
              </a:xfrm>
              <a:custGeom>
                <a:avLst/>
                <a:gdLst>
                  <a:gd name="T0" fmla="*/ 0 w 109"/>
                  <a:gd name="T1" fmla="*/ 0 h 156"/>
                  <a:gd name="T2" fmla="*/ 5 w 109"/>
                  <a:gd name="T3" fmla="*/ 1 h 156"/>
                  <a:gd name="T4" fmla="*/ 18 w 109"/>
                  <a:gd name="T5" fmla="*/ 5 h 156"/>
                  <a:gd name="T6" fmla="*/ 37 w 109"/>
                  <a:gd name="T7" fmla="*/ 12 h 156"/>
                  <a:gd name="T8" fmla="*/ 58 w 109"/>
                  <a:gd name="T9" fmla="*/ 24 h 156"/>
                  <a:gd name="T10" fmla="*/ 78 w 109"/>
                  <a:gd name="T11" fmla="*/ 44 h 156"/>
                  <a:gd name="T12" fmla="*/ 96 w 109"/>
                  <a:gd name="T13" fmla="*/ 71 h 156"/>
                  <a:gd name="T14" fmla="*/ 107 w 109"/>
                  <a:gd name="T15" fmla="*/ 108 h 156"/>
                  <a:gd name="T16" fmla="*/ 109 w 109"/>
                  <a:gd name="T17" fmla="*/ 156 h 156"/>
                  <a:gd name="T18" fmla="*/ 105 w 109"/>
                  <a:gd name="T19" fmla="*/ 156 h 156"/>
                  <a:gd name="T20" fmla="*/ 99 w 109"/>
                  <a:gd name="T21" fmla="*/ 156 h 156"/>
                  <a:gd name="T22" fmla="*/ 93 w 109"/>
                  <a:gd name="T23" fmla="*/ 156 h 156"/>
                  <a:gd name="T24" fmla="*/ 87 w 109"/>
                  <a:gd name="T25" fmla="*/ 154 h 156"/>
                  <a:gd name="T26" fmla="*/ 81 w 109"/>
                  <a:gd name="T27" fmla="*/ 153 h 156"/>
                  <a:gd name="T28" fmla="*/ 74 w 109"/>
                  <a:gd name="T29" fmla="*/ 150 h 156"/>
                  <a:gd name="T30" fmla="*/ 66 w 109"/>
                  <a:gd name="T31" fmla="*/ 145 h 156"/>
                  <a:gd name="T32" fmla="*/ 58 w 109"/>
                  <a:gd name="T33" fmla="*/ 139 h 156"/>
                  <a:gd name="T34" fmla="*/ 53 w 109"/>
                  <a:gd name="T35" fmla="*/ 126 h 156"/>
                  <a:gd name="T36" fmla="*/ 53 w 109"/>
                  <a:gd name="T37" fmla="*/ 111 h 156"/>
                  <a:gd name="T38" fmla="*/ 56 w 109"/>
                  <a:gd name="T39" fmla="*/ 96 h 156"/>
                  <a:gd name="T40" fmla="*/ 59 w 109"/>
                  <a:gd name="T41" fmla="*/ 80 h 156"/>
                  <a:gd name="T42" fmla="*/ 56 w 109"/>
                  <a:gd name="T43" fmla="*/ 62 h 156"/>
                  <a:gd name="T44" fmla="*/ 48 w 109"/>
                  <a:gd name="T45" fmla="*/ 43 h 156"/>
                  <a:gd name="T46" fmla="*/ 31 w 109"/>
                  <a:gd name="T47" fmla="*/ 23 h 156"/>
                  <a:gd name="T48" fmla="*/ 0 w 109"/>
                  <a:gd name="T49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56" name="Freeform 8"/>
              <p:cNvSpPr>
                <a:spLocks/>
              </p:cNvSpPr>
              <p:nvPr userDrawn="1"/>
            </p:nvSpPr>
            <p:spPr bwMode="ltGray">
              <a:xfrm rot="12185230" flipV="1">
                <a:off x="3845" y="2207"/>
                <a:ext cx="103" cy="209"/>
              </a:xfrm>
              <a:custGeom>
                <a:avLst/>
                <a:gdLst>
                  <a:gd name="T0" fmla="*/ 31 w 46"/>
                  <a:gd name="T1" fmla="*/ 0 h 94"/>
                  <a:gd name="T2" fmla="*/ 20 w 46"/>
                  <a:gd name="T3" fmla="*/ 38 h 94"/>
                  <a:gd name="T4" fmla="*/ 15 w 46"/>
                  <a:gd name="T5" fmla="*/ 62 h 94"/>
                  <a:gd name="T6" fmla="*/ 11 w 46"/>
                  <a:gd name="T7" fmla="*/ 79 h 94"/>
                  <a:gd name="T8" fmla="*/ 0 w 46"/>
                  <a:gd name="T9" fmla="*/ 94 h 94"/>
                  <a:gd name="T10" fmla="*/ 12 w 46"/>
                  <a:gd name="T11" fmla="*/ 88 h 94"/>
                  <a:gd name="T12" fmla="*/ 23 w 46"/>
                  <a:gd name="T13" fmla="*/ 80 h 94"/>
                  <a:gd name="T14" fmla="*/ 32 w 46"/>
                  <a:gd name="T15" fmla="*/ 69 h 94"/>
                  <a:gd name="T16" fmla="*/ 40 w 46"/>
                  <a:gd name="T17" fmla="*/ 57 h 94"/>
                  <a:gd name="T18" fmla="*/ 45 w 46"/>
                  <a:gd name="T19" fmla="*/ 44 h 94"/>
                  <a:gd name="T20" fmla="*/ 46 w 46"/>
                  <a:gd name="T21" fmla="*/ 30 h 94"/>
                  <a:gd name="T22" fmla="*/ 42 w 46"/>
                  <a:gd name="T23" fmla="*/ 15 h 94"/>
                  <a:gd name="T24" fmla="*/ 31 w 46"/>
                  <a:gd name="T25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57" name="Freeform 9"/>
              <p:cNvSpPr>
                <a:spLocks/>
              </p:cNvSpPr>
              <p:nvPr userDrawn="1"/>
            </p:nvSpPr>
            <p:spPr bwMode="ltGray">
              <a:xfrm rot="12185230" flipV="1">
                <a:off x="3895" y="1325"/>
                <a:ext cx="120" cy="90"/>
              </a:xfrm>
              <a:custGeom>
                <a:avLst/>
                <a:gdLst>
                  <a:gd name="T0" fmla="*/ 0 w 54"/>
                  <a:gd name="T1" fmla="*/ 0 h 40"/>
                  <a:gd name="T2" fmla="*/ 1 w 54"/>
                  <a:gd name="T3" fmla="*/ 1 h 40"/>
                  <a:gd name="T4" fmla="*/ 6 w 54"/>
                  <a:gd name="T5" fmla="*/ 3 h 40"/>
                  <a:gd name="T6" fmla="*/ 13 w 54"/>
                  <a:gd name="T7" fmla="*/ 8 h 40"/>
                  <a:gd name="T8" fmla="*/ 21 w 54"/>
                  <a:gd name="T9" fmla="*/ 12 h 40"/>
                  <a:gd name="T10" fmla="*/ 29 w 54"/>
                  <a:gd name="T11" fmla="*/ 15 h 40"/>
                  <a:gd name="T12" fmla="*/ 38 w 54"/>
                  <a:gd name="T13" fmla="*/ 17 h 40"/>
                  <a:gd name="T14" fmla="*/ 46 w 54"/>
                  <a:gd name="T15" fmla="*/ 18 h 40"/>
                  <a:gd name="T16" fmla="*/ 54 w 54"/>
                  <a:gd name="T17" fmla="*/ 16 h 40"/>
                  <a:gd name="T18" fmla="*/ 53 w 54"/>
                  <a:gd name="T19" fmla="*/ 25 h 40"/>
                  <a:gd name="T20" fmla="*/ 50 w 54"/>
                  <a:gd name="T21" fmla="*/ 33 h 40"/>
                  <a:gd name="T22" fmla="*/ 44 w 54"/>
                  <a:gd name="T23" fmla="*/ 38 h 40"/>
                  <a:gd name="T24" fmla="*/ 37 w 54"/>
                  <a:gd name="T25" fmla="*/ 40 h 40"/>
                  <a:gd name="T26" fmla="*/ 28 w 54"/>
                  <a:gd name="T27" fmla="*/ 39 h 40"/>
                  <a:gd name="T28" fmla="*/ 19 w 54"/>
                  <a:gd name="T29" fmla="*/ 32 h 40"/>
                  <a:gd name="T30" fmla="*/ 10 w 54"/>
                  <a:gd name="T31" fmla="*/ 20 h 40"/>
                  <a:gd name="T32" fmla="*/ 0 w 54"/>
                  <a:gd name="T33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58" name="Freeform 10"/>
              <p:cNvSpPr>
                <a:spLocks/>
              </p:cNvSpPr>
              <p:nvPr userDrawn="1"/>
            </p:nvSpPr>
            <p:spPr bwMode="ltGray">
              <a:xfrm rot="12185230" flipV="1">
                <a:off x="3010" y="2344"/>
                <a:ext cx="330" cy="2059"/>
              </a:xfrm>
              <a:custGeom>
                <a:avLst/>
                <a:gdLst>
                  <a:gd name="T0" fmla="*/ 0 w 149"/>
                  <a:gd name="T1" fmla="*/ 0 h 704"/>
                  <a:gd name="T2" fmla="*/ 6 w 149"/>
                  <a:gd name="T3" fmla="*/ 6 h 704"/>
                  <a:gd name="T4" fmla="*/ 16 w 149"/>
                  <a:gd name="T5" fmla="*/ 14 h 704"/>
                  <a:gd name="T6" fmla="*/ 28 w 149"/>
                  <a:gd name="T7" fmla="*/ 24 h 704"/>
                  <a:gd name="T8" fmla="*/ 41 w 149"/>
                  <a:gd name="T9" fmla="*/ 37 h 704"/>
                  <a:gd name="T10" fmla="*/ 58 w 149"/>
                  <a:gd name="T11" fmla="*/ 53 h 704"/>
                  <a:gd name="T12" fmla="*/ 73 w 149"/>
                  <a:gd name="T13" fmla="*/ 70 h 704"/>
                  <a:gd name="T14" fmla="*/ 88 w 149"/>
                  <a:gd name="T15" fmla="*/ 90 h 704"/>
                  <a:gd name="T16" fmla="*/ 100 w 149"/>
                  <a:gd name="T17" fmla="*/ 113 h 704"/>
                  <a:gd name="T18" fmla="*/ 112 w 149"/>
                  <a:gd name="T19" fmla="*/ 137 h 704"/>
                  <a:gd name="T20" fmla="*/ 120 w 149"/>
                  <a:gd name="T21" fmla="*/ 165 h 704"/>
                  <a:gd name="T22" fmla="*/ 124 w 149"/>
                  <a:gd name="T23" fmla="*/ 196 h 704"/>
                  <a:gd name="T24" fmla="*/ 126 w 149"/>
                  <a:gd name="T25" fmla="*/ 228 h 704"/>
                  <a:gd name="T26" fmla="*/ 120 w 149"/>
                  <a:gd name="T27" fmla="*/ 264 h 704"/>
                  <a:gd name="T28" fmla="*/ 109 w 149"/>
                  <a:gd name="T29" fmla="*/ 302 h 704"/>
                  <a:gd name="T30" fmla="*/ 92 w 149"/>
                  <a:gd name="T31" fmla="*/ 342 h 704"/>
                  <a:gd name="T32" fmla="*/ 67 w 149"/>
                  <a:gd name="T33" fmla="*/ 386 h 704"/>
                  <a:gd name="T34" fmla="*/ 39 w 149"/>
                  <a:gd name="T35" fmla="*/ 436 h 704"/>
                  <a:gd name="T36" fmla="*/ 21 w 149"/>
                  <a:gd name="T37" fmla="*/ 482 h 704"/>
                  <a:gd name="T38" fmla="*/ 10 w 149"/>
                  <a:gd name="T39" fmla="*/ 525 h 704"/>
                  <a:gd name="T40" fmla="*/ 6 w 149"/>
                  <a:gd name="T41" fmla="*/ 566 h 704"/>
                  <a:gd name="T42" fmla="*/ 6 w 149"/>
                  <a:gd name="T43" fmla="*/ 605 h 704"/>
                  <a:gd name="T44" fmla="*/ 8 w 149"/>
                  <a:gd name="T45" fmla="*/ 641 h 704"/>
                  <a:gd name="T46" fmla="*/ 12 w 149"/>
                  <a:gd name="T47" fmla="*/ 673 h 704"/>
                  <a:gd name="T48" fmla="*/ 14 w 149"/>
                  <a:gd name="T49" fmla="*/ 704 h 704"/>
                  <a:gd name="T50" fmla="*/ 41 w 149"/>
                  <a:gd name="T51" fmla="*/ 688 h 704"/>
                  <a:gd name="T52" fmla="*/ 39 w 149"/>
                  <a:gd name="T53" fmla="*/ 680 h 704"/>
                  <a:gd name="T54" fmla="*/ 36 w 149"/>
                  <a:gd name="T55" fmla="*/ 657 h 704"/>
                  <a:gd name="T56" fmla="*/ 33 w 149"/>
                  <a:gd name="T57" fmla="*/ 622 h 704"/>
                  <a:gd name="T58" fmla="*/ 35 w 149"/>
                  <a:gd name="T59" fmla="*/ 575 h 704"/>
                  <a:gd name="T60" fmla="*/ 41 w 149"/>
                  <a:gd name="T61" fmla="*/ 519 h 704"/>
                  <a:gd name="T62" fmla="*/ 58 w 149"/>
                  <a:gd name="T63" fmla="*/ 455 h 704"/>
                  <a:gd name="T64" fmla="*/ 86 w 149"/>
                  <a:gd name="T65" fmla="*/ 386 h 704"/>
                  <a:gd name="T66" fmla="*/ 129 w 149"/>
                  <a:gd name="T67" fmla="*/ 313 h 704"/>
                  <a:gd name="T68" fmla="*/ 143 w 149"/>
                  <a:gd name="T69" fmla="*/ 279 h 704"/>
                  <a:gd name="T70" fmla="*/ 149 w 149"/>
                  <a:gd name="T71" fmla="*/ 235 h 704"/>
                  <a:gd name="T72" fmla="*/ 144 w 149"/>
                  <a:gd name="T73" fmla="*/ 184 h 704"/>
                  <a:gd name="T74" fmla="*/ 131 w 149"/>
                  <a:gd name="T75" fmla="*/ 134 h 704"/>
                  <a:gd name="T76" fmla="*/ 109 w 149"/>
                  <a:gd name="T77" fmla="*/ 85 h 704"/>
                  <a:gd name="T78" fmla="*/ 81 w 149"/>
                  <a:gd name="T79" fmla="*/ 44 h 704"/>
                  <a:gd name="T80" fmla="*/ 44 w 149"/>
                  <a:gd name="T81" fmla="*/ 14 h 704"/>
                  <a:gd name="T82" fmla="*/ 0 w 149"/>
                  <a:gd name="T83" fmla="*/ 0 h 7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3259" name="Freeform 11"/>
            <p:cNvSpPr>
              <a:spLocks/>
            </p:cNvSpPr>
            <p:nvPr userDrawn="1"/>
          </p:nvSpPr>
          <p:spPr bwMode="ltGray">
            <a:xfrm rot="373331" flipH="1">
              <a:off x="22" y="1957"/>
              <a:ext cx="323" cy="649"/>
            </a:xfrm>
            <a:custGeom>
              <a:avLst/>
              <a:gdLst>
                <a:gd name="T0" fmla="*/ 94 w 128"/>
                <a:gd name="T1" fmla="*/ 0 h 217"/>
                <a:gd name="T2" fmla="*/ 105 w 128"/>
                <a:gd name="T3" fmla="*/ 9 h 217"/>
                <a:gd name="T4" fmla="*/ 115 w 128"/>
                <a:gd name="T5" fmla="*/ 27 h 217"/>
                <a:gd name="T6" fmla="*/ 123 w 128"/>
                <a:gd name="T7" fmla="*/ 50 h 217"/>
                <a:gd name="T8" fmla="*/ 128 w 128"/>
                <a:gd name="T9" fmla="*/ 78 h 217"/>
                <a:gd name="T10" fmla="*/ 127 w 128"/>
                <a:gd name="T11" fmla="*/ 111 h 217"/>
                <a:gd name="T12" fmla="*/ 116 w 128"/>
                <a:gd name="T13" fmla="*/ 145 h 217"/>
                <a:gd name="T14" fmla="*/ 94 w 128"/>
                <a:gd name="T15" fmla="*/ 181 h 217"/>
                <a:gd name="T16" fmla="*/ 60 w 128"/>
                <a:gd name="T17" fmla="*/ 217 h 217"/>
                <a:gd name="T18" fmla="*/ 49 w 128"/>
                <a:gd name="T19" fmla="*/ 213 h 217"/>
                <a:gd name="T20" fmla="*/ 38 w 128"/>
                <a:gd name="T21" fmla="*/ 210 h 217"/>
                <a:gd name="T22" fmla="*/ 26 w 128"/>
                <a:gd name="T23" fmla="*/ 205 h 217"/>
                <a:gd name="T24" fmla="*/ 16 w 128"/>
                <a:gd name="T25" fmla="*/ 201 h 217"/>
                <a:gd name="T26" fmla="*/ 8 w 128"/>
                <a:gd name="T27" fmla="*/ 196 h 217"/>
                <a:gd name="T28" fmla="*/ 2 w 128"/>
                <a:gd name="T29" fmla="*/ 190 h 217"/>
                <a:gd name="T30" fmla="*/ 0 w 128"/>
                <a:gd name="T31" fmla="*/ 183 h 217"/>
                <a:gd name="T32" fmla="*/ 1 w 128"/>
                <a:gd name="T33" fmla="*/ 178 h 217"/>
                <a:gd name="T34" fmla="*/ 13 w 128"/>
                <a:gd name="T35" fmla="*/ 171 h 217"/>
                <a:gd name="T36" fmla="*/ 29 w 128"/>
                <a:gd name="T37" fmla="*/ 161 h 217"/>
                <a:gd name="T38" fmla="*/ 46 w 128"/>
                <a:gd name="T39" fmla="*/ 150 h 217"/>
                <a:gd name="T40" fmla="*/ 63 w 128"/>
                <a:gd name="T41" fmla="*/ 134 h 217"/>
                <a:gd name="T42" fmla="*/ 79 w 128"/>
                <a:gd name="T43" fmla="*/ 112 h 217"/>
                <a:gd name="T44" fmla="*/ 91 w 128"/>
                <a:gd name="T45" fmla="*/ 83 h 217"/>
                <a:gd name="T46" fmla="*/ 97 w 128"/>
                <a:gd name="T47" fmla="*/ 46 h 217"/>
                <a:gd name="T48" fmla="*/ 94 w 128"/>
                <a:gd name="T49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0" name="Freeform 12"/>
            <p:cNvSpPr>
              <a:spLocks/>
            </p:cNvSpPr>
            <p:nvPr userDrawn="1"/>
          </p:nvSpPr>
          <p:spPr bwMode="ltGray">
            <a:xfrm>
              <a:off x="168" y="1260"/>
              <a:ext cx="1259" cy="1532"/>
            </a:xfrm>
            <a:custGeom>
              <a:avLst/>
              <a:gdLst>
                <a:gd name="T0" fmla="*/ 891 w 1259"/>
                <a:gd name="T1" fmla="*/ 1532 h 1532"/>
                <a:gd name="T2" fmla="*/ 954 w 1259"/>
                <a:gd name="T3" fmla="*/ 1452 h 1532"/>
                <a:gd name="T4" fmla="*/ 1032 w 1259"/>
                <a:gd name="T5" fmla="*/ 1338 h 1532"/>
                <a:gd name="T6" fmla="*/ 1115 w 1259"/>
                <a:gd name="T7" fmla="*/ 1188 h 1532"/>
                <a:gd name="T8" fmla="*/ 1194 w 1259"/>
                <a:gd name="T9" fmla="*/ 1023 h 1532"/>
                <a:gd name="T10" fmla="*/ 1244 w 1259"/>
                <a:gd name="T11" fmla="*/ 841 h 1532"/>
                <a:gd name="T12" fmla="*/ 1259 w 1259"/>
                <a:gd name="T13" fmla="*/ 647 h 1532"/>
                <a:gd name="T14" fmla="*/ 1230 w 1259"/>
                <a:gd name="T15" fmla="*/ 463 h 1532"/>
                <a:gd name="T16" fmla="*/ 1140 w 1259"/>
                <a:gd name="T17" fmla="*/ 294 h 1532"/>
                <a:gd name="T18" fmla="*/ 1043 w 1259"/>
                <a:gd name="T19" fmla="*/ 190 h 1532"/>
                <a:gd name="T20" fmla="*/ 961 w 1259"/>
                <a:gd name="T21" fmla="*/ 109 h 1532"/>
                <a:gd name="T22" fmla="*/ 894 w 1259"/>
                <a:gd name="T23" fmla="*/ 65 h 1532"/>
                <a:gd name="T24" fmla="*/ 786 w 1259"/>
                <a:gd name="T25" fmla="*/ 18 h 1532"/>
                <a:gd name="T26" fmla="*/ 642 w 1259"/>
                <a:gd name="T27" fmla="*/ 0 h 1532"/>
                <a:gd name="T28" fmla="*/ 440 w 1259"/>
                <a:gd name="T29" fmla="*/ 23 h 1532"/>
                <a:gd name="T30" fmla="*/ 366 w 1259"/>
                <a:gd name="T31" fmla="*/ 44 h 1532"/>
                <a:gd name="T32" fmla="*/ 292 w 1259"/>
                <a:gd name="T33" fmla="*/ 58 h 1532"/>
                <a:gd name="T34" fmla="*/ 229 w 1259"/>
                <a:gd name="T35" fmla="*/ 79 h 1532"/>
                <a:gd name="T36" fmla="*/ 178 w 1259"/>
                <a:gd name="T37" fmla="*/ 103 h 1532"/>
                <a:gd name="T38" fmla="*/ 127 w 1259"/>
                <a:gd name="T39" fmla="*/ 127 h 1532"/>
                <a:gd name="T40" fmla="*/ 82 w 1259"/>
                <a:gd name="T41" fmla="*/ 158 h 1532"/>
                <a:gd name="T42" fmla="*/ 41 w 1259"/>
                <a:gd name="T43" fmla="*/ 197 h 1532"/>
                <a:gd name="T44" fmla="*/ 0 w 1259"/>
                <a:gd name="T45" fmla="*/ 243 h 1532"/>
                <a:gd name="T46" fmla="*/ 76 w 1259"/>
                <a:gd name="T47" fmla="*/ 215 h 1532"/>
                <a:gd name="T48" fmla="*/ 144 w 1259"/>
                <a:gd name="T49" fmla="*/ 194 h 1532"/>
                <a:gd name="T50" fmla="*/ 212 w 1259"/>
                <a:gd name="T51" fmla="*/ 179 h 1532"/>
                <a:gd name="T52" fmla="*/ 280 w 1259"/>
                <a:gd name="T53" fmla="*/ 164 h 1532"/>
                <a:gd name="T54" fmla="*/ 336 w 1259"/>
                <a:gd name="T55" fmla="*/ 149 h 1532"/>
                <a:gd name="T56" fmla="*/ 397 w 1259"/>
                <a:gd name="T57" fmla="*/ 149 h 1532"/>
                <a:gd name="T58" fmla="*/ 458 w 1259"/>
                <a:gd name="T59" fmla="*/ 141 h 1532"/>
                <a:gd name="T60" fmla="*/ 511 w 1259"/>
                <a:gd name="T61" fmla="*/ 146 h 1532"/>
                <a:gd name="T62" fmla="*/ 565 w 1259"/>
                <a:gd name="T63" fmla="*/ 152 h 1532"/>
                <a:gd name="T64" fmla="*/ 618 w 1259"/>
                <a:gd name="T65" fmla="*/ 166 h 1532"/>
                <a:gd name="T66" fmla="*/ 669 w 1259"/>
                <a:gd name="T67" fmla="*/ 186 h 1532"/>
                <a:gd name="T68" fmla="*/ 715 w 1259"/>
                <a:gd name="T69" fmla="*/ 205 h 1532"/>
                <a:gd name="T70" fmla="*/ 760 w 1259"/>
                <a:gd name="T71" fmla="*/ 239 h 1532"/>
                <a:gd name="T72" fmla="*/ 811 w 1259"/>
                <a:gd name="T73" fmla="*/ 267 h 1532"/>
                <a:gd name="T74" fmla="*/ 855 w 1259"/>
                <a:gd name="T75" fmla="*/ 307 h 1532"/>
                <a:gd name="T76" fmla="*/ 899 w 1259"/>
                <a:gd name="T77" fmla="*/ 348 h 1532"/>
                <a:gd name="T78" fmla="*/ 971 w 1259"/>
                <a:gd name="T79" fmla="*/ 464 h 1532"/>
                <a:gd name="T80" fmla="*/ 1016 w 1259"/>
                <a:gd name="T81" fmla="*/ 606 h 1532"/>
                <a:gd name="T82" fmla="*/ 1027 w 1259"/>
                <a:gd name="T83" fmla="*/ 774 h 1532"/>
                <a:gd name="T84" fmla="*/ 1022 w 1259"/>
                <a:gd name="T85" fmla="*/ 939 h 1532"/>
                <a:gd name="T86" fmla="*/ 1002 w 1259"/>
                <a:gd name="T87" fmla="*/ 1117 h 1532"/>
                <a:gd name="T88" fmla="*/ 966 w 1259"/>
                <a:gd name="T89" fmla="*/ 1279 h 1532"/>
                <a:gd name="T90" fmla="*/ 933 w 1259"/>
                <a:gd name="T91" fmla="*/ 1421 h 1532"/>
                <a:gd name="T92" fmla="*/ 891 w 1259"/>
                <a:gd name="T93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1" name="Freeform 13"/>
            <p:cNvSpPr>
              <a:spLocks/>
            </p:cNvSpPr>
            <p:nvPr userDrawn="1"/>
          </p:nvSpPr>
          <p:spPr bwMode="ltGray">
            <a:xfrm>
              <a:off x="0" y="2610"/>
              <a:ext cx="801" cy="459"/>
            </a:xfrm>
            <a:custGeom>
              <a:avLst/>
              <a:gdLst>
                <a:gd name="T0" fmla="*/ 0 w 801"/>
                <a:gd name="T1" fmla="*/ 0 h 459"/>
                <a:gd name="T2" fmla="*/ 37 w 801"/>
                <a:gd name="T3" fmla="*/ 69 h 459"/>
                <a:gd name="T4" fmla="*/ 68 w 801"/>
                <a:gd name="T5" fmla="*/ 132 h 459"/>
                <a:gd name="T6" fmla="*/ 110 w 801"/>
                <a:gd name="T7" fmla="*/ 188 h 459"/>
                <a:gd name="T8" fmla="*/ 149 w 801"/>
                <a:gd name="T9" fmla="*/ 229 h 459"/>
                <a:gd name="T10" fmla="*/ 192 w 801"/>
                <a:gd name="T11" fmla="*/ 278 h 459"/>
                <a:gd name="T12" fmla="*/ 250 w 801"/>
                <a:gd name="T13" fmla="*/ 314 h 459"/>
                <a:gd name="T14" fmla="*/ 308 w 801"/>
                <a:gd name="T15" fmla="*/ 336 h 459"/>
                <a:gd name="T16" fmla="*/ 365 w 801"/>
                <a:gd name="T17" fmla="*/ 365 h 459"/>
                <a:gd name="T18" fmla="*/ 430 w 801"/>
                <a:gd name="T19" fmla="*/ 381 h 459"/>
                <a:gd name="T20" fmla="*/ 501 w 801"/>
                <a:gd name="T21" fmla="*/ 390 h 459"/>
                <a:gd name="T22" fmla="*/ 573 w 801"/>
                <a:gd name="T23" fmla="*/ 392 h 459"/>
                <a:gd name="T24" fmla="*/ 646 w 801"/>
                <a:gd name="T25" fmla="*/ 381 h 459"/>
                <a:gd name="T26" fmla="*/ 726 w 801"/>
                <a:gd name="T27" fmla="*/ 362 h 459"/>
                <a:gd name="T28" fmla="*/ 801 w 801"/>
                <a:gd name="T29" fmla="*/ 335 h 459"/>
                <a:gd name="T30" fmla="*/ 731 w 801"/>
                <a:gd name="T31" fmla="*/ 377 h 459"/>
                <a:gd name="T32" fmla="*/ 662 w 801"/>
                <a:gd name="T33" fmla="*/ 404 h 459"/>
                <a:gd name="T34" fmla="*/ 594 w 801"/>
                <a:gd name="T35" fmla="*/ 432 h 459"/>
                <a:gd name="T36" fmla="*/ 532 w 801"/>
                <a:gd name="T37" fmla="*/ 445 h 459"/>
                <a:gd name="T38" fmla="*/ 471 w 801"/>
                <a:gd name="T39" fmla="*/ 459 h 459"/>
                <a:gd name="T40" fmla="*/ 411 w 801"/>
                <a:gd name="T41" fmla="*/ 458 h 459"/>
                <a:gd name="T42" fmla="*/ 350 w 801"/>
                <a:gd name="T43" fmla="*/ 458 h 459"/>
                <a:gd name="T44" fmla="*/ 291 w 801"/>
                <a:gd name="T45" fmla="*/ 450 h 459"/>
                <a:gd name="T46" fmla="*/ 244 w 801"/>
                <a:gd name="T47" fmla="*/ 436 h 459"/>
                <a:gd name="T48" fmla="*/ 192 w 801"/>
                <a:gd name="T49" fmla="*/ 415 h 459"/>
                <a:gd name="T50" fmla="*/ 145 w 801"/>
                <a:gd name="T51" fmla="*/ 394 h 459"/>
                <a:gd name="T52" fmla="*/ 100 w 801"/>
                <a:gd name="T53" fmla="*/ 373 h 459"/>
                <a:gd name="T54" fmla="*/ 60 w 801"/>
                <a:gd name="T55" fmla="*/ 347 h 459"/>
                <a:gd name="T56" fmla="*/ 0 w 801"/>
                <a:gd name="T57" fmla="*/ 294 h 459"/>
                <a:gd name="T58" fmla="*/ 0 w 801"/>
                <a:gd name="T59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2" name="Freeform 14"/>
            <p:cNvSpPr>
              <a:spLocks/>
            </p:cNvSpPr>
            <p:nvPr userDrawn="1"/>
          </p:nvSpPr>
          <p:spPr bwMode="ltGray">
            <a:xfrm rot="373331" flipH="1">
              <a:off x="898" y="2855"/>
              <a:ext cx="354" cy="464"/>
            </a:xfrm>
            <a:custGeom>
              <a:avLst/>
              <a:gdLst>
                <a:gd name="T0" fmla="*/ 75 w 117"/>
                <a:gd name="T1" fmla="*/ 0 h 132"/>
                <a:gd name="T2" fmla="*/ 0 w 117"/>
                <a:gd name="T3" fmla="*/ 25 h 132"/>
                <a:gd name="T4" fmla="*/ 3 w 117"/>
                <a:gd name="T5" fmla="*/ 26 h 132"/>
                <a:gd name="T6" fmla="*/ 14 w 117"/>
                <a:gd name="T7" fmla="*/ 29 h 132"/>
                <a:gd name="T8" fmla="*/ 29 w 117"/>
                <a:gd name="T9" fmla="*/ 36 h 132"/>
                <a:gd name="T10" fmla="*/ 46 w 117"/>
                <a:gd name="T11" fmla="*/ 47 h 132"/>
                <a:gd name="T12" fmla="*/ 66 w 117"/>
                <a:gd name="T13" fmla="*/ 62 h 132"/>
                <a:gd name="T14" fmla="*/ 84 w 117"/>
                <a:gd name="T15" fmla="*/ 80 h 132"/>
                <a:gd name="T16" fmla="*/ 102 w 117"/>
                <a:gd name="T17" fmla="*/ 103 h 132"/>
                <a:gd name="T18" fmla="*/ 116 w 117"/>
                <a:gd name="T19" fmla="*/ 132 h 132"/>
                <a:gd name="T20" fmla="*/ 117 w 117"/>
                <a:gd name="T21" fmla="*/ 120 h 132"/>
                <a:gd name="T22" fmla="*/ 115 w 117"/>
                <a:gd name="T23" fmla="*/ 107 h 132"/>
                <a:gd name="T24" fmla="*/ 108 w 117"/>
                <a:gd name="T25" fmla="*/ 90 h 132"/>
                <a:gd name="T26" fmla="*/ 99 w 117"/>
                <a:gd name="T27" fmla="*/ 74 h 132"/>
                <a:gd name="T28" fmla="*/ 89 w 117"/>
                <a:gd name="T29" fmla="*/ 58 h 132"/>
                <a:gd name="T30" fmla="*/ 78 w 117"/>
                <a:gd name="T31" fmla="*/ 45 h 132"/>
                <a:gd name="T32" fmla="*/ 67 w 117"/>
                <a:gd name="T33" fmla="*/ 36 h 132"/>
                <a:gd name="T34" fmla="*/ 58 w 117"/>
                <a:gd name="T35" fmla="*/ 32 h 132"/>
                <a:gd name="T36" fmla="*/ 69 w 117"/>
                <a:gd name="T37" fmla="*/ 29 h 132"/>
                <a:gd name="T38" fmla="*/ 79 w 117"/>
                <a:gd name="T39" fmla="*/ 28 h 132"/>
                <a:gd name="T40" fmla="*/ 89 w 117"/>
                <a:gd name="T41" fmla="*/ 26 h 132"/>
                <a:gd name="T42" fmla="*/ 98 w 117"/>
                <a:gd name="T43" fmla="*/ 25 h 132"/>
                <a:gd name="T44" fmla="*/ 105 w 117"/>
                <a:gd name="T45" fmla="*/ 24 h 132"/>
                <a:gd name="T46" fmla="*/ 109 w 117"/>
                <a:gd name="T47" fmla="*/ 22 h 132"/>
                <a:gd name="T48" fmla="*/ 113 w 117"/>
                <a:gd name="T49" fmla="*/ 21 h 132"/>
                <a:gd name="T50" fmla="*/ 114 w 117"/>
                <a:gd name="T51" fmla="*/ 21 h 132"/>
                <a:gd name="T52" fmla="*/ 75 w 117"/>
                <a:gd name="T5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3" name="Freeform 15"/>
            <p:cNvSpPr>
              <a:spLocks/>
            </p:cNvSpPr>
            <p:nvPr userDrawn="1"/>
          </p:nvSpPr>
          <p:spPr bwMode="ltGray">
            <a:xfrm rot="373331" flipH="1">
              <a:off x="799" y="2979"/>
              <a:ext cx="87" cy="274"/>
            </a:xfrm>
            <a:custGeom>
              <a:avLst/>
              <a:gdLst>
                <a:gd name="T0" fmla="*/ 29 w 29"/>
                <a:gd name="T1" fmla="*/ 0 h 77"/>
                <a:gd name="T2" fmla="*/ 23 w 29"/>
                <a:gd name="T3" fmla="*/ 0 h 77"/>
                <a:gd name="T4" fmla="*/ 16 w 29"/>
                <a:gd name="T5" fmla="*/ 4 h 77"/>
                <a:gd name="T6" fmla="*/ 9 w 29"/>
                <a:gd name="T7" fmla="*/ 9 h 77"/>
                <a:gd name="T8" fmla="*/ 4 w 29"/>
                <a:gd name="T9" fmla="*/ 19 h 77"/>
                <a:gd name="T10" fmla="*/ 1 w 29"/>
                <a:gd name="T11" fmla="*/ 30 h 77"/>
                <a:gd name="T12" fmla="*/ 0 w 29"/>
                <a:gd name="T13" fmla="*/ 44 h 77"/>
                <a:gd name="T14" fmla="*/ 3 w 29"/>
                <a:gd name="T15" fmla="*/ 60 h 77"/>
                <a:gd name="T16" fmla="*/ 11 w 29"/>
                <a:gd name="T17" fmla="*/ 77 h 77"/>
                <a:gd name="T18" fmla="*/ 15 w 29"/>
                <a:gd name="T19" fmla="*/ 53 h 77"/>
                <a:gd name="T20" fmla="*/ 19 w 29"/>
                <a:gd name="T21" fmla="*/ 37 h 77"/>
                <a:gd name="T22" fmla="*/ 23 w 29"/>
                <a:gd name="T23" fmla="*/ 22 h 77"/>
                <a:gd name="T24" fmla="*/ 29 w 29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4" name="Freeform 16"/>
            <p:cNvSpPr>
              <a:spLocks/>
            </p:cNvSpPr>
            <p:nvPr userDrawn="1"/>
          </p:nvSpPr>
          <p:spPr bwMode="ltGray">
            <a:xfrm>
              <a:off x="1190" y="3273"/>
              <a:ext cx="1108" cy="1047"/>
            </a:xfrm>
            <a:custGeom>
              <a:avLst/>
              <a:gdLst>
                <a:gd name="T0" fmla="*/ 784 w 1108"/>
                <a:gd name="T1" fmla="*/ 1047 h 1047"/>
                <a:gd name="T2" fmla="*/ 692 w 1108"/>
                <a:gd name="T3" fmla="*/ 1011 h 1047"/>
                <a:gd name="T4" fmla="*/ 607 w 1108"/>
                <a:gd name="T5" fmla="*/ 945 h 1047"/>
                <a:gd name="T6" fmla="*/ 517 w 1108"/>
                <a:gd name="T7" fmla="*/ 861 h 1047"/>
                <a:gd name="T8" fmla="*/ 432 w 1108"/>
                <a:gd name="T9" fmla="*/ 776 h 1047"/>
                <a:gd name="T10" fmla="*/ 350 w 1108"/>
                <a:gd name="T11" fmla="*/ 677 h 1047"/>
                <a:gd name="T12" fmla="*/ 266 w 1108"/>
                <a:gd name="T13" fmla="*/ 563 h 1047"/>
                <a:gd name="T14" fmla="*/ 188 w 1108"/>
                <a:gd name="T15" fmla="*/ 447 h 1047"/>
                <a:gd name="T16" fmla="*/ 122 w 1108"/>
                <a:gd name="T17" fmla="*/ 325 h 1047"/>
                <a:gd name="T18" fmla="*/ 65 w 1108"/>
                <a:gd name="T19" fmla="*/ 211 h 1047"/>
                <a:gd name="T20" fmla="*/ 21 w 1108"/>
                <a:gd name="T21" fmla="*/ 101 h 1047"/>
                <a:gd name="T22" fmla="*/ 0 w 1108"/>
                <a:gd name="T23" fmla="*/ 0 h 1047"/>
                <a:gd name="T24" fmla="*/ 109 w 1108"/>
                <a:gd name="T25" fmla="*/ 217 h 1047"/>
                <a:gd name="T26" fmla="*/ 209 w 1108"/>
                <a:gd name="T27" fmla="*/ 378 h 1047"/>
                <a:gd name="T28" fmla="*/ 294 w 1108"/>
                <a:gd name="T29" fmla="*/ 500 h 1047"/>
                <a:gd name="T30" fmla="*/ 373 w 1108"/>
                <a:gd name="T31" fmla="*/ 590 h 1047"/>
                <a:gd name="T32" fmla="*/ 441 w 1108"/>
                <a:gd name="T33" fmla="*/ 661 h 1047"/>
                <a:gd name="T34" fmla="*/ 506 w 1108"/>
                <a:gd name="T35" fmla="*/ 713 h 1047"/>
                <a:gd name="T36" fmla="*/ 564 w 1108"/>
                <a:gd name="T37" fmla="*/ 754 h 1047"/>
                <a:gd name="T38" fmla="*/ 620 w 1108"/>
                <a:gd name="T39" fmla="*/ 801 h 1047"/>
                <a:gd name="T40" fmla="*/ 754 w 1108"/>
                <a:gd name="T41" fmla="*/ 899 h 1047"/>
                <a:gd name="T42" fmla="*/ 925 w 1108"/>
                <a:gd name="T43" fmla="*/ 977 h 1047"/>
                <a:gd name="T44" fmla="*/ 1108 w 1108"/>
                <a:gd name="T45" fmla="*/ 1047 h 1047"/>
                <a:gd name="T46" fmla="*/ 784 w 1108"/>
                <a:gd name="T47" fmla="*/ 1047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3265" name="Group 17"/>
            <p:cNvGrpSpPr>
              <a:grpSpLocks/>
            </p:cNvGrpSpPr>
            <p:nvPr userDrawn="1"/>
          </p:nvGrpSpPr>
          <p:grpSpPr bwMode="auto">
            <a:xfrm rot="3220060">
              <a:off x="2631" y="754"/>
              <a:ext cx="569" cy="637"/>
              <a:chOff x="1727" y="866"/>
              <a:chExt cx="129" cy="157"/>
            </a:xfrm>
          </p:grpSpPr>
          <p:sp>
            <p:nvSpPr>
              <p:cNvPr id="53266" name="Freeform 1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67" name="Freeform 1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68" name="Freeform 2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269" name="Group 21"/>
            <p:cNvGrpSpPr>
              <a:grpSpLocks/>
            </p:cNvGrpSpPr>
            <p:nvPr userDrawn="1"/>
          </p:nvGrpSpPr>
          <p:grpSpPr bwMode="auto">
            <a:xfrm rot="-6691250">
              <a:off x="3637" y="132"/>
              <a:ext cx="356" cy="607"/>
              <a:chOff x="1727" y="866"/>
              <a:chExt cx="129" cy="157"/>
            </a:xfrm>
          </p:grpSpPr>
          <p:sp>
            <p:nvSpPr>
              <p:cNvPr id="53270" name="Freeform 22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1" name="Freeform 23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2" name="Freeform 24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273" name="Group 25"/>
            <p:cNvGrpSpPr>
              <a:grpSpLocks/>
            </p:cNvGrpSpPr>
            <p:nvPr userDrawn="1"/>
          </p:nvGrpSpPr>
          <p:grpSpPr bwMode="auto">
            <a:xfrm rot="-1307516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53274" name="Freeform 26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5" name="Freeform 27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6" name="Freeform 28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277" name="Group 29"/>
            <p:cNvGrpSpPr>
              <a:grpSpLocks/>
            </p:cNvGrpSpPr>
            <p:nvPr userDrawn="1"/>
          </p:nvGrpSpPr>
          <p:grpSpPr bwMode="auto">
            <a:xfrm rot="4106450" flipH="1">
              <a:off x="393" y="262"/>
              <a:ext cx="709" cy="892"/>
              <a:chOff x="1727" y="866"/>
              <a:chExt cx="129" cy="157"/>
            </a:xfrm>
          </p:grpSpPr>
          <p:sp>
            <p:nvSpPr>
              <p:cNvPr id="53278" name="Freeform 3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9" name="Freeform 3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0" name="Freeform 3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281" name="Group 33"/>
            <p:cNvGrpSpPr>
              <a:grpSpLocks/>
            </p:cNvGrpSpPr>
            <p:nvPr userDrawn="1"/>
          </p:nvGrpSpPr>
          <p:grpSpPr bwMode="auto"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53282" name="Freeform 3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3" name="Freeform 3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4" name="Freeform 3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3285" name="Freeform 37"/>
            <p:cNvSpPr>
              <a:spLocks/>
            </p:cNvSpPr>
            <p:nvPr userDrawn="1"/>
          </p:nvSpPr>
          <p:spPr bwMode="ltGray">
            <a:xfrm>
              <a:off x="1217" y="2"/>
              <a:ext cx="862" cy="886"/>
            </a:xfrm>
            <a:custGeom>
              <a:avLst/>
              <a:gdLst>
                <a:gd name="T0" fmla="*/ 0 w 862"/>
                <a:gd name="T1" fmla="*/ 0 h 886"/>
                <a:gd name="T2" fmla="*/ 6 w 862"/>
                <a:gd name="T3" fmla="*/ 107 h 886"/>
                <a:gd name="T4" fmla="*/ 37 w 862"/>
                <a:gd name="T5" fmla="*/ 262 h 886"/>
                <a:gd name="T6" fmla="*/ 83 w 862"/>
                <a:gd name="T7" fmla="*/ 410 h 886"/>
                <a:gd name="T8" fmla="*/ 149 w 862"/>
                <a:gd name="T9" fmla="*/ 546 h 886"/>
                <a:gd name="T10" fmla="*/ 237 w 862"/>
                <a:gd name="T11" fmla="*/ 666 h 886"/>
                <a:gd name="T12" fmla="*/ 338 w 862"/>
                <a:gd name="T13" fmla="*/ 764 h 886"/>
                <a:gd name="T14" fmla="*/ 450 w 862"/>
                <a:gd name="T15" fmla="*/ 838 h 886"/>
                <a:gd name="T16" fmla="*/ 579 w 862"/>
                <a:gd name="T17" fmla="*/ 879 h 886"/>
                <a:gd name="T18" fmla="*/ 714 w 862"/>
                <a:gd name="T19" fmla="*/ 886 h 886"/>
                <a:gd name="T20" fmla="*/ 862 w 862"/>
                <a:gd name="T21" fmla="*/ 851 h 886"/>
                <a:gd name="T22" fmla="*/ 784 w 862"/>
                <a:gd name="T23" fmla="*/ 856 h 886"/>
                <a:gd name="T24" fmla="*/ 700 w 862"/>
                <a:gd name="T25" fmla="*/ 835 h 886"/>
                <a:gd name="T26" fmla="*/ 621 w 862"/>
                <a:gd name="T27" fmla="*/ 794 h 886"/>
                <a:gd name="T28" fmla="*/ 542 w 862"/>
                <a:gd name="T29" fmla="*/ 728 h 886"/>
                <a:gd name="T30" fmla="*/ 466 w 862"/>
                <a:gd name="T31" fmla="*/ 649 h 886"/>
                <a:gd name="T32" fmla="*/ 397 w 862"/>
                <a:gd name="T33" fmla="*/ 557 h 886"/>
                <a:gd name="T34" fmla="*/ 334 w 862"/>
                <a:gd name="T35" fmla="*/ 454 h 886"/>
                <a:gd name="T36" fmla="*/ 279 w 862"/>
                <a:gd name="T37" fmla="*/ 339 h 886"/>
                <a:gd name="T38" fmla="*/ 238 w 862"/>
                <a:gd name="T39" fmla="*/ 225 h 886"/>
                <a:gd name="T40" fmla="*/ 205 w 862"/>
                <a:gd name="T41" fmla="*/ 105 h 886"/>
                <a:gd name="T42" fmla="*/ 184 w 862"/>
                <a:gd name="T43" fmla="*/ 3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6" name="Freeform 38"/>
            <p:cNvSpPr>
              <a:spLocks/>
            </p:cNvSpPr>
            <p:nvPr userDrawn="1"/>
          </p:nvSpPr>
          <p:spPr bwMode="ltGray">
            <a:xfrm rot="9832527" flipV="1">
              <a:off x="2158" y="102"/>
              <a:ext cx="681" cy="593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5 h 237"/>
                <a:gd name="T4" fmla="*/ 3 w 257"/>
                <a:gd name="T5" fmla="*/ 50 h 237"/>
                <a:gd name="T6" fmla="*/ 6 w 257"/>
                <a:gd name="T7" fmla="*/ 75 h 237"/>
                <a:gd name="T8" fmla="*/ 11 w 257"/>
                <a:gd name="T9" fmla="*/ 98 h 237"/>
                <a:gd name="T10" fmla="*/ 18 w 257"/>
                <a:gd name="T11" fmla="*/ 119 h 237"/>
                <a:gd name="T12" fmla="*/ 27 w 257"/>
                <a:gd name="T13" fmla="*/ 141 h 237"/>
                <a:gd name="T14" fmla="*/ 38 w 257"/>
                <a:gd name="T15" fmla="*/ 161 h 237"/>
                <a:gd name="T16" fmla="*/ 51 w 257"/>
                <a:gd name="T17" fmla="*/ 178 h 237"/>
                <a:gd name="T18" fmla="*/ 67 w 257"/>
                <a:gd name="T19" fmla="*/ 194 h 237"/>
                <a:gd name="T20" fmla="*/ 86 w 257"/>
                <a:gd name="T21" fmla="*/ 208 h 237"/>
                <a:gd name="T22" fmla="*/ 106 w 257"/>
                <a:gd name="T23" fmla="*/ 219 h 237"/>
                <a:gd name="T24" fmla="*/ 131 w 257"/>
                <a:gd name="T25" fmla="*/ 228 h 237"/>
                <a:gd name="T26" fmla="*/ 158 w 257"/>
                <a:gd name="T27" fmla="*/ 234 h 237"/>
                <a:gd name="T28" fmla="*/ 188 w 257"/>
                <a:gd name="T29" fmla="*/ 237 h 237"/>
                <a:gd name="T30" fmla="*/ 220 w 257"/>
                <a:gd name="T31" fmla="*/ 236 h 237"/>
                <a:gd name="T32" fmla="*/ 257 w 257"/>
                <a:gd name="T33" fmla="*/ 232 h 237"/>
                <a:gd name="T34" fmla="*/ 224 w 257"/>
                <a:gd name="T35" fmla="*/ 227 h 237"/>
                <a:gd name="T36" fmla="*/ 195 w 257"/>
                <a:gd name="T37" fmla="*/ 220 h 237"/>
                <a:gd name="T38" fmla="*/ 170 w 257"/>
                <a:gd name="T39" fmla="*/ 212 h 237"/>
                <a:gd name="T40" fmla="*/ 148 w 257"/>
                <a:gd name="T41" fmla="*/ 204 h 237"/>
                <a:gd name="T42" fmla="*/ 128 w 257"/>
                <a:gd name="T43" fmla="*/ 193 h 237"/>
                <a:gd name="T44" fmla="*/ 112 w 257"/>
                <a:gd name="T45" fmla="*/ 182 h 237"/>
                <a:gd name="T46" fmla="*/ 97 w 257"/>
                <a:gd name="T47" fmla="*/ 169 h 237"/>
                <a:gd name="T48" fmla="*/ 84 w 257"/>
                <a:gd name="T49" fmla="*/ 155 h 237"/>
                <a:gd name="T50" fmla="*/ 72 w 257"/>
                <a:gd name="T51" fmla="*/ 141 h 237"/>
                <a:gd name="T52" fmla="*/ 61 w 257"/>
                <a:gd name="T53" fmla="*/ 125 h 237"/>
                <a:gd name="T54" fmla="*/ 52 w 257"/>
                <a:gd name="T55" fmla="*/ 107 h 237"/>
                <a:gd name="T56" fmla="*/ 43 w 257"/>
                <a:gd name="T57" fmla="*/ 88 h 237"/>
                <a:gd name="T58" fmla="*/ 33 w 257"/>
                <a:gd name="T59" fmla="*/ 69 h 237"/>
                <a:gd name="T60" fmla="*/ 23 w 257"/>
                <a:gd name="T61" fmla="*/ 47 h 237"/>
                <a:gd name="T62" fmla="*/ 12 w 257"/>
                <a:gd name="T63" fmla="*/ 24 h 237"/>
                <a:gd name="T64" fmla="*/ 0 w 257"/>
                <a:gd name="T6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7" name="Freeform 39"/>
            <p:cNvSpPr>
              <a:spLocks/>
            </p:cNvSpPr>
            <p:nvPr userDrawn="1"/>
          </p:nvSpPr>
          <p:spPr bwMode="ltGray">
            <a:xfrm rot="9832527" flipV="1">
              <a:off x="1997" y="858"/>
              <a:ext cx="330" cy="278"/>
            </a:xfrm>
            <a:custGeom>
              <a:avLst/>
              <a:gdLst>
                <a:gd name="T0" fmla="*/ 77 w 124"/>
                <a:gd name="T1" fmla="*/ 0 h 110"/>
                <a:gd name="T2" fmla="*/ 124 w 124"/>
                <a:gd name="T3" fmla="*/ 108 h 110"/>
                <a:gd name="T4" fmla="*/ 120 w 124"/>
                <a:gd name="T5" fmla="*/ 107 h 110"/>
                <a:gd name="T6" fmla="*/ 107 w 124"/>
                <a:gd name="T7" fmla="*/ 105 h 110"/>
                <a:gd name="T8" fmla="*/ 89 w 124"/>
                <a:gd name="T9" fmla="*/ 101 h 110"/>
                <a:gd name="T10" fmla="*/ 68 w 124"/>
                <a:gd name="T11" fmla="*/ 99 h 110"/>
                <a:gd name="T12" fmla="*/ 45 w 124"/>
                <a:gd name="T13" fmla="*/ 97 h 110"/>
                <a:gd name="T14" fmla="*/ 25 w 124"/>
                <a:gd name="T15" fmla="*/ 98 h 110"/>
                <a:gd name="T16" fmla="*/ 9 w 124"/>
                <a:gd name="T17" fmla="*/ 102 h 110"/>
                <a:gd name="T18" fmla="*/ 0 w 124"/>
                <a:gd name="T19" fmla="*/ 110 h 110"/>
                <a:gd name="T20" fmla="*/ 4 w 124"/>
                <a:gd name="T21" fmla="*/ 98 h 110"/>
                <a:gd name="T22" fmla="*/ 8 w 124"/>
                <a:gd name="T23" fmla="*/ 89 h 110"/>
                <a:gd name="T24" fmla="*/ 16 w 124"/>
                <a:gd name="T25" fmla="*/ 82 h 110"/>
                <a:gd name="T26" fmla="*/ 25 w 124"/>
                <a:gd name="T27" fmla="*/ 76 h 110"/>
                <a:gd name="T28" fmla="*/ 36 w 124"/>
                <a:gd name="T29" fmla="*/ 72 h 110"/>
                <a:gd name="T30" fmla="*/ 47 w 124"/>
                <a:gd name="T31" fmla="*/ 71 h 110"/>
                <a:gd name="T32" fmla="*/ 59 w 124"/>
                <a:gd name="T33" fmla="*/ 71 h 110"/>
                <a:gd name="T34" fmla="*/ 72 w 124"/>
                <a:gd name="T35" fmla="*/ 74 h 110"/>
                <a:gd name="T36" fmla="*/ 73 w 124"/>
                <a:gd name="T37" fmla="*/ 71 h 110"/>
                <a:gd name="T38" fmla="*/ 70 w 124"/>
                <a:gd name="T39" fmla="*/ 56 h 110"/>
                <a:gd name="T40" fmla="*/ 67 w 124"/>
                <a:gd name="T41" fmla="*/ 38 h 110"/>
                <a:gd name="T42" fmla="*/ 65 w 124"/>
                <a:gd name="T43" fmla="*/ 30 h 110"/>
                <a:gd name="T44" fmla="*/ 63 w 124"/>
                <a:gd name="T45" fmla="*/ 30 h 110"/>
                <a:gd name="T46" fmla="*/ 61 w 124"/>
                <a:gd name="T47" fmla="*/ 29 h 110"/>
                <a:gd name="T48" fmla="*/ 59 w 124"/>
                <a:gd name="T49" fmla="*/ 26 h 110"/>
                <a:gd name="T50" fmla="*/ 57 w 124"/>
                <a:gd name="T51" fmla="*/ 23 h 110"/>
                <a:gd name="T52" fmla="*/ 57 w 124"/>
                <a:gd name="T53" fmla="*/ 19 h 110"/>
                <a:gd name="T54" fmla="*/ 59 w 124"/>
                <a:gd name="T55" fmla="*/ 14 h 110"/>
                <a:gd name="T56" fmla="*/ 66 w 124"/>
                <a:gd name="T57" fmla="*/ 8 h 110"/>
                <a:gd name="T58" fmla="*/ 77 w 124"/>
                <a:gd name="T5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8" name="Freeform 40"/>
            <p:cNvSpPr>
              <a:spLocks/>
            </p:cNvSpPr>
            <p:nvPr userDrawn="1"/>
          </p:nvSpPr>
          <p:spPr bwMode="ltGray">
            <a:xfrm rot="9832527" flipV="1">
              <a:off x="2224" y="808"/>
              <a:ext cx="123" cy="233"/>
            </a:xfrm>
            <a:custGeom>
              <a:avLst/>
              <a:gdLst>
                <a:gd name="T0" fmla="*/ 31 w 46"/>
                <a:gd name="T1" fmla="*/ 0 h 94"/>
                <a:gd name="T2" fmla="*/ 20 w 46"/>
                <a:gd name="T3" fmla="*/ 38 h 94"/>
                <a:gd name="T4" fmla="*/ 15 w 46"/>
                <a:gd name="T5" fmla="*/ 62 h 94"/>
                <a:gd name="T6" fmla="*/ 11 w 46"/>
                <a:gd name="T7" fmla="*/ 79 h 94"/>
                <a:gd name="T8" fmla="*/ 0 w 46"/>
                <a:gd name="T9" fmla="*/ 94 h 94"/>
                <a:gd name="T10" fmla="*/ 12 w 46"/>
                <a:gd name="T11" fmla="*/ 88 h 94"/>
                <a:gd name="T12" fmla="*/ 23 w 46"/>
                <a:gd name="T13" fmla="*/ 80 h 94"/>
                <a:gd name="T14" fmla="*/ 32 w 46"/>
                <a:gd name="T15" fmla="*/ 69 h 94"/>
                <a:gd name="T16" fmla="*/ 40 w 46"/>
                <a:gd name="T17" fmla="*/ 57 h 94"/>
                <a:gd name="T18" fmla="*/ 45 w 46"/>
                <a:gd name="T19" fmla="*/ 44 h 94"/>
                <a:gd name="T20" fmla="*/ 46 w 46"/>
                <a:gd name="T21" fmla="*/ 30 h 94"/>
                <a:gd name="T22" fmla="*/ 42 w 46"/>
                <a:gd name="T23" fmla="*/ 15 h 94"/>
                <a:gd name="T24" fmla="*/ 31 w 4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9" name="Freeform 41"/>
            <p:cNvSpPr>
              <a:spLocks/>
            </p:cNvSpPr>
            <p:nvPr userDrawn="1"/>
          </p:nvSpPr>
          <p:spPr bwMode="ltGray">
            <a:xfrm>
              <a:off x="1603" y="0"/>
              <a:ext cx="124" cy="121"/>
            </a:xfrm>
            <a:custGeom>
              <a:avLst/>
              <a:gdLst>
                <a:gd name="T0" fmla="*/ 124 w 124"/>
                <a:gd name="T1" fmla="*/ 0 h 121"/>
                <a:gd name="T2" fmla="*/ 113 w 124"/>
                <a:gd name="T3" fmla="*/ 9 h 121"/>
                <a:gd name="T4" fmla="*/ 99 w 124"/>
                <a:gd name="T5" fmla="*/ 25 h 121"/>
                <a:gd name="T6" fmla="*/ 81 w 124"/>
                <a:gd name="T7" fmla="*/ 41 h 121"/>
                <a:gd name="T8" fmla="*/ 63 w 124"/>
                <a:gd name="T9" fmla="*/ 54 h 121"/>
                <a:gd name="T10" fmla="*/ 41 w 124"/>
                <a:gd name="T11" fmla="*/ 66 h 121"/>
                <a:gd name="T12" fmla="*/ 22 w 124"/>
                <a:gd name="T13" fmla="*/ 74 h 121"/>
                <a:gd name="T14" fmla="*/ 0 w 124"/>
                <a:gd name="T15" fmla="*/ 75 h 121"/>
                <a:gd name="T16" fmla="*/ 10 w 124"/>
                <a:gd name="T17" fmla="*/ 96 h 121"/>
                <a:gd name="T18" fmla="*/ 23 w 124"/>
                <a:gd name="T19" fmla="*/ 113 h 121"/>
                <a:gd name="T20" fmla="*/ 41 w 124"/>
                <a:gd name="T21" fmla="*/ 121 h 121"/>
                <a:gd name="T22" fmla="*/ 60 w 124"/>
                <a:gd name="T23" fmla="*/ 121 h 121"/>
                <a:gd name="T24" fmla="*/ 83 w 124"/>
                <a:gd name="T25" fmla="*/ 111 h 121"/>
                <a:gd name="T26" fmla="*/ 101 w 124"/>
                <a:gd name="T27" fmla="*/ 88 h 121"/>
                <a:gd name="T28" fmla="*/ 116 w 124"/>
                <a:gd name="T29" fmla="*/ 53 h 121"/>
                <a:gd name="T30" fmla="*/ 124 w 124"/>
                <a:gd name="T3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0" name="Freeform 42"/>
            <p:cNvSpPr>
              <a:spLocks/>
            </p:cNvSpPr>
            <p:nvPr userDrawn="1"/>
          </p:nvSpPr>
          <p:spPr bwMode="ltGray">
            <a:xfrm rot="9832527" flipV="1">
              <a:off x="2173" y="1238"/>
              <a:ext cx="393" cy="2300"/>
            </a:xfrm>
            <a:custGeom>
              <a:avLst/>
              <a:gdLst>
                <a:gd name="T0" fmla="*/ 0 w 149"/>
                <a:gd name="T1" fmla="*/ 0 h 704"/>
                <a:gd name="T2" fmla="*/ 6 w 149"/>
                <a:gd name="T3" fmla="*/ 6 h 704"/>
                <a:gd name="T4" fmla="*/ 16 w 149"/>
                <a:gd name="T5" fmla="*/ 14 h 704"/>
                <a:gd name="T6" fmla="*/ 28 w 149"/>
                <a:gd name="T7" fmla="*/ 24 h 704"/>
                <a:gd name="T8" fmla="*/ 41 w 149"/>
                <a:gd name="T9" fmla="*/ 37 h 704"/>
                <a:gd name="T10" fmla="*/ 58 w 149"/>
                <a:gd name="T11" fmla="*/ 53 h 704"/>
                <a:gd name="T12" fmla="*/ 73 w 149"/>
                <a:gd name="T13" fmla="*/ 70 h 704"/>
                <a:gd name="T14" fmla="*/ 88 w 149"/>
                <a:gd name="T15" fmla="*/ 90 h 704"/>
                <a:gd name="T16" fmla="*/ 100 w 149"/>
                <a:gd name="T17" fmla="*/ 113 h 704"/>
                <a:gd name="T18" fmla="*/ 112 w 149"/>
                <a:gd name="T19" fmla="*/ 137 h 704"/>
                <a:gd name="T20" fmla="*/ 120 w 149"/>
                <a:gd name="T21" fmla="*/ 165 h 704"/>
                <a:gd name="T22" fmla="*/ 124 w 149"/>
                <a:gd name="T23" fmla="*/ 196 h 704"/>
                <a:gd name="T24" fmla="*/ 126 w 149"/>
                <a:gd name="T25" fmla="*/ 228 h 704"/>
                <a:gd name="T26" fmla="*/ 120 w 149"/>
                <a:gd name="T27" fmla="*/ 264 h 704"/>
                <a:gd name="T28" fmla="*/ 109 w 149"/>
                <a:gd name="T29" fmla="*/ 302 h 704"/>
                <a:gd name="T30" fmla="*/ 92 w 149"/>
                <a:gd name="T31" fmla="*/ 342 h 704"/>
                <a:gd name="T32" fmla="*/ 67 w 149"/>
                <a:gd name="T33" fmla="*/ 386 h 704"/>
                <a:gd name="T34" fmla="*/ 39 w 149"/>
                <a:gd name="T35" fmla="*/ 436 h 704"/>
                <a:gd name="T36" fmla="*/ 21 w 149"/>
                <a:gd name="T37" fmla="*/ 482 h 704"/>
                <a:gd name="T38" fmla="*/ 10 w 149"/>
                <a:gd name="T39" fmla="*/ 525 h 704"/>
                <a:gd name="T40" fmla="*/ 6 w 149"/>
                <a:gd name="T41" fmla="*/ 566 h 704"/>
                <a:gd name="T42" fmla="*/ 6 w 149"/>
                <a:gd name="T43" fmla="*/ 605 h 704"/>
                <a:gd name="T44" fmla="*/ 8 w 149"/>
                <a:gd name="T45" fmla="*/ 641 h 704"/>
                <a:gd name="T46" fmla="*/ 12 w 149"/>
                <a:gd name="T47" fmla="*/ 673 h 704"/>
                <a:gd name="T48" fmla="*/ 14 w 149"/>
                <a:gd name="T49" fmla="*/ 704 h 704"/>
                <a:gd name="T50" fmla="*/ 41 w 149"/>
                <a:gd name="T51" fmla="*/ 688 h 704"/>
                <a:gd name="T52" fmla="*/ 39 w 149"/>
                <a:gd name="T53" fmla="*/ 680 h 704"/>
                <a:gd name="T54" fmla="*/ 36 w 149"/>
                <a:gd name="T55" fmla="*/ 657 h 704"/>
                <a:gd name="T56" fmla="*/ 33 w 149"/>
                <a:gd name="T57" fmla="*/ 622 h 704"/>
                <a:gd name="T58" fmla="*/ 35 w 149"/>
                <a:gd name="T59" fmla="*/ 575 h 704"/>
                <a:gd name="T60" fmla="*/ 41 w 149"/>
                <a:gd name="T61" fmla="*/ 519 h 704"/>
                <a:gd name="T62" fmla="*/ 58 w 149"/>
                <a:gd name="T63" fmla="*/ 455 h 704"/>
                <a:gd name="T64" fmla="*/ 86 w 149"/>
                <a:gd name="T65" fmla="*/ 386 h 704"/>
                <a:gd name="T66" fmla="*/ 129 w 149"/>
                <a:gd name="T67" fmla="*/ 313 h 704"/>
                <a:gd name="T68" fmla="*/ 143 w 149"/>
                <a:gd name="T69" fmla="*/ 279 h 704"/>
                <a:gd name="T70" fmla="*/ 149 w 149"/>
                <a:gd name="T71" fmla="*/ 235 h 704"/>
                <a:gd name="T72" fmla="*/ 144 w 149"/>
                <a:gd name="T73" fmla="*/ 184 h 704"/>
                <a:gd name="T74" fmla="*/ 131 w 149"/>
                <a:gd name="T75" fmla="*/ 134 h 704"/>
                <a:gd name="T76" fmla="*/ 109 w 149"/>
                <a:gd name="T77" fmla="*/ 85 h 704"/>
                <a:gd name="T78" fmla="*/ 81 w 149"/>
                <a:gd name="T79" fmla="*/ 44 h 704"/>
                <a:gd name="T80" fmla="*/ 44 w 149"/>
                <a:gd name="T81" fmla="*/ 14 h 704"/>
                <a:gd name="T82" fmla="*/ 0 w 149"/>
                <a:gd name="T83" fmla="*/ 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1" name="Freeform 43"/>
            <p:cNvSpPr>
              <a:spLocks/>
            </p:cNvSpPr>
            <p:nvPr userDrawn="1"/>
          </p:nvSpPr>
          <p:spPr bwMode="ltGray">
            <a:xfrm>
              <a:off x="0" y="1848"/>
              <a:ext cx="36" cy="132"/>
            </a:xfrm>
            <a:custGeom>
              <a:avLst/>
              <a:gdLst>
                <a:gd name="T0" fmla="*/ 0 w 36"/>
                <a:gd name="T1" fmla="*/ 0 h 132"/>
                <a:gd name="T2" fmla="*/ 36 w 36"/>
                <a:gd name="T3" fmla="*/ 12 h 132"/>
                <a:gd name="T4" fmla="*/ 0 w 36"/>
                <a:gd name="T5" fmla="*/ 132 h 132"/>
                <a:gd name="T6" fmla="*/ 0 w 36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292" name="Rectangle 4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53293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53294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fld id="{B0BC3A0D-E935-4EA3-8083-B0575139DAA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3295" name="Rectangle 47"/>
          <p:cNvSpPr>
            <a:spLocks noGrp="1" noChangeArrowheads="1"/>
          </p:cNvSpPr>
          <p:nvPr>
            <p:ph type="ctrTitle"/>
          </p:nvPr>
        </p:nvSpPr>
        <p:spPr bwMode="auto">
          <a:xfrm>
            <a:off x="2455863" y="596900"/>
            <a:ext cx="6192837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99336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5200" b="1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3296" name="Rectangle 48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489200" y="4279900"/>
            <a:ext cx="61468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89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914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392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26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211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62" name="Group 2"/>
          <p:cNvGrpSpPr>
            <a:grpSpLocks/>
          </p:cNvGrpSpPr>
          <p:nvPr/>
        </p:nvGrpSpPr>
        <p:grpSpPr bwMode="auto">
          <a:xfrm>
            <a:off x="6350" y="615950"/>
            <a:ext cx="9118600" cy="6223000"/>
            <a:chOff x="4" y="388"/>
            <a:chExt cx="5744" cy="3920"/>
          </a:xfrm>
        </p:grpSpPr>
        <p:grpSp>
          <p:nvGrpSpPr>
            <p:cNvPr id="194563" name="Group 3"/>
            <p:cNvGrpSpPr>
              <a:grpSpLocks/>
            </p:cNvGrpSpPr>
            <p:nvPr/>
          </p:nvGrpSpPr>
          <p:grpSpPr bwMode="auto">
            <a:xfrm>
              <a:off x="4" y="3364"/>
              <a:ext cx="424" cy="424"/>
              <a:chOff x="4" y="3364"/>
              <a:chExt cx="424" cy="424"/>
            </a:xfrm>
          </p:grpSpPr>
          <p:sp>
            <p:nvSpPr>
              <p:cNvPr id="194564" name="Oval 4"/>
              <p:cNvSpPr>
                <a:spLocks noChangeArrowheads="1"/>
              </p:cNvSpPr>
              <p:nvPr/>
            </p:nvSpPr>
            <p:spPr bwMode="grayWhite">
              <a:xfrm>
                <a:off x="4" y="3364"/>
                <a:ext cx="424" cy="42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565" name="Oval 5"/>
              <p:cNvSpPr>
                <a:spLocks noChangeArrowheads="1"/>
              </p:cNvSpPr>
              <p:nvPr/>
            </p:nvSpPr>
            <p:spPr bwMode="grayWhite">
              <a:xfrm>
                <a:off x="100" y="3460"/>
                <a:ext cx="63" cy="6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4566" name="Group 6"/>
            <p:cNvGrpSpPr>
              <a:grpSpLocks/>
            </p:cNvGrpSpPr>
            <p:nvPr/>
          </p:nvGrpSpPr>
          <p:grpSpPr bwMode="auto">
            <a:xfrm>
              <a:off x="340" y="3700"/>
              <a:ext cx="184" cy="184"/>
              <a:chOff x="340" y="3700"/>
              <a:chExt cx="184" cy="184"/>
            </a:xfrm>
          </p:grpSpPr>
          <p:sp>
            <p:nvSpPr>
              <p:cNvPr id="194567" name="Oval 7"/>
              <p:cNvSpPr>
                <a:spLocks noChangeArrowheads="1"/>
              </p:cNvSpPr>
              <p:nvPr/>
            </p:nvSpPr>
            <p:spPr bwMode="grayWhite">
              <a:xfrm>
                <a:off x="340" y="3700"/>
                <a:ext cx="184" cy="1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568" name="Oval 8"/>
              <p:cNvSpPr>
                <a:spLocks noChangeArrowheads="1"/>
              </p:cNvSpPr>
              <p:nvPr/>
            </p:nvSpPr>
            <p:spPr bwMode="grayWhite">
              <a:xfrm>
                <a:off x="382" y="3742"/>
                <a:ext cx="24" cy="2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4569" name="Group 9"/>
            <p:cNvGrpSpPr>
              <a:grpSpLocks/>
            </p:cNvGrpSpPr>
            <p:nvPr/>
          </p:nvGrpSpPr>
          <p:grpSpPr bwMode="auto">
            <a:xfrm>
              <a:off x="3875" y="3612"/>
              <a:ext cx="280" cy="280"/>
              <a:chOff x="3875" y="3612"/>
              <a:chExt cx="280" cy="280"/>
            </a:xfrm>
          </p:grpSpPr>
          <p:sp>
            <p:nvSpPr>
              <p:cNvPr id="194570" name="Oval 10"/>
              <p:cNvSpPr>
                <a:spLocks noChangeArrowheads="1"/>
              </p:cNvSpPr>
              <p:nvPr/>
            </p:nvSpPr>
            <p:spPr bwMode="grayWhite">
              <a:xfrm>
                <a:off x="3875" y="3612"/>
                <a:ext cx="280" cy="28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571" name="Oval 11"/>
              <p:cNvSpPr>
                <a:spLocks noChangeArrowheads="1"/>
              </p:cNvSpPr>
              <p:nvPr/>
            </p:nvSpPr>
            <p:spPr bwMode="grayWhite">
              <a:xfrm>
                <a:off x="3939" y="3676"/>
                <a:ext cx="39" cy="3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4572" name="Group 12"/>
            <p:cNvGrpSpPr>
              <a:grpSpLocks/>
            </p:cNvGrpSpPr>
            <p:nvPr/>
          </p:nvGrpSpPr>
          <p:grpSpPr bwMode="auto">
            <a:xfrm>
              <a:off x="1560" y="4076"/>
              <a:ext cx="232" cy="232"/>
              <a:chOff x="1560" y="4076"/>
              <a:chExt cx="232" cy="232"/>
            </a:xfrm>
          </p:grpSpPr>
          <p:sp>
            <p:nvSpPr>
              <p:cNvPr id="194573" name="Oval 13"/>
              <p:cNvSpPr>
                <a:spLocks noChangeArrowheads="1"/>
              </p:cNvSpPr>
              <p:nvPr/>
            </p:nvSpPr>
            <p:spPr bwMode="grayWhite">
              <a:xfrm>
                <a:off x="1560" y="4076"/>
                <a:ext cx="232" cy="23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574" name="Oval 14"/>
              <p:cNvSpPr>
                <a:spLocks noChangeArrowheads="1"/>
              </p:cNvSpPr>
              <p:nvPr/>
            </p:nvSpPr>
            <p:spPr bwMode="grayWhite">
              <a:xfrm>
                <a:off x="1613" y="4129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4575" name="Group 15"/>
            <p:cNvGrpSpPr>
              <a:grpSpLocks/>
            </p:cNvGrpSpPr>
            <p:nvPr/>
          </p:nvGrpSpPr>
          <p:grpSpPr bwMode="auto">
            <a:xfrm>
              <a:off x="4" y="2788"/>
              <a:ext cx="232" cy="232"/>
              <a:chOff x="4" y="2788"/>
              <a:chExt cx="232" cy="232"/>
            </a:xfrm>
          </p:grpSpPr>
          <p:sp>
            <p:nvSpPr>
              <p:cNvPr id="194576" name="Oval 16"/>
              <p:cNvSpPr>
                <a:spLocks noChangeArrowheads="1"/>
              </p:cNvSpPr>
              <p:nvPr/>
            </p:nvSpPr>
            <p:spPr bwMode="grayWhite">
              <a:xfrm>
                <a:off x="4" y="2788"/>
                <a:ext cx="232" cy="23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577" name="Oval 17"/>
              <p:cNvSpPr>
                <a:spLocks noChangeArrowheads="1"/>
              </p:cNvSpPr>
              <p:nvPr/>
            </p:nvSpPr>
            <p:spPr bwMode="grayWhite">
              <a:xfrm>
                <a:off x="57" y="2841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4578" name="Group 18"/>
            <p:cNvGrpSpPr>
              <a:grpSpLocks/>
            </p:cNvGrpSpPr>
            <p:nvPr/>
          </p:nvGrpSpPr>
          <p:grpSpPr bwMode="auto">
            <a:xfrm>
              <a:off x="3460" y="388"/>
              <a:ext cx="424" cy="424"/>
              <a:chOff x="3460" y="388"/>
              <a:chExt cx="424" cy="424"/>
            </a:xfrm>
          </p:grpSpPr>
          <p:sp>
            <p:nvSpPr>
              <p:cNvPr id="194579" name="Oval 19"/>
              <p:cNvSpPr>
                <a:spLocks noChangeArrowheads="1"/>
              </p:cNvSpPr>
              <p:nvPr/>
            </p:nvSpPr>
            <p:spPr bwMode="grayWhite">
              <a:xfrm>
                <a:off x="3460" y="388"/>
                <a:ext cx="424" cy="42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580" name="Oval 20"/>
              <p:cNvSpPr>
                <a:spLocks noChangeArrowheads="1"/>
              </p:cNvSpPr>
              <p:nvPr/>
            </p:nvSpPr>
            <p:spPr bwMode="grayWhite">
              <a:xfrm>
                <a:off x="3556" y="484"/>
                <a:ext cx="63" cy="6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4581" name="Group 21"/>
            <p:cNvGrpSpPr>
              <a:grpSpLocks/>
            </p:cNvGrpSpPr>
            <p:nvPr/>
          </p:nvGrpSpPr>
          <p:grpSpPr bwMode="auto">
            <a:xfrm>
              <a:off x="3220" y="580"/>
              <a:ext cx="232" cy="232"/>
              <a:chOff x="3220" y="580"/>
              <a:chExt cx="232" cy="232"/>
            </a:xfrm>
          </p:grpSpPr>
          <p:sp>
            <p:nvSpPr>
              <p:cNvPr id="194582" name="Oval 22"/>
              <p:cNvSpPr>
                <a:spLocks noChangeArrowheads="1"/>
              </p:cNvSpPr>
              <p:nvPr/>
            </p:nvSpPr>
            <p:spPr bwMode="grayWhite">
              <a:xfrm>
                <a:off x="3220" y="580"/>
                <a:ext cx="232" cy="23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583" name="Oval 23"/>
              <p:cNvSpPr>
                <a:spLocks noChangeArrowheads="1"/>
              </p:cNvSpPr>
              <p:nvPr/>
            </p:nvSpPr>
            <p:spPr bwMode="grayWhite">
              <a:xfrm>
                <a:off x="3273" y="633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4584" name="Group 24"/>
            <p:cNvGrpSpPr>
              <a:grpSpLocks/>
            </p:cNvGrpSpPr>
            <p:nvPr/>
          </p:nvGrpSpPr>
          <p:grpSpPr bwMode="auto">
            <a:xfrm>
              <a:off x="3892" y="388"/>
              <a:ext cx="232" cy="232"/>
              <a:chOff x="3892" y="388"/>
              <a:chExt cx="232" cy="232"/>
            </a:xfrm>
          </p:grpSpPr>
          <p:sp>
            <p:nvSpPr>
              <p:cNvPr id="194585" name="Oval 25"/>
              <p:cNvSpPr>
                <a:spLocks noChangeArrowheads="1"/>
              </p:cNvSpPr>
              <p:nvPr/>
            </p:nvSpPr>
            <p:spPr bwMode="grayWhite">
              <a:xfrm>
                <a:off x="3892" y="388"/>
                <a:ext cx="232" cy="23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586" name="Oval 26"/>
              <p:cNvSpPr>
                <a:spLocks noChangeArrowheads="1"/>
              </p:cNvSpPr>
              <p:nvPr/>
            </p:nvSpPr>
            <p:spPr bwMode="grayWhite">
              <a:xfrm>
                <a:off x="3945" y="441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4587" name="Group 27"/>
            <p:cNvGrpSpPr>
              <a:grpSpLocks/>
            </p:cNvGrpSpPr>
            <p:nvPr/>
          </p:nvGrpSpPr>
          <p:grpSpPr bwMode="auto">
            <a:xfrm>
              <a:off x="5420" y="1139"/>
              <a:ext cx="328" cy="328"/>
              <a:chOff x="5420" y="1139"/>
              <a:chExt cx="328" cy="328"/>
            </a:xfrm>
          </p:grpSpPr>
          <p:sp>
            <p:nvSpPr>
              <p:cNvPr id="194588" name="Oval 28"/>
              <p:cNvSpPr>
                <a:spLocks noChangeArrowheads="1"/>
              </p:cNvSpPr>
              <p:nvPr/>
            </p:nvSpPr>
            <p:spPr bwMode="grayWhite">
              <a:xfrm>
                <a:off x="5420" y="1139"/>
                <a:ext cx="328" cy="3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589" name="Oval 29"/>
              <p:cNvSpPr>
                <a:spLocks noChangeArrowheads="1"/>
              </p:cNvSpPr>
              <p:nvPr/>
            </p:nvSpPr>
            <p:spPr bwMode="grayWhite">
              <a:xfrm>
                <a:off x="5495" y="1214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4590" name="Group 30"/>
            <p:cNvGrpSpPr>
              <a:grpSpLocks/>
            </p:cNvGrpSpPr>
            <p:nvPr/>
          </p:nvGrpSpPr>
          <p:grpSpPr bwMode="auto">
            <a:xfrm>
              <a:off x="5476" y="1588"/>
              <a:ext cx="136" cy="136"/>
              <a:chOff x="5476" y="1588"/>
              <a:chExt cx="136" cy="136"/>
            </a:xfrm>
          </p:grpSpPr>
          <p:sp>
            <p:nvSpPr>
              <p:cNvPr id="194591" name="Oval 31"/>
              <p:cNvSpPr>
                <a:spLocks noChangeArrowheads="1"/>
              </p:cNvSpPr>
              <p:nvPr/>
            </p:nvSpPr>
            <p:spPr bwMode="grayWhite">
              <a:xfrm>
                <a:off x="5476" y="1588"/>
                <a:ext cx="136" cy="13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592" name="Oval 32"/>
              <p:cNvSpPr>
                <a:spLocks noChangeArrowheads="1"/>
              </p:cNvSpPr>
              <p:nvPr/>
            </p:nvSpPr>
            <p:spPr bwMode="grayWhite">
              <a:xfrm>
                <a:off x="5508" y="1620"/>
                <a:ext cx="16" cy="1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4593" name="Group 33"/>
            <p:cNvGrpSpPr>
              <a:grpSpLocks/>
            </p:cNvGrpSpPr>
            <p:nvPr/>
          </p:nvGrpSpPr>
          <p:grpSpPr bwMode="auto">
            <a:xfrm>
              <a:off x="772" y="772"/>
              <a:ext cx="328" cy="328"/>
              <a:chOff x="772" y="772"/>
              <a:chExt cx="328" cy="328"/>
            </a:xfrm>
          </p:grpSpPr>
          <p:sp>
            <p:nvSpPr>
              <p:cNvPr id="194594" name="Oval 34"/>
              <p:cNvSpPr>
                <a:spLocks noChangeArrowheads="1"/>
              </p:cNvSpPr>
              <p:nvPr/>
            </p:nvSpPr>
            <p:spPr bwMode="grayWhite">
              <a:xfrm>
                <a:off x="772" y="772"/>
                <a:ext cx="328" cy="3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595" name="Oval 35"/>
              <p:cNvSpPr>
                <a:spLocks noChangeArrowheads="1"/>
              </p:cNvSpPr>
              <p:nvPr/>
            </p:nvSpPr>
            <p:spPr bwMode="grayWhite">
              <a:xfrm>
                <a:off x="846" y="84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4596" name="Group 36"/>
            <p:cNvGrpSpPr>
              <a:grpSpLocks/>
            </p:cNvGrpSpPr>
            <p:nvPr/>
          </p:nvGrpSpPr>
          <p:grpSpPr bwMode="auto">
            <a:xfrm>
              <a:off x="1108" y="868"/>
              <a:ext cx="232" cy="232"/>
              <a:chOff x="1108" y="868"/>
              <a:chExt cx="232" cy="232"/>
            </a:xfrm>
          </p:grpSpPr>
          <p:sp>
            <p:nvSpPr>
              <p:cNvPr id="194597" name="Oval 37"/>
              <p:cNvSpPr>
                <a:spLocks noChangeArrowheads="1"/>
              </p:cNvSpPr>
              <p:nvPr/>
            </p:nvSpPr>
            <p:spPr bwMode="grayWhite">
              <a:xfrm>
                <a:off x="1108" y="868"/>
                <a:ext cx="232" cy="23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598" name="Oval 38"/>
              <p:cNvSpPr>
                <a:spLocks noChangeArrowheads="1"/>
              </p:cNvSpPr>
              <p:nvPr/>
            </p:nvSpPr>
            <p:spPr bwMode="grayWhite">
              <a:xfrm>
                <a:off x="1161" y="921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94599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94600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94601" name="Rectangle 41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94602" name="Rectangle 4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94603" name="Rectangle 43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6736DB6-5207-4820-BF05-288D69F679A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EEC946-E95A-4119-98C5-15B2DDB0080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0152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9DF50B-9A79-4CAC-815F-2D03A23315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36919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595EA3-093B-447B-91E9-6B9D5E7D858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42459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BC133C-8748-4228-B873-7DDB6F1AF5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1797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201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1BFDAB-6E40-42ED-9733-25937DA7F61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39798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07EF24-3CDC-4167-8249-6A86A96A70A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44699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3B5EB-6056-4275-A49C-0EC128D12C3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50173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48C3F3-4CE9-44EC-9D9D-D5CAF4FBD7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13065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62707E-A008-49A3-A775-D8C8D9DB253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31742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9DD108-6D80-4C6A-83A5-8D3EEC24F04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4665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7016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518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407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8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0439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3521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7329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control" Target="../activeX/activeX1.xml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vmlDrawing" Target="../drawings/vmlDrawing2.v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control" Target="../activeX/activeX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Group 2"/>
          <p:cNvGrpSpPr>
            <a:grpSpLocks/>
          </p:cNvGrpSpPr>
          <p:nvPr/>
        </p:nvGrpSpPr>
        <p:grpSpPr bwMode="auto">
          <a:xfrm>
            <a:off x="-7938" y="0"/>
            <a:ext cx="2833688" cy="6856413"/>
            <a:chOff x="-5" y="0"/>
            <a:chExt cx="1785" cy="4319"/>
          </a:xfrm>
        </p:grpSpPr>
        <p:sp>
          <p:nvSpPr>
            <p:cNvPr id="52227" name="Freeform 3"/>
            <p:cNvSpPr>
              <a:spLocks/>
            </p:cNvSpPr>
            <p:nvPr/>
          </p:nvSpPr>
          <p:spPr bwMode="ltGray">
            <a:xfrm>
              <a:off x="-5" y="3262"/>
              <a:ext cx="472" cy="802"/>
            </a:xfrm>
            <a:custGeom>
              <a:avLst/>
              <a:gdLst>
                <a:gd name="T0" fmla="*/ 5 w 472"/>
                <a:gd name="T1" fmla="*/ 32 h 802"/>
                <a:gd name="T2" fmla="*/ 189 w 472"/>
                <a:gd name="T3" fmla="*/ 26 h 802"/>
                <a:gd name="T4" fmla="*/ 309 w 472"/>
                <a:gd name="T5" fmla="*/ 66 h 802"/>
                <a:gd name="T6" fmla="*/ 357 w 472"/>
                <a:gd name="T7" fmla="*/ 98 h 802"/>
                <a:gd name="T8" fmla="*/ 413 w 472"/>
                <a:gd name="T9" fmla="*/ 162 h 802"/>
                <a:gd name="T10" fmla="*/ 437 w 472"/>
                <a:gd name="T11" fmla="*/ 250 h 802"/>
                <a:gd name="T12" fmla="*/ 397 w 472"/>
                <a:gd name="T13" fmla="*/ 530 h 802"/>
                <a:gd name="T14" fmla="*/ 341 w 472"/>
                <a:gd name="T15" fmla="*/ 634 h 802"/>
                <a:gd name="T16" fmla="*/ 173 w 472"/>
                <a:gd name="T17" fmla="*/ 714 h 802"/>
                <a:gd name="T18" fmla="*/ 77 w 472"/>
                <a:gd name="T19" fmla="*/ 730 h 802"/>
                <a:gd name="T20" fmla="*/ 69 w 472"/>
                <a:gd name="T21" fmla="*/ 802 h 802"/>
                <a:gd name="T22" fmla="*/ 7 w 472"/>
                <a:gd name="T23" fmla="*/ 788 h 802"/>
                <a:gd name="T24" fmla="*/ 5 w 472"/>
                <a:gd name="T25" fmla="*/ 751 h 802"/>
                <a:gd name="T26" fmla="*/ 37 w 472"/>
                <a:gd name="T27" fmla="*/ 722 h 802"/>
                <a:gd name="T28" fmla="*/ 5 w 472"/>
                <a:gd name="T29" fmla="*/ 670 h 802"/>
                <a:gd name="T30" fmla="*/ 5 w 472"/>
                <a:gd name="T31" fmla="*/ 32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2228" name="Group 4"/>
            <p:cNvGrpSpPr>
              <a:grpSpLocks/>
            </p:cNvGrpSpPr>
            <p:nvPr/>
          </p:nvGrpSpPr>
          <p:grpSpPr bwMode="auto">
            <a:xfrm rot="14964908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52229" name="Freeform 5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0" name="Freeform 6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1" name="Freeform 7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232" name="Freeform 8"/>
            <p:cNvSpPr>
              <a:spLocks/>
            </p:cNvSpPr>
            <p:nvPr/>
          </p:nvSpPr>
          <p:spPr bwMode="ltGray">
            <a:xfrm>
              <a:off x="90" y="1736"/>
              <a:ext cx="710" cy="768"/>
            </a:xfrm>
            <a:custGeom>
              <a:avLst/>
              <a:gdLst>
                <a:gd name="T0" fmla="*/ 14 w 710"/>
                <a:gd name="T1" fmla="*/ 416 h 768"/>
                <a:gd name="T2" fmla="*/ 14 w 710"/>
                <a:gd name="T3" fmla="*/ 272 h 768"/>
                <a:gd name="T4" fmla="*/ 102 w 710"/>
                <a:gd name="T5" fmla="*/ 144 h 768"/>
                <a:gd name="T6" fmla="*/ 150 w 710"/>
                <a:gd name="T7" fmla="*/ 96 h 768"/>
                <a:gd name="T8" fmla="*/ 198 w 710"/>
                <a:gd name="T9" fmla="*/ 64 h 768"/>
                <a:gd name="T10" fmla="*/ 350 w 710"/>
                <a:gd name="T11" fmla="*/ 0 h 768"/>
                <a:gd name="T12" fmla="*/ 534 w 710"/>
                <a:gd name="T13" fmla="*/ 8 h 768"/>
                <a:gd name="T14" fmla="*/ 662 w 710"/>
                <a:gd name="T15" fmla="*/ 96 h 768"/>
                <a:gd name="T16" fmla="*/ 710 w 710"/>
                <a:gd name="T17" fmla="*/ 200 h 768"/>
                <a:gd name="T18" fmla="*/ 702 w 710"/>
                <a:gd name="T19" fmla="*/ 400 h 768"/>
                <a:gd name="T20" fmla="*/ 678 w 710"/>
                <a:gd name="T21" fmla="*/ 448 h 768"/>
                <a:gd name="T22" fmla="*/ 550 w 710"/>
                <a:gd name="T23" fmla="*/ 632 h 768"/>
                <a:gd name="T24" fmla="*/ 518 w 710"/>
                <a:gd name="T25" fmla="*/ 656 h 768"/>
                <a:gd name="T26" fmla="*/ 470 w 710"/>
                <a:gd name="T27" fmla="*/ 664 h 768"/>
                <a:gd name="T28" fmla="*/ 518 w 710"/>
                <a:gd name="T29" fmla="*/ 680 h 768"/>
                <a:gd name="T30" fmla="*/ 566 w 710"/>
                <a:gd name="T31" fmla="*/ 696 h 768"/>
                <a:gd name="T32" fmla="*/ 574 w 710"/>
                <a:gd name="T33" fmla="*/ 720 h 768"/>
                <a:gd name="T34" fmla="*/ 526 w 710"/>
                <a:gd name="T35" fmla="*/ 736 h 768"/>
                <a:gd name="T36" fmla="*/ 502 w 710"/>
                <a:gd name="T37" fmla="*/ 752 h 768"/>
                <a:gd name="T38" fmla="*/ 454 w 710"/>
                <a:gd name="T39" fmla="*/ 768 h 768"/>
                <a:gd name="T40" fmla="*/ 438 w 710"/>
                <a:gd name="T41" fmla="*/ 712 h 768"/>
                <a:gd name="T42" fmla="*/ 246 w 710"/>
                <a:gd name="T43" fmla="*/ 688 h 768"/>
                <a:gd name="T44" fmla="*/ 134 w 710"/>
                <a:gd name="T45" fmla="*/ 648 h 768"/>
                <a:gd name="T46" fmla="*/ 110 w 710"/>
                <a:gd name="T47" fmla="*/ 624 h 768"/>
                <a:gd name="T48" fmla="*/ 78 w 710"/>
                <a:gd name="T49" fmla="*/ 576 h 768"/>
                <a:gd name="T50" fmla="*/ 54 w 710"/>
                <a:gd name="T51" fmla="*/ 464 h 768"/>
                <a:gd name="T52" fmla="*/ 30 w 710"/>
                <a:gd name="T53" fmla="*/ 408 h 768"/>
                <a:gd name="T54" fmla="*/ 22 w 710"/>
                <a:gd name="T55" fmla="*/ 384 h 768"/>
                <a:gd name="T56" fmla="*/ 14 w 710"/>
                <a:gd name="T57" fmla="*/ 416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2233" name="Group 9"/>
            <p:cNvGrpSpPr>
              <a:grpSpLocks/>
            </p:cNvGrpSpPr>
            <p:nvPr/>
          </p:nvGrpSpPr>
          <p:grpSpPr bwMode="auto"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52234" name="Freeform 10"/>
              <p:cNvSpPr>
                <a:spLocks/>
              </p:cNvSpPr>
              <p:nvPr userDrawn="1"/>
            </p:nvSpPr>
            <p:spPr bwMode="ltGray">
              <a:xfrm rot="373331" flipH="1">
                <a:off x="125" y="2787"/>
                <a:ext cx="313" cy="303"/>
              </a:xfrm>
              <a:custGeom>
                <a:avLst/>
                <a:gdLst>
                  <a:gd name="T0" fmla="*/ 46 w 217"/>
                  <a:gd name="T1" fmla="*/ 210 h 210"/>
                  <a:gd name="T2" fmla="*/ 37 w 217"/>
                  <a:gd name="T3" fmla="*/ 198 h 210"/>
                  <a:gd name="T4" fmla="*/ 26 w 217"/>
                  <a:gd name="T5" fmla="*/ 181 h 210"/>
                  <a:gd name="T6" fmla="*/ 15 w 217"/>
                  <a:gd name="T7" fmla="*/ 159 h 210"/>
                  <a:gd name="T8" fmla="*/ 5 w 217"/>
                  <a:gd name="T9" fmla="*/ 135 h 210"/>
                  <a:gd name="T10" fmla="*/ 0 w 217"/>
                  <a:gd name="T11" fmla="*/ 109 h 210"/>
                  <a:gd name="T12" fmla="*/ 1 w 217"/>
                  <a:gd name="T13" fmla="*/ 82 h 210"/>
                  <a:gd name="T14" fmla="*/ 9 w 217"/>
                  <a:gd name="T15" fmla="*/ 57 h 210"/>
                  <a:gd name="T16" fmla="*/ 27 w 217"/>
                  <a:gd name="T17" fmla="*/ 35 h 210"/>
                  <a:gd name="T18" fmla="*/ 45 w 217"/>
                  <a:gd name="T19" fmla="*/ 22 h 210"/>
                  <a:gd name="T20" fmla="*/ 60 w 217"/>
                  <a:gd name="T21" fmla="*/ 12 h 210"/>
                  <a:gd name="T22" fmla="*/ 72 w 217"/>
                  <a:gd name="T23" fmla="*/ 7 h 210"/>
                  <a:gd name="T24" fmla="*/ 81 w 217"/>
                  <a:gd name="T25" fmla="*/ 5 h 210"/>
                  <a:gd name="T26" fmla="*/ 88 w 217"/>
                  <a:gd name="T27" fmla="*/ 5 h 210"/>
                  <a:gd name="T28" fmla="*/ 104 w 217"/>
                  <a:gd name="T29" fmla="*/ 0 h 210"/>
                  <a:gd name="T30" fmla="*/ 148 w 217"/>
                  <a:gd name="T31" fmla="*/ 8 h 210"/>
                  <a:gd name="T32" fmla="*/ 160 w 217"/>
                  <a:gd name="T33" fmla="*/ 12 h 210"/>
                  <a:gd name="T34" fmla="*/ 172 w 217"/>
                  <a:gd name="T35" fmla="*/ 15 h 210"/>
                  <a:gd name="T36" fmla="*/ 182 w 217"/>
                  <a:gd name="T37" fmla="*/ 19 h 210"/>
                  <a:gd name="T38" fmla="*/ 190 w 217"/>
                  <a:gd name="T39" fmla="*/ 23 h 210"/>
                  <a:gd name="T40" fmla="*/ 198 w 217"/>
                  <a:gd name="T41" fmla="*/ 27 h 210"/>
                  <a:gd name="T42" fmla="*/ 205 w 217"/>
                  <a:gd name="T43" fmla="*/ 32 h 210"/>
                  <a:gd name="T44" fmla="*/ 211 w 217"/>
                  <a:gd name="T45" fmla="*/ 38 h 210"/>
                  <a:gd name="T46" fmla="*/ 217 w 217"/>
                  <a:gd name="T47" fmla="*/ 45 h 210"/>
                  <a:gd name="T48" fmla="*/ 205 w 217"/>
                  <a:gd name="T49" fmla="*/ 40 h 210"/>
                  <a:gd name="T50" fmla="*/ 194 w 217"/>
                  <a:gd name="T51" fmla="*/ 36 h 210"/>
                  <a:gd name="T52" fmla="*/ 183 w 217"/>
                  <a:gd name="T53" fmla="*/ 33 h 210"/>
                  <a:gd name="T54" fmla="*/ 172 w 217"/>
                  <a:gd name="T55" fmla="*/ 30 h 210"/>
                  <a:gd name="T56" fmla="*/ 163 w 217"/>
                  <a:gd name="T57" fmla="*/ 27 h 210"/>
                  <a:gd name="T58" fmla="*/ 153 w 217"/>
                  <a:gd name="T59" fmla="*/ 26 h 210"/>
                  <a:gd name="T60" fmla="*/ 143 w 217"/>
                  <a:gd name="T61" fmla="*/ 24 h 210"/>
                  <a:gd name="T62" fmla="*/ 134 w 217"/>
                  <a:gd name="T63" fmla="*/ 24 h 210"/>
                  <a:gd name="T64" fmla="*/ 125 w 217"/>
                  <a:gd name="T65" fmla="*/ 24 h 210"/>
                  <a:gd name="T66" fmla="*/ 116 w 217"/>
                  <a:gd name="T67" fmla="*/ 25 h 210"/>
                  <a:gd name="T68" fmla="*/ 107 w 217"/>
                  <a:gd name="T69" fmla="*/ 27 h 210"/>
                  <a:gd name="T70" fmla="*/ 99 w 217"/>
                  <a:gd name="T71" fmla="*/ 29 h 210"/>
                  <a:gd name="T72" fmla="*/ 91 w 217"/>
                  <a:gd name="T73" fmla="*/ 33 h 210"/>
                  <a:gd name="T74" fmla="*/ 82 w 217"/>
                  <a:gd name="T75" fmla="*/ 36 h 210"/>
                  <a:gd name="T76" fmla="*/ 74 w 217"/>
                  <a:gd name="T77" fmla="*/ 41 h 210"/>
                  <a:gd name="T78" fmla="*/ 66 w 217"/>
                  <a:gd name="T79" fmla="*/ 46 h 210"/>
                  <a:gd name="T80" fmla="*/ 52 w 217"/>
                  <a:gd name="T81" fmla="*/ 61 h 210"/>
                  <a:gd name="T82" fmla="*/ 42 w 217"/>
                  <a:gd name="T83" fmla="*/ 80 h 210"/>
                  <a:gd name="T84" fmla="*/ 37 w 217"/>
                  <a:gd name="T85" fmla="*/ 103 h 210"/>
                  <a:gd name="T86" fmla="*/ 35 w 217"/>
                  <a:gd name="T87" fmla="*/ 126 h 210"/>
                  <a:gd name="T88" fmla="*/ 35 w 217"/>
                  <a:gd name="T89" fmla="*/ 151 h 210"/>
                  <a:gd name="T90" fmla="*/ 38 w 217"/>
                  <a:gd name="T91" fmla="*/ 174 h 210"/>
                  <a:gd name="T92" fmla="*/ 41 w 217"/>
                  <a:gd name="T93" fmla="*/ 194 h 210"/>
                  <a:gd name="T94" fmla="*/ 46 w 217"/>
                  <a:gd name="T95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5" name="Freeform 11"/>
              <p:cNvSpPr>
                <a:spLocks/>
              </p:cNvSpPr>
              <p:nvPr userDrawn="1"/>
            </p:nvSpPr>
            <p:spPr bwMode="ltGray">
              <a:xfrm rot="373331" flipH="1">
                <a:off x="41" y="2843"/>
                <a:ext cx="262" cy="308"/>
              </a:xfrm>
              <a:custGeom>
                <a:avLst/>
                <a:gdLst>
                  <a:gd name="T0" fmla="*/ 109 w 182"/>
                  <a:gd name="T1" fmla="*/ 0 h 213"/>
                  <a:gd name="T2" fmla="*/ 112 w 182"/>
                  <a:gd name="T3" fmla="*/ 2 h 213"/>
                  <a:gd name="T4" fmla="*/ 118 w 182"/>
                  <a:gd name="T5" fmla="*/ 8 h 213"/>
                  <a:gd name="T6" fmla="*/ 127 w 182"/>
                  <a:gd name="T7" fmla="*/ 18 h 213"/>
                  <a:gd name="T8" fmla="*/ 137 w 182"/>
                  <a:gd name="T9" fmla="*/ 33 h 213"/>
                  <a:gd name="T10" fmla="*/ 145 w 182"/>
                  <a:gd name="T11" fmla="*/ 52 h 213"/>
                  <a:gd name="T12" fmla="*/ 150 w 182"/>
                  <a:gd name="T13" fmla="*/ 76 h 213"/>
                  <a:gd name="T14" fmla="*/ 150 w 182"/>
                  <a:gd name="T15" fmla="*/ 105 h 213"/>
                  <a:gd name="T16" fmla="*/ 144 w 182"/>
                  <a:gd name="T17" fmla="*/ 139 h 213"/>
                  <a:gd name="T18" fmla="*/ 140 w 182"/>
                  <a:gd name="T19" fmla="*/ 149 h 213"/>
                  <a:gd name="T20" fmla="*/ 136 w 182"/>
                  <a:gd name="T21" fmla="*/ 157 h 213"/>
                  <a:gd name="T22" fmla="*/ 131 w 182"/>
                  <a:gd name="T23" fmla="*/ 165 h 213"/>
                  <a:gd name="T24" fmla="*/ 125 w 182"/>
                  <a:gd name="T25" fmla="*/ 173 h 213"/>
                  <a:gd name="T26" fmla="*/ 117 w 182"/>
                  <a:gd name="T27" fmla="*/ 180 h 213"/>
                  <a:gd name="T28" fmla="*/ 110 w 182"/>
                  <a:gd name="T29" fmla="*/ 185 h 213"/>
                  <a:gd name="T30" fmla="*/ 102 w 182"/>
                  <a:gd name="T31" fmla="*/ 191 h 213"/>
                  <a:gd name="T32" fmla="*/ 92 w 182"/>
                  <a:gd name="T33" fmla="*/ 195 h 213"/>
                  <a:gd name="T34" fmla="*/ 82 w 182"/>
                  <a:gd name="T35" fmla="*/ 197 h 213"/>
                  <a:gd name="T36" fmla="*/ 72 w 182"/>
                  <a:gd name="T37" fmla="*/ 200 h 213"/>
                  <a:gd name="T38" fmla="*/ 61 w 182"/>
                  <a:gd name="T39" fmla="*/ 201 h 213"/>
                  <a:gd name="T40" fmla="*/ 49 w 182"/>
                  <a:gd name="T41" fmla="*/ 201 h 213"/>
                  <a:gd name="T42" fmla="*/ 37 w 182"/>
                  <a:gd name="T43" fmla="*/ 200 h 213"/>
                  <a:gd name="T44" fmla="*/ 25 w 182"/>
                  <a:gd name="T45" fmla="*/ 197 h 213"/>
                  <a:gd name="T46" fmla="*/ 12 w 182"/>
                  <a:gd name="T47" fmla="*/ 193 h 213"/>
                  <a:gd name="T48" fmla="*/ 0 w 182"/>
                  <a:gd name="T49" fmla="*/ 188 h 213"/>
                  <a:gd name="T50" fmla="*/ 11 w 182"/>
                  <a:gd name="T51" fmla="*/ 195 h 213"/>
                  <a:gd name="T52" fmla="*/ 22 w 182"/>
                  <a:gd name="T53" fmla="*/ 200 h 213"/>
                  <a:gd name="T54" fmla="*/ 33 w 182"/>
                  <a:gd name="T55" fmla="*/ 205 h 213"/>
                  <a:gd name="T56" fmla="*/ 43 w 182"/>
                  <a:gd name="T57" fmla="*/ 208 h 213"/>
                  <a:gd name="T58" fmla="*/ 53 w 182"/>
                  <a:gd name="T59" fmla="*/ 211 h 213"/>
                  <a:gd name="T60" fmla="*/ 63 w 182"/>
                  <a:gd name="T61" fmla="*/ 212 h 213"/>
                  <a:gd name="T62" fmla="*/ 73 w 182"/>
                  <a:gd name="T63" fmla="*/ 213 h 213"/>
                  <a:gd name="T64" fmla="*/ 83 w 182"/>
                  <a:gd name="T65" fmla="*/ 213 h 213"/>
                  <a:gd name="T66" fmla="*/ 91 w 182"/>
                  <a:gd name="T67" fmla="*/ 212 h 213"/>
                  <a:gd name="T68" fmla="*/ 100 w 182"/>
                  <a:gd name="T69" fmla="*/ 210 h 213"/>
                  <a:gd name="T70" fmla="*/ 108 w 182"/>
                  <a:gd name="T71" fmla="*/ 208 h 213"/>
                  <a:gd name="T72" fmla="*/ 116 w 182"/>
                  <a:gd name="T73" fmla="*/ 206 h 213"/>
                  <a:gd name="T74" fmla="*/ 123 w 182"/>
                  <a:gd name="T75" fmla="*/ 203 h 213"/>
                  <a:gd name="T76" fmla="*/ 130 w 182"/>
                  <a:gd name="T77" fmla="*/ 199 h 213"/>
                  <a:gd name="T78" fmla="*/ 136 w 182"/>
                  <a:gd name="T79" fmla="*/ 195 h 213"/>
                  <a:gd name="T80" fmla="*/ 142 w 182"/>
                  <a:gd name="T81" fmla="*/ 191 h 213"/>
                  <a:gd name="T82" fmla="*/ 158 w 182"/>
                  <a:gd name="T83" fmla="*/ 176 h 213"/>
                  <a:gd name="T84" fmla="*/ 169 w 182"/>
                  <a:gd name="T85" fmla="*/ 161 h 213"/>
                  <a:gd name="T86" fmla="*/ 176 w 182"/>
                  <a:gd name="T87" fmla="*/ 144 h 213"/>
                  <a:gd name="T88" fmla="*/ 179 w 182"/>
                  <a:gd name="T89" fmla="*/ 128 h 213"/>
                  <a:gd name="T90" fmla="*/ 181 w 182"/>
                  <a:gd name="T91" fmla="*/ 111 h 213"/>
                  <a:gd name="T92" fmla="*/ 181 w 182"/>
                  <a:gd name="T93" fmla="*/ 95 h 213"/>
                  <a:gd name="T94" fmla="*/ 182 w 182"/>
                  <a:gd name="T95" fmla="*/ 79 h 213"/>
                  <a:gd name="T96" fmla="*/ 173 w 182"/>
                  <a:gd name="T97" fmla="*/ 46 h 213"/>
                  <a:gd name="T98" fmla="*/ 156 w 182"/>
                  <a:gd name="T99" fmla="*/ 21 h 213"/>
                  <a:gd name="T100" fmla="*/ 151 w 182"/>
                  <a:gd name="T101" fmla="*/ 18 h 213"/>
                  <a:gd name="T102" fmla="*/ 147 w 182"/>
                  <a:gd name="T103" fmla="*/ 15 h 213"/>
                  <a:gd name="T104" fmla="*/ 142 w 182"/>
                  <a:gd name="T105" fmla="*/ 13 h 213"/>
                  <a:gd name="T106" fmla="*/ 138 w 182"/>
                  <a:gd name="T107" fmla="*/ 11 h 213"/>
                  <a:gd name="T108" fmla="*/ 132 w 182"/>
                  <a:gd name="T109" fmla="*/ 9 h 213"/>
                  <a:gd name="T110" fmla="*/ 126 w 182"/>
                  <a:gd name="T111" fmla="*/ 6 h 213"/>
                  <a:gd name="T112" fmla="*/ 119 w 182"/>
                  <a:gd name="T113" fmla="*/ 3 h 213"/>
                  <a:gd name="T114" fmla="*/ 109 w 182"/>
                  <a:gd name="T115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6" name="Freeform 12"/>
              <p:cNvSpPr>
                <a:spLocks/>
              </p:cNvSpPr>
              <p:nvPr userDrawn="1"/>
            </p:nvSpPr>
            <p:spPr bwMode="ltGray">
              <a:xfrm rot="373331" flipH="1">
                <a:off x="121" y="2907"/>
                <a:ext cx="93" cy="156"/>
              </a:xfrm>
              <a:custGeom>
                <a:avLst/>
                <a:gdLst>
                  <a:gd name="T0" fmla="*/ 94 w 128"/>
                  <a:gd name="T1" fmla="*/ 0 h 217"/>
                  <a:gd name="T2" fmla="*/ 105 w 128"/>
                  <a:gd name="T3" fmla="*/ 9 h 217"/>
                  <a:gd name="T4" fmla="*/ 115 w 128"/>
                  <a:gd name="T5" fmla="*/ 27 h 217"/>
                  <a:gd name="T6" fmla="*/ 123 w 128"/>
                  <a:gd name="T7" fmla="*/ 50 h 217"/>
                  <a:gd name="T8" fmla="*/ 128 w 128"/>
                  <a:gd name="T9" fmla="*/ 78 h 217"/>
                  <a:gd name="T10" fmla="*/ 127 w 128"/>
                  <a:gd name="T11" fmla="*/ 111 h 217"/>
                  <a:gd name="T12" fmla="*/ 116 w 128"/>
                  <a:gd name="T13" fmla="*/ 145 h 217"/>
                  <a:gd name="T14" fmla="*/ 94 w 128"/>
                  <a:gd name="T15" fmla="*/ 181 h 217"/>
                  <a:gd name="T16" fmla="*/ 60 w 128"/>
                  <a:gd name="T17" fmla="*/ 217 h 217"/>
                  <a:gd name="T18" fmla="*/ 49 w 128"/>
                  <a:gd name="T19" fmla="*/ 213 h 217"/>
                  <a:gd name="T20" fmla="*/ 38 w 128"/>
                  <a:gd name="T21" fmla="*/ 210 h 217"/>
                  <a:gd name="T22" fmla="*/ 26 w 128"/>
                  <a:gd name="T23" fmla="*/ 205 h 217"/>
                  <a:gd name="T24" fmla="*/ 16 w 128"/>
                  <a:gd name="T25" fmla="*/ 201 h 217"/>
                  <a:gd name="T26" fmla="*/ 8 w 128"/>
                  <a:gd name="T27" fmla="*/ 196 h 217"/>
                  <a:gd name="T28" fmla="*/ 2 w 128"/>
                  <a:gd name="T29" fmla="*/ 190 h 217"/>
                  <a:gd name="T30" fmla="*/ 0 w 128"/>
                  <a:gd name="T31" fmla="*/ 183 h 217"/>
                  <a:gd name="T32" fmla="*/ 1 w 128"/>
                  <a:gd name="T33" fmla="*/ 178 h 217"/>
                  <a:gd name="T34" fmla="*/ 13 w 128"/>
                  <a:gd name="T35" fmla="*/ 171 h 217"/>
                  <a:gd name="T36" fmla="*/ 29 w 128"/>
                  <a:gd name="T37" fmla="*/ 161 h 217"/>
                  <a:gd name="T38" fmla="*/ 46 w 128"/>
                  <a:gd name="T39" fmla="*/ 150 h 217"/>
                  <a:gd name="T40" fmla="*/ 63 w 128"/>
                  <a:gd name="T41" fmla="*/ 134 h 217"/>
                  <a:gd name="T42" fmla="*/ 79 w 128"/>
                  <a:gd name="T43" fmla="*/ 112 h 217"/>
                  <a:gd name="T44" fmla="*/ 91 w 128"/>
                  <a:gd name="T45" fmla="*/ 83 h 217"/>
                  <a:gd name="T46" fmla="*/ 97 w 128"/>
                  <a:gd name="T47" fmla="*/ 46 h 217"/>
                  <a:gd name="T48" fmla="*/ 94 w 128"/>
                  <a:gd name="T4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7" name="Freeform 13"/>
              <p:cNvSpPr>
                <a:spLocks/>
              </p:cNvSpPr>
              <p:nvPr userDrawn="1"/>
            </p:nvSpPr>
            <p:spPr bwMode="ltGray">
              <a:xfrm rot="373331" flipH="1">
                <a:off x="313" y="3110"/>
                <a:ext cx="85" cy="93"/>
              </a:xfrm>
              <a:custGeom>
                <a:avLst/>
                <a:gdLst>
                  <a:gd name="T0" fmla="*/ 75 w 117"/>
                  <a:gd name="T1" fmla="*/ 0 h 132"/>
                  <a:gd name="T2" fmla="*/ 0 w 117"/>
                  <a:gd name="T3" fmla="*/ 25 h 132"/>
                  <a:gd name="T4" fmla="*/ 3 w 117"/>
                  <a:gd name="T5" fmla="*/ 26 h 132"/>
                  <a:gd name="T6" fmla="*/ 14 w 117"/>
                  <a:gd name="T7" fmla="*/ 29 h 132"/>
                  <a:gd name="T8" fmla="*/ 29 w 117"/>
                  <a:gd name="T9" fmla="*/ 36 h 132"/>
                  <a:gd name="T10" fmla="*/ 46 w 117"/>
                  <a:gd name="T11" fmla="*/ 47 h 132"/>
                  <a:gd name="T12" fmla="*/ 66 w 117"/>
                  <a:gd name="T13" fmla="*/ 62 h 132"/>
                  <a:gd name="T14" fmla="*/ 84 w 117"/>
                  <a:gd name="T15" fmla="*/ 80 h 132"/>
                  <a:gd name="T16" fmla="*/ 102 w 117"/>
                  <a:gd name="T17" fmla="*/ 103 h 132"/>
                  <a:gd name="T18" fmla="*/ 116 w 117"/>
                  <a:gd name="T19" fmla="*/ 132 h 132"/>
                  <a:gd name="T20" fmla="*/ 117 w 117"/>
                  <a:gd name="T21" fmla="*/ 120 h 132"/>
                  <a:gd name="T22" fmla="*/ 115 w 117"/>
                  <a:gd name="T23" fmla="*/ 107 h 132"/>
                  <a:gd name="T24" fmla="*/ 108 w 117"/>
                  <a:gd name="T25" fmla="*/ 90 h 132"/>
                  <a:gd name="T26" fmla="*/ 99 w 117"/>
                  <a:gd name="T27" fmla="*/ 74 h 132"/>
                  <a:gd name="T28" fmla="*/ 89 w 117"/>
                  <a:gd name="T29" fmla="*/ 58 h 132"/>
                  <a:gd name="T30" fmla="*/ 78 w 117"/>
                  <a:gd name="T31" fmla="*/ 45 h 132"/>
                  <a:gd name="T32" fmla="*/ 67 w 117"/>
                  <a:gd name="T33" fmla="*/ 36 h 132"/>
                  <a:gd name="T34" fmla="*/ 58 w 117"/>
                  <a:gd name="T35" fmla="*/ 32 h 132"/>
                  <a:gd name="T36" fmla="*/ 69 w 117"/>
                  <a:gd name="T37" fmla="*/ 29 h 132"/>
                  <a:gd name="T38" fmla="*/ 79 w 117"/>
                  <a:gd name="T39" fmla="*/ 28 h 132"/>
                  <a:gd name="T40" fmla="*/ 89 w 117"/>
                  <a:gd name="T41" fmla="*/ 26 h 132"/>
                  <a:gd name="T42" fmla="*/ 98 w 117"/>
                  <a:gd name="T43" fmla="*/ 25 h 132"/>
                  <a:gd name="T44" fmla="*/ 105 w 117"/>
                  <a:gd name="T45" fmla="*/ 24 h 132"/>
                  <a:gd name="T46" fmla="*/ 109 w 117"/>
                  <a:gd name="T47" fmla="*/ 22 h 132"/>
                  <a:gd name="T48" fmla="*/ 113 w 117"/>
                  <a:gd name="T49" fmla="*/ 21 h 132"/>
                  <a:gd name="T50" fmla="*/ 114 w 117"/>
                  <a:gd name="T51" fmla="*/ 21 h 132"/>
                  <a:gd name="T52" fmla="*/ 75 w 117"/>
                  <a:gd name="T53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8" name="Freeform 14"/>
              <p:cNvSpPr>
                <a:spLocks/>
              </p:cNvSpPr>
              <p:nvPr userDrawn="1"/>
            </p:nvSpPr>
            <p:spPr bwMode="ltGray">
              <a:xfrm rot="373331" flipH="1">
                <a:off x="289" y="3135"/>
                <a:ext cx="21" cy="55"/>
              </a:xfrm>
              <a:custGeom>
                <a:avLst/>
                <a:gdLst>
                  <a:gd name="T0" fmla="*/ 29 w 29"/>
                  <a:gd name="T1" fmla="*/ 0 h 77"/>
                  <a:gd name="T2" fmla="*/ 23 w 29"/>
                  <a:gd name="T3" fmla="*/ 0 h 77"/>
                  <a:gd name="T4" fmla="*/ 16 w 29"/>
                  <a:gd name="T5" fmla="*/ 4 h 77"/>
                  <a:gd name="T6" fmla="*/ 9 w 29"/>
                  <a:gd name="T7" fmla="*/ 9 h 77"/>
                  <a:gd name="T8" fmla="*/ 4 w 29"/>
                  <a:gd name="T9" fmla="*/ 19 h 77"/>
                  <a:gd name="T10" fmla="*/ 1 w 29"/>
                  <a:gd name="T11" fmla="*/ 30 h 77"/>
                  <a:gd name="T12" fmla="*/ 0 w 29"/>
                  <a:gd name="T13" fmla="*/ 44 h 77"/>
                  <a:gd name="T14" fmla="*/ 3 w 29"/>
                  <a:gd name="T15" fmla="*/ 60 h 77"/>
                  <a:gd name="T16" fmla="*/ 11 w 29"/>
                  <a:gd name="T17" fmla="*/ 77 h 77"/>
                  <a:gd name="T18" fmla="*/ 15 w 29"/>
                  <a:gd name="T19" fmla="*/ 53 h 77"/>
                  <a:gd name="T20" fmla="*/ 19 w 29"/>
                  <a:gd name="T21" fmla="*/ 37 h 77"/>
                  <a:gd name="T22" fmla="*/ 23 w 29"/>
                  <a:gd name="T23" fmla="*/ 22 h 77"/>
                  <a:gd name="T24" fmla="*/ 29 w 29"/>
                  <a:gd name="T2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2239" name="Group 15"/>
              <p:cNvGrpSpPr>
                <a:grpSpLocks/>
              </p:cNvGrpSpPr>
              <p:nvPr userDrawn="1"/>
            </p:nvGrpSpPr>
            <p:grpSpPr bwMode="auto">
              <a:xfrm rot="10886446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52240" name="Freeform 16"/>
                <p:cNvSpPr>
                  <a:spLocks/>
                </p:cNvSpPr>
                <p:nvPr userDrawn="1"/>
              </p:nvSpPr>
              <p:spPr bwMode="ltGray">
                <a:xfrm rot="4200091">
                  <a:off x="-243" y="1807"/>
                  <a:ext cx="143" cy="390"/>
                </a:xfrm>
                <a:custGeom>
                  <a:avLst/>
                  <a:gdLst>
                    <a:gd name="T0" fmla="*/ 12 w 207"/>
                    <a:gd name="T1" fmla="*/ 44 h 564"/>
                    <a:gd name="T2" fmla="*/ 6 w 207"/>
                    <a:gd name="T3" fmla="*/ 72 h 564"/>
                    <a:gd name="T4" fmla="*/ 3 w 207"/>
                    <a:gd name="T5" fmla="*/ 99 h 564"/>
                    <a:gd name="T6" fmla="*/ 0 w 207"/>
                    <a:gd name="T7" fmla="*/ 125 h 564"/>
                    <a:gd name="T8" fmla="*/ 0 w 207"/>
                    <a:gd name="T9" fmla="*/ 151 h 564"/>
                    <a:gd name="T10" fmla="*/ 3 w 207"/>
                    <a:gd name="T11" fmla="*/ 180 h 564"/>
                    <a:gd name="T12" fmla="*/ 7 w 207"/>
                    <a:gd name="T13" fmla="*/ 211 h 564"/>
                    <a:gd name="T14" fmla="*/ 16 w 207"/>
                    <a:gd name="T15" fmla="*/ 247 h 564"/>
                    <a:gd name="T16" fmla="*/ 29 w 207"/>
                    <a:gd name="T17" fmla="*/ 287 h 564"/>
                    <a:gd name="T18" fmla="*/ 43 w 207"/>
                    <a:gd name="T19" fmla="*/ 325 h 564"/>
                    <a:gd name="T20" fmla="*/ 61 w 207"/>
                    <a:gd name="T21" fmla="*/ 364 h 564"/>
                    <a:gd name="T22" fmla="*/ 83 w 207"/>
                    <a:gd name="T23" fmla="*/ 406 h 564"/>
                    <a:gd name="T24" fmla="*/ 106 w 207"/>
                    <a:gd name="T25" fmla="*/ 446 h 564"/>
                    <a:gd name="T26" fmla="*/ 132 w 207"/>
                    <a:gd name="T27" fmla="*/ 483 h 564"/>
                    <a:gd name="T28" fmla="*/ 157 w 207"/>
                    <a:gd name="T29" fmla="*/ 516 h 564"/>
                    <a:gd name="T30" fmla="*/ 182 w 207"/>
                    <a:gd name="T31" fmla="*/ 544 h 564"/>
                    <a:gd name="T32" fmla="*/ 207 w 207"/>
                    <a:gd name="T33" fmla="*/ 564 h 564"/>
                    <a:gd name="T34" fmla="*/ 160 w 207"/>
                    <a:gd name="T35" fmla="*/ 501 h 564"/>
                    <a:gd name="T36" fmla="*/ 127 w 207"/>
                    <a:gd name="T37" fmla="*/ 448 h 564"/>
                    <a:gd name="T38" fmla="*/ 103 w 207"/>
                    <a:gd name="T39" fmla="*/ 405 h 564"/>
                    <a:gd name="T40" fmla="*/ 87 w 207"/>
                    <a:gd name="T41" fmla="*/ 368 h 564"/>
                    <a:gd name="T42" fmla="*/ 75 w 207"/>
                    <a:gd name="T43" fmla="*/ 337 h 564"/>
                    <a:gd name="T44" fmla="*/ 68 w 207"/>
                    <a:gd name="T45" fmla="*/ 309 h 564"/>
                    <a:gd name="T46" fmla="*/ 63 w 207"/>
                    <a:gd name="T47" fmla="*/ 285 h 564"/>
                    <a:gd name="T48" fmla="*/ 56 w 207"/>
                    <a:gd name="T49" fmla="*/ 261 h 564"/>
                    <a:gd name="T50" fmla="*/ 44 w 207"/>
                    <a:gd name="T51" fmla="*/ 205 h 564"/>
                    <a:gd name="T52" fmla="*/ 41 w 207"/>
                    <a:gd name="T53" fmla="*/ 140 h 564"/>
                    <a:gd name="T54" fmla="*/ 43 w 207"/>
                    <a:gd name="T55" fmla="*/ 68 h 564"/>
                    <a:gd name="T56" fmla="*/ 50 w 207"/>
                    <a:gd name="T57" fmla="*/ 0 h 564"/>
                    <a:gd name="T58" fmla="*/ 12 w 207"/>
                    <a:gd name="T59" fmla="*/ 44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241" name="Freeform 17"/>
                <p:cNvSpPr>
                  <a:spLocks/>
                </p:cNvSpPr>
                <p:nvPr userDrawn="1"/>
              </p:nvSpPr>
              <p:spPr bwMode="ltGray">
                <a:xfrm rot="4200091">
                  <a:off x="124" y="1761"/>
                  <a:ext cx="33" cy="160"/>
                </a:xfrm>
                <a:custGeom>
                  <a:avLst/>
                  <a:gdLst>
                    <a:gd name="T0" fmla="*/ 0 w 47"/>
                    <a:gd name="T1" fmla="*/ 19 h 232"/>
                    <a:gd name="T2" fmla="*/ 14 w 47"/>
                    <a:gd name="T3" fmla="*/ 55 h 232"/>
                    <a:gd name="T4" fmla="*/ 22 w 47"/>
                    <a:gd name="T5" fmla="*/ 101 h 232"/>
                    <a:gd name="T6" fmla="*/ 24 w 47"/>
                    <a:gd name="T7" fmla="*/ 159 h 232"/>
                    <a:gd name="T8" fmla="*/ 19 w 47"/>
                    <a:gd name="T9" fmla="*/ 232 h 232"/>
                    <a:gd name="T10" fmla="*/ 45 w 47"/>
                    <a:gd name="T11" fmla="*/ 217 h 232"/>
                    <a:gd name="T12" fmla="*/ 47 w 47"/>
                    <a:gd name="T13" fmla="*/ 178 h 232"/>
                    <a:gd name="T14" fmla="*/ 47 w 47"/>
                    <a:gd name="T15" fmla="*/ 140 h 232"/>
                    <a:gd name="T16" fmla="*/ 45 w 47"/>
                    <a:gd name="T17" fmla="*/ 103 h 232"/>
                    <a:gd name="T18" fmla="*/ 41 w 47"/>
                    <a:gd name="T19" fmla="*/ 71 h 232"/>
                    <a:gd name="T20" fmla="*/ 36 w 47"/>
                    <a:gd name="T21" fmla="*/ 52 h 232"/>
                    <a:gd name="T22" fmla="*/ 29 w 47"/>
                    <a:gd name="T23" fmla="*/ 34 h 232"/>
                    <a:gd name="T24" fmla="*/ 22 w 47"/>
                    <a:gd name="T25" fmla="*/ 17 h 232"/>
                    <a:gd name="T26" fmla="*/ 13 w 47"/>
                    <a:gd name="T27" fmla="*/ 0 h 232"/>
                    <a:gd name="T28" fmla="*/ 0 w 47"/>
                    <a:gd name="T29" fmla="*/ 19 h 2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242" name="Freeform 18"/>
                <p:cNvSpPr>
                  <a:spLocks/>
                </p:cNvSpPr>
                <p:nvPr userDrawn="1"/>
              </p:nvSpPr>
              <p:spPr bwMode="ltGray">
                <a:xfrm rot="4200091">
                  <a:off x="199" y="1720"/>
                  <a:ext cx="60" cy="27"/>
                </a:xfrm>
                <a:custGeom>
                  <a:avLst/>
                  <a:gdLst>
                    <a:gd name="T0" fmla="*/ 87 w 87"/>
                    <a:gd name="T1" fmla="*/ 22 h 40"/>
                    <a:gd name="T2" fmla="*/ 77 w 87"/>
                    <a:gd name="T3" fmla="*/ 17 h 40"/>
                    <a:gd name="T4" fmla="*/ 68 w 87"/>
                    <a:gd name="T5" fmla="*/ 12 h 40"/>
                    <a:gd name="T6" fmla="*/ 58 w 87"/>
                    <a:gd name="T7" fmla="*/ 7 h 40"/>
                    <a:gd name="T8" fmla="*/ 47 w 87"/>
                    <a:gd name="T9" fmla="*/ 5 h 40"/>
                    <a:gd name="T10" fmla="*/ 37 w 87"/>
                    <a:gd name="T11" fmla="*/ 3 h 40"/>
                    <a:gd name="T12" fmla="*/ 26 w 87"/>
                    <a:gd name="T13" fmla="*/ 2 h 40"/>
                    <a:gd name="T14" fmla="*/ 13 w 87"/>
                    <a:gd name="T15" fmla="*/ 0 h 40"/>
                    <a:gd name="T16" fmla="*/ 0 w 87"/>
                    <a:gd name="T17" fmla="*/ 2 h 40"/>
                    <a:gd name="T18" fmla="*/ 6 w 87"/>
                    <a:gd name="T19" fmla="*/ 6 h 40"/>
                    <a:gd name="T20" fmla="*/ 14 w 87"/>
                    <a:gd name="T21" fmla="*/ 10 h 40"/>
                    <a:gd name="T22" fmla="*/ 22 w 87"/>
                    <a:gd name="T23" fmla="*/ 14 h 40"/>
                    <a:gd name="T24" fmla="*/ 33 w 87"/>
                    <a:gd name="T25" fmla="*/ 18 h 40"/>
                    <a:gd name="T26" fmla="*/ 42 w 87"/>
                    <a:gd name="T27" fmla="*/ 22 h 40"/>
                    <a:gd name="T28" fmla="*/ 52 w 87"/>
                    <a:gd name="T29" fmla="*/ 27 h 40"/>
                    <a:gd name="T30" fmla="*/ 64 w 87"/>
                    <a:gd name="T31" fmla="*/ 33 h 40"/>
                    <a:gd name="T32" fmla="*/ 74 w 87"/>
                    <a:gd name="T33" fmla="*/ 40 h 40"/>
                    <a:gd name="T34" fmla="*/ 87 w 87"/>
                    <a:gd name="T35" fmla="*/ 22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2243" name="Group 19"/>
            <p:cNvGrpSpPr>
              <a:grpSpLocks/>
            </p:cNvGrpSpPr>
            <p:nvPr/>
          </p:nvGrpSpPr>
          <p:grpSpPr bwMode="auto">
            <a:xfrm rot="-15351438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52244" name="Freeform 2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45" name="Freeform 2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46" name="Freeform 2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2247" name="Group 23"/>
            <p:cNvGrpSpPr>
              <a:grpSpLocks/>
            </p:cNvGrpSpPr>
            <p:nvPr/>
          </p:nvGrpSpPr>
          <p:grpSpPr bwMode="auto"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52248" name="Freeform 2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49" name="Freeform 2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50" name="Freeform 2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2251" name="Group 27"/>
            <p:cNvGrpSpPr>
              <a:grpSpLocks/>
            </p:cNvGrpSpPr>
            <p:nvPr/>
          </p:nvGrpSpPr>
          <p:grpSpPr bwMode="auto"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52252" name="Freeform 2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53" name="Freeform 2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54" name="Freeform 3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255" name="Freeform 31"/>
            <p:cNvSpPr>
              <a:spLocks/>
            </p:cNvSpPr>
            <p:nvPr/>
          </p:nvSpPr>
          <p:spPr bwMode="ltGray">
            <a:xfrm>
              <a:off x="87" y="94"/>
              <a:ext cx="699" cy="756"/>
            </a:xfrm>
            <a:custGeom>
              <a:avLst/>
              <a:gdLst>
                <a:gd name="T0" fmla="*/ 1 w 699"/>
                <a:gd name="T1" fmla="*/ 392 h 756"/>
                <a:gd name="T2" fmla="*/ 3 w 699"/>
                <a:gd name="T3" fmla="*/ 252 h 756"/>
                <a:gd name="T4" fmla="*/ 21 w 699"/>
                <a:gd name="T5" fmla="*/ 210 h 756"/>
                <a:gd name="T6" fmla="*/ 29 w 699"/>
                <a:gd name="T7" fmla="*/ 182 h 756"/>
                <a:gd name="T8" fmla="*/ 39 w 699"/>
                <a:gd name="T9" fmla="*/ 154 h 756"/>
                <a:gd name="T10" fmla="*/ 51 w 699"/>
                <a:gd name="T11" fmla="*/ 138 h 756"/>
                <a:gd name="T12" fmla="*/ 111 w 699"/>
                <a:gd name="T13" fmla="*/ 74 h 756"/>
                <a:gd name="T14" fmla="*/ 169 w 699"/>
                <a:gd name="T15" fmla="*/ 30 h 756"/>
                <a:gd name="T16" fmla="*/ 225 w 699"/>
                <a:gd name="T17" fmla="*/ 10 h 756"/>
                <a:gd name="T18" fmla="*/ 249 w 699"/>
                <a:gd name="T19" fmla="*/ 4 h 756"/>
                <a:gd name="T20" fmla="*/ 265 w 699"/>
                <a:gd name="T21" fmla="*/ 0 h 756"/>
                <a:gd name="T22" fmla="*/ 357 w 699"/>
                <a:gd name="T23" fmla="*/ 2 h 756"/>
                <a:gd name="T24" fmla="*/ 385 w 699"/>
                <a:gd name="T25" fmla="*/ 6 h 756"/>
                <a:gd name="T26" fmla="*/ 489 w 699"/>
                <a:gd name="T27" fmla="*/ 40 h 756"/>
                <a:gd name="T28" fmla="*/ 619 w 699"/>
                <a:gd name="T29" fmla="*/ 128 h 756"/>
                <a:gd name="T30" fmla="*/ 653 w 699"/>
                <a:gd name="T31" fmla="*/ 178 h 756"/>
                <a:gd name="T32" fmla="*/ 693 w 699"/>
                <a:gd name="T33" fmla="*/ 322 h 756"/>
                <a:gd name="T34" fmla="*/ 687 w 699"/>
                <a:gd name="T35" fmla="*/ 434 h 756"/>
                <a:gd name="T36" fmla="*/ 665 w 699"/>
                <a:gd name="T37" fmla="*/ 538 h 756"/>
                <a:gd name="T38" fmla="*/ 639 w 699"/>
                <a:gd name="T39" fmla="*/ 564 h 756"/>
                <a:gd name="T40" fmla="*/ 631 w 699"/>
                <a:gd name="T41" fmla="*/ 580 h 756"/>
                <a:gd name="T42" fmla="*/ 607 w 699"/>
                <a:gd name="T43" fmla="*/ 588 h 756"/>
                <a:gd name="T44" fmla="*/ 473 w 699"/>
                <a:gd name="T45" fmla="*/ 664 h 756"/>
                <a:gd name="T46" fmla="*/ 449 w 699"/>
                <a:gd name="T47" fmla="*/ 678 h 756"/>
                <a:gd name="T48" fmla="*/ 405 w 699"/>
                <a:gd name="T49" fmla="*/ 684 h 756"/>
                <a:gd name="T50" fmla="*/ 375 w 699"/>
                <a:gd name="T51" fmla="*/ 690 h 756"/>
                <a:gd name="T52" fmla="*/ 267 w 699"/>
                <a:gd name="T53" fmla="*/ 684 h 756"/>
                <a:gd name="T54" fmla="*/ 259 w 699"/>
                <a:gd name="T55" fmla="*/ 722 h 756"/>
                <a:gd name="T56" fmla="*/ 241 w 699"/>
                <a:gd name="T57" fmla="*/ 756 h 756"/>
                <a:gd name="T58" fmla="*/ 185 w 699"/>
                <a:gd name="T59" fmla="*/ 728 h 756"/>
                <a:gd name="T60" fmla="*/ 163 w 699"/>
                <a:gd name="T61" fmla="*/ 720 h 756"/>
                <a:gd name="T62" fmla="*/ 151 w 699"/>
                <a:gd name="T63" fmla="*/ 716 h 756"/>
                <a:gd name="T64" fmla="*/ 195 w 699"/>
                <a:gd name="T65" fmla="*/ 674 h 756"/>
                <a:gd name="T66" fmla="*/ 211 w 699"/>
                <a:gd name="T67" fmla="*/ 644 h 756"/>
                <a:gd name="T68" fmla="*/ 209 w 699"/>
                <a:gd name="T69" fmla="*/ 626 h 756"/>
                <a:gd name="T70" fmla="*/ 195 w 699"/>
                <a:gd name="T71" fmla="*/ 620 h 756"/>
                <a:gd name="T72" fmla="*/ 165 w 699"/>
                <a:gd name="T73" fmla="*/ 596 h 756"/>
                <a:gd name="T74" fmla="*/ 99 w 699"/>
                <a:gd name="T75" fmla="*/ 534 h 756"/>
                <a:gd name="T76" fmla="*/ 61 w 699"/>
                <a:gd name="T77" fmla="*/ 506 h 756"/>
                <a:gd name="T78" fmla="*/ 23 w 699"/>
                <a:gd name="T79" fmla="*/ 470 h 756"/>
                <a:gd name="T80" fmla="*/ 7 w 699"/>
                <a:gd name="T81" fmla="*/ 434 h 756"/>
                <a:gd name="T82" fmla="*/ 5 w 699"/>
                <a:gd name="T83" fmla="*/ 396 h 756"/>
                <a:gd name="T84" fmla="*/ 1 w 699"/>
                <a:gd name="T85" fmla="*/ 392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6" name="Freeform 32"/>
            <p:cNvSpPr>
              <a:spLocks/>
            </p:cNvSpPr>
            <p:nvPr/>
          </p:nvSpPr>
          <p:spPr bwMode="ltGray">
            <a:xfrm rot="828663">
              <a:off x="242" y="3404"/>
              <a:ext cx="132" cy="167"/>
            </a:xfrm>
            <a:custGeom>
              <a:avLst/>
              <a:gdLst>
                <a:gd name="T0" fmla="*/ 0 w 109"/>
                <a:gd name="T1" fmla="*/ 0 h 156"/>
                <a:gd name="T2" fmla="*/ 5 w 109"/>
                <a:gd name="T3" fmla="*/ 1 h 156"/>
                <a:gd name="T4" fmla="*/ 18 w 109"/>
                <a:gd name="T5" fmla="*/ 5 h 156"/>
                <a:gd name="T6" fmla="*/ 37 w 109"/>
                <a:gd name="T7" fmla="*/ 12 h 156"/>
                <a:gd name="T8" fmla="*/ 58 w 109"/>
                <a:gd name="T9" fmla="*/ 24 h 156"/>
                <a:gd name="T10" fmla="*/ 78 w 109"/>
                <a:gd name="T11" fmla="*/ 44 h 156"/>
                <a:gd name="T12" fmla="*/ 96 w 109"/>
                <a:gd name="T13" fmla="*/ 71 h 156"/>
                <a:gd name="T14" fmla="*/ 107 w 109"/>
                <a:gd name="T15" fmla="*/ 108 h 156"/>
                <a:gd name="T16" fmla="*/ 109 w 109"/>
                <a:gd name="T17" fmla="*/ 156 h 156"/>
                <a:gd name="T18" fmla="*/ 105 w 109"/>
                <a:gd name="T19" fmla="*/ 156 h 156"/>
                <a:gd name="T20" fmla="*/ 99 w 109"/>
                <a:gd name="T21" fmla="*/ 156 h 156"/>
                <a:gd name="T22" fmla="*/ 93 w 109"/>
                <a:gd name="T23" fmla="*/ 156 h 156"/>
                <a:gd name="T24" fmla="*/ 87 w 109"/>
                <a:gd name="T25" fmla="*/ 154 h 156"/>
                <a:gd name="T26" fmla="*/ 81 w 109"/>
                <a:gd name="T27" fmla="*/ 153 h 156"/>
                <a:gd name="T28" fmla="*/ 74 w 109"/>
                <a:gd name="T29" fmla="*/ 150 h 156"/>
                <a:gd name="T30" fmla="*/ 66 w 109"/>
                <a:gd name="T31" fmla="*/ 145 h 156"/>
                <a:gd name="T32" fmla="*/ 58 w 109"/>
                <a:gd name="T33" fmla="*/ 139 h 156"/>
                <a:gd name="T34" fmla="*/ 53 w 109"/>
                <a:gd name="T35" fmla="*/ 126 h 156"/>
                <a:gd name="T36" fmla="*/ 53 w 109"/>
                <a:gd name="T37" fmla="*/ 111 h 156"/>
                <a:gd name="T38" fmla="*/ 56 w 109"/>
                <a:gd name="T39" fmla="*/ 96 h 156"/>
                <a:gd name="T40" fmla="*/ 59 w 109"/>
                <a:gd name="T41" fmla="*/ 80 h 156"/>
                <a:gd name="T42" fmla="*/ 56 w 109"/>
                <a:gd name="T43" fmla="*/ 62 h 156"/>
                <a:gd name="T44" fmla="*/ 48 w 109"/>
                <a:gd name="T45" fmla="*/ 43 h 156"/>
                <a:gd name="T46" fmla="*/ 31 w 109"/>
                <a:gd name="T47" fmla="*/ 23 h 156"/>
                <a:gd name="T48" fmla="*/ 0 w 109"/>
                <a:gd name="T4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7" name="Freeform 33"/>
            <p:cNvSpPr>
              <a:spLocks/>
            </p:cNvSpPr>
            <p:nvPr/>
          </p:nvSpPr>
          <p:spPr bwMode="ltGray">
            <a:xfrm rot="828663">
              <a:off x="266" y="3592"/>
              <a:ext cx="66" cy="43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6 w 54"/>
                <a:gd name="T5" fmla="*/ 3 h 40"/>
                <a:gd name="T6" fmla="*/ 13 w 54"/>
                <a:gd name="T7" fmla="*/ 8 h 40"/>
                <a:gd name="T8" fmla="*/ 21 w 54"/>
                <a:gd name="T9" fmla="*/ 12 h 40"/>
                <a:gd name="T10" fmla="*/ 29 w 54"/>
                <a:gd name="T11" fmla="*/ 15 h 40"/>
                <a:gd name="T12" fmla="*/ 38 w 54"/>
                <a:gd name="T13" fmla="*/ 17 h 40"/>
                <a:gd name="T14" fmla="*/ 46 w 54"/>
                <a:gd name="T15" fmla="*/ 18 h 40"/>
                <a:gd name="T16" fmla="*/ 54 w 54"/>
                <a:gd name="T17" fmla="*/ 16 h 40"/>
                <a:gd name="T18" fmla="*/ 53 w 54"/>
                <a:gd name="T19" fmla="*/ 25 h 40"/>
                <a:gd name="T20" fmla="*/ 50 w 54"/>
                <a:gd name="T21" fmla="*/ 33 h 40"/>
                <a:gd name="T22" fmla="*/ 44 w 54"/>
                <a:gd name="T23" fmla="*/ 38 h 40"/>
                <a:gd name="T24" fmla="*/ 37 w 54"/>
                <a:gd name="T25" fmla="*/ 40 h 40"/>
                <a:gd name="T26" fmla="*/ 28 w 54"/>
                <a:gd name="T27" fmla="*/ 39 h 40"/>
                <a:gd name="T28" fmla="*/ 19 w 54"/>
                <a:gd name="T29" fmla="*/ 32 h 40"/>
                <a:gd name="T30" fmla="*/ 10 w 54"/>
                <a:gd name="T31" fmla="*/ 20 h 40"/>
                <a:gd name="T32" fmla="*/ 0 w 54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8" name="Freeform 34"/>
            <p:cNvSpPr>
              <a:spLocks/>
            </p:cNvSpPr>
            <p:nvPr/>
          </p:nvSpPr>
          <p:spPr bwMode="ltGray">
            <a:xfrm>
              <a:off x="11" y="4110"/>
              <a:ext cx="118" cy="209"/>
            </a:xfrm>
            <a:custGeom>
              <a:avLst/>
              <a:gdLst>
                <a:gd name="T0" fmla="*/ 0 w 118"/>
                <a:gd name="T1" fmla="*/ 0 h 209"/>
                <a:gd name="T2" fmla="*/ 6 w 118"/>
                <a:gd name="T3" fmla="*/ 8 h 209"/>
                <a:gd name="T4" fmla="*/ 15 w 118"/>
                <a:gd name="T5" fmla="*/ 19 h 209"/>
                <a:gd name="T6" fmla="*/ 26 w 118"/>
                <a:gd name="T7" fmla="*/ 33 h 209"/>
                <a:gd name="T8" fmla="*/ 38 w 118"/>
                <a:gd name="T9" fmla="*/ 51 h 209"/>
                <a:gd name="T10" fmla="*/ 54 w 118"/>
                <a:gd name="T11" fmla="*/ 72 h 209"/>
                <a:gd name="T12" fmla="*/ 67 w 118"/>
                <a:gd name="T13" fmla="*/ 94 h 209"/>
                <a:gd name="T14" fmla="*/ 79 w 118"/>
                <a:gd name="T15" fmla="*/ 119 h 209"/>
                <a:gd name="T16" fmla="*/ 87 w 118"/>
                <a:gd name="T17" fmla="*/ 146 h 209"/>
                <a:gd name="T18" fmla="*/ 94 w 118"/>
                <a:gd name="T19" fmla="*/ 175 h 209"/>
                <a:gd name="T20" fmla="*/ 91 w 118"/>
                <a:gd name="T21" fmla="*/ 209 h 209"/>
                <a:gd name="T22" fmla="*/ 118 w 118"/>
                <a:gd name="T23" fmla="*/ 209 h 209"/>
                <a:gd name="T24" fmla="*/ 117 w 118"/>
                <a:gd name="T25" fmla="*/ 177 h 209"/>
                <a:gd name="T26" fmla="*/ 104 w 118"/>
                <a:gd name="T27" fmla="*/ 119 h 209"/>
                <a:gd name="T28" fmla="*/ 82 w 118"/>
                <a:gd name="T29" fmla="*/ 69 h 209"/>
                <a:gd name="T30" fmla="*/ 47 w 118"/>
                <a:gd name="T31" fmla="*/ 27 h 209"/>
                <a:gd name="T32" fmla="*/ 0 w 118"/>
                <a:gd name="T33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9" name="Freeform 35"/>
            <p:cNvSpPr>
              <a:spLocks/>
            </p:cNvSpPr>
            <p:nvPr/>
          </p:nvSpPr>
          <p:spPr bwMode="ltGray">
            <a:xfrm>
              <a:off x="0" y="3968"/>
              <a:ext cx="130" cy="128"/>
            </a:xfrm>
            <a:custGeom>
              <a:avLst/>
              <a:gdLst>
                <a:gd name="T0" fmla="*/ 103 w 130"/>
                <a:gd name="T1" fmla="*/ 0 h 128"/>
                <a:gd name="T2" fmla="*/ 130 w 130"/>
                <a:gd name="T3" fmla="*/ 128 h 128"/>
                <a:gd name="T4" fmla="*/ 125 w 130"/>
                <a:gd name="T5" fmla="*/ 126 h 128"/>
                <a:gd name="T6" fmla="*/ 111 w 130"/>
                <a:gd name="T7" fmla="*/ 121 h 128"/>
                <a:gd name="T8" fmla="*/ 92 w 130"/>
                <a:gd name="T9" fmla="*/ 111 h 128"/>
                <a:gd name="T10" fmla="*/ 68 w 130"/>
                <a:gd name="T11" fmla="*/ 103 h 128"/>
                <a:gd name="T12" fmla="*/ 41 w 130"/>
                <a:gd name="T13" fmla="*/ 94 h 128"/>
                <a:gd name="T14" fmla="*/ 19 w 130"/>
                <a:gd name="T15" fmla="*/ 90 h 128"/>
                <a:gd name="T16" fmla="*/ 0 w 130"/>
                <a:gd name="T17" fmla="*/ 93 h 128"/>
                <a:gd name="T18" fmla="*/ 0 w 130"/>
                <a:gd name="T19" fmla="*/ 72 h 128"/>
                <a:gd name="T20" fmla="*/ 12 w 130"/>
                <a:gd name="T21" fmla="*/ 70 h 128"/>
                <a:gd name="T22" fmla="*/ 24 w 130"/>
                <a:gd name="T23" fmla="*/ 66 h 128"/>
                <a:gd name="T24" fmla="*/ 38 w 130"/>
                <a:gd name="T25" fmla="*/ 66 h 128"/>
                <a:gd name="T26" fmla="*/ 51 w 130"/>
                <a:gd name="T27" fmla="*/ 67 h 128"/>
                <a:gd name="T28" fmla="*/ 65 w 130"/>
                <a:gd name="T29" fmla="*/ 70 h 128"/>
                <a:gd name="T30" fmla="*/ 78 w 130"/>
                <a:gd name="T31" fmla="*/ 78 h 128"/>
                <a:gd name="T32" fmla="*/ 81 w 130"/>
                <a:gd name="T33" fmla="*/ 74 h 128"/>
                <a:gd name="T34" fmla="*/ 81 w 130"/>
                <a:gd name="T35" fmla="*/ 58 h 128"/>
                <a:gd name="T36" fmla="*/ 82 w 130"/>
                <a:gd name="T37" fmla="*/ 37 h 128"/>
                <a:gd name="T38" fmla="*/ 82 w 130"/>
                <a:gd name="T39" fmla="*/ 29 h 128"/>
                <a:gd name="T40" fmla="*/ 80 w 130"/>
                <a:gd name="T41" fmla="*/ 29 h 128"/>
                <a:gd name="T42" fmla="*/ 77 w 130"/>
                <a:gd name="T43" fmla="*/ 27 h 128"/>
                <a:gd name="T44" fmla="*/ 76 w 130"/>
                <a:gd name="T45" fmla="*/ 22 h 128"/>
                <a:gd name="T46" fmla="*/ 75 w 130"/>
                <a:gd name="T47" fmla="*/ 19 h 128"/>
                <a:gd name="T48" fmla="*/ 76 w 130"/>
                <a:gd name="T49" fmla="*/ 15 h 128"/>
                <a:gd name="T50" fmla="*/ 79 w 130"/>
                <a:gd name="T51" fmla="*/ 10 h 128"/>
                <a:gd name="T52" fmla="*/ 89 w 130"/>
                <a:gd name="T53" fmla="*/ 6 h 128"/>
                <a:gd name="T54" fmla="*/ 103 w 130"/>
                <a:gd name="T55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0" name="Freeform 36"/>
            <p:cNvSpPr>
              <a:spLocks/>
            </p:cNvSpPr>
            <p:nvPr/>
          </p:nvSpPr>
          <p:spPr bwMode="ltGray">
            <a:xfrm>
              <a:off x="0" y="3949"/>
              <a:ext cx="47" cy="86"/>
            </a:xfrm>
            <a:custGeom>
              <a:avLst/>
              <a:gdLst>
                <a:gd name="T0" fmla="*/ 37 w 47"/>
                <a:gd name="T1" fmla="*/ 0 h 86"/>
                <a:gd name="T2" fmla="*/ 15 w 47"/>
                <a:gd name="T3" fmla="*/ 37 h 86"/>
                <a:gd name="T4" fmla="*/ 0 w 47"/>
                <a:gd name="T5" fmla="*/ 59 h 86"/>
                <a:gd name="T6" fmla="*/ 0 w 47"/>
                <a:gd name="T7" fmla="*/ 86 h 86"/>
                <a:gd name="T8" fmla="*/ 8 w 47"/>
                <a:gd name="T9" fmla="*/ 82 h 86"/>
                <a:gd name="T10" fmla="*/ 20 w 47"/>
                <a:gd name="T11" fmla="*/ 73 h 86"/>
                <a:gd name="T12" fmla="*/ 33 w 47"/>
                <a:gd name="T13" fmla="*/ 63 h 86"/>
                <a:gd name="T14" fmla="*/ 42 w 47"/>
                <a:gd name="T15" fmla="*/ 51 h 86"/>
                <a:gd name="T16" fmla="*/ 47 w 47"/>
                <a:gd name="T17" fmla="*/ 36 h 86"/>
                <a:gd name="T18" fmla="*/ 46 w 47"/>
                <a:gd name="T19" fmla="*/ 19 h 86"/>
                <a:gd name="T20" fmla="*/ 37 w 47"/>
                <a:gd name="T2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1" name="Freeform 37"/>
            <p:cNvSpPr>
              <a:spLocks/>
            </p:cNvSpPr>
            <p:nvPr/>
          </p:nvSpPr>
          <p:spPr bwMode="ltGray">
            <a:xfrm>
              <a:off x="0" y="3239"/>
              <a:ext cx="497" cy="740"/>
            </a:xfrm>
            <a:custGeom>
              <a:avLst/>
              <a:gdLst>
                <a:gd name="T0" fmla="*/ 0 w 497"/>
                <a:gd name="T1" fmla="*/ 13 h 740"/>
                <a:gd name="T2" fmla="*/ 41 w 497"/>
                <a:gd name="T3" fmla="*/ 4 h 740"/>
                <a:gd name="T4" fmla="*/ 101 w 497"/>
                <a:gd name="T5" fmla="*/ 0 h 740"/>
                <a:gd name="T6" fmla="*/ 170 w 497"/>
                <a:gd name="T7" fmla="*/ 4 h 740"/>
                <a:gd name="T8" fmla="*/ 248 w 497"/>
                <a:gd name="T9" fmla="*/ 21 h 740"/>
                <a:gd name="T10" fmla="*/ 323 w 497"/>
                <a:gd name="T11" fmla="*/ 50 h 740"/>
                <a:gd name="T12" fmla="*/ 382 w 497"/>
                <a:gd name="T13" fmla="*/ 90 h 740"/>
                <a:gd name="T14" fmla="*/ 428 w 497"/>
                <a:gd name="T15" fmla="*/ 141 h 740"/>
                <a:gd name="T16" fmla="*/ 463 w 497"/>
                <a:gd name="T17" fmla="*/ 199 h 740"/>
                <a:gd name="T18" fmla="*/ 485 w 497"/>
                <a:gd name="T19" fmla="*/ 262 h 740"/>
                <a:gd name="T20" fmla="*/ 496 w 497"/>
                <a:gd name="T21" fmla="*/ 327 h 740"/>
                <a:gd name="T22" fmla="*/ 497 w 497"/>
                <a:gd name="T23" fmla="*/ 396 h 740"/>
                <a:gd name="T24" fmla="*/ 487 w 497"/>
                <a:gd name="T25" fmla="*/ 462 h 740"/>
                <a:gd name="T26" fmla="*/ 470 w 497"/>
                <a:gd name="T27" fmla="*/ 527 h 740"/>
                <a:gd name="T28" fmla="*/ 443 w 497"/>
                <a:gd name="T29" fmla="*/ 586 h 740"/>
                <a:gd name="T30" fmla="*/ 406 w 497"/>
                <a:gd name="T31" fmla="*/ 639 h 740"/>
                <a:gd name="T32" fmla="*/ 364 w 497"/>
                <a:gd name="T33" fmla="*/ 683 h 740"/>
                <a:gd name="T34" fmla="*/ 315 w 497"/>
                <a:gd name="T35" fmla="*/ 715 h 740"/>
                <a:gd name="T36" fmla="*/ 259 w 497"/>
                <a:gd name="T37" fmla="*/ 736 h 740"/>
                <a:gd name="T38" fmla="*/ 198 w 497"/>
                <a:gd name="T39" fmla="*/ 740 h 740"/>
                <a:gd name="T40" fmla="*/ 131 w 497"/>
                <a:gd name="T41" fmla="*/ 727 h 740"/>
                <a:gd name="T42" fmla="*/ 167 w 497"/>
                <a:gd name="T43" fmla="*/ 728 h 740"/>
                <a:gd name="T44" fmla="*/ 204 w 497"/>
                <a:gd name="T45" fmla="*/ 718 h 740"/>
                <a:gd name="T46" fmla="*/ 238 w 497"/>
                <a:gd name="T47" fmla="*/ 700 h 740"/>
                <a:gd name="T48" fmla="*/ 272 w 497"/>
                <a:gd name="T49" fmla="*/ 670 h 740"/>
                <a:gd name="T50" fmla="*/ 304 w 497"/>
                <a:gd name="T51" fmla="*/ 635 h 740"/>
                <a:gd name="T52" fmla="*/ 333 w 497"/>
                <a:gd name="T53" fmla="*/ 594 h 740"/>
                <a:gd name="T54" fmla="*/ 358 w 497"/>
                <a:gd name="T55" fmla="*/ 549 h 740"/>
                <a:gd name="T56" fmla="*/ 381 w 497"/>
                <a:gd name="T57" fmla="*/ 500 h 740"/>
                <a:gd name="T58" fmla="*/ 396 w 497"/>
                <a:gd name="T59" fmla="*/ 449 h 740"/>
                <a:gd name="T60" fmla="*/ 408 w 497"/>
                <a:gd name="T61" fmla="*/ 397 h 740"/>
                <a:gd name="T62" fmla="*/ 414 w 497"/>
                <a:gd name="T63" fmla="*/ 346 h 740"/>
                <a:gd name="T64" fmla="*/ 412 w 497"/>
                <a:gd name="T65" fmla="*/ 296 h 740"/>
                <a:gd name="T66" fmla="*/ 402 w 497"/>
                <a:gd name="T67" fmla="*/ 251 h 740"/>
                <a:gd name="T68" fmla="*/ 384 w 497"/>
                <a:gd name="T69" fmla="*/ 208 h 740"/>
                <a:gd name="T70" fmla="*/ 357 w 497"/>
                <a:gd name="T71" fmla="*/ 172 h 740"/>
                <a:gd name="T72" fmla="*/ 320 w 497"/>
                <a:gd name="T73" fmla="*/ 142 h 740"/>
                <a:gd name="T74" fmla="*/ 260 w 497"/>
                <a:gd name="T75" fmla="*/ 107 h 740"/>
                <a:gd name="T76" fmla="*/ 203 w 497"/>
                <a:gd name="T77" fmla="*/ 82 h 740"/>
                <a:gd name="T78" fmla="*/ 154 w 497"/>
                <a:gd name="T79" fmla="*/ 65 h 740"/>
                <a:gd name="T80" fmla="*/ 108 w 497"/>
                <a:gd name="T81" fmla="*/ 56 h 740"/>
                <a:gd name="T82" fmla="*/ 68 w 497"/>
                <a:gd name="T83" fmla="*/ 55 h 740"/>
                <a:gd name="T84" fmla="*/ 32 w 497"/>
                <a:gd name="T85" fmla="*/ 61 h 740"/>
                <a:gd name="T86" fmla="*/ 0 w 497"/>
                <a:gd name="T87" fmla="*/ 70 h 740"/>
                <a:gd name="T88" fmla="*/ 0 w 497"/>
                <a:gd name="T89" fmla="*/ 13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2" name="Freeform 38"/>
            <p:cNvSpPr>
              <a:spLocks/>
            </p:cNvSpPr>
            <p:nvPr/>
          </p:nvSpPr>
          <p:spPr bwMode="ltGray">
            <a:xfrm rot="1584153">
              <a:off x="20" y="410"/>
              <a:ext cx="344" cy="245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5 h 237"/>
                <a:gd name="T4" fmla="*/ 3 w 257"/>
                <a:gd name="T5" fmla="*/ 50 h 237"/>
                <a:gd name="T6" fmla="*/ 6 w 257"/>
                <a:gd name="T7" fmla="*/ 75 h 237"/>
                <a:gd name="T8" fmla="*/ 11 w 257"/>
                <a:gd name="T9" fmla="*/ 98 h 237"/>
                <a:gd name="T10" fmla="*/ 18 w 257"/>
                <a:gd name="T11" fmla="*/ 119 h 237"/>
                <a:gd name="T12" fmla="*/ 27 w 257"/>
                <a:gd name="T13" fmla="*/ 141 h 237"/>
                <a:gd name="T14" fmla="*/ 38 w 257"/>
                <a:gd name="T15" fmla="*/ 161 h 237"/>
                <a:gd name="T16" fmla="*/ 51 w 257"/>
                <a:gd name="T17" fmla="*/ 178 h 237"/>
                <a:gd name="T18" fmla="*/ 67 w 257"/>
                <a:gd name="T19" fmla="*/ 194 h 237"/>
                <a:gd name="T20" fmla="*/ 86 w 257"/>
                <a:gd name="T21" fmla="*/ 208 h 237"/>
                <a:gd name="T22" fmla="*/ 106 w 257"/>
                <a:gd name="T23" fmla="*/ 219 h 237"/>
                <a:gd name="T24" fmla="*/ 131 w 257"/>
                <a:gd name="T25" fmla="*/ 228 h 237"/>
                <a:gd name="T26" fmla="*/ 158 w 257"/>
                <a:gd name="T27" fmla="*/ 234 h 237"/>
                <a:gd name="T28" fmla="*/ 188 w 257"/>
                <a:gd name="T29" fmla="*/ 237 h 237"/>
                <a:gd name="T30" fmla="*/ 220 w 257"/>
                <a:gd name="T31" fmla="*/ 236 h 237"/>
                <a:gd name="T32" fmla="*/ 257 w 257"/>
                <a:gd name="T33" fmla="*/ 232 h 237"/>
                <a:gd name="T34" fmla="*/ 224 w 257"/>
                <a:gd name="T35" fmla="*/ 227 h 237"/>
                <a:gd name="T36" fmla="*/ 195 w 257"/>
                <a:gd name="T37" fmla="*/ 220 h 237"/>
                <a:gd name="T38" fmla="*/ 170 w 257"/>
                <a:gd name="T39" fmla="*/ 212 h 237"/>
                <a:gd name="T40" fmla="*/ 148 w 257"/>
                <a:gd name="T41" fmla="*/ 204 h 237"/>
                <a:gd name="T42" fmla="*/ 128 w 257"/>
                <a:gd name="T43" fmla="*/ 193 h 237"/>
                <a:gd name="T44" fmla="*/ 112 w 257"/>
                <a:gd name="T45" fmla="*/ 182 h 237"/>
                <a:gd name="T46" fmla="*/ 97 w 257"/>
                <a:gd name="T47" fmla="*/ 169 h 237"/>
                <a:gd name="T48" fmla="*/ 84 w 257"/>
                <a:gd name="T49" fmla="*/ 155 h 237"/>
                <a:gd name="T50" fmla="*/ 72 w 257"/>
                <a:gd name="T51" fmla="*/ 141 h 237"/>
                <a:gd name="T52" fmla="*/ 61 w 257"/>
                <a:gd name="T53" fmla="*/ 125 h 237"/>
                <a:gd name="T54" fmla="*/ 52 w 257"/>
                <a:gd name="T55" fmla="*/ 107 h 237"/>
                <a:gd name="T56" fmla="*/ 43 w 257"/>
                <a:gd name="T57" fmla="*/ 88 h 237"/>
                <a:gd name="T58" fmla="*/ 33 w 257"/>
                <a:gd name="T59" fmla="*/ 69 h 237"/>
                <a:gd name="T60" fmla="*/ 23 w 257"/>
                <a:gd name="T61" fmla="*/ 47 h 237"/>
                <a:gd name="T62" fmla="*/ 12 w 257"/>
                <a:gd name="T63" fmla="*/ 24 h 237"/>
                <a:gd name="T64" fmla="*/ 0 w 257"/>
                <a:gd name="T6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3" name="Freeform 39"/>
            <p:cNvSpPr>
              <a:spLocks/>
            </p:cNvSpPr>
            <p:nvPr/>
          </p:nvSpPr>
          <p:spPr bwMode="ltGray">
            <a:xfrm rot="1584153">
              <a:off x="242" y="756"/>
              <a:ext cx="167" cy="115"/>
            </a:xfrm>
            <a:custGeom>
              <a:avLst/>
              <a:gdLst>
                <a:gd name="T0" fmla="*/ 77 w 124"/>
                <a:gd name="T1" fmla="*/ 0 h 110"/>
                <a:gd name="T2" fmla="*/ 124 w 124"/>
                <a:gd name="T3" fmla="*/ 108 h 110"/>
                <a:gd name="T4" fmla="*/ 120 w 124"/>
                <a:gd name="T5" fmla="*/ 107 h 110"/>
                <a:gd name="T6" fmla="*/ 107 w 124"/>
                <a:gd name="T7" fmla="*/ 105 h 110"/>
                <a:gd name="T8" fmla="*/ 89 w 124"/>
                <a:gd name="T9" fmla="*/ 101 h 110"/>
                <a:gd name="T10" fmla="*/ 68 w 124"/>
                <a:gd name="T11" fmla="*/ 99 h 110"/>
                <a:gd name="T12" fmla="*/ 45 w 124"/>
                <a:gd name="T13" fmla="*/ 97 h 110"/>
                <a:gd name="T14" fmla="*/ 25 w 124"/>
                <a:gd name="T15" fmla="*/ 98 h 110"/>
                <a:gd name="T16" fmla="*/ 9 w 124"/>
                <a:gd name="T17" fmla="*/ 102 h 110"/>
                <a:gd name="T18" fmla="*/ 0 w 124"/>
                <a:gd name="T19" fmla="*/ 110 h 110"/>
                <a:gd name="T20" fmla="*/ 4 w 124"/>
                <a:gd name="T21" fmla="*/ 98 h 110"/>
                <a:gd name="T22" fmla="*/ 8 w 124"/>
                <a:gd name="T23" fmla="*/ 89 h 110"/>
                <a:gd name="T24" fmla="*/ 16 w 124"/>
                <a:gd name="T25" fmla="*/ 82 h 110"/>
                <a:gd name="T26" fmla="*/ 25 w 124"/>
                <a:gd name="T27" fmla="*/ 76 h 110"/>
                <a:gd name="T28" fmla="*/ 36 w 124"/>
                <a:gd name="T29" fmla="*/ 72 h 110"/>
                <a:gd name="T30" fmla="*/ 47 w 124"/>
                <a:gd name="T31" fmla="*/ 71 h 110"/>
                <a:gd name="T32" fmla="*/ 59 w 124"/>
                <a:gd name="T33" fmla="*/ 71 h 110"/>
                <a:gd name="T34" fmla="*/ 72 w 124"/>
                <a:gd name="T35" fmla="*/ 74 h 110"/>
                <a:gd name="T36" fmla="*/ 73 w 124"/>
                <a:gd name="T37" fmla="*/ 71 h 110"/>
                <a:gd name="T38" fmla="*/ 70 w 124"/>
                <a:gd name="T39" fmla="*/ 56 h 110"/>
                <a:gd name="T40" fmla="*/ 67 w 124"/>
                <a:gd name="T41" fmla="*/ 38 h 110"/>
                <a:gd name="T42" fmla="*/ 65 w 124"/>
                <a:gd name="T43" fmla="*/ 30 h 110"/>
                <a:gd name="T44" fmla="*/ 63 w 124"/>
                <a:gd name="T45" fmla="*/ 30 h 110"/>
                <a:gd name="T46" fmla="*/ 61 w 124"/>
                <a:gd name="T47" fmla="*/ 29 h 110"/>
                <a:gd name="T48" fmla="*/ 59 w 124"/>
                <a:gd name="T49" fmla="*/ 26 h 110"/>
                <a:gd name="T50" fmla="*/ 57 w 124"/>
                <a:gd name="T51" fmla="*/ 23 h 110"/>
                <a:gd name="T52" fmla="*/ 57 w 124"/>
                <a:gd name="T53" fmla="*/ 19 h 110"/>
                <a:gd name="T54" fmla="*/ 59 w 124"/>
                <a:gd name="T55" fmla="*/ 14 h 110"/>
                <a:gd name="T56" fmla="*/ 66 w 124"/>
                <a:gd name="T57" fmla="*/ 8 h 110"/>
                <a:gd name="T58" fmla="*/ 77 w 124"/>
                <a:gd name="T5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4" name="Freeform 40"/>
            <p:cNvSpPr>
              <a:spLocks/>
            </p:cNvSpPr>
            <p:nvPr/>
          </p:nvSpPr>
          <p:spPr bwMode="ltGray">
            <a:xfrm rot="1584153">
              <a:off x="574" y="286"/>
              <a:ext cx="147" cy="160"/>
            </a:xfrm>
            <a:custGeom>
              <a:avLst/>
              <a:gdLst>
                <a:gd name="T0" fmla="*/ 0 w 109"/>
                <a:gd name="T1" fmla="*/ 0 h 156"/>
                <a:gd name="T2" fmla="*/ 5 w 109"/>
                <a:gd name="T3" fmla="*/ 1 h 156"/>
                <a:gd name="T4" fmla="*/ 18 w 109"/>
                <a:gd name="T5" fmla="*/ 5 h 156"/>
                <a:gd name="T6" fmla="*/ 37 w 109"/>
                <a:gd name="T7" fmla="*/ 12 h 156"/>
                <a:gd name="T8" fmla="*/ 58 w 109"/>
                <a:gd name="T9" fmla="*/ 24 h 156"/>
                <a:gd name="T10" fmla="*/ 78 w 109"/>
                <a:gd name="T11" fmla="*/ 44 h 156"/>
                <a:gd name="T12" fmla="*/ 96 w 109"/>
                <a:gd name="T13" fmla="*/ 71 h 156"/>
                <a:gd name="T14" fmla="*/ 107 w 109"/>
                <a:gd name="T15" fmla="*/ 108 h 156"/>
                <a:gd name="T16" fmla="*/ 109 w 109"/>
                <a:gd name="T17" fmla="*/ 156 h 156"/>
                <a:gd name="T18" fmla="*/ 105 w 109"/>
                <a:gd name="T19" fmla="*/ 156 h 156"/>
                <a:gd name="T20" fmla="*/ 99 w 109"/>
                <a:gd name="T21" fmla="*/ 156 h 156"/>
                <a:gd name="T22" fmla="*/ 93 w 109"/>
                <a:gd name="T23" fmla="*/ 156 h 156"/>
                <a:gd name="T24" fmla="*/ 87 w 109"/>
                <a:gd name="T25" fmla="*/ 154 h 156"/>
                <a:gd name="T26" fmla="*/ 81 w 109"/>
                <a:gd name="T27" fmla="*/ 153 h 156"/>
                <a:gd name="T28" fmla="*/ 74 w 109"/>
                <a:gd name="T29" fmla="*/ 150 h 156"/>
                <a:gd name="T30" fmla="*/ 66 w 109"/>
                <a:gd name="T31" fmla="*/ 145 h 156"/>
                <a:gd name="T32" fmla="*/ 58 w 109"/>
                <a:gd name="T33" fmla="*/ 139 h 156"/>
                <a:gd name="T34" fmla="*/ 53 w 109"/>
                <a:gd name="T35" fmla="*/ 126 h 156"/>
                <a:gd name="T36" fmla="*/ 53 w 109"/>
                <a:gd name="T37" fmla="*/ 111 h 156"/>
                <a:gd name="T38" fmla="*/ 56 w 109"/>
                <a:gd name="T39" fmla="*/ 96 h 156"/>
                <a:gd name="T40" fmla="*/ 59 w 109"/>
                <a:gd name="T41" fmla="*/ 80 h 156"/>
                <a:gd name="T42" fmla="*/ 56 w 109"/>
                <a:gd name="T43" fmla="*/ 62 h 156"/>
                <a:gd name="T44" fmla="*/ 48 w 109"/>
                <a:gd name="T45" fmla="*/ 43 h 156"/>
                <a:gd name="T46" fmla="*/ 31 w 109"/>
                <a:gd name="T47" fmla="*/ 23 h 156"/>
                <a:gd name="T48" fmla="*/ 0 w 109"/>
                <a:gd name="T4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5" name="Freeform 41"/>
            <p:cNvSpPr>
              <a:spLocks/>
            </p:cNvSpPr>
            <p:nvPr/>
          </p:nvSpPr>
          <p:spPr bwMode="ltGray">
            <a:xfrm rot="1584153">
              <a:off x="236" y="721"/>
              <a:ext cx="62" cy="97"/>
            </a:xfrm>
            <a:custGeom>
              <a:avLst/>
              <a:gdLst>
                <a:gd name="T0" fmla="*/ 31 w 46"/>
                <a:gd name="T1" fmla="*/ 0 h 94"/>
                <a:gd name="T2" fmla="*/ 20 w 46"/>
                <a:gd name="T3" fmla="*/ 38 h 94"/>
                <a:gd name="T4" fmla="*/ 15 w 46"/>
                <a:gd name="T5" fmla="*/ 62 h 94"/>
                <a:gd name="T6" fmla="*/ 11 w 46"/>
                <a:gd name="T7" fmla="*/ 79 h 94"/>
                <a:gd name="T8" fmla="*/ 0 w 46"/>
                <a:gd name="T9" fmla="*/ 94 h 94"/>
                <a:gd name="T10" fmla="*/ 12 w 46"/>
                <a:gd name="T11" fmla="*/ 88 h 94"/>
                <a:gd name="T12" fmla="*/ 23 w 46"/>
                <a:gd name="T13" fmla="*/ 80 h 94"/>
                <a:gd name="T14" fmla="*/ 32 w 46"/>
                <a:gd name="T15" fmla="*/ 69 h 94"/>
                <a:gd name="T16" fmla="*/ 40 w 46"/>
                <a:gd name="T17" fmla="*/ 57 h 94"/>
                <a:gd name="T18" fmla="*/ 45 w 46"/>
                <a:gd name="T19" fmla="*/ 44 h 94"/>
                <a:gd name="T20" fmla="*/ 46 w 46"/>
                <a:gd name="T21" fmla="*/ 30 h 94"/>
                <a:gd name="T22" fmla="*/ 42 w 46"/>
                <a:gd name="T23" fmla="*/ 15 h 94"/>
                <a:gd name="T24" fmla="*/ 31 w 4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6" name="Freeform 42"/>
            <p:cNvSpPr>
              <a:spLocks/>
            </p:cNvSpPr>
            <p:nvPr/>
          </p:nvSpPr>
          <p:spPr bwMode="ltGray">
            <a:xfrm rot="1584153">
              <a:off x="585" y="466"/>
              <a:ext cx="72" cy="41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6 w 54"/>
                <a:gd name="T5" fmla="*/ 3 h 40"/>
                <a:gd name="T6" fmla="*/ 13 w 54"/>
                <a:gd name="T7" fmla="*/ 8 h 40"/>
                <a:gd name="T8" fmla="*/ 21 w 54"/>
                <a:gd name="T9" fmla="*/ 12 h 40"/>
                <a:gd name="T10" fmla="*/ 29 w 54"/>
                <a:gd name="T11" fmla="*/ 15 h 40"/>
                <a:gd name="T12" fmla="*/ 38 w 54"/>
                <a:gd name="T13" fmla="*/ 17 h 40"/>
                <a:gd name="T14" fmla="*/ 46 w 54"/>
                <a:gd name="T15" fmla="*/ 18 h 40"/>
                <a:gd name="T16" fmla="*/ 54 w 54"/>
                <a:gd name="T17" fmla="*/ 16 h 40"/>
                <a:gd name="T18" fmla="*/ 53 w 54"/>
                <a:gd name="T19" fmla="*/ 25 h 40"/>
                <a:gd name="T20" fmla="*/ 50 w 54"/>
                <a:gd name="T21" fmla="*/ 33 h 40"/>
                <a:gd name="T22" fmla="*/ 44 w 54"/>
                <a:gd name="T23" fmla="*/ 38 h 40"/>
                <a:gd name="T24" fmla="*/ 37 w 54"/>
                <a:gd name="T25" fmla="*/ 40 h 40"/>
                <a:gd name="T26" fmla="*/ 28 w 54"/>
                <a:gd name="T27" fmla="*/ 39 h 40"/>
                <a:gd name="T28" fmla="*/ 19 w 54"/>
                <a:gd name="T29" fmla="*/ 32 h 40"/>
                <a:gd name="T30" fmla="*/ 10 w 54"/>
                <a:gd name="T31" fmla="*/ 20 h 40"/>
                <a:gd name="T32" fmla="*/ 0 w 54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7" name="Freeform 43"/>
            <p:cNvSpPr>
              <a:spLocks/>
            </p:cNvSpPr>
            <p:nvPr/>
          </p:nvSpPr>
          <p:spPr bwMode="ltGray">
            <a:xfrm>
              <a:off x="0" y="886"/>
              <a:ext cx="360" cy="650"/>
            </a:xfrm>
            <a:custGeom>
              <a:avLst/>
              <a:gdLst>
                <a:gd name="T0" fmla="*/ 264 w 360"/>
                <a:gd name="T1" fmla="*/ 0 h 650"/>
                <a:gd name="T2" fmla="*/ 269 w 360"/>
                <a:gd name="T3" fmla="*/ 9 h 650"/>
                <a:gd name="T4" fmla="*/ 277 w 360"/>
                <a:gd name="T5" fmla="*/ 22 h 650"/>
                <a:gd name="T6" fmla="*/ 286 w 360"/>
                <a:gd name="T7" fmla="*/ 39 h 650"/>
                <a:gd name="T8" fmla="*/ 297 w 360"/>
                <a:gd name="T9" fmla="*/ 58 h 650"/>
                <a:gd name="T10" fmla="*/ 309 w 360"/>
                <a:gd name="T11" fmla="*/ 83 h 650"/>
                <a:gd name="T12" fmla="*/ 319 w 360"/>
                <a:gd name="T13" fmla="*/ 108 h 650"/>
                <a:gd name="T14" fmla="*/ 329 w 360"/>
                <a:gd name="T15" fmla="*/ 136 h 650"/>
                <a:gd name="T16" fmla="*/ 333 w 360"/>
                <a:gd name="T17" fmla="*/ 163 h 650"/>
                <a:gd name="T18" fmla="*/ 336 w 360"/>
                <a:gd name="T19" fmla="*/ 193 h 650"/>
                <a:gd name="T20" fmla="*/ 332 w 360"/>
                <a:gd name="T21" fmla="*/ 223 h 650"/>
                <a:gd name="T22" fmla="*/ 323 w 360"/>
                <a:gd name="T23" fmla="*/ 255 h 650"/>
                <a:gd name="T24" fmla="*/ 310 w 360"/>
                <a:gd name="T25" fmla="*/ 285 h 650"/>
                <a:gd name="T26" fmla="*/ 287 w 360"/>
                <a:gd name="T27" fmla="*/ 315 h 650"/>
                <a:gd name="T28" fmla="*/ 257 w 360"/>
                <a:gd name="T29" fmla="*/ 343 h 650"/>
                <a:gd name="T30" fmla="*/ 218 w 360"/>
                <a:gd name="T31" fmla="*/ 370 h 650"/>
                <a:gd name="T32" fmla="*/ 167 w 360"/>
                <a:gd name="T33" fmla="*/ 396 h 650"/>
                <a:gd name="T34" fmla="*/ 111 w 360"/>
                <a:gd name="T35" fmla="*/ 425 h 650"/>
                <a:gd name="T36" fmla="*/ 69 w 360"/>
                <a:gd name="T37" fmla="*/ 457 h 650"/>
                <a:gd name="T38" fmla="*/ 35 w 360"/>
                <a:gd name="T39" fmla="*/ 490 h 650"/>
                <a:gd name="T40" fmla="*/ 12 w 360"/>
                <a:gd name="T41" fmla="*/ 526 h 650"/>
                <a:gd name="T42" fmla="*/ 0 w 360"/>
                <a:gd name="T43" fmla="*/ 553 h 650"/>
                <a:gd name="T44" fmla="*/ 0 w 360"/>
                <a:gd name="T45" fmla="*/ 650 h 650"/>
                <a:gd name="T46" fmla="*/ 6 w 360"/>
                <a:gd name="T47" fmla="*/ 628 h 650"/>
                <a:gd name="T48" fmla="*/ 19 w 360"/>
                <a:gd name="T49" fmla="*/ 594 h 650"/>
                <a:gd name="T50" fmla="*/ 43 w 360"/>
                <a:gd name="T51" fmla="*/ 551 h 650"/>
                <a:gd name="T52" fmla="*/ 76 w 360"/>
                <a:gd name="T53" fmla="*/ 503 h 650"/>
                <a:gd name="T54" fmla="*/ 125 w 360"/>
                <a:gd name="T55" fmla="*/ 454 h 650"/>
                <a:gd name="T56" fmla="*/ 190 w 360"/>
                <a:gd name="T57" fmla="*/ 408 h 650"/>
                <a:gd name="T58" fmla="*/ 275 w 360"/>
                <a:gd name="T59" fmla="*/ 365 h 650"/>
                <a:gd name="T60" fmla="*/ 308 w 360"/>
                <a:gd name="T61" fmla="*/ 342 h 650"/>
                <a:gd name="T62" fmla="*/ 335 w 360"/>
                <a:gd name="T63" fmla="*/ 305 h 650"/>
                <a:gd name="T64" fmla="*/ 352 w 360"/>
                <a:gd name="T65" fmla="*/ 255 h 650"/>
                <a:gd name="T66" fmla="*/ 360 w 360"/>
                <a:gd name="T67" fmla="*/ 201 h 650"/>
                <a:gd name="T68" fmla="*/ 356 w 360"/>
                <a:gd name="T69" fmla="*/ 144 h 650"/>
                <a:gd name="T70" fmla="*/ 341 w 360"/>
                <a:gd name="T71" fmla="*/ 88 h 650"/>
                <a:gd name="T72" fmla="*/ 311 w 360"/>
                <a:gd name="T73" fmla="*/ 39 h 650"/>
                <a:gd name="T74" fmla="*/ 264 w 360"/>
                <a:gd name="T75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8" name="Freeform 44"/>
            <p:cNvSpPr>
              <a:spLocks/>
            </p:cNvSpPr>
            <p:nvPr/>
          </p:nvSpPr>
          <p:spPr bwMode="ltGray">
            <a:xfrm rot="1584153">
              <a:off x="56" y="84"/>
              <a:ext cx="804" cy="686"/>
            </a:xfrm>
            <a:custGeom>
              <a:avLst/>
              <a:gdLst>
                <a:gd name="T0" fmla="*/ 16 w 596"/>
                <a:gd name="T1" fmla="*/ 370 h 666"/>
                <a:gd name="T2" fmla="*/ 6 w 596"/>
                <a:gd name="T3" fmla="*/ 341 h 666"/>
                <a:gd name="T4" fmla="*/ 0 w 596"/>
                <a:gd name="T5" fmla="*/ 289 h 666"/>
                <a:gd name="T6" fmla="*/ 4 w 596"/>
                <a:gd name="T7" fmla="*/ 222 h 666"/>
                <a:gd name="T8" fmla="*/ 25 w 596"/>
                <a:gd name="T9" fmla="*/ 151 h 666"/>
                <a:gd name="T10" fmla="*/ 69 w 596"/>
                <a:gd name="T11" fmla="*/ 84 h 666"/>
                <a:gd name="T12" fmla="*/ 142 w 596"/>
                <a:gd name="T13" fmla="*/ 31 h 666"/>
                <a:gd name="T14" fmla="*/ 247 w 596"/>
                <a:gd name="T15" fmla="*/ 2 h 666"/>
                <a:gd name="T16" fmla="*/ 380 w 596"/>
                <a:gd name="T17" fmla="*/ 9 h 666"/>
                <a:gd name="T18" fmla="*/ 484 w 596"/>
                <a:gd name="T19" fmla="*/ 68 h 666"/>
                <a:gd name="T20" fmla="*/ 554 w 596"/>
                <a:gd name="T21" fmla="*/ 165 h 666"/>
                <a:gd name="T22" fmla="*/ 591 w 596"/>
                <a:gd name="T23" fmla="*/ 284 h 666"/>
                <a:gd name="T24" fmla="*/ 595 w 596"/>
                <a:gd name="T25" fmla="*/ 409 h 666"/>
                <a:gd name="T26" fmla="*/ 566 w 596"/>
                <a:gd name="T27" fmla="*/ 525 h 666"/>
                <a:gd name="T28" fmla="*/ 507 w 596"/>
                <a:gd name="T29" fmla="*/ 615 h 666"/>
                <a:gd name="T30" fmla="*/ 417 w 596"/>
                <a:gd name="T31" fmla="*/ 663 h 666"/>
                <a:gd name="T32" fmla="*/ 389 w 596"/>
                <a:gd name="T33" fmla="*/ 659 h 666"/>
                <a:gd name="T34" fmla="*/ 441 w 596"/>
                <a:gd name="T35" fmla="*/ 617 h 666"/>
                <a:gd name="T36" fmla="*/ 482 w 596"/>
                <a:gd name="T37" fmla="*/ 544 h 666"/>
                <a:gd name="T38" fmla="*/ 509 w 596"/>
                <a:gd name="T39" fmla="*/ 454 h 666"/>
                <a:gd name="T40" fmla="*/ 520 w 596"/>
                <a:gd name="T41" fmla="*/ 355 h 666"/>
                <a:gd name="T42" fmla="*/ 514 w 596"/>
                <a:gd name="T43" fmla="*/ 258 h 666"/>
                <a:gd name="T44" fmla="*/ 485 w 596"/>
                <a:gd name="T45" fmla="*/ 174 h 666"/>
                <a:gd name="T46" fmla="*/ 433 w 596"/>
                <a:gd name="T47" fmla="*/ 112 h 666"/>
                <a:gd name="T48" fmla="*/ 341 w 596"/>
                <a:gd name="T49" fmla="*/ 75 h 666"/>
                <a:gd name="T50" fmla="*/ 246 w 596"/>
                <a:gd name="T51" fmla="*/ 61 h 666"/>
                <a:gd name="T52" fmla="*/ 174 w 596"/>
                <a:gd name="T53" fmla="*/ 71 h 666"/>
                <a:gd name="T54" fmla="*/ 121 w 596"/>
                <a:gd name="T55" fmla="*/ 101 h 666"/>
                <a:gd name="T56" fmla="*/ 84 w 596"/>
                <a:gd name="T57" fmla="*/ 149 h 666"/>
                <a:gd name="T58" fmla="*/ 57 w 596"/>
                <a:gd name="T59" fmla="*/ 206 h 666"/>
                <a:gd name="T60" fmla="*/ 40 w 596"/>
                <a:gd name="T61" fmla="*/ 272 h 666"/>
                <a:gd name="T62" fmla="*/ 28 w 596"/>
                <a:gd name="T63" fmla="*/ 339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controls>
      <mc:AlternateContent xmlns:mc="http://schemas.openxmlformats.org/markup-compatibility/2006">
        <mc:Choice xmlns:v="urn:schemas-microsoft-com:vml" Requires="v">
          <p:control spid="52282" r:id="rId17" imgW="1142857" imgH="380852"/>
        </mc:Choice>
        <mc:Fallback>
          <p:control r:id="rId17" imgW="1142857" imgH="380852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001000" y="6477000"/>
                  <a:ext cx="1143000" cy="3810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87" r:id="rId12"/>
    <p:sldLayoutId id="2147483688" r:id="rId13"/>
    <p:sldLayoutId id="2147483689" r:id="rId14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935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935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solidFill>
                  <a:schemeClr val="tx1"/>
                </a:solidFill>
              </a:defRPr>
            </a:lvl1pPr>
          </a:lstStyle>
          <a:p>
            <a:fld id="{F2B026AA-3E54-4440-A714-4A231817D11F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93543" name="Group 7"/>
          <p:cNvGrpSpPr>
            <a:grpSpLocks/>
          </p:cNvGrpSpPr>
          <p:nvPr/>
        </p:nvGrpSpPr>
        <p:grpSpPr bwMode="auto">
          <a:xfrm>
            <a:off x="6350" y="6350"/>
            <a:ext cx="9118600" cy="6832600"/>
            <a:chOff x="4" y="4"/>
            <a:chExt cx="5744" cy="4304"/>
          </a:xfrm>
        </p:grpSpPr>
        <p:grpSp>
          <p:nvGrpSpPr>
            <p:cNvPr id="193544" name="Group 8"/>
            <p:cNvGrpSpPr>
              <a:grpSpLocks/>
            </p:cNvGrpSpPr>
            <p:nvPr/>
          </p:nvGrpSpPr>
          <p:grpSpPr bwMode="auto">
            <a:xfrm>
              <a:off x="4" y="3364"/>
              <a:ext cx="424" cy="424"/>
              <a:chOff x="4" y="3364"/>
              <a:chExt cx="424" cy="424"/>
            </a:xfrm>
          </p:grpSpPr>
          <p:sp>
            <p:nvSpPr>
              <p:cNvPr id="193545" name="Oval 9"/>
              <p:cNvSpPr>
                <a:spLocks noChangeArrowheads="1"/>
              </p:cNvSpPr>
              <p:nvPr/>
            </p:nvSpPr>
            <p:spPr bwMode="grayWhite">
              <a:xfrm>
                <a:off x="4" y="3364"/>
                <a:ext cx="424" cy="42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3546" name="Oval 10"/>
              <p:cNvSpPr>
                <a:spLocks noChangeArrowheads="1"/>
              </p:cNvSpPr>
              <p:nvPr/>
            </p:nvSpPr>
            <p:spPr bwMode="grayWhite">
              <a:xfrm>
                <a:off x="100" y="3460"/>
                <a:ext cx="63" cy="6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3547" name="Group 11"/>
            <p:cNvGrpSpPr>
              <a:grpSpLocks/>
            </p:cNvGrpSpPr>
            <p:nvPr/>
          </p:nvGrpSpPr>
          <p:grpSpPr bwMode="auto">
            <a:xfrm>
              <a:off x="340" y="3700"/>
              <a:ext cx="184" cy="184"/>
              <a:chOff x="340" y="3700"/>
              <a:chExt cx="184" cy="184"/>
            </a:xfrm>
          </p:grpSpPr>
          <p:sp>
            <p:nvSpPr>
              <p:cNvPr id="193548" name="Oval 12"/>
              <p:cNvSpPr>
                <a:spLocks noChangeArrowheads="1"/>
              </p:cNvSpPr>
              <p:nvPr/>
            </p:nvSpPr>
            <p:spPr bwMode="grayWhite">
              <a:xfrm>
                <a:off x="340" y="3700"/>
                <a:ext cx="184" cy="1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3549" name="Oval 13"/>
              <p:cNvSpPr>
                <a:spLocks noChangeArrowheads="1"/>
              </p:cNvSpPr>
              <p:nvPr/>
            </p:nvSpPr>
            <p:spPr bwMode="grayWhite">
              <a:xfrm>
                <a:off x="382" y="3742"/>
                <a:ext cx="24" cy="2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3550" name="Group 14"/>
            <p:cNvGrpSpPr>
              <a:grpSpLocks/>
            </p:cNvGrpSpPr>
            <p:nvPr/>
          </p:nvGrpSpPr>
          <p:grpSpPr bwMode="auto">
            <a:xfrm>
              <a:off x="83" y="3804"/>
              <a:ext cx="280" cy="280"/>
              <a:chOff x="83" y="3804"/>
              <a:chExt cx="280" cy="280"/>
            </a:xfrm>
          </p:grpSpPr>
          <p:sp>
            <p:nvSpPr>
              <p:cNvPr id="193551" name="Oval 15"/>
              <p:cNvSpPr>
                <a:spLocks noChangeArrowheads="1"/>
              </p:cNvSpPr>
              <p:nvPr/>
            </p:nvSpPr>
            <p:spPr bwMode="grayWhite">
              <a:xfrm>
                <a:off x="83" y="3804"/>
                <a:ext cx="280" cy="28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3552" name="Oval 16"/>
              <p:cNvSpPr>
                <a:spLocks noChangeArrowheads="1"/>
              </p:cNvSpPr>
              <p:nvPr/>
            </p:nvSpPr>
            <p:spPr bwMode="grayWhite">
              <a:xfrm>
                <a:off x="147" y="3868"/>
                <a:ext cx="39" cy="3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3553" name="Group 17"/>
            <p:cNvGrpSpPr>
              <a:grpSpLocks/>
            </p:cNvGrpSpPr>
            <p:nvPr/>
          </p:nvGrpSpPr>
          <p:grpSpPr bwMode="auto">
            <a:xfrm>
              <a:off x="1560" y="4076"/>
              <a:ext cx="232" cy="232"/>
              <a:chOff x="1560" y="4076"/>
              <a:chExt cx="232" cy="232"/>
            </a:xfrm>
          </p:grpSpPr>
          <p:sp>
            <p:nvSpPr>
              <p:cNvPr id="193554" name="Oval 18"/>
              <p:cNvSpPr>
                <a:spLocks noChangeArrowheads="1"/>
              </p:cNvSpPr>
              <p:nvPr/>
            </p:nvSpPr>
            <p:spPr bwMode="grayWhite">
              <a:xfrm>
                <a:off x="1560" y="4076"/>
                <a:ext cx="232" cy="23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3555" name="Oval 19"/>
              <p:cNvSpPr>
                <a:spLocks noChangeArrowheads="1"/>
              </p:cNvSpPr>
              <p:nvPr/>
            </p:nvSpPr>
            <p:spPr bwMode="grayWhite">
              <a:xfrm>
                <a:off x="1613" y="4129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3556" name="Group 20"/>
            <p:cNvGrpSpPr>
              <a:grpSpLocks/>
            </p:cNvGrpSpPr>
            <p:nvPr/>
          </p:nvGrpSpPr>
          <p:grpSpPr bwMode="auto">
            <a:xfrm>
              <a:off x="4" y="2788"/>
              <a:ext cx="232" cy="232"/>
              <a:chOff x="4" y="2788"/>
              <a:chExt cx="232" cy="232"/>
            </a:xfrm>
          </p:grpSpPr>
          <p:sp>
            <p:nvSpPr>
              <p:cNvPr id="193557" name="Oval 21"/>
              <p:cNvSpPr>
                <a:spLocks noChangeArrowheads="1"/>
              </p:cNvSpPr>
              <p:nvPr/>
            </p:nvSpPr>
            <p:spPr bwMode="grayWhite">
              <a:xfrm>
                <a:off x="4" y="2788"/>
                <a:ext cx="232" cy="23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3558" name="Oval 22"/>
              <p:cNvSpPr>
                <a:spLocks noChangeArrowheads="1"/>
              </p:cNvSpPr>
              <p:nvPr/>
            </p:nvSpPr>
            <p:spPr bwMode="grayWhite">
              <a:xfrm>
                <a:off x="57" y="2841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3559" name="Group 23"/>
            <p:cNvGrpSpPr>
              <a:grpSpLocks/>
            </p:cNvGrpSpPr>
            <p:nvPr/>
          </p:nvGrpSpPr>
          <p:grpSpPr bwMode="auto">
            <a:xfrm>
              <a:off x="4132" y="3844"/>
              <a:ext cx="424" cy="424"/>
              <a:chOff x="4132" y="3844"/>
              <a:chExt cx="424" cy="424"/>
            </a:xfrm>
          </p:grpSpPr>
          <p:sp>
            <p:nvSpPr>
              <p:cNvPr id="193560" name="Oval 24"/>
              <p:cNvSpPr>
                <a:spLocks noChangeArrowheads="1"/>
              </p:cNvSpPr>
              <p:nvPr/>
            </p:nvSpPr>
            <p:spPr bwMode="grayWhite">
              <a:xfrm>
                <a:off x="4132" y="3844"/>
                <a:ext cx="424" cy="42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3561" name="Oval 25"/>
              <p:cNvSpPr>
                <a:spLocks noChangeArrowheads="1"/>
              </p:cNvSpPr>
              <p:nvPr/>
            </p:nvSpPr>
            <p:spPr bwMode="grayWhite">
              <a:xfrm>
                <a:off x="4228" y="3940"/>
                <a:ext cx="63" cy="6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3562" name="Group 26"/>
            <p:cNvGrpSpPr>
              <a:grpSpLocks/>
            </p:cNvGrpSpPr>
            <p:nvPr/>
          </p:nvGrpSpPr>
          <p:grpSpPr bwMode="auto">
            <a:xfrm>
              <a:off x="3892" y="4036"/>
              <a:ext cx="232" cy="232"/>
              <a:chOff x="3892" y="4036"/>
              <a:chExt cx="232" cy="232"/>
            </a:xfrm>
          </p:grpSpPr>
          <p:sp>
            <p:nvSpPr>
              <p:cNvPr id="193563" name="Oval 27"/>
              <p:cNvSpPr>
                <a:spLocks noChangeArrowheads="1"/>
              </p:cNvSpPr>
              <p:nvPr/>
            </p:nvSpPr>
            <p:spPr bwMode="grayWhite">
              <a:xfrm>
                <a:off x="3892" y="4036"/>
                <a:ext cx="232" cy="23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3564" name="Oval 28"/>
              <p:cNvSpPr>
                <a:spLocks noChangeArrowheads="1"/>
              </p:cNvSpPr>
              <p:nvPr/>
            </p:nvSpPr>
            <p:spPr bwMode="grayWhite">
              <a:xfrm>
                <a:off x="3945" y="4089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3565" name="Group 29"/>
            <p:cNvGrpSpPr>
              <a:grpSpLocks/>
            </p:cNvGrpSpPr>
            <p:nvPr/>
          </p:nvGrpSpPr>
          <p:grpSpPr bwMode="auto">
            <a:xfrm>
              <a:off x="4564" y="3844"/>
              <a:ext cx="232" cy="232"/>
              <a:chOff x="4564" y="3844"/>
              <a:chExt cx="232" cy="232"/>
            </a:xfrm>
          </p:grpSpPr>
          <p:sp>
            <p:nvSpPr>
              <p:cNvPr id="193566" name="Oval 30"/>
              <p:cNvSpPr>
                <a:spLocks noChangeArrowheads="1"/>
              </p:cNvSpPr>
              <p:nvPr/>
            </p:nvSpPr>
            <p:spPr bwMode="grayWhite">
              <a:xfrm>
                <a:off x="4564" y="3844"/>
                <a:ext cx="232" cy="23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3567" name="Oval 31"/>
              <p:cNvSpPr>
                <a:spLocks noChangeArrowheads="1"/>
              </p:cNvSpPr>
              <p:nvPr/>
            </p:nvSpPr>
            <p:spPr bwMode="grayWhite">
              <a:xfrm>
                <a:off x="4617" y="3897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3568" name="Group 32"/>
            <p:cNvGrpSpPr>
              <a:grpSpLocks/>
            </p:cNvGrpSpPr>
            <p:nvPr/>
          </p:nvGrpSpPr>
          <p:grpSpPr bwMode="auto">
            <a:xfrm>
              <a:off x="5420" y="1139"/>
              <a:ext cx="328" cy="328"/>
              <a:chOff x="5420" y="1139"/>
              <a:chExt cx="328" cy="328"/>
            </a:xfrm>
          </p:grpSpPr>
          <p:sp>
            <p:nvSpPr>
              <p:cNvPr id="193569" name="Oval 33"/>
              <p:cNvSpPr>
                <a:spLocks noChangeArrowheads="1"/>
              </p:cNvSpPr>
              <p:nvPr/>
            </p:nvSpPr>
            <p:spPr bwMode="grayWhite">
              <a:xfrm>
                <a:off x="5420" y="1139"/>
                <a:ext cx="328" cy="3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3570" name="Oval 34"/>
              <p:cNvSpPr>
                <a:spLocks noChangeArrowheads="1"/>
              </p:cNvSpPr>
              <p:nvPr/>
            </p:nvSpPr>
            <p:spPr bwMode="grayWhite">
              <a:xfrm>
                <a:off x="5495" y="1214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3571" name="Group 35"/>
            <p:cNvGrpSpPr>
              <a:grpSpLocks/>
            </p:cNvGrpSpPr>
            <p:nvPr/>
          </p:nvGrpSpPr>
          <p:grpSpPr bwMode="auto">
            <a:xfrm>
              <a:off x="5476" y="1588"/>
              <a:ext cx="136" cy="136"/>
              <a:chOff x="5476" y="1588"/>
              <a:chExt cx="136" cy="136"/>
            </a:xfrm>
          </p:grpSpPr>
          <p:sp>
            <p:nvSpPr>
              <p:cNvPr id="193572" name="Oval 36"/>
              <p:cNvSpPr>
                <a:spLocks noChangeArrowheads="1"/>
              </p:cNvSpPr>
              <p:nvPr/>
            </p:nvSpPr>
            <p:spPr bwMode="grayWhite">
              <a:xfrm>
                <a:off x="5476" y="1588"/>
                <a:ext cx="136" cy="13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3573" name="Oval 37"/>
              <p:cNvSpPr>
                <a:spLocks noChangeArrowheads="1"/>
              </p:cNvSpPr>
              <p:nvPr/>
            </p:nvSpPr>
            <p:spPr bwMode="grayWhite">
              <a:xfrm>
                <a:off x="5508" y="1620"/>
                <a:ext cx="16" cy="1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3574" name="Group 38"/>
            <p:cNvGrpSpPr>
              <a:grpSpLocks/>
            </p:cNvGrpSpPr>
            <p:nvPr/>
          </p:nvGrpSpPr>
          <p:grpSpPr bwMode="auto">
            <a:xfrm>
              <a:off x="868" y="4"/>
              <a:ext cx="328" cy="328"/>
              <a:chOff x="868" y="4"/>
              <a:chExt cx="328" cy="328"/>
            </a:xfrm>
          </p:grpSpPr>
          <p:sp>
            <p:nvSpPr>
              <p:cNvPr id="193575" name="Oval 39"/>
              <p:cNvSpPr>
                <a:spLocks noChangeArrowheads="1"/>
              </p:cNvSpPr>
              <p:nvPr/>
            </p:nvSpPr>
            <p:spPr bwMode="grayWhite">
              <a:xfrm>
                <a:off x="868" y="4"/>
                <a:ext cx="328" cy="3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3576" name="Oval 40"/>
              <p:cNvSpPr>
                <a:spLocks noChangeArrowheads="1"/>
              </p:cNvSpPr>
              <p:nvPr/>
            </p:nvSpPr>
            <p:spPr bwMode="grayWhite">
              <a:xfrm>
                <a:off x="942" y="7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3577" name="Group 41"/>
            <p:cNvGrpSpPr>
              <a:grpSpLocks/>
            </p:cNvGrpSpPr>
            <p:nvPr/>
          </p:nvGrpSpPr>
          <p:grpSpPr bwMode="auto">
            <a:xfrm>
              <a:off x="1204" y="100"/>
              <a:ext cx="232" cy="232"/>
              <a:chOff x="1204" y="100"/>
              <a:chExt cx="232" cy="232"/>
            </a:xfrm>
          </p:grpSpPr>
          <p:sp>
            <p:nvSpPr>
              <p:cNvPr id="193578" name="Oval 42"/>
              <p:cNvSpPr>
                <a:spLocks noChangeArrowheads="1"/>
              </p:cNvSpPr>
              <p:nvPr/>
            </p:nvSpPr>
            <p:spPr bwMode="grayWhite">
              <a:xfrm>
                <a:off x="1204" y="100"/>
                <a:ext cx="232" cy="23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3579" name="Oval 43"/>
              <p:cNvSpPr>
                <a:spLocks noChangeArrowheads="1"/>
              </p:cNvSpPr>
              <p:nvPr/>
            </p:nvSpPr>
            <p:spPr bwMode="grayWhite">
              <a:xfrm>
                <a:off x="1257" y="153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  <p:controls>
      <mc:AlternateContent xmlns:mc="http://schemas.openxmlformats.org/markup-compatibility/2006">
        <mc:Choice xmlns:v="urn:schemas-microsoft-com:vml" Requires="v">
          <p:control spid="193580" r:id="rId14" imgW="1142857" imgH="380852"/>
        </mc:Choice>
        <mc:Fallback>
          <p:control r:id="rId14" imgW="1142857" imgH="380852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001000" y="6477000"/>
                  <a:ext cx="1143000" cy="3810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 bg1="dk2" tx1="lt1" bg2="dk1" tx2="lt2" accent1="accent1" accent2="accent2" accent3="accent3" accent4="accent4" accent5="accent5" accent6="accent6" hlink="hlink" folHlink="folHlink"/>
  <p:sldLayoutIdLst>
    <p:sldLayoutId id="214748366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100000"/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7.e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11.e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9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emf"/><Relationship Id="rId5" Type="http://schemas.openxmlformats.org/officeDocument/2006/relationships/image" Target="../media/image3.wmf"/><Relationship Id="rId15" Type="http://schemas.openxmlformats.org/officeDocument/2006/relationships/image" Target="../media/image8.emf"/><Relationship Id="rId23" Type="http://schemas.openxmlformats.org/officeDocument/2006/relationships/image" Target="../media/image12.e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0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7.e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4.emf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19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6.emf"/><Relationship Id="rId5" Type="http://schemas.openxmlformats.org/officeDocument/2006/relationships/image" Target="../media/image13.emf"/><Relationship Id="rId15" Type="http://schemas.openxmlformats.org/officeDocument/2006/relationships/image" Target="../media/image18.e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5.emf"/><Relationship Id="rId14" Type="http://schemas.openxmlformats.org/officeDocument/2006/relationships/oleObject" Target="../embeddings/oleObject1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24.wmf"/><Relationship Id="rId18" Type="http://schemas.openxmlformats.org/officeDocument/2006/relationships/oleObject" Target="../embeddings/oleObject25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22.bin"/><Relationship Id="rId17" Type="http://schemas.openxmlformats.org/officeDocument/2006/relationships/image" Target="../media/image26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4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3.emf"/><Relationship Id="rId5" Type="http://schemas.openxmlformats.org/officeDocument/2006/relationships/image" Target="../media/image20.wmf"/><Relationship Id="rId15" Type="http://schemas.openxmlformats.org/officeDocument/2006/relationships/image" Target="../media/image25.wmf"/><Relationship Id="rId10" Type="http://schemas.openxmlformats.org/officeDocument/2006/relationships/oleObject" Target="../embeddings/oleObject21.bin"/><Relationship Id="rId19" Type="http://schemas.openxmlformats.org/officeDocument/2006/relationships/image" Target="../media/image27.e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2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32.wmf"/><Relationship Id="rId18" Type="http://schemas.openxmlformats.org/officeDocument/2006/relationships/oleObject" Target="../embeddings/oleObject33.bin"/><Relationship Id="rId26" Type="http://schemas.openxmlformats.org/officeDocument/2006/relationships/oleObject" Target="../embeddings/oleObject37.bin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36.wmf"/><Relationship Id="rId7" Type="http://schemas.openxmlformats.org/officeDocument/2006/relationships/image" Target="../media/image29.emf"/><Relationship Id="rId12" Type="http://schemas.openxmlformats.org/officeDocument/2006/relationships/oleObject" Target="../embeddings/oleObject30.bin"/><Relationship Id="rId17" Type="http://schemas.openxmlformats.org/officeDocument/2006/relationships/image" Target="../media/image34.wmf"/><Relationship Id="rId25" Type="http://schemas.openxmlformats.org/officeDocument/2006/relationships/image" Target="../media/image38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32.bin"/><Relationship Id="rId20" Type="http://schemas.openxmlformats.org/officeDocument/2006/relationships/oleObject" Target="../embeddings/oleObject34.bin"/><Relationship Id="rId29" Type="http://schemas.openxmlformats.org/officeDocument/2006/relationships/image" Target="../media/image40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31.emf"/><Relationship Id="rId24" Type="http://schemas.openxmlformats.org/officeDocument/2006/relationships/oleObject" Target="../embeddings/oleObject36.bin"/><Relationship Id="rId5" Type="http://schemas.openxmlformats.org/officeDocument/2006/relationships/image" Target="../media/image28.wmf"/><Relationship Id="rId15" Type="http://schemas.openxmlformats.org/officeDocument/2006/relationships/image" Target="../media/image33.emf"/><Relationship Id="rId23" Type="http://schemas.openxmlformats.org/officeDocument/2006/relationships/image" Target="../media/image37.wmf"/><Relationship Id="rId28" Type="http://schemas.openxmlformats.org/officeDocument/2006/relationships/oleObject" Target="../embeddings/oleObject38.bin"/><Relationship Id="rId10" Type="http://schemas.openxmlformats.org/officeDocument/2006/relationships/oleObject" Target="../embeddings/oleObject29.bin"/><Relationship Id="rId19" Type="http://schemas.openxmlformats.org/officeDocument/2006/relationships/image" Target="../media/image35.w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31.bin"/><Relationship Id="rId22" Type="http://schemas.openxmlformats.org/officeDocument/2006/relationships/oleObject" Target="../embeddings/oleObject35.bin"/><Relationship Id="rId27" Type="http://schemas.openxmlformats.org/officeDocument/2006/relationships/image" Target="../media/image3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45.wmf"/><Relationship Id="rId18" Type="http://schemas.openxmlformats.org/officeDocument/2006/relationships/oleObject" Target="../embeddings/oleObject46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2.wmf"/><Relationship Id="rId12" Type="http://schemas.openxmlformats.org/officeDocument/2006/relationships/oleObject" Target="../embeddings/oleObject43.bin"/><Relationship Id="rId17" Type="http://schemas.openxmlformats.org/officeDocument/2006/relationships/image" Target="../media/image4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5.bin"/><Relationship Id="rId20" Type="http://schemas.openxmlformats.org/officeDocument/2006/relationships/image" Target="../media/image48.emf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44.wmf"/><Relationship Id="rId5" Type="http://schemas.openxmlformats.org/officeDocument/2006/relationships/image" Target="../media/image41.wmf"/><Relationship Id="rId15" Type="http://schemas.openxmlformats.org/officeDocument/2006/relationships/image" Target="../media/image46.wmf"/><Relationship Id="rId10" Type="http://schemas.openxmlformats.org/officeDocument/2006/relationships/oleObject" Target="../embeddings/oleObject42.bin"/><Relationship Id="rId19" Type="http://schemas.openxmlformats.org/officeDocument/2006/relationships/oleObject" Target="../embeddings/oleObject47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43.wmf"/><Relationship Id="rId14" Type="http://schemas.openxmlformats.org/officeDocument/2006/relationships/oleObject" Target="../embeddings/oleObject4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53.wmf"/><Relationship Id="rId18" Type="http://schemas.openxmlformats.org/officeDocument/2006/relationships/oleObject" Target="../embeddings/oleObject55.bin"/><Relationship Id="rId26" Type="http://schemas.openxmlformats.org/officeDocument/2006/relationships/oleObject" Target="../embeddings/oleObject59.bin"/><Relationship Id="rId39" Type="http://schemas.openxmlformats.org/officeDocument/2006/relationships/image" Target="../media/image47.wmf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57.emf"/><Relationship Id="rId34" Type="http://schemas.openxmlformats.org/officeDocument/2006/relationships/oleObject" Target="../embeddings/oleObject63.bin"/><Relationship Id="rId7" Type="http://schemas.openxmlformats.org/officeDocument/2006/relationships/image" Target="../media/image50.wmf"/><Relationship Id="rId12" Type="http://schemas.openxmlformats.org/officeDocument/2006/relationships/oleObject" Target="../embeddings/oleObject52.bin"/><Relationship Id="rId17" Type="http://schemas.openxmlformats.org/officeDocument/2006/relationships/image" Target="../media/image55.emf"/><Relationship Id="rId25" Type="http://schemas.openxmlformats.org/officeDocument/2006/relationships/image" Target="../media/image59.emf"/><Relationship Id="rId33" Type="http://schemas.openxmlformats.org/officeDocument/2006/relationships/image" Target="../media/image44.wmf"/><Relationship Id="rId38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4.bin"/><Relationship Id="rId20" Type="http://schemas.openxmlformats.org/officeDocument/2006/relationships/oleObject" Target="../embeddings/oleObject56.bin"/><Relationship Id="rId29" Type="http://schemas.openxmlformats.org/officeDocument/2006/relationships/image" Target="../media/image42.wmf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52.emf"/><Relationship Id="rId24" Type="http://schemas.openxmlformats.org/officeDocument/2006/relationships/oleObject" Target="../embeddings/oleObject58.bin"/><Relationship Id="rId32" Type="http://schemas.openxmlformats.org/officeDocument/2006/relationships/oleObject" Target="../embeddings/oleObject62.bin"/><Relationship Id="rId37" Type="http://schemas.openxmlformats.org/officeDocument/2006/relationships/image" Target="../media/image46.wmf"/><Relationship Id="rId40" Type="http://schemas.openxmlformats.org/officeDocument/2006/relationships/oleObject" Target="../embeddings/oleObject66.bin"/><Relationship Id="rId5" Type="http://schemas.openxmlformats.org/officeDocument/2006/relationships/image" Target="../media/image49.emf"/><Relationship Id="rId15" Type="http://schemas.openxmlformats.org/officeDocument/2006/relationships/image" Target="../media/image54.emf"/><Relationship Id="rId23" Type="http://schemas.openxmlformats.org/officeDocument/2006/relationships/image" Target="../media/image58.emf"/><Relationship Id="rId28" Type="http://schemas.openxmlformats.org/officeDocument/2006/relationships/oleObject" Target="../embeddings/oleObject60.bin"/><Relationship Id="rId36" Type="http://schemas.openxmlformats.org/officeDocument/2006/relationships/oleObject" Target="../embeddings/oleObject64.bin"/><Relationship Id="rId10" Type="http://schemas.openxmlformats.org/officeDocument/2006/relationships/oleObject" Target="../embeddings/oleObject51.bin"/><Relationship Id="rId19" Type="http://schemas.openxmlformats.org/officeDocument/2006/relationships/image" Target="../media/image56.emf"/><Relationship Id="rId31" Type="http://schemas.openxmlformats.org/officeDocument/2006/relationships/image" Target="../media/image43.wmf"/><Relationship Id="rId4" Type="http://schemas.openxmlformats.org/officeDocument/2006/relationships/oleObject" Target="../embeddings/oleObject48.bin"/><Relationship Id="rId9" Type="http://schemas.openxmlformats.org/officeDocument/2006/relationships/image" Target="../media/image51.emf"/><Relationship Id="rId14" Type="http://schemas.openxmlformats.org/officeDocument/2006/relationships/oleObject" Target="../embeddings/oleObject53.bin"/><Relationship Id="rId22" Type="http://schemas.openxmlformats.org/officeDocument/2006/relationships/oleObject" Target="../embeddings/oleObject57.bin"/><Relationship Id="rId27" Type="http://schemas.openxmlformats.org/officeDocument/2006/relationships/image" Target="../media/image41.wmf"/><Relationship Id="rId30" Type="http://schemas.openxmlformats.org/officeDocument/2006/relationships/oleObject" Target="../embeddings/oleObject61.bin"/><Relationship Id="rId35" Type="http://schemas.openxmlformats.org/officeDocument/2006/relationships/image" Target="../media/image4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61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68.bin"/><Relationship Id="rId11" Type="http://schemas.openxmlformats.org/officeDocument/2006/relationships/image" Target="../media/image63.emf"/><Relationship Id="rId5" Type="http://schemas.openxmlformats.org/officeDocument/2006/relationships/image" Target="../media/image60.emf"/><Relationship Id="rId10" Type="http://schemas.openxmlformats.org/officeDocument/2006/relationships/oleObject" Target="../embeddings/oleObject70.bin"/><Relationship Id="rId4" Type="http://schemas.openxmlformats.org/officeDocument/2006/relationships/oleObject" Target="../embeddings/oleObject67.bin"/><Relationship Id="rId9" Type="http://schemas.openxmlformats.org/officeDocument/2006/relationships/image" Target="../media/image62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65.e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72.bin"/><Relationship Id="rId5" Type="http://schemas.openxmlformats.org/officeDocument/2006/relationships/image" Target="../media/image64.emf"/><Relationship Id="rId4" Type="http://schemas.openxmlformats.org/officeDocument/2006/relationships/oleObject" Target="../embeddings/oleObject71.bin"/><Relationship Id="rId9" Type="http://schemas.openxmlformats.org/officeDocument/2006/relationships/image" Target="../media/image6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1773238"/>
            <a:ext cx="7056438" cy="1143000"/>
          </a:xfrm>
          <a:noFill/>
          <a:ln/>
        </p:spPr>
        <p:txBody>
          <a:bodyPr/>
          <a:lstStyle/>
          <a:p>
            <a:r>
              <a:rPr lang="zh-CN" altLang="en-US" sz="6900" b="1">
                <a:solidFill>
                  <a:srgbClr val="FF0000"/>
                </a:solidFill>
              </a:rPr>
              <a:t>静电场习题课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Text Box 2"/>
          <p:cNvSpPr txBox="1">
            <a:spLocks noChangeArrowheads="1"/>
          </p:cNvSpPr>
          <p:nvPr/>
        </p:nvSpPr>
        <p:spPr bwMode="auto">
          <a:xfrm>
            <a:off x="622300" y="598488"/>
            <a:ext cx="43434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800">
                <a:solidFill>
                  <a:srgbClr val="FF33CC"/>
                </a:solidFill>
                <a:ea typeface="楷体_GB2312" pitchFamily="49" charset="-122"/>
              </a:rPr>
              <a:t>本次作业：</a:t>
            </a:r>
          </a:p>
        </p:txBody>
      </p:sp>
      <p:pic>
        <p:nvPicPr>
          <p:cNvPr id="660483" name="Picture 3" descr="SC_0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4221088"/>
            <a:ext cx="2232025" cy="191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0485" name="Text Box 5"/>
          <p:cNvSpPr txBox="1">
            <a:spLocks noChangeArrowheads="1"/>
          </p:cNvSpPr>
          <p:nvPr/>
        </p:nvSpPr>
        <p:spPr bwMode="auto">
          <a:xfrm>
            <a:off x="899592" y="2147283"/>
            <a:ext cx="5328592" cy="748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6000" dirty="0">
                <a:solidFill>
                  <a:schemeClr val="accent2"/>
                </a:solidFill>
              </a:rPr>
              <a:t>2.1-</a:t>
            </a:r>
            <a:r>
              <a:rPr lang="en-US" altLang="zh-CN" sz="6000" dirty="0" smtClean="0">
                <a:solidFill>
                  <a:schemeClr val="accent2"/>
                </a:solidFill>
              </a:rPr>
              <a:t>--8</a:t>
            </a:r>
            <a:r>
              <a:rPr lang="zh-CN" altLang="en-US" sz="6000" dirty="0" smtClean="0">
                <a:solidFill>
                  <a:schemeClr val="accent2"/>
                </a:solidFill>
              </a:rPr>
              <a:t>，</a:t>
            </a:r>
            <a:r>
              <a:rPr lang="en-US" altLang="zh-CN" sz="6000" dirty="0" smtClean="0">
                <a:solidFill>
                  <a:schemeClr val="accent2"/>
                </a:solidFill>
              </a:rPr>
              <a:t>25</a:t>
            </a:r>
            <a:endParaRPr lang="en-US" altLang="zh-CN" sz="6000" dirty="0">
              <a:solidFill>
                <a:schemeClr val="accent2"/>
              </a:solidFill>
            </a:endParaRPr>
          </a:p>
        </p:txBody>
      </p:sp>
      <p:sp>
        <p:nvSpPr>
          <p:cNvPr id="660486" name="WordArt 6"/>
          <p:cNvSpPr>
            <a:spLocks noChangeArrowheads="1" noChangeShapeType="1" noTextEdit="1"/>
          </p:cNvSpPr>
          <p:nvPr/>
        </p:nvSpPr>
        <p:spPr bwMode="auto">
          <a:xfrm>
            <a:off x="1403648" y="4411535"/>
            <a:ext cx="3886200" cy="1219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Deflate">
              <a:avLst>
                <a:gd name="adj" fmla="val 18750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3600" kern="10" dirty="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/>
                <a:ea typeface="宋体"/>
              </a:rPr>
              <a:t>谢谢大家！</a:t>
            </a: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0" name="Rectangle 2"/>
          <p:cNvSpPr>
            <a:spLocks noChangeArrowheads="1"/>
          </p:cNvSpPr>
          <p:nvPr/>
        </p:nvSpPr>
        <p:spPr bwMode="auto">
          <a:xfrm>
            <a:off x="263525" y="222250"/>
            <a:ext cx="85344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．在电荷体密度为</a:t>
            </a:r>
            <a:r>
              <a:rPr kumimoji="1" lang="zh-CN" altLang="en-US" sz="2800" i="1">
                <a:solidFill>
                  <a:schemeClr val="tx1"/>
                </a:solidFill>
                <a:latin typeface="Symbol" pitchFamily="18" charset="2"/>
                <a:ea typeface="楷体_GB2312" pitchFamily="49" charset="-122"/>
                <a:sym typeface="Symbol" pitchFamily="18" charset="2"/>
              </a:rPr>
              <a:t> </a:t>
            </a:r>
            <a:r>
              <a:rPr kumimoji="1"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的均匀带电球内，挖去一个球心在</a:t>
            </a:r>
            <a:r>
              <a:rPr kumimoji="1"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o′</a:t>
            </a:r>
            <a:r>
              <a:rPr kumimoji="1"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oo</a:t>
            </a:r>
            <a:r>
              <a:rPr kumimoji="1" lang="en-US" altLang="zh-CN" sz="1800">
                <a:solidFill>
                  <a:schemeClr val="tx1"/>
                </a:solidFill>
                <a:latin typeface="Arial" charset="0"/>
              </a:rPr>
              <a:t>′     </a:t>
            </a:r>
            <a:r>
              <a:rPr kumimoji="1"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）的小球，如图所示。试求：</a:t>
            </a:r>
            <a:r>
              <a:rPr kumimoji="1" lang="zh-CN" altLang="en-US" sz="2800">
                <a:solidFill>
                  <a:schemeClr val="tx1"/>
                </a:solidFill>
                <a:latin typeface="Arial" charset="0"/>
                <a:ea typeface="楷体_GB2312" pitchFamily="49" charset="-122"/>
              </a:rPr>
              <a:t>小球内部任一</a:t>
            </a:r>
            <a:r>
              <a:rPr kumimoji="1"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点的场强。</a:t>
            </a:r>
          </a:p>
        </p:txBody>
      </p:sp>
      <p:sp>
        <p:nvSpPr>
          <p:cNvPr id="749571" name="Oval 3" descr="5%"/>
          <p:cNvSpPr>
            <a:spLocks noChangeArrowheads="1"/>
          </p:cNvSpPr>
          <p:nvPr/>
        </p:nvSpPr>
        <p:spPr bwMode="auto">
          <a:xfrm>
            <a:off x="6062663" y="1435100"/>
            <a:ext cx="2644775" cy="2714625"/>
          </a:xfrm>
          <a:prstGeom prst="ellipse">
            <a:avLst/>
          </a:prstGeom>
          <a:pattFill prst="pct5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zh-CN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49572" name="Oval 4"/>
          <p:cNvSpPr>
            <a:spLocks noChangeArrowheads="1"/>
          </p:cNvSpPr>
          <p:nvPr/>
        </p:nvSpPr>
        <p:spPr bwMode="auto">
          <a:xfrm>
            <a:off x="7596188" y="2349500"/>
            <a:ext cx="885825" cy="8763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zh-CN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49573" name="Oval 5"/>
          <p:cNvSpPr>
            <a:spLocks noChangeArrowheads="1"/>
          </p:cNvSpPr>
          <p:nvPr/>
        </p:nvSpPr>
        <p:spPr bwMode="auto">
          <a:xfrm>
            <a:off x="8027988" y="2743200"/>
            <a:ext cx="85725" cy="8731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49574" name="Oval 6"/>
          <p:cNvSpPr>
            <a:spLocks noChangeArrowheads="1"/>
          </p:cNvSpPr>
          <p:nvPr/>
        </p:nvSpPr>
        <p:spPr bwMode="auto">
          <a:xfrm>
            <a:off x="7343775" y="2749550"/>
            <a:ext cx="82550" cy="8572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49575" name="Line 7"/>
          <p:cNvSpPr>
            <a:spLocks noChangeShapeType="1"/>
          </p:cNvSpPr>
          <p:nvPr/>
        </p:nvSpPr>
        <p:spPr bwMode="auto">
          <a:xfrm>
            <a:off x="5580063" y="2794000"/>
            <a:ext cx="3313112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9576" name="Oval 8"/>
          <p:cNvSpPr>
            <a:spLocks noChangeArrowheads="1"/>
          </p:cNvSpPr>
          <p:nvPr/>
        </p:nvSpPr>
        <p:spPr bwMode="auto">
          <a:xfrm>
            <a:off x="7931150" y="2420938"/>
            <a:ext cx="84138" cy="8572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 sz="1800">
              <a:solidFill>
                <a:schemeClr val="tx1"/>
              </a:solidFill>
              <a:latin typeface="Arial" charset="0"/>
            </a:endParaRPr>
          </a:p>
        </p:txBody>
      </p:sp>
      <p:graphicFrame>
        <p:nvGraphicFramePr>
          <p:cNvPr id="749577" name="Object 9"/>
          <p:cNvGraphicFramePr>
            <a:graphicFrameLocks noChangeAspect="1"/>
          </p:cNvGraphicFramePr>
          <p:nvPr/>
        </p:nvGraphicFramePr>
        <p:xfrm>
          <a:off x="7164388" y="2852738"/>
          <a:ext cx="274637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597" name="Equation" r:id="rId4" imgW="368280" imgH="380880" progId="Equation.3">
                  <p:embed/>
                </p:oleObj>
              </mc:Choice>
              <mc:Fallback>
                <p:oleObj name="Equation" r:id="rId4" imgW="368280" imgH="3808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2852738"/>
                        <a:ext cx="274637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9578" name="Object 10"/>
          <p:cNvGraphicFramePr>
            <a:graphicFrameLocks noChangeAspect="1"/>
          </p:cNvGraphicFramePr>
          <p:nvPr/>
        </p:nvGraphicFramePr>
        <p:xfrm>
          <a:off x="7935913" y="2819400"/>
          <a:ext cx="330200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598" name="Equation" r:id="rId6" imgW="457200" imgH="393480" progId="Equation.3">
                  <p:embed/>
                </p:oleObj>
              </mc:Choice>
              <mc:Fallback>
                <p:oleObj name="Equation" r:id="rId6" imgW="45720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5913" y="2819400"/>
                        <a:ext cx="330200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9579" name="Object 11"/>
          <p:cNvGraphicFramePr>
            <a:graphicFrameLocks noChangeAspect="1"/>
          </p:cNvGraphicFramePr>
          <p:nvPr/>
        </p:nvGraphicFramePr>
        <p:xfrm>
          <a:off x="7812088" y="2060575"/>
          <a:ext cx="250825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599" name="Equation" r:id="rId8" imgW="317160" imgH="355320" progId="Equation.3">
                  <p:embed/>
                </p:oleObj>
              </mc:Choice>
              <mc:Fallback>
                <p:oleObj name="Equation" r:id="rId8" imgW="317160" imgH="3553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088" y="2060575"/>
                        <a:ext cx="250825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9580" name="Rectangle 12"/>
          <p:cNvSpPr>
            <a:spLocks noChangeArrowheads="1"/>
          </p:cNvSpPr>
          <p:nvPr/>
        </p:nvSpPr>
        <p:spPr bwMode="auto">
          <a:xfrm>
            <a:off x="250825" y="2333625"/>
            <a:ext cx="42973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chemeClr val="tx1"/>
                </a:solidFill>
                <a:latin typeface="宋体" pitchFamily="2" charset="-122"/>
                <a:ea typeface="楷体_GB2312" pitchFamily="49" charset="-122"/>
              </a:rPr>
              <a:t>解：由高斯定理可得</a:t>
            </a:r>
          </a:p>
        </p:txBody>
      </p:sp>
      <p:graphicFrame>
        <p:nvGraphicFramePr>
          <p:cNvPr id="749581" name="Object 13"/>
          <p:cNvGraphicFramePr>
            <a:graphicFrameLocks noChangeAspect="1"/>
          </p:cNvGraphicFramePr>
          <p:nvPr/>
        </p:nvGraphicFramePr>
        <p:xfrm>
          <a:off x="684213" y="3429000"/>
          <a:ext cx="3667125" cy="157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600" name="公式" r:id="rId10" imgW="1498320" imgH="609480" progId="Equation.3">
                  <p:embed/>
                </p:oleObj>
              </mc:Choice>
              <mc:Fallback>
                <p:oleObj name="公式" r:id="rId10" imgW="1498320" imgH="609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429000"/>
                        <a:ext cx="3667125" cy="157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9582" name="Text Box 14"/>
          <p:cNvSpPr txBox="1">
            <a:spLocks noChangeArrowheads="1"/>
          </p:cNvSpPr>
          <p:nvPr/>
        </p:nvSpPr>
        <p:spPr bwMode="auto">
          <a:xfrm>
            <a:off x="250825" y="1700213"/>
            <a:ext cx="33988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用挖补法（补偿法）</a:t>
            </a:r>
          </a:p>
        </p:txBody>
      </p:sp>
      <p:sp>
        <p:nvSpPr>
          <p:cNvPr id="749583" name="Text Box 15"/>
          <p:cNvSpPr txBox="1">
            <a:spLocks noChangeArrowheads="1"/>
          </p:cNvSpPr>
          <p:nvPr/>
        </p:nvSpPr>
        <p:spPr bwMode="auto">
          <a:xfrm>
            <a:off x="3779838" y="1700213"/>
            <a:ext cx="2327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>
                <a:solidFill>
                  <a:srgbClr val="FF3300"/>
                </a:solidFill>
                <a:ea typeface="楷体_GB2312" pitchFamily="49" charset="-122"/>
              </a:rPr>
              <a:t>依据电荷守恒</a:t>
            </a:r>
          </a:p>
        </p:txBody>
      </p:sp>
      <p:sp>
        <p:nvSpPr>
          <p:cNvPr id="749584" name="Rectangle 16"/>
          <p:cNvSpPr>
            <a:spLocks noChangeArrowheads="1"/>
          </p:cNvSpPr>
          <p:nvPr/>
        </p:nvSpPr>
        <p:spPr bwMode="auto">
          <a:xfrm>
            <a:off x="323850" y="2909888"/>
            <a:ext cx="48244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chemeClr val="tx1"/>
                </a:solidFill>
                <a:latin typeface="Arial" charset="0"/>
                <a:ea typeface="楷体_GB2312" pitchFamily="49" charset="-122"/>
              </a:rPr>
              <a:t>均匀带电球内任一点的场强</a:t>
            </a:r>
          </a:p>
        </p:txBody>
      </p:sp>
      <p:graphicFrame>
        <p:nvGraphicFramePr>
          <p:cNvPr id="749585" name="Object 17"/>
          <p:cNvGraphicFramePr>
            <a:graphicFrameLocks noChangeAspect="1"/>
          </p:cNvGraphicFramePr>
          <p:nvPr/>
        </p:nvGraphicFramePr>
        <p:xfrm>
          <a:off x="4932363" y="3933825"/>
          <a:ext cx="1800225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601" name="公式" r:id="rId12" imgW="711000" imgH="431640" progId="Equation.3">
                  <p:embed/>
                </p:oleObj>
              </mc:Choice>
              <mc:Fallback>
                <p:oleObj name="公式" r:id="rId12" imgW="711000" imgH="4316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3933825"/>
                        <a:ext cx="1800225" cy="118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9586" name="Rectangle 18"/>
          <p:cNvSpPr>
            <a:spLocks noChangeArrowheads="1"/>
          </p:cNvSpPr>
          <p:nvPr/>
        </p:nvSpPr>
        <p:spPr bwMode="auto">
          <a:xfrm>
            <a:off x="323850" y="5368925"/>
            <a:ext cx="1873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chemeClr val="tx1"/>
                </a:solidFill>
                <a:latin typeface="Arial" charset="0"/>
                <a:ea typeface="楷体_GB2312" pitchFamily="49" charset="-122"/>
              </a:rPr>
              <a:t>对大球：</a:t>
            </a:r>
          </a:p>
        </p:txBody>
      </p:sp>
      <p:graphicFrame>
        <p:nvGraphicFramePr>
          <p:cNvPr id="749587" name="Object 19"/>
          <p:cNvGraphicFramePr>
            <a:graphicFrameLocks noChangeAspect="1"/>
          </p:cNvGraphicFramePr>
          <p:nvPr/>
        </p:nvGraphicFramePr>
        <p:xfrm>
          <a:off x="6011863" y="5157788"/>
          <a:ext cx="2155825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602" name="公式" r:id="rId14" imgW="838080" imgH="431640" progId="Equation.3">
                  <p:embed/>
                </p:oleObj>
              </mc:Choice>
              <mc:Fallback>
                <p:oleObj name="公式" r:id="rId14" imgW="838080" imgH="4316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5157788"/>
                        <a:ext cx="2155825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9588" name="Object 20"/>
          <p:cNvGraphicFramePr>
            <a:graphicFrameLocks noChangeAspect="1"/>
          </p:cNvGraphicFramePr>
          <p:nvPr/>
        </p:nvGraphicFramePr>
        <p:xfrm>
          <a:off x="2101850" y="714375"/>
          <a:ext cx="57626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603" name="公式" r:id="rId16" imgW="253800" imgH="177480" progId="Equation.3">
                  <p:embed/>
                </p:oleObj>
              </mc:Choice>
              <mc:Fallback>
                <p:oleObj name="公式" r:id="rId16" imgW="253800" imgH="1774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50" y="714375"/>
                        <a:ext cx="57626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9589" name="Rectangle 21"/>
          <p:cNvSpPr>
            <a:spLocks noChangeArrowheads="1"/>
          </p:cNvSpPr>
          <p:nvPr/>
        </p:nvSpPr>
        <p:spPr bwMode="auto">
          <a:xfrm>
            <a:off x="4500563" y="5368925"/>
            <a:ext cx="1873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0000FF"/>
                </a:solidFill>
                <a:latin typeface="Arial" charset="0"/>
                <a:ea typeface="楷体_GB2312" pitchFamily="49" charset="-122"/>
              </a:rPr>
              <a:t>对小球：</a:t>
            </a:r>
          </a:p>
        </p:txBody>
      </p:sp>
      <p:graphicFrame>
        <p:nvGraphicFramePr>
          <p:cNvPr id="749590" name="Object 22"/>
          <p:cNvGraphicFramePr>
            <a:graphicFrameLocks noChangeAspect="1"/>
          </p:cNvGraphicFramePr>
          <p:nvPr/>
        </p:nvGraphicFramePr>
        <p:xfrm>
          <a:off x="1835150" y="5153025"/>
          <a:ext cx="2024063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604" name="公式" r:id="rId18" imgW="787320" imgH="431640" progId="Equation.3">
                  <p:embed/>
                </p:oleObj>
              </mc:Choice>
              <mc:Fallback>
                <p:oleObj name="公式" r:id="rId18" imgW="787320" imgH="4316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153025"/>
                        <a:ext cx="2024063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49591" name="Group 23"/>
          <p:cNvGrpSpPr>
            <a:grpSpLocks/>
          </p:cNvGrpSpPr>
          <p:nvPr/>
        </p:nvGrpSpPr>
        <p:grpSpPr bwMode="auto">
          <a:xfrm>
            <a:off x="7380288" y="2276475"/>
            <a:ext cx="576262" cy="504825"/>
            <a:chOff x="4649" y="1434"/>
            <a:chExt cx="363" cy="318"/>
          </a:xfrm>
        </p:grpSpPr>
        <p:sp>
          <p:nvSpPr>
            <p:cNvPr id="749592" name="Line 24"/>
            <p:cNvSpPr>
              <a:spLocks noChangeShapeType="1"/>
            </p:cNvSpPr>
            <p:nvPr/>
          </p:nvSpPr>
          <p:spPr bwMode="auto">
            <a:xfrm flipV="1">
              <a:off x="4649" y="1570"/>
              <a:ext cx="363" cy="18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49593" name="Object 25"/>
            <p:cNvGraphicFramePr>
              <a:graphicFrameLocks noChangeAspect="1"/>
            </p:cNvGraphicFramePr>
            <p:nvPr/>
          </p:nvGraphicFramePr>
          <p:xfrm>
            <a:off x="4649" y="1434"/>
            <a:ext cx="20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9605" name="公式" r:id="rId20" imgW="126720" imgH="164880" progId="Equation.3">
                    <p:embed/>
                  </p:oleObj>
                </mc:Choice>
                <mc:Fallback>
                  <p:oleObj name="公式" r:id="rId20" imgW="126720" imgH="16488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9" y="1434"/>
                          <a:ext cx="205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49594" name="Group 26"/>
          <p:cNvGrpSpPr>
            <a:grpSpLocks/>
          </p:cNvGrpSpPr>
          <p:nvPr/>
        </p:nvGrpSpPr>
        <p:grpSpPr bwMode="auto">
          <a:xfrm>
            <a:off x="7981950" y="2433638"/>
            <a:ext cx="414338" cy="360362"/>
            <a:chOff x="5028" y="1525"/>
            <a:chExt cx="261" cy="227"/>
          </a:xfrm>
        </p:grpSpPr>
        <p:sp>
          <p:nvSpPr>
            <p:cNvPr id="749595" name="Line 27"/>
            <p:cNvSpPr>
              <a:spLocks noChangeShapeType="1"/>
            </p:cNvSpPr>
            <p:nvPr/>
          </p:nvSpPr>
          <p:spPr bwMode="auto">
            <a:xfrm>
              <a:off x="5028" y="1525"/>
              <a:ext cx="45" cy="22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49596" name="Object 28"/>
            <p:cNvGraphicFramePr>
              <a:graphicFrameLocks noChangeAspect="1"/>
            </p:cNvGraphicFramePr>
            <p:nvPr/>
          </p:nvGraphicFramePr>
          <p:xfrm>
            <a:off x="5062" y="1530"/>
            <a:ext cx="227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9606" name="公式" r:id="rId22" imgW="152280" imgH="164880" progId="Equation.3">
                    <p:embed/>
                  </p:oleObj>
                </mc:Choice>
                <mc:Fallback>
                  <p:oleObj name="公式" r:id="rId22" imgW="152280" imgH="16488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2" y="1530"/>
                          <a:ext cx="227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49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49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4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49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49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49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49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49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49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49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749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749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9580" grpId="0" autoUpdateAnimBg="0"/>
      <p:bldP spid="749582" grpId="0"/>
      <p:bldP spid="749583" grpId="0"/>
      <p:bldP spid="749584" grpId="0" autoUpdateAnimBg="0"/>
      <p:bldP spid="749586" grpId="0" autoUpdateAnimBg="0"/>
      <p:bldP spid="74958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1618" name="Group 2"/>
          <p:cNvGrpSpPr>
            <a:grpSpLocks/>
          </p:cNvGrpSpPr>
          <p:nvPr/>
        </p:nvGrpSpPr>
        <p:grpSpPr bwMode="auto">
          <a:xfrm>
            <a:off x="5508625" y="620713"/>
            <a:ext cx="3097213" cy="3095625"/>
            <a:chOff x="3470" y="2205"/>
            <a:chExt cx="1633" cy="1588"/>
          </a:xfrm>
        </p:grpSpPr>
        <p:grpSp>
          <p:nvGrpSpPr>
            <p:cNvPr id="751619" name="Group 3"/>
            <p:cNvGrpSpPr>
              <a:grpSpLocks/>
            </p:cNvGrpSpPr>
            <p:nvPr/>
          </p:nvGrpSpPr>
          <p:grpSpPr bwMode="auto">
            <a:xfrm>
              <a:off x="3470" y="2205"/>
              <a:ext cx="1633" cy="1588"/>
              <a:chOff x="3833" y="1207"/>
              <a:chExt cx="1406" cy="1316"/>
            </a:xfrm>
          </p:grpSpPr>
          <p:sp>
            <p:nvSpPr>
              <p:cNvPr id="751620" name="Oval 4"/>
              <p:cNvSpPr>
                <a:spLocks noChangeArrowheads="1"/>
              </p:cNvSpPr>
              <p:nvPr/>
            </p:nvSpPr>
            <p:spPr bwMode="auto">
              <a:xfrm>
                <a:off x="3833" y="1207"/>
                <a:ext cx="1406" cy="1316"/>
              </a:xfrm>
              <a:prstGeom prst="ellipse">
                <a:avLst/>
              </a:prstGeom>
              <a:solidFill>
                <a:schemeClr val="hlink">
                  <a:alpha val="23000"/>
                </a:schemeClr>
              </a:solidFill>
              <a:ln w="28575">
                <a:solidFill>
                  <a:srgbClr val="9966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751621" name="Group 5"/>
              <p:cNvGrpSpPr>
                <a:grpSpLocks/>
              </p:cNvGrpSpPr>
              <p:nvPr/>
            </p:nvGrpSpPr>
            <p:grpSpPr bwMode="auto">
              <a:xfrm>
                <a:off x="4332" y="1706"/>
                <a:ext cx="226" cy="194"/>
                <a:chOff x="4332" y="1706"/>
                <a:chExt cx="226" cy="194"/>
              </a:xfrm>
            </p:grpSpPr>
            <p:sp>
              <p:nvSpPr>
                <p:cNvPr id="751622" name="Oval 6"/>
                <p:cNvSpPr>
                  <a:spLocks noChangeArrowheads="1"/>
                </p:cNvSpPr>
                <p:nvPr/>
              </p:nvSpPr>
              <p:spPr bwMode="auto">
                <a:xfrm>
                  <a:off x="4513" y="1797"/>
                  <a:ext cx="45" cy="45"/>
                </a:xfrm>
                <a:prstGeom prst="ellipse">
                  <a:avLst/>
                </a:prstGeom>
                <a:solidFill>
                  <a:srgbClr val="CC9900"/>
                </a:solidFill>
                <a:ln w="28575">
                  <a:solidFill>
                    <a:srgbClr val="9966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1623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4332" y="1706"/>
                  <a:ext cx="15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9966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400">
                      <a:solidFill>
                        <a:srgbClr val="0000FF"/>
                      </a:solidFill>
                      <a:latin typeface="宋体" pitchFamily="2" charset="-122"/>
                    </a:rPr>
                    <a:t>o</a:t>
                  </a:r>
                </a:p>
              </p:txBody>
            </p:sp>
          </p:grpSp>
        </p:grpSp>
        <p:grpSp>
          <p:nvGrpSpPr>
            <p:cNvPr id="751624" name="Group 8"/>
            <p:cNvGrpSpPr>
              <a:grpSpLocks/>
            </p:cNvGrpSpPr>
            <p:nvPr/>
          </p:nvGrpSpPr>
          <p:grpSpPr bwMode="auto">
            <a:xfrm>
              <a:off x="4422" y="2614"/>
              <a:ext cx="681" cy="635"/>
              <a:chOff x="4649" y="1616"/>
              <a:chExt cx="575" cy="499"/>
            </a:xfrm>
          </p:grpSpPr>
          <p:sp>
            <p:nvSpPr>
              <p:cNvPr id="751625" name="Oval 9"/>
              <p:cNvSpPr>
                <a:spLocks noChangeArrowheads="1"/>
              </p:cNvSpPr>
              <p:nvPr/>
            </p:nvSpPr>
            <p:spPr bwMode="auto">
              <a:xfrm>
                <a:off x="4649" y="1616"/>
                <a:ext cx="531" cy="49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9966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kumimoji="1" lang="zh-CN" altLang="zh-CN" sz="2400" b="0">
                  <a:solidFill>
                    <a:srgbClr val="FFFF99"/>
                  </a:solidFill>
                </a:endParaRPr>
              </a:p>
            </p:txBody>
          </p:sp>
          <p:grpSp>
            <p:nvGrpSpPr>
              <p:cNvPr id="751626" name="Group 10"/>
              <p:cNvGrpSpPr>
                <a:grpSpLocks/>
              </p:cNvGrpSpPr>
              <p:nvPr/>
            </p:nvGrpSpPr>
            <p:grpSpPr bwMode="auto">
              <a:xfrm>
                <a:off x="4921" y="1752"/>
                <a:ext cx="303" cy="184"/>
                <a:chOff x="4921" y="1706"/>
                <a:chExt cx="303" cy="184"/>
              </a:xfrm>
            </p:grpSpPr>
            <p:sp>
              <p:nvSpPr>
                <p:cNvPr id="751627" name="Oval 11"/>
                <p:cNvSpPr>
                  <a:spLocks noChangeArrowheads="1"/>
                </p:cNvSpPr>
                <p:nvPr/>
              </p:nvSpPr>
              <p:spPr bwMode="auto">
                <a:xfrm>
                  <a:off x="4921" y="1797"/>
                  <a:ext cx="45" cy="45"/>
                </a:xfrm>
                <a:prstGeom prst="ellipse">
                  <a:avLst/>
                </a:prstGeom>
                <a:solidFill>
                  <a:srgbClr val="CC99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1628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4921" y="1706"/>
                  <a:ext cx="303" cy="1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kumimoji="1" lang="en-US" altLang="zh-CN" sz="2400">
                      <a:solidFill>
                        <a:srgbClr val="0000FF"/>
                      </a:solidFill>
                      <a:latin typeface="宋体" pitchFamily="2" charset="-122"/>
                    </a:rPr>
                    <a:t>o</a:t>
                  </a:r>
                  <a:r>
                    <a:rPr kumimoji="1" lang="en-US" altLang="zh-CN" sz="2400" b="0">
                      <a:solidFill>
                        <a:srgbClr val="0000FF"/>
                      </a:solidFill>
                      <a:latin typeface="宋体" pitchFamily="2" charset="-122"/>
                    </a:rPr>
                    <a:t>´</a:t>
                  </a:r>
                </a:p>
              </p:txBody>
            </p:sp>
          </p:grpSp>
        </p:grpSp>
        <p:sp>
          <p:nvSpPr>
            <p:cNvPr id="751629" name="Oval 13"/>
            <p:cNvSpPr>
              <a:spLocks noChangeArrowheads="1"/>
            </p:cNvSpPr>
            <p:nvPr/>
          </p:nvSpPr>
          <p:spPr bwMode="auto">
            <a:xfrm>
              <a:off x="3787" y="2478"/>
              <a:ext cx="1043" cy="1042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51630" name="Group 14"/>
            <p:cNvGrpSpPr>
              <a:grpSpLocks/>
            </p:cNvGrpSpPr>
            <p:nvPr/>
          </p:nvGrpSpPr>
          <p:grpSpPr bwMode="auto">
            <a:xfrm>
              <a:off x="4286" y="2478"/>
              <a:ext cx="722" cy="743"/>
              <a:chOff x="4286" y="2478"/>
              <a:chExt cx="722" cy="743"/>
            </a:xfrm>
          </p:grpSpPr>
          <p:grpSp>
            <p:nvGrpSpPr>
              <p:cNvPr id="751631" name="Group 15"/>
              <p:cNvGrpSpPr>
                <a:grpSpLocks/>
              </p:cNvGrpSpPr>
              <p:nvPr/>
            </p:nvGrpSpPr>
            <p:grpSpPr bwMode="auto">
              <a:xfrm>
                <a:off x="4286" y="2920"/>
                <a:ext cx="499" cy="301"/>
                <a:chOff x="4558" y="1831"/>
                <a:chExt cx="363" cy="301"/>
              </a:xfrm>
            </p:grpSpPr>
            <p:graphicFrame>
              <p:nvGraphicFramePr>
                <p:cNvPr id="751632" name="Object 16"/>
                <p:cNvGraphicFramePr>
                  <a:graphicFrameLocks noChangeAspect="1"/>
                </p:cNvGraphicFramePr>
                <p:nvPr/>
              </p:nvGraphicFramePr>
              <p:xfrm>
                <a:off x="4558" y="1831"/>
                <a:ext cx="249" cy="30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51660" name="公式" r:id="rId4" imgW="126720" imgH="177480" progId="Equation.3">
                        <p:embed/>
                      </p:oleObj>
                    </mc:Choice>
                    <mc:Fallback>
                      <p:oleObj name="公式" r:id="rId4" imgW="126720" imgH="177480" progId="Equation.3">
                        <p:embed/>
                        <p:pic>
                          <p:nvPicPr>
                            <p:cNvPr id="0" name="Object 1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58" y="1831"/>
                              <a:ext cx="249" cy="30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751633" name="Line 17"/>
                <p:cNvSpPr>
                  <a:spLocks noChangeShapeType="1"/>
                </p:cNvSpPr>
                <p:nvPr/>
              </p:nvSpPr>
              <p:spPr bwMode="auto">
                <a:xfrm>
                  <a:off x="4558" y="1842"/>
                  <a:ext cx="363" cy="0"/>
                </a:xfrm>
                <a:prstGeom prst="line">
                  <a:avLst/>
                </a:prstGeom>
                <a:noFill/>
                <a:ln w="9525">
                  <a:solidFill>
                    <a:srgbClr val="FF33CC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1634" name="Group 18"/>
              <p:cNvGrpSpPr>
                <a:grpSpLocks/>
              </p:cNvGrpSpPr>
              <p:nvPr/>
            </p:nvGrpSpPr>
            <p:grpSpPr bwMode="auto">
              <a:xfrm>
                <a:off x="4695" y="2690"/>
                <a:ext cx="313" cy="241"/>
                <a:chOff x="4966" y="1612"/>
                <a:chExt cx="313" cy="321"/>
              </a:xfrm>
            </p:grpSpPr>
            <p:graphicFrame>
              <p:nvGraphicFramePr>
                <p:cNvPr id="751635" name="Object 19"/>
                <p:cNvGraphicFramePr>
                  <a:graphicFrameLocks noChangeAspect="1"/>
                </p:cNvGraphicFramePr>
                <p:nvPr/>
              </p:nvGraphicFramePr>
              <p:xfrm>
                <a:off x="5002" y="1612"/>
                <a:ext cx="277" cy="27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51661" name="公式" r:id="rId6" imgW="164880" imgH="164880" progId="Equation.3">
                        <p:embed/>
                      </p:oleObj>
                    </mc:Choice>
                    <mc:Fallback>
                      <p:oleObj name="公式" r:id="rId6" imgW="164880" imgH="164880" progId="Equation.3">
                        <p:embed/>
                        <p:pic>
                          <p:nvPicPr>
                            <p:cNvPr id="0" name="Object 1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002" y="1612"/>
                              <a:ext cx="277" cy="27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751636" name="Line 20"/>
                <p:cNvSpPr>
                  <a:spLocks noChangeShapeType="1"/>
                </p:cNvSpPr>
                <p:nvPr/>
              </p:nvSpPr>
              <p:spPr bwMode="auto">
                <a:xfrm flipH="1" flipV="1">
                  <a:off x="4966" y="1616"/>
                  <a:ext cx="91" cy="317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1637" name="Group 21"/>
              <p:cNvGrpSpPr>
                <a:grpSpLocks/>
              </p:cNvGrpSpPr>
              <p:nvPr/>
            </p:nvGrpSpPr>
            <p:grpSpPr bwMode="auto">
              <a:xfrm>
                <a:off x="4513" y="2478"/>
                <a:ext cx="226" cy="272"/>
                <a:chOff x="4649" y="1207"/>
                <a:chExt cx="226" cy="272"/>
              </a:xfrm>
            </p:grpSpPr>
            <p:sp>
              <p:nvSpPr>
                <p:cNvPr id="751638" name="Oval 22"/>
                <p:cNvSpPr>
                  <a:spLocks noChangeArrowheads="1"/>
                </p:cNvSpPr>
                <p:nvPr/>
              </p:nvSpPr>
              <p:spPr bwMode="auto">
                <a:xfrm>
                  <a:off x="4830" y="1434"/>
                  <a:ext cx="45" cy="45"/>
                </a:xfrm>
                <a:prstGeom prst="ellipse">
                  <a:avLst/>
                </a:prstGeom>
                <a:solidFill>
                  <a:srgbClr val="CC99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1639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649" y="1207"/>
                  <a:ext cx="178" cy="2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400">
                      <a:solidFill>
                        <a:srgbClr val="0000FF"/>
                      </a:solidFill>
                      <a:latin typeface="宋体" pitchFamily="2" charset="-122"/>
                    </a:rPr>
                    <a:t>p</a:t>
                  </a:r>
                </a:p>
              </p:txBody>
            </p:sp>
          </p:grpSp>
        </p:grpSp>
        <p:grpSp>
          <p:nvGrpSpPr>
            <p:cNvPr id="751640" name="Group 24"/>
            <p:cNvGrpSpPr>
              <a:grpSpLocks/>
            </p:cNvGrpSpPr>
            <p:nvPr/>
          </p:nvGrpSpPr>
          <p:grpSpPr bwMode="auto">
            <a:xfrm>
              <a:off x="4286" y="2643"/>
              <a:ext cx="409" cy="288"/>
              <a:chOff x="4558" y="1509"/>
              <a:chExt cx="409" cy="288"/>
            </a:xfrm>
          </p:grpSpPr>
          <p:sp>
            <p:nvSpPr>
              <p:cNvPr id="751641" name="Line 25"/>
              <p:cNvSpPr>
                <a:spLocks noChangeShapeType="1"/>
              </p:cNvSpPr>
              <p:nvPr/>
            </p:nvSpPr>
            <p:spPr bwMode="auto">
              <a:xfrm flipV="1">
                <a:off x="4574" y="1586"/>
                <a:ext cx="393" cy="211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751642" name="Object 26"/>
              <p:cNvGraphicFramePr>
                <a:graphicFrameLocks noChangeAspect="1"/>
              </p:cNvGraphicFramePr>
              <p:nvPr/>
            </p:nvGraphicFramePr>
            <p:xfrm>
              <a:off x="4558" y="1509"/>
              <a:ext cx="272" cy="1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1662" name="公式" r:id="rId8" imgW="126720" imgH="164880" progId="Equation.3">
                      <p:embed/>
                    </p:oleObj>
                  </mc:Choice>
                  <mc:Fallback>
                    <p:oleObj name="公式" r:id="rId8" imgW="126720" imgH="164880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58" y="1509"/>
                            <a:ext cx="272" cy="18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51643" name="Oval 27"/>
            <p:cNvSpPr>
              <a:spLocks noChangeArrowheads="1"/>
            </p:cNvSpPr>
            <p:nvPr/>
          </p:nvSpPr>
          <p:spPr bwMode="auto">
            <a:xfrm>
              <a:off x="4513" y="2704"/>
              <a:ext cx="454" cy="454"/>
            </a:xfrm>
            <a:prstGeom prst="ellipse">
              <a:avLst/>
            </a:prstGeom>
            <a:noFill/>
            <a:ln w="9525">
              <a:solidFill>
                <a:srgbClr val="008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51644" name="Rectangle 28"/>
          <p:cNvSpPr>
            <a:spLocks noChangeArrowheads="1"/>
          </p:cNvSpPr>
          <p:nvPr/>
        </p:nvSpPr>
        <p:spPr bwMode="auto">
          <a:xfrm>
            <a:off x="468313" y="260350"/>
            <a:ext cx="4297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chemeClr val="tx1"/>
                </a:solidFill>
                <a:latin typeface="宋体" pitchFamily="2" charset="-122"/>
                <a:ea typeface="楷体_GB2312" pitchFamily="49" charset="-122"/>
              </a:rPr>
              <a:t>根据场强叠加原理</a:t>
            </a:r>
          </a:p>
        </p:txBody>
      </p:sp>
      <p:graphicFrame>
        <p:nvGraphicFramePr>
          <p:cNvPr id="751645" name="Object 29"/>
          <p:cNvGraphicFramePr>
            <a:graphicFrameLocks noChangeAspect="1"/>
          </p:cNvGraphicFramePr>
          <p:nvPr/>
        </p:nvGraphicFramePr>
        <p:xfrm>
          <a:off x="611188" y="908050"/>
          <a:ext cx="2746375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663" name="公式" r:id="rId10" imgW="1066680" imgH="266400" progId="Equation.3">
                  <p:embed/>
                </p:oleObj>
              </mc:Choice>
              <mc:Fallback>
                <p:oleObj name="公式" r:id="rId10" imgW="1066680" imgH="2664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908050"/>
                        <a:ext cx="2746375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1646" name="Object 30"/>
          <p:cNvGraphicFramePr>
            <a:graphicFrameLocks noChangeAspect="1"/>
          </p:cNvGraphicFramePr>
          <p:nvPr/>
        </p:nvGraphicFramePr>
        <p:xfrm>
          <a:off x="468313" y="1687513"/>
          <a:ext cx="4014787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664" name="公式" r:id="rId12" imgW="1562040" imgH="431640" progId="Equation.3">
                  <p:embed/>
                </p:oleObj>
              </mc:Choice>
              <mc:Fallback>
                <p:oleObj name="公式" r:id="rId12" imgW="1562040" imgH="43164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687513"/>
                        <a:ext cx="4014787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1647" name="Rectangle 31"/>
          <p:cNvSpPr>
            <a:spLocks noChangeArrowheads="1"/>
          </p:cNvSpPr>
          <p:nvPr/>
        </p:nvSpPr>
        <p:spPr bwMode="auto">
          <a:xfrm>
            <a:off x="395288" y="2924175"/>
            <a:ext cx="56880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FF3300"/>
                </a:solidFill>
                <a:latin typeface="Arial" charset="0"/>
                <a:ea typeface="楷体_GB2312" pitchFamily="49" charset="-122"/>
              </a:rPr>
              <a:t>小球空腔内的电场是均匀场！</a:t>
            </a:r>
          </a:p>
        </p:txBody>
      </p:sp>
      <p:grpSp>
        <p:nvGrpSpPr>
          <p:cNvPr id="751648" name="Group 32"/>
          <p:cNvGrpSpPr>
            <a:grpSpLocks/>
          </p:cNvGrpSpPr>
          <p:nvPr/>
        </p:nvGrpSpPr>
        <p:grpSpPr bwMode="auto">
          <a:xfrm>
            <a:off x="900113" y="4075113"/>
            <a:ext cx="3097212" cy="1801812"/>
            <a:chOff x="476" y="2341"/>
            <a:chExt cx="1951" cy="1135"/>
          </a:xfrm>
        </p:grpSpPr>
        <p:grpSp>
          <p:nvGrpSpPr>
            <p:cNvPr id="751649" name="Group 33"/>
            <p:cNvGrpSpPr>
              <a:grpSpLocks/>
            </p:cNvGrpSpPr>
            <p:nvPr/>
          </p:nvGrpSpPr>
          <p:grpSpPr bwMode="auto">
            <a:xfrm>
              <a:off x="476" y="2341"/>
              <a:ext cx="1951" cy="1135"/>
              <a:chOff x="567" y="2341"/>
              <a:chExt cx="1951" cy="1135"/>
            </a:xfrm>
          </p:grpSpPr>
          <p:sp>
            <p:nvSpPr>
              <p:cNvPr id="751650" name="Oval 34" descr="浅色下对角线"/>
              <p:cNvSpPr>
                <a:spLocks noChangeArrowheads="1"/>
              </p:cNvSpPr>
              <p:nvPr/>
            </p:nvSpPr>
            <p:spPr bwMode="auto">
              <a:xfrm>
                <a:off x="567" y="2341"/>
                <a:ext cx="1089" cy="1089"/>
              </a:xfrm>
              <a:prstGeom prst="ellipse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751651" name="Oval 35" descr="浅色下对角线"/>
              <p:cNvSpPr>
                <a:spLocks noChangeArrowheads="1"/>
              </p:cNvSpPr>
              <p:nvPr/>
            </p:nvSpPr>
            <p:spPr bwMode="auto">
              <a:xfrm>
                <a:off x="1429" y="2387"/>
                <a:ext cx="1089" cy="1089"/>
              </a:xfrm>
              <a:prstGeom prst="ellipse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751652" name="Freeform 36"/>
              <p:cNvSpPr>
                <a:spLocks/>
              </p:cNvSpPr>
              <p:nvPr/>
            </p:nvSpPr>
            <p:spPr bwMode="auto">
              <a:xfrm>
                <a:off x="1474" y="2568"/>
                <a:ext cx="196" cy="680"/>
              </a:xfrm>
              <a:custGeom>
                <a:avLst/>
                <a:gdLst>
                  <a:gd name="T0" fmla="*/ 91 w 196"/>
                  <a:gd name="T1" fmla="*/ 0 h 680"/>
                  <a:gd name="T2" fmla="*/ 181 w 196"/>
                  <a:gd name="T3" fmla="*/ 227 h 680"/>
                  <a:gd name="T4" fmla="*/ 181 w 196"/>
                  <a:gd name="T5" fmla="*/ 408 h 680"/>
                  <a:gd name="T6" fmla="*/ 91 w 196"/>
                  <a:gd name="T7" fmla="*/ 635 h 680"/>
                  <a:gd name="T8" fmla="*/ 0 w 196"/>
                  <a:gd name="T9" fmla="*/ 680 h 6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" h="680">
                    <a:moveTo>
                      <a:pt x="91" y="0"/>
                    </a:moveTo>
                    <a:cubicBezTo>
                      <a:pt x="128" y="79"/>
                      <a:pt x="166" y="159"/>
                      <a:pt x="181" y="227"/>
                    </a:cubicBezTo>
                    <a:cubicBezTo>
                      <a:pt x="196" y="295"/>
                      <a:pt x="196" y="340"/>
                      <a:pt x="181" y="408"/>
                    </a:cubicBezTo>
                    <a:cubicBezTo>
                      <a:pt x="166" y="476"/>
                      <a:pt x="121" y="590"/>
                      <a:pt x="91" y="635"/>
                    </a:cubicBezTo>
                    <a:cubicBezTo>
                      <a:pt x="61" y="680"/>
                      <a:pt x="8" y="673"/>
                      <a:pt x="0" y="68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1653" name="Rectangle 37"/>
              <p:cNvSpPr>
                <a:spLocks noChangeArrowheads="1"/>
              </p:cNvSpPr>
              <p:nvPr/>
            </p:nvSpPr>
            <p:spPr bwMode="auto">
              <a:xfrm>
                <a:off x="1474" y="2704"/>
                <a:ext cx="136" cy="4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751654" name="Rectangle 38"/>
              <p:cNvSpPr>
                <a:spLocks noChangeArrowheads="1"/>
              </p:cNvSpPr>
              <p:nvPr/>
            </p:nvSpPr>
            <p:spPr bwMode="auto">
              <a:xfrm>
                <a:off x="1503" y="3067"/>
                <a:ext cx="68" cy="1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751655" name="Rectangle 39"/>
              <p:cNvSpPr>
                <a:spLocks noChangeArrowheads="1"/>
              </p:cNvSpPr>
              <p:nvPr/>
            </p:nvSpPr>
            <p:spPr bwMode="auto">
              <a:xfrm>
                <a:off x="1519" y="2614"/>
                <a:ext cx="68" cy="1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graphicFrame>
          <p:nvGraphicFramePr>
            <p:cNvPr id="751656" name="Object 40"/>
            <p:cNvGraphicFramePr>
              <a:graphicFrameLocks noChangeAspect="1"/>
            </p:cNvGraphicFramePr>
            <p:nvPr/>
          </p:nvGraphicFramePr>
          <p:xfrm>
            <a:off x="657" y="2568"/>
            <a:ext cx="545" cy="4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1665" name="公式" r:id="rId14" imgW="291960" imgH="228600" progId="Equation.3">
                    <p:embed/>
                  </p:oleObj>
                </mc:Choice>
                <mc:Fallback>
                  <p:oleObj name="公式" r:id="rId14" imgW="291960" imgH="22860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2568"/>
                          <a:ext cx="545" cy="4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 type="none" w="med" len="lg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1657" name="Object 41"/>
            <p:cNvGraphicFramePr>
              <a:graphicFrameLocks noChangeAspect="1"/>
            </p:cNvGraphicFramePr>
            <p:nvPr/>
          </p:nvGraphicFramePr>
          <p:xfrm>
            <a:off x="1701" y="2614"/>
            <a:ext cx="545" cy="4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1666" name="公式" r:id="rId16" imgW="291960" imgH="228600" progId="Equation.3">
                    <p:embed/>
                  </p:oleObj>
                </mc:Choice>
                <mc:Fallback>
                  <p:oleObj name="公式" r:id="rId16" imgW="291960" imgH="22860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2614"/>
                          <a:ext cx="545" cy="4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 type="none" w="med" len="lg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51658" name="Oval 42"/>
          <p:cNvSpPr>
            <a:spLocks noChangeArrowheads="1"/>
          </p:cNvSpPr>
          <p:nvPr/>
        </p:nvSpPr>
        <p:spPr bwMode="auto">
          <a:xfrm>
            <a:off x="5508625" y="4075113"/>
            <a:ext cx="1800225" cy="1800225"/>
          </a:xfrm>
          <a:prstGeom prst="ellipse">
            <a:avLst/>
          </a:prstGeom>
          <a:gradFill rotWithShape="1">
            <a:gsLst>
              <a:gs pos="0">
                <a:schemeClr val="bg1">
                  <a:alpha val="75999"/>
                </a:schemeClr>
              </a:gs>
              <a:gs pos="100000">
                <a:srgbClr val="0066FF">
                  <a:alpha val="75999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51659" name="Arc 43"/>
          <p:cNvSpPr>
            <a:spLocks/>
          </p:cNvSpPr>
          <p:nvPr/>
        </p:nvSpPr>
        <p:spPr bwMode="auto">
          <a:xfrm rot="-326819">
            <a:off x="6359525" y="4938713"/>
            <a:ext cx="935038" cy="285750"/>
          </a:xfrm>
          <a:custGeom>
            <a:avLst/>
            <a:gdLst>
              <a:gd name="G0" fmla="+- 0 0 0"/>
              <a:gd name="G1" fmla="+- 3262 0 0"/>
              <a:gd name="G2" fmla="+- 21600 0 0"/>
              <a:gd name="T0" fmla="*/ 21352 w 21600"/>
              <a:gd name="T1" fmla="*/ 0 h 10179"/>
              <a:gd name="T2" fmla="*/ 20462 w 21600"/>
              <a:gd name="T3" fmla="*/ 10179 h 10179"/>
              <a:gd name="T4" fmla="*/ 0 w 21600"/>
              <a:gd name="T5" fmla="*/ 3262 h 10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0179" fill="none" extrusionOk="0">
                <a:moveTo>
                  <a:pt x="21352" y="-1"/>
                </a:moveTo>
                <a:cubicBezTo>
                  <a:pt x="21517" y="1079"/>
                  <a:pt x="21600" y="2169"/>
                  <a:pt x="21600" y="3262"/>
                </a:cubicBezTo>
                <a:cubicBezTo>
                  <a:pt x="21600" y="5614"/>
                  <a:pt x="21215" y="7950"/>
                  <a:pt x="20462" y="10179"/>
                </a:cubicBezTo>
              </a:path>
              <a:path w="21600" h="10179" stroke="0" extrusionOk="0">
                <a:moveTo>
                  <a:pt x="21352" y="-1"/>
                </a:moveTo>
                <a:cubicBezTo>
                  <a:pt x="21517" y="1079"/>
                  <a:pt x="21600" y="2169"/>
                  <a:pt x="21600" y="3262"/>
                </a:cubicBezTo>
                <a:cubicBezTo>
                  <a:pt x="21600" y="5614"/>
                  <a:pt x="21215" y="7950"/>
                  <a:pt x="20462" y="10179"/>
                </a:cubicBezTo>
                <a:lnTo>
                  <a:pt x="0" y="3262"/>
                </a:lnTo>
                <a:close/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1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51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5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51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5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51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51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751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751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1644" grpId="0" autoUpdateAnimBg="0"/>
      <p:bldP spid="751647" grpId="0" autoUpdateAnimBg="0"/>
      <p:bldP spid="751658" grpId="0" animBg="1"/>
      <p:bldP spid="75165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ChangeArrowheads="1"/>
          </p:cNvSpPr>
          <p:nvPr/>
        </p:nvSpPr>
        <p:spPr bwMode="auto">
          <a:xfrm>
            <a:off x="323850" y="260350"/>
            <a:ext cx="85344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． 半径</a:t>
            </a:r>
            <a:r>
              <a:rPr kumimoji="1" lang="en-US" altLang="zh-CN" sz="2800" i="1">
                <a:solidFill>
                  <a:srgbClr val="3333FF"/>
                </a:solidFill>
                <a:ea typeface="楷体_GB2312" pitchFamily="49" charset="-122"/>
              </a:rPr>
              <a:t>R</a:t>
            </a:r>
            <a:r>
              <a:rPr kumimoji="1"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kumimoji="1" lang="en-US" altLang="zh-CN" sz="2800">
                <a:solidFill>
                  <a:srgbClr val="3333FF"/>
                </a:solidFill>
                <a:ea typeface="楷体_GB2312" pitchFamily="49" charset="-122"/>
              </a:rPr>
              <a:t>50cm</a:t>
            </a:r>
            <a:r>
              <a:rPr kumimoji="1"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的圆弧形细塑料棒，两端空隙</a:t>
            </a:r>
            <a:r>
              <a:rPr kumimoji="1" lang="en-US" altLang="zh-CN" sz="2800" i="1">
                <a:solidFill>
                  <a:srgbClr val="3333FF"/>
                </a:solidFill>
                <a:ea typeface="楷体_GB2312" pitchFamily="49" charset="-122"/>
              </a:rPr>
              <a:t>d</a:t>
            </a:r>
            <a:r>
              <a:rPr kumimoji="1"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kumimoji="1" lang="en-US" altLang="zh-CN" sz="2800">
                <a:solidFill>
                  <a:srgbClr val="3333FF"/>
                </a:solidFill>
                <a:ea typeface="楷体_GB2312" pitchFamily="49" charset="-122"/>
              </a:rPr>
              <a:t>2cm</a:t>
            </a:r>
            <a:r>
              <a:rPr kumimoji="1"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，总电荷量为</a:t>
            </a:r>
            <a:r>
              <a:rPr kumimoji="1" lang="en-US" altLang="zh-CN" sz="2800">
                <a:solidFill>
                  <a:srgbClr val="3333FF"/>
                </a:solidFill>
                <a:ea typeface="楷体_GB2312" pitchFamily="49" charset="-122"/>
              </a:rPr>
              <a:t>3.14</a:t>
            </a:r>
            <a:r>
              <a:rPr kumimoji="1" lang="en-US" altLang="zh-CN" sz="2800">
                <a:solidFill>
                  <a:srgbClr val="3333FF"/>
                </a:solidFill>
                <a:ea typeface="楷体_GB2312" pitchFamily="49" charset="-122"/>
                <a:sym typeface="Symbol" pitchFamily="18" charset="2"/>
              </a:rPr>
              <a:t></a:t>
            </a:r>
            <a:r>
              <a:rPr kumimoji="1" lang="en-US" altLang="zh-CN" sz="2800">
                <a:solidFill>
                  <a:srgbClr val="3333FF"/>
                </a:solidFill>
                <a:ea typeface="楷体_GB2312" pitchFamily="49" charset="-122"/>
              </a:rPr>
              <a:t>10</a:t>
            </a:r>
            <a:r>
              <a:rPr kumimoji="1" lang="en-US" altLang="zh-CN" sz="2800" baseline="30000">
                <a:solidFill>
                  <a:srgbClr val="3333FF"/>
                </a:solidFill>
                <a:latin typeface="宋体" pitchFamily="2" charset="-122"/>
              </a:rPr>
              <a:t>-</a:t>
            </a:r>
            <a:r>
              <a:rPr kumimoji="1" lang="en-US" altLang="zh-CN" sz="2800" baseline="30000">
                <a:solidFill>
                  <a:srgbClr val="3333FF"/>
                </a:solidFill>
                <a:ea typeface="楷体_GB2312" pitchFamily="49" charset="-122"/>
              </a:rPr>
              <a:t>9</a:t>
            </a:r>
            <a:r>
              <a:rPr kumimoji="1" lang="en-US" altLang="zh-CN" sz="2800">
                <a:solidFill>
                  <a:srgbClr val="3333FF"/>
                </a:solidFill>
                <a:ea typeface="楷体_GB2312" pitchFamily="49" charset="-122"/>
              </a:rPr>
              <a:t>C</a:t>
            </a:r>
            <a:r>
              <a:rPr kumimoji="1"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的正电荷均匀地分布在棒上。求圆心</a:t>
            </a:r>
            <a:r>
              <a:rPr kumimoji="1" lang="en-US" altLang="zh-CN" sz="2800">
                <a:solidFill>
                  <a:srgbClr val="3333FF"/>
                </a:solidFill>
                <a:ea typeface="楷体_GB2312" pitchFamily="49" charset="-122"/>
              </a:rPr>
              <a:t>o</a:t>
            </a:r>
            <a:r>
              <a:rPr kumimoji="1"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处场强的大小和方向。 </a:t>
            </a:r>
          </a:p>
        </p:txBody>
      </p:sp>
      <p:grpSp>
        <p:nvGrpSpPr>
          <p:cNvPr id="753667" name="Group 3"/>
          <p:cNvGrpSpPr>
            <a:grpSpLocks/>
          </p:cNvGrpSpPr>
          <p:nvPr/>
        </p:nvGrpSpPr>
        <p:grpSpPr bwMode="auto">
          <a:xfrm>
            <a:off x="6094413" y="1976438"/>
            <a:ext cx="2149475" cy="2747962"/>
            <a:chOff x="3888" y="2189"/>
            <a:chExt cx="1354" cy="1731"/>
          </a:xfrm>
        </p:grpSpPr>
        <p:sp>
          <p:nvSpPr>
            <p:cNvPr id="753668" name="Arc 4"/>
            <p:cNvSpPr>
              <a:spLocks/>
            </p:cNvSpPr>
            <p:nvPr/>
          </p:nvSpPr>
          <p:spPr bwMode="auto">
            <a:xfrm>
              <a:off x="3888" y="2189"/>
              <a:ext cx="1354" cy="134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7897 w 43200"/>
                <a:gd name="T1" fmla="*/ 42880 h 43024"/>
                <a:gd name="T2" fmla="*/ 24349 w 43200"/>
                <a:gd name="T3" fmla="*/ 43024 h 43024"/>
                <a:gd name="T4" fmla="*/ 21600 w 43200"/>
                <a:gd name="T5" fmla="*/ 21600 h 43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024" fill="none" extrusionOk="0">
                  <a:moveTo>
                    <a:pt x="17896" y="42880"/>
                  </a:moveTo>
                  <a:cubicBezTo>
                    <a:pt x="7551" y="41080"/>
                    <a:pt x="0" y="3210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466"/>
                    <a:pt x="35127" y="41641"/>
                    <a:pt x="24349" y="43024"/>
                  </a:cubicBezTo>
                </a:path>
                <a:path w="43200" h="43024" stroke="0" extrusionOk="0">
                  <a:moveTo>
                    <a:pt x="17896" y="42880"/>
                  </a:moveTo>
                  <a:cubicBezTo>
                    <a:pt x="7551" y="41080"/>
                    <a:pt x="0" y="3210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466"/>
                    <a:pt x="35127" y="41641"/>
                    <a:pt x="24349" y="4302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3669" name="Line 5"/>
            <p:cNvSpPr>
              <a:spLocks noChangeShapeType="1"/>
            </p:cNvSpPr>
            <p:nvPr/>
          </p:nvSpPr>
          <p:spPr bwMode="auto">
            <a:xfrm>
              <a:off x="4449" y="3632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3670" name="Line 6"/>
            <p:cNvSpPr>
              <a:spLocks noChangeShapeType="1"/>
            </p:cNvSpPr>
            <p:nvPr/>
          </p:nvSpPr>
          <p:spPr bwMode="auto">
            <a:xfrm>
              <a:off x="4681" y="3631"/>
              <a:ext cx="0" cy="2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3671" name="Line 7"/>
            <p:cNvSpPr>
              <a:spLocks noChangeShapeType="1"/>
            </p:cNvSpPr>
            <p:nvPr/>
          </p:nvSpPr>
          <p:spPr bwMode="auto">
            <a:xfrm>
              <a:off x="4058" y="3778"/>
              <a:ext cx="37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3672" name="Line 8"/>
            <p:cNvSpPr>
              <a:spLocks noChangeShapeType="1"/>
            </p:cNvSpPr>
            <p:nvPr/>
          </p:nvSpPr>
          <p:spPr bwMode="auto">
            <a:xfrm flipH="1">
              <a:off x="4707" y="3778"/>
              <a:ext cx="37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3673" name="Line 9"/>
            <p:cNvSpPr>
              <a:spLocks noChangeShapeType="1"/>
            </p:cNvSpPr>
            <p:nvPr/>
          </p:nvSpPr>
          <p:spPr bwMode="auto">
            <a:xfrm>
              <a:off x="4563" y="2853"/>
              <a:ext cx="482" cy="46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53674" name="Object 10"/>
            <p:cNvGraphicFramePr>
              <a:graphicFrameLocks noChangeAspect="1"/>
            </p:cNvGraphicFramePr>
            <p:nvPr/>
          </p:nvGraphicFramePr>
          <p:xfrm>
            <a:off x="4393" y="2582"/>
            <a:ext cx="160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3687" name="Equation" r:id="rId4" imgW="253800" imgH="279360" progId="Equation.3">
                    <p:embed/>
                  </p:oleObj>
                </mc:Choice>
                <mc:Fallback>
                  <p:oleObj name="Equation" r:id="rId4" imgW="253800" imgH="27936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3" y="2582"/>
                          <a:ext cx="160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3675" name="Object 11"/>
            <p:cNvGraphicFramePr>
              <a:graphicFrameLocks noChangeAspect="1"/>
            </p:cNvGraphicFramePr>
            <p:nvPr/>
          </p:nvGraphicFramePr>
          <p:xfrm>
            <a:off x="4477" y="3660"/>
            <a:ext cx="18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3688" name="Equation" r:id="rId6" imgW="291960" imgH="380880" progId="Equation.3">
                    <p:embed/>
                  </p:oleObj>
                </mc:Choice>
                <mc:Fallback>
                  <p:oleObj name="Equation" r:id="rId6" imgW="291960" imgH="38088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7" y="3660"/>
                          <a:ext cx="18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3676" name="Object 12"/>
            <p:cNvGraphicFramePr>
              <a:graphicFrameLocks noChangeAspect="1"/>
            </p:cNvGraphicFramePr>
            <p:nvPr/>
          </p:nvGraphicFramePr>
          <p:xfrm>
            <a:off x="4829" y="2906"/>
            <a:ext cx="22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3689" name="Equation" r:id="rId8" imgW="355320" imgH="355320" progId="Equation.3">
                    <p:embed/>
                  </p:oleObj>
                </mc:Choice>
                <mc:Fallback>
                  <p:oleObj name="Equation" r:id="rId8" imgW="355320" imgH="35532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9" y="2906"/>
                          <a:ext cx="224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3677" name="Oval 13"/>
            <p:cNvSpPr>
              <a:spLocks noChangeArrowheads="1"/>
            </p:cNvSpPr>
            <p:nvPr/>
          </p:nvSpPr>
          <p:spPr bwMode="auto">
            <a:xfrm>
              <a:off x="4539" y="2835"/>
              <a:ext cx="50" cy="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53678" name="Rectangle 14"/>
          <p:cNvSpPr>
            <a:spLocks noChangeArrowheads="1"/>
          </p:cNvSpPr>
          <p:nvPr/>
        </p:nvSpPr>
        <p:spPr bwMode="auto">
          <a:xfrm>
            <a:off x="827088" y="1773238"/>
            <a:ext cx="16557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解：</a:t>
            </a:r>
          </a:p>
        </p:txBody>
      </p:sp>
      <p:sp>
        <p:nvSpPr>
          <p:cNvPr id="753679" name="Text Box 15"/>
          <p:cNvSpPr txBox="1">
            <a:spLocks noChangeArrowheads="1"/>
          </p:cNvSpPr>
          <p:nvPr/>
        </p:nvSpPr>
        <p:spPr bwMode="auto">
          <a:xfrm>
            <a:off x="1547813" y="1773238"/>
            <a:ext cx="338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用挖补法（补偿法）</a:t>
            </a:r>
          </a:p>
        </p:txBody>
      </p:sp>
      <p:graphicFrame>
        <p:nvGraphicFramePr>
          <p:cNvPr id="753680" name="Object 16"/>
          <p:cNvGraphicFramePr>
            <a:graphicFrameLocks noChangeAspect="1"/>
          </p:cNvGraphicFramePr>
          <p:nvPr/>
        </p:nvGraphicFramePr>
        <p:xfrm>
          <a:off x="1619250" y="2336800"/>
          <a:ext cx="333375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690" name="公式" r:id="rId10" imgW="1295280" imgH="253800" progId="Equation.3">
                  <p:embed/>
                </p:oleObj>
              </mc:Choice>
              <mc:Fallback>
                <p:oleObj name="公式" r:id="rId10" imgW="1295280" imgH="253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336800"/>
                        <a:ext cx="3333750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3681" name="Object 17"/>
          <p:cNvGraphicFramePr>
            <a:graphicFrameLocks noChangeAspect="1"/>
          </p:cNvGraphicFramePr>
          <p:nvPr/>
        </p:nvGraphicFramePr>
        <p:xfrm>
          <a:off x="1042988" y="2997200"/>
          <a:ext cx="3097212" cy="212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691" name="公式" r:id="rId12" imgW="1295280" imgH="888840" progId="Equation.3">
                  <p:embed/>
                </p:oleObj>
              </mc:Choice>
              <mc:Fallback>
                <p:oleObj name="公式" r:id="rId12" imgW="1295280" imgH="8888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997200"/>
                        <a:ext cx="3097212" cy="212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3682" name="Object 18"/>
          <p:cNvGraphicFramePr>
            <a:graphicFrameLocks noChangeAspect="1"/>
          </p:cNvGraphicFramePr>
          <p:nvPr/>
        </p:nvGraphicFramePr>
        <p:xfrm>
          <a:off x="1547813" y="5170488"/>
          <a:ext cx="4384675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692" name="公式" r:id="rId14" imgW="1803240" imgH="419040" progId="Equation.3">
                  <p:embed/>
                </p:oleObj>
              </mc:Choice>
              <mc:Fallback>
                <p:oleObj name="公式" r:id="rId14" imgW="1803240" imgH="4190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170488"/>
                        <a:ext cx="4384675" cy="102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3683" name="Object 19"/>
          <p:cNvGraphicFramePr>
            <a:graphicFrameLocks noChangeAspect="1"/>
          </p:cNvGraphicFramePr>
          <p:nvPr/>
        </p:nvGraphicFramePr>
        <p:xfrm>
          <a:off x="6011863" y="5541963"/>
          <a:ext cx="2160587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693" name="Equation" r:id="rId16" imgW="2501640" imgH="469800" progId="Equation.3">
                  <p:embed/>
                </p:oleObj>
              </mc:Choice>
              <mc:Fallback>
                <p:oleObj name="Equation" r:id="rId16" imgW="2501640" imgH="4698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5541963"/>
                        <a:ext cx="2160587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3684" name="Object 20"/>
          <p:cNvGraphicFramePr>
            <a:graphicFrameLocks noChangeAspect="1"/>
          </p:cNvGraphicFramePr>
          <p:nvPr/>
        </p:nvGraphicFramePr>
        <p:xfrm>
          <a:off x="6696075" y="3355975"/>
          <a:ext cx="32385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694" name="Equation" r:id="rId18" imgW="380880" imgH="355320" progId="Equation.3">
                  <p:embed/>
                </p:oleObj>
              </mc:Choice>
              <mc:Fallback>
                <p:oleObj name="Equation" r:id="rId18" imgW="380880" imgH="35532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6075" y="3355975"/>
                        <a:ext cx="32385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3685" name="Line 21"/>
          <p:cNvSpPr>
            <a:spLocks noChangeShapeType="1"/>
          </p:cNvSpPr>
          <p:nvPr/>
        </p:nvSpPr>
        <p:spPr bwMode="auto">
          <a:xfrm flipV="1">
            <a:off x="7164388" y="3068638"/>
            <a:ext cx="0" cy="639762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triangl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3686" name="Arc 22"/>
          <p:cNvSpPr>
            <a:spLocks/>
          </p:cNvSpPr>
          <p:nvPr/>
        </p:nvSpPr>
        <p:spPr bwMode="auto">
          <a:xfrm rot="-3557654">
            <a:off x="6698456" y="3317082"/>
            <a:ext cx="1012825" cy="658812"/>
          </a:xfrm>
          <a:custGeom>
            <a:avLst/>
            <a:gdLst>
              <a:gd name="G0" fmla="+- 20339 0 0"/>
              <a:gd name="G1" fmla="+- 0 0 0"/>
              <a:gd name="G2" fmla="+- 21600 0 0"/>
              <a:gd name="T0" fmla="*/ 3291 w 20339"/>
              <a:gd name="T1" fmla="*/ 13264 h 13264"/>
              <a:gd name="T2" fmla="*/ 0 w 20339"/>
              <a:gd name="T3" fmla="*/ 7273 h 13264"/>
              <a:gd name="T4" fmla="*/ 20339 w 20339"/>
              <a:gd name="T5" fmla="*/ 0 h 13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339" h="13264" fill="none" extrusionOk="0">
                <a:moveTo>
                  <a:pt x="3291" y="13263"/>
                </a:moveTo>
                <a:cubicBezTo>
                  <a:pt x="1883" y="11454"/>
                  <a:pt x="772" y="9431"/>
                  <a:pt x="0" y="7272"/>
                </a:cubicBezTo>
              </a:path>
              <a:path w="20339" h="13264" stroke="0" extrusionOk="0">
                <a:moveTo>
                  <a:pt x="3291" y="13263"/>
                </a:moveTo>
                <a:cubicBezTo>
                  <a:pt x="1883" y="11454"/>
                  <a:pt x="772" y="9431"/>
                  <a:pt x="0" y="7272"/>
                </a:cubicBezTo>
                <a:lnTo>
                  <a:pt x="20339" y="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/>
          <a:lstStyle/>
          <a:p>
            <a:endParaRPr lang="zh-CN" altLang="zh-CN" sz="180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3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753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53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53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53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53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500"/>
                                        <p:tgtEl>
                                          <p:spTgt spid="753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5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5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53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78" grpId="0" autoUpdateAnimBg="0"/>
      <p:bldP spid="753679" grpId="0"/>
      <p:bldP spid="753685" grpId="0" animBg="1"/>
      <p:bldP spid="75368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Text Box 2"/>
          <p:cNvSpPr txBox="1">
            <a:spLocks noChangeArrowheads="1"/>
          </p:cNvSpPr>
          <p:nvPr/>
        </p:nvSpPr>
        <p:spPr bwMode="auto">
          <a:xfrm>
            <a:off x="395288" y="158750"/>
            <a:ext cx="84248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52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>
                <a:solidFill>
                  <a:srgbClr val="0033CC"/>
                </a:solidFill>
              </a:rPr>
              <a:t>3.   </a:t>
            </a:r>
            <a:r>
              <a:rPr kumimoji="1" lang="zh-CN" altLang="en-US" sz="2800">
                <a:solidFill>
                  <a:srgbClr val="0033CC"/>
                </a:solidFill>
              </a:rPr>
              <a:t>两同心均匀带电球面，半径分别为</a:t>
            </a:r>
            <a:r>
              <a:rPr kumimoji="1" lang="en-US" altLang="zh-CN" sz="2800" i="1">
                <a:solidFill>
                  <a:srgbClr val="0033CC"/>
                </a:solidFill>
              </a:rPr>
              <a:t>R</a:t>
            </a:r>
            <a:r>
              <a:rPr kumimoji="1" lang="en-US" altLang="zh-CN" sz="2800" baseline="-25000">
                <a:solidFill>
                  <a:srgbClr val="0033CC"/>
                </a:solidFill>
              </a:rPr>
              <a:t>1</a:t>
            </a:r>
            <a:r>
              <a:rPr kumimoji="1" lang="zh-CN" altLang="en-US" sz="2800">
                <a:solidFill>
                  <a:srgbClr val="0033CC"/>
                </a:solidFill>
              </a:rPr>
              <a:t>和</a:t>
            </a:r>
            <a:r>
              <a:rPr kumimoji="1" lang="en-US" altLang="zh-CN" sz="2800" i="1">
                <a:solidFill>
                  <a:srgbClr val="0033CC"/>
                </a:solidFill>
              </a:rPr>
              <a:t>R</a:t>
            </a:r>
            <a:r>
              <a:rPr kumimoji="1" lang="en-US" altLang="zh-CN" sz="2800" baseline="-25000">
                <a:solidFill>
                  <a:srgbClr val="0033CC"/>
                </a:solidFill>
              </a:rPr>
              <a:t>2</a:t>
            </a:r>
            <a:r>
              <a:rPr kumimoji="1" lang="zh-CN" altLang="en-US" sz="2800">
                <a:solidFill>
                  <a:srgbClr val="0033CC"/>
                </a:solidFill>
              </a:rPr>
              <a:t>，带电量分别为</a:t>
            </a:r>
            <a:r>
              <a:rPr kumimoji="1" lang="en-US" altLang="zh-CN" sz="2800">
                <a:solidFill>
                  <a:srgbClr val="0033CC"/>
                </a:solidFill>
              </a:rPr>
              <a:t>+</a:t>
            </a:r>
            <a:r>
              <a:rPr kumimoji="1" lang="en-US" altLang="zh-CN" sz="2800" i="1">
                <a:solidFill>
                  <a:srgbClr val="0033CC"/>
                </a:solidFill>
              </a:rPr>
              <a:t>q</a:t>
            </a:r>
            <a:r>
              <a:rPr kumimoji="1" lang="en-US" altLang="zh-CN" sz="2800" baseline="-25000">
                <a:solidFill>
                  <a:srgbClr val="0033CC"/>
                </a:solidFill>
              </a:rPr>
              <a:t>1</a:t>
            </a:r>
            <a:r>
              <a:rPr kumimoji="1" lang="zh-CN" altLang="en-US" sz="2800">
                <a:solidFill>
                  <a:srgbClr val="0033CC"/>
                </a:solidFill>
              </a:rPr>
              <a:t>和</a:t>
            </a:r>
            <a:r>
              <a:rPr kumimoji="1" lang="en-US" altLang="zh-CN" sz="2800">
                <a:solidFill>
                  <a:srgbClr val="0033CC"/>
                </a:solidFill>
              </a:rPr>
              <a:t>-</a:t>
            </a:r>
            <a:r>
              <a:rPr kumimoji="1" lang="en-US" altLang="zh-CN" sz="2800" i="1">
                <a:solidFill>
                  <a:srgbClr val="0033CC"/>
                </a:solidFill>
              </a:rPr>
              <a:t>q</a:t>
            </a:r>
            <a:r>
              <a:rPr kumimoji="1" lang="en-US" altLang="zh-CN" sz="2800" baseline="-25000">
                <a:solidFill>
                  <a:srgbClr val="0033CC"/>
                </a:solidFill>
              </a:rPr>
              <a:t>2</a:t>
            </a:r>
            <a:r>
              <a:rPr kumimoji="1" lang="zh-CN" altLang="en-US" sz="2800">
                <a:solidFill>
                  <a:srgbClr val="0033CC"/>
                </a:solidFill>
              </a:rPr>
              <a:t>，求其电场强度分布。</a:t>
            </a:r>
          </a:p>
        </p:txBody>
      </p:sp>
      <p:sp>
        <p:nvSpPr>
          <p:cNvPr id="772099" name="Oval 3"/>
          <p:cNvSpPr>
            <a:spLocks noChangeArrowheads="1"/>
          </p:cNvSpPr>
          <p:nvPr/>
        </p:nvSpPr>
        <p:spPr bwMode="auto">
          <a:xfrm>
            <a:off x="6659563" y="1700213"/>
            <a:ext cx="1871662" cy="1800225"/>
          </a:xfrm>
          <a:prstGeom prst="ellipse">
            <a:avLst/>
          </a:prstGeom>
          <a:noFill/>
          <a:ln w="9525" algn="ctr">
            <a:solidFill>
              <a:srgbClr val="FF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52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772100" name="Group 4"/>
          <p:cNvGrpSpPr>
            <a:grpSpLocks/>
          </p:cNvGrpSpPr>
          <p:nvPr/>
        </p:nvGrpSpPr>
        <p:grpSpPr bwMode="auto">
          <a:xfrm>
            <a:off x="7164388" y="2133600"/>
            <a:ext cx="935037" cy="914400"/>
            <a:chOff x="4241" y="1344"/>
            <a:chExt cx="589" cy="576"/>
          </a:xfrm>
        </p:grpSpPr>
        <p:sp>
          <p:nvSpPr>
            <p:cNvPr id="772101" name="Oval 5"/>
            <p:cNvSpPr>
              <a:spLocks noChangeArrowheads="1"/>
            </p:cNvSpPr>
            <p:nvPr/>
          </p:nvSpPr>
          <p:spPr bwMode="auto">
            <a:xfrm>
              <a:off x="4241" y="1344"/>
              <a:ext cx="576" cy="576"/>
            </a:xfrm>
            <a:prstGeom prst="ellipse">
              <a:avLst/>
            </a:prstGeom>
            <a:noFill/>
            <a:ln w="9525" algn="ctr">
              <a:solidFill>
                <a:srgbClr val="FF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>
                      <a:alpha val="52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2400" b="0">
                <a:solidFill>
                  <a:srgbClr val="FF66FF"/>
                </a:solidFill>
              </a:endParaRPr>
            </a:p>
          </p:txBody>
        </p:sp>
        <p:sp>
          <p:nvSpPr>
            <p:cNvPr id="772102" name="Line 6"/>
            <p:cNvSpPr>
              <a:spLocks noChangeShapeType="1"/>
            </p:cNvSpPr>
            <p:nvPr/>
          </p:nvSpPr>
          <p:spPr bwMode="auto">
            <a:xfrm>
              <a:off x="4558" y="1661"/>
              <a:ext cx="272" cy="0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103" name="Text Box 7"/>
            <p:cNvSpPr txBox="1">
              <a:spLocks noChangeArrowheads="1"/>
            </p:cNvSpPr>
            <p:nvPr/>
          </p:nvSpPr>
          <p:spPr bwMode="auto">
            <a:xfrm>
              <a:off x="4569" y="1583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>
                      <a:alpha val="52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2400" i="1">
                  <a:solidFill>
                    <a:srgbClr val="996633"/>
                  </a:solidFill>
                </a:rPr>
                <a:t>r</a:t>
              </a:r>
            </a:p>
          </p:txBody>
        </p:sp>
      </p:grpSp>
      <p:sp>
        <p:nvSpPr>
          <p:cNvPr id="772104" name="Text Box 8"/>
          <p:cNvSpPr txBox="1">
            <a:spLocks noChangeArrowheads="1"/>
          </p:cNvSpPr>
          <p:nvPr/>
        </p:nvSpPr>
        <p:spPr bwMode="auto">
          <a:xfrm>
            <a:off x="395288" y="1125538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chemeClr val="tx1"/>
                </a:solidFill>
                <a:latin typeface="Arial" charset="0"/>
              </a:rPr>
              <a:t>解</a:t>
            </a:r>
            <a:r>
              <a:rPr kumimoji="1" lang="en-US" altLang="zh-CN" sz="2800">
                <a:solidFill>
                  <a:schemeClr val="tx1"/>
                </a:solidFill>
                <a:latin typeface="Arial" charset="0"/>
              </a:rPr>
              <a:t>:</a:t>
            </a:r>
            <a:r>
              <a:rPr kumimoji="1" lang="en-US" altLang="zh-CN" sz="2800" b="0">
                <a:solidFill>
                  <a:schemeClr val="tx1"/>
                </a:solidFill>
              </a:rPr>
              <a:t> </a:t>
            </a:r>
            <a:r>
              <a:rPr kumimoji="1" lang="zh-CN" altLang="en-US" sz="2800">
                <a:solidFill>
                  <a:srgbClr val="FF3300"/>
                </a:solidFill>
                <a:latin typeface="宋体" pitchFamily="2" charset="-122"/>
              </a:rPr>
              <a:t>场强分布球面对称，由高斯定理求解</a:t>
            </a:r>
          </a:p>
        </p:txBody>
      </p:sp>
      <p:graphicFrame>
        <p:nvGraphicFramePr>
          <p:cNvPr id="772105" name="Object 9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728788" y="2784475"/>
          <a:ext cx="229235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134" name="公式" r:id="rId4" imgW="1041120" imgH="291960" progId="Equation.3">
                  <p:embed/>
                </p:oleObj>
              </mc:Choice>
              <mc:Fallback>
                <p:oleObj name="公式" r:id="rId4" imgW="1041120" imgH="291960" progId="Equation.3">
                  <p:embed/>
                  <p:pic>
                    <p:nvPicPr>
                      <p:cNvPr id="0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8788" y="2784475"/>
                        <a:ext cx="229235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2106" name="Object 1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003800" y="3357563"/>
          <a:ext cx="1077913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135" name="Equation" r:id="rId6" imgW="393480" imgH="177480" progId="Equation.3">
                  <p:embed/>
                </p:oleObj>
              </mc:Choice>
              <mc:Fallback>
                <p:oleObj name="Equation" r:id="rId6" imgW="393480" imgH="177480" progId="Equation.3">
                  <p:embed/>
                  <p:pic>
                    <p:nvPicPr>
                      <p:cNvPr id="0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3357563"/>
                        <a:ext cx="1077913" cy="465137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2107" name="Object 1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193800" y="4308475"/>
          <a:ext cx="239077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136" name="公式" r:id="rId8" imgW="1041120" imgH="291960" progId="Equation.3">
                  <p:embed/>
                </p:oleObj>
              </mc:Choice>
              <mc:Fallback>
                <p:oleObj name="公式" r:id="rId8" imgW="1041120" imgH="291960" progId="Equation.3">
                  <p:embed/>
                  <p:pic>
                    <p:nvPicPr>
                      <p:cNvPr id="0" name="Object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800" y="4308475"/>
                        <a:ext cx="2390775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72108" name="Group 12"/>
          <p:cNvGrpSpPr>
            <a:grpSpLocks/>
          </p:cNvGrpSpPr>
          <p:nvPr/>
        </p:nvGrpSpPr>
        <p:grpSpPr bwMode="auto">
          <a:xfrm>
            <a:off x="6467475" y="1917700"/>
            <a:ext cx="1603375" cy="1081088"/>
            <a:chOff x="3833" y="1207"/>
            <a:chExt cx="952" cy="681"/>
          </a:xfrm>
        </p:grpSpPr>
        <p:sp>
          <p:nvSpPr>
            <p:cNvPr id="772109" name="Oval 13"/>
            <p:cNvSpPr>
              <a:spLocks noChangeArrowheads="1"/>
            </p:cNvSpPr>
            <p:nvPr/>
          </p:nvSpPr>
          <p:spPr bwMode="auto">
            <a:xfrm flipV="1">
              <a:off x="4513" y="1616"/>
              <a:ext cx="46" cy="45"/>
            </a:xfrm>
            <a:prstGeom prst="ellipse">
              <a:avLst/>
            </a:prstGeom>
            <a:solidFill>
              <a:srgbClr val="996633">
                <a:alpha val="52000"/>
              </a:srgbClr>
            </a:solidFill>
            <a:ln w="9525" algn="ctr">
              <a:solidFill>
                <a:srgbClr val="9966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110" name="Text Box 14"/>
            <p:cNvSpPr txBox="1">
              <a:spLocks noChangeArrowheads="1"/>
            </p:cNvSpPr>
            <p:nvPr/>
          </p:nvSpPr>
          <p:spPr bwMode="auto">
            <a:xfrm>
              <a:off x="4383" y="1480"/>
              <a:ext cx="1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>
                      <a:alpha val="52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772111" name="Line 15"/>
            <p:cNvSpPr>
              <a:spLocks noChangeShapeType="1"/>
            </p:cNvSpPr>
            <p:nvPr/>
          </p:nvSpPr>
          <p:spPr bwMode="auto">
            <a:xfrm flipV="1">
              <a:off x="4558" y="1253"/>
              <a:ext cx="227" cy="40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112" name="Line 16"/>
            <p:cNvSpPr>
              <a:spLocks noChangeShapeType="1"/>
            </p:cNvSpPr>
            <p:nvPr/>
          </p:nvSpPr>
          <p:spPr bwMode="auto">
            <a:xfrm flipH="1">
              <a:off x="3833" y="1661"/>
              <a:ext cx="725" cy="227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113" name="Text Box 17"/>
            <p:cNvSpPr txBox="1">
              <a:spLocks noChangeArrowheads="1"/>
            </p:cNvSpPr>
            <p:nvPr/>
          </p:nvSpPr>
          <p:spPr bwMode="auto">
            <a:xfrm>
              <a:off x="4475" y="1207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>
                      <a:alpha val="52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2400">
                  <a:solidFill>
                    <a:srgbClr val="0000FF"/>
                  </a:solidFill>
                  <a:latin typeface="宋体" pitchFamily="2" charset="-122"/>
                </a:rPr>
                <a:t>R</a:t>
              </a:r>
              <a:r>
                <a:rPr kumimoji="1" lang="en-US" altLang="zh-CN" sz="2400" baseline="-25000">
                  <a:solidFill>
                    <a:srgbClr val="0000FF"/>
                  </a:solidFill>
                  <a:latin typeface="宋体" pitchFamily="2" charset="-122"/>
                </a:rPr>
                <a:t>1</a:t>
              </a:r>
            </a:p>
          </p:txBody>
        </p:sp>
        <p:sp>
          <p:nvSpPr>
            <p:cNvPr id="772114" name="Text Box 18"/>
            <p:cNvSpPr txBox="1">
              <a:spLocks noChangeArrowheads="1"/>
            </p:cNvSpPr>
            <p:nvPr/>
          </p:nvSpPr>
          <p:spPr bwMode="auto">
            <a:xfrm>
              <a:off x="4022" y="1480"/>
              <a:ext cx="2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>
                      <a:alpha val="52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2400">
                  <a:solidFill>
                    <a:srgbClr val="0000FF"/>
                  </a:solidFill>
                  <a:latin typeface="宋体" pitchFamily="2" charset="-122"/>
                </a:rPr>
                <a:t>R</a:t>
              </a:r>
              <a:r>
                <a:rPr kumimoji="1" lang="en-US" altLang="zh-CN" sz="2400" baseline="-25000">
                  <a:solidFill>
                    <a:srgbClr val="0000FF"/>
                  </a:solidFill>
                  <a:latin typeface="宋体" pitchFamily="2" charset="-122"/>
                </a:rPr>
                <a:t>2</a:t>
              </a:r>
            </a:p>
          </p:txBody>
        </p:sp>
      </p:grpSp>
      <p:grpSp>
        <p:nvGrpSpPr>
          <p:cNvPr id="772115" name="Group 19"/>
          <p:cNvGrpSpPr>
            <a:grpSpLocks/>
          </p:cNvGrpSpPr>
          <p:nvPr/>
        </p:nvGrpSpPr>
        <p:grpSpPr bwMode="auto">
          <a:xfrm>
            <a:off x="6107113" y="1412875"/>
            <a:ext cx="2716212" cy="2376488"/>
            <a:chOff x="3619" y="935"/>
            <a:chExt cx="1620" cy="1406"/>
          </a:xfrm>
        </p:grpSpPr>
        <p:grpSp>
          <p:nvGrpSpPr>
            <p:cNvPr id="772116" name="Group 20"/>
            <p:cNvGrpSpPr>
              <a:grpSpLocks/>
            </p:cNvGrpSpPr>
            <p:nvPr/>
          </p:nvGrpSpPr>
          <p:grpSpPr bwMode="auto">
            <a:xfrm>
              <a:off x="4014" y="993"/>
              <a:ext cx="998" cy="1122"/>
              <a:chOff x="4014" y="993"/>
              <a:chExt cx="998" cy="1122"/>
            </a:xfrm>
          </p:grpSpPr>
          <p:sp>
            <p:nvSpPr>
              <p:cNvPr id="772117" name="Oval 21"/>
              <p:cNvSpPr>
                <a:spLocks noChangeArrowheads="1"/>
              </p:cNvSpPr>
              <p:nvPr/>
            </p:nvSpPr>
            <p:spPr bwMode="auto">
              <a:xfrm>
                <a:off x="4014" y="1162"/>
                <a:ext cx="998" cy="953"/>
              </a:xfrm>
              <a:prstGeom prst="ellipse">
                <a:avLst/>
              </a:prstGeom>
              <a:noFill/>
              <a:ln w="28575" algn="ctr">
                <a:solidFill>
                  <a:srgbClr val="9966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00">
                        <a:alpha val="52000"/>
                      </a:srgb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kumimoji="1" lang="zh-CN" altLang="zh-CN" sz="2400" b="0">
                  <a:solidFill>
                    <a:srgbClr val="996633"/>
                  </a:solidFill>
                </a:endParaRPr>
              </a:p>
            </p:txBody>
          </p:sp>
          <p:sp>
            <p:nvSpPr>
              <p:cNvPr id="772118" name="Text Box 22"/>
              <p:cNvSpPr txBox="1">
                <a:spLocks noChangeArrowheads="1"/>
              </p:cNvSpPr>
              <p:nvPr/>
            </p:nvSpPr>
            <p:spPr bwMode="auto">
              <a:xfrm>
                <a:off x="4575" y="993"/>
                <a:ext cx="365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00">
                        <a:alpha val="52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sz="2400" i="1">
                    <a:solidFill>
                      <a:srgbClr val="0000FF"/>
                    </a:solidFill>
                  </a:rPr>
                  <a:t>+q</a:t>
                </a:r>
                <a:r>
                  <a:rPr kumimoji="1" lang="en-US" altLang="zh-CN" sz="2400" i="1" baseline="-25000">
                    <a:solidFill>
                      <a:srgbClr val="0000FF"/>
                    </a:solidFill>
                  </a:rPr>
                  <a:t>1</a:t>
                </a:r>
              </a:p>
            </p:txBody>
          </p:sp>
        </p:grpSp>
        <p:grpSp>
          <p:nvGrpSpPr>
            <p:cNvPr id="772119" name="Group 23"/>
            <p:cNvGrpSpPr>
              <a:grpSpLocks/>
            </p:cNvGrpSpPr>
            <p:nvPr/>
          </p:nvGrpSpPr>
          <p:grpSpPr bwMode="auto">
            <a:xfrm>
              <a:off x="3619" y="935"/>
              <a:ext cx="1620" cy="1406"/>
              <a:chOff x="3619" y="935"/>
              <a:chExt cx="1620" cy="1406"/>
            </a:xfrm>
          </p:grpSpPr>
          <p:sp>
            <p:nvSpPr>
              <p:cNvPr id="772120" name="Oval 24"/>
              <p:cNvSpPr>
                <a:spLocks noChangeArrowheads="1"/>
              </p:cNvSpPr>
              <p:nvPr/>
            </p:nvSpPr>
            <p:spPr bwMode="auto">
              <a:xfrm>
                <a:off x="3787" y="935"/>
                <a:ext cx="1452" cy="1406"/>
              </a:xfrm>
              <a:prstGeom prst="ellipse">
                <a:avLst/>
              </a:prstGeom>
              <a:noFill/>
              <a:ln w="28575" algn="ctr">
                <a:solidFill>
                  <a:srgbClr val="9966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00">
                        <a:alpha val="52000"/>
                      </a:srgb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kumimoji="1" lang="zh-CN" altLang="zh-CN" sz="2400" b="0">
                  <a:solidFill>
                    <a:srgbClr val="996633"/>
                  </a:solidFill>
                </a:endParaRPr>
              </a:p>
            </p:txBody>
          </p:sp>
          <p:sp>
            <p:nvSpPr>
              <p:cNvPr id="772121" name="Text Box 25"/>
              <p:cNvSpPr txBox="1">
                <a:spLocks noChangeArrowheads="1"/>
              </p:cNvSpPr>
              <p:nvPr/>
            </p:nvSpPr>
            <p:spPr bwMode="auto">
              <a:xfrm>
                <a:off x="3619" y="1026"/>
                <a:ext cx="372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00">
                        <a:alpha val="52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400" i="1">
                    <a:solidFill>
                      <a:srgbClr val="0000FF"/>
                    </a:solidFill>
                  </a:rPr>
                  <a:t>-q</a:t>
                </a:r>
                <a:r>
                  <a:rPr kumimoji="1" lang="en-US" altLang="zh-CN" sz="2400" i="1" baseline="-25000">
                    <a:solidFill>
                      <a:srgbClr val="0000FF"/>
                    </a:solidFill>
                  </a:rPr>
                  <a:t>2</a:t>
                </a:r>
              </a:p>
            </p:txBody>
          </p:sp>
        </p:grpSp>
      </p:grpSp>
      <p:graphicFrame>
        <p:nvGraphicFramePr>
          <p:cNvPr id="772122" name="Object 26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6227763" y="4076700"/>
          <a:ext cx="1944687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137" name="Equation" r:id="rId10" imgW="774360" imgH="444240" progId="Equation.3">
                  <p:embed/>
                </p:oleObj>
              </mc:Choice>
              <mc:Fallback>
                <p:oleObj name="Equation" r:id="rId10" imgW="774360" imgH="444240" progId="Equation.3">
                  <p:embed/>
                  <p:pic>
                    <p:nvPicPr>
                      <p:cNvPr id="0" name="Object 2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4076700"/>
                        <a:ext cx="1944687" cy="1039813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2123" name="Object 27"/>
          <p:cNvGraphicFramePr>
            <a:graphicFrameLocks noChangeAspect="1"/>
          </p:cNvGraphicFramePr>
          <p:nvPr/>
        </p:nvGraphicFramePr>
        <p:xfrm>
          <a:off x="1116013" y="5662613"/>
          <a:ext cx="208756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138" name="公式" r:id="rId12" imgW="1041120" imgH="291960" progId="Equation.3">
                  <p:embed/>
                </p:oleObj>
              </mc:Choice>
              <mc:Fallback>
                <p:oleObj name="公式" r:id="rId12" imgW="1041120" imgH="29196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662613"/>
                        <a:ext cx="208756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2124" name="Object 28"/>
          <p:cNvGraphicFramePr>
            <a:graphicFrameLocks noChangeAspect="1"/>
          </p:cNvGraphicFramePr>
          <p:nvPr/>
        </p:nvGraphicFramePr>
        <p:xfrm>
          <a:off x="6227763" y="5373688"/>
          <a:ext cx="2016125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139" name="Equation" r:id="rId14" imgW="774360" imgH="444240" progId="Equation.3">
                  <p:embed/>
                </p:oleObj>
              </mc:Choice>
              <mc:Fallback>
                <p:oleObj name="Equation" r:id="rId14" imgW="774360" imgH="44424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5373688"/>
                        <a:ext cx="2016125" cy="10318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2125" name="Oval 29"/>
          <p:cNvSpPr>
            <a:spLocks noChangeArrowheads="1"/>
          </p:cNvSpPr>
          <p:nvPr/>
        </p:nvSpPr>
        <p:spPr bwMode="auto">
          <a:xfrm>
            <a:off x="6227763" y="1268413"/>
            <a:ext cx="2735262" cy="2665412"/>
          </a:xfrm>
          <a:prstGeom prst="ellipse">
            <a:avLst/>
          </a:prstGeom>
          <a:noFill/>
          <a:ln w="9525" algn="ctr">
            <a:solidFill>
              <a:srgbClr val="FF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52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 b="0">
              <a:solidFill>
                <a:srgbClr val="FFFF00"/>
              </a:solidFill>
            </a:endParaRPr>
          </a:p>
        </p:txBody>
      </p:sp>
      <p:graphicFrame>
        <p:nvGraphicFramePr>
          <p:cNvPr id="772126" name="Object 30"/>
          <p:cNvGraphicFramePr>
            <a:graphicFrameLocks noChangeAspect="1"/>
          </p:cNvGraphicFramePr>
          <p:nvPr/>
        </p:nvGraphicFramePr>
        <p:xfrm>
          <a:off x="3995738" y="2781300"/>
          <a:ext cx="1944687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140" name="公式" r:id="rId16" imgW="863280" imgH="228600" progId="Equation.3">
                  <p:embed/>
                </p:oleObj>
              </mc:Choice>
              <mc:Fallback>
                <p:oleObj name="公式" r:id="rId16" imgW="863280" imgH="2286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2781300"/>
                        <a:ext cx="1944687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2127" name="Object 31"/>
          <p:cNvGraphicFramePr>
            <a:graphicFrameLocks noChangeAspect="1"/>
          </p:cNvGraphicFramePr>
          <p:nvPr/>
        </p:nvGraphicFramePr>
        <p:xfrm>
          <a:off x="3575050" y="4171950"/>
          <a:ext cx="208756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141" name="公式" r:id="rId18" imgW="876240" imgH="431640" progId="Equation.3">
                  <p:embed/>
                </p:oleObj>
              </mc:Choice>
              <mc:Fallback>
                <p:oleObj name="公式" r:id="rId18" imgW="876240" imgH="43164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0" y="4171950"/>
                        <a:ext cx="2087563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2128" name="Object 32"/>
          <p:cNvGraphicFramePr>
            <a:graphicFrameLocks noChangeAspect="1"/>
          </p:cNvGraphicFramePr>
          <p:nvPr/>
        </p:nvGraphicFramePr>
        <p:xfrm>
          <a:off x="3203575" y="5516563"/>
          <a:ext cx="273685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142" name="公式" r:id="rId20" imgW="1130040" imgH="431640" progId="Equation.3">
                  <p:embed/>
                </p:oleObj>
              </mc:Choice>
              <mc:Fallback>
                <p:oleObj name="公式" r:id="rId20" imgW="1130040" imgH="43164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5516563"/>
                        <a:ext cx="2736850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2129" name="Object 33"/>
          <p:cNvGraphicFramePr>
            <a:graphicFrameLocks noChangeAspect="1"/>
          </p:cNvGraphicFramePr>
          <p:nvPr/>
        </p:nvGraphicFramePr>
        <p:xfrm>
          <a:off x="2124075" y="1700213"/>
          <a:ext cx="201612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143" name="Equation" r:id="rId22" imgW="977760" imgH="469800" progId="Equation.3">
                  <p:embed/>
                </p:oleObj>
              </mc:Choice>
              <mc:Fallback>
                <p:oleObj name="Equation" r:id="rId22" imgW="977760" imgH="4698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700213"/>
                        <a:ext cx="2016125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2130" name="Object 34"/>
          <p:cNvGraphicFramePr>
            <a:graphicFrameLocks noChangeAspect="1"/>
          </p:cNvGraphicFramePr>
          <p:nvPr/>
        </p:nvGraphicFramePr>
        <p:xfrm>
          <a:off x="323850" y="2787650"/>
          <a:ext cx="8636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144" name="Equation" r:id="rId24" imgW="393480" imgH="228600" progId="Equation.DSMT4">
                  <p:embed/>
                </p:oleObj>
              </mc:Choice>
              <mc:Fallback>
                <p:oleObj name="Equation" r:id="rId24" imgW="393480" imgH="2286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787650"/>
                        <a:ext cx="8636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2131" name="Object 35"/>
          <p:cNvGraphicFramePr>
            <a:graphicFrameLocks noChangeAspect="1"/>
          </p:cNvGraphicFramePr>
          <p:nvPr/>
        </p:nvGraphicFramePr>
        <p:xfrm>
          <a:off x="250825" y="3716338"/>
          <a:ext cx="153193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145" name="Equation" r:id="rId26" imgW="698400" imgH="228600" progId="Equation.DSMT4">
                  <p:embed/>
                </p:oleObj>
              </mc:Choice>
              <mc:Fallback>
                <p:oleObj name="Equation" r:id="rId26" imgW="698400" imgH="2286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716338"/>
                        <a:ext cx="153193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2132" name="Object 36"/>
          <p:cNvGraphicFramePr>
            <a:graphicFrameLocks noChangeAspect="1"/>
          </p:cNvGraphicFramePr>
          <p:nvPr/>
        </p:nvGraphicFramePr>
        <p:xfrm>
          <a:off x="395288" y="5157788"/>
          <a:ext cx="89058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146" name="Equation" r:id="rId28" imgW="406080" imgH="228600" progId="Equation.DSMT4">
                  <p:embed/>
                </p:oleObj>
              </mc:Choice>
              <mc:Fallback>
                <p:oleObj name="Equation" r:id="rId28" imgW="406080" imgH="2286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157788"/>
                        <a:ext cx="890587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2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7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7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1000"/>
                                        <p:tgtEl>
                                          <p:spTgt spid="772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72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72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7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772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1000"/>
                                        <p:tgtEl>
                                          <p:spTgt spid="77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1000"/>
                                        <p:tgtEl>
                                          <p:spTgt spid="772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77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72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72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7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772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1000"/>
                                        <p:tgtEl>
                                          <p:spTgt spid="77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1" dur="1000"/>
                                        <p:tgtEl>
                                          <p:spTgt spid="772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6" dur="500"/>
                                        <p:tgtEl>
                                          <p:spTgt spid="772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72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72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72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8" dur="500"/>
                                        <p:tgtEl>
                                          <p:spTgt spid="772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3" dur="1000"/>
                                        <p:tgtEl>
                                          <p:spTgt spid="772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8" dur="1000"/>
                                        <p:tgtEl>
                                          <p:spTgt spid="772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3" dur="500"/>
                                        <p:tgtEl>
                                          <p:spTgt spid="772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2099" grpId="0" animBg="1"/>
      <p:bldP spid="772104" grpId="0" autoUpdateAnimBg="0"/>
      <p:bldP spid="7721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ChangeArrowheads="1"/>
          </p:cNvSpPr>
          <p:nvPr/>
        </p:nvSpPr>
        <p:spPr bwMode="auto">
          <a:xfrm>
            <a:off x="430213" y="163513"/>
            <a:ext cx="8534400" cy="254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</a:pPr>
            <a:r>
              <a:rPr kumimoji="1" lang="en-US" altLang="zh-CN" sz="2800">
                <a:solidFill>
                  <a:schemeClr val="tx1"/>
                </a:solidFill>
              </a:rPr>
              <a:t>4</a:t>
            </a:r>
            <a:r>
              <a:rPr kumimoji="1"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．一块厚度为</a:t>
            </a:r>
            <a:r>
              <a:rPr kumimoji="1" lang="en-US" altLang="zh-CN" sz="2800" i="1">
                <a:solidFill>
                  <a:srgbClr val="3333FF"/>
                </a:solidFill>
                <a:ea typeface="楷体_GB2312" pitchFamily="49" charset="-122"/>
              </a:rPr>
              <a:t>a</a:t>
            </a:r>
            <a:r>
              <a:rPr kumimoji="1"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的无限大带电平板，电荷体密度为</a:t>
            </a:r>
          </a:p>
          <a:p>
            <a:pPr algn="just">
              <a:lnSpc>
                <a:spcPct val="115000"/>
              </a:lnSpc>
            </a:pPr>
            <a:r>
              <a:rPr kumimoji="1" lang="zh-CN" altLang="en-US" sz="2800" i="1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 </a:t>
            </a:r>
            <a:r>
              <a:rPr kumimoji="1" lang="en-US" altLang="zh-CN" sz="2800">
                <a:solidFill>
                  <a:srgbClr val="0000FF"/>
                </a:solidFill>
                <a:ea typeface="楷体_GB2312" pitchFamily="49" charset="-122"/>
              </a:rPr>
              <a:t>=</a:t>
            </a:r>
            <a:r>
              <a:rPr kumimoji="1" lang="en-US" altLang="zh-CN" sz="2800" i="1">
                <a:solidFill>
                  <a:srgbClr val="0000FF"/>
                </a:solidFill>
                <a:ea typeface="楷体_GB2312" pitchFamily="49" charset="-122"/>
              </a:rPr>
              <a:t>kx</a:t>
            </a:r>
            <a:r>
              <a:rPr kumimoji="1" lang="en-US" altLang="zh-CN" sz="2800">
                <a:solidFill>
                  <a:srgbClr val="3333FF"/>
                </a:solidFill>
                <a:ea typeface="楷体_GB2312" pitchFamily="49" charset="-122"/>
              </a:rPr>
              <a:t> (0</a:t>
            </a:r>
            <a:r>
              <a:rPr kumimoji="1" lang="en-US" altLang="zh-CN" sz="2800">
                <a:solidFill>
                  <a:srgbClr val="3333FF"/>
                </a:solidFill>
                <a:ea typeface="楷体_GB2312" pitchFamily="49" charset="-122"/>
                <a:sym typeface="Symbol" pitchFamily="18" charset="2"/>
              </a:rPr>
              <a:t></a:t>
            </a:r>
            <a:r>
              <a:rPr kumimoji="1" lang="en-US" altLang="zh-CN" sz="2800" i="1">
                <a:solidFill>
                  <a:srgbClr val="3333FF"/>
                </a:solidFill>
                <a:ea typeface="楷体_GB2312" pitchFamily="49" charset="-122"/>
              </a:rPr>
              <a:t>x</a:t>
            </a:r>
            <a:r>
              <a:rPr kumimoji="1" lang="en-US" altLang="zh-CN" sz="2800">
                <a:solidFill>
                  <a:srgbClr val="3333FF"/>
                </a:solidFill>
                <a:ea typeface="楷体_GB2312" pitchFamily="49" charset="-122"/>
                <a:sym typeface="Symbol" pitchFamily="18" charset="2"/>
              </a:rPr>
              <a:t></a:t>
            </a:r>
            <a:r>
              <a:rPr kumimoji="1" lang="en-US" altLang="zh-CN" sz="2800" i="1">
                <a:solidFill>
                  <a:srgbClr val="3333FF"/>
                </a:solidFill>
                <a:ea typeface="楷体_GB2312" pitchFamily="49" charset="-122"/>
              </a:rPr>
              <a:t>a</a:t>
            </a:r>
            <a:r>
              <a:rPr kumimoji="1" lang="en-US" altLang="zh-CN" sz="2800">
                <a:solidFill>
                  <a:srgbClr val="3333FF"/>
                </a:solidFill>
                <a:ea typeface="楷体_GB2312" pitchFamily="49" charset="-122"/>
              </a:rPr>
              <a:t>)</a:t>
            </a:r>
            <a:r>
              <a:rPr kumimoji="1"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en-US" altLang="zh-CN" sz="2800" i="1">
                <a:solidFill>
                  <a:srgbClr val="3333FF"/>
                </a:solidFill>
                <a:ea typeface="楷体_GB2312" pitchFamily="49" charset="-122"/>
              </a:rPr>
              <a:t>k</a:t>
            </a:r>
            <a:r>
              <a:rPr kumimoji="1"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为正常数，求：</a:t>
            </a:r>
          </a:p>
          <a:p>
            <a:pPr algn="just">
              <a:lnSpc>
                <a:spcPct val="115000"/>
              </a:lnSpc>
            </a:pPr>
            <a:r>
              <a:rPr kumimoji="1"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(1)</a:t>
            </a:r>
            <a:r>
              <a:rPr kumimoji="1"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板外两侧任一点</a:t>
            </a:r>
            <a:r>
              <a:rPr kumimoji="1" lang="en-US" altLang="zh-CN" sz="2800">
                <a:solidFill>
                  <a:schemeClr val="tx1"/>
                </a:solidFill>
                <a:ea typeface="楷体_GB2312" pitchFamily="49" charset="-122"/>
              </a:rPr>
              <a:t>M</a:t>
            </a:r>
            <a:r>
              <a:rPr kumimoji="1" lang="en-US" altLang="zh-CN" sz="2800" baseline="-30000">
                <a:solidFill>
                  <a:schemeClr val="tx1"/>
                </a:solidFill>
                <a:ea typeface="楷体_GB2312" pitchFamily="49" charset="-122"/>
              </a:rPr>
              <a:t>1</a:t>
            </a:r>
            <a:r>
              <a:rPr kumimoji="1"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en-US" altLang="zh-CN" sz="2800">
                <a:solidFill>
                  <a:schemeClr val="tx1"/>
                </a:solidFill>
                <a:ea typeface="楷体_GB2312" pitchFamily="49" charset="-122"/>
              </a:rPr>
              <a:t>M</a:t>
            </a:r>
            <a:r>
              <a:rPr kumimoji="1" lang="en-US" altLang="zh-CN" sz="2800" baseline="-30000">
                <a:solidFill>
                  <a:schemeClr val="tx1"/>
                </a:solidFill>
                <a:ea typeface="楷体_GB2312" pitchFamily="49" charset="-122"/>
              </a:rPr>
              <a:t>2</a:t>
            </a:r>
            <a:r>
              <a:rPr kumimoji="1"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的场强大小。</a:t>
            </a:r>
          </a:p>
          <a:p>
            <a:pPr algn="just">
              <a:lnSpc>
                <a:spcPct val="115000"/>
              </a:lnSpc>
            </a:pPr>
            <a:r>
              <a:rPr kumimoji="1"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(2)</a:t>
            </a:r>
            <a:r>
              <a:rPr kumimoji="1"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板内任一点</a:t>
            </a:r>
            <a:r>
              <a:rPr kumimoji="1" lang="en-US" altLang="zh-CN" sz="2800">
                <a:solidFill>
                  <a:schemeClr val="tx1"/>
                </a:solidFill>
                <a:ea typeface="楷体_GB2312" pitchFamily="49" charset="-122"/>
              </a:rPr>
              <a:t>M</a:t>
            </a:r>
            <a:r>
              <a:rPr kumimoji="1"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的场强大小。</a:t>
            </a:r>
          </a:p>
          <a:p>
            <a:pPr algn="just">
              <a:lnSpc>
                <a:spcPct val="115000"/>
              </a:lnSpc>
            </a:pPr>
            <a:r>
              <a:rPr kumimoji="1"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(3)</a:t>
            </a:r>
            <a:r>
              <a:rPr kumimoji="1"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场强最小的点在何处。 </a:t>
            </a:r>
          </a:p>
        </p:txBody>
      </p:sp>
      <p:grpSp>
        <p:nvGrpSpPr>
          <p:cNvPr id="763907" name="Group 3"/>
          <p:cNvGrpSpPr>
            <a:grpSpLocks/>
          </p:cNvGrpSpPr>
          <p:nvPr/>
        </p:nvGrpSpPr>
        <p:grpSpPr bwMode="auto">
          <a:xfrm>
            <a:off x="6373813" y="1809750"/>
            <a:ext cx="2590800" cy="3132138"/>
            <a:chOff x="3730" y="1521"/>
            <a:chExt cx="1809" cy="2109"/>
          </a:xfrm>
        </p:grpSpPr>
        <p:sp>
          <p:nvSpPr>
            <p:cNvPr id="763908" name="Line 4"/>
            <p:cNvSpPr>
              <a:spLocks noChangeShapeType="1"/>
            </p:cNvSpPr>
            <p:nvPr/>
          </p:nvSpPr>
          <p:spPr bwMode="auto">
            <a:xfrm>
              <a:off x="4198" y="3416"/>
              <a:ext cx="61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stealth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3909" name="Freeform 5" descr="10%"/>
            <p:cNvSpPr>
              <a:spLocks/>
            </p:cNvSpPr>
            <p:nvPr/>
          </p:nvSpPr>
          <p:spPr bwMode="auto">
            <a:xfrm>
              <a:off x="4190" y="1521"/>
              <a:ext cx="645" cy="2004"/>
            </a:xfrm>
            <a:custGeom>
              <a:avLst/>
              <a:gdLst>
                <a:gd name="T0" fmla="*/ 0 w 645"/>
                <a:gd name="T1" fmla="*/ 253 h 2004"/>
                <a:gd name="T2" fmla="*/ 645 w 645"/>
                <a:gd name="T3" fmla="*/ 172 h 2004"/>
                <a:gd name="T4" fmla="*/ 645 w 645"/>
                <a:gd name="T5" fmla="*/ 1751 h 2004"/>
                <a:gd name="T6" fmla="*/ 0 w 645"/>
                <a:gd name="T7" fmla="*/ 1751 h 2004"/>
                <a:gd name="T8" fmla="*/ 0 w 645"/>
                <a:gd name="T9" fmla="*/ 253 h 2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5" h="2004">
                  <a:moveTo>
                    <a:pt x="0" y="253"/>
                  </a:moveTo>
                  <a:cubicBezTo>
                    <a:pt x="277" y="0"/>
                    <a:pt x="507" y="541"/>
                    <a:pt x="645" y="172"/>
                  </a:cubicBezTo>
                  <a:cubicBezTo>
                    <a:pt x="645" y="172"/>
                    <a:pt x="645" y="961"/>
                    <a:pt x="645" y="1751"/>
                  </a:cubicBezTo>
                  <a:cubicBezTo>
                    <a:pt x="334" y="2004"/>
                    <a:pt x="334" y="1474"/>
                    <a:pt x="0" y="1751"/>
                  </a:cubicBezTo>
                  <a:cubicBezTo>
                    <a:pt x="0" y="1002"/>
                    <a:pt x="0" y="253"/>
                    <a:pt x="0" y="253"/>
                  </a:cubicBezTo>
                </a:path>
              </a:pathLst>
            </a:custGeom>
            <a:pattFill prst="pct10">
              <a:fgClr>
                <a:srgbClr val="000000"/>
              </a:fgClr>
              <a:bgClr>
                <a:srgbClr val="FFFFFF"/>
              </a:bgClr>
            </a:pattFill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3910" name="Oval 6"/>
            <p:cNvSpPr>
              <a:spLocks noChangeArrowheads="1"/>
            </p:cNvSpPr>
            <p:nvPr/>
          </p:nvSpPr>
          <p:spPr bwMode="auto">
            <a:xfrm>
              <a:off x="3863" y="2609"/>
              <a:ext cx="4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3911" name="Oval 7"/>
            <p:cNvSpPr>
              <a:spLocks noChangeArrowheads="1"/>
            </p:cNvSpPr>
            <p:nvPr/>
          </p:nvSpPr>
          <p:spPr bwMode="auto">
            <a:xfrm>
              <a:off x="4638" y="2609"/>
              <a:ext cx="4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3912" name="Oval 8"/>
            <p:cNvSpPr>
              <a:spLocks noChangeArrowheads="1"/>
            </p:cNvSpPr>
            <p:nvPr/>
          </p:nvSpPr>
          <p:spPr bwMode="auto">
            <a:xfrm>
              <a:off x="5204" y="2609"/>
              <a:ext cx="4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3913" name="Line 9"/>
            <p:cNvSpPr>
              <a:spLocks noChangeShapeType="1"/>
            </p:cNvSpPr>
            <p:nvPr/>
          </p:nvSpPr>
          <p:spPr bwMode="auto">
            <a:xfrm>
              <a:off x="4197" y="2446"/>
              <a:ext cx="134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63914" name="Object 10"/>
            <p:cNvGraphicFramePr>
              <a:graphicFrameLocks noChangeAspect="1"/>
            </p:cNvGraphicFramePr>
            <p:nvPr/>
          </p:nvGraphicFramePr>
          <p:xfrm>
            <a:off x="4520" y="2676"/>
            <a:ext cx="28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3930" name="Equation" r:id="rId4" imgW="457200" imgH="355320" progId="Equation.3">
                    <p:embed/>
                  </p:oleObj>
                </mc:Choice>
                <mc:Fallback>
                  <p:oleObj name="Equation" r:id="rId4" imgW="457200" imgH="35532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0" y="2676"/>
                          <a:ext cx="288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3915" name="Object 11"/>
            <p:cNvGraphicFramePr>
              <a:graphicFrameLocks noChangeAspect="1"/>
            </p:cNvGraphicFramePr>
            <p:nvPr/>
          </p:nvGraphicFramePr>
          <p:xfrm>
            <a:off x="3730" y="2676"/>
            <a:ext cx="368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3931" name="Equation" r:id="rId6" imgW="583920" imgH="507960" progId="Equation.3">
                    <p:embed/>
                  </p:oleObj>
                </mc:Choice>
                <mc:Fallback>
                  <p:oleObj name="Equation" r:id="rId6" imgW="583920" imgH="50796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0" y="2676"/>
                          <a:ext cx="368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3916" name="Object 12"/>
            <p:cNvGraphicFramePr>
              <a:graphicFrameLocks noChangeAspect="1"/>
            </p:cNvGraphicFramePr>
            <p:nvPr/>
          </p:nvGraphicFramePr>
          <p:xfrm>
            <a:off x="5083" y="2676"/>
            <a:ext cx="384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3932" name="Equation" r:id="rId8" imgW="609480" imgH="507960" progId="Equation.3">
                    <p:embed/>
                  </p:oleObj>
                </mc:Choice>
                <mc:Fallback>
                  <p:oleObj name="Equation" r:id="rId8" imgW="609480" imgH="50796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3" y="2676"/>
                          <a:ext cx="384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3917" name="Line 13"/>
            <p:cNvSpPr>
              <a:spLocks noChangeShapeType="1"/>
            </p:cNvSpPr>
            <p:nvPr/>
          </p:nvSpPr>
          <p:spPr bwMode="auto">
            <a:xfrm>
              <a:off x="4185" y="3326"/>
              <a:ext cx="0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3918" name="Line 14"/>
            <p:cNvSpPr>
              <a:spLocks noChangeShapeType="1"/>
            </p:cNvSpPr>
            <p:nvPr/>
          </p:nvSpPr>
          <p:spPr bwMode="auto">
            <a:xfrm>
              <a:off x="4833" y="3326"/>
              <a:ext cx="0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63919" name="Object 15"/>
            <p:cNvGraphicFramePr>
              <a:graphicFrameLocks noChangeAspect="1"/>
            </p:cNvGraphicFramePr>
            <p:nvPr/>
          </p:nvGraphicFramePr>
          <p:xfrm>
            <a:off x="4454" y="3454"/>
            <a:ext cx="168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3933" name="Equation" r:id="rId10" imgW="266400" imgH="279360" progId="Equation.3">
                    <p:embed/>
                  </p:oleObj>
                </mc:Choice>
                <mc:Fallback>
                  <p:oleObj name="Equation" r:id="rId10" imgW="266400" imgH="27936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4" y="3454"/>
                          <a:ext cx="168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3920" name="Object 16"/>
            <p:cNvGraphicFramePr>
              <a:graphicFrameLocks noChangeAspect="1"/>
            </p:cNvGraphicFramePr>
            <p:nvPr/>
          </p:nvGraphicFramePr>
          <p:xfrm>
            <a:off x="5309" y="2223"/>
            <a:ext cx="192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3934" name="Equation" r:id="rId12" imgW="304560" imgH="279360" progId="Equation.3">
                    <p:embed/>
                  </p:oleObj>
                </mc:Choice>
                <mc:Fallback>
                  <p:oleObj name="Equation" r:id="rId12" imgW="304560" imgH="27936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9" y="2223"/>
                          <a:ext cx="192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3921" name="Object 17"/>
            <p:cNvGraphicFramePr>
              <a:graphicFrameLocks noChangeAspect="1"/>
            </p:cNvGraphicFramePr>
            <p:nvPr/>
          </p:nvGraphicFramePr>
          <p:xfrm>
            <a:off x="4011" y="2278"/>
            <a:ext cx="160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3935" name="Equation" r:id="rId14" imgW="253800" imgH="279360" progId="Equation.3">
                    <p:embed/>
                  </p:oleObj>
                </mc:Choice>
                <mc:Fallback>
                  <p:oleObj name="Equation" r:id="rId14" imgW="253800" imgH="27936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1" y="2278"/>
                          <a:ext cx="160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63922" name="Group 18"/>
          <p:cNvGrpSpPr>
            <a:grpSpLocks/>
          </p:cNvGrpSpPr>
          <p:nvPr/>
        </p:nvGrpSpPr>
        <p:grpSpPr bwMode="auto">
          <a:xfrm>
            <a:off x="7067550" y="1738313"/>
            <a:ext cx="587375" cy="2563812"/>
            <a:chOff x="4283" y="1490"/>
            <a:chExt cx="410" cy="1726"/>
          </a:xfrm>
        </p:grpSpPr>
        <p:sp>
          <p:nvSpPr>
            <p:cNvPr id="763923" name="Rectangle 19"/>
            <p:cNvSpPr>
              <a:spLocks noChangeArrowheads="1"/>
            </p:cNvSpPr>
            <p:nvPr/>
          </p:nvSpPr>
          <p:spPr bwMode="auto">
            <a:xfrm>
              <a:off x="4475" y="1750"/>
              <a:ext cx="49" cy="146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63924" name="Object 20"/>
            <p:cNvGraphicFramePr>
              <a:graphicFrameLocks noChangeAspect="1"/>
            </p:cNvGraphicFramePr>
            <p:nvPr/>
          </p:nvGraphicFramePr>
          <p:xfrm>
            <a:off x="4373" y="1490"/>
            <a:ext cx="32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3936" name="Equation" r:id="rId16" imgW="507960" imgH="368280" progId="Equation.3">
                    <p:embed/>
                  </p:oleObj>
                </mc:Choice>
                <mc:Fallback>
                  <p:oleObj name="Equation" r:id="rId16" imgW="507960" imgH="36828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3" y="1490"/>
                          <a:ext cx="320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3925" name="Object 21"/>
            <p:cNvGraphicFramePr>
              <a:graphicFrameLocks noChangeAspect="1"/>
            </p:cNvGraphicFramePr>
            <p:nvPr/>
          </p:nvGraphicFramePr>
          <p:xfrm>
            <a:off x="4283" y="2282"/>
            <a:ext cx="192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3937" name="Equation" r:id="rId18" imgW="304560" imgH="279360" progId="Equation.3">
                    <p:embed/>
                  </p:oleObj>
                </mc:Choice>
                <mc:Fallback>
                  <p:oleObj name="Equation" r:id="rId18" imgW="304560" imgH="27936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3" y="2282"/>
                          <a:ext cx="192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63926" name="Rectangle 22"/>
          <p:cNvSpPr>
            <a:spLocks noChangeArrowheads="1"/>
          </p:cNvSpPr>
          <p:nvPr/>
        </p:nvSpPr>
        <p:spPr bwMode="auto">
          <a:xfrm>
            <a:off x="323850" y="2860675"/>
            <a:ext cx="5613400" cy="156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解：在平板内任意</a:t>
            </a:r>
            <a:r>
              <a:rPr kumimoji="1" lang="en-US" altLang="zh-CN" sz="2800" i="1">
                <a:solidFill>
                  <a:srgbClr val="3333FF"/>
                </a:solidFill>
                <a:ea typeface="楷体_GB2312" pitchFamily="49" charset="-122"/>
              </a:rPr>
              <a:t>x</a:t>
            </a:r>
            <a:r>
              <a:rPr kumimoji="1"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处取厚度为</a:t>
            </a:r>
            <a:r>
              <a:rPr kumimoji="1" lang="en-US" altLang="zh-CN" sz="2800">
                <a:solidFill>
                  <a:srgbClr val="3333FF"/>
                </a:solidFill>
                <a:ea typeface="楷体_GB2312" pitchFamily="49" charset="-122"/>
              </a:rPr>
              <a:t>d</a:t>
            </a:r>
            <a:r>
              <a:rPr kumimoji="1" lang="en-US" altLang="zh-CN" sz="2800" i="1">
                <a:solidFill>
                  <a:srgbClr val="3333FF"/>
                </a:solidFill>
                <a:ea typeface="楷体_GB2312" pitchFamily="49" charset="-122"/>
              </a:rPr>
              <a:t>x</a:t>
            </a:r>
            <a:r>
              <a:rPr kumimoji="1"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的簿层作为电荷元，其电荷面密度</a:t>
            </a:r>
            <a:r>
              <a:rPr kumimoji="1" lang="zh-CN" altLang="en-US" sz="2800" i="1">
                <a:solidFill>
                  <a:srgbClr val="FF0066"/>
                </a:solidFill>
                <a:latin typeface="Symbol" pitchFamily="18" charset="2"/>
                <a:ea typeface="楷体_GB2312" pitchFamily="49" charset="-122"/>
                <a:sym typeface="Symbol" pitchFamily="18" charset="2"/>
              </a:rPr>
              <a:t></a:t>
            </a:r>
            <a:r>
              <a:rPr kumimoji="1" lang="en-US" altLang="zh-CN" sz="2800">
                <a:solidFill>
                  <a:srgbClr val="FF0066"/>
                </a:solidFill>
                <a:ea typeface="楷体_GB2312" pitchFamily="49" charset="-122"/>
              </a:rPr>
              <a:t>=</a:t>
            </a:r>
            <a:r>
              <a:rPr kumimoji="1" lang="en-US" altLang="zh-CN" sz="2800" i="1">
                <a:solidFill>
                  <a:srgbClr val="FF0066"/>
                </a:solidFill>
                <a:latin typeface="Symbol" pitchFamily="18" charset="2"/>
                <a:ea typeface="楷体_GB2312" pitchFamily="49" charset="-122"/>
                <a:sym typeface="Symbol" pitchFamily="18" charset="2"/>
              </a:rPr>
              <a:t></a:t>
            </a:r>
            <a:r>
              <a:rPr kumimoji="1" lang="en-US" altLang="zh-CN" sz="2800">
                <a:solidFill>
                  <a:srgbClr val="FF0066"/>
                </a:solidFill>
                <a:ea typeface="楷体_GB2312" pitchFamily="49" charset="-122"/>
              </a:rPr>
              <a:t>d</a:t>
            </a:r>
            <a:r>
              <a:rPr kumimoji="1" lang="en-US" altLang="zh-CN" sz="2800" i="1">
                <a:solidFill>
                  <a:srgbClr val="FF0066"/>
                </a:solidFill>
                <a:ea typeface="楷体_GB2312" pitchFamily="49" charset="-122"/>
              </a:rPr>
              <a:t>x</a:t>
            </a:r>
            <a:r>
              <a:rPr kumimoji="1"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，簿层右侧的场强</a:t>
            </a:r>
          </a:p>
        </p:txBody>
      </p:sp>
      <p:graphicFrame>
        <p:nvGraphicFramePr>
          <p:cNvPr id="763927" name="Object 23"/>
          <p:cNvGraphicFramePr>
            <a:graphicFrameLocks noChangeAspect="1"/>
          </p:cNvGraphicFramePr>
          <p:nvPr/>
        </p:nvGraphicFramePr>
        <p:xfrm>
          <a:off x="684213" y="4437063"/>
          <a:ext cx="316706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938" name="Equation" r:id="rId19" imgW="3301920" imgH="1130040" progId="Equation.3">
                  <p:embed/>
                </p:oleObj>
              </mc:Choice>
              <mc:Fallback>
                <p:oleObj name="Equation" r:id="rId19" imgW="3301920" imgH="11300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437063"/>
                        <a:ext cx="3167062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3928" name="Rectangle 24"/>
          <p:cNvSpPr>
            <a:spLocks noChangeArrowheads="1"/>
          </p:cNvSpPr>
          <p:nvPr/>
        </p:nvSpPr>
        <p:spPr bwMode="auto">
          <a:xfrm>
            <a:off x="3983038" y="4665663"/>
            <a:ext cx="2584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>
                <a:solidFill>
                  <a:schemeClr val="tx1"/>
                </a:solidFill>
                <a:ea typeface="楷体_GB2312" pitchFamily="49" charset="-122"/>
              </a:rPr>
              <a:t>方向平行于</a:t>
            </a:r>
            <a:r>
              <a:rPr kumimoji="1" lang="en-US" altLang="zh-CN" sz="2800" i="1">
                <a:solidFill>
                  <a:srgbClr val="3333FF"/>
                </a:solidFill>
                <a:ea typeface="楷体_GB2312" pitchFamily="49" charset="-122"/>
              </a:rPr>
              <a:t>x</a:t>
            </a:r>
            <a:r>
              <a:rPr kumimoji="1" lang="zh-CN" altLang="en-US" sz="2800">
                <a:solidFill>
                  <a:schemeClr val="tx1"/>
                </a:solidFill>
                <a:ea typeface="楷体_GB2312" pitchFamily="49" charset="-122"/>
              </a:rPr>
              <a:t>轴 </a:t>
            </a:r>
          </a:p>
        </p:txBody>
      </p:sp>
      <p:sp>
        <p:nvSpPr>
          <p:cNvPr id="763929" name="Rectangle 25"/>
          <p:cNvSpPr>
            <a:spLocks noChangeArrowheads="1"/>
          </p:cNvSpPr>
          <p:nvPr/>
        </p:nvSpPr>
        <p:spPr bwMode="auto">
          <a:xfrm>
            <a:off x="1017588" y="5589588"/>
            <a:ext cx="6434137" cy="58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zh-CN" altLang="en-US" sz="280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任意一点的场强是各簿层场强的叠加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63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63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63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63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63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3926" grpId="0" autoUpdateAnimBg="0"/>
      <p:bldP spid="763928" grpId="0" autoUpdateAnimBg="0"/>
      <p:bldP spid="76392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4" name="Rectangle 2"/>
          <p:cNvSpPr>
            <a:spLocks noChangeArrowheads="1"/>
          </p:cNvSpPr>
          <p:nvPr/>
        </p:nvSpPr>
        <p:spPr bwMode="auto">
          <a:xfrm>
            <a:off x="323850" y="188913"/>
            <a:ext cx="5184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800">
                <a:solidFill>
                  <a:srgbClr val="3333FF"/>
                </a:solidFill>
                <a:ea typeface="楷体_GB2312" pitchFamily="49" charset="-122"/>
              </a:rPr>
              <a:t>M</a:t>
            </a:r>
            <a:r>
              <a:rPr lang="en-US" altLang="zh-CN" sz="2800" baseline="-30000">
                <a:solidFill>
                  <a:srgbClr val="3333FF"/>
                </a:solidFill>
                <a:ea typeface="楷体_GB2312" pitchFamily="49" charset="-122"/>
              </a:rPr>
              <a:t>1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处的场强</a:t>
            </a:r>
          </a:p>
        </p:txBody>
      </p:sp>
      <p:graphicFrame>
        <p:nvGraphicFramePr>
          <p:cNvPr id="765955" name="Object 3"/>
          <p:cNvGraphicFramePr>
            <a:graphicFrameLocks noChangeAspect="1"/>
          </p:cNvGraphicFramePr>
          <p:nvPr/>
        </p:nvGraphicFramePr>
        <p:xfrm>
          <a:off x="900113" y="620713"/>
          <a:ext cx="3529012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991" name="公式" r:id="rId4" imgW="1498320" imgH="469800" progId="Equation.3">
                  <p:embed/>
                </p:oleObj>
              </mc:Choice>
              <mc:Fallback>
                <p:oleObj name="公式" r:id="rId4" imgW="1498320" imgH="469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620713"/>
                        <a:ext cx="3529012" cy="1200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5956" name="Object 4"/>
          <p:cNvGraphicFramePr>
            <a:graphicFrameLocks noChangeAspect="1"/>
          </p:cNvGraphicFramePr>
          <p:nvPr/>
        </p:nvGraphicFramePr>
        <p:xfrm>
          <a:off x="4427538" y="693738"/>
          <a:ext cx="1944687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992" name="Equation" r:id="rId6" imgW="2171520" imgH="1130040" progId="Equation.3">
                  <p:embed/>
                </p:oleObj>
              </mc:Choice>
              <mc:Fallback>
                <p:oleObj name="Equation" r:id="rId6" imgW="2171520" imgH="1130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693738"/>
                        <a:ext cx="1944687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5957" name="Object 5"/>
          <p:cNvGraphicFramePr>
            <a:graphicFrameLocks noChangeAspect="1"/>
          </p:cNvGraphicFramePr>
          <p:nvPr/>
        </p:nvGraphicFramePr>
        <p:xfrm>
          <a:off x="6443663" y="620713"/>
          <a:ext cx="1223962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993" name="Equation" r:id="rId8" imgW="1346040" imgH="1180800" progId="Equation.3">
                  <p:embed/>
                </p:oleObj>
              </mc:Choice>
              <mc:Fallback>
                <p:oleObj name="Equation" r:id="rId8" imgW="1346040" imgH="1180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620713"/>
                        <a:ext cx="1223962" cy="1125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5958" name="Rectangle 6"/>
          <p:cNvSpPr>
            <a:spLocks noChangeArrowheads="1"/>
          </p:cNvSpPr>
          <p:nvPr/>
        </p:nvSpPr>
        <p:spPr bwMode="auto">
          <a:xfrm>
            <a:off x="1258888" y="1773238"/>
            <a:ext cx="2501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800">
                <a:solidFill>
                  <a:srgbClr val="3333FF"/>
                </a:solidFill>
                <a:ea typeface="楷体_GB2312" pitchFamily="49" charset="-122"/>
              </a:rPr>
              <a:t>M</a:t>
            </a:r>
            <a:r>
              <a:rPr lang="en-US" altLang="zh-CN" sz="2800" baseline="-30000">
                <a:solidFill>
                  <a:srgbClr val="3333FF"/>
                </a:solidFill>
                <a:ea typeface="楷体_GB2312" pitchFamily="49" charset="-122"/>
              </a:rPr>
              <a:t>2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处的场强</a:t>
            </a:r>
          </a:p>
        </p:txBody>
      </p:sp>
      <p:graphicFrame>
        <p:nvGraphicFramePr>
          <p:cNvPr id="765959" name="Object 7"/>
          <p:cNvGraphicFramePr>
            <a:graphicFrameLocks noChangeAspect="1"/>
          </p:cNvGraphicFramePr>
          <p:nvPr/>
        </p:nvGraphicFramePr>
        <p:xfrm>
          <a:off x="827088" y="2273300"/>
          <a:ext cx="2232025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994" name="Equation" r:id="rId10" imgW="2450880" imgH="1130040" progId="Equation.3">
                  <p:embed/>
                </p:oleObj>
              </mc:Choice>
              <mc:Fallback>
                <p:oleObj name="Equation" r:id="rId10" imgW="2450880" imgH="1130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273300"/>
                        <a:ext cx="2232025" cy="1030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5960" name="Object 8"/>
          <p:cNvGraphicFramePr>
            <a:graphicFrameLocks noChangeAspect="1"/>
          </p:cNvGraphicFramePr>
          <p:nvPr/>
        </p:nvGraphicFramePr>
        <p:xfrm>
          <a:off x="3059113" y="2273300"/>
          <a:ext cx="1728787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995" name="Equation" r:id="rId12" imgW="1841400" imgH="1130040" progId="Equation.3">
                  <p:embed/>
                </p:oleObj>
              </mc:Choice>
              <mc:Fallback>
                <p:oleObj name="Equation" r:id="rId12" imgW="1841400" imgH="1130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2273300"/>
                        <a:ext cx="1728787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5961" name="Object 9"/>
          <p:cNvGraphicFramePr>
            <a:graphicFrameLocks noChangeAspect="1"/>
          </p:cNvGraphicFramePr>
          <p:nvPr/>
        </p:nvGraphicFramePr>
        <p:xfrm>
          <a:off x="4859338" y="2200275"/>
          <a:ext cx="102870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996" name="Equation" r:id="rId14" imgW="1054080" imgH="1180800" progId="Equation.3">
                  <p:embed/>
                </p:oleObj>
              </mc:Choice>
              <mc:Fallback>
                <p:oleObj name="Equation" r:id="rId14" imgW="1054080" imgH="1180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2200275"/>
                        <a:ext cx="1028700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5962" name="Rectangle 10"/>
          <p:cNvSpPr>
            <a:spLocks noChangeArrowheads="1"/>
          </p:cNvSpPr>
          <p:nvPr/>
        </p:nvSpPr>
        <p:spPr bwMode="auto">
          <a:xfrm>
            <a:off x="395288" y="3436938"/>
            <a:ext cx="33258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800">
                <a:solidFill>
                  <a:srgbClr val="3333FF"/>
                </a:solidFill>
                <a:ea typeface="楷体_GB2312" pitchFamily="49" charset="-122"/>
              </a:rPr>
              <a:t>M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处的场强</a:t>
            </a:r>
          </a:p>
        </p:txBody>
      </p:sp>
      <p:graphicFrame>
        <p:nvGraphicFramePr>
          <p:cNvPr id="765963" name="Object 11"/>
          <p:cNvGraphicFramePr>
            <a:graphicFrameLocks noChangeAspect="1"/>
          </p:cNvGraphicFramePr>
          <p:nvPr/>
        </p:nvGraphicFramePr>
        <p:xfrm>
          <a:off x="684213" y="3933825"/>
          <a:ext cx="381635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997" name="Equation" r:id="rId16" imgW="4622760" imgH="1130040" progId="Equation.3">
                  <p:embed/>
                </p:oleObj>
              </mc:Choice>
              <mc:Fallback>
                <p:oleObj name="Equation" r:id="rId16" imgW="4622760" imgH="1130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933825"/>
                        <a:ext cx="3816350" cy="1001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5964" name="Object 12"/>
          <p:cNvGraphicFramePr>
            <a:graphicFrameLocks noChangeAspect="1"/>
          </p:cNvGraphicFramePr>
          <p:nvPr/>
        </p:nvGraphicFramePr>
        <p:xfrm>
          <a:off x="4572000" y="3933825"/>
          <a:ext cx="3600450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998" name="Equation" r:id="rId18" imgW="4165560" imgH="1130040" progId="Equation.3">
                  <p:embed/>
                </p:oleObj>
              </mc:Choice>
              <mc:Fallback>
                <p:oleObj name="Equation" r:id="rId18" imgW="4165560" imgH="11300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933825"/>
                        <a:ext cx="3600450" cy="979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5965" name="Object 13"/>
          <p:cNvGraphicFramePr>
            <a:graphicFrameLocks noChangeAspect="1"/>
          </p:cNvGraphicFramePr>
          <p:nvPr/>
        </p:nvGraphicFramePr>
        <p:xfrm>
          <a:off x="1042988" y="4941888"/>
          <a:ext cx="2449512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999" name="Equation" r:id="rId20" imgW="2895480" imgH="1130040" progId="Equation.3">
                  <p:embed/>
                </p:oleObj>
              </mc:Choice>
              <mc:Fallback>
                <p:oleObj name="Equation" r:id="rId20" imgW="2895480" imgH="11300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941888"/>
                        <a:ext cx="2449512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5966" name="Rectangle 14"/>
          <p:cNvSpPr>
            <a:spLocks noChangeArrowheads="1"/>
          </p:cNvSpPr>
          <p:nvPr/>
        </p:nvSpPr>
        <p:spPr bwMode="auto">
          <a:xfrm>
            <a:off x="395288" y="5949950"/>
            <a:ext cx="37290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）场强最小值为零</a:t>
            </a:r>
          </a:p>
        </p:txBody>
      </p:sp>
      <p:grpSp>
        <p:nvGrpSpPr>
          <p:cNvPr id="765967" name="Group 15"/>
          <p:cNvGrpSpPr>
            <a:grpSpLocks/>
          </p:cNvGrpSpPr>
          <p:nvPr/>
        </p:nvGrpSpPr>
        <p:grpSpPr bwMode="auto">
          <a:xfrm>
            <a:off x="3995738" y="5516563"/>
            <a:ext cx="4895850" cy="1081087"/>
            <a:chOff x="2472" y="3158"/>
            <a:chExt cx="3152" cy="680"/>
          </a:xfrm>
        </p:grpSpPr>
        <p:graphicFrame>
          <p:nvGraphicFramePr>
            <p:cNvPr id="765968" name="Object 16"/>
            <p:cNvGraphicFramePr>
              <a:graphicFrameLocks noChangeAspect="1"/>
            </p:cNvGraphicFramePr>
            <p:nvPr/>
          </p:nvGraphicFramePr>
          <p:xfrm>
            <a:off x="2821" y="3203"/>
            <a:ext cx="1678" cy="6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6000" name="公式" r:id="rId22" imgW="3213000" imgH="1130040" progId="Equation.3">
                    <p:embed/>
                  </p:oleObj>
                </mc:Choice>
                <mc:Fallback>
                  <p:oleObj name="公式" r:id="rId22" imgW="3213000" imgH="113004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1" y="3203"/>
                          <a:ext cx="1678" cy="6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 type="none" w="med" len="lg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5969" name="Object 17"/>
            <p:cNvGraphicFramePr>
              <a:graphicFrameLocks noChangeAspect="1"/>
            </p:cNvGraphicFramePr>
            <p:nvPr/>
          </p:nvGraphicFramePr>
          <p:xfrm>
            <a:off x="4777" y="3219"/>
            <a:ext cx="816" cy="5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6001" name="Equation" r:id="rId24" imgW="1600200" imgH="1041120" progId="Equation.3">
                    <p:embed/>
                  </p:oleObj>
                </mc:Choice>
                <mc:Fallback>
                  <p:oleObj name="Equation" r:id="rId24" imgW="1600200" imgH="104112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7" y="3219"/>
                          <a:ext cx="816" cy="5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 type="none" w="med" len="lg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5970" name="Rectangle 18"/>
            <p:cNvSpPr>
              <a:spLocks noChangeArrowheads="1"/>
            </p:cNvSpPr>
            <p:nvPr/>
          </p:nvSpPr>
          <p:spPr bwMode="auto">
            <a:xfrm>
              <a:off x="2472" y="3339"/>
              <a:ext cx="8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80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当</a:t>
              </a:r>
            </a:p>
          </p:txBody>
        </p:sp>
        <p:sp>
          <p:nvSpPr>
            <p:cNvPr id="765971" name="Rectangle 19"/>
            <p:cNvSpPr>
              <a:spLocks noChangeArrowheads="1"/>
            </p:cNvSpPr>
            <p:nvPr/>
          </p:nvSpPr>
          <p:spPr bwMode="auto">
            <a:xfrm>
              <a:off x="2472" y="3158"/>
              <a:ext cx="3152" cy="68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latin typeface="Arial" charset="0"/>
              </a:endParaRPr>
            </a:p>
          </p:txBody>
        </p:sp>
      </p:grpSp>
      <p:grpSp>
        <p:nvGrpSpPr>
          <p:cNvPr id="765972" name="Group 20"/>
          <p:cNvGrpSpPr>
            <a:grpSpLocks/>
          </p:cNvGrpSpPr>
          <p:nvPr/>
        </p:nvGrpSpPr>
        <p:grpSpPr bwMode="auto">
          <a:xfrm>
            <a:off x="7056438" y="1700213"/>
            <a:ext cx="2087562" cy="2305050"/>
            <a:chOff x="3730" y="1521"/>
            <a:chExt cx="1809" cy="2109"/>
          </a:xfrm>
        </p:grpSpPr>
        <p:sp>
          <p:nvSpPr>
            <p:cNvPr id="765973" name="Line 21"/>
            <p:cNvSpPr>
              <a:spLocks noChangeShapeType="1"/>
            </p:cNvSpPr>
            <p:nvPr/>
          </p:nvSpPr>
          <p:spPr bwMode="auto">
            <a:xfrm>
              <a:off x="4198" y="3416"/>
              <a:ext cx="61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stealth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5974" name="Freeform 22" descr="10%"/>
            <p:cNvSpPr>
              <a:spLocks/>
            </p:cNvSpPr>
            <p:nvPr/>
          </p:nvSpPr>
          <p:spPr bwMode="auto">
            <a:xfrm>
              <a:off x="4190" y="1521"/>
              <a:ext cx="645" cy="2004"/>
            </a:xfrm>
            <a:custGeom>
              <a:avLst/>
              <a:gdLst>
                <a:gd name="T0" fmla="*/ 0 w 645"/>
                <a:gd name="T1" fmla="*/ 253 h 2004"/>
                <a:gd name="T2" fmla="*/ 645 w 645"/>
                <a:gd name="T3" fmla="*/ 172 h 2004"/>
                <a:gd name="T4" fmla="*/ 645 w 645"/>
                <a:gd name="T5" fmla="*/ 1751 h 2004"/>
                <a:gd name="T6" fmla="*/ 0 w 645"/>
                <a:gd name="T7" fmla="*/ 1751 h 2004"/>
                <a:gd name="T8" fmla="*/ 0 w 645"/>
                <a:gd name="T9" fmla="*/ 253 h 2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5" h="2004">
                  <a:moveTo>
                    <a:pt x="0" y="253"/>
                  </a:moveTo>
                  <a:cubicBezTo>
                    <a:pt x="277" y="0"/>
                    <a:pt x="507" y="541"/>
                    <a:pt x="645" y="172"/>
                  </a:cubicBezTo>
                  <a:cubicBezTo>
                    <a:pt x="645" y="172"/>
                    <a:pt x="645" y="961"/>
                    <a:pt x="645" y="1751"/>
                  </a:cubicBezTo>
                  <a:cubicBezTo>
                    <a:pt x="334" y="2004"/>
                    <a:pt x="334" y="1474"/>
                    <a:pt x="0" y="1751"/>
                  </a:cubicBezTo>
                  <a:cubicBezTo>
                    <a:pt x="0" y="1002"/>
                    <a:pt x="0" y="253"/>
                    <a:pt x="0" y="253"/>
                  </a:cubicBezTo>
                </a:path>
              </a:pathLst>
            </a:custGeom>
            <a:pattFill prst="pct10">
              <a:fgClr>
                <a:srgbClr val="000000"/>
              </a:fgClr>
              <a:bgClr>
                <a:srgbClr val="FFFFFF"/>
              </a:bgClr>
            </a:pattFill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5975" name="Oval 23"/>
            <p:cNvSpPr>
              <a:spLocks noChangeArrowheads="1"/>
            </p:cNvSpPr>
            <p:nvPr/>
          </p:nvSpPr>
          <p:spPr bwMode="auto">
            <a:xfrm>
              <a:off x="3863" y="2609"/>
              <a:ext cx="4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5976" name="Oval 24"/>
            <p:cNvSpPr>
              <a:spLocks noChangeArrowheads="1"/>
            </p:cNvSpPr>
            <p:nvPr/>
          </p:nvSpPr>
          <p:spPr bwMode="auto">
            <a:xfrm>
              <a:off x="4638" y="2609"/>
              <a:ext cx="4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5977" name="Oval 25"/>
            <p:cNvSpPr>
              <a:spLocks noChangeArrowheads="1"/>
            </p:cNvSpPr>
            <p:nvPr/>
          </p:nvSpPr>
          <p:spPr bwMode="auto">
            <a:xfrm>
              <a:off x="5204" y="2609"/>
              <a:ext cx="4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5978" name="Line 26"/>
            <p:cNvSpPr>
              <a:spLocks noChangeShapeType="1"/>
            </p:cNvSpPr>
            <p:nvPr/>
          </p:nvSpPr>
          <p:spPr bwMode="auto">
            <a:xfrm>
              <a:off x="4197" y="2446"/>
              <a:ext cx="134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65979" name="Object 27"/>
            <p:cNvGraphicFramePr>
              <a:graphicFrameLocks noChangeAspect="1"/>
            </p:cNvGraphicFramePr>
            <p:nvPr/>
          </p:nvGraphicFramePr>
          <p:xfrm>
            <a:off x="4520" y="2676"/>
            <a:ext cx="28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6002" name="Equation" r:id="rId26" imgW="457200" imgH="355320" progId="Equation.3">
                    <p:embed/>
                  </p:oleObj>
                </mc:Choice>
                <mc:Fallback>
                  <p:oleObj name="Equation" r:id="rId26" imgW="457200" imgH="35532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0" y="2676"/>
                          <a:ext cx="288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5980" name="Object 28"/>
            <p:cNvGraphicFramePr>
              <a:graphicFrameLocks noChangeAspect="1"/>
            </p:cNvGraphicFramePr>
            <p:nvPr/>
          </p:nvGraphicFramePr>
          <p:xfrm>
            <a:off x="3730" y="2676"/>
            <a:ext cx="368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6003" name="Equation" r:id="rId28" imgW="583920" imgH="507960" progId="Equation.3">
                    <p:embed/>
                  </p:oleObj>
                </mc:Choice>
                <mc:Fallback>
                  <p:oleObj name="Equation" r:id="rId28" imgW="583920" imgH="50796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0" y="2676"/>
                          <a:ext cx="368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5981" name="Object 29"/>
            <p:cNvGraphicFramePr>
              <a:graphicFrameLocks noChangeAspect="1"/>
            </p:cNvGraphicFramePr>
            <p:nvPr/>
          </p:nvGraphicFramePr>
          <p:xfrm>
            <a:off x="5083" y="2676"/>
            <a:ext cx="384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6004" name="Equation" r:id="rId30" imgW="609480" imgH="507960" progId="Equation.3">
                    <p:embed/>
                  </p:oleObj>
                </mc:Choice>
                <mc:Fallback>
                  <p:oleObj name="Equation" r:id="rId30" imgW="609480" imgH="50796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3" y="2676"/>
                          <a:ext cx="384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5982" name="Line 30"/>
            <p:cNvSpPr>
              <a:spLocks noChangeShapeType="1"/>
            </p:cNvSpPr>
            <p:nvPr/>
          </p:nvSpPr>
          <p:spPr bwMode="auto">
            <a:xfrm>
              <a:off x="4185" y="3326"/>
              <a:ext cx="0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5983" name="Line 31"/>
            <p:cNvSpPr>
              <a:spLocks noChangeShapeType="1"/>
            </p:cNvSpPr>
            <p:nvPr/>
          </p:nvSpPr>
          <p:spPr bwMode="auto">
            <a:xfrm>
              <a:off x="4833" y="3326"/>
              <a:ext cx="0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65984" name="Object 32"/>
            <p:cNvGraphicFramePr>
              <a:graphicFrameLocks noChangeAspect="1"/>
            </p:cNvGraphicFramePr>
            <p:nvPr/>
          </p:nvGraphicFramePr>
          <p:xfrm>
            <a:off x="4454" y="3454"/>
            <a:ext cx="168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6005" name="Equation" r:id="rId32" imgW="266400" imgH="279360" progId="Equation.3">
                    <p:embed/>
                  </p:oleObj>
                </mc:Choice>
                <mc:Fallback>
                  <p:oleObj name="Equation" r:id="rId32" imgW="266400" imgH="27936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4" y="3454"/>
                          <a:ext cx="168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5985" name="Object 33"/>
            <p:cNvGraphicFramePr>
              <a:graphicFrameLocks noChangeAspect="1"/>
            </p:cNvGraphicFramePr>
            <p:nvPr/>
          </p:nvGraphicFramePr>
          <p:xfrm>
            <a:off x="5309" y="2223"/>
            <a:ext cx="192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6006" name="Equation" r:id="rId34" imgW="304560" imgH="279360" progId="Equation.3">
                    <p:embed/>
                  </p:oleObj>
                </mc:Choice>
                <mc:Fallback>
                  <p:oleObj name="Equation" r:id="rId34" imgW="304560" imgH="27936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9" y="2223"/>
                          <a:ext cx="192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5986" name="Object 34"/>
            <p:cNvGraphicFramePr>
              <a:graphicFrameLocks noChangeAspect="1"/>
            </p:cNvGraphicFramePr>
            <p:nvPr/>
          </p:nvGraphicFramePr>
          <p:xfrm>
            <a:off x="4011" y="2278"/>
            <a:ext cx="160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6007" name="Equation" r:id="rId36" imgW="253800" imgH="279360" progId="Equation.3">
                    <p:embed/>
                  </p:oleObj>
                </mc:Choice>
                <mc:Fallback>
                  <p:oleObj name="Equation" r:id="rId36" imgW="253800" imgH="27936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1" y="2278"/>
                          <a:ext cx="160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65987" name="Group 35"/>
          <p:cNvGrpSpPr>
            <a:grpSpLocks/>
          </p:cNvGrpSpPr>
          <p:nvPr/>
        </p:nvGrpSpPr>
        <p:grpSpPr bwMode="auto">
          <a:xfrm>
            <a:off x="7596188" y="1628775"/>
            <a:ext cx="473075" cy="1944688"/>
            <a:chOff x="4283" y="1490"/>
            <a:chExt cx="410" cy="1726"/>
          </a:xfrm>
        </p:grpSpPr>
        <p:sp>
          <p:nvSpPr>
            <p:cNvPr id="765988" name="Rectangle 36"/>
            <p:cNvSpPr>
              <a:spLocks noChangeArrowheads="1"/>
            </p:cNvSpPr>
            <p:nvPr/>
          </p:nvSpPr>
          <p:spPr bwMode="auto">
            <a:xfrm>
              <a:off x="4475" y="1750"/>
              <a:ext cx="49" cy="146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65989" name="Object 37"/>
            <p:cNvGraphicFramePr>
              <a:graphicFrameLocks noChangeAspect="1"/>
            </p:cNvGraphicFramePr>
            <p:nvPr/>
          </p:nvGraphicFramePr>
          <p:xfrm>
            <a:off x="4373" y="1490"/>
            <a:ext cx="32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6008" name="Equation" r:id="rId38" imgW="507960" imgH="368280" progId="Equation.3">
                    <p:embed/>
                  </p:oleObj>
                </mc:Choice>
                <mc:Fallback>
                  <p:oleObj name="Equation" r:id="rId38" imgW="507960" imgH="36828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3" y="1490"/>
                          <a:ext cx="320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5990" name="Object 38"/>
            <p:cNvGraphicFramePr>
              <a:graphicFrameLocks noChangeAspect="1"/>
            </p:cNvGraphicFramePr>
            <p:nvPr/>
          </p:nvGraphicFramePr>
          <p:xfrm>
            <a:off x="4283" y="2282"/>
            <a:ext cx="192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6009" name="Equation" r:id="rId40" imgW="304560" imgH="279360" progId="Equation.3">
                    <p:embed/>
                  </p:oleObj>
                </mc:Choice>
                <mc:Fallback>
                  <p:oleObj name="Equation" r:id="rId40" imgW="304560" imgH="27936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3" y="2282"/>
                          <a:ext cx="192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6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6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6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6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6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6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6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6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6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6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65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65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65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958" grpId="0" autoUpdateAnimBg="0"/>
      <p:bldP spid="765962" grpId="0" autoUpdateAnimBg="0"/>
      <p:bldP spid="76596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Text Box 2"/>
          <p:cNvSpPr txBox="1">
            <a:spLocks noChangeArrowheads="1"/>
          </p:cNvSpPr>
          <p:nvPr/>
        </p:nvSpPr>
        <p:spPr bwMode="auto">
          <a:xfrm>
            <a:off x="468313" y="260350"/>
            <a:ext cx="8382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chemeClr val="tx1"/>
                </a:solidFill>
                <a:latin typeface="宋体" pitchFamily="2" charset="-122"/>
              </a:rPr>
              <a:t>5.</a:t>
            </a:r>
            <a:r>
              <a:rPr kumimoji="1" lang="en-US" altLang="zh-CN"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kumimoji="1" lang="zh-CN" altLang="en-US" sz="2800">
                <a:solidFill>
                  <a:schemeClr val="tx1"/>
                </a:solidFill>
                <a:latin typeface="宋体" pitchFamily="2" charset="-122"/>
              </a:rPr>
              <a:t>求无限长均匀带电直线外任一点</a:t>
            </a:r>
            <a:r>
              <a:rPr kumimoji="1" lang="en-US" altLang="zh-CN" sz="2800">
                <a:solidFill>
                  <a:schemeClr val="tx1"/>
                </a:solidFill>
                <a:latin typeface="宋体" pitchFamily="2" charset="-122"/>
              </a:rPr>
              <a:t>P</a:t>
            </a:r>
            <a:r>
              <a:rPr kumimoji="1" lang="zh-CN" altLang="en-US" sz="2800">
                <a:solidFill>
                  <a:schemeClr val="tx1"/>
                </a:solidFill>
                <a:latin typeface="宋体" pitchFamily="2" charset="-122"/>
              </a:rPr>
              <a:t>的电势。</a:t>
            </a:r>
            <a:r>
              <a:rPr kumimoji="1" lang="en-US" altLang="zh-CN" sz="2800">
                <a:solidFill>
                  <a:schemeClr val="tx1"/>
                </a:solidFill>
                <a:latin typeface="宋体" pitchFamily="2" charset="-122"/>
              </a:rPr>
              <a:t>(</a:t>
            </a:r>
            <a:r>
              <a:rPr kumimoji="1" lang="zh-CN" altLang="en-US" sz="2800">
                <a:solidFill>
                  <a:schemeClr val="tx1"/>
                </a:solidFill>
                <a:latin typeface="宋体" pitchFamily="2" charset="-122"/>
              </a:rPr>
              <a:t>电荷线密度为</a:t>
            </a:r>
            <a:r>
              <a:rPr kumimoji="1" lang="zh-CN" altLang="en-US" sz="280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</a:t>
            </a:r>
            <a:r>
              <a:rPr kumimoji="1" lang="en-US" altLang="zh-CN" sz="280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)</a:t>
            </a:r>
            <a:endParaRPr kumimoji="1" lang="en-US" altLang="zh-CN" sz="280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768003" name="Rectangle 3"/>
          <p:cNvSpPr>
            <a:spLocks noChangeArrowheads="1"/>
          </p:cNvSpPr>
          <p:nvPr/>
        </p:nvSpPr>
        <p:spPr bwMode="auto">
          <a:xfrm>
            <a:off x="5638800" y="2819400"/>
            <a:ext cx="3168650" cy="1524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68004" name="Group 4"/>
          <p:cNvGrpSpPr>
            <a:grpSpLocks/>
          </p:cNvGrpSpPr>
          <p:nvPr/>
        </p:nvGrpSpPr>
        <p:grpSpPr bwMode="auto">
          <a:xfrm>
            <a:off x="6300788" y="981075"/>
            <a:ext cx="990600" cy="1828800"/>
            <a:chOff x="3984" y="624"/>
            <a:chExt cx="624" cy="1152"/>
          </a:xfrm>
        </p:grpSpPr>
        <p:sp>
          <p:nvSpPr>
            <p:cNvPr id="768005" name="Oval 5"/>
            <p:cNvSpPr>
              <a:spLocks noChangeArrowheads="1"/>
            </p:cNvSpPr>
            <p:nvPr/>
          </p:nvSpPr>
          <p:spPr bwMode="auto">
            <a:xfrm>
              <a:off x="4224" y="768"/>
              <a:ext cx="44" cy="48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FF33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006" name="Rectangle 6"/>
            <p:cNvSpPr>
              <a:spLocks noChangeArrowheads="1"/>
            </p:cNvSpPr>
            <p:nvPr/>
          </p:nvSpPr>
          <p:spPr bwMode="auto">
            <a:xfrm>
              <a:off x="3984" y="624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rgbClr val="660033"/>
                  </a:solidFill>
                </a:rPr>
                <a:t>P</a:t>
              </a:r>
              <a:endParaRPr kumimoji="1" lang="en-US" altLang="zh-CN" sz="2400" b="0">
                <a:solidFill>
                  <a:srgbClr val="660033"/>
                </a:solidFill>
              </a:endParaRPr>
            </a:p>
          </p:txBody>
        </p:sp>
        <p:sp>
          <p:nvSpPr>
            <p:cNvPr id="768007" name="Line 7"/>
            <p:cNvSpPr>
              <a:spLocks noChangeShapeType="1"/>
            </p:cNvSpPr>
            <p:nvPr/>
          </p:nvSpPr>
          <p:spPr bwMode="auto">
            <a:xfrm>
              <a:off x="4320" y="816"/>
              <a:ext cx="0" cy="960"/>
            </a:xfrm>
            <a:prstGeom prst="line">
              <a:avLst/>
            </a:prstGeom>
            <a:noFill/>
            <a:ln w="19050" cap="rnd">
              <a:solidFill>
                <a:srgbClr val="9900CC"/>
              </a:solidFill>
              <a:prstDash val="sysDot"/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008" name="Line 8"/>
            <p:cNvSpPr>
              <a:spLocks noChangeShapeType="1"/>
            </p:cNvSpPr>
            <p:nvPr/>
          </p:nvSpPr>
          <p:spPr bwMode="auto">
            <a:xfrm>
              <a:off x="4272" y="816"/>
              <a:ext cx="177" cy="0"/>
            </a:xfrm>
            <a:prstGeom prst="line">
              <a:avLst/>
            </a:prstGeom>
            <a:noFill/>
            <a:ln w="19050">
              <a:solidFill>
                <a:srgbClr val="99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009" name="Rectangle 9"/>
            <p:cNvSpPr>
              <a:spLocks noChangeArrowheads="1"/>
            </p:cNvSpPr>
            <p:nvPr/>
          </p:nvSpPr>
          <p:spPr bwMode="auto">
            <a:xfrm>
              <a:off x="4405" y="1032"/>
              <a:ext cx="2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i="1">
                  <a:solidFill>
                    <a:srgbClr val="9900CC"/>
                  </a:solidFill>
                </a:rPr>
                <a:t>r</a:t>
              </a:r>
              <a:endParaRPr kumimoji="1" lang="en-US" altLang="zh-CN" sz="2400" b="0" i="1">
                <a:solidFill>
                  <a:srgbClr val="9900CC"/>
                </a:solidFill>
              </a:endParaRPr>
            </a:p>
          </p:txBody>
        </p:sp>
      </p:grpSp>
      <p:grpSp>
        <p:nvGrpSpPr>
          <p:cNvPr id="768010" name="Group 10"/>
          <p:cNvGrpSpPr>
            <a:grpSpLocks/>
          </p:cNvGrpSpPr>
          <p:nvPr/>
        </p:nvGrpSpPr>
        <p:grpSpPr bwMode="auto">
          <a:xfrm>
            <a:off x="6227763" y="1628775"/>
            <a:ext cx="654050" cy="1190625"/>
            <a:chOff x="3888" y="1056"/>
            <a:chExt cx="447" cy="720"/>
          </a:xfrm>
        </p:grpSpPr>
        <p:sp>
          <p:nvSpPr>
            <p:cNvPr id="768011" name="Line 11"/>
            <p:cNvSpPr>
              <a:spLocks noChangeShapeType="1"/>
            </p:cNvSpPr>
            <p:nvPr/>
          </p:nvSpPr>
          <p:spPr bwMode="auto">
            <a:xfrm>
              <a:off x="4080" y="1296"/>
              <a:ext cx="96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68012" name="Group 12"/>
            <p:cNvGrpSpPr>
              <a:grpSpLocks/>
            </p:cNvGrpSpPr>
            <p:nvPr/>
          </p:nvGrpSpPr>
          <p:grpSpPr bwMode="auto">
            <a:xfrm>
              <a:off x="3888" y="1056"/>
              <a:ext cx="447" cy="720"/>
              <a:chOff x="3888" y="1056"/>
              <a:chExt cx="447" cy="720"/>
            </a:xfrm>
          </p:grpSpPr>
          <p:sp>
            <p:nvSpPr>
              <p:cNvPr id="768013" name="Oval 13"/>
              <p:cNvSpPr>
                <a:spLocks noChangeArrowheads="1"/>
              </p:cNvSpPr>
              <p:nvPr/>
            </p:nvSpPr>
            <p:spPr bwMode="auto">
              <a:xfrm>
                <a:off x="4224" y="1248"/>
                <a:ext cx="48" cy="4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014" name="Line 14"/>
              <p:cNvSpPr>
                <a:spLocks noChangeShapeType="1"/>
              </p:cNvSpPr>
              <p:nvPr/>
            </p:nvSpPr>
            <p:spPr bwMode="auto">
              <a:xfrm>
                <a:off x="4176" y="1296"/>
                <a:ext cx="0" cy="480"/>
              </a:xfrm>
              <a:prstGeom prst="line">
                <a:avLst/>
              </a:prstGeom>
              <a:noFill/>
              <a:ln w="19050" cap="rnd">
                <a:solidFill>
                  <a:schemeClr val="accent2"/>
                </a:solidFill>
                <a:prstDash val="sysDot"/>
                <a:round/>
                <a:headEnd type="arrow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015" name="Text Box 15"/>
              <p:cNvSpPr txBox="1">
                <a:spLocks noChangeArrowheads="1"/>
              </p:cNvSpPr>
              <p:nvPr/>
            </p:nvSpPr>
            <p:spPr bwMode="auto">
              <a:xfrm>
                <a:off x="3888" y="1392"/>
                <a:ext cx="447" cy="3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kumimoji="1" lang="en-US" altLang="zh-CN" sz="2800" i="1">
                    <a:solidFill>
                      <a:srgbClr val="660033"/>
                    </a:solidFill>
                  </a:rPr>
                  <a:t>r</a:t>
                </a:r>
                <a:r>
                  <a:rPr kumimoji="1" lang="en-US" altLang="zh-CN" sz="2000" baseline="-25000">
                    <a:solidFill>
                      <a:srgbClr val="660033"/>
                    </a:solidFill>
                  </a:rPr>
                  <a:t>0</a:t>
                </a:r>
              </a:p>
            </p:txBody>
          </p:sp>
          <p:sp>
            <p:nvSpPr>
              <p:cNvPr id="768016" name="Text Box 16"/>
              <p:cNvSpPr txBox="1">
                <a:spLocks noChangeArrowheads="1"/>
              </p:cNvSpPr>
              <p:nvPr/>
            </p:nvSpPr>
            <p:spPr bwMode="auto">
              <a:xfrm>
                <a:off x="3983" y="1056"/>
                <a:ext cx="193" cy="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>
                    <a:solidFill>
                      <a:srgbClr val="660033"/>
                    </a:solidFill>
                  </a:rPr>
                  <a:t>A</a:t>
                </a:r>
              </a:p>
            </p:txBody>
          </p:sp>
        </p:grpSp>
      </p:grpSp>
      <p:sp>
        <p:nvSpPr>
          <p:cNvPr id="768017" name="Text Box 17"/>
          <p:cNvSpPr txBox="1">
            <a:spLocks noChangeArrowheads="1"/>
          </p:cNvSpPr>
          <p:nvPr/>
        </p:nvSpPr>
        <p:spPr bwMode="auto">
          <a:xfrm>
            <a:off x="468313" y="1341438"/>
            <a:ext cx="23034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chemeClr val="tx1"/>
                </a:solidFill>
              </a:rPr>
              <a:t>解：已有</a:t>
            </a:r>
          </a:p>
        </p:txBody>
      </p:sp>
      <p:graphicFrame>
        <p:nvGraphicFramePr>
          <p:cNvPr id="768018" name="Object 18"/>
          <p:cNvGraphicFramePr>
            <a:graphicFrameLocks noChangeAspect="1"/>
          </p:cNvGraphicFramePr>
          <p:nvPr/>
        </p:nvGraphicFramePr>
        <p:xfrm>
          <a:off x="2268538" y="1268413"/>
          <a:ext cx="1806575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32" name="Equation" r:id="rId4" imgW="698400" imgH="431640" progId="Equation.3">
                  <p:embed/>
                </p:oleObj>
              </mc:Choice>
              <mc:Fallback>
                <p:oleObj name="Equation" r:id="rId4" imgW="698400" imgH="4316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268413"/>
                        <a:ext cx="1806575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19" name="Text Box 19"/>
          <p:cNvSpPr txBox="1">
            <a:spLocks noChangeArrowheads="1"/>
          </p:cNvSpPr>
          <p:nvPr/>
        </p:nvSpPr>
        <p:spPr bwMode="auto">
          <a:xfrm>
            <a:off x="609600" y="2514600"/>
            <a:ext cx="47244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b="0">
                <a:solidFill>
                  <a:schemeClr val="tx1"/>
                </a:solidFill>
              </a:rPr>
              <a:t>       </a:t>
            </a:r>
            <a:r>
              <a:rPr kumimoji="1" lang="zh-CN" altLang="en-US" sz="2800">
                <a:solidFill>
                  <a:srgbClr val="0000FF"/>
                </a:solidFill>
                <a:latin typeface="宋体" pitchFamily="2" charset="-122"/>
              </a:rPr>
              <a:t>因电荷分布在无限远处，则</a:t>
            </a:r>
            <a:r>
              <a:rPr kumimoji="1" lang="zh-CN" altLang="en-US" sz="2800">
                <a:solidFill>
                  <a:srgbClr val="FF3300"/>
                </a:solidFill>
                <a:latin typeface="宋体" pitchFamily="2" charset="-122"/>
              </a:rPr>
              <a:t>不能</a:t>
            </a:r>
            <a:r>
              <a:rPr kumimoji="1" lang="zh-CN" altLang="en-US" sz="2800">
                <a:solidFill>
                  <a:srgbClr val="FF0000"/>
                </a:solidFill>
                <a:latin typeface="宋体" pitchFamily="2" charset="-122"/>
              </a:rPr>
              <a:t>选无限远</a:t>
            </a:r>
            <a:r>
              <a:rPr kumimoji="1" lang="zh-CN" altLang="en-US" sz="2800">
                <a:solidFill>
                  <a:srgbClr val="0000FF"/>
                </a:solidFill>
                <a:latin typeface="宋体" pitchFamily="2" charset="-122"/>
              </a:rPr>
              <a:t>处为电势零点。</a:t>
            </a:r>
            <a:r>
              <a:rPr kumimoji="1" lang="zh-CN" altLang="en-US" sz="2800">
                <a:solidFill>
                  <a:srgbClr val="FF0066"/>
                </a:solidFill>
                <a:latin typeface="宋体" pitchFamily="2" charset="-122"/>
              </a:rPr>
              <a:t>可选</a:t>
            </a:r>
            <a:r>
              <a:rPr kumimoji="1" lang="en-US" altLang="zh-CN" sz="2800">
                <a:solidFill>
                  <a:srgbClr val="FF0066"/>
                </a:solidFill>
                <a:cs typeface="Times New Roman" pitchFamily="18" charset="0"/>
              </a:rPr>
              <a:t>A</a:t>
            </a:r>
            <a:r>
              <a:rPr kumimoji="1" lang="zh-CN" altLang="en-US" sz="2800">
                <a:solidFill>
                  <a:srgbClr val="FF0066"/>
                </a:solidFill>
                <a:latin typeface="宋体" pitchFamily="2" charset="-122"/>
              </a:rPr>
              <a:t>点为电势零点。</a:t>
            </a:r>
          </a:p>
        </p:txBody>
      </p:sp>
      <p:graphicFrame>
        <p:nvGraphicFramePr>
          <p:cNvPr id="768020" name="Object 20"/>
          <p:cNvGraphicFramePr>
            <a:graphicFrameLocks noChangeAspect="1"/>
          </p:cNvGraphicFramePr>
          <p:nvPr/>
        </p:nvGraphicFramePr>
        <p:xfrm>
          <a:off x="684213" y="3860800"/>
          <a:ext cx="5294312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33" name="Equation" r:id="rId6" imgW="1726920" imgH="431640" progId="Equation.DSMT4">
                  <p:embed/>
                </p:oleObj>
              </mc:Choice>
              <mc:Fallback>
                <p:oleObj name="Equation" r:id="rId6" imgW="1726920" imgH="43164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860800"/>
                        <a:ext cx="5294312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21" name="Object 21"/>
          <p:cNvGraphicFramePr>
            <a:graphicFrameLocks noChangeAspect="1"/>
          </p:cNvGraphicFramePr>
          <p:nvPr/>
        </p:nvGraphicFramePr>
        <p:xfrm>
          <a:off x="1331913" y="5013325"/>
          <a:ext cx="5832475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34" name="Equation" r:id="rId8" imgW="2019240" imgH="444240" progId="Equation.3">
                  <p:embed/>
                </p:oleObj>
              </mc:Choice>
              <mc:Fallback>
                <p:oleObj name="Equation" r:id="rId8" imgW="2019240" imgH="4442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013325"/>
                        <a:ext cx="5832475" cy="116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68028" name="Group 28"/>
          <p:cNvGrpSpPr>
            <a:grpSpLocks/>
          </p:cNvGrpSpPr>
          <p:nvPr/>
        </p:nvGrpSpPr>
        <p:grpSpPr bwMode="auto">
          <a:xfrm>
            <a:off x="6443663" y="1989138"/>
            <a:ext cx="288925" cy="827087"/>
            <a:chOff x="4059" y="1253"/>
            <a:chExt cx="182" cy="521"/>
          </a:xfrm>
        </p:grpSpPr>
        <p:sp>
          <p:nvSpPr>
            <p:cNvPr id="768026" name="Line 26"/>
            <p:cNvSpPr>
              <a:spLocks noChangeShapeType="1"/>
            </p:cNvSpPr>
            <p:nvPr/>
          </p:nvSpPr>
          <p:spPr bwMode="auto">
            <a:xfrm>
              <a:off x="4150" y="1253"/>
              <a:ext cx="0" cy="5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8027" name="Line 27"/>
            <p:cNvSpPr>
              <a:spLocks noChangeShapeType="1"/>
            </p:cNvSpPr>
            <p:nvPr/>
          </p:nvSpPr>
          <p:spPr bwMode="auto">
            <a:xfrm>
              <a:off x="4059" y="1253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68029" name="Text Box 29"/>
          <p:cNvSpPr txBox="1">
            <a:spLocks noChangeArrowheads="1"/>
          </p:cNvSpPr>
          <p:nvPr/>
        </p:nvSpPr>
        <p:spPr bwMode="auto">
          <a:xfrm>
            <a:off x="5113338" y="5949950"/>
            <a:ext cx="3203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0000FF"/>
                </a:solidFill>
                <a:latin typeface="宋体" pitchFamily="2" charset="-122"/>
              </a:rPr>
              <a:t>当     时最简便</a:t>
            </a:r>
            <a:endParaRPr kumimoji="1" lang="zh-CN" altLang="en-US" sz="2800">
              <a:solidFill>
                <a:srgbClr val="FF0066"/>
              </a:solidFill>
              <a:latin typeface="宋体" pitchFamily="2" charset="-122"/>
            </a:endParaRPr>
          </a:p>
        </p:txBody>
      </p:sp>
      <p:graphicFrame>
        <p:nvGraphicFramePr>
          <p:cNvPr id="768030" name="Object 30"/>
          <p:cNvGraphicFramePr>
            <a:graphicFrameLocks noGrp="1" noChangeAspect="1"/>
          </p:cNvGraphicFramePr>
          <p:nvPr>
            <p:ph/>
          </p:nvPr>
        </p:nvGraphicFramePr>
        <p:xfrm>
          <a:off x="5545138" y="5988050"/>
          <a:ext cx="8636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35" name="公式" r:id="rId10" imgW="355320" imgH="228600" progId="Equation.3">
                  <p:embed/>
                </p:oleObj>
              </mc:Choice>
              <mc:Fallback>
                <p:oleObj name="公式" r:id="rId10" imgW="355320" imgH="228600" progId="Equation.3">
                  <p:embed/>
                  <p:pic>
                    <p:nvPicPr>
                      <p:cNvPr id="0" name="Object 3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5138" y="5988050"/>
                        <a:ext cx="8636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6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680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680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768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768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68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68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1000"/>
                                        <p:tgtEl>
                                          <p:spTgt spid="768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1000"/>
                                        <p:tgtEl>
                                          <p:spTgt spid="768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768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1000"/>
                                        <p:tgtEl>
                                          <p:spTgt spid="768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03" grpId="0" animBg="1"/>
      <p:bldP spid="768017" grpId="0" autoUpdateAnimBg="0"/>
      <p:bldP spid="768019" grpId="0" autoUpdateAnimBg="0"/>
      <p:bldP spid="76802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AutoShape 2"/>
          <p:cNvSpPr>
            <a:spLocks noChangeArrowheads="1"/>
          </p:cNvSpPr>
          <p:nvPr/>
        </p:nvSpPr>
        <p:spPr bwMode="auto">
          <a:xfrm>
            <a:off x="5940425" y="1484313"/>
            <a:ext cx="1150938" cy="1152525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70051" name="Text Box 3"/>
          <p:cNvSpPr txBox="1">
            <a:spLocks noChangeArrowheads="1"/>
          </p:cNvSpPr>
          <p:nvPr/>
        </p:nvSpPr>
        <p:spPr bwMode="auto">
          <a:xfrm>
            <a:off x="6083300" y="1019175"/>
            <a:ext cx="5048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rgbClr val="FF3300"/>
                </a:solidFill>
                <a:latin typeface="Arial" charset="0"/>
              </a:rPr>
              <a:t>.</a:t>
            </a:r>
          </a:p>
        </p:txBody>
      </p:sp>
      <p:sp>
        <p:nvSpPr>
          <p:cNvPr id="770052" name="Text Box 4"/>
          <p:cNvSpPr txBox="1">
            <a:spLocks noChangeArrowheads="1"/>
          </p:cNvSpPr>
          <p:nvPr/>
        </p:nvSpPr>
        <p:spPr bwMode="auto">
          <a:xfrm>
            <a:off x="5795963" y="909638"/>
            <a:ext cx="863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3300"/>
                </a:solidFill>
              </a:rPr>
              <a:t>q</a:t>
            </a:r>
          </a:p>
        </p:txBody>
      </p:sp>
      <p:sp>
        <p:nvSpPr>
          <p:cNvPr id="770053" name="Line 5"/>
          <p:cNvSpPr>
            <a:spLocks noChangeShapeType="1"/>
          </p:cNvSpPr>
          <p:nvPr/>
        </p:nvSpPr>
        <p:spPr bwMode="auto">
          <a:xfrm flipV="1">
            <a:off x="7019925" y="1917700"/>
            <a:ext cx="936625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0054" name="Text Box 6"/>
          <p:cNvSpPr txBox="1">
            <a:spLocks noChangeArrowheads="1"/>
          </p:cNvSpPr>
          <p:nvPr/>
        </p:nvSpPr>
        <p:spPr bwMode="auto">
          <a:xfrm>
            <a:off x="7740650" y="1557338"/>
            <a:ext cx="11509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0033CC"/>
                </a:solidFill>
              </a:rPr>
              <a:t>Φ</a:t>
            </a:r>
            <a:r>
              <a:rPr lang="en-US" altLang="zh-CN" i="1" baseline="-25000">
                <a:solidFill>
                  <a:srgbClr val="0033CC"/>
                </a:solidFill>
              </a:rPr>
              <a:t>e </a:t>
            </a:r>
            <a:r>
              <a:rPr lang="en-US" altLang="zh-CN">
                <a:solidFill>
                  <a:srgbClr val="0033CC"/>
                </a:solidFill>
              </a:rPr>
              <a:t>?</a:t>
            </a:r>
            <a:endParaRPr lang="en-US" altLang="zh-CN" i="1" baseline="-25000">
              <a:solidFill>
                <a:srgbClr val="0033CC"/>
              </a:solidFill>
            </a:endParaRPr>
          </a:p>
        </p:txBody>
      </p:sp>
      <p:graphicFrame>
        <p:nvGraphicFramePr>
          <p:cNvPr id="770055" name="Object 7"/>
          <p:cNvGraphicFramePr>
            <a:graphicFrameLocks noChangeAspect="1"/>
          </p:cNvGraphicFramePr>
          <p:nvPr>
            <p:ph sz="half" idx="1"/>
          </p:nvPr>
        </p:nvGraphicFramePr>
        <p:xfrm>
          <a:off x="6372225" y="3357563"/>
          <a:ext cx="1130300" cy="136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062" name="公式" r:id="rId4" imgW="355320" imgH="431640" progId="Equation.3">
                  <p:embed/>
                </p:oleObj>
              </mc:Choice>
              <mc:Fallback>
                <p:oleObj name="公式" r:id="rId4" imgW="35532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3357563"/>
                        <a:ext cx="1130300" cy="1366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0056" name="Object 8"/>
          <p:cNvGraphicFramePr>
            <a:graphicFrameLocks/>
          </p:cNvGraphicFramePr>
          <p:nvPr>
            <p:ph sz="quarter" idx="2"/>
          </p:nvPr>
        </p:nvGraphicFramePr>
        <p:xfrm>
          <a:off x="971550" y="1989138"/>
          <a:ext cx="421481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063" name="公式" r:id="rId6" imgW="1714320" imgH="380880" progId="Equation.3">
                  <p:embed/>
                </p:oleObj>
              </mc:Choice>
              <mc:Fallback>
                <p:oleObj name="公式" r:id="rId6" imgW="1714320" imgH="380880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989138"/>
                        <a:ext cx="4214813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0057" name="Rectangle 9"/>
          <p:cNvSpPr>
            <a:spLocks noChangeArrowheads="1"/>
          </p:cNvSpPr>
          <p:nvPr/>
        </p:nvSpPr>
        <p:spPr bwMode="auto">
          <a:xfrm>
            <a:off x="684213" y="333375"/>
            <a:ext cx="1079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>
                <a:solidFill>
                  <a:srgbClr val="0033CC"/>
                </a:solidFill>
              </a:rPr>
              <a:t>6.   </a:t>
            </a:r>
          </a:p>
        </p:txBody>
      </p:sp>
      <p:sp>
        <p:nvSpPr>
          <p:cNvPr id="770058" name="Text Box 10"/>
          <p:cNvSpPr txBox="1">
            <a:spLocks noChangeArrowheads="1"/>
          </p:cNvSpPr>
          <p:nvPr/>
        </p:nvSpPr>
        <p:spPr bwMode="auto">
          <a:xfrm>
            <a:off x="1331913" y="1196975"/>
            <a:ext cx="2736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sz="3200">
                <a:solidFill>
                  <a:srgbClr val="0033CC"/>
                </a:solidFill>
                <a:ea typeface="楷体_GB2312" pitchFamily="49" charset="-122"/>
              </a:rPr>
              <a:t>对任意曲面</a:t>
            </a:r>
          </a:p>
        </p:txBody>
      </p:sp>
      <p:sp>
        <p:nvSpPr>
          <p:cNvPr id="770059" name="Rectangle 11"/>
          <p:cNvSpPr>
            <a:spLocks noChangeArrowheads="1"/>
          </p:cNvSpPr>
          <p:nvPr/>
        </p:nvSpPr>
        <p:spPr bwMode="auto">
          <a:xfrm>
            <a:off x="1331913" y="333375"/>
            <a:ext cx="18716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>
                <a:solidFill>
                  <a:srgbClr val="0033CC"/>
                </a:solidFill>
                <a:latin typeface="Arial" charset="0"/>
              </a:rPr>
              <a:t>电通量</a:t>
            </a:r>
          </a:p>
        </p:txBody>
      </p:sp>
      <p:sp>
        <p:nvSpPr>
          <p:cNvPr id="770060" name="Text Box 12"/>
          <p:cNvSpPr txBox="1">
            <a:spLocks noChangeArrowheads="1"/>
          </p:cNvSpPr>
          <p:nvPr/>
        </p:nvSpPr>
        <p:spPr bwMode="auto">
          <a:xfrm>
            <a:off x="1331913" y="3357563"/>
            <a:ext cx="4248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sz="3200">
                <a:solidFill>
                  <a:srgbClr val="0033CC"/>
                </a:solidFill>
                <a:ea typeface="楷体_GB2312" pitchFamily="49" charset="-122"/>
              </a:rPr>
              <a:t>对任意</a:t>
            </a:r>
            <a:r>
              <a:rPr lang="zh-CN" altLang="en-US" sz="3200">
                <a:solidFill>
                  <a:srgbClr val="FF3300"/>
                </a:solidFill>
                <a:ea typeface="黑体" pitchFamily="49" charset="-122"/>
              </a:rPr>
              <a:t>闭合</a:t>
            </a:r>
            <a:r>
              <a:rPr lang="zh-CN" altLang="en-US" sz="3200">
                <a:solidFill>
                  <a:srgbClr val="0033CC"/>
                </a:solidFill>
                <a:ea typeface="楷体_GB2312" pitchFamily="49" charset="-122"/>
              </a:rPr>
              <a:t>曲面</a:t>
            </a:r>
          </a:p>
        </p:txBody>
      </p:sp>
      <p:graphicFrame>
        <p:nvGraphicFramePr>
          <p:cNvPr id="770061" name="Object 13"/>
          <p:cNvGraphicFramePr>
            <a:graphicFrameLocks noChangeAspect="1"/>
          </p:cNvGraphicFramePr>
          <p:nvPr>
            <p:ph sz="quarter" idx="3"/>
          </p:nvPr>
        </p:nvGraphicFramePr>
        <p:xfrm>
          <a:off x="1547813" y="4221163"/>
          <a:ext cx="2735262" cy="151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064" name="Equation" r:id="rId8" imgW="1028520" imgH="571320" progId="Equation.3">
                  <p:embed/>
                </p:oleObj>
              </mc:Choice>
              <mc:Fallback>
                <p:oleObj name="Equation" r:id="rId8" imgW="1028520" imgH="5713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221163"/>
                        <a:ext cx="2735262" cy="1519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0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0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70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70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58" grpId="0"/>
      <p:bldP spid="770060" grpId="0"/>
    </p:bldLst>
  </p:timing>
</p:sld>
</file>

<file path=ppt/theme/theme1.xml><?xml version="1.0" encoding="utf-8"?>
<a:theme xmlns:a="http://schemas.openxmlformats.org/drawingml/2006/main" name="Balloons">
  <a:themeElements>
    <a:clrScheme name="">
      <a:dk1>
        <a:srgbClr val="000000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0000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UBBLES">
  <a:themeElements>
    <a:clrScheme name="BUBBLES 1">
      <a:dk1>
        <a:srgbClr val="000080"/>
      </a:dk1>
      <a:lt1>
        <a:srgbClr val="FFFFFF"/>
      </a:lt1>
      <a:dk2>
        <a:srgbClr val="6699FF"/>
      </a:dk2>
      <a:lt2>
        <a:srgbClr val="00FFCC"/>
      </a:lt2>
      <a:accent1>
        <a:srgbClr val="00CCCC"/>
      </a:accent1>
      <a:accent2>
        <a:srgbClr val="FFFF66"/>
      </a:accent2>
      <a:accent3>
        <a:srgbClr val="B8CAFF"/>
      </a:accent3>
      <a:accent4>
        <a:srgbClr val="DADADA"/>
      </a:accent4>
      <a:accent5>
        <a:srgbClr val="AAE2E2"/>
      </a:accent5>
      <a:accent6>
        <a:srgbClr val="E7E75C"/>
      </a:accent6>
      <a:hlink>
        <a:srgbClr val="FF66CC"/>
      </a:hlink>
      <a:folHlink>
        <a:srgbClr val="99CCFF"/>
      </a:folHlink>
    </a:clrScheme>
    <a:fontScheme name="BUBBLES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BUBBLES 1">
        <a:dk1>
          <a:srgbClr val="000080"/>
        </a:dk1>
        <a:lt1>
          <a:srgbClr val="FFFFFF"/>
        </a:lt1>
        <a:dk2>
          <a:srgbClr val="6699FF"/>
        </a:dk2>
        <a:lt2>
          <a:srgbClr val="00FFCC"/>
        </a:lt2>
        <a:accent1>
          <a:srgbClr val="00CCCC"/>
        </a:accent1>
        <a:accent2>
          <a:srgbClr val="FFFF66"/>
        </a:accent2>
        <a:accent3>
          <a:srgbClr val="B8CAFF"/>
        </a:accent3>
        <a:accent4>
          <a:srgbClr val="DADADA"/>
        </a:accent4>
        <a:accent5>
          <a:srgbClr val="AAE2E2"/>
        </a:accent5>
        <a:accent6>
          <a:srgbClr val="E7E75C"/>
        </a:accent6>
        <a:hlink>
          <a:srgbClr val="FF66CC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BBLES 2">
        <a:dk1>
          <a:srgbClr val="000000"/>
        </a:dk1>
        <a:lt1>
          <a:srgbClr val="FFFFFF"/>
        </a:lt1>
        <a:dk2>
          <a:srgbClr val="0000CC"/>
        </a:dk2>
        <a:lt2>
          <a:srgbClr val="CCCCFF"/>
        </a:lt2>
        <a:accent1>
          <a:srgbClr val="00CCCC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AAE2E2"/>
        </a:accent5>
        <a:accent6>
          <a:srgbClr val="E7E75C"/>
        </a:accent6>
        <a:hlink>
          <a:srgbClr val="FF33CC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BBLES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86868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Balloons</Template>
  <TotalTime>6555</TotalTime>
  <Words>429</Words>
  <Application>Microsoft Office PowerPoint</Application>
  <PresentationFormat>全屏显示(4:3)</PresentationFormat>
  <Paragraphs>65</Paragraphs>
  <Slides>10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Times New Roman</vt:lpstr>
      <vt:lpstr>宋体</vt:lpstr>
      <vt:lpstr>Verdana</vt:lpstr>
      <vt:lpstr>Arial</vt:lpstr>
      <vt:lpstr>楷体_GB2312</vt:lpstr>
      <vt:lpstr>Symbol</vt:lpstr>
      <vt:lpstr>黑体</vt:lpstr>
      <vt:lpstr>Balloons</vt:lpstr>
      <vt:lpstr>BUBBLES</vt:lpstr>
      <vt:lpstr>Microsoft 公式 3.0</vt:lpstr>
      <vt:lpstr>MathType 5.0 Equation</vt:lpstr>
      <vt:lpstr>静电场习题课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南京建筑工程学院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电场</dc:title>
  <dc:creator>lj</dc:creator>
  <cp:lastModifiedBy>Administrator</cp:lastModifiedBy>
  <cp:revision>298</cp:revision>
  <dcterms:created xsi:type="dcterms:W3CDTF">2001-03-15T01:39:43Z</dcterms:created>
  <dcterms:modified xsi:type="dcterms:W3CDTF">2016-05-31T16:03:59Z</dcterms:modified>
</cp:coreProperties>
</file>