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av" ContentType="audio/x-wav"/>
  <Default Extension="jpeg" ContentType="image/jpeg"/>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583" r:id="rId3"/>
    <p:sldId id="582" r:id="rId4"/>
    <p:sldId id="413" r:id="rId5"/>
    <p:sldId id="602" r:id="rId6"/>
    <p:sldId id="421" r:id="rId7"/>
    <p:sldId id="422" r:id="rId8"/>
    <p:sldId id="603" r:id="rId9"/>
    <p:sldId id="601" r:id="rId10"/>
    <p:sldId id="587" r:id="rId11"/>
    <p:sldId id="414" r:id="rId12"/>
    <p:sldId id="415" r:id="rId13"/>
    <p:sldId id="618" r:id="rId14"/>
    <p:sldId id="416" r:id="rId15"/>
    <p:sldId id="417" r:id="rId16"/>
    <p:sldId id="418" r:id="rId17"/>
    <p:sldId id="585" r:id="rId18"/>
    <p:sldId id="605" r:id="rId19"/>
    <p:sldId id="424" r:id="rId20"/>
    <p:sldId id="588" r:id="rId22"/>
    <p:sldId id="425" r:id="rId23"/>
    <p:sldId id="586" r:id="rId24"/>
    <p:sldId id="426" r:id="rId25"/>
    <p:sldId id="427" r:id="rId26"/>
    <p:sldId id="428" r:id="rId27"/>
    <p:sldId id="434" r:id="rId28"/>
    <p:sldId id="429" r:id="rId29"/>
    <p:sldId id="619" r:id="rId30"/>
    <p:sldId id="430" r:id="rId31"/>
    <p:sldId id="431" r:id="rId32"/>
    <p:sldId id="432" r:id="rId33"/>
    <p:sldId id="433" r:id="rId34"/>
    <p:sldId id="440" r:id="rId35"/>
    <p:sldId id="435" r:id="rId36"/>
    <p:sldId id="620" r:id="rId37"/>
    <p:sldId id="437" r:id="rId38"/>
    <p:sldId id="607" r:id="rId39"/>
    <p:sldId id="608" r:id="rId40"/>
    <p:sldId id="438" r:id="rId41"/>
    <p:sldId id="439" r:id="rId42"/>
    <p:sldId id="589" r:id="rId43"/>
    <p:sldId id="442" r:id="rId44"/>
    <p:sldId id="448" r:id="rId45"/>
    <p:sldId id="443" r:id="rId46"/>
    <p:sldId id="612" r:id="rId47"/>
    <p:sldId id="613" r:id="rId48"/>
    <p:sldId id="606" r:id="rId49"/>
    <p:sldId id="444" r:id="rId50"/>
    <p:sldId id="604" r:id="rId51"/>
    <p:sldId id="447" r:id="rId52"/>
    <p:sldId id="449" r:id="rId53"/>
    <p:sldId id="445" r:id="rId54"/>
    <p:sldId id="446" r:id="rId55"/>
    <p:sldId id="450" r:id="rId56"/>
    <p:sldId id="451" r:id="rId57"/>
    <p:sldId id="457" r:id="rId58"/>
    <p:sldId id="454" r:id="rId59"/>
    <p:sldId id="455" r:id="rId60"/>
    <p:sldId id="614" r:id="rId61"/>
    <p:sldId id="456" r:id="rId62"/>
    <p:sldId id="458" r:id="rId63"/>
    <p:sldId id="460" r:id="rId64"/>
    <p:sldId id="626" r:id="rId65"/>
    <p:sldId id="611" r:id="rId66"/>
    <p:sldId id="459" r:id="rId67"/>
    <p:sldId id="461" r:id="rId68"/>
    <p:sldId id="464" r:id="rId69"/>
    <p:sldId id="463" r:id="rId70"/>
    <p:sldId id="591" r:id="rId71"/>
    <p:sldId id="465" r:id="rId72"/>
    <p:sldId id="466" r:id="rId73"/>
    <p:sldId id="468" r:id="rId74"/>
    <p:sldId id="469" r:id="rId75"/>
    <p:sldId id="474" r:id="rId76"/>
    <p:sldId id="470" r:id="rId77"/>
    <p:sldId id="471" r:id="rId78"/>
    <p:sldId id="472" r:id="rId79"/>
    <p:sldId id="473" r:id="rId80"/>
    <p:sldId id="475" r:id="rId81"/>
    <p:sldId id="476" r:id="rId82"/>
    <p:sldId id="477" r:id="rId83"/>
    <p:sldId id="609" r:id="rId84"/>
    <p:sldId id="565" r:id="rId85"/>
    <p:sldId id="569" r:id="rId86"/>
    <p:sldId id="566" r:id="rId87"/>
    <p:sldId id="568" r:id="rId88"/>
    <p:sldId id="590" r:id="rId89"/>
    <p:sldId id="593" r:id="rId90"/>
    <p:sldId id="567" r:id="rId91"/>
    <p:sldId id="574" r:id="rId92"/>
    <p:sldId id="478" r:id="rId93"/>
    <p:sldId id="594" r:id="rId94"/>
    <p:sldId id="479" r:id="rId95"/>
    <p:sldId id="600" r:id="rId96"/>
    <p:sldId id="486" r:id="rId97"/>
    <p:sldId id="610" r:id="rId98"/>
    <p:sldId id="481" r:id="rId99"/>
    <p:sldId id="482" r:id="rId100"/>
    <p:sldId id="599" r:id="rId101"/>
    <p:sldId id="484" r:id="rId102"/>
    <p:sldId id="485" r:id="rId103"/>
    <p:sldId id="489" r:id="rId104"/>
    <p:sldId id="487" r:id="rId105"/>
    <p:sldId id="627" r:id="rId106"/>
    <p:sldId id="488" r:id="rId107"/>
    <p:sldId id="496" r:id="rId108"/>
    <p:sldId id="490" r:id="rId109"/>
    <p:sldId id="592" r:id="rId110"/>
    <p:sldId id="621" r:id="rId111"/>
    <p:sldId id="624" r:id="rId112"/>
    <p:sldId id="595" r:id="rId113"/>
    <p:sldId id="596" r:id="rId114"/>
    <p:sldId id="597" r:id="rId115"/>
    <p:sldId id="598" r:id="rId116"/>
    <p:sldId id="491" r:id="rId117"/>
    <p:sldId id="492" r:id="rId118"/>
    <p:sldId id="493" r:id="rId119"/>
    <p:sldId id="494" r:id="rId120"/>
    <p:sldId id="495" r:id="rId121"/>
    <p:sldId id="622" r:id="rId122"/>
    <p:sldId id="623" r:id="rId123"/>
    <p:sldId id="499" r:id="rId124"/>
    <p:sldId id="500" r:id="rId125"/>
    <p:sldId id="498" r:id="rId126"/>
    <p:sldId id="501" r:id="rId127"/>
    <p:sldId id="502" r:id="rId128"/>
    <p:sldId id="503" r:id="rId129"/>
    <p:sldId id="504" r:id="rId130"/>
    <p:sldId id="505" r:id="rId131"/>
    <p:sldId id="506" r:id="rId132"/>
    <p:sldId id="625" r:id="rId133"/>
    <p:sldId id="616" r:id="rId134"/>
    <p:sldId id="617" r:id="rId13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07" autoAdjust="0"/>
    <p:restoredTop sz="91784" autoAdjust="0"/>
  </p:normalViewPr>
  <p:slideViewPr>
    <p:cSldViewPr>
      <p:cViewPr>
        <p:scale>
          <a:sx n="90" d="100"/>
          <a:sy n="90" d="100"/>
        </p:scale>
        <p:origin x="-852" y="216"/>
      </p:cViewPr>
      <p:guideLst>
        <p:guide orient="horz" pos="2160"/>
        <p:guide pos="2880"/>
      </p:guideLst>
    </p:cSldViewPr>
  </p:slideViewPr>
  <p:outlineViewPr>
    <p:cViewPr>
      <p:scale>
        <a:sx n="33" d="100"/>
        <a:sy n="33" d="100"/>
      </p:scale>
      <p:origin x="0" y="18846"/>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8" Type="http://schemas.openxmlformats.org/officeDocument/2006/relationships/tableStyles" Target="tableStyles.xml"/><Relationship Id="rId137" Type="http://schemas.openxmlformats.org/officeDocument/2006/relationships/viewProps" Target="viewProps.xml"/><Relationship Id="rId136" Type="http://schemas.openxmlformats.org/officeDocument/2006/relationships/presProps" Target="presProps.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4" Type="http://schemas.openxmlformats.org/officeDocument/2006/relationships/image" Target="../media/image31.wmf"/><Relationship Id="rId3" Type="http://schemas.openxmlformats.org/officeDocument/2006/relationships/image" Target="../media/image30.wmf"/><Relationship Id="rId2" Type="http://schemas.openxmlformats.org/officeDocument/2006/relationships/image" Target="../media/image33.wmf"/><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16.vml.rels><?xml version="1.0" encoding="UTF-8" standalone="yes"?>
<Relationships xmlns="http://schemas.openxmlformats.org/package/2006/relationships"><Relationship Id="rId5" Type="http://schemas.openxmlformats.org/officeDocument/2006/relationships/image" Target="../media/image48.wmf"/><Relationship Id="rId4" Type="http://schemas.openxmlformats.org/officeDocument/2006/relationships/image" Target="../media/image47.wmf"/><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19.vml.rels><?xml version="1.0" encoding="UTF-8" standalone="yes"?>
<Relationships xmlns="http://schemas.openxmlformats.org/package/2006/relationships"><Relationship Id="rId7" Type="http://schemas.openxmlformats.org/officeDocument/2006/relationships/image" Target="../media/image61.wmf"/><Relationship Id="rId6" Type="http://schemas.openxmlformats.org/officeDocument/2006/relationships/image" Target="../media/image60.emf"/><Relationship Id="rId5" Type="http://schemas.openxmlformats.org/officeDocument/2006/relationships/image" Target="../media/image59.wmf"/><Relationship Id="rId4" Type="http://schemas.openxmlformats.org/officeDocument/2006/relationships/image" Target="../media/image58.wmf"/><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emf"/><Relationship Id="rId1" Type="http://schemas.openxmlformats.org/officeDocument/2006/relationships/image" Target="../media/image62.wmf"/></Relationships>
</file>

<file path=ppt/drawings/_rels/vmlDrawing21.vml.rels><?xml version="1.0" encoding="UTF-8" standalone="yes"?>
<Relationships xmlns="http://schemas.openxmlformats.org/package/2006/relationships"><Relationship Id="rId6" Type="http://schemas.openxmlformats.org/officeDocument/2006/relationships/image" Target="../media/image70.wmf"/><Relationship Id="rId5" Type="http://schemas.openxmlformats.org/officeDocument/2006/relationships/image" Target="../media/image69.wmf"/><Relationship Id="rId4" Type="http://schemas.openxmlformats.org/officeDocument/2006/relationships/image" Target="../media/image68.wmf"/><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24.vml.rels><?xml version="1.0" encoding="UTF-8" standalone="yes"?>
<Relationships xmlns="http://schemas.openxmlformats.org/package/2006/relationships"><Relationship Id="rId5" Type="http://schemas.openxmlformats.org/officeDocument/2006/relationships/image" Target="../media/image78.wmf"/><Relationship Id="rId4" Type="http://schemas.openxmlformats.org/officeDocument/2006/relationships/image" Target="../media/image77.wmf"/><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9.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s>
</file>

<file path=ppt/drawings/_rels/vmlDrawing27.vml.rels><?xml version="1.0" encoding="UTF-8" standalone="yes"?>
<Relationships xmlns="http://schemas.openxmlformats.org/package/2006/relationships"><Relationship Id="rId4" Type="http://schemas.openxmlformats.org/officeDocument/2006/relationships/image" Target="../media/image87.wmf"/><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s>
</file>

<file path=ppt/drawings/_rels/vmlDrawing28.vml.rels><?xml version="1.0" encoding="UTF-8" standalone="yes"?>
<Relationships xmlns="http://schemas.openxmlformats.org/package/2006/relationships"><Relationship Id="rId5" Type="http://schemas.openxmlformats.org/officeDocument/2006/relationships/image" Target="../media/image92.wmf"/><Relationship Id="rId4" Type="http://schemas.openxmlformats.org/officeDocument/2006/relationships/image" Target="../media/image91.wmf"/><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98.wmf"/><Relationship Id="rId1" Type="http://schemas.openxmlformats.org/officeDocument/2006/relationships/image" Target="../media/image97.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00.wmf"/><Relationship Id="rId1" Type="http://schemas.openxmlformats.org/officeDocument/2006/relationships/image" Target="../media/image99.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36.vml.rels><?xml version="1.0" encoding="UTF-8" standalone="yes"?>
<Relationships xmlns="http://schemas.openxmlformats.org/package/2006/relationships"><Relationship Id="rId5" Type="http://schemas.openxmlformats.org/officeDocument/2006/relationships/image" Target="../media/image106.wmf"/><Relationship Id="rId4" Type="http://schemas.openxmlformats.org/officeDocument/2006/relationships/image" Target="../media/image105.wmf"/><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114.wmf"/><Relationship Id="rId7" Type="http://schemas.openxmlformats.org/officeDocument/2006/relationships/image" Target="../media/image113.wmf"/><Relationship Id="rId6" Type="http://schemas.openxmlformats.org/officeDocument/2006/relationships/image" Target="../media/image112.wmf"/><Relationship Id="rId5" Type="http://schemas.openxmlformats.org/officeDocument/2006/relationships/image" Target="../media/image111.wmf"/><Relationship Id="rId4" Type="http://schemas.openxmlformats.org/officeDocument/2006/relationships/image" Target="../media/image110.wmf"/><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16.wmf"/><Relationship Id="rId1" Type="http://schemas.openxmlformats.org/officeDocument/2006/relationships/image" Target="../media/image115.wmf"/></Relationships>
</file>

<file path=ppt/drawings/_rels/vmlDrawing39.vml.rels><?xml version="1.0" encoding="UTF-8" standalone="yes"?>
<Relationships xmlns="http://schemas.openxmlformats.org/package/2006/relationships"><Relationship Id="rId6" Type="http://schemas.openxmlformats.org/officeDocument/2006/relationships/image" Target="../media/image122.wmf"/><Relationship Id="rId5" Type="http://schemas.openxmlformats.org/officeDocument/2006/relationships/image" Target="../media/image121.wmf"/><Relationship Id="rId4" Type="http://schemas.openxmlformats.org/officeDocument/2006/relationships/image" Target="../media/image120.wmf"/><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117.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11.wmf"/><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40.vml.rels><?xml version="1.0" encoding="UTF-8" standalone="yes"?>
<Relationships xmlns="http://schemas.openxmlformats.org/package/2006/relationships"><Relationship Id="rId9" Type="http://schemas.openxmlformats.org/officeDocument/2006/relationships/image" Target="../media/image131.wmf"/><Relationship Id="rId8" Type="http://schemas.openxmlformats.org/officeDocument/2006/relationships/image" Target="../media/image130.wmf"/><Relationship Id="rId7" Type="http://schemas.openxmlformats.org/officeDocument/2006/relationships/image" Target="../media/image129.wmf"/><Relationship Id="rId6" Type="http://schemas.openxmlformats.org/officeDocument/2006/relationships/image" Target="../media/image128.wmf"/><Relationship Id="rId5" Type="http://schemas.openxmlformats.org/officeDocument/2006/relationships/image" Target="../media/image127.wmf"/><Relationship Id="rId4" Type="http://schemas.openxmlformats.org/officeDocument/2006/relationships/image" Target="../media/image126.wmf"/><Relationship Id="rId3" Type="http://schemas.openxmlformats.org/officeDocument/2006/relationships/image" Target="../media/image125.wmf"/><Relationship Id="rId2" Type="http://schemas.openxmlformats.org/officeDocument/2006/relationships/image" Target="../media/image124.wmf"/><Relationship Id="rId10" Type="http://schemas.openxmlformats.org/officeDocument/2006/relationships/image" Target="../media/image132.wmf"/><Relationship Id="rId1" Type="http://schemas.openxmlformats.org/officeDocument/2006/relationships/image" Target="../media/image123.wmf"/></Relationships>
</file>

<file path=ppt/drawings/_rels/vmlDrawing41.vml.rels><?xml version="1.0" encoding="UTF-8" standalone="yes"?>
<Relationships xmlns="http://schemas.openxmlformats.org/package/2006/relationships"><Relationship Id="rId8" Type="http://schemas.openxmlformats.org/officeDocument/2006/relationships/image" Target="../media/image140.wmf"/><Relationship Id="rId7" Type="http://schemas.openxmlformats.org/officeDocument/2006/relationships/image" Target="../media/image139.emf"/><Relationship Id="rId6" Type="http://schemas.openxmlformats.org/officeDocument/2006/relationships/image" Target="../media/image138.emf"/><Relationship Id="rId5" Type="http://schemas.openxmlformats.org/officeDocument/2006/relationships/image" Target="../media/image137.emf"/><Relationship Id="rId4" Type="http://schemas.openxmlformats.org/officeDocument/2006/relationships/image" Target="../media/image136.emf"/><Relationship Id="rId3" Type="http://schemas.openxmlformats.org/officeDocument/2006/relationships/image" Target="../media/image135.emf"/><Relationship Id="rId2" Type="http://schemas.openxmlformats.org/officeDocument/2006/relationships/image" Target="../media/image134.emf"/><Relationship Id="rId1" Type="http://schemas.openxmlformats.org/officeDocument/2006/relationships/image" Target="../media/image133.w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148.wmf"/><Relationship Id="rId7" Type="http://schemas.openxmlformats.org/officeDocument/2006/relationships/image" Target="../media/image147.emf"/><Relationship Id="rId6" Type="http://schemas.openxmlformats.org/officeDocument/2006/relationships/image" Target="../media/image146.emf"/><Relationship Id="rId5" Type="http://schemas.openxmlformats.org/officeDocument/2006/relationships/image" Target="../media/image145.emf"/><Relationship Id="rId4" Type="http://schemas.openxmlformats.org/officeDocument/2006/relationships/image" Target="../media/image144.wmf"/><Relationship Id="rId3" Type="http://schemas.openxmlformats.org/officeDocument/2006/relationships/image" Target="../media/image143.emf"/><Relationship Id="rId2" Type="http://schemas.openxmlformats.org/officeDocument/2006/relationships/image" Target="../media/image142.wmf"/><Relationship Id="rId1" Type="http://schemas.openxmlformats.org/officeDocument/2006/relationships/image" Target="../media/image141.wmf"/></Relationships>
</file>

<file path=ppt/drawings/_rels/vmlDrawing43.vml.rels><?xml version="1.0" encoding="UTF-8" standalone="yes"?>
<Relationships xmlns="http://schemas.openxmlformats.org/package/2006/relationships"><Relationship Id="rId5" Type="http://schemas.openxmlformats.org/officeDocument/2006/relationships/image" Target="../media/image138.emf"/><Relationship Id="rId4" Type="http://schemas.openxmlformats.org/officeDocument/2006/relationships/image" Target="../media/image94.wmf"/><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9.wmf"/></Relationships>
</file>

<file path=ppt/drawings/_rels/vmlDrawing44.vml.rels><?xml version="1.0" encoding="UTF-8" standalone="yes"?>
<Relationships xmlns="http://schemas.openxmlformats.org/package/2006/relationships"><Relationship Id="rId4" Type="http://schemas.openxmlformats.org/officeDocument/2006/relationships/image" Target="../media/image155.wmf"/><Relationship Id="rId3" Type="http://schemas.openxmlformats.org/officeDocument/2006/relationships/image" Target="../media/image154.wmf"/><Relationship Id="rId2" Type="http://schemas.openxmlformats.org/officeDocument/2006/relationships/image" Target="../media/image153.wmf"/><Relationship Id="rId1" Type="http://schemas.openxmlformats.org/officeDocument/2006/relationships/image" Target="../media/image152.wmf"/></Relationships>
</file>

<file path=ppt/drawings/_rels/vmlDrawing45.vml.rels><?xml version="1.0" encoding="UTF-8" standalone="yes"?>
<Relationships xmlns="http://schemas.openxmlformats.org/package/2006/relationships"><Relationship Id="rId4" Type="http://schemas.openxmlformats.org/officeDocument/2006/relationships/image" Target="../media/image159.wmf"/><Relationship Id="rId3" Type="http://schemas.openxmlformats.org/officeDocument/2006/relationships/image" Target="../media/image158.wmf"/><Relationship Id="rId2" Type="http://schemas.openxmlformats.org/officeDocument/2006/relationships/image" Target="../media/image157.wmf"/><Relationship Id="rId1" Type="http://schemas.openxmlformats.org/officeDocument/2006/relationships/image" Target="../media/image156.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161.wmf"/><Relationship Id="rId1" Type="http://schemas.openxmlformats.org/officeDocument/2006/relationships/image" Target="../media/image160.wmf"/></Relationships>
</file>

<file path=ppt/drawings/_rels/vmlDrawing47.vml.rels><?xml version="1.0" encoding="UTF-8" standalone="yes"?>
<Relationships xmlns="http://schemas.openxmlformats.org/package/2006/relationships"><Relationship Id="rId4" Type="http://schemas.openxmlformats.org/officeDocument/2006/relationships/image" Target="../media/image165.wmf"/><Relationship Id="rId3" Type="http://schemas.openxmlformats.org/officeDocument/2006/relationships/image" Target="../media/image164.wmf"/><Relationship Id="rId2" Type="http://schemas.openxmlformats.org/officeDocument/2006/relationships/image" Target="../media/image163.wmf"/><Relationship Id="rId1" Type="http://schemas.openxmlformats.org/officeDocument/2006/relationships/image" Target="../media/image162.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66.wmf"/></Relationships>
</file>

<file path=ppt/drawings/_rels/vmlDrawing49.vml.rels><?xml version="1.0" encoding="UTF-8" standalone="yes"?>
<Relationships xmlns="http://schemas.openxmlformats.org/package/2006/relationships"><Relationship Id="rId6" Type="http://schemas.openxmlformats.org/officeDocument/2006/relationships/image" Target="../media/image172.wmf"/><Relationship Id="rId5" Type="http://schemas.openxmlformats.org/officeDocument/2006/relationships/image" Target="../media/image171.wmf"/><Relationship Id="rId4" Type="http://schemas.openxmlformats.org/officeDocument/2006/relationships/image" Target="../media/image170.wmf"/><Relationship Id="rId3" Type="http://schemas.openxmlformats.org/officeDocument/2006/relationships/image" Target="../media/image169.wmf"/><Relationship Id="rId2" Type="http://schemas.openxmlformats.org/officeDocument/2006/relationships/image" Target="../media/image168.wmf"/><Relationship Id="rId1" Type="http://schemas.openxmlformats.org/officeDocument/2006/relationships/image" Target="../media/image16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73.wmf"/></Relationships>
</file>

<file path=ppt/drawings/_rels/vmlDrawing51.vml.rels><?xml version="1.0" encoding="UTF-8" standalone="yes"?>
<Relationships xmlns="http://schemas.openxmlformats.org/package/2006/relationships"><Relationship Id="rId6" Type="http://schemas.openxmlformats.org/officeDocument/2006/relationships/image" Target="../media/image179.wmf"/><Relationship Id="rId5" Type="http://schemas.openxmlformats.org/officeDocument/2006/relationships/image" Target="../media/image178.wmf"/><Relationship Id="rId4" Type="http://schemas.openxmlformats.org/officeDocument/2006/relationships/image" Target="../media/image177.wmf"/><Relationship Id="rId3" Type="http://schemas.openxmlformats.org/officeDocument/2006/relationships/image" Target="../media/image176.wmf"/><Relationship Id="rId2" Type="http://schemas.openxmlformats.org/officeDocument/2006/relationships/image" Target="../media/image175.wmf"/><Relationship Id="rId1" Type="http://schemas.openxmlformats.org/officeDocument/2006/relationships/image" Target="../media/image174.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80.wmf"/></Relationships>
</file>

<file path=ppt/drawings/_rels/vmlDrawing53.vml.rels><?xml version="1.0" encoding="UTF-8" standalone="yes"?>
<Relationships xmlns="http://schemas.openxmlformats.org/package/2006/relationships"><Relationship Id="rId8" Type="http://schemas.openxmlformats.org/officeDocument/2006/relationships/image" Target="../media/image188.wmf"/><Relationship Id="rId7" Type="http://schemas.openxmlformats.org/officeDocument/2006/relationships/image" Target="../media/image187.wmf"/><Relationship Id="rId6" Type="http://schemas.openxmlformats.org/officeDocument/2006/relationships/image" Target="../media/image186.wmf"/><Relationship Id="rId5" Type="http://schemas.openxmlformats.org/officeDocument/2006/relationships/image" Target="../media/image185.wmf"/><Relationship Id="rId4" Type="http://schemas.openxmlformats.org/officeDocument/2006/relationships/image" Target="../media/image184.wmf"/><Relationship Id="rId3" Type="http://schemas.openxmlformats.org/officeDocument/2006/relationships/image" Target="../media/image183.wmf"/><Relationship Id="rId2" Type="http://schemas.openxmlformats.org/officeDocument/2006/relationships/image" Target="../media/image182.wmf"/><Relationship Id="rId1" Type="http://schemas.openxmlformats.org/officeDocument/2006/relationships/image" Target="../media/image181.emf"/></Relationships>
</file>

<file path=ppt/drawings/_rels/vmlDrawing54.vml.rels><?xml version="1.0" encoding="UTF-8" standalone="yes"?>
<Relationships xmlns="http://schemas.openxmlformats.org/package/2006/relationships"><Relationship Id="rId5" Type="http://schemas.openxmlformats.org/officeDocument/2006/relationships/image" Target="../media/image193.emf"/><Relationship Id="rId4" Type="http://schemas.openxmlformats.org/officeDocument/2006/relationships/image" Target="../media/image192.emf"/><Relationship Id="rId3" Type="http://schemas.openxmlformats.org/officeDocument/2006/relationships/image" Target="../media/image191.wmf"/><Relationship Id="rId2" Type="http://schemas.openxmlformats.org/officeDocument/2006/relationships/image" Target="../media/image190.wmf"/><Relationship Id="rId1" Type="http://schemas.openxmlformats.org/officeDocument/2006/relationships/image" Target="../media/image189.wmf"/></Relationships>
</file>

<file path=ppt/drawings/_rels/vmlDrawing55.vml.rels><?xml version="1.0" encoding="UTF-8" standalone="yes"?>
<Relationships xmlns="http://schemas.openxmlformats.org/package/2006/relationships"><Relationship Id="rId7" Type="http://schemas.openxmlformats.org/officeDocument/2006/relationships/image" Target="../media/image200.wmf"/><Relationship Id="rId6" Type="http://schemas.openxmlformats.org/officeDocument/2006/relationships/image" Target="../media/image199.wmf"/><Relationship Id="rId5" Type="http://schemas.openxmlformats.org/officeDocument/2006/relationships/image" Target="../media/image198.wmf"/><Relationship Id="rId4" Type="http://schemas.openxmlformats.org/officeDocument/2006/relationships/image" Target="../media/image197.wmf"/><Relationship Id="rId3" Type="http://schemas.openxmlformats.org/officeDocument/2006/relationships/image" Target="../media/image196.wmf"/><Relationship Id="rId2" Type="http://schemas.openxmlformats.org/officeDocument/2006/relationships/image" Target="../media/image195.wmf"/><Relationship Id="rId1" Type="http://schemas.openxmlformats.org/officeDocument/2006/relationships/image" Target="../media/image194.wmf"/></Relationships>
</file>

<file path=ppt/drawings/_rels/vmlDrawing56.vml.rels><?xml version="1.0" encoding="UTF-8" standalone="yes"?>
<Relationships xmlns="http://schemas.openxmlformats.org/package/2006/relationships"><Relationship Id="rId2" Type="http://schemas.openxmlformats.org/officeDocument/2006/relationships/image" Target="../media/image202.wmf"/><Relationship Id="rId1" Type="http://schemas.openxmlformats.org/officeDocument/2006/relationships/image" Target="../media/image201.wmf"/></Relationships>
</file>

<file path=ppt/drawings/_rels/vmlDrawing57.vml.rels><?xml version="1.0" encoding="UTF-8" standalone="yes"?>
<Relationships xmlns="http://schemas.openxmlformats.org/package/2006/relationships"><Relationship Id="rId7" Type="http://schemas.openxmlformats.org/officeDocument/2006/relationships/image" Target="../media/image209.wmf"/><Relationship Id="rId6" Type="http://schemas.openxmlformats.org/officeDocument/2006/relationships/image" Target="../media/image208.wmf"/><Relationship Id="rId5" Type="http://schemas.openxmlformats.org/officeDocument/2006/relationships/image" Target="../media/image207.wmf"/><Relationship Id="rId4" Type="http://schemas.openxmlformats.org/officeDocument/2006/relationships/image" Target="../media/image206.wmf"/><Relationship Id="rId3" Type="http://schemas.openxmlformats.org/officeDocument/2006/relationships/image" Target="../media/image205.wmf"/><Relationship Id="rId2" Type="http://schemas.openxmlformats.org/officeDocument/2006/relationships/image" Target="../media/image204.wmf"/><Relationship Id="rId1" Type="http://schemas.openxmlformats.org/officeDocument/2006/relationships/image" Target="../media/image203.wmf"/></Relationships>
</file>

<file path=ppt/drawings/_rels/vmlDrawing58.vml.rels><?xml version="1.0" encoding="UTF-8" standalone="yes"?>
<Relationships xmlns="http://schemas.openxmlformats.org/package/2006/relationships"><Relationship Id="rId2" Type="http://schemas.openxmlformats.org/officeDocument/2006/relationships/image" Target="../media/image211.wmf"/><Relationship Id="rId1" Type="http://schemas.openxmlformats.org/officeDocument/2006/relationships/image" Target="../media/image210.wmf"/></Relationships>
</file>

<file path=ppt/drawings/_rels/vmlDrawing59.vml.rels><?xml version="1.0" encoding="UTF-8" standalone="yes"?>
<Relationships xmlns="http://schemas.openxmlformats.org/package/2006/relationships"><Relationship Id="rId5" Type="http://schemas.openxmlformats.org/officeDocument/2006/relationships/image" Target="../media/image216.wmf"/><Relationship Id="rId4" Type="http://schemas.openxmlformats.org/officeDocument/2006/relationships/image" Target="../media/image215.wmf"/><Relationship Id="rId3" Type="http://schemas.openxmlformats.org/officeDocument/2006/relationships/image" Target="../media/image214.emf"/><Relationship Id="rId2" Type="http://schemas.openxmlformats.org/officeDocument/2006/relationships/image" Target="../media/image213.wmf"/><Relationship Id="rId1" Type="http://schemas.openxmlformats.org/officeDocument/2006/relationships/image" Target="../media/image212.emf"/></Relationships>
</file>

<file path=ppt/drawings/_rels/vmlDrawing6.vml.rels><?xml version="1.0" encoding="UTF-8" standalone="yes"?>
<Relationships xmlns="http://schemas.openxmlformats.org/package/2006/relationships"><Relationship Id="rId4" Type="http://schemas.openxmlformats.org/officeDocument/2006/relationships/image" Target="../media/image22.wmf"/><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217.wmf"/></Relationships>
</file>

<file path=ppt/drawings/_rels/vmlDrawing62.vml.rels><?xml version="1.0" encoding="UTF-8" standalone="yes"?>
<Relationships xmlns="http://schemas.openxmlformats.org/package/2006/relationships"><Relationship Id="rId7" Type="http://schemas.openxmlformats.org/officeDocument/2006/relationships/image" Target="../media/image224.wmf"/><Relationship Id="rId6" Type="http://schemas.openxmlformats.org/officeDocument/2006/relationships/image" Target="../media/image223.wmf"/><Relationship Id="rId5" Type="http://schemas.openxmlformats.org/officeDocument/2006/relationships/image" Target="../media/image222.wmf"/><Relationship Id="rId4" Type="http://schemas.openxmlformats.org/officeDocument/2006/relationships/image" Target="../media/image221.wmf"/><Relationship Id="rId3" Type="http://schemas.openxmlformats.org/officeDocument/2006/relationships/image" Target="../media/image220.wmf"/><Relationship Id="rId2" Type="http://schemas.openxmlformats.org/officeDocument/2006/relationships/image" Target="../media/image219.wmf"/><Relationship Id="rId1" Type="http://schemas.openxmlformats.org/officeDocument/2006/relationships/image" Target="../media/image218.w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225.wmf"/></Relationships>
</file>

<file path=ppt/drawings/_rels/vmlDrawing64.vml.rels><?xml version="1.0" encoding="UTF-8" standalone="yes"?>
<Relationships xmlns="http://schemas.openxmlformats.org/package/2006/relationships"><Relationship Id="rId2" Type="http://schemas.openxmlformats.org/officeDocument/2006/relationships/image" Target="../media/image227.wmf"/><Relationship Id="rId1" Type="http://schemas.openxmlformats.org/officeDocument/2006/relationships/image" Target="../media/image226.wmf"/></Relationships>
</file>

<file path=ppt/drawings/_rels/vmlDrawing65.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28.w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67.vml.rels><?xml version="1.0" encoding="UTF-8" standalone="yes"?>
<Relationships xmlns="http://schemas.openxmlformats.org/package/2006/relationships"><Relationship Id="rId9" Type="http://schemas.openxmlformats.org/officeDocument/2006/relationships/image" Target="../media/image237.wmf"/><Relationship Id="rId8" Type="http://schemas.openxmlformats.org/officeDocument/2006/relationships/image" Target="../media/image236.wmf"/><Relationship Id="rId7" Type="http://schemas.openxmlformats.org/officeDocument/2006/relationships/image" Target="../media/image235.wmf"/><Relationship Id="rId6" Type="http://schemas.openxmlformats.org/officeDocument/2006/relationships/image" Target="../media/image234.wmf"/><Relationship Id="rId5" Type="http://schemas.openxmlformats.org/officeDocument/2006/relationships/image" Target="../media/image233.wmf"/><Relationship Id="rId4" Type="http://schemas.openxmlformats.org/officeDocument/2006/relationships/image" Target="../media/image232.wmf"/><Relationship Id="rId3" Type="http://schemas.openxmlformats.org/officeDocument/2006/relationships/image" Target="../media/image231.wmf"/><Relationship Id="rId2" Type="http://schemas.openxmlformats.org/officeDocument/2006/relationships/image" Target="../media/image230.wmf"/><Relationship Id="rId14" Type="http://schemas.openxmlformats.org/officeDocument/2006/relationships/image" Target="../media/image242.wmf"/><Relationship Id="rId13" Type="http://schemas.openxmlformats.org/officeDocument/2006/relationships/image" Target="../media/image241.wmf"/><Relationship Id="rId12" Type="http://schemas.openxmlformats.org/officeDocument/2006/relationships/image" Target="../media/image240.wmf"/><Relationship Id="rId11" Type="http://schemas.openxmlformats.org/officeDocument/2006/relationships/image" Target="../media/image239.wmf"/><Relationship Id="rId10" Type="http://schemas.openxmlformats.org/officeDocument/2006/relationships/image" Target="../media/image238.wmf"/><Relationship Id="rId1" Type="http://schemas.openxmlformats.org/officeDocument/2006/relationships/image" Target="../media/image229.w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24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85816FBB-F779-47C4-9A4A-F4207AC63F7B}"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F7A712D7-2290-472A-8739-36B1EEC431B9}"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A712D7-2290-472A-8739-36B1EEC431B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A712D7-2290-472A-8739-36B1EEC431B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幻灯片图像占位符 1"/>
          <p:cNvSpPr>
            <a:spLocks noGrp="1" noRot="1" noChangeAspect="1"/>
          </p:cNvSpPr>
          <p:nvPr>
            <p:ph type="sldImg"/>
          </p:nvPr>
        </p:nvSpPr>
        <p:spPr bwMode="auto">
          <a:noFill/>
          <a:ln>
            <a:solidFill>
              <a:srgbClr val="000000"/>
            </a:solidFill>
            <a:miter lim="800000"/>
          </a:ln>
        </p:spPr>
      </p:sp>
      <p:sp>
        <p:nvSpPr>
          <p:cNvPr id="143362"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smtClean="0"/>
          </a:p>
        </p:txBody>
      </p:sp>
      <p:sp>
        <p:nvSpPr>
          <p:cNvPr id="332803"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33079364-E222-4828-9C95-3A876D0C1060}" type="slidenum">
              <a:rPr lang="zh-CN" altLang="en-US"/>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A712D7-2290-472A-8739-36B1EEC431B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A712D7-2290-472A-8739-36B1EEC431B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A712D7-2290-472A-8739-36B1EEC431B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pPr>
              <a:defRPr/>
            </a:pPr>
            <a:fld id="{EB0F5D20-8C5F-4426-A8DC-5BFFAE82C1EA}" type="datetimeFigureOut">
              <a:rPr lang="zh-CN" altLang="en-US" smtClean="0"/>
            </a:fld>
            <a:endParaRPr lang="zh-CN" altLang="en-US"/>
          </a:p>
        </p:txBody>
      </p:sp>
      <p:sp>
        <p:nvSpPr>
          <p:cNvPr id="2" name="页脚占位符 1"/>
          <p:cNvSpPr>
            <a:spLocks noGrp="1"/>
          </p:cNvSpPr>
          <p:nvPr>
            <p:ph type="ftr" sz="quarter" idx="11"/>
          </p:nvPr>
        </p:nvSpPr>
        <p:spPr/>
        <p:txBody>
          <a:bodyPr/>
          <a:lstStyle/>
          <a:p>
            <a:pPr>
              <a:defRPr/>
            </a:pPr>
            <a:endParaRPr lang="zh-CN" altLang="en-US"/>
          </a:p>
        </p:txBody>
      </p:sp>
      <p:sp>
        <p:nvSpPr>
          <p:cNvPr id="15" name="灯片编号占位符 14"/>
          <p:cNvSpPr>
            <a:spLocks noGrp="1"/>
          </p:cNvSpPr>
          <p:nvPr>
            <p:ph type="sldNum" sz="quarter" idx="12"/>
          </p:nvPr>
        </p:nvSpPr>
        <p:spPr>
          <a:xfrm>
            <a:off x="8229600" y="6473952"/>
            <a:ext cx="758952" cy="246888"/>
          </a:xfrm>
        </p:spPr>
        <p:txBody>
          <a:bodyPr/>
          <a:lstStyle/>
          <a:p>
            <a:pPr>
              <a:defRPr/>
            </a:pPr>
            <a:fld id="{3E5AD70C-CC76-414D-994E-647B65FE6E9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04577B93-68EA-4AC3-957E-FB8EF665AB54}"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D141B60E-850B-4AE6-96BA-F9C2EAF2A6D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FE016A8D-EC68-4EDD-A123-A81FA15E268A}"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610DA1B8-F6B2-4E2D-A051-48DD5375561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pPr>
              <a:defRPr/>
            </a:pPr>
            <a:fld id="{033BB173-9260-4054-A637-E649032FEE2C}" type="datetimeFigureOut">
              <a:rPr lang="zh-CN" altLang="en-US" smtClean="0"/>
            </a:fld>
            <a:endParaRPr lang="zh-CN" altLang="en-US"/>
          </a:p>
        </p:txBody>
      </p:sp>
      <p:sp>
        <p:nvSpPr>
          <p:cNvPr id="19" name="页脚占位符 18"/>
          <p:cNvSpPr>
            <a:spLocks noGrp="1"/>
          </p:cNvSpPr>
          <p:nvPr>
            <p:ph type="ftr" sz="quarter" idx="11"/>
          </p:nvPr>
        </p:nvSpPr>
        <p:spPr>
          <a:xfrm>
            <a:off x="3581400" y="76200"/>
            <a:ext cx="2895600" cy="288925"/>
          </a:xfrm>
        </p:spPr>
        <p:txBody>
          <a:bodyPr/>
          <a:lstStyle/>
          <a:p>
            <a:pPr>
              <a:defRPr/>
            </a:pPr>
            <a:endParaRPr lang="zh-CN" altLang="en-US"/>
          </a:p>
        </p:txBody>
      </p:sp>
      <p:sp>
        <p:nvSpPr>
          <p:cNvPr id="16" name="灯片编号占位符 15"/>
          <p:cNvSpPr>
            <a:spLocks noGrp="1"/>
          </p:cNvSpPr>
          <p:nvPr>
            <p:ph type="sldNum" sz="quarter" idx="12"/>
          </p:nvPr>
        </p:nvSpPr>
        <p:spPr>
          <a:xfrm>
            <a:off x="8229600" y="6473952"/>
            <a:ext cx="758952" cy="246888"/>
          </a:xfrm>
        </p:spPr>
        <p:txBody>
          <a:bodyPr/>
          <a:lstStyle/>
          <a:p>
            <a:pPr>
              <a:defRPr/>
            </a:pPr>
            <a:fld id="{41166ABF-7CC6-438D-99EB-FC98844EC49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19" name="日期占位符 18"/>
          <p:cNvSpPr>
            <a:spLocks noGrp="1"/>
          </p:cNvSpPr>
          <p:nvPr>
            <p:ph type="dt" sz="half" idx="10"/>
          </p:nvPr>
        </p:nvSpPr>
        <p:spPr/>
        <p:txBody>
          <a:bodyPr/>
          <a:lstStyle/>
          <a:p>
            <a:pPr>
              <a:defRPr/>
            </a:pPr>
            <a:fld id="{74DFED2B-1FAF-49CF-B684-F37E9A4E36D8}" type="datetimeFigureOut">
              <a:rPr lang="zh-CN" altLang="en-US" smtClean="0"/>
            </a:fld>
            <a:endParaRPr lang="zh-CN" altLang="en-US"/>
          </a:p>
        </p:txBody>
      </p:sp>
      <p:sp>
        <p:nvSpPr>
          <p:cNvPr id="11" name="页脚占位符 10"/>
          <p:cNvSpPr>
            <a:spLocks noGrp="1"/>
          </p:cNvSpPr>
          <p:nvPr>
            <p:ph type="ftr" sz="quarter" idx="11"/>
          </p:nvPr>
        </p:nvSpPr>
        <p:spPr/>
        <p:txBody>
          <a:bodyPr/>
          <a:lstStyle/>
          <a:p>
            <a:pPr>
              <a:defRPr/>
            </a:pPr>
            <a:endParaRPr lang="zh-CN" altLang="en-US"/>
          </a:p>
        </p:txBody>
      </p:sp>
      <p:sp>
        <p:nvSpPr>
          <p:cNvPr id="16" name="灯片编号占位符 15"/>
          <p:cNvSpPr>
            <a:spLocks noGrp="1"/>
          </p:cNvSpPr>
          <p:nvPr>
            <p:ph type="sldNum" sz="quarter" idx="12"/>
          </p:nvPr>
        </p:nvSpPr>
        <p:spPr/>
        <p:txBody>
          <a:bodyPr/>
          <a:lstStyle/>
          <a:p>
            <a:pPr>
              <a:defRPr/>
            </a:pPr>
            <a:fld id="{146F3820-5AA0-4E0B-8F54-66B728D7802B}" type="slidenum">
              <a:rPr lang="zh-CN" altLang="en-US" smtClean="0"/>
            </a:fld>
            <a:endParaRPr lang="zh-CN" altLang="en-US"/>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pPr>
              <a:defRPr/>
            </a:pPr>
            <a:fld id="{EC8C797C-1D27-419D-8542-B27255AB60FE}" type="datetimeFigureOut">
              <a:rPr lang="zh-CN" altLang="en-US" smtClean="0"/>
            </a:fld>
            <a:endParaRPr lang="zh-CN" altLang="en-US"/>
          </a:p>
        </p:txBody>
      </p:sp>
      <p:sp>
        <p:nvSpPr>
          <p:cNvPr id="10" name="页脚占位符 9"/>
          <p:cNvSpPr>
            <a:spLocks noGrp="1"/>
          </p:cNvSpPr>
          <p:nvPr>
            <p:ph type="ftr" sz="quarter" idx="11"/>
          </p:nvPr>
        </p:nvSpPr>
        <p:spPr/>
        <p:txBody>
          <a:bodyPr/>
          <a:lstStyle/>
          <a:p>
            <a:pPr>
              <a:defRPr/>
            </a:pPr>
            <a:endParaRPr lang="zh-CN" altLang="en-US"/>
          </a:p>
        </p:txBody>
      </p:sp>
      <p:sp>
        <p:nvSpPr>
          <p:cNvPr id="31" name="灯片编号占位符 30"/>
          <p:cNvSpPr>
            <a:spLocks noGrp="1"/>
          </p:cNvSpPr>
          <p:nvPr>
            <p:ph type="sldNum" sz="quarter" idx="12"/>
          </p:nvPr>
        </p:nvSpPr>
        <p:spPr/>
        <p:txBody>
          <a:bodyPr/>
          <a:lstStyle/>
          <a:p>
            <a:pPr>
              <a:defRPr/>
            </a:pPr>
            <a:fld id="{47D0A215-A476-4B9E-94F5-B3F3683D504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pPr>
              <a:defRPr/>
            </a:pPr>
            <a:fld id="{9D5C950A-EC9C-4A51-B4F2-D0D7E34AFAE5}" type="datetimeFigureOut">
              <a:rPr lang="zh-CN" altLang="en-US" smtClean="0"/>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a:xfrm>
            <a:off x="8229600" y="6477000"/>
            <a:ext cx="762000" cy="246888"/>
          </a:xfrm>
        </p:spPr>
        <p:txBody>
          <a:bodyPr/>
          <a:lstStyle/>
          <a:p>
            <a:pPr>
              <a:defRPr/>
            </a:pPr>
            <a:fld id="{5F9E62E5-979E-4C6A-AF11-96A9B74C57B4}" type="slidenum">
              <a:rPr lang="zh-CN" altLang="en-US" smtClean="0"/>
            </a:fld>
            <a:endParaRPr lang="zh-CN" altLang="en-US"/>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pPr>
              <a:defRPr/>
            </a:pPr>
            <a:fld id="{87A710CA-8237-49FC-B348-117EFF9F39CB}" type="datetimeFigureOut">
              <a:rPr lang="zh-CN" altLang="en-US" smtClean="0"/>
            </a:fld>
            <a:endParaRPr lang="zh-CN" altLang="en-US"/>
          </a:p>
        </p:txBody>
      </p:sp>
      <p:sp>
        <p:nvSpPr>
          <p:cNvPr id="21" name="页脚占位符 20"/>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33878C03-36F5-42A5-8046-E829D53C9A7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6D8BB456-EB2F-43A9-9ADC-42CE4CFE5616}" type="datetimeFigureOut">
              <a:rPr lang="zh-CN" altLang="en-US" smtClean="0"/>
            </a:fld>
            <a:endParaRPr lang="zh-CN" altLang="en-US"/>
          </a:p>
        </p:txBody>
      </p:sp>
      <p:sp>
        <p:nvSpPr>
          <p:cNvPr id="24" name="页脚占位符 23"/>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7ECB365E-372F-451A-BFFD-395A902F712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pPr>
              <a:defRPr/>
            </a:pPr>
            <a:fld id="{B62F1C2D-D53D-4370-A332-4050731719E8}" type="datetimeFigureOut">
              <a:rPr lang="zh-CN" altLang="en-US" smtClean="0"/>
            </a:fld>
            <a:endParaRPr lang="zh-CN" altLang="en-US"/>
          </a:p>
        </p:txBody>
      </p:sp>
      <p:sp>
        <p:nvSpPr>
          <p:cNvPr id="29" name="页脚占位符 28"/>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E34871E5-DC76-478D-B939-E80A10EFD9E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pPr>
              <a:defRPr/>
            </a:pPr>
            <a:fld id="{0DF4253A-0DC0-4FFB-978E-7210FFC0343F}"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31" name="灯片编号占位符 30"/>
          <p:cNvSpPr>
            <a:spLocks noGrp="1"/>
          </p:cNvSpPr>
          <p:nvPr>
            <p:ph type="sldNum" sz="quarter" idx="12"/>
          </p:nvPr>
        </p:nvSpPr>
        <p:spPr/>
        <p:txBody>
          <a:bodyPr/>
          <a:lstStyle/>
          <a:p>
            <a:pPr>
              <a:defRPr/>
            </a:pPr>
            <a:fld id="{AADA9C02-AA67-4873-9FBE-AAB80CB32840}" type="slidenum">
              <a:rPr lang="zh-CN" altLang="en-US" smtClean="0"/>
            </a:fld>
            <a:endParaRPr lang="zh-CN" altLang="en-US"/>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pPr>
              <a:defRPr/>
            </a:pPr>
            <a:fld id="{B79947D4-6245-4C50-8B6D-E324BBBB20BA}" type="datetimeFigureOut">
              <a:rPr lang="zh-CN" altLang="en-US" smtClean="0"/>
            </a:fld>
            <a:endParaRPr lang="zh-CN" altLang="en-US"/>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pPr>
              <a:defRPr/>
            </a:pPr>
            <a:endParaRPr lang="zh-CN" altLang="en-US"/>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pPr>
              <a:defRPr/>
            </a:pPr>
            <a:fld id="{60336BCF-4B85-4B19-8C9E-50A8BFDA148F}" type="slidenum">
              <a:rPr lang="zh-CN" altLang="en-US" smtClean="0"/>
            </a:fld>
            <a:endParaRPr lang="zh-CN" altLang="en-US"/>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3.wmf"/><Relationship Id="rId2" Type="http://schemas.openxmlformats.org/officeDocument/2006/relationships/oleObject" Target="../embeddings/oleObject2.bin"/><Relationship Id="rId1" Type="http://schemas.openxmlformats.org/officeDocument/2006/relationships/slide" Target="slide82.xml"/></Relationships>
</file>

<file path=ppt/slides/_rels/slide100.xml.rels><?xml version="1.0" encoding="UTF-8" standalone="yes"?>
<Relationships xmlns="http://schemas.openxmlformats.org/package/2006/relationships"><Relationship Id="rId9" Type="http://schemas.openxmlformats.org/officeDocument/2006/relationships/oleObject" Target="../embeddings/oleObject138.bin"/><Relationship Id="rId8" Type="http://schemas.openxmlformats.org/officeDocument/2006/relationships/image" Target="../media/image136.emf"/><Relationship Id="rId7" Type="http://schemas.openxmlformats.org/officeDocument/2006/relationships/oleObject" Target="../embeddings/oleObject137.bin"/><Relationship Id="rId6" Type="http://schemas.openxmlformats.org/officeDocument/2006/relationships/image" Target="../media/image135.emf"/><Relationship Id="rId5" Type="http://schemas.openxmlformats.org/officeDocument/2006/relationships/oleObject" Target="../embeddings/oleObject136.bin"/><Relationship Id="rId4" Type="http://schemas.openxmlformats.org/officeDocument/2006/relationships/image" Target="../media/image134.emf"/><Relationship Id="rId3" Type="http://schemas.openxmlformats.org/officeDocument/2006/relationships/oleObject" Target="../embeddings/oleObject135.bin"/><Relationship Id="rId2" Type="http://schemas.openxmlformats.org/officeDocument/2006/relationships/image" Target="../media/image133.wmf"/><Relationship Id="rId18" Type="http://schemas.openxmlformats.org/officeDocument/2006/relationships/vmlDrawing" Target="../drawings/vmlDrawing41.vml"/><Relationship Id="rId17" Type="http://schemas.openxmlformats.org/officeDocument/2006/relationships/slideLayout" Target="../slideLayouts/slideLayout2.xml"/><Relationship Id="rId16" Type="http://schemas.openxmlformats.org/officeDocument/2006/relationships/image" Target="../media/image140.wmf"/><Relationship Id="rId15" Type="http://schemas.openxmlformats.org/officeDocument/2006/relationships/oleObject" Target="../embeddings/oleObject141.bin"/><Relationship Id="rId14" Type="http://schemas.openxmlformats.org/officeDocument/2006/relationships/image" Target="../media/image139.emf"/><Relationship Id="rId13" Type="http://schemas.openxmlformats.org/officeDocument/2006/relationships/oleObject" Target="../embeddings/oleObject140.bin"/><Relationship Id="rId12" Type="http://schemas.openxmlformats.org/officeDocument/2006/relationships/image" Target="../media/image138.emf"/><Relationship Id="rId11" Type="http://schemas.openxmlformats.org/officeDocument/2006/relationships/oleObject" Target="../embeddings/oleObject139.bin"/><Relationship Id="rId10" Type="http://schemas.openxmlformats.org/officeDocument/2006/relationships/image" Target="../media/image137.emf"/><Relationship Id="rId1" Type="http://schemas.openxmlformats.org/officeDocument/2006/relationships/oleObject" Target="../embeddings/oleObject134.bin"/></Relationships>
</file>

<file path=ppt/slides/_rels/slide101.xml.rels><?xml version="1.0" encoding="UTF-8" standalone="yes"?>
<Relationships xmlns="http://schemas.openxmlformats.org/package/2006/relationships"><Relationship Id="rId9" Type="http://schemas.openxmlformats.org/officeDocument/2006/relationships/oleObject" Target="../embeddings/oleObject146.bin"/><Relationship Id="rId8" Type="http://schemas.openxmlformats.org/officeDocument/2006/relationships/image" Target="../media/image144.wmf"/><Relationship Id="rId7" Type="http://schemas.openxmlformats.org/officeDocument/2006/relationships/oleObject" Target="../embeddings/oleObject145.bin"/><Relationship Id="rId6" Type="http://schemas.openxmlformats.org/officeDocument/2006/relationships/image" Target="../media/image143.emf"/><Relationship Id="rId5" Type="http://schemas.openxmlformats.org/officeDocument/2006/relationships/oleObject" Target="../embeddings/oleObject144.bin"/><Relationship Id="rId4" Type="http://schemas.openxmlformats.org/officeDocument/2006/relationships/image" Target="../media/image142.wmf"/><Relationship Id="rId3" Type="http://schemas.openxmlformats.org/officeDocument/2006/relationships/oleObject" Target="../embeddings/oleObject143.bin"/><Relationship Id="rId2" Type="http://schemas.openxmlformats.org/officeDocument/2006/relationships/image" Target="../media/image141.wmf"/><Relationship Id="rId18" Type="http://schemas.openxmlformats.org/officeDocument/2006/relationships/vmlDrawing" Target="../drawings/vmlDrawing42.vml"/><Relationship Id="rId17" Type="http://schemas.openxmlformats.org/officeDocument/2006/relationships/slideLayout" Target="../slideLayouts/slideLayout2.xml"/><Relationship Id="rId16" Type="http://schemas.openxmlformats.org/officeDocument/2006/relationships/image" Target="../media/image148.wmf"/><Relationship Id="rId15" Type="http://schemas.openxmlformats.org/officeDocument/2006/relationships/oleObject" Target="../embeddings/oleObject149.bin"/><Relationship Id="rId14" Type="http://schemas.openxmlformats.org/officeDocument/2006/relationships/image" Target="../media/image147.emf"/><Relationship Id="rId13" Type="http://schemas.openxmlformats.org/officeDocument/2006/relationships/oleObject" Target="../embeddings/oleObject148.bin"/><Relationship Id="rId12" Type="http://schemas.openxmlformats.org/officeDocument/2006/relationships/image" Target="../media/image146.emf"/><Relationship Id="rId11" Type="http://schemas.openxmlformats.org/officeDocument/2006/relationships/oleObject" Target="../embeddings/oleObject147.bin"/><Relationship Id="rId10" Type="http://schemas.openxmlformats.org/officeDocument/2006/relationships/image" Target="../media/image145.emf"/><Relationship Id="rId1" Type="http://schemas.openxmlformats.org/officeDocument/2006/relationships/oleObject" Target="../embeddings/oleObject142.bin"/></Relationships>
</file>

<file path=ppt/slides/_rels/slide102.xml.rels><?xml version="1.0" encoding="UTF-8" standalone="yes"?>
<Relationships xmlns="http://schemas.openxmlformats.org/package/2006/relationships"><Relationship Id="rId9" Type="http://schemas.openxmlformats.org/officeDocument/2006/relationships/oleObject" Target="../embeddings/oleObject154.bin"/><Relationship Id="rId8" Type="http://schemas.openxmlformats.org/officeDocument/2006/relationships/image" Target="../media/image94.wmf"/><Relationship Id="rId7" Type="http://schemas.openxmlformats.org/officeDocument/2006/relationships/oleObject" Target="../embeddings/oleObject153.bin"/><Relationship Id="rId6" Type="http://schemas.openxmlformats.org/officeDocument/2006/relationships/image" Target="../media/image151.wmf"/><Relationship Id="rId5" Type="http://schemas.openxmlformats.org/officeDocument/2006/relationships/oleObject" Target="../embeddings/oleObject152.bin"/><Relationship Id="rId4" Type="http://schemas.openxmlformats.org/officeDocument/2006/relationships/image" Target="../media/image150.wmf"/><Relationship Id="rId3" Type="http://schemas.openxmlformats.org/officeDocument/2006/relationships/oleObject" Target="../embeddings/oleObject151.bin"/><Relationship Id="rId2" Type="http://schemas.openxmlformats.org/officeDocument/2006/relationships/image" Target="../media/image149.wmf"/><Relationship Id="rId12" Type="http://schemas.openxmlformats.org/officeDocument/2006/relationships/vmlDrawing" Target="../drawings/vmlDrawing43.vml"/><Relationship Id="rId11" Type="http://schemas.openxmlformats.org/officeDocument/2006/relationships/slideLayout" Target="../slideLayouts/slideLayout2.xml"/><Relationship Id="rId10" Type="http://schemas.openxmlformats.org/officeDocument/2006/relationships/image" Target="../media/image138.emf"/><Relationship Id="rId1" Type="http://schemas.openxmlformats.org/officeDocument/2006/relationships/oleObject" Target="../embeddings/oleObject150.bin"/></Relationships>
</file>

<file path=ppt/slides/_rels/slide10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55.wmf"/><Relationship Id="rId7" Type="http://schemas.openxmlformats.org/officeDocument/2006/relationships/oleObject" Target="../embeddings/oleObject158.bin"/><Relationship Id="rId6" Type="http://schemas.openxmlformats.org/officeDocument/2006/relationships/image" Target="../media/image154.wmf"/><Relationship Id="rId5" Type="http://schemas.openxmlformats.org/officeDocument/2006/relationships/oleObject" Target="../embeddings/oleObject157.bin"/><Relationship Id="rId4" Type="http://schemas.openxmlformats.org/officeDocument/2006/relationships/image" Target="../media/image153.wmf"/><Relationship Id="rId3" Type="http://schemas.openxmlformats.org/officeDocument/2006/relationships/oleObject" Target="../embeddings/oleObject156.bin"/><Relationship Id="rId2" Type="http://schemas.openxmlformats.org/officeDocument/2006/relationships/image" Target="../media/image152.wmf"/><Relationship Id="rId10" Type="http://schemas.openxmlformats.org/officeDocument/2006/relationships/vmlDrawing" Target="../drawings/vmlDrawing44.vml"/><Relationship Id="rId1" Type="http://schemas.openxmlformats.org/officeDocument/2006/relationships/oleObject" Target="../embeddings/oleObject155.bin"/></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9" Type="http://schemas.openxmlformats.org/officeDocument/2006/relationships/audio" Target="../media/audio1.wav"/><Relationship Id="rId8" Type="http://schemas.openxmlformats.org/officeDocument/2006/relationships/image" Target="../media/image159.wmf"/><Relationship Id="rId7" Type="http://schemas.openxmlformats.org/officeDocument/2006/relationships/oleObject" Target="../embeddings/oleObject162.bin"/><Relationship Id="rId6" Type="http://schemas.openxmlformats.org/officeDocument/2006/relationships/image" Target="../media/image158.wmf"/><Relationship Id="rId5" Type="http://schemas.openxmlformats.org/officeDocument/2006/relationships/oleObject" Target="../embeddings/oleObject161.bin"/><Relationship Id="rId4" Type="http://schemas.openxmlformats.org/officeDocument/2006/relationships/image" Target="../media/image157.wmf"/><Relationship Id="rId3" Type="http://schemas.openxmlformats.org/officeDocument/2006/relationships/oleObject" Target="../embeddings/oleObject160.bin"/><Relationship Id="rId2" Type="http://schemas.openxmlformats.org/officeDocument/2006/relationships/image" Target="../media/image156.wmf"/><Relationship Id="rId12" Type="http://schemas.openxmlformats.org/officeDocument/2006/relationships/vmlDrawing" Target="../drawings/vmlDrawing45.vml"/><Relationship Id="rId11" Type="http://schemas.openxmlformats.org/officeDocument/2006/relationships/slideLayout" Target="../slideLayouts/slideLayout2.xml"/><Relationship Id="rId10" Type="http://schemas.openxmlformats.org/officeDocument/2006/relationships/audio" Target="../media/audio2.wav"/><Relationship Id="rId1" Type="http://schemas.openxmlformats.org/officeDocument/2006/relationships/oleObject" Target="../embeddings/oleObject159.bin"/></Relationships>
</file>

<file path=ppt/slides/_rels/slide106.xml.rels><?xml version="1.0" encoding="UTF-8" standalone="yes"?>
<Relationships xmlns="http://schemas.openxmlformats.org/package/2006/relationships"><Relationship Id="rId7" Type="http://schemas.openxmlformats.org/officeDocument/2006/relationships/vmlDrawing" Target="../drawings/vmlDrawing46.vml"/><Relationship Id="rId6" Type="http://schemas.openxmlformats.org/officeDocument/2006/relationships/slideLayout" Target="../slideLayouts/slideLayout2.xml"/><Relationship Id="rId5" Type="http://schemas.openxmlformats.org/officeDocument/2006/relationships/audio" Target="../media/audio2.wav"/><Relationship Id="rId4" Type="http://schemas.openxmlformats.org/officeDocument/2006/relationships/image" Target="../media/image161.wmf"/><Relationship Id="rId3" Type="http://schemas.openxmlformats.org/officeDocument/2006/relationships/oleObject" Target="../embeddings/oleObject164.bin"/><Relationship Id="rId2" Type="http://schemas.openxmlformats.org/officeDocument/2006/relationships/image" Target="../media/image160.wmf"/><Relationship Id="rId1" Type="http://schemas.openxmlformats.org/officeDocument/2006/relationships/oleObject" Target="../embeddings/oleObject163.bin"/></Relationships>
</file>

<file path=ppt/slides/_rels/slide10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65.wmf"/><Relationship Id="rId7" Type="http://schemas.openxmlformats.org/officeDocument/2006/relationships/oleObject" Target="../embeddings/oleObject168.bin"/><Relationship Id="rId6" Type="http://schemas.openxmlformats.org/officeDocument/2006/relationships/image" Target="../media/image164.wmf"/><Relationship Id="rId5" Type="http://schemas.openxmlformats.org/officeDocument/2006/relationships/oleObject" Target="../embeddings/oleObject167.bin"/><Relationship Id="rId4" Type="http://schemas.openxmlformats.org/officeDocument/2006/relationships/image" Target="../media/image163.wmf"/><Relationship Id="rId3" Type="http://schemas.openxmlformats.org/officeDocument/2006/relationships/oleObject" Target="../embeddings/oleObject166.bin"/><Relationship Id="rId2" Type="http://schemas.openxmlformats.org/officeDocument/2006/relationships/image" Target="../media/image162.wmf"/><Relationship Id="rId10" Type="http://schemas.openxmlformats.org/officeDocument/2006/relationships/vmlDrawing" Target="../drawings/vmlDrawing47.vml"/><Relationship Id="rId1" Type="http://schemas.openxmlformats.org/officeDocument/2006/relationships/oleObject" Target="../embeddings/oleObject165.bin"/></Relationships>
</file>

<file path=ppt/slides/_rels/slide108.xml.rels><?xml version="1.0" encoding="UTF-8" standalone="yes"?>
<Relationships xmlns="http://schemas.openxmlformats.org/package/2006/relationships"><Relationship Id="rId4" Type="http://schemas.openxmlformats.org/officeDocument/2006/relationships/vmlDrawing" Target="../drawings/vmlDrawing48.vml"/><Relationship Id="rId3" Type="http://schemas.openxmlformats.org/officeDocument/2006/relationships/slideLayout" Target="../slideLayouts/slideLayout2.xml"/><Relationship Id="rId2" Type="http://schemas.openxmlformats.org/officeDocument/2006/relationships/image" Target="../media/image166.wmf"/><Relationship Id="rId1" Type="http://schemas.openxmlformats.org/officeDocument/2006/relationships/oleObject" Target="../embeddings/oleObject169.bin"/></Relationships>
</file>

<file path=ppt/slides/_rels/slide109.xml.rels><?xml version="1.0" encoding="UTF-8" standalone="yes"?>
<Relationships xmlns="http://schemas.openxmlformats.org/package/2006/relationships"><Relationship Id="rId9" Type="http://schemas.openxmlformats.org/officeDocument/2006/relationships/oleObject" Target="../embeddings/oleObject174.bin"/><Relationship Id="rId8" Type="http://schemas.openxmlformats.org/officeDocument/2006/relationships/image" Target="../media/image170.wmf"/><Relationship Id="rId7" Type="http://schemas.openxmlformats.org/officeDocument/2006/relationships/oleObject" Target="../embeddings/oleObject173.bin"/><Relationship Id="rId6" Type="http://schemas.openxmlformats.org/officeDocument/2006/relationships/image" Target="../media/image169.wmf"/><Relationship Id="rId5" Type="http://schemas.openxmlformats.org/officeDocument/2006/relationships/oleObject" Target="../embeddings/oleObject172.bin"/><Relationship Id="rId4" Type="http://schemas.openxmlformats.org/officeDocument/2006/relationships/image" Target="../media/image168.wmf"/><Relationship Id="rId3" Type="http://schemas.openxmlformats.org/officeDocument/2006/relationships/oleObject" Target="../embeddings/oleObject171.bin"/><Relationship Id="rId2" Type="http://schemas.openxmlformats.org/officeDocument/2006/relationships/image" Target="../media/image167.wmf"/><Relationship Id="rId14" Type="http://schemas.openxmlformats.org/officeDocument/2006/relationships/vmlDrawing" Target="../drawings/vmlDrawing49.vml"/><Relationship Id="rId13" Type="http://schemas.openxmlformats.org/officeDocument/2006/relationships/slideLayout" Target="../slideLayouts/slideLayout2.xml"/><Relationship Id="rId12" Type="http://schemas.openxmlformats.org/officeDocument/2006/relationships/image" Target="../media/image172.wmf"/><Relationship Id="rId11" Type="http://schemas.openxmlformats.org/officeDocument/2006/relationships/oleObject" Target="../embeddings/oleObject175.bin"/><Relationship Id="rId10" Type="http://schemas.openxmlformats.org/officeDocument/2006/relationships/image" Target="../media/image171.wmf"/><Relationship Id="rId1" Type="http://schemas.openxmlformats.org/officeDocument/2006/relationships/oleObject" Target="../embeddings/oleObject170.bin"/></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4" Type="http://schemas.openxmlformats.org/officeDocument/2006/relationships/vmlDrawing" Target="../drawings/vmlDrawing50.vml"/><Relationship Id="rId3" Type="http://schemas.openxmlformats.org/officeDocument/2006/relationships/slideLayout" Target="../slideLayouts/slideLayout2.xml"/><Relationship Id="rId2" Type="http://schemas.openxmlformats.org/officeDocument/2006/relationships/image" Target="../media/image173.wmf"/><Relationship Id="rId1" Type="http://schemas.openxmlformats.org/officeDocument/2006/relationships/oleObject" Target="../embeddings/oleObject176.bin"/></Relationships>
</file>

<file path=ppt/slides/_rels/slide112.xml.rels><?xml version="1.0" encoding="UTF-8" standalone="yes"?>
<Relationships xmlns="http://schemas.openxmlformats.org/package/2006/relationships"><Relationship Id="rId9" Type="http://schemas.openxmlformats.org/officeDocument/2006/relationships/oleObject" Target="../embeddings/oleObject181.bin"/><Relationship Id="rId8" Type="http://schemas.openxmlformats.org/officeDocument/2006/relationships/image" Target="../media/image177.wmf"/><Relationship Id="rId7" Type="http://schemas.openxmlformats.org/officeDocument/2006/relationships/oleObject" Target="../embeddings/oleObject180.bin"/><Relationship Id="rId6" Type="http://schemas.openxmlformats.org/officeDocument/2006/relationships/image" Target="../media/image176.wmf"/><Relationship Id="rId5" Type="http://schemas.openxmlformats.org/officeDocument/2006/relationships/oleObject" Target="../embeddings/oleObject179.bin"/><Relationship Id="rId4" Type="http://schemas.openxmlformats.org/officeDocument/2006/relationships/image" Target="../media/image175.wmf"/><Relationship Id="rId3" Type="http://schemas.openxmlformats.org/officeDocument/2006/relationships/oleObject" Target="../embeddings/oleObject178.bin"/><Relationship Id="rId2" Type="http://schemas.openxmlformats.org/officeDocument/2006/relationships/image" Target="../media/image174.wmf"/><Relationship Id="rId14" Type="http://schemas.openxmlformats.org/officeDocument/2006/relationships/vmlDrawing" Target="../drawings/vmlDrawing51.vml"/><Relationship Id="rId13" Type="http://schemas.openxmlformats.org/officeDocument/2006/relationships/slideLayout" Target="../slideLayouts/slideLayout2.xml"/><Relationship Id="rId12" Type="http://schemas.openxmlformats.org/officeDocument/2006/relationships/image" Target="../media/image179.wmf"/><Relationship Id="rId11" Type="http://schemas.openxmlformats.org/officeDocument/2006/relationships/oleObject" Target="../embeddings/oleObject182.bin"/><Relationship Id="rId10" Type="http://schemas.openxmlformats.org/officeDocument/2006/relationships/image" Target="../media/image178.wmf"/><Relationship Id="rId1" Type="http://schemas.openxmlformats.org/officeDocument/2006/relationships/oleObject" Target="../embeddings/oleObject177.bin"/></Relationships>
</file>

<file path=ppt/slides/_rels/slide113.xml.rels><?xml version="1.0" encoding="UTF-8" standalone="yes"?>
<Relationships xmlns="http://schemas.openxmlformats.org/package/2006/relationships"><Relationship Id="rId4" Type="http://schemas.openxmlformats.org/officeDocument/2006/relationships/vmlDrawing" Target="../drawings/vmlDrawing52.vml"/><Relationship Id="rId3" Type="http://schemas.openxmlformats.org/officeDocument/2006/relationships/slideLayout" Target="../slideLayouts/slideLayout2.xml"/><Relationship Id="rId2" Type="http://schemas.openxmlformats.org/officeDocument/2006/relationships/image" Target="../media/image180.wmf"/><Relationship Id="rId1" Type="http://schemas.openxmlformats.org/officeDocument/2006/relationships/oleObject" Target="../embeddings/oleObject183.bin"/></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9" Type="http://schemas.openxmlformats.org/officeDocument/2006/relationships/oleObject" Target="../embeddings/oleObject188.bin"/><Relationship Id="rId8" Type="http://schemas.openxmlformats.org/officeDocument/2006/relationships/image" Target="../media/image184.wmf"/><Relationship Id="rId7" Type="http://schemas.openxmlformats.org/officeDocument/2006/relationships/oleObject" Target="../embeddings/oleObject187.bin"/><Relationship Id="rId6" Type="http://schemas.openxmlformats.org/officeDocument/2006/relationships/image" Target="../media/image183.wmf"/><Relationship Id="rId5" Type="http://schemas.openxmlformats.org/officeDocument/2006/relationships/oleObject" Target="../embeddings/oleObject186.bin"/><Relationship Id="rId4" Type="http://schemas.openxmlformats.org/officeDocument/2006/relationships/image" Target="../media/image182.wmf"/><Relationship Id="rId3" Type="http://schemas.openxmlformats.org/officeDocument/2006/relationships/oleObject" Target="../embeddings/oleObject185.bin"/><Relationship Id="rId2" Type="http://schemas.openxmlformats.org/officeDocument/2006/relationships/image" Target="../media/image181.emf"/><Relationship Id="rId18" Type="http://schemas.openxmlformats.org/officeDocument/2006/relationships/vmlDrawing" Target="../drawings/vmlDrawing53.vml"/><Relationship Id="rId17" Type="http://schemas.openxmlformats.org/officeDocument/2006/relationships/slideLayout" Target="../slideLayouts/slideLayout2.xml"/><Relationship Id="rId16" Type="http://schemas.openxmlformats.org/officeDocument/2006/relationships/image" Target="../media/image188.wmf"/><Relationship Id="rId15" Type="http://schemas.openxmlformats.org/officeDocument/2006/relationships/oleObject" Target="../embeddings/oleObject191.bin"/><Relationship Id="rId14" Type="http://schemas.openxmlformats.org/officeDocument/2006/relationships/image" Target="../media/image187.wmf"/><Relationship Id="rId13" Type="http://schemas.openxmlformats.org/officeDocument/2006/relationships/oleObject" Target="../embeddings/oleObject190.bin"/><Relationship Id="rId12" Type="http://schemas.openxmlformats.org/officeDocument/2006/relationships/image" Target="../media/image186.wmf"/><Relationship Id="rId11" Type="http://schemas.openxmlformats.org/officeDocument/2006/relationships/oleObject" Target="../embeddings/oleObject189.bin"/><Relationship Id="rId10" Type="http://schemas.openxmlformats.org/officeDocument/2006/relationships/image" Target="../media/image185.wmf"/><Relationship Id="rId1" Type="http://schemas.openxmlformats.org/officeDocument/2006/relationships/oleObject" Target="../embeddings/oleObject184.bin"/></Relationships>
</file>

<file path=ppt/slides/_rels/slide117.xml.rels><?xml version="1.0" encoding="UTF-8" standalone="yes"?>
<Relationships xmlns="http://schemas.openxmlformats.org/package/2006/relationships"><Relationship Id="rId9" Type="http://schemas.openxmlformats.org/officeDocument/2006/relationships/oleObject" Target="../embeddings/oleObject196.bin"/><Relationship Id="rId8" Type="http://schemas.openxmlformats.org/officeDocument/2006/relationships/image" Target="../media/image192.emf"/><Relationship Id="rId7" Type="http://schemas.openxmlformats.org/officeDocument/2006/relationships/oleObject" Target="../embeddings/oleObject195.bin"/><Relationship Id="rId6" Type="http://schemas.openxmlformats.org/officeDocument/2006/relationships/image" Target="../media/image191.wmf"/><Relationship Id="rId5" Type="http://schemas.openxmlformats.org/officeDocument/2006/relationships/oleObject" Target="../embeddings/oleObject194.bin"/><Relationship Id="rId4" Type="http://schemas.openxmlformats.org/officeDocument/2006/relationships/image" Target="../media/image190.wmf"/><Relationship Id="rId3" Type="http://schemas.openxmlformats.org/officeDocument/2006/relationships/oleObject" Target="../embeddings/oleObject193.bin"/><Relationship Id="rId2" Type="http://schemas.openxmlformats.org/officeDocument/2006/relationships/image" Target="../media/image189.wmf"/><Relationship Id="rId12" Type="http://schemas.openxmlformats.org/officeDocument/2006/relationships/vmlDrawing" Target="../drawings/vmlDrawing54.vml"/><Relationship Id="rId11" Type="http://schemas.openxmlformats.org/officeDocument/2006/relationships/slideLayout" Target="../slideLayouts/slideLayout2.xml"/><Relationship Id="rId10" Type="http://schemas.openxmlformats.org/officeDocument/2006/relationships/image" Target="../media/image193.emf"/><Relationship Id="rId1" Type="http://schemas.openxmlformats.org/officeDocument/2006/relationships/oleObject" Target="../embeddings/oleObject192.bin"/></Relationships>
</file>

<file path=ppt/slides/_rels/slide118.xml.rels><?xml version="1.0" encoding="UTF-8" standalone="yes"?>
<Relationships xmlns="http://schemas.openxmlformats.org/package/2006/relationships"><Relationship Id="rId9" Type="http://schemas.openxmlformats.org/officeDocument/2006/relationships/oleObject" Target="../embeddings/oleObject201.bin"/><Relationship Id="rId8" Type="http://schemas.openxmlformats.org/officeDocument/2006/relationships/image" Target="../media/image197.wmf"/><Relationship Id="rId7" Type="http://schemas.openxmlformats.org/officeDocument/2006/relationships/oleObject" Target="../embeddings/oleObject200.bin"/><Relationship Id="rId6" Type="http://schemas.openxmlformats.org/officeDocument/2006/relationships/image" Target="../media/image196.wmf"/><Relationship Id="rId5" Type="http://schemas.openxmlformats.org/officeDocument/2006/relationships/oleObject" Target="../embeddings/oleObject199.bin"/><Relationship Id="rId4" Type="http://schemas.openxmlformats.org/officeDocument/2006/relationships/image" Target="../media/image195.wmf"/><Relationship Id="rId3" Type="http://schemas.openxmlformats.org/officeDocument/2006/relationships/oleObject" Target="../embeddings/oleObject198.bin"/><Relationship Id="rId2" Type="http://schemas.openxmlformats.org/officeDocument/2006/relationships/image" Target="../media/image194.wmf"/><Relationship Id="rId16" Type="http://schemas.openxmlformats.org/officeDocument/2006/relationships/vmlDrawing" Target="../drawings/vmlDrawing55.vml"/><Relationship Id="rId15" Type="http://schemas.openxmlformats.org/officeDocument/2006/relationships/slideLayout" Target="../slideLayouts/slideLayout2.xml"/><Relationship Id="rId14" Type="http://schemas.openxmlformats.org/officeDocument/2006/relationships/image" Target="../media/image200.wmf"/><Relationship Id="rId13" Type="http://schemas.openxmlformats.org/officeDocument/2006/relationships/oleObject" Target="../embeddings/oleObject203.bin"/><Relationship Id="rId12" Type="http://schemas.openxmlformats.org/officeDocument/2006/relationships/image" Target="../media/image199.wmf"/><Relationship Id="rId11" Type="http://schemas.openxmlformats.org/officeDocument/2006/relationships/oleObject" Target="../embeddings/oleObject202.bin"/><Relationship Id="rId10" Type="http://schemas.openxmlformats.org/officeDocument/2006/relationships/image" Target="../media/image198.wmf"/><Relationship Id="rId1" Type="http://schemas.openxmlformats.org/officeDocument/2006/relationships/oleObject" Target="../embeddings/oleObject197.bin"/></Relationships>
</file>

<file path=ppt/slides/_rels/slide119.xml.rels><?xml version="1.0" encoding="UTF-8" standalone="yes"?>
<Relationships xmlns="http://schemas.openxmlformats.org/package/2006/relationships"><Relationship Id="rId6" Type="http://schemas.openxmlformats.org/officeDocument/2006/relationships/vmlDrawing" Target="../drawings/vmlDrawing56.vml"/><Relationship Id="rId5" Type="http://schemas.openxmlformats.org/officeDocument/2006/relationships/slideLayout" Target="../slideLayouts/slideLayout2.xml"/><Relationship Id="rId4" Type="http://schemas.openxmlformats.org/officeDocument/2006/relationships/image" Target="../media/image202.wmf"/><Relationship Id="rId3" Type="http://schemas.openxmlformats.org/officeDocument/2006/relationships/oleObject" Target="../embeddings/oleObject205.bin"/><Relationship Id="rId2" Type="http://schemas.openxmlformats.org/officeDocument/2006/relationships/image" Target="../media/image201.wmf"/><Relationship Id="rId1" Type="http://schemas.openxmlformats.org/officeDocument/2006/relationships/oleObject" Target="../embeddings/oleObject204.bin"/></Relationships>
</file>

<file path=ppt/slides/_rels/slide12.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6.wmf"/><Relationship Id="rId2" Type="http://schemas.openxmlformats.org/officeDocument/2006/relationships/oleObject" Target="../embeddings/oleObject3.bin"/><Relationship Id="rId1" Type="http://schemas.openxmlformats.org/officeDocument/2006/relationships/image" Target="../media/image4.png"/></Relationships>
</file>

<file path=ppt/slides/_rels/slide120.xml.rels><?xml version="1.0" encoding="UTF-8" standalone="yes"?>
<Relationships xmlns="http://schemas.openxmlformats.org/package/2006/relationships"><Relationship Id="rId9" Type="http://schemas.openxmlformats.org/officeDocument/2006/relationships/oleObject" Target="../embeddings/oleObject210.bin"/><Relationship Id="rId8" Type="http://schemas.openxmlformats.org/officeDocument/2006/relationships/image" Target="../media/image206.wmf"/><Relationship Id="rId7" Type="http://schemas.openxmlformats.org/officeDocument/2006/relationships/oleObject" Target="../embeddings/oleObject209.bin"/><Relationship Id="rId6" Type="http://schemas.openxmlformats.org/officeDocument/2006/relationships/image" Target="../media/image205.wmf"/><Relationship Id="rId5" Type="http://schemas.openxmlformats.org/officeDocument/2006/relationships/oleObject" Target="../embeddings/oleObject208.bin"/><Relationship Id="rId4" Type="http://schemas.openxmlformats.org/officeDocument/2006/relationships/image" Target="../media/image204.wmf"/><Relationship Id="rId3" Type="http://schemas.openxmlformats.org/officeDocument/2006/relationships/oleObject" Target="../embeddings/oleObject207.bin"/><Relationship Id="rId2" Type="http://schemas.openxmlformats.org/officeDocument/2006/relationships/image" Target="../media/image203.wmf"/><Relationship Id="rId16" Type="http://schemas.openxmlformats.org/officeDocument/2006/relationships/vmlDrawing" Target="../drawings/vmlDrawing57.vml"/><Relationship Id="rId15" Type="http://schemas.openxmlformats.org/officeDocument/2006/relationships/slideLayout" Target="../slideLayouts/slideLayout2.xml"/><Relationship Id="rId14" Type="http://schemas.openxmlformats.org/officeDocument/2006/relationships/image" Target="../media/image209.wmf"/><Relationship Id="rId13" Type="http://schemas.openxmlformats.org/officeDocument/2006/relationships/oleObject" Target="../embeddings/oleObject212.bin"/><Relationship Id="rId12" Type="http://schemas.openxmlformats.org/officeDocument/2006/relationships/image" Target="../media/image208.wmf"/><Relationship Id="rId11" Type="http://schemas.openxmlformats.org/officeDocument/2006/relationships/oleObject" Target="../embeddings/oleObject211.bin"/><Relationship Id="rId10" Type="http://schemas.openxmlformats.org/officeDocument/2006/relationships/image" Target="../media/image207.wmf"/><Relationship Id="rId1" Type="http://schemas.openxmlformats.org/officeDocument/2006/relationships/oleObject" Target="../embeddings/oleObject206.bin"/></Relationships>
</file>

<file path=ppt/slides/_rels/slide121.xml.rels><?xml version="1.0" encoding="UTF-8" standalone="yes"?>
<Relationships xmlns="http://schemas.openxmlformats.org/package/2006/relationships"><Relationship Id="rId6" Type="http://schemas.openxmlformats.org/officeDocument/2006/relationships/vmlDrawing" Target="../drawings/vmlDrawing58.vml"/><Relationship Id="rId5" Type="http://schemas.openxmlformats.org/officeDocument/2006/relationships/slideLayout" Target="../slideLayouts/slideLayout2.xml"/><Relationship Id="rId4" Type="http://schemas.openxmlformats.org/officeDocument/2006/relationships/image" Target="../media/image211.wmf"/><Relationship Id="rId3" Type="http://schemas.openxmlformats.org/officeDocument/2006/relationships/oleObject" Target="../embeddings/oleObject214.bin"/><Relationship Id="rId2" Type="http://schemas.openxmlformats.org/officeDocument/2006/relationships/image" Target="../media/image210.wmf"/><Relationship Id="rId1" Type="http://schemas.openxmlformats.org/officeDocument/2006/relationships/oleObject" Target="../embeddings/oleObject213.bin"/></Relationships>
</file>

<file path=ppt/slides/_rels/slide122.xml.rels><?xml version="1.0" encoding="UTF-8" standalone="yes"?>
<Relationships xmlns="http://schemas.openxmlformats.org/package/2006/relationships"><Relationship Id="rId9" Type="http://schemas.openxmlformats.org/officeDocument/2006/relationships/oleObject" Target="../embeddings/oleObject219.bin"/><Relationship Id="rId8" Type="http://schemas.openxmlformats.org/officeDocument/2006/relationships/image" Target="../media/image215.wmf"/><Relationship Id="rId7" Type="http://schemas.openxmlformats.org/officeDocument/2006/relationships/oleObject" Target="../embeddings/oleObject218.bin"/><Relationship Id="rId6" Type="http://schemas.openxmlformats.org/officeDocument/2006/relationships/image" Target="../media/image214.emf"/><Relationship Id="rId5" Type="http://schemas.openxmlformats.org/officeDocument/2006/relationships/oleObject" Target="../embeddings/oleObject217.bin"/><Relationship Id="rId4" Type="http://schemas.openxmlformats.org/officeDocument/2006/relationships/image" Target="../media/image213.wmf"/><Relationship Id="rId3" Type="http://schemas.openxmlformats.org/officeDocument/2006/relationships/oleObject" Target="../embeddings/oleObject216.bin"/><Relationship Id="rId2" Type="http://schemas.openxmlformats.org/officeDocument/2006/relationships/image" Target="../media/image212.emf"/><Relationship Id="rId12" Type="http://schemas.openxmlformats.org/officeDocument/2006/relationships/vmlDrawing" Target="../drawings/vmlDrawing59.vml"/><Relationship Id="rId11" Type="http://schemas.openxmlformats.org/officeDocument/2006/relationships/slideLayout" Target="../slideLayouts/slideLayout2.xml"/><Relationship Id="rId10" Type="http://schemas.openxmlformats.org/officeDocument/2006/relationships/image" Target="../media/image216.wmf"/><Relationship Id="rId1" Type="http://schemas.openxmlformats.org/officeDocument/2006/relationships/oleObject" Target="../embeddings/oleObject215.bin"/></Relationships>
</file>

<file path=ppt/slides/_rels/slide123.xml.rels><?xml version="1.0" encoding="UTF-8" standalone="yes"?>
<Relationships xmlns="http://schemas.openxmlformats.org/package/2006/relationships"><Relationship Id="rId4" Type="http://schemas.openxmlformats.org/officeDocument/2006/relationships/vmlDrawing" Target="../drawings/vmlDrawing60.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220.bin"/></Relationships>
</file>

<file path=ppt/slides/_rels/slide124.xml.rels><?xml version="1.0" encoding="UTF-8" standalone="yes"?>
<Relationships xmlns="http://schemas.openxmlformats.org/package/2006/relationships"><Relationship Id="rId4" Type="http://schemas.openxmlformats.org/officeDocument/2006/relationships/vmlDrawing" Target="../drawings/vmlDrawing61.vml"/><Relationship Id="rId3" Type="http://schemas.openxmlformats.org/officeDocument/2006/relationships/slideLayout" Target="../slideLayouts/slideLayout2.xml"/><Relationship Id="rId2" Type="http://schemas.openxmlformats.org/officeDocument/2006/relationships/image" Target="../media/image217.wmf"/><Relationship Id="rId1" Type="http://schemas.openxmlformats.org/officeDocument/2006/relationships/oleObject" Target="../embeddings/oleObject221.bin"/></Relationships>
</file>

<file path=ppt/slides/_rels/slide125.xml.rels><?xml version="1.0" encoding="UTF-8" standalone="yes"?>
<Relationships xmlns="http://schemas.openxmlformats.org/package/2006/relationships"><Relationship Id="rId9" Type="http://schemas.openxmlformats.org/officeDocument/2006/relationships/oleObject" Target="../embeddings/oleObject226.bin"/><Relationship Id="rId8" Type="http://schemas.openxmlformats.org/officeDocument/2006/relationships/image" Target="../media/image221.wmf"/><Relationship Id="rId7" Type="http://schemas.openxmlformats.org/officeDocument/2006/relationships/oleObject" Target="../embeddings/oleObject225.bin"/><Relationship Id="rId6" Type="http://schemas.openxmlformats.org/officeDocument/2006/relationships/image" Target="../media/image220.wmf"/><Relationship Id="rId5" Type="http://schemas.openxmlformats.org/officeDocument/2006/relationships/oleObject" Target="../embeddings/oleObject224.bin"/><Relationship Id="rId4" Type="http://schemas.openxmlformats.org/officeDocument/2006/relationships/image" Target="../media/image219.wmf"/><Relationship Id="rId3" Type="http://schemas.openxmlformats.org/officeDocument/2006/relationships/oleObject" Target="../embeddings/oleObject223.bin"/><Relationship Id="rId2" Type="http://schemas.openxmlformats.org/officeDocument/2006/relationships/image" Target="../media/image218.wmf"/><Relationship Id="rId16" Type="http://schemas.openxmlformats.org/officeDocument/2006/relationships/vmlDrawing" Target="../drawings/vmlDrawing62.vml"/><Relationship Id="rId15" Type="http://schemas.openxmlformats.org/officeDocument/2006/relationships/slideLayout" Target="../slideLayouts/slideLayout2.xml"/><Relationship Id="rId14" Type="http://schemas.openxmlformats.org/officeDocument/2006/relationships/image" Target="../media/image224.wmf"/><Relationship Id="rId13" Type="http://schemas.openxmlformats.org/officeDocument/2006/relationships/oleObject" Target="../embeddings/oleObject228.bin"/><Relationship Id="rId12" Type="http://schemas.openxmlformats.org/officeDocument/2006/relationships/image" Target="../media/image223.wmf"/><Relationship Id="rId11" Type="http://schemas.openxmlformats.org/officeDocument/2006/relationships/oleObject" Target="../embeddings/oleObject227.bin"/><Relationship Id="rId10" Type="http://schemas.openxmlformats.org/officeDocument/2006/relationships/image" Target="../media/image222.wmf"/><Relationship Id="rId1" Type="http://schemas.openxmlformats.org/officeDocument/2006/relationships/oleObject" Target="../embeddings/oleObject222.bin"/></Relationships>
</file>

<file path=ppt/slides/_rels/slide126.xml.rels><?xml version="1.0" encoding="UTF-8" standalone="yes"?>
<Relationships xmlns="http://schemas.openxmlformats.org/package/2006/relationships"><Relationship Id="rId4" Type="http://schemas.openxmlformats.org/officeDocument/2006/relationships/vmlDrawing" Target="../drawings/vmlDrawing63.vml"/><Relationship Id="rId3" Type="http://schemas.openxmlformats.org/officeDocument/2006/relationships/slideLayout" Target="../slideLayouts/slideLayout2.xml"/><Relationship Id="rId2" Type="http://schemas.openxmlformats.org/officeDocument/2006/relationships/image" Target="../media/image225.wmf"/><Relationship Id="rId1" Type="http://schemas.openxmlformats.org/officeDocument/2006/relationships/oleObject" Target="../embeddings/oleObject229.bin"/></Relationships>
</file>

<file path=ppt/slides/_rels/slide127.xml.rels><?xml version="1.0" encoding="UTF-8" standalone="yes"?>
<Relationships xmlns="http://schemas.openxmlformats.org/package/2006/relationships"><Relationship Id="rId6" Type="http://schemas.openxmlformats.org/officeDocument/2006/relationships/vmlDrawing" Target="../drawings/vmlDrawing64.vml"/><Relationship Id="rId5" Type="http://schemas.openxmlformats.org/officeDocument/2006/relationships/slideLayout" Target="../slideLayouts/slideLayout2.xml"/><Relationship Id="rId4" Type="http://schemas.openxmlformats.org/officeDocument/2006/relationships/image" Target="../media/image227.wmf"/><Relationship Id="rId3" Type="http://schemas.openxmlformats.org/officeDocument/2006/relationships/oleObject" Target="../embeddings/oleObject231.bin"/><Relationship Id="rId2" Type="http://schemas.openxmlformats.org/officeDocument/2006/relationships/image" Target="../media/image226.wmf"/><Relationship Id="rId1" Type="http://schemas.openxmlformats.org/officeDocument/2006/relationships/oleObject" Target="../embeddings/oleObject230.bin"/></Relationships>
</file>

<file path=ppt/slides/_rels/slide128.xml.rels><?xml version="1.0" encoding="UTF-8" standalone="yes"?>
<Relationships xmlns="http://schemas.openxmlformats.org/package/2006/relationships"><Relationship Id="rId6" Type="http://schemas.openxmlformats.org/officeDocument/2006/relationships/vmlDrawing" Target="../drawings/vmlDrawing65.vml"/><Relationship Id="rId5" Type="http://schemas.openxmlformats.org/officeDocument/2006/relationships/slideLayout" Target="../slideLayouts/slideLayout2.xml"/><Relationship Id="rId4" Type="http://schemas.openxmlformats.org/officeDocument/2006/relationships/image" Target="../media/image3.wmf"/><Relationship Id="rId3" Type="http://schemas.openxmlformats.org/officeDocument/2006/relationships/oleObject" Target="../embeddings/oleObject233.bin"/><Relationship Id="rId2" Type="http://schemas.openxmlformats.org/officeDocument/2006/relationships/image" Target="../media/image228.wmf"/><Relationship Id="rId1" Type="http://schemas.openxmlformats.org/officeDocument/2006/relationships/oleObject" Target="../embeddings/oleObject232.bin"/></Relationships>
</file>

<file path=ppt/slides/_rels/slide129.xml.rels><?xml version="1.0" encoding="UTF-8" standalone="yes"?>
<Relationships xmlns="http://schemas.openxmlformats.org/package/2006/relationships"><Relationship Id="rId4" Type="http://schemas.openxmlformats.org/officeDocument/2006/relationships/vmlDrawing" Target="../drawings/vmlDrawing66.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234.bin"/></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0.xml.rels><?xml version="1.0" encoding="UTF-8" standalone="yes"?>
<Relationships xmlns="http://schemas.openxmlformats.org/package/2006/relationships"><Relationship Id="rId9" Type="http://schemas.openxmlformats.org/officeDocument/2006/relationships/oleObject" Target="../embeddings/oleObject239.bin"/><Relationship Id="rId8" Type="http://schemas.openxmlformats.org/officeDocument/2006/relationships/image" Target="../media/image232.wmf"/><Relationship Id="rId7" Type="http://schemas.openxmlformats.org/officeDocument/2006/relationships/oleObject" Target="../embeddings/oleObject238.bin"/><Relationship Id="rId6" Type="http://schemas.openxmlformats.org/officeDocument/2006/relationships/image" Target="../media/image231.wmf"/><Relationship Id="rId5" Type="http://schemas.openxmlformats.org/officeDocument/2006/relationships/oleObject" Target="../embeddings/oleObject237.bin"/><Relationship Id="rId4" Type="http://schemas.openxmlformats.org/officeDocument/2006/relationships/image" Target="../media/image230.wmf"/><Relationship Id="rId30" Type="http://schemas.openxmlformats.org/officeDocument/2006/relationships/vmlDrawing" Target="../drawings/vmlDrawing67.vml"/><Relationship Id="rId3" Type="http://schemas.openxmlformats.org/officeDocument/2006/relationships/oleObject" Target="../embeddings/oleObject236.bin"/><Relationship Id="rId29" Type="http://schemas.openxmlformats.org/officeDocument/2006/relationships/slideLayout" Target="../slideLayouts/slideLayout2.xml"/><Relationship Id="rId28" Type="http://schemas.openxmlformats.org/officeDocument/2006/relationships/image" Target="../media/image242.wmf"/><Relationship Id="rId27" Type="http://schemas.openxmlformats.org/officeDocument/2006/relationships/oleObject" Target="../embeddings/oleObject248.bin"/><Relationship Id="rId26" Type="http://schemas.openxmlformats.org/officeDocument/2006/relationships/image" Target="../media/image241.wmf"/><Relationship Id="rId25" Type="http://schemas.openxmlformats.org/officeDocument/2006/relationships/oleObject" Target="../embeddings/oleObject247.bin"/><Relationship Id="rId24" Type="http://schemas.openxmlformats.org/officeDocument/2006/relationships/image" Target="../media/image240.wmf"/><Relationship Id="rId23" Type="http://schemas.openxmlformats.org/officeDocument/2006/relationships/oleObject" Target="../embeddings/oleObject246.bin"/><Relationship Id="rId22" Type="http://schemas.openxmlformats.org/officeDocument/2006/relationships/image" Target="../media/image239.wmf"/><Relationship Id="rId21" Type="http://schemas.openxmlformats.org/officeDocument/2006/relationships/oleObject" Target="../embeddings/oleObject245.bin"/><Relationship Id="rId20" Type="http://schemas.openxmlformats.org/officeDocument/2006/relationships/image" Target="../media/image238.wmf"/><Relationship Id="rId2" Type="http://schemas.openxmlformats.org/officeDocument/2006/relationships/image" Target="../media/image229.wmf"/><Relationship Id="rId19" Type="http://schemas.openxmlformats.org/officeDocument/2006/relationships/oleObject" Target="../embeddings/oleObject244.bin"/><Relationship Id="rId18" Type="http://schemas.openxmlformats.org/officeDocument/2006/relationships/image" Target="../media/image237.wmf"/><Relationship Id="rId17" Type="http://schemas.openxmlformats.org/officeDocument/2006/relationships/oleObject" Target="../embeddings/oleObject243.bin"/><Relationship Id="rId16" Type="http://schemas.openxmlformats.org/officeDocument/2006/relationships/image" Target="../media/image236.wmf"/><Relationship Id="rId15" Type="http://schemas.openxmlformats.org/officeDocument/2006/relationships/oleObject" Target="../embeddings/oleObject242.bin"/><Relationship Id="rId14" Type="http://schemas.openxmlformats.org/officeDocument/2006/relationships/image" Target="../media/image235.wmf"/><Relationship Id="rId13" Type="http://schemas.openxmlformats.org/officeDocument/2006/relationships/oleObject" Target="../embeddings/oleObject241.bin"/><Relationship Id="rId12" Type="http://schemas.openxmlformats.org/officeDocument/2006/relationships/image" Target="../media/image234.wmf"/><Relationship Id="rId11" Type="http://schemas.openxmlformats.org/officeDocument/2006/relationships/oleObject" Target="../embeddings/oleObject240.bin"/><Relationship Id="rId10" Type="http://schemas.openxmlformats.org/officeDocument/2006/relationships/image" Target="../media/image233.wmf"/><Relationship Id="rId1" Type="http://schemas.openxmlformats.org/officeDocument/2006/relationships/oleObject" Target="../embeddings/oleObject235.bin"/></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4" Type="http://schemas.openxmlformats.org/officeDocument/2006/relationships/vmlDrawing" Target="../drawings/vmlDrawing68.vml"/><Relationship Id="rId3" Type="http://schemas.openxmlformats.org/officeDocument/2006/relationships/slideLayout" Target="../slideLayouts/slideLayout2.xml"/><Relationship Id="rId2" Type="http://schemas.openxmlformats.org/officeDocument/2006/relationships/image" Target="../media/image243.wmf"/><Relationship Id="rId1" Type="http://schemas.openxmlformats.org/officeDocument/2006/relationships/oleObject" Target="../embeddings/oleObject249.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1.wmf"/><Relationship Id="rId7" Type="http://schemas.openxmlformats.org/officeDocument/2006/relationships/oleObject" Target="../embeddings/oleObject7.bin"/><Relationship Id="rId6" Type="http://schemas.openxmlformats.org/officeDocument/2006/relationships/image" Target="../media/image10.wmf"/><Relationship Id="rId5" Type="http://schemas.openxmlformats.org/officeDocument/2006/relationships/oleObject" Target="../embeddings/oleObject6.bin"/><Relationship Id="rId4" Type="http://schemas.openxmlformats.org/officeDocument/2006/relationships/image" Target="../media/image9.wmf"/><Relationship Id="rId3" Type="http://schemas.openxmlformats.org/officeDocument/2006/relationships/oleObject" Target="../embeddings/oleObject5.bin"/><Relationship Id="rId2" Type="http://schemas.openxmlformats.org/officeDocument/2006/relationships/image" Target="../media/image8.wmf"/><Relationship Id="rId10" Type="http://schemas.openxmlformats.org/officeDocument/2006/relationships/vmlDrawing" Target="../drawings/vmlDrawing4.vml"/><Relationship Id="rId1"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slide" Target="slide97.xml"/><Relationship Id="rId3" Type="http://schemas.openxmlformats.org/officeDocument/2006/relationships/slide" Target="slide3.xml"/><Relationship Id="rId2" Type="http://schemas.openxmlformats.org/officeDocument/2006/relationships/slide" Target="slide90.xml"/><Relationship Id="rId1" Type="http://schemas.openxmlformats.org/officeDocument/2006/relationships/slide" Target="slide7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9" Type="http://schemas.openxmlformats.org/officeDocument/2006/relationships/vmlDrawing" Target="../drawings/vmlDrawing5.vml"/><Relationship Id="rId8" Type="http://schemas.openxmlformats.org/officeDocument/2006/relationships/slideLayout" Target="../slideLayouts/slideLayout2.xml"/><Relationship Id="rId7" Type="http://schemas.openxmlformats.org/officeDocument/2006/relationships/image" Target="../media/image18.png"/><Relationship Id="rId6" Type="http://schemas.openxmlformats.org/officeDocument/2006/relationships/image" Target="../media/image17.wmf"/><Relationship Id="rId5" Type="http://schemas.openxmlformats.org/officeDocument/2006/relationships/oleObject" Target="../embeddings/oleObject10.bin"/><Relationship Id="rId4" Type="http://schemas.openxmlformats.org/officeDocument/2006/relationships/image" Target="../media/image16.wmf"/><Relationship Id="rId3" Type="http://schemas.openxmlformats.org/officeDocument/2006/relationships/oleObject" Target="../embeddings/oleObject9.bin"/><Relationship Id="rId2" Type="http://schemas.openxmlformats.org/officeDocument/2006/relationships/image" Target="../media/image15.wmf"/><Relationship Id="rId1" Type="http://schemas.openxmlformats.org/officeDocument/2006/relationships/oleObject" Target="../embeddings/oleObject8.bin"/></Relationships>
</file>

<file path=ppt/slides/_rels/slide23.xml.rels><?xml version="1.0" encoding="UTF-8" standalone="yes"?>
<Relationships xmlns="http://schemas.openxmlformats.org/package/2006/relationships"><Relationship Id="rId9" Type="http://schemas.openxmlformats.org/officeDocument/2006/relationships/image" Target="../media/image22.wmf"/><Relationship Id="rId8" Type="http://schemas.openxmlformats.org/officeDocument/2006/relationships/oleObject" Target="../embeddings/oleObject14.bin"/><Relationship Id="rId7" Type="http://schemas.openxmlformats.org/officeDocument/2006/relationships/image" Target="../media/image18.png"/><Relationship Id="rId6" Type="http://schemas.openxmlformats.org/officeDocument/2006/relationships/image" Target="../media/image21.wmf"/><Relationship Id="rId5" Type="http://schemas.openxmlformats.org/officeDocument/2006/relationships/oleObject" Target="../embeddings/oleObject13.bin"/><Relationship Id="rId4" Type="http://schemas.openxmlformats.org/officeDocument/2006/relationships/image" Target="../media/image20.wmf"/><Relationship Id="rId3" Type="http://schemas.openxmlformats.org/officeDocument/2006/relationships/oleObject" Target="../embeddings/oleObject12.bin"/><Relationship Id="rId2" Type="http://schemas.openxmlformats.org/officeDocument/2006/relationships/image" Target="../media/image19.wmf"/><Relationship Id="rId11" Type="http://schemas.openxmlformats.org/officeDocument/2006/relationships/vmlDrawing" Target="../drawings/vmlDrawing6.vml"/><Relationship Id="rId10" Type="http://schemas.openxmlformats.org/officeDocument/2006/relationships/slideLayout" Target="../slideLayouts/slideLayout2.xml"/><Relationship Id="rId1" Type="http://schemas.openxmlformats.org/officeDocument/2006/relationships/oleObject" Target="../embeddings/oleObject11.bin"/></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23.wmf"/><Relationship Id="rId1" Type="http://schemas.openxmlformats.org/officeDocument/2006/relationships/oleObject" Target="../embeddings/oleObject15.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jpeg"/></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27.wmf"/><Relationship Id="rId1" Type="http://schemas.openxmlformats.org/officeDocument/2006/relationships/oleObject" Target="../embeddings/oleObject16.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2.xml"/><Relationship Id="rId4" Type="http://schemas.openxmlformats.org/officeDocument/2006/relationships/image" Target="../media/image29.wmf"/><Relationship Id="rId3" Type="http://schemas.openxmlformats.org/officeDocument/2006/relationships/oleObject" Target="../embeddings/oleObject18.bin"/><Relationship Id="rId2" Type="http://schemas.openxmlformats.org/officeDocument/2006/relationships/image" Target="../media/image28.wmf"/><Relationship Id="rId1" Type="http://schemas.openxmlformats.org/officeDocument/2006/relationships/oleObject" Target="../embeddings/oleObject17.bin"/></Relationships>
</file>

<file path=ppt/slides/_rels/slide31.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2.xml"/><Relationship Id="rId4" Type="http://schemas.openxmlformats.org/officeDocument/2006/relationships/image" Target="../media/image31.wmf"/><Relationship Id="rId3" Type="http://schemas.openxmlformats.org/officeDocument/2006/relationships/oleObject" Target="../embeddings/oleObject20.bin"/><Relationship Id="rId2" Type="http://schemas.openxmlformats.org/officeDocument/2006/relationships/image" Target="../media/image30.wmf"/><Relationship Id="rId1" Type="http://schemas.openxmlformats.org/officeDocument/2006/relationships/oleObject" Target="../embeddings/oleObject19.bin"/></Relationships>
</file>

<file path=ppt/slides/_rels/slide3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31.wmf"/><Relationship Id="rId7" Type="http://schemas.openxmlformats.org/officeDocument/2006/relationships/oleObject" Target="../embeddings/oleObject24.bin"/><Relationship Id="rId6" Type="http://schemas.openxmlformats.org/officeDocument/2006/relationships/image" Target="../media/image30.wmf"/><Relationship Id="rId5" Type="http://schemas.openxmlformats.org/officeDocument/2006/relationships/oleObject" Target="../embeddings/oleObject23.bin"/><Relationship Id="rId4" Type="http://schemas.openxmlformats.org/officeDocument/2006/relationships/image" Target="../media/image33.wmf"/><Relationship Id="rId3" Type="http://schemas.openxmlformats.org/officeDocument/2006/relationships/oleObject" Target="../embeddings/oleObject22.bin"/><Relationship Id="rId2" Type="http://schemas.openxmlformats.org/officeDocument/2006/relationships/image" Target="../media/image32.wmf"/><Relationship Id="rId10" Type="http://schemas.openxmlformats.org/officeDocument/2006/relationships/vmlDrawing" Target="../drawings/vmlDrawing11.vml"/><Relationship Id="rId1" Type="http://schemas.openxmlformats.org/officeDocument/2006/relationships/oleObject" Target="../embeddings/oleObject21.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33.wmf"/><Relationship Id="rId1" Type="http://schemas.openxmlformats.org/officeDocument/2006/relationships/oleObject" Target="../embeddings/oleObject25.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vmlDrawing" Target="../drawings/vmlDrawing13.vml"/><Relationship Id="rId7" Type="http://schemas.openxmlformats.org/officeDocument/2006/relationships/slideLayout" Target="../slideLayouts/slideLayout2.xml"/><Relationship Id="rId6" Type="http://schemas.openxmlformats.org/officeDocument/2006/relationships/image" Target="../media/image36.wmf"/><Relationship Id="rId5" Type="http://schemas.openxmlformats.org/officeDocument/2006/relationships/oleObject" Target="../embeddings/oleObject28.bin"/><Relationship Id="rId4" Type="http://schemas.openxmlformats.org/officeDocument/2006/relationships/image" Target="../media/image35.wmf"/><Relationship Id="rId3" Type="http://schemas.openxmlformats.org/officeDocument/2006/relationships/oleObject" Target="../embeddings/oleObject27.bin"/><Relationship Id="rId2" Type="http://schemas.openxmlformats.org/officeDocument/2006/relationships/image" Target="../media/image34.wmf"/><Relationship Id="rId1" Type="http://schemas.openxmlformats.org/officeDocument/2006/relationships/oleObject" Target="../embeddings/oleObject26.bin"/></Relationships>
</file>

<file path=ppt/slides/_rels/slide37.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2.xml"/><Relationship Id="rId4" Type="http://schemas.openxmlformats.org/officeDocument/2006/relationships/image" Target="../media/image38.wmf"/><Relationship Id="rId3" Type="http://schemas.openxmlformats.org/officeDocument/2006/relationships/oleObject" Target="../embeddings/oleObject30.bin"/><Relationship Id="rId2" Type="http://schemas.openxmlformats.org/officeDocument/2006/relationships/image" Target="../media/image37.wmf"/><Relationship Id="rId1" Type="http://schemas.openxmlformats.org/officeDocument/2006/relationships/oleObject" Target="../embeddings/oleObject29.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8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9" Type="http://schemas.openxmlformats.org/officeDocument/2006/relationships/oleObject" Target="../embeddings/oleObject36.bin"/><Relationship Id="rId8" Type="http://schemas.openxmlformats.org/officeDocument/2006/relationships/oleObject" Target="../embeddings/oleObject35.bin"/><Relationship Id="rId7" Type="http://schemas.openxmlformats.org/officeDocument/2006/relationships/oleObject" Target="../embeddings/oleObject34.bin"/><Relationship Id="rId6" Type="http://schemas.openxmlformats.org/officeDocument/2006/relationships/image" Target="../media/image42.wmf"/><Relationship Id="rId5" Type="http://schemas.openxmlformats.org/officeDocument/2006/relationships/oleObject" Target="../embeddings/oleObject33.bin"/><Relationship Id="rId4" Type="http://schemas.openxmlformats.org/officeDocument/2006/relationships/image" Target="../media/image41.wmf"/><Relationship Id="rId3" Type="http://schemas.openxmlformats.org/officeDocument/2006/relationships/oleObject" Target="../embeddings/oleObject32.bin"/><Relationship Id="rId2" Type="http://schemas.openxmlformats.org/officeDocument/2006/relationships/image" Target="../media/image40.wmf"/><Relationship Id="rId12" Type="http://schemas.openxmlformats.org/officeDocument/2006/relationships/vmlDrawing" Target="../drawings/vmlDrawing15.vml"/><Relationship Id="rId11" Type="http://schemas.openxmlformats.org/officeDocument/2006/relationships/slideLayout" Target="../slideLayouts/slideLayout2.xml"/><Relationship Id="rId10" Type="http://schemas.openxmlformats.org/officeDocument/2006/relationships/oleObject" Target="../embeddings/oleObject37.bin"/><Relationship Id="rId1" Type="http://schemas.openxmlformats.org/officeDocument/2006/relationships/oleObject" Target="../embeddings/oleObject31.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8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9" Type="http://schemas.openxmlformats.org/officeDocument/2006/relationships/oleObject" Target="../embeddings/oleObject42.bin"/><Relationship Id="rId8" Type="http://schemas.openxmlformats.org/officeDocument/2006/relationships/image" Target="../media/image47.wmf"/><Relationship Id="rId7" Type="http://schemas.openxmlformats.org/officeDocument/2006/relationships/oleObject" Target="../embeddings/oleObject41.bin"/><Relationship Id="rId6" Type="http://schemas.openxmlformats.org/officeDocument/2006/relationships/image" Target="../media/image46.wmf"/><Relationship Id="rId5" Type="http://schemas.openxmlformats.org/officeDocument/2006/relationships/oleObject" Target="../embeddings/oleObject40.bin"/><Relationship Id="rId4" Type="http://schemas.openxmlformats.org/officeDocument/2006/relationships/image" Target="../media/image45.wmf"/><Relationship Id="rId3" Type="http://schemas.openxmlformats.org/officeDocument/2006/relationships/oleObject" Target="../embeddings/oleObject39.bin"/><Relationship Id="rId2" Type="http://schemas.openxmlformats.org/officeDocument/2006/relationships/image" Target="../media/image44.wmf"/><Relationship Id="rId12" Type="http://schemas.openxmlformats.org/officeDocument/2006/relationships/vmlDrawing" Target="../drawings/vmlDrawing16.vml"/><Relationship Id="rId11" Type="http://schemas.openxmlformats.org/officeDocument/2006/relationships/slideLayout" Target="../slideLayouts/slideLayout2.xml"/><Relationship Id="rId10" Type="http://schemas.openxmlformats.org/officeDocument/2006/relationships/image" Target="../media/image48.wmf"/><Relationship Id="rId1" Type="http://schemas.openxmlformats.org/officeDocument/2006/relationships/oleObject" Target="../embeddings/oleObject38.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vmlDrawing" Target="../drawings/vmlDrawing17.vml"/><Relationship Id="rId7" Type="http://schemas.openxmlformats.org/officeDocument/2006/relationships/slideLayout" Target="../slideLayouts/slideLayout2.xml"/><Relationship Id="rId6" Type="http://schemas.openxmlformats.org/officeDocument/2006/relationships/image" Target="../media/image51.wmf"/><Relationship Id="rId5" Type="http://schemas.openxmlformats.org/officeDocument/2006/relationships/oleObject" Target="../embeddings/oleObject45.bin"/><Relationship Id="rId4" Type="http://schemas.openxmlformats.org/officeDocument/2006/relationships/image" Target="../media/image50.wmf"/><Relationship Id="rId3" Type="http://schemas.openxmlformats.org/officeDocument/2006/relationships/oleObject" Target="../embeddings/oleObject44.bin"/><Relationship Id="rId2" Type="http://schemas.openxmlformats.org/officeDocument/2006/relationships/image" Target="../media/image49.wmf"/><Relationship Id="rId1" Type="http://schemas.openxmlformats.org/officeDocument/2006/relationships/oleObject" Target="../embeddings/oleObject43.bin"/></Relationships>
</file>

<file path=ppt/slides/_rels/slide51.xml.rels><?xml version="1.0" encoding="UTF-8" standalone="yes"?>
<Relationships xmlns="http://schemas.openxmlformats.org/package/2006/relationships"><Relationship Id="rId8" Type="http://schemas.openxmlformats.org/officeDocument/2006/relationships/vmlDrawing" Target="../drawings/vmlDrawing18.vml"/><Relationship Id="rId7" Type="http://schemas.openxmlformats.org/officeDocument/2006/relationships/slideLayout" Target="../slideLayouts/slideLayout2.xml"/><Relationship Id="rId6" Type="http://schemas.openxmlformats.org/officeDocument/2006/relationships/image" Target="../media/image54.wmf"/><Relationship Id="rId5" Type="http://schemas.openxmlformats.org/officeDocument/2006/relationships/oleObject" Target="../embeddings/oleObject48.bin"/><Relationship Id="rId4" Type="http://schemas.openxmlformats.org/officeDocument/2006/relationships/image" Target="../media/image53.wmf"/><Relationship Id="rId3" Type="http://schemas.openxmlformats.org/officeDocument/2006/relationships/oleObject" Target="../embeddings/oleObject47.bin"/><Relationship Id="rId2" Type="http://schemas.openxmlformats.org/officeDocument/2006/relationships/image" Target="../media/image52.wmf"/><Relationship Id="rId1" Type="http://schemas.openxmlformats.org/officeDocument/2006/relationships/oleObject" Target="../embeddings/oleObject46.bin"/></Relationships>
</file>

<file path=ppt/slides/_rels/slide52.xml.rels><?xml version="1.0" encoding="UTF-8" standalone="yes"?>
<Relationships xmlns="http://schemas.openxmlformats.org/package/2006/relationships"><Relationship Id="rId9" Type="http://schemas.openxmlformats.org/officeDocument/2006/relationships/oleObject" Target="../embeddings/oleObject53.bin"/><Relationship Id="rId8" Type="http://schemas.openxmlformats.org/officeDocument/2006/relationships/image" Target="../media/image58.wmf"/><Relationship Id="rId7" Type="http://schemas.openxmlformats.org/officeDocument/2006/relationships/oleObject" Target="../embeddings/oleObject52.bin"/><Relationship Id="rId6" Type="http://schemas.openxmlformats.org/officeDocument/2006/relationships/image" Target="../media/image57.wmf"/><Relationship Id="rId5" Type="http://schemas.openxmlformats.org/officeDocument/2006/relationships/oleObject" Target="../embeddings/oleObject51.bin"/><Relationship Id="rId4" Type="http://schemas.openxmlformats.org/officeDocument/2006/relationships/image" Target="../media/image56.wmf"/><Relationship Id="rId3" Type="http://schemas.openxmlformats.org/officeDocument/2006/relationships/oleObject" Target="../embeddings/oleObject50.bin"/><Relationship Id="rId2" Type="http://schemas.openxmlformats.org/officeDocument/2006/relationships/image" Target="../media/image55.wmf"/><Relationship Id="rId16" Type="http://schemas.openxmlformats.org/officeDocument/2006/relationships/vmlDrawing" Target="../drawings/vmlDrawing19.vml"/><Relationship Id="rId15" Type="http://schemas.openxmlformats.org/officeDocument/2006/relationships/slideLayout" Target="../slideLayouts/slideLayout2.xml"/><Relationship Id="rId14" Type="http://schemas.openxmlformats.org/officeDocument/2006/relationships/image" Target="../media/image61.wmf"/><Relationship Id="rId13" Type="http://schemas.openxmlformats.org/officeDocument/2006/relationships/oleObject" Target="../embeddings/oleObject55.bin"/><Relationship Id="rId12" Type="http://schemas.openxmlformats.org/officeDocument/2006/relationships/image" Target="../media/image60.emf"/><Relationship Id="rId11" Type="http://schemas.openxmlformats.org/officeDocument/2006/relationships/oleObject" Target="../embeddings/oleObject54.bin"/><Relationship Id="rId10" Type="http://schemas.openxmlformats.org/officeDocument/2006/relationships/image" Target="../media/image59.wmf"/><Relationship Id="rId1" Type="http://schemas.openxmlformats.org/officeDocument/2006/relationships/oleObject" Target="../embeddings/oleObject49.bin"/></Relationships>
</file>

<file path=ppt/slides/_rels/slide53.xml.rels><?xml version="1.0" encoding="UTF-8" standalone="yes"?>
<Relationships xmlns="http://schemas.openxmlformats.org/package/2006/relationships"><Relationship Id="rId8" Type="http://schemas.openxmlformats.org/officeDocument/2006/relationships/vmlDrawing" Target="../drawings/vmlDrawing20.vml"/><Relationship Id="rId7" Type="http://schemas.openxmlformats.org/officeDocument/2006/relationships/slideLayout" Target="../slideLayouts/slideLayout2.xml"/><Relationship Id="rId6" Type="http://schemas.openxmlformats.org/officeDocument/2006/relationships/image" Target="../media/image64.wmf"/><Relationship Id="rId5" Type="http://schemas.openxmlformats.org/officeDocument/2006/relationships/oleObject" Target="../embeddings/oleObject58.bin"/><Relationship Id="rId4" Type="http://schemas.openxmlformats.org/officeDocument/2006/relationships/image" Target="../media/image63.emf"/><Relationship Id="rId3" Type="http://schemas.openxmlformats.org/officeDocument/2006/relationships/oleObject" Target="../embeddings/oleObject57.bin"/><Relationship Id="rId2" Type="http://schemas.openxmlformats.org/officeDocument/2006/relationships/image" Target="../media/image62.wmf"/><Relationship Id="rId1" Type="http://schemas.openxmlformats.org/officeDocument/2006/relationships/oleObject" Target="../embeddings/oleObject56.bin"/></Relationships>
</file>

<file path=ppt/slides/_rels/slide54.xml.rels><?xml version="1.0" encoding="UTF-8" standalone="yes"?>
<Relationships xmlns="http://schemas.openxmlformats.org/package/2006/relationships"><Relationship Id="rId9" Type="http://schemas.openxmlformats.org/officeDocument/2006/relationships/image" Target="../media/image68.wmf"/><Relationship Id="rId8" Type="http://schemas.openxmlformats.org/officeDocument/2006/relationships/oleObject" Target="../embeddings/oleObject63.bin"/><Relationship Id="rId7" Type="http://schemas.openxmlformats.org/officeDocument/2006/relationships/image" Target="../media/image67.wmf"/><Relationship Id="rId6" Type="http://schemas.openxmlformats.org/officeDocument/2006/relationships/oleObject" Target="../embeddings/oleObject62.bin"/><Relationship Id="rId5" Type="http://schemas.openxmlformats.org/officeDocument/2006/relationships/image" Target="../media/image66.wmf"/><Relationship Id="rId4" Type="http://schemas.openxmlformats.org/officeDocument/2006/relationships/oleObject" Target="../embeddings/oleObject61.bin"/><Relationship Id="rId3" Type="http://schemas.openxmlformats.org/officeDocument/2006/relationships/image" Target="../media/image65.emf"/><Relationship Id="rId2" Type="http://schemas.openxmlformats.org/officeDocument/2006/relationships/oleObject" Target="../embeddings/oleObject60.bin"/><Relationship Id="rId17" Type="http://schemas.openxmlformats.org/officeDocument/2006/relationships/vmlDrawing" Target="../drawings/vmlDrawing21.vml"/><Relationship Id="rId16" Type="http://schemas.openxmlformats.org/officeDocument/2006/relationships/slideLayout" Target="../slideLayouts/slideLayout2.xml"/><Relationship Id="rId15" Type="http://schemas.openxmlformats.org/officeDocument/2006/relationships/image" Target="../media/image70.wmf"/><Relationship Id="rId14" Type="http://schemas.openxmlformats.org/officeDocument/2006/relationships/oleObject" Target="../embeddings/oleObject67.bin"/><Relationship Id="rId13" Type="http://schemas.openxmlformats.org/officeDocument/2006/relationships/oleObject" Target="../embeddings/oleObject66.bin"/><Relationship Id="rId12" Type="http://schemas.openxmlformats.org/officeDocument/2006/relationships/oleObject" Target="../embeddings/oleObject65.bin"/><Relationship Id="rId11" Type="http://schemas.openxmlformats.org/officeDocument/2006/relationships/image" Target="../media/image69.wmf"/><Relationship Id="rId10" Type="http://schemas.openxmlformats.org/officeDocument/2006/relationships/oleObject" Target="../embeddings/oleObject64.bin"/><Relationship Id="rId1" Type="http://schemas.openxmlformats.org/officeDocument/2006/relationships/oleObject" Target="../embeddings/oleObject59.bin"/></Relationships>
</file>

<file path=ppt/slides/_rels/slide55.xml.rels><?xml version="1.0" encoding="UTF-8" standalone="yes"?>
<Relationships xmlns="http://schemas.openxmlformats.org/package/2006/relationships"><Relationship Id="rId4" Type="http://schemas.openxmlformats.org/officeDocument/2006/relationships/vmlDrawing" Target="../drawings/vmlDrawing22.vml"/><Relationship Id="rId3" Type="http://schemas.openxmlformats.org/officeDocument/2006/relationships/slideLayout" Target="../slideLayouts/slideLayout2.xml"/><Relationship Id="rId2" Type="http://schemas.openxmlformats.org/officeDocument/2006/relationships/image" Target="../media/image71.wmf"/><Relationship Id="rId1" Type="http://schemas.openxmlformats.org/officeDocument/2006/relationships/oleObject" Target="../embeddings/oleObject68.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vmlDrawing" Target="../drawings/vmlDrawing23.vml"/><Relationship Id="rId5" Type="http://schemas.openxmlformats.org/officeDocument/2006/relationships/slideLayout" Target="../slideLayouts/slideLayout2.xml"/><Relationship Id="rId4" Type="http://schemas.openxmlformats.org/officeDocument/2006/relationships/image" Target="../media/image73.wmf"/><Relationship Id="rId3" Type="http://schemas.openxmlformats.org/officeDocument/2006/relationships/oleObject" Target="../embeddings/oleObject70.bin"/><Relationship Id="rId2" Type="http://schemas.openxmlformats.org/officeDocument/2006/relationships/image" Target="../media/image72.wmf"/><Relationship Id="rId1" Type="http://schemas.openxmlformats.org/officeDocument/2006/relationships/oleObject" Target="../embeddings/oleObject69.bin"/></Relationships>
</file>

<file path=ppt/slides/_rels/slide58.xml.rels><?xml version="1.0" encoding="UTF-8" standalone="yes"?>
<Relationships xmlns="http://schemas.openxmlformats.org/package/2006/relationships"><Relationship Id="rId9" Type="http://schemas.openxmlformats.org/officeDocument/2006/relationships/oleObject" Target="../embeddings/oleObject75.bin"/><Relationship Id="rId8" Type="http://schemas.openxmlformats.org/officeDocument/2006/relationships/image" Target="../media/image77.wmf"/><Relationship Id="rId7" Type="http://schemas.openxmlformats.org/officeDocument/2006/relationships/oleObject" Target="../embeddings/oleObject74.bin"/><Relationship Id="rId6" Type="http://schemas.openxmlformats.org/officeDocument/2006/relationships/image" Target="../media/image76.wmf"/><Relationship Id="rId5" Type="http://schemas.openxmlformats.org/officeDocument/2006/relationships/oleObject" Target="../embeddings/oleObject73.bin"/><Relationship Id="rId4" Type="http://schemas.openxmlformats.org/officeDocument/2006/relationships/image" Target="../media/image75.wmf"/><Relationship Id="rId3" Type="http://schemas.openxmlformats.org/officeDocument/2006/relationships/oleObject" Target="../embeddings/oleObject72.bin"/><Relationship Id="rId2" Type="http://schemas.openxmlformats.org/officeDocument/2006/relationships/image" Target="../media/image74.wmf"/><Relationship Id="rId14" Type="http://schemas.openxmlformats.org/officeDocument/2006/relationships/vmlDrawing" Target="../drawings/vmlDrawing24.vml"/><Relationship Id="rId13" Type="http://schemas.openxmlformats.org/officeDocument/2006/relationships/slideLayout" Target="../slideLayouts/slideLayout2.xml"/><Relationship Id="rId12" Type="http://schemas.openxmlformats.org/officeDocument/2006/relationships/image" Target="../media/image78.wmf"/><Relationship Id="rId11" Type="http://schemas.openxmlformats.org/officeDocument/2006/relationships/oleObject" Target="../embeddings/oleObject77.bin"/><Relationship Id="rId10" Type="http://schemas.openxmlformats.org/officeDocument/2006/relationships/oleObject" Target="../embeddings/oleObject76.bin"/><Relationship Id="rId1" Type="http://schemas.openxmlformats.org/officeDocument/2006/relationships/oleObject" Target="../embeddings/oleObject71.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6" Type="http://schemas.openxmlformats.org/officeDocument/2006/relationships/vmlDrawing" Target="../drawings/vmlDrawing25.vml"/><Relationship Id="rId5" Type="http://schemas.openxmlformats.org/officeDocument/2006/relationships/slideLayout" Target="../slideLayouts/slideLayout2.xml"/><Relationship Id="rId4" Type="http://schemas.openxmlformats.org/officeDocument/2006/relationships/image" Target="../media/image80.wmf"/><Relationship Id="rId3" Type="http://schemas.openxmlformats.org/officeDocument/2006/relationships/oleObject" Target="../embeddings/oleObject79.bin"/><Relationship Id="rId2" Type="http://schemas.openxmlformats.org/officeDocument/2006/relationships/image" Target="../media/image79.wmf"/><Relationship Id="rId1" Type="http://schemas.openxmlformats.org/officeDocument/2006/relationships/oleObject" Target="../embeddings/oleObject78.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vmlDrawing" Target="../drawings/vmlDrawing26.vml"/><Relationship Id="rId7" Type="http://schemas.openxmlformats.org/officeDocument/2006/relationships/slideLayout" Target="../slideLayouts/slideLayout2.xml"/><Relationship Id="rId6" Type="http://schemas.openxmlformats.org/officeDocument/2006/relationships/image" Target="../media/image83.wmf"/><Relationship Id="rId5" Type="http://schemas.openxmlformats.org/officeDocument/2006/relationships/oleObject" Target="../embeddings/oleObject82.bin"/><Relationship Id="rId4" Type="http://schemas.openxmlformats.org/officeDocument/2006/relationships/image" Target="../media/image82.wmf"/><Relationship Id="rId3" Type="http://schemas.openxmlformats.org/officeDocument/2006/relationships/oleObject" Target="../embeddings/oleObject81.bin"/><Relationship Id="rId2" Type="http://schemas.openxmlformats.org/officeDocument/2006/relationships/image" Target="../media/image81.wmf"/><Relationship Id="rId1" Type="http://schemas.openxmlformats.org/officeDocument/2006/relationships/oleObject" Target="../embeddings/oleObject80.bin"/></Relationships>
</file>

<file path=ppt/slides/_rels/slide6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87.wmf"/><Relationship Id="rId7" Type="http://schemas.openxmlformats.org/officeDocument/2006/relationships/oleObject" Target="../embeddings/oleObject86.bin"/><Relationship Id="rId6" Type="http://schemas.openxmlformats.org/officeDocument/2006/relationships/image" Target="../media/image86.wmf"/><Relationship Id="rId5" Type="http://schemas.openxmlformats.org/officeDocument/2006/relationships/oleObject" Target="../embeddings/oleObject85.bin"/><Relationship Id="rId4" Type="http://schemas.openxmlformats.org/officeDocument/2006/relationships/image" Target="../media/image85.wmf"/><Relationship Id="rId3" Type="http://schemas.openxmlformats.org/officeDocument/2006/relationships/oleObject" Target="../embeddings/oleObject84.bin"/><Relationship Id="rId2" Type="http://schemas.openxmlformats.org/officeDocument/2006/relationships/image" Target="../media/image84.wmf"/><Relationship Id="rId10" Type="http://schemas.openxmlformats.org/officeDocument/2006/relationships/vmlDrawing" Target="../drawings/vmlDrawing27.vml"/><Relationship Id="rId1" Type="http://schemas.openxmlformats.org/officeDocument/2006/relationships/oleObject" Target="../embeddings/oleObject83.bin"/></Relationships>
</file>

<file path=ppt/slides/_rels/slide66.xml.rels><?xml version="1.0" encoding="UTF-8" standalone="yes"?>
<Relationships xmlns="http://schemas.openxmlformats.org/package/2006/relationships"><Relationship Id="rId9" Type="http://schemas.openxmlformats.org/officeDocument/2006/relationships/oleObject" Target="../embeddings/oleObject91.bin"/><Relationship Id="rId8" Type="http://schemas.openxmlformats.org/officeDocument/2006/relationships/image" Target="../media/image91.wmf"/><Relationship Id="rId7" Type="http://schemas.openxmlformats.org/officeDocument/2006/relationships/oleObject" Target="../embeddings/oleObject90.bin"/><Relationship Id="rId6" Type="http://schemas.openxmlformats.org/officeDocument/2006/relationships/image" Target="../media/image90.wmf"/><Relationship Id="rId5" Type="http://schemas.openxmlformats.org/officeDocument/2006/relationships/oleObject" Target="../embeddings/oleObject89.bin"/><Relationship Id="rId4" Type="http://schemas.openxmlformats.org/officeDocument/2006/relationships/image" Target="../media/image89.wmf"/><Relationship Id="rId3" Type="http://schemas.openxmlformats.org/officeDocument/2006/relationships/oleObject" Target="../embeddings/oleObject88.bin"/><Relationship Id="rId2" Type="http://schemas.openxmlformats.org/officeDocument/2006/relationships/image" Target="../media/image88.wmf"/><Relationship Id="rId12" Type="http://schemas.openxmlformats.org/officeDocument/2006/relationships/vmlDrawing" Target="../drawings/vmlDrawing28.vml"/><Relationship Id="rId11" Type="http://schemas.openxmlformats.org/officeDocument/2006/relationships/slideLayout" Target="../slideLayouts/slideLayout2.xml"/><Relationship Id="rId10" Type="http://schemas.openxmlformats.org/officeDocument/2006/relationships/image" Target="../media/image92.wmf"/><Relationship Id="rId1" Type="http://schemas.openxmlformats.org/officeDocument/2006/relationships/oleObject" Target="../embeddings/oleObject87.bin"/></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4" Type="http://schemas.openxmlformats.org/officeDocument/2006/relationships/vmlDrawing" Target="../drawings/vmlDrawing29.vml"/><Relationship Id="rId3" Type="http://schemas.openxmlformats.org/officeDocument/2006/relationships/slideLayout" Target="../slideLayouts/slideLayout2.xml"/><Relationship Id="rId2" Type="http://schemas.openxmlformats.org/officeDocument/2006/relationships/image" Target="../media/image93.wmf"/><Relationship Id="rId1" Type="http://schemas.openxmlformats.org/officeDocument/2006/relationships/oleObject" Target="../embeddings/oleObject92.bin"/></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4" Type="http://schemas.openxmlformats.org/officeDocument/2006/relationships/vmlDrawing" Target="../drawings/vmlDrawing30.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93.bin"/></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4" Type="http://schemas.openxmlformats.org/officeDocument/2006/relationships/vmlDrawing" Target="../drawings/vmlDrawing31.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94.bin"/></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8" Type="http://schemas.openxmlformats.org/officeDocument/2006/relationships/vmlDrawing" Target="../drawings/vmlDrawing32.vml"/><Relationship Id="rId7" Type="http://schemas.openxmlformats.org/officeDocument/2006/relationships/slideLayout" Target="../slideLayouts/slideLayout2.xml"/><Relationship Id="rId6" Type="http://schemas.openxmlformats.org/officeDocument/2006/relationships/image" Target="../media/image96.wmf"/><Relationship Id="rId5" Type="http://schemas.openxmlformats.org/officeDocument/2006/relationships/oleObject" Target="../embeddings/oleObject97.bin"/><Relationship Id="rId4" Type="http://schemas.openxmlformats.org/officeDocument/2006/relationships/image" Target="../media/image95.wmf"/><Relationship Id="rId3" Type="http://schemas.openxmlformats.org/officeDocument/2006/relationships/oleObject" Target="../embeddings/oleObject96.bin"/><Relationship Id="rId2" Type="http://schemas.openxmlformats.org/officeDocument/2006/relationships/image" Target="../media/image94.wmf"/><Relationship Id="rId1" Type="http://schemas.openxmlformats.org/officeDocument/2006/relationships/oleObject" Target="../embeddings/oleObject95.bin"/></Relationships>
</file>

<file path=ppt/slides/_rels/slide86.xml.rels><?xml version="1.0" encoding="UTF-8" standalone="yes"?>
<Relationships xmlns="http://schemas.openxmlformats.org/package/2006/relationships"><Relationship Id="rId6" Type="http://schemas.openxmlformats.org/officeDocument/2006/relationships/vmlDrawing" Target="../drawings/vmlDrawing33.vml"/><Relationship Id="rId5" Type="http://schemas.openxmlformats.org/officeDocument/2006/relationships/slideLayout" Target="../slideLayouts/slideLayout2.xml"/><Relationship Id="rId4" Type="http://schemas.openxmlformats.org/officeDocument/2006/relationships/image" Target="../media/image98.wmf"/><Relationship Id="rId3" Type="http://schemas.openxmlformats.org/officeDocument/2006/relationships/oleObject" Target="../embeddings/oleObject99.bin"/><Relationship Id="rId2" Type="http://schemas.openxmlformats.org/officeDocument/2006/relationships/image" Target="../media/image97.wmf"/><Relationship Id="rId1" Type="http://schemas.openxmlformats.org/officeDocument/2006/relationships/oleObject" Target="../embeddings/oleObject98.bin"/></Relationships>
</file>

<file path=ppt/slides/_rels/slide87.xml.rels><?xml version="1.0" encoding="UTF-8" standalone="yes"?>
<Relationships xmlns="http://schemas.openxmlformats.org/package/2006/relationships"><Relationship Id="rId6" Type="http://schemas.openxmlformats.org/officeDocument/2006/relationships/vmlDrawing" Target="../drawings/vmlDrawing34.vml"/><Relationship Id="rId5" Type="http://schemas.openxmlformats.org/officeDocument/2006/relationships/slideLayout" Target="../slideLayouts/slideLayout2.xml"/><Relationship Id="rId4" Type="http://schemas.openxmlformats.org/officeDocument/2006/relationships/image" Target="../media/image100.wmf"/><Relationship Id="rId3" Type="http://schemas.openxmlformats.org/officeDocument/2006/relationships/oleObject" Target="../embeddings/oleObject101.bin"/><Relationship Id="rId2" Type="http://schemas.openxmlformats.org/officeDocument/2006/relationships/image" Target="../media/image99.wmf"/><Relationship Id="rId1" Type="http://schemas.openxmlformats.org/officeDocument/2006/relationships/oleObject" Target="../embeddings/oleObject100.bin"/></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4" Type="http://schemas.openxmlformats.org/officeDocument/2006/relationships/vmlDrawing" Target="../drawings/vmlDrawing35.vml"/><Relationship Id="rId3" Type="http://schemas.openxmlformats.org/officeDocument/2006/relationships/slideLayout" Target="../slideLayouts/slideLayout2.xml"/><Relationship Id="rId2" Type="http://schemas.openxmlformats.org/officeDocument/2006/relationships/image" Target="../media/image101.wmf"/><Relationship Id="rId1" Type="http://schemas.openxmlformats.org/officeDocument/2006/relationships/oleObject" Target="../embeddings/oleObject102.bin"/></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9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20.xml"/><Relationship Id="rId2" Type="http://schemas.openxmlformats.org/officeDocument/2006/relationships/slide" Target="slide18.xml"/><Relationship Id="rId1" Type="http://schemas.openxmlformats.org/officeDocument/2006/relationships/slide" Target="slide1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9" Type="http://schemas.openxmlformats.org/officeDocument/2006/relationships/oleObject" Target="../embeddings/oleObject107.bin"/><Relationship Id="rId8" Type="http://schemas.openxmlformats.org/officeDocument/2006/relationships/image" Target="../media/image105.wmf"/><Relationship Id="rId7" Type="http://schemas.openxmlformats.org/officeDocument/2006/relationships/oleObject" Target="../embeddings/oleObject106.bin"/><Relationship Id="rId6" Type="http://schemas.openxmlformats.org/officeDocument/2006/relationships/image" Target="../media/image104.wmf"/><Relationship Id="rId5" Type="http://schemas.openxmlformats.org/officeDocument/2006/relationships/oleObject" Target="../embeddings/oleObject105.bin"/><Relationship Id="rId4" Type="http://schemas.openxmlformats.org/officeDocument/2006/relationships/image" Target="../media/image103.wmf"/><Relationship Id="rId3" Type="http://schemas.openxmlformats.org/officeDocument/2006/relationships/oleObject" Target="../embeddings/oleObject104.bin"/><Relationship Id="rId2" Type="http://schemas.openxmlformats.org/officeDocument/2006/relationships/image" Target="../media/image102.wmf"/><Relationship Id="rId12" Type="http://schemas.openxmlformats.org/officeDocument/2006/relationships/vmlDrawing" Target="../drawings/vmlDrawing36.vml"/><Relationship Id="rId11" Type="http://schemas.openxmlformats.org/officeDocument/2006/relationships/slideLayout" Target="../slideLayouts/slideLayout2.xml"/><Relationship Id="rId10" Type="http://schemas.openxmlformats.org/officeDocument/2006/relationships/image" Target="../media/image106.wmf"/><Relationship Id="rId1" Type="http://schemas.openxmlformats.org/officeDocument/2006/relationships/oleObject" Target="../embeddings/oleObject103.bin"/></Relationships>
</file>

<file path=ppt/slides/_rels/slide95.xml.rels><?xml version="1.0" encoding="UTF-8" standalone="yes"?>
<Relationships xmlns="http://schemas.openxmlformats.org/package/2006/relationships"><Relationship Id="rId9" Type="http://schemas.openxmlformats.org/officeDocument/2006/relationships/oleObject" Target="../embeddings/oleObject112.bin"/><Relationship Id="rId8" Type="http://schemas.openxmlformats.org/officeDocument/2006/relationships/image" Target="../media/image110.wmf"/><Relationship Id="rId7" Type="http://schemas.openxmlformats.org/officeDocument/2006/relationships/oleObject" Target="../embeddings/oleObject111.bin"/><Relationship Id="rId6" Type="http://schemas.openxmlformats.org/officeDocument/2006/relationships/image" Target="../media/image109.wmf"/><Relationship Id="rId5" Type="http://schemas.openxmlformats.org/officeDocument/2006/relationships/oleObject" Target="../embeddings/oleObject110.bin"/><Relationship Id="rId4" Type="http://schemas.openxmlformats.org/officeDocument/2006/relationships/image" Target="../media/image108.wmf"/><Relationship Id="rId3" Type="http://schemas.openxmlformats.org/officeDocument/2006/relationships/oleObject" Target="../embeddings/oleObject109.bin"/><Relationship Id="rId2" Type="http://schemas.openxmlformats.org/officeDocument/2006/relationships/image" Target="../media/image107.wmf"/><Relationship Id="rId18" Type="http://schemas.openxmlformats.org/officeDocument/2006/relationships/vmlDrawing" Target="../drawings/vmlDrawing37.vml"/><Relationship Id="rId17" Type="http://schemas.openxmlformats.org/officeDocument/2006/relationships/slideLayout" Target="../slideLayouts/slideLayout2.xml"/><Relationship Id="rId16" Type="http://schemas.openxmlformats.org/officeDocument/2006/relationships/image" Target="../media/image114.wmf"/><Relationship Id="rId15" Type="http://schemas.openxmlformats.org/officeDocument/2006/relationships/oleObject" Target="../embeddings/oleObject115.bin"/><Relationship Id="rId14" Type="http://schemas.openxmlformats.org/officeDocument/2006/relationships/image" Target="../media/image113.wmf"/><Relationship Id="rId13" Type="http://schemas.openxmlformats.org/officeDocument/2006/relationships/oleObject" Target="../embeddings/oleObject114.bin"/><Relationship Id="rId12" Type="http://schemas.openxmlformats.org/officeDocument/2006/relationships/image" Target="../media/image112.wmf"/><Relationship Id="rId11" Type="http://schemas.openxmlformats.org/officeDocument/2006/relationships/oleObject" Target="../embeddings/oleObject113.bin"/><Relationship Id="rId10" Type="http://schemas.openxmlformats.org/officeDocument/2006/relationships/image" Target="../media/image111.wmf"/><Relationship Id="rId1" Type="http://schemas.openxmlformats.org/officeDocument/2006/relationships/oleObject" Target="../embeddings/oleObject108.bin"/></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6" Type="http://schemas.openxmlformats.org/officeDocument/2006/relationships/vmlDrawing" Target="../drawings/vmlDrawing38.vml"/><Relationship Id="rId5" Type="http://schemas.openxmlformats.org/officeDocument/2006/relationships/slideLayout" Target="../slideLayouts/slideLayout2.xml"/><Relationship Id="rId4" Type="http://schemas.openxmlformats.org/officeDocument/2006/relationships/image" Target="../media/image116.wmf"/><Relationship Id="rId3" Type="http://schemas.openxmlformats.org/officeDocument/2006/relationships/oleObject" Target="../embeddings/oleObject117.bin"/><Relationship Id="rId2" Type="http://schemas.openxmlformats.org/officeDocument/2006/relationships/image" Target="../media/image115.wmf"/><Relationship Id="rId1" Type="http://schemas.openxmlformats.org/officeDocument/2006/relationships/oleObject" Target="../embeddings/oleObject116.bin"/></Relationships>
</file>

<file path=ppt/slides/_rels/slide98.xml.rels><?xml version="1.0" encoding="UTF-8" standalone="yes"?>
<Relationships xmlns="http://schemas.openxmlformats.org/package/2006/relationships"><Relationship Id="rId9" Type="http://schemas.openxmlformats.org/officeDocument/2006/relationships/oleObject" Target="../embeddings/oleObject122.bin"/><Relationship Id="rId8" Type="http://schemas.openxmlformats.org/officeDocument/2006/relationships/image" Target="../media/image120.wmf"/><Relationship Id="rId7" Type="http://schemas.openxmlformats.org/officeDocument/2006/relationships/oleObject" Target="../embeddings/oleObject121.bin"/><Relationship Id="rId6" Type="http://schemas.openxmlformats.org/officeDocument/2006/relationships/image" Target="../media/image119.wmf"/><Relationship Id="rId5" Type="http://schemas.openxmlformats.org/officeDocument/2006/relationships/oleObject" Target="../embeddings/oleObject120.bin"/><Relationship Id="rId4" Type="http://schemas.openxmlformats.org/officeDocument/2006/relationships/image" Target="../media/image118.wmf"/><Relationship Id="rId3" Type="http://schemas.openxmlformats.org/officeDocument/2006/relationships/oleObject" Target="../embeddings/oleObject119.bin"/><Relationship Id="rId2" Type="http://schemas.openxmlformats.org/officeDocument/2006/relationships/image" Target="../media/image117.wmf"/><Relationship Id="rId15" Type="http://schemas.openxmlformats.org/officeDocument/2006/relationships/notesSlide" Target="../notesSlides/notesSlide5.xml"/><Relationship Id="rId14" Type="http://schemas.openxmlformats.org/officeDocument/2006/relationships/vmlDrawing" Target="../drawings/vmlDrawing39.vml"/><Relationship Id="rId13" Type="http://schemas.openxmlformats.org/officeDocument/2006/relationships/slideLayout" Target="../slideLayouts/slideLayout2.xml"/><Relationship Id="rId12" Type="http://schemas.openxmlformats.org/officeDocument/2006/relationships/image" Target="../media/image122.wmf"/><Relationship Id="rId11" Type="http://schemas.openxmlformats.org/officeDocument/2006/relationships/oleObject" Target="../embeddings/oleObject123.bin"/><Relationship Id="rId10" Type="http://schemas.openxmlformats.org/officeDocument/2006/relationships/image" Target="../media/image121.wmf"/><Relationship Id="rId1" Type="http://schemas.openxmlformats.org/officeDocument/2006/relationships/oleObject" Target="../embeddings/oleObject118.bin"/></Relationships>
</file>

<file path=ppt/slides/_rels/slide99.xml.rels><?xml version="1.0" encoding="UTF-8" standalone="yes"?>
<Relationships xmlns="http://schemas.openxmlformats.org/package/2006/relationships"><Relationship Id="rId9" Type="http://schemas.openxmlformats.org/officeDocument/2006/relationships/oleObject" Target="../embeddings/oleObject128.bin"/><Relationship Id="rId8" Type="http://schemas.openxmlformats.org/officeDocument/2006/relationships/image" Target="../media/image126.wmf"/><Relationship Id="rId7" Type="http://schemas.openxmlformats.org/officeDocument/2006/relationships/oleObject" Target="../embeddings/oleObject127.bin"/><Relationship Id="rId6" Type="http://schemas.openxmlformats.org/officeDocument/2006/relationships/image" Target="../media/image125.wmf"/><Relationship Id="rId5" Type="http://schemas.openxmlformats.org/officeDocument/2006/relationships/oleObject" Target="../embeddings/oleObject126.bin"/><Relationship Id="rId4" Type="http://schemas.openxmlformats.org/officeDocument/2006/relationships/image" Target="../media/image124.wmf"/><Relationship Id="rId3" Type="http://schemas.openxmlformats.org/officeDocument/2006/relationships/oleObject" Target="../embeddings/oleObject125.bin"/><Relationship Id="rId22" Type="http://schemas.openxmlformats.org/officeDocument/2006/relationships/vmlDrawing" Target="../drawings/vmlDrawing40.vml"/><Relationship Id="rId21" Type="http://schemas.openxmlformats.org/officeDocument/2006/relationships/slideLayout" Target="../slideLayouts/slideLayout2.xml"/><Relationship Id="rId20" Type="http://schemas.openxmlformats.org/officeDocument/2006/relationships/image" Target="../media/image132.wmf"/><Relationship Id="rId2" Type="http://schemas.openxmlformats.org/officeDocument/2006/relationships/image" Target="../media/image123.wmf"/><Relationship Id="rId19" Type="http://schemas.openxmlformats.org/officeDocument/2006/relationships/oleObject" Target="../embeddings/oleObject133.bin"/><Relationship Id="rId18" Type="http://schemas.openxmlformats.org/officeDocument/2006/relationships/image" Target="../media/image131.wmf"/><Relationship Id="rId17" Type="http://schemas.openxmlformats.org/officeDocument/2006/relationships/oleObject" Target="../embeddings/oleObject132.bin"/><Relationship Id="rId16" Type="http://schemas.openxmlformats.org/officeDocument/2006/relationships/image" Target="../media/image130.wmf"/><Relationship Id="rId15" Type="http://schemas.openxmlformats.org/officeDocument/2006/relationships/oleObject" Target="../embeddings/oleObject131.bin"/><Relationship Id="rId14" Type="http://schemas.openxmlformats.org/officeDocument/2006/relationships/image" Target="../media/image129.wmf"/><Relationship Id="rId13" Type="http://schemas.openxmlformats.org/officeDocument/2006/relationships/oleObject" Target="../embeddings/oleObject130.bin"/><Relationship Id="rId12" Type="http://schemas.openxmlformats.org/officeDocument/2006/relationships/image" Target="../media/image128.wmf"/><Relationship Id="rId11" Type="http://schemas.openxmlformats.org/officeDocument/2006/relationships/oleObject" Target="../embeddings/oleObject129.bin"/><Relationship Id="rId10" Type="http://schemas.openxmlformats.org/officeDocument/2006/relationships/image" Target="../media/image127.wmf"/><Relationship Id="rId1" Type="http://schemas.openxmlformats.org/officeDocument/2006/relationships/oleObject" Target="../embeddings/oleObject12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323528" y="332656"/>
            <a:ext cx="8686800" cy="838200"/>
          </a:xfrm>
        </p:spPr>
        <p:txBody>
          <a:bodyPr/>
          <a:lstStyle/>
          <a:p>
            <a:pPr eaLnBrk="1" hangingPunct="1"/>
            <a:r>
              <a:rPr lang="en-US" altLang="en-US" b="1" dirty="0" smtClean="0">
                <a:solidFill>
                  <a:srgbClr val="FF0000"/>
                </a:solidFill>
                <a:latin typeface="Arial Narrow"/>
                <a:ea typeface="宋体" charset="-122"/>
              </a:rPr>
              <a:t>           </a:t>
            </a:r>
            <a:r>
              <a:rPr lang="en-US" altLang="en-US" b="1" dirty="0" err="1" smtClean="0">
                <a:solidFill>
                  <a:srgbClr val="FF0000"/>
                </a:solidFill>
                <a:latin typeface="Arial Narrow"/>
                <a:ea typeface="宋体" charset="-122"/>
              </a:rPr>
              <a:t>第三章</a:t>
            </a:r>
            <a:r>
              <a:rPr lang="en-US" altLang="en-US" b="1" dirty="0" smtClean="0">
                <a:solidFill>
                  <a:srgbClr val="FF0000"/>
                </a:solidFill>
                <a:latin typeface="Arial Narrow"/>
                <a:ea typeface="宋体" charset="-122"/>
              </a:rPr>
              <a:t>  </a:t>
            </a:r>
            <a:r>
              <a:rPr lang="en-US" altLang="en-US" b="1" dirty="0" err="1" smtClean="0">
                <a:solidFill>
                  <a:srgbClr val="FF0000"/>
                </a:solidFill>
                <a:latin typeface="Arial Narrow"/>
                <a:ea typeface="宋体" charset="-122"/>
              </a:rPr>
              <a:t>热力学第二定律</a:t>
            </a:r>
            <a:endParaRPr lang="zh-CN" altLang="en-US" dirty="0" smtClean="0"/>
          </a:p>
        </p:txBody>
      </p:sp>
      <p:sp>
        <p:nvSpPr>
          <p:cNvPr id="15362" name="内容占位符 2"/>
          <p:cNvSpPr>
            <a:spLocks noGrp="1"/>
          </p:cNvSpPr>
          <p:nvPr>
            <p:ph idx="1"/>
          </p:nvPr>
        </p:nvSpPr>
        <p:spPr/>
        <p:txBody>
          <a:bodyPr/>
          <a:lstStyle/>
          <a:p>
            <a:pPr eaLnBrk="1" hangingPunct="1">
              <a:lnSpc>
                <a:spcPct val="110000"/>
              </a:lnSpc>
              <a:spcBef>
                <a:spcPct val="0"/>
              </a:spcBef>
              <a:buFont typeface="Wingdings" charset="2"/>
              <a:buNone/>
            </a:pPr>
            <a:r>
              <a:rPr lang="zh-CN" altLang="en-US" b="1" dirty="0" smtClean="0">
                <a:solidFill>
                  <a:srgbClr val="000000"/>
                </a:solidFill>
              </a:rPr>
              <a:t>热力学第一定律已经解决了的问题：</a:t>
            </a:r>
            <a:endParaRPr lang="zh-CN" altLang="en-US" dirty="0" smtClean="0">
              <a:solidFill>
                <a:srgbClr val="000000"/>
              </a:solidFill>
            </a:endParaRPr>
          </a:p>
          <a:p>
            <a:pPr eaLnBrk="1" hangingPunct="1">
              <a:lnSpc>
                <a:spcPct val="110000"/>
              </a:lnSpc>
              <a:spcBef>
                <a:spcPct val="0"/>
              </a:spcBef>
              <a:buFont typeface="Wingdings" charset="2"/>
              <a:buNone/>
            </a:pPr>
            <a:r>
              <a:rPr lang="zh-CN" altLang="en-US" dirty="0" smtClean="0">
                <a:solidFill>
                  <a:srgbClr val="000000"/>
                </a:solidFill>
                <a:latin typeface="宋体" charset="-122"/>
              </a:rPr>
              <a:t>1.不同形式的能量可以相互转化；</a:t>
            </a:r>
            <a:endParaRPr lang="zh-CN" altLang="en-US" dirty="0" smtClean="0">
              <a:solidFill>
                <a:srgbClr val="000000"/>
              </a:solidFill>
              <a:latin typeface="宋体" charset="-122"/>
            </a:endParaRPr>
          </a:p>
          <a:p>
            <a:pPr eaLnBrk="1" hangingPunct="1">
              <a:lnSpc>
                <a:spcPct val="110000"/>
              </a:lnSpc>
              <a:spcBef>
                <a:spcPct val="0"/>
              </a:spcBef>
              <a:buFont typeface="Wingdings" charset="2"/>
              <a:buNone/>
            </a:pPr>
            <a:r>
              <a:rPr lang="en-US" altLang="zh-CN" dirty="0">
                <a:solidFill>
                  <a:srgbClr val="000000"/>
                </a:solidFill>
                <a:latin typeface="宋体" charset="-122"/>
              </a:rPr>
              <a:t>2</a:t>
            </a:r>
            <a:r>
              <a:rPr lang="zh-CN" altLang="en-US" dirty="0" smtClean="0">
                <a:solidFill>
                  <a:srgbClr val="000000"/>
                </a:solidFill>
                <a:latin typeface="宋体" charset="-122"/>
              </a:rPr>
              <a:t>.转化时符合能量守恒定律。</a:t>
            </a:r>
            <a:endParaRPr lang="zh-CN" altLang="en-US" dirty="0" smtClean="0">
              <a:solidFill>
                <a:srgbClr val="000000"/>
              </a:solidFill>
              <a:latin typeface="宋体" charset="-122"/>
            </a:endParaRPr>
          </a:p>
          <a:p>
            <a:pPr eaLnBrk="1" hangingPunct="1">
              <a:lnSpc>
                <a:spcPct val="110000"/>
              </a:lnSpc>
              <a:spcBef>
                <a:spcPct val="0"/>
              </a:spcBef>
              <a:buFont typeface="Wingdings" charset="2"/>
              <a:buNone/>
            </a:pPr>
            <a:r>
              <a:rPr lang="zh-CN" altLang="en-US" b="1" dirty="0" smtClean="0">
                <a:solidFill>
                  <a:srgbClr val="000000"/>
                </a:solidFill>
              </a:rPr>
              <a:t>热力学第一定律没有解决的问题：</a:t>
            </a:r>
            <a:endParaRPr lang="zh-CN" altLang="en-US" b="1" dirty="0" smtClean="0">
              <a:solidFill>
                <a:srgbClr val="000000"/>
              </a:solidFill>
              <a:latin typeface="宋体" charset="-122"/>
            </a:endParaRPr>
          </a:p>
          <a:p>
            <a:pPr eaLnBrk="1" hangingPunct="1">
              <a:lnSpc>
                <a:spcPct val="110000"/>
              </a:lnSpc>
              <a:spcBef>
                <a:spcPct val="0"/>
              </a:spcBef>
              <a:buFont typeface="Wingdings" charset="2"/>
              <a:buNone/>
            </a:pPr>
            <a:r>
              <a:rPr lang="zh-CN" altLang="en-US" dirty="0" smtClean="0">
                <a:solidFill>
                  <a:srgbClr val="000000"/>
                </a:solidFill>
                <a:latin typeface="宋体" charset="-122"/>
              </a:rPr>
              <a:t>1.</a:t>
            </a:r>
            <a:r>
              <a:rPr lang="zh-CN" altLang="en-US" dirty="0" smtClean="0">
                <a:solidFill>
                  <a:srgbClr val="000000"/>
                </a:solidFill>
              </a:rPr>
              <a:t>没有指出</a:t>
            </a:r>
            <a:r>
              <a:rPr lang="zh-CN" altLang="en-US" dirty="0" smtClean="0">
                <a:solidFill>
                  <a:srgbClr val="000000"/>
                </a:solidFill>
                <a:latin typeface="宋体" charset="-122"/>
              </a:rPr>
              <a:t>能量转化的方向；</a:t>
            </a:r>
            <a:endParaRPr lang="zh-CN" altLang="en-US" dirty="0" smtClean="0">
              <a:solidFill>
                <a:srgbClr val="000000"/>
              </a:solidFill>
              <a:latin typeface="宋体" charset="-122"/>
            </a:endParaRPr>
          </a:p>
          <a:p>
            <a:pPr eaLnBrk="1" hangingPunct="1">
              <a:lnSpc>
                <a:spcPct val="110000"/>
              </a:lnSpc>
              <a:spcBef>
                <a:spcPct val="0"/>
              </a:spcBef>
              <a:buFont typeface="Wingdings" charset="2"/>
              <a:buNone/>
            </a:pPr>
            <a:r>
              <a:rPr lang="zh-CN" altLang="en-US" dirty="0" smtClean="0">
                <a:solidFill>
                  <a:srgbClr val="000000"/>
                </a:solidFill>
                <a:latin typeface="宋体" charset="-122"/>
              </a:rPr>
              <a:t>2.</a:t>
            </a:r>
            <a:r>
              <a:rPr lang="zh-CN" altLang="en-US" dirty="0" smtClean="0">
                <a:solidFill>
                  <a:srgbClr val="000000"/>
                </a:solidFill>
              </a:rPr>
              <a:t>没有指出</a:t>
            </a:r>
            <a:r>
              <a:rPr lang="zh-CN" altLang="en-US" dirty="0" smtClean="0">
                <a:solidFill>
                  <a:srgbClr val="000000"/>
                </a:solidFill>
                <a:latin typeface="宋体" charset="-122"/>
              </a:rPr>
              <a:t>能量转化的限度。</a:t>
            </a:r>
            <a:endParaRPr lang="en-US" altLang="zh-CN" dirty="0" smtClean="0">
              <a:solidFill>
                <a:srgbClr val="000000"/>
              </a:solidFill>
              <a:latin typeface="宋体" charset="-122"/>
            </a:endParaRPr>
          </a:p>
          <a:p>
            <a:pPr>
              <a:lnSpc>
                <a:spcPct val="110000"/>
              </a:lnSpc>
              <a:spcBef>
                <a:spcPct val="0"/>
              </a:spcBef>
              <a:buNone/>
            </a:pPr>
            <a:r>
              <a:rPr lang="zh-CN" altLang="en-US" dirty="0" smtClean="0">
                <a:solidFill>
                  <a:srgbClr val="000000"/>
                </a:solidFill>
                <a:latin typeface="宋体" charset="-122"/>
              </a:rPr>
              <a:t>以上问题由</a:t>
            </a:r>
            <a:r>
              <a:rPr lang="zh-CN" altLang="en-US" b="1" dirty="0" smtClean="0">
                <a:solidFill>
                  <a:srgbClr val="000000"/>
                </a:solidFill>
              </a:rPr>
              <a:t>热力学第二定律解决</a:t>
            </a:r>
            <a:endParaRPr lang="zh-CN" altLang="en-US" dirty="0" smtClean="0">
              <a:solidFill>
                <a:srgbClr val="000000"/>
              </a:solidFill>
            </a:endParaRPr>
          </a:p>
          <a:p>
            <a:pPr eaLnBrk="1" hangingPunct="1"/>
            <a:endParaRPr lang="zh-CN" altLang="en-US" dirty="0" smtClean="0"/>
          </a:p>
        </p:txBody>
      </p:sp>
      <p:graphicFrame>
        <p:nvGraphicFramePr>
          <p:cNvPr id="2" name="对象 1"/>
          <p:cNvGraphicFramePr>
            <a:graphicFrameLocks noChangeAspect="1"/>
          </p:cNvGraphicFramePr>
          <p:nvPr/>
        </p:nvGraphicFramePr>
        <p:xfrm>
          <a:off x="7380288" y="5084763"/>
          <a:ext cx="1200150" cy="1022350"/>
        </p:xfrm>
        <a:graphic>
          <a:graphicData uri="http://schemas.openxmlformats.org/presentationml/2006/ole">
            <mc:AlternateContent xmlns:mc="http://schemas.openxmlformats.org/markup-compatibility/2006">
              <mc:Choice xmlns:v="urn:schemas-microsoft-com:vml" Requires="v">
                <p:oleObj spid="_x0000_s149740" name="剪辑" r:id="rId1" imgW="0" imgH="0" progId="">
                  <p:embed/>
                </p:oleObj>
              </mc:Choice>
              <mc:Fallback>
                <p:oleObj name="剪辑" r:id="rId1" imgW="0" imgH="0" progId="">
                  <p:embed/>
                  <p:pic>
                    <p:nvPicPr>
                      <p:cNvPr id="0" name="对象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0288" y="5084763"/>
                        <a:ext cx="120015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p:cNvSpPr>
          <p:nvPr>
            <p:ph type="title"/>
          </p:nvPr>
        </p:nvSpPr>
        <p:spPr/>
        <p:txBody>
          <a:bodyPr/>
          <a:lstStyle/>
          <a:p>
            <a:pPr eaLnBrk="1" hangingPunct="1"/>
            <a:r>
              <a:rPr lang="zh-CN" altLang="en-US" b="1" dirty="0" smtClean="0">
                <a:solidFill>
                  <a:schemeClr val="tx1"/>
                </a:solidFill>
                <a:latin typeface="Arial Narrow"/>
              </a:rPr>
              <a:t>§3-</a:t>
            </a:r>
            <a:r>
              <a:rPr lang="en-US" altLang="zh-CN" b="1" dirty="0" smtClean="0">
                <a:solidFill>
                  <a:schemeClr val="tx1"/>
                </a:solidFill>
                <a:latin typeface="Arial Narrow"/>
              </a:rPr>
              <a:t>2</a:t>
            </a:r>
            <a:r>
              <a:rPr lang="zh-CN" altLang="en-US" b="1" dirty="0" smtClean="0">
                <a:solidFill>
                  <a:schemeClr val="tx1"/>
                </a:solidFill>
                <a:latin typeface="Arial Narrow"/>
              </a:rPr>
              <a:t> 卡诺循环</a:t>
            </a:r>
            <a:endParaRPr lang="zh-CN" altLang="en-US" dirty="0" smtClean="0">
              <a:solidFill>
                <a:schemeClr val="tx1"/>
              </a:solidFill>
            </a:endParaRPr>
          </a:p>
        </p:txBody>
      </p:sp>
      <p:sp>
        <p:nvSpPr>
          <p:cNvPr id="17410" name="内容占位符 2"/>
          <p:cNvSpPr>
            <a:spLocks noGrp="1"/>
          </p:cNvSpPr>
          <p:nvPr>
            <p:ph idx="1"/>
          </p:nvPr>
        </p:nvSpPr>
        <p:spPr/>
        <p:txBody>
          <a:bodyPr/>
          <a:lstStyle/>
          <a:p>
            <a:pPr eaLnBrk="1" hangingPunct="1">
              <a:lnSpc>
                <a:spcPct val="160000"/>
              </a:lnSpc>
              <a:buFont typeface="Wingdings" charset="2"/>
              <a:buNone/>
            </a:pPr>
            <a:r>
              <a:rPr lang="zh-CN" altLang="en-US" dirty="0" smtClean="0">
                <a:solidFill>
                  <a:srgbClr val="C00000"/>
                </a:solidFill>
                <a:latin typeface="Times New Roman" pitchFamily="18" charset="0"/>
              </a:rPr>
              <a:t>一、热机效率</a:t>
            </a:r>
            <a:endParaRPr lang="zh-CN" altLang="en-US" dirty="0" smtClean="0">
              <a:solidFill>
                <a:srgbClr val="C00000"/>
              </a:solidFill>
              <a:latin typeface="Times New Roman" pitchFamily="18" charset="0"/>
            </a:endParaRPr>
          </a:p>
          <a:p>
            <a:pPr eaLnBrk="1" hangingPunct="1">
              <a:lnSpc>
                <a:spcPct val="160000"/>
              </a:lnSpc>
              <a:buFont typeface="Wingdings" charset="2"/>
              <a:buNone/>
            </a:pPr>
            <a:r>
              <a:rPr lang="zh-CN" altLang="en-US" u="sng" dirty="0" smtClean="0">
                <a:solidFill>
                  <a:srgbClr val="0000FF"/>
                </a:solidFill>
                <a:latin typeface="Times New Roman" pitchFamily="18" charset="0"/>
                <a:hlinkClick r:id="rId1" action="ppaction://hlinksldjump"/>
              </a:rPr>
              <a:t>二、卡诺循环</a:t>
            </a:r>
            <a:endParaRPr lang="zh-CN" altLang="en-US" u="sng" dirty="0" smtClean="0">
              <a:solidFill>
                <a:srgbClr val="0000FF"/>
              </a:solidFill>
              <a:latin typeface="Times New Roman" pitchFamily="18" charset="0"/>
            </a:endParaRPr>
          </a:p>
          <a:p>
            <a:pPr eaLnBrk="1" hangingPunct="1">
              <a:lnSpc>
                <a:spcPct val="160000"/>
              </a:lnSpc>
              <a:buFont typeface="Wingdings" charset="2"/>
              <a:buNone/>
            </a:pPr>
            <a:r>
              <a:rPr lang="zh-CN" altLang="en-US" dirty="0" smtClean="0">
                <a:solidFill>
                  <a:srgbClr val="C00000"/>
                </a:solidFill>
                <a:latin typeface="Times New Roman" pitchFamily="18" charset="0"/>
              </a:rPr>
              <a:t>三、卡诺热机效率</a:t>
            </a:r>
            <a:endParaRPr lang="zh-CN" altLang="en-US" dirty="0" smtClean="0">
              <a:solidFill>
                <a:srgbClr val="C00000"/>
              </a:solidFill>
              <a:latin typeface="Times New Roman" pitchFamily="18" charset="0"/>
            </a:endParaRPr>
          </a:p>
          <a:p>
            <a:pPr eaLnBrk="1" hangingPunct="1"/>
            <a:endParaRPr lang="zh-CN" altLang="en-US" dirty="0" smtClean="0"/>
          </a:p>
        </p:txBody>
      </p:sp>
      <p:graphicFrame>
        <p:nvGraphicFramePr>
          <p:cNvPr id="2" name="对象 1"/>
          <p:cNvGraphicFramePr>
            <a:graphicFrameLocks noChangeAspect="1"/>
          </p:cNvGraphicFramePr>
          <p:nvPr/>
        </p:nvGraphicFramePr>
        <p:xfrm>
          <a:off x="7380288" y="5084763"/>
          <a:ext cx="1200150" cy="1022350"/>
        </p:xfrm>
        <a:graphic>
          <a:graphicData uri="http://schemas.openxmlformats.org/presentationml/2006/ole">
            <mc:AlternateContent xmlns:mc="http://schemas.openxmlformats.org/markup-compatibility/2006">
              <mc:Choice xmlns:v="urn:schemas-microsoft-com:vml" Requires="v">
                <p:oleObj spid="_x0000_s148718" name="剪辑" r:id="rId2" imgW="0" imgH="0" progId="">
                  <p:embed/>
                </p:oleObj>
              </mc:Choice>
              <mc:Fallback>
                <p:oleObj name="剪辑" r:id="rId2" imgW="0" imgH="0" progId="">
                  <p:embed/>
                  <p:pic>
                    <p:nvPicPr>
                      <p:cNvPr id="0" name="对象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0288" y="5084763"/>
                        <a:ext cx="120015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291" name="标题 1"/>
          <p:cNvSpPr>
            <a:spLocks noGrp="1"/>
          </p:cNvSpPr>
          <p:nvPr>
            <p:ph type="title"/>
          </p:nvPr>
        </p:nvSpPr>
        <p:spPr>
          <a:xfrm>
            <a:off x="179512" y="116632"/>
            <a:ext cx="8640960" cy="926232"/>
          </a:xfrm>
        </p:spPr>
        <p:txBody>
          <a:bodyPr>
            <a:normAutofit fontScale="90000"/>
          </a:bodyPr>
          <a:lstStyle/>
          <a:p>
            <a:pPr eaLnBrk="1" hangingPunct="1"/>
            <a:r>
              <a:rPr lang="en-US" altLang="zh-CN" sz="3200" b="1" dirty="0" smtClean="0">
                <a:solidFill>
                  <a:srgbClr val="FF0000"/>
                </a:solidFill>
                <a:latin typeface="宋体" charset="-122"/>
              </a:rPr>
              <a:t>§3-9</a:t>
            </a:r>
            <a:r>
              <a:rPr lang="zh-CN" altLang="en-US" sz="3200" b="1" dirty="0" smtClean="0">
                <a:solidFill>
                  <a:srgbClr val="FF0000"/>
                </a:solidFill>
                <a:latin typeface="宋体" charset="-122"/>
              </a:rPr>
              <a:t>热力学基本方程、麦克斯韦关系式</a:t>
            </a:r>
            <a:br>
              <a:rPr lang="en-US" altLang="zh-CN" sz="3200" b="1" dirty="0" smtClean="0">
                <a:solidFill>
                  <a:srgbClr val="FF0000"/>
                </a:solidFill>
                <a:latin typeface="宋体" charset="-122"/>
              </a:rPr>
            </a:br>
            <a:r>
              <a:rPr lang="en-US" altLang="zh-CN" sz="3200" b="1" dirty="0">
                <a:solidFill>
                  <a:srgbClr val="FF0000"/>
                </a:solidFill>
                <a:latin typeface="宋体" charset="-122"/>
              </a:rPr>
              <a:t> </a:t>
            </a:r>
            <a:r>
              <a:rPr lang="en-US" altLang="zh-CN" sz="3200" b="1" dirty="0" smtClean="0">
                <a:solidFill>
                  <a:srgbClr val="FF0000"/>
                </a:solidFill>
                <a:latin typeface="宋体" charset="-122"/>
              </a:rPr>
              <a:t>    </a:t>
            </a:r>
            <a:r>
              <a:rPr lang="zh-CN" altLang="en-US" sz="3200" b="1" dirty="0" smtClean="0">
                <a:solidFill>
                  <a:srgbClr val="FF0000"/>
                </a:solidFill>
                <a:latin typeface="宋体" charset="-122"/>
              </a:rPr>
              <a:t>在实际气体中的应用</a:t>
            </a:r>
            <a:endParaRPr lang="zh-CN" altLang="en-US" sz="3200" dirty="0" smtClean="0"/>
          </a:p>
        </p:txBody>
      </p:sp>
      <p:sp>
        <p:nvSpPr>
          <p:cNvPr id="136292" name="Text Box 1059"/>
          <p:cNvSpPr>
            <a:spLocks noGrp="1" noChangeArrowheads="1"/>
          </p:cNvSpPr>
          <p:nvPr>
            <p:ph idx="1"/>
          </p:nvPr>
        </p:nvSpPr>
        <p:spPr>
          <a:xfrm>
            <a:off x="684213" y="1125538"/>
            <a:ext cx="8229600" cy="487362"/>
          </a:xfrm>
        </p:spPr>
        <p:txBody>
          <a:bodyPr anchor="b">
            <a:spAutoFit/>
          </a:bodyPr>
          <a:lstStyle/>
          <a:p>
            <a:pPr marL="0" indent="0" defTabSz="899795" eaLnBrk="1" hangingPunct="1">
              <a:lnSpc>
                <a:spcPct val="90000"/>
              </a:lnSpc>
              <a:buClr>
                <a:srgbClr val="CCFF33"/>
              </a:buClr>
              <a:buSzPct val="70000"/>
              <a:buFont typeface="Arial" charset="0"/>
              <a:buNone/>
            </a:pPr>
            <a:r>
              <a:rPr lang="zh-CN" altLang="en-US" sz="2800" b="1" dirty="0" smtClean="0">
                <a:latin typeface="华文行楷" pitchFamily="2" charset="-122"/>
                <a:ea typeface="华文行楷" pitchFamily="2" charset="-122"/>
                <a:cs typeface="华文行楷" pitchFamily="2" charset="-122"/>
                <a:sym typeface="Symbol" pitchFamily="18" charset="2"/>
              </a:rPr>
              <a:t>一、实际气体纯</a:t>
            </a:r>
            <a:r>
              <a:rPr lang="en-US" altLang="zh-CN" sz="2800" b="1" dirty="0" smtClean="0">
                <a:latin typeface="宋体" charset="-122"/>
                <a:sym typeface="Symbol" pitchFamily="18" charset="2"/>
              </a:rPr>
              <a:t>PVT</a:t>
            </a:r>
            <a:r>
              <a:rPr lang="zh-CN" altLang="en-US" sz="2800" b="1" dirty="0" smtClean="0">
                <a:latin typeface="华文行楷" pitchFamily="2" charset="-122"/>
                <a:ea typeface="华文行楷" pitchFamily="2" charset="-122"/>
                <a:cs typeface="华文行楷" pitchFamily="2" charset="-122"/>
                <a:sym typeface="Symbol" pitchFamily="18" charset="2"/>
              </a:rPr>
              <a:t>变化的</a:t>
            </a:r>
            <a:r>
              <a:rPr kumimoji="1" lang="zh-CN" altLang="en-US" sz="2800" b="1" dirty="0" smtClean="0">
                <a:solidFill>
                  <a:srgbClr val="000000"/>
                </a:solidFill>
                <a:latin typeface="宋体" charset="-122"/>
                <a:sym typeface="Symbol" pitchFamily="18" charset="2"/>
              </a:rPr>
              <a:t></a:t>
            </a:r>
            <a:r>
              <a:rPr kumimoji="1" lang="en-US" altLang="zh-CN" sz="2800" b="1" dirty="0" smtClean="0">
                <a:solidFill>
                  <a:srgbClr val="000000"/>
                </a:solidFill>
                <a:latin typeface="宋体" charset="-122"/>
                <a:sym typeface="Symbol" pitchFamily="18" charset="2"/>
              </a:rPr>
              <a:t>U</a:t>
            </a:r>
            <a:r>
              <a:rPr kumimoji="1" lang="zh-CN" altLang="en-US" sz="2800" b="1" dirty="0" smtClean="0">
                <a:solidFill>
                  <a:srgbClr val="000000"/>
                </a:solidFill>
                <a:latin typeface="宋体" charset="-122"/>
                <a:sym typeface="Symbol" pitchFamily="18" charset="2"/>
              </a:rPr>
              <a:t>、</a:t>
            </a:r>
            <a:r>
              <a:rPr kumimoji="1" lang="en-US" altLang="zh-CN" sz="2800" b="1" dirty="0" smtClean="0">
                <a:solidFill>
                  <a:srgbClr val="000000"/>
                </a:solidFill>
                <a:latin typeface="宋体" charset="-122"/>
                <a:sym typeface="Symbol" pitchFamily="18" charset="2"/>
              </a:rPr>
              <a:t>H</a:t>
            </a:r>
            <a:r>
              <a:rPr lang="zh-CN" altLang="en-US" sz="2800" b="1" dirty="0" smtClean="0">
                <a:latin typeface="华文行楷" pitchFamily="2" charset="-122"/>
                <a:ea typeface="华文行楷" pitchFamily="2" charset="-122"/>
                <a:cs typeface="华文行楷" pitchFamily="2" charset="-122"/>
                <a:sym typeface="Symbol" pitchFamily="18" charset="2"/>
              </a:rPr>
              <a:t>计算</a:t>
            </a:r>
            <a:endParaRPr lang="zh-CN" altLang="en-US" sz="2800" b="1" dirty="0" smtClean="0">
              <a:latin typeface="华文行楷" pitchFamily="2" charset="-122"/>
              <a:ea typeface="华文行楷" pitchFamily="2" charset="-122"/>
              <a:cs typeface="华文行楷" pitchFamily="2" charset="-122"/>
              <a:sym typeface="Symbol" pitchFamily="18" charset="2"/>
            </a:endParaRPr>
          </a:p>
        </p:txBody>
      </p:sp>
      <p:graphicFrame>
        <p:nvGraphicFramePr>
          <p:cNvPr id="5" name="Object 1115"/>
          <p:cNvGraphicFramePr>
            <a:graphicFrameLocks noChangeAspect="1"/>
          </p:cNvGraphicFramePr>
          <p:nvPr/>
        </p:nvGraphicFramePr>
        <p:xfrm>
          <a:off x="323850" y="1700213"/>
          <a:ext cx="5330825" cy="649287"/>
        </p:xfrm>
        <a:graphic>
          <a:graphicData uri="http://schemas.openxmlformats.org/presentationml/2006/ole">
            <mc:AlternateContent xmlns:mc="http://schemas.openxmlformats.org/markup-compatibility/2006">
              <mc:Choice xmlns:v="urn:schemas-microsoft-com:vml" Requires="v">
                <p:oleObj spid="_x0000_s210180" name="公式" r:id="rId1" imgW="0" imgH="0" progId="Equation.3">
                  <p:embed/>
                </p:oleObj>
              </mc:Choice>
              <mc:Fallback>
                <p:oleObj name="公式" r:id="rId1" imgW="0" imgH="0" progId="Equation.3">
                  <p:embed/>
                  <p:pic>
                    <p:nvPicPr>
                      <p:cNvPr id="0" name="Picture 11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700213"/>
                        <a:ext cx="5330825" cy="649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116"/>
          <p:cNvGraphicFramePr>
            <a:graphicFrameLocks noChangeAspect="1"/>
          </p:cNvGraphicFramePr>
          <p:nvPr/>
        </p:nvGraphicFramePr>
        <p:xfrm>
          <a:off x="6011863" y="1628775"/>
          <a:ext cx="1800225" cy="620713"/>
        </p:xfrm>
        <a:graphic>
          <a:graphicData uri="http://schemas.openxmlformats.org/presentationml/2006/ole">
            <mc:AlternateContent xmlns:mc="http://schemas.openxmlformats.org/markup-compatibility/2006">
              <mc:Choice xmlns:v="urn:schemas-microsoft-com:vml" Requires="v">
                <p:oleObj spid="_x0000_s210181" name="公式" r:id="rId3" imgW="0" imgH="0" progId="Equation.3">
                  <p:embed/>
                </p:oleObj>
              </mc:Choice>
              <mc:Fallback>
                <p:oleObj name="公式" r:id="rId3" imgW="0" imgH="0" progId="Equation.3">
                  <p:embed/>
                  <p:pic>
                    <p:nvPicPr>
                      <p:cNvPr id="0" name="Picture 11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1863" y="1628775"/>
                        <a:ext cx="1800225" cy="620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117"/>
          <p:cNvGraphicFramePr>
            <a:graphicFrameLocks noChangeAspect="1"/>
          </p:cNvGraphicFramePr>
          <p:nvPr/>
        </p:nvGraphicFramePr>
        <p:xfrm>
          <a:off x="1547813" y="2708275"/>
          <a:ext cx="2211387" cy="258763"/>
        </p:xfrm>
        <a:graphic>
          <a:graphicData uri="http://schemas.openxmlformats.org/presentationml/2006/ole">
            <mc:AlternateContent xmlns:mc="http://schemas.openxmlformats.org/markup-compatibility/2006">
              <mc:Choice xmlns:v="urn:schemas-microsoft-com:vml" Requires="v">
                <p:oleObj spid="_x0000_s210182" name="公式" r:id="rId5" imgW="0" imgH="0" progId="Equation.3">
                  <p:embed/>
                </p:oleObj>
              </mc:Choice>
              <mc:Fallback>
                <p:oleObj name="公式" r:id="rId5" imgW="0" imgH="0" progId="Equation.3">
                  <p:embed/>
                  <p:pic>
                    <p:nvPicPr>
                      <p:cNvPr id="0" name="Picture 11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2708275"/>
                        <a:ext cx="2211387" cy="258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118"/>
          <p:cNvGraphicFramePr>
            <a:graphicFrameLocks noChangeAspect="1"/>
          </p:cNvGraphicFramePr>
          <p:nvPr/>
        </p:nvGraphicFramePr>
        <p:xfrm>
          <a:off x="4283968" y="2642493"/>
          <a:ext cx="2087563" cy="498475"/>
        </p:xfrm>
        <a:graphic>
          <a:graphicData uri="http://schemas.openxmlformats.org/presentationml/2006/ole">
            <mc:AlternateContent xmlns:mc="http://schemas.openxmlformats.org/markup-compatibility/2006">
              <mc:Choice xmlns:v="urn:schemas-microsoft-com:vml" Requires="v">
                <p:oleObj spid="_x0000_s210183" name="公式" r:id="rId7" imgW="0" imgH="0" progId="Equation.3">
                  <p:embed/>
                </p:oleObj>
              </mc:Choice>
              <mc:Fallback>
                <p:oleObj name="公式" r:id="rId7" imgW="0" imgH="0" progId="Equation.3">
                  <p:embed/>
                  <p:pic>
                    <p:nvPicPr>
                      <p:cNvPr id="0" name="Picture 11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3968" y="2642493"/>
                        <a:ext cx="2087563"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1119"/>
          <p:cNvGraphicFramePr>
            <a:graphicFrameLocks noChangeAspect="1"/>
          </p:cNvGraphicFramePr>
          <p:nvPr/>
        </p:nvGraphicFramePr>
        <p:xfrm>
          <a:off x="2195513" y="3213100"/>
          <a:ext cx="3529012" cy="711200"/>
        </p:xfrm>
        <a:graphic>
          <a:graphicData uri="http://schemas.openxmlformats.org/presentationml/2006/ole">
            <mc:AlternateContent xmlns:mc="http://schemas.openxmlformats.org/markup-compatibility/2006">
              <mc:Choice xmlns:v="urn:schemas-microsoft-com:vml" Requires="v">
                <p:oleObj spid="_x0000_s210184" name="公式" r:id="rId9" imgW="0" imgH="0" progId="Equation.3">
                  <p:embed/>
                </p:oleObj>
              </mc:Choice>
              <mc:Fallback>
                <p:oleObj name="公式" r:id="rId9" imgW="0" imgH="0" progId="Equation.3">
                  <p:embed/>
                  <p:pic>
                    <p:nvPicPr>
                      <p:cNvPr id="0" name="Picture 11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95513" y="3213100"/>
                        <a:ext cx="3529012"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120"/>
          <p:cNvGraphicFramePr>
            <a:graphicFrameLocks noChangeAspect="1"/>
          </p:cNvGraphicFramePr>
          <p:nvPr/>
        </p:nvGraphicFramePr>
        <p:xfrm>
          <a:off x="755650" y="4005263"/>
          <a:ext cx="1808163" cy="804862"/>
        </p:xfrm>
        <a:graphic>
          <a:graphicData uri="http://schemas.openxmlformats.org/presentationml/2006/ole">
            <mc:AlternateContent xmlns:mc="http://schemas.openxmlformats.org/markup-compatibility/2006">
              <mc:Choice xmlns:v="urn:schemas-microsoft-com:vml" Requires="v">
                <p:oleObj spid="_x0000_s210185" name="公式" r:id="rId11" imgW="0" imgH="0" progId="Equation.3">
                  <p:embed/>
                </p:oleObj>
              </mc:Choice>
              <mc:Fallback>
                <p:oleObj name="公式" r:id="rId11" imgW="0" imgH="0" progId="Equation.3">
                  <p:embed/>
                  <p:pic>
                    <p:nvPicPr>
                      <p:cNvPr id="0" name="Picture 11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5650" y="4005263"/>
                        <a:ext cx="1808163" cy="804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121"/>
          <p:cNvGraphicFramePr>
            <a:graphicFrameLocks noChangeAspect="1"/>
          </p:cNvGraphicFramePr>
          <p:nvPr/>
        </p:nvGraphicFramePr>
        <p:xfrm>
          <a:off x="3132138" y="4076700"/>
          <a:ext cx="3841750" cy="874713"/>
        </p:xfrm>
        <a:graphic>
          <a:graphicData uri="http://schemas.openxmlformats.org/presentationml/2006/ole">
            <mc:AlternateContent xmlns:mc="http://schemas.openxmlformats.org/markup-compatibility/2006">
              <mc:Choice xmlns:v="urn:schemas-microsoft-com:vml" Requires="v">
                <p:oleObj spid="_x0000_s210186" name="公式" r:id="rId13" imgW="0" imgH="0" progId="Equation.3">
                  <p:embed/>
                </p:oleObj>
              </mc:Choice>
              <mc:Fallback>
                <p:oleObj name="公式" r:id="rId13" imgW="0" imgH="0" progId="Equation.3">
                  <p:embed/>
                  <p:pic>
                    <p:nvPicPr>
                      <p:cNvPr id="0" name="Picture 11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2138" y="4076700"/>
                        <a:ext cx="3841750" cy="874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122"/>
          <p:cNvGraphicFramePr>
            <a:graphicFrameLocks noChangeAspect="1"/>
          </p:cNvGraphicFramePr>
          <p:nvPr/>
        </p:nvGraphicFramePr>
        <p:xfrm>
          <a:off x="625475" y="4929188"/>
          <a:ext cx="5214938" cy="1087437"/>
        </p:xfrm>
        <a:graphic>
          <a:graphicData uri="http://schemas.openxmlformats.org/presentationml/2006/ole">
            <mc:AlternateContent xmlns:mc="http://schemas.openxmlformats.org/markup-compatibility/2006">
              <mc:Choice xmlns:v="urn:schemas-microsoft-com:vml" Requires="v">
                <p:oleObj spid="_x0000_s210187" name="公式" r:id="rId15" imgW="0" imgH="0" progId="Equation.3">
                  <p:embed/>
                </p:oleObj>
              </mc:Choice>
              <mc:Fallback>
                <p:oleObj name="公式" r:id="rId15" imgW="0" imgH="0" progId="Equation.3">
                  <p:embed/>
                  <p:pic>
                    <p:nvPicPr>
                      <p:cNvPr id="0" name="Picture 11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5475" y="4929188"/>
                        <a:ext cx="5214938" cy="1087437"/>
                      </a:xfrm>
                      <a:prstGeom prst="rect">
                        <a:avLst/>
                      </a:prstGeom>
                      <a:solidFill>
                        <a:srgbClr val="92D050"/>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1107"/>
          <p:cNvGraphicFramePr>
            <a:graphicFrameLocks noGrp="1" noChangeAspect="1"/>
          </p:cNvGraphicFramePr>
          <p:nvPr>
            <p:ph idx="1"/>
          </p:nvPr>
        </p:nvGraphicFramePr>
        <p:xfrm>
          <a:off x="827584" y="1268760"/>
          <a:ext cx="5995988" cy="752475"/>
        </p:xfrm>
        <a:graphic>
          <a:graphicData uri="http://schemas.openxmlformats.org/presentationml/2006/ole">
            <mc:AlternateContent xmlns:mc="http://schemas.openxmlformats.org/markup-compatibility/2006">
              <mc:Choice xmlns:v="urn:schemas-microsoft-com:vml" Requires="v">
                <p:oleObj spid="_x0000_s212219" name="公式" r:id="rId1" imgW="0" imgH="0" progId="Equation.3">
                  <p:embed/>
                </p:oleObj>
              </mc:Choice>
              <mc:Fallback>
                <p:oleObj name="公式" r:id="rId1" imgW="0" imgH="0" progId="Equation.3">
                  <p:embed/>
                  <p:pic>
                    <p:nvPicPr>
                      <p:cNvPr id="0" name="Picture 1107"/>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268760"/>
                        <a:ext cx="5995988"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1108"/>
          <p:cNvGraphicFramePr>
            <a:graphicFrameLocks noChangeAspect="1"/>
          </p:cNvGraphicFramePr>
          <p:nvPr/>
        </p:nvGraphicFramePr>
        <p:xfrm>
          <a:off x="755576" y="2204864"/>
          <a:ext cx="1699275" cy="752202"/>
        </p:xfrm>
        <a:graphic>
          <a:graphicData uri="http://schemas.openxmlformats.org/presentationml/2006/ole">
            <mc:AlternateContent xmlns:mc="http://schemas.openxmlformats.org/markup-compatibility/2006">
              <mc:Choice xmlns:v="urn:schemas-microsoft-com:vml" Requires="v">
                <p:oleObj spid="_x0000_s212220" name="公式" r:id="rId3" imgW="0" imgH="0" progId="Equation.3">
                  <p:embed/>
                </p:oleObj>
              </mc:Choice>
              <mc:Fallback>
                <p:oleObj name="公式" r:id="rId3" imgW="0" imgH="0" progId="Equation.3">
                  <p:embed/>
                  <p:pic>
                    <p:nvPicPr>
                      <p:cNvPr id="0" name="Picture 1108"/>
                      <p:cNvPicPr>
                        <a:picLocks noChangeAspect="1" noChangeArrowheads="1"/>
                      </p:cNvPicPr>
                      <p:nvPr/>
                    </p:nvPicPr>
                    <p:blipFill>
                      <a:blip r:embed="rId4"/>
                      <a:srcRect/>
                      <a:stretch>
                        <a:fillRect/>
                      </a:stretch>
                    </p:blipFill>
                    <p:spPr bwMode="auto">
                      <a:xfrm>
                        <a:off x="755576" y="2204864"/>
                        <a:ext cx="1699275" cy="752202"/>
                      </a:xfrm>
                      <a:prstGeom prst="rect">
                        <a:avLst/>
                      </a:prstGeom>
                      <a:noFill/>
                    </p:spPr>
                  </p:pic>
                </p:oleObj>
              </mc:Fallback>
            </mc:AlternateContent>
          </a:graphicData>
        </a:graphic>
      </p:graphicFrame>
      <p:graphicFrame>
        <p:nvGraphicFramePr>
          <p:cNvPr id="6" name="Object 1109"/>
          <p:cNvGraphicFramePr>
            <a:graphicFrameLocks noChangeAspect="1"/>
          </p:cNvGraphicFramePr>
          <p:nvPr/>
        </p:nvGraphicFramePr>
        <p:xfrm>
          <a:off x="2843213" y="2492375"/>
          <a:ext cx="2374900" cy="330200"/>
        </p:xfrm>
        <a:graphic>
          <a:graphicData uri="http://schemas.openxmlformats.org/presentationml/2006/ole">
            <mc:AlternateContent xmlns:mc="http://schemas.openxmlformats.org/markup-compatibility/2006">
              <mc:Choice xmlns:v="urn:schemas-microsoft-com:vml" Requires="v">
                <p:oleObj spid="_x0000_s212221" name="公式" r:id="rId5" imgW="0" imgH="0" progId="Equation.3">
                  <p:embed/>
                </p:oleObj>
              </mc:Choice>
              <mc:Fallback>
                <p:oleObj name="公式" r:id="rId5" imgW="0" imgH="0" progId="Equation.3">
                  <p:embed/>
                  <p:pic>
                    <p:nvPicPr>
                      <p:cNvPr id="0" name="Picture 110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2492375"/>
                        <a:ext cx="23749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110"/>
          <p:cNvGraphicFramePr>
            <a:graphicFrameLocks noChangeAspect="1"/>
          </p:cNvGraphicFramePr>
          <p:nvPr/>
        </p:nvGraphicFramePr>
        <p:xfrm>
          <a:off x="5940152" y="2348880"/>
          <a:ext cx="1939925" cy="587375"/>
        </p:xfrm>
        <a:graphic>
          <a:graphicData uri="http://schemas.openxmlformats.org/presentationml/2006/ole">
            <mc:AlternateContent xmlns:mc="http://schemas.openxmlformats.org/markup-compatibility/2006">
              <mc:Choice xmlns:v="urn:schemas-microsoft-com:vml" Requires="v">
                <p:oleObj spid="_x0000_s212222" name="公式" r:id="rId7" imgW="0" imgH="0" progId="Equation.3">
                  <p:embed/>
                </p:oleObj>
              </mc:Choice>
              <mc:Fallback>
                <p:oleObj name="公式" r:id="rId7" imgW="0" imgH="0" progId="Equation.3">
                  <p:embed/>
                  <p:pic>
                    <p:nvPicPr>
                      <p:cNvPr id="0" name="Picture 1110"/>
                      <p:cNvPicPr>
                        <a:picLocks noChangeAspect="1" noChangeArrowheads="1"/>
                      </p:cNvPicPr>
                      <p:nvPr/>
                    </p:nvPicPr>
                    <p:blipFill>
                      <a:blip r:embed="rId8"/>
                      <a:srcRect/>
                      <a:stretch>
                        <a:fillRect/>
                      </a:stretch>
                    </p:blipFill>
                    <p:spPr bwMode="auto">
                      <a:xfrm>
                        <a:off x="5940152" y="2348880"/>
                        <a:ext cx="1939925"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111"/>
          <p:cNvGraphicFramePr>
            <a:graphicFrameLocks noChangeAspect="1"/>
          </p:cNvGraphicFramePr>
          <p:nvPr/>
        </p:nvGraphicFramePr>
        <p:xfrm>
          <a:off x="827584" y="3140968"/>
          <a:ext cx="3706812" cy="782638"/>
        </p:xfrm>
        <a:graphic>
          <a:graphicData uri="http://schemas.openxmlformats.org/presentationml/2006/ole">
            <mc:AlternateContent xmlns:mc="http://schemas.openxmlformats.org/markup-compatibility/2006">
              <mc:Choice xmlns:v="urn:schemas-microsoft-com:vml" Requires="v">
                <p:oleObj spid="_x0000_s212223" name="公式" r:id="rId9" imgW="0" imgH="0" progId="Equation.3">
                  <p:embed/>
                </p:oleObj>
              </mc:Choice>
              <mc:Fallback>
                <p:oleObj name="公式" r:id="rId9" imgW="0" imgH="0" progId="Equation.3">
                  <p:embed/>
                  <p:pic>
                    <p:nvPicPr>
                      <p:cNvPr id="0" name="Picture 11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584" y="3140968"/>
                        <a:ext cx="3706812" cy="782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1112"/>
          <p:cNvGraphicFramePr>
            <a:graphicFrameLocks noChangeAspect="1"/>
          </p:cNvGraphicFramePr>
          <p:nvPr/>
        </p:nvGraphicFramePr>
        <p:xfrm>
          <a:off x="5724128" y="3140968"/>
          <a:ext cx="1943100" cy="804862"/>
        </p:xfrm>
        <a:graphic>
          <a:graphicData uri="http://schemas.openxmlformats.org/presentationml/2006/ole">
            <mc:AlternateContent xmlns:mc="http://schemas.openxmlformats.org/markup-compatibility/2006">
              <mc:Choice xmlns:v="urn:schemas-microsoft-com:vml" Requires="v">
                <p:oleObj spid="_x0000_s212224" name="公式" r:id="rId11" imgW="0" imgH="0" progId="Equation.3">
                  <p:embed/>
                </p:oleObj>
              </mc:Choice>
              <mc:Fallback>
                <p:oleObj name="公式" r:id="rId11" imgW="0" imgH="0" progId="Equation.3">
                  <p:embed/>
                  <p:pic>
                    <p:nvPicPr>
                      <p:cNvPr id="0" name="Picture 11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24128" y="3140968"/>
                        <a:ext cx="1943100" cy="804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113"/>
          <p:cNvGraphicFramePr>
            <a:graphicFrameLocks noChangeAspect="1"/>
          </p:cNvGraphicFramePr>
          <p:nvPr/>
        </p:nvGraphicFramePr>
        <p:xfrm>
          <a:off x="899592" y="4077072"/>
          <a:ext cx="3910012" cy="782638"/>
        </p:xfrm>
        <a:graphic>
          <a:graphicData uri="http://schemas.openxmlformats.org/presentationml/2006/ole">
            <mc:AlternateContent xmlns:mc="http://schemas.openxmlformats.org/markup-compatibility/2006">
              <mc:Choice xmlns:v="urn:schemas-microsoft-com:vml" Requires="v">
                <p:oleObj spid="_x0000_s212225" name="公式" r:id="rId13" imgW="0" imgH="0" progId="Equation.3">
                  <p:embed/>
                </p:oleObj>
              </mc:Choice>
              <mc:Fallback>
                <p:oleObj name="公式" r:id="rId13" imgW="0" imgH="0" progId="Equation.3">
                  <p:embed/>
                  <p:pic>
                    <p:nvPicPr>
                      <p:cNvPr id="0" name="Picture 11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99592" y="4077072"/>
                        <a:ext cx="3910012" cy="782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114"/>
          <p:cNvGraphicFramePr>
            <a:graphicFrameLocks noChangeAspect="1"/>
          </p:cNvGraphicFramePr>
          <p:nvPr/>
        </p:nvGraphicFramePr>
        <p:xfrm>
          <a:off x="827584" y="4941168"/>
          <a:ext cx="5303837" cy="1143000"/>
        </p:xfrm>
        <a:graphic>
          <a:graphicData uri="http://schemas.openxmlformats.org/presentationml/2006/ole">
            <mc:AlternateContent xmlns:mc="http://schemas.openxmlformats.org/markup-compatibility/2006">
              <mc:Choice xmlns:v="urn:schemas-microsoft-com:vml" Requires="v">
                <p:oleObj spid="_x0000_s212226" name="公式" r:id="rId15" imgW="0" imgH="0" progId="Equation.3">
                  <p:embed/>
                </p:oleObj>
              </mc:Choice>
              <mc:Fallback>
                <p:oleObj name="公式" r:id="rId15" imgW="0" imgH="0" progId="Equation.3">
                  <p:embed/>
                  <p:pic>
                    <p:nvPicPr>
                      <p:cNvPr id="0" name="Picture 11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27584" y="4941168"/>
                        <a:ext cx="5303837" cy="1143000"/>
                      </a:xfrm>
                      <a:prstGeom prst="rect">
                        <a:avLst/>
                      </a:prstGeom>
                      <a:solidFill>
                        <a:srgbClr val="92D050"/>
                      </a:solidFill>
                      <a:ln>
                        <a:solidFill>
                          <a:srgbClr val="FFC000"/>
                        </a:solid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bwMode="auto">
          <a:xfrm>
            <a:off x="575556" y="1268760"/>
            <a:ext cx="3910012" cy="415925"/>
          </a:xfrm>
          <a:prstGeom prst="rect">
            <a:avLst/>
          </a:prstGeom>
          <a:noFill/>
          <a:ln w="9525">
            <a:noFill/>
            <a:miter lim="800000"/>
          </a:ln>
        </p:spPr>
        <p:txBody>
          <a:bodyPr/>
          <a:lstStyle/>
          <a:p>
            <a:pPr marL="342900" indent="-342900">
              <a:lnSpc>
                <a:spcPct val="90000"/>
              </a:lnSpc>
              <a:spcBef>
                <a:spcPct val="20000"/>
              </a:spcBef>
              <a:buFont typeface="Wingdings" charset="2"/>
              <a:buNone/>
            </a:pPr>
            <a:r>
              <a:rPr lang="zh-CN" altLang="zh-CN" sz="2400" b="1" dirty="0">
                <a:solidFill>
                  <a:srgbClr val="0000FF"/>
                </a:solidFill>
                <a:latin typeface="宋体" charset="-122"/>
              </a:rPr>
              <a:t>设：</a:t>
            </a:r>
            <a:r>
              <a:rPr lang="en-US" altLang="zh-CN" sz="2400" b="1" dirty="0">
                <a:solidFill>
                  <a:srgbClr val="0000FF"/>
                </a:solidFill>
                <a:latin typeface="宋体" charset="-122"/>
              </a:rPr>
              <a:t>S=f(T,V)  </a:t>
            </a:r>
            <a:r>
              <a:rPr lang="zh-CN" altLang="en-US" sz="2400" b="1" dirty="0">
                <a:solidFill>
                  <a:srgbClr val="0000FF"/>
                </a:solidFill>
                <a:latin typeface="宋体" charset="-122"/>
              </a:rPr>
              <a:t>则</a:t>
            </a:r>
            <a:r>
              <a:rPr lang="zh-CN" altLang="en-US" sz="2400" b="1" dirty="0">
                <a:latin typeface="宋体" charset="-122"/>
              </a:rPr>
              <a:t>：</a:t>
            </a:r>
            <a:endParaRPr lang="zh-CN" altLang="en-US" sz="2400" b="1" dirty="0">
              <a:latin typeface="宋体" charset="-122"/>
            </a:endParaRPr>
          </a:p>
        </p:txBody>
      </p:sp>
      <p:graphicFrame>
        <p:nvGraphicFramePr>
          <p:cNvPr id="5" name="Object 410"/>
          <p:cNvGraphicFramePr>
            <a:graphicFrameLocks noChangeAspect="1"/>
          </p:cNvGraphicFramePr>
          <p:nvPr/>
        </p:nvGraphicFramePr>
        <p:xfrm>
          <a:off x="344298" y="1684685"/>
          <a:ext cx="8713746" cy="823020"/>
        </p:xfrm>
        <a:graphic>
          <a:graphicData uri="http://schemas.openxmlformats.org/presentationml/2006/ole">
            <mc:AlternateContent xmlns:mc="http://schemas.openxmlformats.org/markup-compatibility/2006">
              <mc:Choice xmlns:v="urn:schemas-microsoft-com:vml" Requires="v">
                <p:oleObj spid="_x0000_s193901" name="公式" r:id="rId1" imgW="0" imgH="0" progId="Equation.3">
                  <p:embed/>
                </p:oleObj>
              </mc:Choice>
              <mc:Fallback>
                <p:oleObj name="公式" r:id="rId1" imgW="0" imgH="0" progId="Equation.3">
                  <p:embed/>
                  <p:pic>
                    <p:nvPicPr>
                      <p:cNvPr id="0" name="Picture 410"/>
                      <p:cNvPicPr>
                        <a:picLocks noChangeAspect="1" noChangeArrowheads="1"/>
                      </p:cNvPicPr>
                      <p:nvPr/>
                    </p:nvPicPr>
                    <p:blipFill>
                      <a:blip r:embed="rId2"/>
                      <a:srcRect/>
                      <a:stretch>
                        <a:fillRect/>
                      </a:stretch>
                    </p:blipFill>
                    <p:spPr bwMode="auto">
                      <a:xfrm>
                        <a:off x="344298" y="1684685"/>
                        <a:ext cx="8713746" cy="823020"/>
                      </a:xfrm>
                      <a:prstGeom prst="rect">
                        <a:avLst/>
                      </a:prstGeom>
                      <a:noFill/>
                    </p:spPr>
                  </p:pic>
                </p:oleObj>
              </mc:Fallback>
            </mc:AlternateContent>
          </a:graphicData>
        </a:graphic>
      </p:graphicFrame>
      <p:graphicFrame>
        <p:nvGraphicFramePr>
          <p:cNvPr id="6" name="Object 411"/>
          <p:cNvGraphicFramePr>
            <a:graphicFrameLocks noChangeAspect="1"/>
          </p:cNvGraphicFramePr>
          <p:nvPr/>
        </p:nvGraphicFramePr>
        <p:xfrm>
          <a:off x="3059832" y="2420888"/>
          <a:ext cx="4945500" cy="990724"/>
        </p:xfrm>
        <a:graphic>
          <a:graphicData uri="http://schemas.openxmlformats.org/presentationml/2006/ole">
            <mc:AlternateContent xmlns:mc="http://schemas.openxmlformats.org/markup-compatibility/2006">
              <mc:Choice xmlns:v="urn:schemas-microsoft-com:vml" Requires="v">
                <p:oleObj spid="_x0000_s193902" name="公式" r:id="rId3" imgW="0" imgH="0" progId="Equation.3">
                  <p:embed/>
                </p:oleObj>
              </mc:Choice>
              <mc:Fallback>
                <p:oleObj name="公式" r:id="rId3" imgW="0" imgH="0" progId="Equation.3">
                  <p:embed/>
                  <p:pic>
                    <p:nvPicPr>
                      <p:cNvPr id="0" name="Picture 411"/>
                      <p:cNvPicPr>
                        <a:picLocks noChangeAspect="1" noChangeArrowheads="1"/>
                      </p:cNvPicPr>
                      <p:nvPr/>
                    </p:nvPicPr>
                    <p:blipFill>
                      <a:blip r:embed="rId4"/>
                      <a:srcRect/>
                      <a:stretch>
                        <a:fillRect/>
                      </a:stretch>
                    </p:blipFill>
                    <p:spPr bwMode="auto">
                      <a:xfrm>
                        <a:off x="3059832" y="2420888"/>
                        <a:ext cx="4945500" cy="990724"/>
                      </a:xfrm>
                      <a:prstGeom prst="rect">
                        <a:avLst/>
                      </a:prstGeom>
                      <a:solidFill>
                        <a:srgbClr val="92D050"/>
                      </a:solidFill>
                      <a:ln>
                        <a:solidFill>
                          <a:srgbClr val="FFC000"/>
                        </a:solidFill>
                      </a:ln>
                    </p:spPr>
                  </p:pic>
                </p:oleObj>
              </mc:Fallback>
            </mc:AlternateContent>
          </a:graphicData>
        </a:graphic>
      </p:graphicFrame>
      <p:sp>
        <p:nvSpPr>
          <p:cNvPr id="7" name="Text Box 6"/>
          <p:cNvSpPr txBox="1">
            <a:spLocks noChangeArrowheads="1"/>
          </p:cNvSpPr>
          <p:nvPr/>
        </p:nvSpPr>
        <p:spPr bwMode="auto">
          <a:xfrm>
            <a:off x="2530562" y="3684036"/>
            <a:ext cx="1828800" cy="463846"/>
          </a:xfrm>
          <a:prstGeom prst="rect">
            <a:avLst/>
          </a:prstGeom>
          <a:noFill/>
          <a:ln w="9525">
            <a:noFill/>
            <a:miter lim="800000"/>
          </a:ln>
        </p:spPr>
        <p:txBody>
          <a:bodyPr lIns="90000" tIns="46800" rIns="90000" bIns="46800" anchor="ctr">
            <a:spAutoFit/>
          </a:bodyPr>
          <a:lstStyle/>
          <a:p>
            <a:pPr>
              <a:spcBef>
                <a:spcPct val="50000"/>
              </a:spcBef>
            </a:pPr>
            <a:r>
              <a:rPr lang="zh-CN" altLang="en-US" sz="2400" dirty="0">
                <a:solidFill>
                  <a:srgbClr val="0000FF"/>
                </a:solidFill>
                <a:latin typeface="Times New Roman" pitchFamily="18" charset="0"/>
                <a:sym typeface="Symbol" pitchFamily="18" charset="2"/>
              </a:rPr>
              <a:t>还可得出:</a:t>
            </a:r>
            <a:endParaRPr lang="zh-CN" altLang="en-US" sz="2400" dirty="0">
              <a:solidFill>
                <a:srgbClr val="0000FF"/>
              </a:solidFill>
              <a:latin typeface="Times New Roman" pitchFamily="18" charset="0"/>
              <a:sym typeface="Symbol" pitchFamily="18" charset="2"/>
            </a:endParaRPr>
          </a:p>
        </p:txBody>
      </p:sp>
      <p:graphicFrame>
        <p:nvGraphicFramePr>
          <p:cNvPr id="8" name="Object 412"/>
          <p:cNvGraphicFramePr>
            <a:graphicFrameLocks noChangeAspect="1"/>
          </p:cNvGraphicFramePr>
          <p:nvPr/>
        </p:nvGraphicFramePr>
        <p:xfrm>
          <a:off x="4073914" y="3529590"/>
          <a:ext cx="4928938" cy="893848"/>
        </p:xfrm>
        <a:graphic>
          <a:graphicData uri="http://schemas.openxmlformats.org/presentationml/2006/ole">
            <mc:AlternateContent xmlns:mc="http://schemas.openxmlformats.org/markup-compatibility/2006">
              <mc:Choice xmlns:v="urn:schemas-microsoft-com:vml" Requires="v">
                <p:oleObj spid="_x0000_s193903" name="公式" r:id="rId5" imgW="0" imgH="0" progId="Equation.3">
                  <p:embed/>
                </p:oleObj>
              </mc:Choice>
              <mc:Fallback>
                <p:oleObj name="公式" r:id="rId5" imgW="0" imgH="0" progId="Equation.3">
                  <p:embed/>
                  <p:pic>
                    <p:nvPicPr>
                      <p:cNvPr id="0" name="Picture 412"/>
                      <p:cNvPicPr>
                        <a:picLocks noChangeAspect="1" noChangeArrowheads="1"/>
                      </p:cNvPicPr>
                      <p:nvPr/>
                    </p:nvPicPr>
                    <p:blipFill>
                      <a:blip r:embed="rId6"/>
                      <a:srcRect/>
                      <a:stretch>
                        <a:fillRect/>
                      </a:stretch>
                    </p:blipFill>
                    <p:spPr bwMode="auto">
                      <a:xfrm>
                        <a:off x="4073914" y="3529590"/>
                        <a:ext cx="4928938" cy="893848"/>
                      </a:xfrm>
                      <a:prstGeom prst="rect">
                        <a:avLst/>
                      </a:prstGeom>
                      <a:solidFill>
                        <a:srgbClr val="92D050"/>
                      </a:solidFill>
                      <a:ln>
                        <a:solidFill>
                          <a:srgbClr val="FFC000"/>
                        </a:solidFill>
                      </a:ln>
                    </p:spPr>
                  </p:pic>
                </p:oleObj>
              </mc:Fallback>
            </mc:AlternateContent>
          </a:graphicData>
        </a:graphic>
      </p:graphicFrame>
      <p:sp>
        <p:nvSpPr>
          <p:cNvPr id="11" name="Text Box 11"/>
          <p:cNvSpPr txBox="1">
            <a:spLocks noChangeArrowheads="1"/>
          </p:cNvSpPr>
          <p:nvPr/>
        </p:nvSpPr>
        <p:spPr>
          <a:xfrm>
            <a:off x="342900" y="4365104"/>
            <a:ext cx="8229600" cy="461665"/>
          </a:xfrm>
          <a:prstGeom prst="rect">
            <a:avLst/>
          </a:prstGeom>
        </p:spPr>
        <p:txBody>
          <a:bodyPr vert="horz">
            <a:sp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fontAlgn="auto">
              <a:spcAft>
                <a:spcPts val="0"/>
              </a:spcAft>
              <a:buNone/>
            </a:pPr>
            <a:r>
              <a:rPr kumimoji="1" lang="zh-CN" altLang="en-US" sz="2400" b="1" dirty="0" smtClean="0">
                <a:solidFill>
                  <a:srgbClr val="000000"/>
                </a:solidFill>
                <a:latin typeface="宋体" charset="-122"/>
                <a:sym typeface="Symbol" pitchFamily="18" charset="2"/>
              </a:rPr>
              <a:t>例：计算：以气态</a:t>
            </a:r>
            <a:r>
              <a:rPr kumimoji="1" lang="en-US" altLang="zh-CN" sz="2400" b="1" dirty="0" smtClean="0">
                <a:solidFill>
                  <a:srgbClr val="000000"/>
                </a:solidFill>
                <a:latin typeface="宋体" charset="-122"/>
                <a:sym typeface="Symbol" pitchFamily="18" charset="2"/>
              </a:rPr>
              <a:t>B</a:t>
            </a:r>
            <a:r>
              <a:rPr kumimoji="1" lang="zh-CN" altLang="en-US" sz="2400" b="1" dirty="0" smtClean="0">
                <a:solidFill>
                  <a:srgbClr val="000000"/>
                </a:solidFill>
                <a:latin typeface="宋体" charset="-122"/>
                <a:sym typeface="Symbol" pitchFamily="18" charset="2"/>
              </a:rPr>
              <a:t>物质为例计算物质的标准摩尔熵</a:t>
            </a:r>
            <a:endParaRPr kumimoji="1" lang="zh-CN" altLang="en-US" sz="2400" b="1" dirty="0" smtClean="0">
              <a:solidFill>
                <a:srgbClr val="000000"/>
              </a:solidFill>
              <a:latin typeface="宋体" charset="-122"/>
              <a:sym typeface="Symbol" pitchFamily="18" charset="2"/>
            </a:endParaRPr>
          </a:p>
        </p:txBody>
      </p:sp>
      <p:graphicFrame>
        <p:nvGraphicFramePr>
          <p:cNvPr id="2" name="对象 1"/>
          <p:cNvGraphicFramePr>
            <a:graphicFrameLocks noChangeAspect="1"/>
          </p:cNvGraphicFramePr>
          <p:nvPr/>
        </p:nvGraphicFramePr>
        <p:xfrm>
          <a:off x="345558" y="5031333"/>
          <a:ext cx="5943600" cy="539750"/>
        </p:xfrm>
        <a:graphic>
          <a:graphicData uri="http://schemas.openxmlformats.org/presentationml/2006/ole">
            <mc:AlternateContent xmlns:mc="http://schemas.openxmlformats.org/markup-compatibility/2006">
              <mc:Choice xmlns:v="urn:schemas-microsoft-com:vml" Requires="v">
                <p:oleObj spid="_x0000_s193904" name="Equation" r:id="rId7" imgW="0" imgH="0" progId="Equation.DSMT4">
                  <p:embed/>
                </p:oleObj>
              </mc:Choice>
              <mc:Fallback>
                <p:oleObj name="Equation" r:id="rId7" imgW="0" imgH="0" progId="Equation.DSMT4">
                  <p:embed/>
                  <p:pic>
                    <p:nvPicPr>
                      <p:cNvPr id="0" name="对象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5558" y="5031333"/>
                        <a:ext cx="5943600"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矩形 2"/>
          <p:cNvSpPr/>
          <p:nvPr/>
        </p:nvSpPr>
        <p:spPr>
          <a:xfrm>
            <a:off x="6231331" y="5179811"/>
            <a:ext cx="1348446" cy="369332"/>
          </a:xfrm>
          <a:prstGeom prst="rect">
            <a:avLst/>
          </a:prstGeom>
        </p:spPr>
        <p:txBody>
          <a:bodyPr wrap="none">
            <a:spAutoFit/>
          </a:bodyPr>
          <a:lstStyle/>
          <a:p>
            <a:pPr fontAlgn="auto">
              <a:spcAft>
                <a:spcPts val="0"/>
              </a:spcAft>
            </a:pPr>
            <a:r>
              <a:rPr kumimoji="1" lang="en-US" altLang="zh-CN" b="1" dirty="0" smtClean="0">
                <a:solidFill>
                  <a:srgbClr val="000000"/>
                </a:solidFill>
                <a:latin typeface="宋体" charset="-122"/>
                <a:sym typeface="Symbol" pitchFamily="18" charset="2"/>
              </a:rPr>
              <a:t>(</a:t>
            </a:r>
            <a:r>
              <a:rPr kumimoji="1" lang="zh-CN" altLang="en-US" b="1" dirty="0">
                <a:solidFill>
                  <a:srgbClr val="000000"/>
                </a:solidFill>
                <a:latin typeface="宋体" charset="-122"/>
                <a:sym typeface="Symbol" pitchFamily="18" charset="2"/>
              </a:rPr>
              <a:t>实际气体</a:t>
            </a:r>
            <a:r>
              <a:rPr kumimoji="1" lang="en-US" altLang="zh-CN" b="1" dirty="0">
                <a:solidFill>
                  <a:srgbClr val="000000"/>
                </a:solidFill>
                <a:latin typeface="宋体" charset="-122"/>
                <a:sym typeface="Symbol" pitchFamily="18" charset="2"/>
              </a:rPr>
              <a:t>)</a:t>
            </a:r>
            <a:endParaRPr kumimoji="1" lang="en-US" altLang="zh-CN" dirty="0">
              <a:solidFill>
                <a:srgbClr val="000000"/>
              </a:solidFill>
              <a:latin typeface="宋体" charset="-122"/>
              <a:sym typeface="Symbol" pitchFamily="18" charset="2"/>
            </a:endParaRPr>
          </a:p>
        </p:txBody>
      </p:sp>
      <p:sp>
        <p:nvSpPr>
          <p:cNvPr id="17" name="Line 7"/>
          <p:cNvSpPr>
            <a:spLocks noChangeShapeType="1"/>
          </p:cNvSpPr>
          <p:nvPr/>
        </p:nvSpPr>
        <p:spPr bwMode="auto">
          <a:xfrm>
            <a:off x="251520" y="5863567"/>
            <a:ext cx="648072" cy="0"/>
          </a:xfrm>
          <a:prstGeom prst="line">
            <a:avLst/>
          </a:prstGeom>
          <a:noFill/>
          <a:ln w="28575">
            <a:solidFill>
              <a:srgbClr val="CC3300"/>
            </a:solidFill>
            <a:round/>
            <a:tailEnd type="triangle" w="med" len="med"/>
          </a:ln>
        </p:spPr>
        <p:txBody>
          <a:bodyPr wrap="none" lIns="90000" tIns="46800" rIns="90000" bIns="46800" anchor="ctr"/>
          <a:lstStyle/>
          <a:p>
            <a:endParaRPr lang="zh-CN" altLang="en-US"/>
          </a:p>
        </p:txBody>
      </p:sp>
      <p:sp>
        <p:nvSpPr>
          <p:cNvPr id="10" name="矩形 9"/>
          <p:cNvSpPr/>
          <p:nvPr/>
        </p:nvSpPr>
        <p:spPr>
          <a:xfrm>
            <a:off x="899592" y="5678901"/>
            <a:ext cx="7864653" cy="369332"/>
          </a:xfrm>
          <a:prstGeom prst="rect">
            <a:avLst/>
          </a:prstGeom>
        </p:spPr>
        <p:txBody>
          <a:bodyPr wrap="none">
            <a:spAutoFit/>
          </a:bodyPr>
          <a:lstStyle/>
          <a:p>
            <a:pPr fontAlgn="auto">
              <a:spcAft>
                <a:spcPts val="0"/>
              </a:spcAft>
            </a:pPr>
            <a:r>
              <a:rPr kumimoji="1" lang="en-US" altLang="zh-CN" b="1" dirty="0" smtClean="0">
                <a:solidFill>
                  <a:srgbClr val="C00000"/>
                </a:solidFill>
                <a:latin typeface="宋体" charset="-122"/>
                <a:sym typeface="Symbol" pitchFamily="18" charset="2"/>
              </a:rPr>
              <a:t>T(</a:t>
            </a:r>
            <a:r>
              <a:rPr kumimoji="1" lang="zh-CN" altLang="en-US" b="1" dirty="0" smtClean="0">
                <a:solidFill>
                  <a:srgbClr val="C00000"/>
                </a:solidFill>
                <a:latin typeface="宋体" charset="-122"/>
                <a:sym typeface="Symbol" pitchFamily="18" charset="2"/>
              </a:rPr>
              <a:t>理想气体</a:t>
            </a:r>
            <a:r>
              <a:rPr kumimoji="1" lang="en-US" altLang="zh-CN" b="1" dirty="0" smtClean="0">
                <a:solidFill>
                  <a:srgbClr val="C00000"/>
                </a:solidFill>
                <a:latin typeface="宋体" charset="-122"/>
                <a:sym typeface="Symbol" pitchFamily="18" charset="2"/>
              </a:rPr>
              <a:t>)</a:t>
            </a:r>
            <a:r>
              <a:rPr kumimoji="1" lang="zh-CN" altLang="en-US" b="1" dirty="0" smtClean="0">
                <a:solidFill>
                  <a:srgbClr val="000000"/>
                </a:solidFill>
                <a:latin typeface="宋体" charset="-122"/>
                <a:sym typeface="Symbol" pitchFamily="18" charset="2"/>
              </a:rPr>
              <a:t>，</a:t>
            </a:r>
            <a:r>
              <a:rPr kumimoji="1" lang="zh-CN" altLang="en-US" b="1" dirty="0" smtClean="0">
                <a:solidFill>
                  <a:srgbClr val="0000FF"/>
                </a:solidFill>
                <a:latin typeface="宋体" charset="-122"/>
                <a:sym typeface="Symbol" pitchFamily="18" charset="2"/>
              </a:rPr>
              <a:t>如何计算，温度</a:t>
            </a:r>
            <a:r>
              <a:rPr kumimoji="1" lang="en-US" altLang="zh-CN" b="1" dirty="0" smtClean="0">
                <a:solidFill>
                  <a:srgbClr val="0000FF"/>
                </a:solidFill>
                <a:latin typeface="宋体" charset="-122"/>
                <a:sym typeface="Symbol" pitchFamily="18" charset="2"/>
              </a:rPr>
              <a:t>T</a:t>
            </a:r>
            <a:r>
              <a:rPr kumimoji="1" lang="en-US" altLang="zh-CN" b="1" dirty="0" smtClean="0">
                <a:solidFill>
                  <a:srgbClr val="0000FF"/>
                </a:solidFill>
                <a:latin typeface="宋体" charset="-122"/>
                <a:sym typeface="Symbol" pitchFamily="18" charset="2"/>
              </a:rPr>
              <a:t>,</a:t>
            </a:r>
            <a:r>
              <a:rPr kumimoji="1" lang="zh-CN" altLang="en-US" b="1" dirty="0" smtClean="0">
                <a:solidFill>
                  <a:srgbClr val="0000FF"/>
                </a:solidFill>
                <a:latin typeface="宋体" charset="-122"/>
                <a:sym typeface="Symbol" pitchFamily="18" charset="2"/>
              </a:rPr>
              <a:t>压力</a:t>
            </a:r>
            <a:r>
              <a:rPr kumimoji="1" lang="en-US" altLang="zh-CN" b="1" dirty="0" smtClean="0">
                <a:solidFill>
                  <a:srgbClr val="0000FF"/>
                </a:solidFill>
                <a:latin typeface="宋体" charset="-122"/>
                <a:sym typeface="Symbol" pitchFamily="18" charset="2"/>
              </a:rPr>
              <a:t>P,</a:t>
            </a:r>
            <a:r>
              <a:rPr kumimoji="1" lang="zh-CN" altLang="en-US" b="1" dirty="0" smtClean="0">
                <a:solidFill>
                  <a:srgbClr val="0000FF"/>
                </a:solidFill>
                <a:latin typeface="宋体" charset="-122"/>
                <a:sym typeface="Symbol" pitchFamily="18" charset="2"/>
              </a:rPr>
              <a:t>由</a:t>
            </a:r>
            <a:r>
              <a:rPr kumimoji="1" lang="zh-CN" altLang="en-US" b="1" dirty="0" smtClean="0">
                <a:solidFill>
                  <a:srgbClr val="0000FF"/>
                </a:solidFill>
                <a:latin typeface="宋体" charset="-122"/>
                <a:sym typeface="Symbol" pitchFamily="18" charset="2"/>
              </a:rPr>
              <a:t>实际气体到理想气体的熵变</a:t>
            </a:r>
            <a:r>
              <a:rPr kumimoji="1" lang="en-US" altLang="zh-CN" b="1" dirty="0" smtClean="0">
                <a:solidFill>
                  <a:srgbClr val="0000FF"/>
                </a:solidFill>
                <a:latin typeface="宋体" charset="-122"/>
                <a:sym typeface="Symbol" pitchFamily="18" charset="2"/>
              </a:rPr>
              <a:t>,P137</a:t>
            </a:r>
            <a:endParaRPr kumimoji="1" lang="en-US" altLang="zh-CN" dirty="0">
              <a:solidFill>
                <a:srgbClr val="0000FF"/>
              </a:solidFill>
              <a:latin typeface="宋体" charset="-122"/>
              <a:sym typeface="Symbol" pitchFamily="18" charset="2"/>
            </a:endParaRPr>
          </a:p>
        </p:txBody>
      </p:sp>
      <p:sp>
        <p:nvSpPr>
          <p:cNvPr id="12" name="矩形 11"/>
          <p:cNvSpPr/>
          <p:nvPr/>
        </p:nvSpPr>
        <p:spPr>
          <a:xfrm>
            <a:off x="547687" y="548680"/>
            <a:ext cx="5492209" cy="523220"/>
          </a:xfrm>
          <a:prstGeom prst="rect">
            <a:avLst/>
          </a:prstGeom>
        </p:spPr>
        <p:txBody>
          <a:bodyPr wrap="none">
            <a:spAutoFit/>
          </a:bodyPr>
          <a:lstStyle/>
          <a:p>
            <a:r>
              <a:rPr lang="zh-CN" altLang="en-US" sz="2800" dirty="0" smtClean="0">
                <a:latin typeface="Times New Roman" pitchFamily="18" charset="0"/>
                <a:ea typeface="华文行楷" pitchFamily="2" charset="-122"/>
                <a:sym typeface="Symbol" pitchFamily="18" charset="2"/>
              </a:rPr>
              <a:t>二、实际</a:t>
            </a:r>
            <a:r>
              <a:rPr lang="zh-CN" altLang="en-US" sz="2800" dirty="0">
                <a:latin typeface="Times New Roman" pitchFamily="18" charset="0"/>
                <a:ea typeface="华文行楷" pitchFamily="2" charset="-122"/>
                <a:sym typeface="Symbol" pitchFamily="18" charset="2"/>
              </a:rPr>
              <a:t>气体纯</a:t>
            </a:r>
            <a:r>
              <a:rPr lang="en-US" altLang="zh-CN" sz="2800" i="1" dirty="0" err="1">
                <a:latin typeface="Times New Roman" pitchFamily="18" charset="0"/>
                <a:sym typeface="Symbol" pitchFamily="18" charset="2"/>
              </a:rPr>
              <a:t>pVT</a:t>
            </a:r>
            <a:r>
              <a:rPr lang="zh-CN" altLang="en-US" sz="2800" dirty="0">
                <a:latin typeface="Times New Roman" pitchFamily="18" charset="0"/>
                <a:ea typeface="华文行楷" pitchFamily="2" charset="-122"/>
                <a:sym typeface="Symbol" pitchFamily="18" charset="2"/>
              </a:rPr>
              <a:t>变化的</a:t>
            </a:r>
            <a:r>
              <a:rPr kumimoji="1" lang="zh-CN" altLang="en-US" sz="2800" dirty="0">
                <a:solidFill>
                  <a:srgbClr val="000000"/>
                </a:solidFill>
                <a:latin typeface="Times New Roman" pitchFamily="18" charset="0"/>
                <a:sym typeface="Symbol" pitchFamily="18" charset="2"/>
              </a:rPr>
              <a:t></a:t>
            </a:r>
            <a:r>
              <a:rPr kumimoji="1" lang="en-US" altLang="zh-CN" sz="2800" i="1" dirty="0">
                <a:solidFill>
                  <a:srgbClr val="000000"/>
                </a:solidFill>
                <a:latin typeface="Times New Roman" pitchFamily="18" charset="0"/>
                <a:sym typeface="Symbol" pitchFamily="18" charset="2"/>
              </a:rPr>
              <a:t>S</a:t>
            </a:r>
            <a:r>
              <a:rPr lang="zh-CN" altLang="en-US" sz="2800" dirty="0">
                <a:latin typeface="Times New Roman" pitchFamily="18" charset="0"/>
                <a:ea typeface="华文行楷" pitchFamily="2" charset="-122"/>
                <a:sym typeface="Symbol" pitchFamily="18" charset="2"/>
              </a:rPr>
              <a:t>计算</a:t>
            </a:r>
            <a:endParaRPr lang="zh-CN" altLang="en-US" sz="2800" dirty="0"/>
          </a:p>
        </p:txBody>
      </p:sp>
      <p:sp>
        <p:nvSpPr>
          <p:cNvPr id="13" name="矩形 12"/>
          <p:cNvSpPr/>
          <p:nvPr/>
        </p:nvSpPr>
        <p:spPr>
          <a:xfrm>
            <a:off x="572537" y="3684036"/>
            <a:ext cx="2196435" cy="461665"/>
          </a:xfrm>
          <a:prstGeom prst="rect">
            <a:avLst/>
          </a:prstGeom>
        </p:spPr>
        <p:txBody>
          <a:bodyPr wrap="none">
            <a:spAutoFit/>
          </a:bodyPr>
          <a:lstStyle/>
          <a:p>
            <a:r>
              <a:rPr lang="zh-CN" altLang="zh-CN" sz="2400" dirty="0">
                <a:solidFill>
                  <a:srgbClr val="0000FF"/>
                </a:solidFill>
                <a:latin typeface="宋体" charset="-122"/>
              </a:rPr>
              <a:t>设：</a:t>
            </a:r>
            <a:r>
              <a:rPr lang="en-US" altLang="zh-CN" sz="2400" b="1" dirty="0" smtClean="0">
                <a:solidFill>
                  <a:srgbClr val="0000FF"/>
                </a:solidFill>
                <a:latin typeface="宋体" charset="-122"/>
              </a:rPr>
              <a:t>S=f(T,P</a:t>
            </a:r>
            <a:r>
              <a:rPr lang="en-US" altLang="zh-CN" sz="2400" dirty="0" smtClean="0">
                <a:solidFill>
                  <a:srgbClr val="0000FF"/>
                </a:solidFill>
                <a:latin typeface="宋体" charset="-122"/>
              </a:rPr>
              <a:t>) </a:t>
            </a:r>
            <a:endParaRPr lang="zh-CN" altLang="en-US" sz="2400" dirty="0"/>
          </a:p>
        </p:txBody>
      </p:sp>
      <p:graphicFrame>
        <p:nvGraphicFramePr>
          <p:cNvPr id="9" name="对象 8"/>
          <p:cNvGraphicFramePr>
            <a:graphicFrameLocks noChangeAspect="1"/>
          </p:cNvGraphicFramePr>
          <p:nvPr/>
        </p:nvGraphicFramePr>
        <p:xfrm>
          <a:off x="690567" y="2564904"/>
          <a:ext cx="1808163" cy="804862"/>
        </p:xfrm>
        <a:graphic>
          <a:graphicData uri="http://schemas.openxmlformats.org/presentationml/2006/ole">
            <mc:AlternateContent xmlns:mc="http://schemas.openxmlformats.org/markup-compatibility/2006">
              <mc:Choice xmlns:v="urn:schemas-microsoft-com:vml" Requires="v">
                <p:oleObj spid="_x0000_s193905" name="公式" r:id="rId9" imgW="0" imgH="0" progId="Equation.3">
                  <p:embed/>
                </p:oleObj>
              </mc:Choice>
              <mc:Fallback>
                <p:oleObj name="公式" r:id="rId9" imgW="0" imgH="0" progId="Equation.3">
                  <p:embed/>
                  <p:pic>
                    <p:nvPicPr>
                      <p:cNvPr id="0" name="Object 11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0567" y="2564904"/>
                        <a:ext cx="1808163" cy="80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build="p"/>
      <p:bldP spid="7" grpId="0" autoUpdateAnimBg="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9"/>
          <p:cNvSpPr>
            <a:spLocks noChangeArrowheads="1"/>
          </p:cNvSpPr>
          <p:nvPr/>
        </p:nvSpPr>
        <p:spPr bwMode="auto">
          <a:xfrm>
            <a:off x="395535" y="332656"/>
            <a:ext cx="8640961" cy="3453253"/>
          </a:xfrm>
          <a:prstGeom prst="rect">
            <a:avLst/>
          </a:prstGeom>
          <a:noFill/>
          <a:ln w="9525">
            <a:noFill/>
            <a:miter lim="800000"/>
          </a:ln>
        </p:spPr>
        <p:txBody>
          <a:bodyPr wrap="square">
            <a:spAutoFit/>
          </a:bodyPr>
          <a:lstStyle/>
          <a:p>
            <a:pPr>
              <a:lnSpc>
                <a:spcPct val="130000"/>
              </a:lnSpc>
              <a:buSzPct val="100000"/>
            </a:pPr>
            <a:r>
              <a:rPr lang="zh-CN" altLang="en-US" sz="2400" b="1" dirty="0" smtClean="0">
                <a:solidFill>
                  <a:srgbClr val="0000FF"/>
                </a:solidFill>
                <a:latin typeface="黑体" pitchFamily="2" charset="-122"/>
                <a:ea typeface="黑体" pitchFamily="2" charset="-122"/>
              </a:rPr>
              <a:t>例：</a:t>
            </a:r>
            <a:r>
              <a:rPr lang="zh-CN" altLang="en-US" sz="2400" b="1" dirty="0" smtClean="0">
                <a:solidFill>
                  <a:srgbClr val="0000FF"/>
                </a:solidFill>
                <a:latin typeface="Calibri"/>
              </a:rPr>
              <a:t>若某气体状态方程为</a:t>
            </a:r>
            <a:r>
              <a:rPr lang="en-US" altLang="zh-CN" sz="2400" b="1" dirty="0" err="1" smtClean="0">
                <a:solidFill>
                  <a:srgbClr val="0000FF"/>
                </a:solidFill>
                <a:latin typeface="宋体" charset="-122"/>
              </a:rPr>
              <a:t>PV</a:t>
            </a:r>
            <a:r>
              <a:rPr lang="en-US" altLang="zh-CN" sz="2400" b="1" baseline="-25000" dirty="0" err="1" smtClean="0">
                <a:solidFill>
                  <a:srgbClr val="0000FF"/>
                </a:solidFill>
                <a:latin typeface="宋体" charset="-122"/>
              </a:rPr>
              <a:t>m</a:t>
            </a:r>
            <a:r>
              <a:rPr lang="en-US" altLang="zh-CN" sz="2400" b="1" dirty="0" smtClean="0">
                <a:solidFill>
                  <a:srgbClr val="0000FF"/>
                </a:solidFill>
                <a:latin typeface="宋体" charset="-122"/>
              </a:rPr>
              <a:t>=RT+</a:t>
            </a:r>
            <a:r>
              <a:rPr lang="en-US" altLang="zh-CN" sz="2400" b="1" dirty="0" smtClean="0">
                <a:solidFill>
                  <a:srgbClr val="0000FF"/>
                </a:solidFill>
                <a:latin typeface="宋体" charset="-122"/>
                <a:sym typeface="Symbol" pitchFamily="18" charset="2"/>
              </a:rPr>
              <a:t>P </a:t>
            </a:r>
            <a:r>
              <a:rPr lang="zh-CN" altLang="en-US" sz="2400" b="1" dirty="0" smtClean="0">
                <a:solidFill>
                  <a:srgbClr val="0000FF"/>
                </a:solidFill>
                <a:latin typeface="宋体" charset="-122"/>
                <a:sym typeface="Symbol" pitchFamily="18" charset="2"/>
              </a:rPr>
              <a:t>其中为常数。</a:t>
            </a:r>
            <a:endParaRPr lang="en-US" altLang="zh-CN" sz="2400" b="1" dirty="0" smtClean="0">
              <a:solidFill>
                <a:srgbClr val="0000FF"/>
              </a:solidFill>
              <a:latin typeface="宋体" charset="-122"/>
              <a:sym typeface="Symbol" pitchFamily="18" charset="2"/>
            </a:endParaRPr>
          </a:p>
          <a:p>
            <a:pPr>
              <a:lnSpc>
                <a:spcPct val="130000"/>
              </a:lnSpc>
              <a:buSzPct val="100000"/>
            </a:pPr>
            <a:r>
              <a:rPr lang="en-US" altLang="zh-CN" sz="2400" b="1" dirty="0" smtClean="0">
                <a:solidFill>
                  <a:srgbClr val="0000FF"/>
                </a:solidFill>
                <a:latin typeface="宋体" charset="-122"/>
                <a:sym typeface="Symbol" pitchFamily="18" charset="2"/>
              </a:rPr>
              <a:t>1.</a:t>
            </a:r>
            <a:r>
              <a:rPr lang="zh-CN" altLang="en-US" sz="2400" b="1" dirty="0" smtClean="0">
                <a:solidFill>
                  <a:srgbClr val="0000FF"/>
                </a:solidFill>
                <a:latin typeface="宋体" charset="-122"/>
                <a:sym typeface="Symbol" pitchFamily="18" charset="2"/>
              </a:rPr>
              <a:t>判断该气体向绝热真空膨胀时</a:t>
            </a:r>
            <a:r>
              <a:rPr lang="en-US" altLang="zh-CN" sz="2400" b="1" dirty="0" smtClean="0">
                <a:solidFill>
                  <a:srgbClr val="0000FF"/>
                </a:solidFill>
                <a:latin typeface="宋体" charset="-122"/>
                <a:sym typeface="Symbol" pitchFamily="18" charset="2"/>
              </a:rPr>
              <a:t>T、U、H、S、A、G</a:t>
            </a:r>
            <a:r>
              <a:rPr lang="zh-CN" altLang="en-US" sz="2400" b="1" dirty="0" smtClean="0">
                <a:solidFill>
                  <a:srgbClr val="0000FF"/>
                </a:solidFill>
                <a:latin typeface="宋体" charset="-122"/>
                <a:sym typeface="Symbol" pitchFamily="18" charset="2"/>
              </a:rPr>
              <a:t>变大、变小还是不变。</a:t>
            </a:r>
            <a:endParaRPr lang="zh-CN" altLang="en-US" sz="2400" b="1" dirty="0" smtClean="0">
              <a:solidFill>
                <a:srgbClr val="0000FF"/>
              </a:solidFill>
              <a:latin typeface="宋体" charset="-122"/>
              <a:sym typeface="Symbol" pitchFamily="18" charset="2"/>
            </a:endParaRPr>
          </a:p>
          <a:p>
            <a:pPr>
              <a:lnSpc>
                <a:spcPct val="130000"/>
              </a:lnSpc>
              <a:buSzPct val="100000"/>
            </a:pPr>
            <a:r>
              <a:rPr lang="en-US" altLang="zh-CN" sz="2400" b="1" dirty="0" smtClean="0">
                <a:solidFill>
                  <a:srgbClr val="0000FF"/>
                </a:solidFill>
                <a:latin typeface="宋体" charset="-122"/>
                <a:sym typeface="Symbol" pitchFamily="18" charset="2"/>
              </a:rPr>
              <a:t>2.</a:t>
            </a:r>
            <a:r>
              <a:rPr lang="zh-CN" altLang="en-US" sz="2400" b="1" dirty="0" smtClean="0">
                <a:solidFill>
                  <a:srgbClr val="0000FF"/>
                </a:solidFill>
                <a:latin typeface="宋体" charset="-122"/>
                <a:sym typeface="Symbol" pitchFamily="18" charset="2"/>
              </a:rPr>
              <a:t>求该气体节流膨胀时</a:t>
            </a:r>
            <a:r>
              <a:rPr lang="en-US" altLang="zh-CN" sz="2400" b="1" dirty="0" smtClean="0">
                <a:solidFill>
                  <a:srgbClr val="0000FF"/>
                </a:solidFill>
                <a:latin typeface="宋体" charset="-122"/>
                <a:sym typeface="Symbol" pitchFamily="18" charset="2"/>
              </a:rPr>
              <a:t>T</a:t>
            </a:r>
            <a:r>
              <a:rPr lang="zh-CN" altLang="en-US" sz="2400" b="1" dirty="0" smtClean="0">
                <a:solidFill>
                  <a:srgbClr val="0000FF"/>
                </a:solidFill>
                <a:latin typeface="宋体" charset="-122"/>
                <a:sym typeface="Symbol" pitchFamily="18" charset="2"/>
              </a:rPr>
              <a:t>的表达式。</a:t>
            </a:r>
            <a:endParaRPr lang="en-US" altLang="zh-CN" sz="2400" b="1" dirty="0" smtClean="0">
              <a:solidFill>
                <a:srgbClr val="0000FF"/>
              </a:solidFill>
              <a:latin typeface="宋体" charset="-122"/>
              <a:sym typeface="Symbol" pitchFamily="18" charset="2"/>
            </a:endParaRPr>
          </a:p>
          <a:p>
            <a:pPr>
              <a:lnSpc>
                <a:spcPct val="130000"/>
              </a:lnSpc>
              <a:buSzPct val="100000"/>
            </a:pPr>
            <a:r>
              <a:rPr lang="en-US" altLang="zh-CN" sz="2400" b="1" dirty="0" smtClean="0">
                <a:solidFill>
                  <a:srgbClr val="0000FF"/>
                </a:solidFill>
                <a:latin typeface="宋体" charset="-122"/>
                <a:sym typeface="Symbol" pitchFamily="18" charset="2"/>
              </a:rPr>
              <a:t>3</a:t>
            </a:r>
            <a:r>
              <a:rPr lang="zh-CN" altLang="en-US" sz="2400" b="1" dirty="0" smtClean="0">
                <a:solidFill>
                  <a:srgbClr val="0000FF"/>
                </a:solidFill>
                <a:latin typeface="宋体" charset="-122"/>
                <a:sym typeface="Symbol" pitchFamily="18" charset="2"/>
              </a:rPr>
              <a:t>、导出该气体经绝热可逆过程，温度</a:t>
            </a:r>
            <a:r>
              <a:rPr lang="en-US" altLang="zh-CN" sz="2400" b="1" dirty="0" smtClean="0">
                <a:solidFill>
                  <a:srgbClr val="0000FF"/>
                </a:solidFill>
                <a:latin typeface="宋体" charset="-122"/>
                <a:sym typeface="Symbol" pitchFamily="18" charset="2"/>
              </a:rPr>
              <a:t>T</a:t>
            </a:r>
            <a:r>
              <a:rPr lang="zh-CN" altLang="en-US" sz="2400" b="1" dirty="0" smtClean="0">
                <a:solidFill>
                  <a:srgbClr val="0000FF"/>
                </a:solidFill>
                <a:latin typeface="宋体" charset="-122"/>
                <a:sym typeface="Symbol" pitchFamily="18" charset="2"/>
              </a:rPr>
              <a:t>与体积</a:t>
            </a:r>
            <a:r>
              <a:rPr lang="en-US" altLang="zh-CN" sz="2400" b="1" dirty="0" smtClean="0">
                <a:solidFill>
                  <a:srgbClr val="0000FF"/>
                </a:solidFill>
                <a:latin typeface="宋体" charset="-122"/>
                <a:sym typeface="Symbol" pitchFamily="18" charset="2"/>
              </a:rPr>
              <a:t>V</a:t>
            </a:r>
            <a:r>
              <a:rPr lang="zh-CN" altLang="en-US" sz="2400" b="1" dirty="0" smtClean="0">
                <a:solidFill>
                  <a:srgbClr val="0000FF"/>
                </a:solidFill>
                <a:latin typeface="宋体" charset="-122"/>
                <a:sym typeface="Symbol" pitchFamily="18" charset="2"/>
              </a:rPr>
              <a:t>之间的函数关系</a:t>
            </a:r>
            <a:endParaRPr lang="zh-CN" altLang="en-US" sz="2400" b="1" dirty="0" smtClean="0">
              <a:solidFill>
                <a:srgbClr val="0000FF"/>
              </a:solidFill>
              <a:latin typeface="宋体" charset="-122"/>
              <a:sym typeface="Symbol" pitchFamily="18" charset="2"/>
            </a:endParaRPr>
          </a:p>
          <a:p>
            <a:pPr>
              <a:lnSpc>
                <a:spcPct val="130000"/>
              </a:lnSpc>
              <a:buSzPct val="100000"/>
            </a:pPr>
            <a:r>
              <a:rPr lang="en-US" altLang="zh-CN" sz="2400" b="1" dirty="0" smtClean="0">
                <a:solidFill>
                  <a:srgbClr val="0000FF"/>
                </a:solidFill>
                <a:latin typeface="宋体" charset="-122"/>
                <a:sym typeface="Symbol" pitchFamily="18" charset="2"/>
              </a:rPr>
              <a:t>4.</a:t>
            </a:r>
            <a:r>
              <a:rPr lang="zh-CN" altLang="en-US" sz="2400" b="1" dirty="0" smtClean="0">
                <a:solidFill>
                  <a:srgbClr val="0000FF"/>
                </a:solidFill>
                <a:latin typeface="宋体" charset="-122"/>
                <a:sym typeface="Symbol" pitchFamily="18" charset="2"/>
              </a:rPr>
              <a:t>求该气体恒温可逆膨胀时</a:t>
            </a:r>
            <a:r>
              <a:rPr lang="en-US" altLang="zh-CN" sz="2400" b="1" dirty="0" smtClean="0">
                <a:solidFill>
                  <a:srgbClr val="0000FF"/>
                </a:solidFill>
                <a:latin typeface="宋体" charset="-122"/>
                <a:sym typeface="Symbol" pitchFamily="18" charset="2"/>
              </a:rPr>
              <a:t>W</a:t>
            </a:r>
            <a:r>
              <a:rPr lang="zh-CN" altLang="en-US" sz="2400" b="1" dirty="0" smtClean="0">
                <a:solidFill>
                  <a:srgbClr val="0000FF"/>
                </a:solidFill>
                <a:latin typeface="宋体" charset="-122"/>
                <a:sym typeface="Symbol" pitchFamily="18" charset="2"/>
              </a:rPr>
              <a:t>的表达式。</a:t>
            </a:r>
            <a:endParaRPr lang="zh-CN" altLang="en-US" sz="2400" b="1" dirty="0" smtClean="0">
              <a:solidFill>
                <a:srgbClr val="0000FF"/>
              </a:solidFill>
              <a:latin typeface="宋体" charset="-122"/>
              <a:sym typeface="Symbol" pitchFamily="18" charset="2"/>
            </a:endParaRPr>
          </a:p>
          <a:p>
            <a:pPr>
              <a:lnSpc>
                <a:spcPct val="130000"/>
              </a:lnSpc>
              <a:buSzPct val="100000"/>
            </a:pPr>
            <a:r>
              <a:rPr lang="zh-CN" altLang="en-US" sz="2400" b="1" dirty="0" smtClean="0">
                <a:solidFill>
                  <a:srgbClr val="0000FF"/>
                </a:solidFill>
                <a:latin typeface="宋体" charset="-122"/>
                <a:sym typeface="Symbol" pitchFamily="18" charset="2"/>
              </a:rPr>
              <a:t>(设</a:t>
            </a:r>
            <a:r>
              <a:rPr lang="en-US" altLang="zh-CN" sz="2400" b="1" dirty="0" err="1" smtClean="0">
                <a:solidFill>
                  <a:srgbClr val="0000FF"/>
                </a:solidFill>
                <a:latin typeface="宋体" charset="-122"/>
                <a:sym typeface="Symbol" pitchFamily="18" charset="2"/>
              </a:rPr>
              <a:t>C</a:t>
            </a:r>
            <a:r>
              <a:rPr lang="en-US" altLang="zh-CN" sz="2400" b="1" baseline="-25000" dirty="0" err="1" smtClean="0">
                <a:solidFill>
                  <a:srgbClr val="0000FF"/>
                </a:solidFill>
                <a:latin typeface="宋体" charset="-122"/>
                <a:sym typeface="Symbol" pitchFamily="18" charset="2"/>
              </a:rPr>
              <a:t>P,m</a:t>
            </a:r>
            <a:r>
              <a:rPr lang="en-US" altLang="zh-CN" sz="2400" b="1" dirty="0" smtClean="0">
                <a:solidFill>
                  <a:srgbClr val="0000FF"/>
                </a:solidFill>
                <a:latin typeface="宋体" charset="-122"/>
                <a:sym typeface="Symbol" pitchFamily="18" charset="2"/>
              </a:rPr>
              <a:t>=</a:t>
            </a:r>
            <a:r>
              <a:rPr lang="zh-CN" altLang="en-US" sz="2400" b="1" dirty="0" smtClean="0">
                <a:solidFill>
                  <a:srgbClr val="0000FF"/>
                </a:solidFill>
                <a:latin typeface="宋体" charset="-122"/>
                <a:sym typeface="Symbol" pitchFamily="18" charset="2"/>
              </a:rPr>
              <a:t>常数)</a:t>
            </a:r>
            <a:endParaRPr lang="en-US" altLang="zh-CN" sz="2400" b="1" dirty="0">
              <a:solidFill>
                <a:srgbClr val="0000FF"/>
              </a:solidFill>
              <a:latin typeface="宋体" charset="-122"/>
              <a:sym typeface="Symbol" pitchFamily="18" charset="2"/>
            </a:endParaRPr>
          </a:p>
        </p:txBody>
      </p:sp>
      <p:sp>
        <p:nvSpPr>
          <p:cNvPr id="7" name="Rectangle 3"/>
          <p:cNvSpPr>
            <a:spLocks noGrp="1" noChangeArrowheads="1"/>
          </p:cNvSpPr>
          <p:nvPr>
            <p:ph idx="1"/>
          </p:nvPr>
        </p:nvSpPr>
        <p:spPr>
          <a:xfrm>
            <a:off x="251520" y="3785909"/>
            <a:ext cx="8686800" cy="4525963"/>
          </a:xfrm>
        </p:spPr>
        <p:txBody>
          <a:bodyPr/>
          <a:lstStyle/>
          <a:p>
            <a:pPr eaLnBrk="1" hangingPunct="1"/>
            <a:r>
              <a:rPr lang="zh-CN" altLang="en-US" sz="2000" b="1" dirty="0" smtClean="0">
                <a:latin typeface="楷体_GB2312" pitchFamily="49" charset="-122"/>
                <a:ea typeface="楷体_GB2312" pitchFamily="49" charset="-122"/>
                <a:sym typeface="Symbol" pitchFamily="18" charset="2"/>
              </a:rPr>
              <a:t>解：</a:t>
            </a:r>
            <a:r>
              <a:rPr lang="en-US" altLang="zh-CN" sz="2400" dirty="0" smtClean="0">
                <a:solidFill>
                  <a:srgbClr val="0000CC"/>
                </a:solidFill>
                <a:latin typeface="楷体_GB2312" pitchFamily="49" charset="-122"/>
                <a:ea typeface="楷体_GB2312" pitchFamily="49" charset="-122"/>
                <a:sym typeface="Symbol" pitchFamily="18" charset="2"/>
              </a:rPr>
              <a:t>1</a:t>
            </a:r>
            <a:r>
              <a:rPr lang="zh-CN" altLang="en-US" sz="2400" dirty="0" smtClean="0">
                <a:solidFill>
                  <a:srgbClr val="0000CC"/>
                </a:solidFill>
                <a:latin typeface="楷体_GB2312" pitchFamily="49" charset="-122"/>
                <a:ea typeface="楷体_GB2312" pitchFamily="49" charset="-122"/>
                <a:sym typeface="Symbol" pitchFamily="18" charset="2"/>
              </a:rPr>
              <a:t>、</a:t>
            </a:r>
            <a:r>
              <a:rPr lang="zh-CN" altLang="en-US" sz="2400" dirty="0" smtClean="0">
                <a:solidFill>
                  <a:srgbClr val="0000CC"/>
                </a:solidFill>
                <a:latin typeface="宋体" charset="-122"/>
                <a:sym typeface="Symbol" pitchFamily="18" charset="2"/>
              </a:rPr>
              <a:t>绝热真空膨胀时：</a:t>
            </a:r>
            <a:r>
              <a:rPr lang="en-US" altLang="zh-CN" sz="2400" dirty="0" smtClean="0">
                <a:solidFill>
                  <a:srgbClr val="0000CC"/>
                </a:solidFill>
                <a:latin typeface="宋体" charset="-122"/>
                <a:sym typeface="Symbol" pitchFamily="18" charset="2"/>
              </a:rPr>
              <a:t>Q=0，W=0，U=0</a:t>
            </a:r>
            <a:r>
              <a:rPr lang="zh-CN" altLang="en-US" sz="2400" dirty="0" smtClean="0">
                <a:solidFill>
                  <a:srgbClr val="0000CC"/>
                </a:solidFill>
                <a:latin typeface="宋体" charset="-122"/>
                <a:sym typeface="Symbol" pitchFamily="18" charset="2"/>
              </a:rPr>
              <a:t>。</a:t>
            </a:r>
            <a:r>
              <a:rPr lang="en-US" altLang="zh-CN" sz="2400" dirty="0" smtClean="0">
                <a:solidFill>
                  <a:srgbClr val="C00000"/>
                </a:solidFill>
                <a:latin typeface="宋体" charset="-122"/>
                <a:sym typeface="Symbol" pitchFamily="18" charset="2"/>
              </a:rPr>
              <a:t>U</a:t>
            </a:r>
            <a:r>
              <a:rPr lang="zh-CN" altLang="en-US" sz="2400" dirty="0" smtClean="0">
                <a:solidFill>
                  <a:srgbClr val="C00000"/>
                </a:solidFill>
                <a:latin typeface="宋体" charset="-122"/>
                <a:sym typeface="Symbol" pitchFamily="18" charset="2"/>
              </a:rPr>
              <a:t>不变</a:t>
            </a:r>
            <a:br>
              <a:rPr lang="zh-CN" altLang="en-US" sz="2400" dirty="0" smtClean="0">
                <a:solidFill>
                  <a:srgbClr val="0000FF"/>
                </a:solidFill>
                <a:latin typeface="宋体" charset="-122"/>
                <a:sym typeface="Symbol" pitchFamily="18" charset="2"/>
              </a:rPr>
            </a:br>
            <a:br>
              <a:rPr lang="en-US" altLang="zh-CN" sz="2400" dirty="0" smtClean="0">
                <a:latin typeface="宋体" charset="-122"/>
                <a:sym typeface="Symbol" pitchFamily="18" charset="2"/>
              </a:rPr>
            </a:br>
            <a:endParaRPr lang="en-US" altLang="zh-CN" sz="2400" dirty="0" smtClean="0">
              <a:solidFill>
                <a:srgbClr val="0000FF"/>
              </a:solidFill>
              <a:latin typeface="宋体" charset="-122"/>
              <a:sym typeface="Symbol" pitchFamily="18" charset="2"/>
            </a:endParaRPr>
          </a:p>
        </p:txBody>
      </p:sp>
      <p:graphicFrame>
        <p:nvGraphicFramePr>
          <p:cNvPr id="8" name="对象 7"/>
          <p:cNvGraphicFramePr>
            <a:graphicFrameLocks noChangeAspect="1"/>
          </p:cNvGraphicFramePr>
          <p:nvPr/>
        </p:nvGraphicFramePr>
        <p:xfrm>
          <a:off x="408298" y="4293096"/>
          <a:ext cx="3540125" cy="635000"/>
        </p:xfrm>
        <a:graphic>
          <a:graphicData uri="http://schemas.openxmlformats.org/presentationml/2006/ole">
            <mc:AlternateContent xmlns:mc="http://schemas.openxmlformats.org/markup-compatibility/2006">
              <mc:Choice xmlns:v="urn:schemas-microsoft-com:vml" Requires="v">
                <p:oleObj spid="_x0000_s219178" name="公式" r:id="rId1" imgW="0" imgH="0" progId="Equation.3">
                  <p:embed/>
                </p:oleObj>
              </mc:Choice>
              <mc:Fallback>
                <p:oleObj name="公式" r:id="rId1" imgW="0" imgH="0" progId="Equation.3">
                  <p:embed/>
                  <p:pic>
                    <p:nvPicPr>
                      <p:cNvPr id="0" name="对象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298" y="4293096"/>
                        <a:ext cx="3540125"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nvGraphicFramePr>
        <p:xfrm>
          <a:off x="4139952" y="4365104"/>
          <a:ext cx="4662487" cy="538162"/>
        </p:xfrm>
        <a:graphic>
          <a:graphicData uri="http://schemas.openxmlformats.org/presentationml/2006/ole">
            <mc:AlternateContent xmlns:mc="http://schemas.openxmlformats.org/markup-compatibility/2006">
              <mc:Choice xmlns:v="urn:schemas-microsoft-com:vml" Requires="v">
                <p:oleObj spid="_x0000_s219179" name="公式" r:id="rId3" imgW="0" imgH="0" progId="Equation.3">
                  <p:embed/>
                </p:oleObj>
              </mc:Choice>
              <mc:Fallback>
                <p:oleObj name="公式" r:id="rId3" imgW="0" imgH="0" progId="Equation.3">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9952" y="4365104"/>
                        <a:ext cx="4662487"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nvGraphicFramePr>
        <p:xfrm>
          <a:off x="467544" y="5013176"/>
          <a:ext cx="6997700" cy="668338"/>
        </p:xfrm>
        <a:graphic>
          <a:graphicData uri="http://schemas.openxmlformats.org/presentationml/2006/ole">
            <mc:AlternateContent xmlns:mc="http://schemas.openxmlformats.org/markup-compatibility/2006">
              <mc:Choice xmlns:v="urn:schemas-microsoft-com:vml" Requires="v">
                <p:oleObj spid="_x0000_s219180" name="公式" r:id="rId5" imgW="0" imgH="0" progId="Equation.3">
                  <p:embed/>
                </p:oleObj>
              </mc:Choice>
              <mc:Fallback>
                <p:oleObj name="公式" r:id="rId5" imgW="0" imgH="0" progId="Equation.3">
                  <p:embed/>
                  <p:pic>
                    <p:nvPicPr>
                      <p:cNvPr id="0"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544" y="5013176"/>
                        <a:ext cx="699770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nvGraphicFramePr>
        <p:xfrm>
          <a:off x="395535" y="5733256"/>
          <a:ext cx="5764213" cy="676275"/>
        </p:xfrm>
        <a:graphic>
          <a:graphicData uri="http://schemas.openxmlformats.org/presentationml/2006/ole">
            <mc:AlternateContent xmlns:mc="http://schemas.openxmlformats.org/markup-compatibility/2006">
              <mc:Choice xmlns:v="urn:schemas-microsoft-com:vml" Requires="v">
                <p:oleObj spid="_x0000_s219181" name="公式" r:id="rId7" imgW="0" imgH="0" progId="Equation.3">
                  <p:embed/>
                </p:oleObj>
              </mc:Choice>
              <mc:Fallback>
                <p:oleObj name="公式" r:id="rId7" imgW="0" imgH="0" progId="Equation.3">
                  <p:embed/>
                  <p:pic>
                    <p:nvPicPr>
                      <p:cNvPr id="0" name="对象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535" y="5733256"/>
                        <a:ext cx="576421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矩形 11"/>
          <p:cNvSpPr/>
          <p:nvPr/>
        </p:nvSpPr>
        <p:spPr>
          <a:xfrm>
            <a:off x="6444208" y="5589240"/>
            <a:ext cx="1512168" cy="738664"/>
          </a:xfrm>
          <a:prstGeom prst="rect">
            <a:avLst/>
          </a:prstGeom>
        </p:spPr>
        <p:txBody>
          <a:bodyPr wrap="square">
            <a:spAutoFit/>
          </a:bodyPr>
          <a:lstStyle/>
          <a:p>
            <a:r>
              <a:rPr lang="en-US" altLang="zh-CN" sz="2400" dirty="0" smtClean="0">
                <a:solidFill>
                  <a:srgbClr val="C00000"/>
                </a:solidFill>
                <a:latin typeface="宋体" charset="-122"/>
                <a:sym typeface="Symbol" pitchFamily="18" charset="2"/>
              </a:rPr>
              <a:t>T</a:t>
            </a:r>
            <a:r>
              <a:rPr lang="zh-CN" altLang="en-US" sz="2400" dirty="0" smtClean="0">
                <a:solidFill>
                  <a:srgbClr val="C00000"/>
                </a:solidFill>
                <a:latin typeface="宋体" charset="-122"/>
                <a:sym typeface="Symbol" pitchFamily="18" charset="2"/>
              </a:rPr>
              <a:t>不变</a:t>
            </a:r>
            <a:br>
              <a:rPr lang="zh-CN" altLang="en-US" dirty="0">
                <a:solidFill>
                  <a:srgbClr val="0000FF"/>
                </a:solidFill>
                <a:latin typeface="宋体" charset="-122"/>
                <a:sym typeface="Symbol" pitchFamily="18" charset="2"/>
              </a:rPr>
            </a:b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0-#ppt_w/2"/>
                                          </p:val>
                                        </p:tav>
                                        <p:tav tm="100000">
                                          <p:val>
                                            <p:strVal val="#ppt_x"/>
                                          </p:val>
                                        </p:tav>
                                      </p:tavLst>
                                    </p:anim>
                                    <p:anim calcmode="lin" valueType="num">
                                      <p:cBhvr additive="base">
                                        <p:cTn id="26"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58" name="Rectangle 3"/>
          <p:cNvSpPr>
            <a:spLocks noGrp="1" noChangeArrowheads="1"/>
          </p:cNvSpPr>
          <p:nvPr>
            <p:ph idx="1"/>
          </p:nvPr>
        </p:nvSpPr>
        <p:spPr>
          <a:xfrm>
            <a:off x="468313" y="692150"/>
            <a:ext cx="8002587" cy="2620963"/>
          </a:xfrm>
        </p:spPr>
        <p:txBody>
          <a:bodyPr/>
          <a:lstStyle/>
          <a:p>
            <a:pPr marL="0" indent="0" eaLnBrk="1" hangingPunct="1">
              <a:buNone/>
            </a:pPr>
            <a:br>
              <a:rPr lang="zh-CN" altLang="en-US" sz="2800" dirty="0" smtClean="0">
                <a:solidFill>
                  <a:srgbClr val="0000FF"/>
                </a:solidFill>
                <a:latin typeface="宋体" charset="-122"/>
                <a:sym typeface="Symbol" pitchFamily="18" charset="2"/>
              </a:rPr>
            </a:br>
            <a:br>
              <a:rPr lang="en-US" altLang="zh-CN" sz="2800" b="1" dirty="0" smtClean="0">
                <a:latin typeface="宋体" charset="-122"/>
                <a:sym typeface="Symbol" pitchFamily="18" charset="2"/>
              </a:rPr>
            </a:br>
            <a:endParaRPr lang="en-US" altLang="zh-CN" sz="4000" b="1" dirty="0" smtClean="0">
              <a:solidFill>
                <a:srgbClr val="0000FF"/>
              </a:solidFill>
              <a:latin typeface="宋体" charset="-122"/>
              <a:sym typeface="Symbol" pitchFamily="18" charset="2"/>
            </a:endParaRPr>
          </a:p>
        </p:txBody>
      </p:sp>
      <p:sp>
        <p:nvSpPr>
          <p:cNvPr id="73259" name="矩形 8"/>
          <p:cNvSpPr>
            <a:spLocks noChangeArrowheads="1"/>
          </p:cNvSpPr>
          <p:nvPr/>
        </p:nvSpPr>
        <p:spPr bwMode="auto">
          <a:xfrm>
            <a:off x="251520" y="3933056"/>
            <a:ext cx="8496944" cy="1791260"/>
          </a:xfrm>
          <a:prstGeom prst="rect">
            <a:avLst/>
          </a:prstGeom>
          <a:noFill/>
          <a:ln w="9525">
            <a:noFill/>
            <a:miter lim="800000"/>
          </a:ln>
        </p:spPr>
        <p:txBody>
          <a:bodyPr wrap="square">
            <a:spAutoFit/>
          </a:bodyPr>
          <a:lstStyle/>
          <a:p>
            <a:pPr>
              <a:spcBef>
                <a:spcPct val="20000"/>
              </a:spcBef>
              <a:buClr>
                <a:srgbClr val="CCFF33"/>
              </a:buClr>
              <a:buSzPct val="70000"/>
              <a:buFont typeface="Wingdings" charset="2"/>
              <a:buNone/>
            </a:pPr>
            <a:r>
              <a:rPr kumimoji="1" lang="zh-CN" altLang="en-US" sz="2400" b="1" dirty="0" smtClean="0">
                <a:latin typeface="Calibri"/>
              </a:rPr>
              <a:t>解</a:t>
            </a:r>
            <a:r>
              <a:rPr kumimoji="1" lang="en-US" altLang="zh-CN" sz="2400" b="1" dirty="0" smtClean="0">
                <a:latin typeface="Calibri"/>
              </a:rPr>
              <a:t>1</a:t>
            </a:r>
            <a:r>
              <a:rPr kumimoji="1" lang="zh-CN" altLang="en-US" sz="2400" b="1" dirty="0" smtClean="0">
                <a:latin typeface="Calibri"/>
              </a:rPr>
              <a:t>：∆</a:t>
            </a:r>
            <a:r>
              <a:rPr kumimoji="1" lang="en-US" altLang="zh-CN" sz="2400" b="1" dirty="0">
                <a:latin typeface="Calibri"/>
              </a:rPr>
              <a:t>H=</a:t>
            </a:r>
            <a:r>
              <a:rPr kumimoji="1" lang="zh-CN" altLang="en-US" sz="2400" b="1" dirty="0">
                <a:latin typeface="Calibri"/>
              </a:rPr>
              <a:t>∆</a:t>
            </a:r>
            <a:r>
              <a:rPr kumimoji="1" lang="en-US" altLang="zh-CN" sz="2400" b="1" dirty="0">
                <a:latin typeface="Calibri"/>
              </a:rPr>
              <a:t>U+</a:t>
            </a:r>
            <a:r>
              <a:rPr kumimoji="1" lang="zh-CN" altLang="en-US" sz="2400" b="1" dirty="0">
                <a:latin typeface="Calibri"/>
              </a:rPr>
              <a:t>∆ </a:t>
            </a:r>
            <a:r>
              <a:rPr kumimoji="1" lang="en-US" altLang="zh-CN" sz="2400" b="1" dirty="0">
                <a:latin typeface="Calibri"/>
              </a:rPr>
              <a:t>(PV)=P</a:t>
            </a:r>
            <a:r>
              <a:rPr kumimoji="1" lang="en-US" altLang="zh-CN" sz="2400" b="1" baseline="-25000" dirty="0">
                <a:latin typeface="Calibri"/>
              </a:rPr>
              <a:t>2</a:t>
            </a:r>
            <a:r>
              <a:rPr kumimoji="1" lang="en-US" altLang="zh-CN" sz="2400" b="1" dirty="0">
                <a:latin typeface="Calibri"/>
              </a:rPr>
              <a:t>V</a:t>
            </a:r>
            <a:r>
              <a:rPr kumimoji="1" lang="en-US" altLang="zh-CN" sz="2400" b="1" baseline="-25000" dirty="0">
                <a:latin typeface="Calibri"/>
              </a:rPr>
              <a:t>2</a:t>
            </a:r>
            <a:r>
              <a:rPr kumimoji="1" lang="en-US" altLang="zh-CN" sz="2400" b="1" dirty="0">
                <a:latin typeface="Calibri"/>
              </a:rPr>
              <a:t>-P</a:t>
            </a:r>
            <a:r>
              <a:rPr kumimoji="1" lang="en-US" altLang="zh-CN" sz="2400" b="1" baseline="-25000" dirty="0">
                <a:latin typeface="Calibri"/>
              </a:rPr>
              <a:t>1</a:t>
            </a:r>
            <a:r>
              <a:rPr kumimoji="1" lang="en-US" altLang="zh-CN" sz="2400" b="1" dirty="0">
                <a:latin typeface="Calibri"/>
              </a:rPr>
              <a:t>V</a:t>
            </a:r>
            <a:r>
              <a:rPr kumimoji="1" lang="en-US" altLang="zh-CN" sz="2400" b="1" baseline="-25000" dirty="0">
                <a:latin typeface="Calibri"/>
              </a:rPr>
              <a:t>1</a:t>
            </a:r>
            <a:r>
              <a:rPr kumimoji="1" lang="en-US" altLang="zh-CN" sz="2400" b="1" dirty="0">
                <a:latin typeface="Calibri"/>
              </a:rPr>
              <a:t>=n∂(P</a:t>
            </a:r>
            <a:r>
              <a:rPr kumimoji="1" lang="en-US" altLang="zh-CN" sz="2400" b="1" baseline="-25000" dirty="0">
                <a:latin typeface="Calibri"/>
              </a:rPr>
              <a:t>2</a:t>
            </a:r>
            <a:r>
              <a:rPr kumimoji="1" lang="en-US" altLang="zh-CN" sz="2400" b="1" dirty="0">
                <a:latin typeface="Calibri"/>
              </a:rPr>
              <a:t>-P</a:t>
            </a:r>
            <a:r>
              <a:rPr kumimoji="1" lang="en-US" altLang="zh-CN" sz="2400" b="1" baseline="-25000" dirty="0">
                <a:latin typeface="Calibri"/>
              </a:rPr>
              <a:t>1</a:t>
            </a:r>
            <a:r>
              <a:rPr kumimoji="1" lang="en-US" altLang="zh-CN" sz="2400" b="1" dirty="0">
                <a:latin typeface="Calibri"/>
              </a:rPr>
              <a:t>)&lt;0          </a:t>
            </a:r>
            <a:r>
              <a:rPr kumimoji="1" lang="en-US" altLang="zh-CN" sz="2400" b="1" dirty="0">
                <a:solidFill>
                  <a:srgbClr val="C00000"/>
                </a:solidFill>
                <a:latin typeface="Calibri"/>
              </a:rPr>
              <a:t>H</a:t>
            </a:r>
            <a:r>
              <a:rPr kumimoji="1" lang="zh-CN" altLang="en-US" sz="2400" b="1" dirty="0">
                <a:solidFill>
                  <a:srgbClr val="C00000"/>
                </a:solidFill>
                <a:latin typeface="Calibri"/>
              </a:rPr>
              <a:t>变小</a:t>
            </a:r>
            <a:endParaRPr kumimoji="1" lang="zh-CN" altLang="en-US" sz="2400" b="1" dirty="0">
              <a:solidFill>
                <a:srgbClr val="C00000"/>
              </a:solidFill>
              <a:latin typeface="Calibri"/>
            </a:endParaRPr>
          </a:p>
          <a:p>
            <a:pPr>
              <a:spcBef>
                <a:spcPct val="20000"/>
              </a:spcBef>
              <a:buClr>
                <a:srgbClr val="CCFF33"/>
              </a:buClr>
              <a:buSzPct val="70000"/>
              <a:buFont typeface="Wingdings" charset="2"/>
              <a:buNone/>
            </a:pPr>
            <a:r>
              <a:rPr kumimoji="1" lang="zh-CN" altLang="en-US" sz="2400" b="1" dirty="0">
                <a:latin typeface="Calibri"/>
              </a:rPr>
              <a:t>自发过程：∆</a:t>
            </a:r>
            <a:r>
              <a:rPr kumimoji="1" lang="en-US" altLang="zh-CN" sz="2400" b="1" dirty="0">
                <a:latin typeface="Calibri"/>
              </a:rPr>
              <a:t>S(</a:t>
            </a:r>
            <a:r>
              <a:rPr kumimoji="1" lang="zh-CN" altLang="zh-CN" sz="2400" b="1" dirty="0">
                <a:latin typeface="Calibri"/>
              </a:rPr>
              <a:t>总</a:t>
            </a:r>
            <a:r>
              <a:rPr kumimoji="1" lang="zh-CN" altLang="en-US" sz="2400" b="1" dirty="0">
                <a:latin typeface="Calibri"/>
              </a:rPr>
              <a:t>)&gt;0,</a:t>
            </a:r>
            <a:r>
              <a:rPr kumimoji="1" lang="zh-CN" altLang="en-US" sz="2400" b="1" dirty="0" smtClean="0">
                <a:latin typeface="Calibri"/>
              </a:rPr>
              <a:t>又因为∆</a:t>
            </a:r>
            <a:r>
              <a:rPr kumimoji="1" lang="en-US" altLang="zh-CN" sz="2400" b="1" dirty="0">
                <a:latin typeface="Calibri"/>
              </a:rPr>
              <a:t>S(</a:t>
            </a:r>
            <a:r>
              <a:rPr kumimoji="1" lang="zh-CN" altLang="zh-CN" sz="2400" b="1" dirty="0">
                <a:latin typeface="Calibri"/>
              </a:rPr>
              <a:t>环</a:t>
            </a:r>
            <a:r>
              <a:rPr kumimoji="1" lang="zh-CN" altLang="en-US" sz="2400" b="1" dirty="0">
                <a:latin typeface="Calibri"/>
              </a:rPr>
              <a:t>)=0，</a:t>
            </a:r>
            <a:r>
              <a:rPr kumimoji="1" lang="zh-CN" altLang="en-US" sz="2400" b="1" dirty="0" smtClean="0">
                <a:latin typeface="Calibri"/>
              </a:rPr>
              <a:t>所以∆</a:t>
            </a:r>
            <a:r>
              <a:rPr kumimoji="1" lang="en-US" altLang="zh-CN" sz="2400" b="1" dirty="0">
                <a:latin typeface="Calibri"/>
              </a:rPr>
              <a:t>S&gt;0   </a:t>
            </a:r>
            <a:r>
              <a:rPr kumimoji="1" lang="en-US" altLang="zh-CN" sz="2400" b="1" dirty="0" smtClean="0">
                <a:solidFill>
                  <a:srgbClr val="C00000"/>
                </a:solidFill>
                <a:latin typeface="Calibri"/>
              </a:rPr>
              <a:t>S</a:t>
            </a:r>
            <a:r>
              <a:rPr kumimoji="1" lang="zh-CN" altLang="en-US" sz="2400" b="1" dirty="0">
                <a:solidFill>
                  <a:srgbClr val="C00000"/>
                </a:solidFill>
                <a:latin typeface="Calibri"/>
              </a:rPr>
              <a:t>变</a:t>
            </a:r>
            <a:r>
              <a:rPr kumimoji="1" lang="zh-CN" altLang="en-US" sz="2400" b="1" dirty="0" smtClean="0">
                <a:solidFill>
                  <a:srgbClr val="C00000"/>
                </a:solidFill>
                <a:latin typeface="Calibri"/>
              </a:rPr>
              <a:t>大</a:t>
            </a:r>
            <a:endParaRPr kumimoji="1" lang="zh-CN" altLang="en-US" sz="2400" b="1" dirty="0">
              <a:solidFill>
                <a:srgbClr val="C00000"/>
              </a:solidFill>
              <a:latin typeface="Calibri"/>
            </a:endParaRPr>
          </a:p>
          <a:p>
            <a:pPr>
              <a:spcBef>
                <a:spcPct val="20000"/>
              </a:spcBef>
              <a:buClr>
                <a:srgbClr val="CCFF33"/>
              </a:buClr>
              <a:buSzPct val="70000"/>
              <a:buFont typeface="Wingdings" charset="2"/>
              <a:buNone/>
            </a:pPr>
            <a:r>
              <a:rPr kumimoji="1" lang="zh-CN" altLang="en-US" sz="2400" b="1" dirty="0" smtClean="0">
                <a:latin typeface="Calibri"/>
              </a:rPr>
              <a:t>∆</a:t>
            </a:r>
            <a:r>
              <a:rPr kumimoji="1" lang="en-US" altLang="zh-CN" sz="2400" b="1" dirty="0">
                <a:latin typeface="Calibri"/>
              </a:rPr>
              <a:t>G=</a:t>
            </a:r>
            <a:r>
              <a:rPr kumimoji="1" lang="zh-CN" altLang="en-US" sz="2400" b="1" dirty="0">
                <a:latin typeface="Calibri"/>
              </a:rPr>
              <a:t>∆</a:t>
            </a:r>
            <a:r>
              <a:rPr kumimoji="1" lang="en-US" altLang="zh-CN" sz="2400" b="1" dirty="0">
                <a:latin typeface="Calibri"/>
              </a:rPr>
              <a:t>H-</a:t>
            </a:r>
            <a:r>
              <a:rPr kumimoji="1" lang="zh-CN" altLang="en-US" sz="2400" b="1" dirty="0">
                <a:latin typeface="Calibri"/>
              </a:rPr>
              <a:t>∆ </a:t>
            </a:r>
            <a:r>
              <a:rPr kumimoji="1" lang="en-US" altLang="zh-CN" sz="2400" b="1" dirty="0">
                <a:latin typeface="Calibri"/>
              </a:rPr>
              <a:t>(TS)=</a:t>
            </a:r>
            <a:r>
              <a:rPr kumimoji="1" lang="zh-CN" altLang="en-US" sz="2400" b="1" dirty="0">
                <a:latin typeface="Calibri"/>
              </a:rPr>
              <a:t>∆</a:t>
            </a:r>
            <a:r>
              <a:rPr kumimoji="1" lang="en-US" altLang="zh-CN" sz="2400" b="1" dirty="0">
                <a:latin typeface="Calibri"/>
              </a:rPr>
              <a:t>H-T</a:t>
            </a:r>
            <a:r>
              <a:rPr kumimoji="1" lang="zh-CN" altLang="en-US" sz="2400" b="1" dirty="0">
                <a:latin typeface="Calibri"/>
              </a:rPr>
              <a:t>∆</a:t>
            </a:r>
            <a:r>
              <a:rPr kumimoji="1" lang="en-US" altLang="zh-CN" sz="2400" b="1" dirty="0">
                <a:latin typeface="Calibri"/>
              </a:rPr>
              <a:t>S  </a:t>
            </a:r>
            <a:r>
              <a:rPr kumimoji="1" lang="zh-CN" altLang="en-US" sz="2400" b="1" dirty="0">
                <a:latin typeface="Calibri"/>
              </a:rPr>
              <a:t>∆</a:t>
            </a:r>
            <a:r>
              <a:rPr kumimoji="1" lang="en-US" altLang="zh-CN" sz="2400" b="1" dirty="0">
                <a:latin typeface="Calibri"/>
              </a:rPr>
              <a:t>H&lt;0，-T</a:t>
            </a:r>
            <a:r>
              <a:rPr kumimoji="1" lang="zh-CN" altLang="en-US" sz="2400" b="1" dirty="0">
                <a:latin typeface="Calibri"/>
              </a:rPr>
              <a:t>∆</a:t>
            </a:r>
            <a:r>
              <a:rPr kumimoji="1" lang="en-US" altLang="zh-CN" sz="2400" b="1" dirty="0">
                <a:latin typeface="Calibri"/>
              </a:rPr>
              <a:t>S&lt;0， </a:t>
            </a:r>
            <a:r>
              <a:rPr kumimoji="1" lang="zh-CN" altLang="en-US" sz="2400" b="1" dirty="0">
                <a:latin typeface="Calibri"/>
              </a:rPr>
              <a:t>∆</a:t>
            </a:r>
            <a:r>
              <a:rPr kumimoji="1" lang="en-US" altLang="zh-CN" sz="2400" b="1" dirty="0">
                <a:latin typeface="Calibri"/>
              </a:rPr>
              <a:t>G&lt;0</a:t>
            </a:r>
            <a:endParaRPr kumimoji="1" lang="en-US" altLang="zh-CN" sz="2400" b="1" dirty="0">
              <a:latin typeface="Calibri"/>
            </a:endParaRPr>
          </a:p>
          <a:p>
            <a:pPr>
              <a:spcBef>
                <a:spcPct val="20000"/>
              </a:spcBef>
              <a:buClr>
                <a:srgbClr val="CCFF33"/>
              </a:buClr>
              <a:buSzPct val="70000"/>
              <a:buFont typeface="Wingdings" charset="2"/>
              <a:buNone/>
            </a:pPr>
            <a:r>
              <a:rPr kumimoji="1" lang="en-US" altLang="zh-CN" sz="2400" b="1" dirty="0">
                <a:latin typeface="Calibri"/>
              </a:rPr>
              <a:t></a:t>
            </a:r>
            <a:r>
              <a:rPr kumimoji="1" lang="zh-CN" altLang="en-US" sz="2400" b="1" dirty="0">
                <a:latin typeface="Calibri"/>
              </a:rPr>
              <a:t>∆</a:t>
            </a:r>
            <a:r>
              <a:rPr kumimoji="1" lang="en-US" altLang="zh-CN" sz="2400" b="1" dirty="0">
                <a:latin typeface="Calibri"/>
              </a:rPr>
              <a:t>A=</a:t>
            </a:r>
            <a:r>
              <a:rPr kumimoji="1" lang="zh-CN" altLang="en-US" sz="2400" b="1" dirty="0">
                <a:latin typeface="Calibri"/>
              </a:rPr>
              <a:t>∆</a:t>
            </a:r>
            <a:r>
              <a:rPr kumimoji="1" lang="en-US" altLang="zh-CN" sz="2400" b="1" dirty="0">
                <a:latin typeface="Calibri"/>
              </a:rPr>
              <a:t>U-T</a:t>
            </a:r>
            <a:r>
              <a:rPr kumimoji="1" lang="zh-CN" altLang="en-US" sz="2400" b="1" dirty="0">
                <a:latin typeface="Calibri"/>
              </a:rPr>
              <a:t>∆</a:t>
            </a:r>
            <a:r>
              <a:rPr kumimoji="1" lang="en-US" altLang="zh-CN" sz="2400" b="1" dirty="0">
                <a:latin typeface="Calibri"/>
              </a:rPr>
              <a:t>S=-T</a:t>
            </a:r>
            <a:r>
              <a:rPr kumimoji="1" lang="zh-CN" altLang="en-US" sz="2400" b="1" dirty="0">
                <a:latin typeface="Calibri"/>
              </a:rPr>
              <a:t>∆</a:t>
            </a:r>
            <a:r>
              <a:rPr kumimoji="1" lang="en-US" altLang="zh-CN" sz="2400" b="1" dirty="0">
                <a:latin typeface="Calibri"/>
              </a:rPr>
              <a:t>S&lt;0                                           </a:t>
            </a:r>
            <a:r>
              <a:rPr kumimoji="1" lang="en-US" altLang="zh-CN" sz="2400" b="1" dirty="0">
                <a:solidFill>
                  <a:srgbClr val="C00000"/>
                </a:solidFill>
                <a:latin typeface="Calibri"/>
              </a:rPr>
              <a:t>A、G</a:t>
            </a:r>
            <a:r>
              <a:rPr kumimoji="1" lang="zh-CN" altLang="en-US" sz="2400" b="1" dirty="0">
                <a:solidFill>
                  <a:srgbClr val="C00000"/>
                </a:solidFill>
                <a:latin typeface="Calibri"/>
              </a:rPr>
              <a:t>变小</a:t>
            </a:r>
            <a:endParaRPr kumimoji="1" lang="en-US" altLang="zh-CN" sz="2400" b="1" dirty="0">
              <a:solidFill>
                <a:srgbClr val="C00000"/>
              </a:solidFill>
              <a:latin typeface="Calibri"/>
            </a:endParaRPr>
          </a:p>
        </p:txBody>
      </p:sp>
      <p:sp>
        <p:nvSpPr>
          <p:cNvPr id="9" name="矩形 9"/>
          <p:cNvSpPr>
            <a:spLocks noChangeArrowheads="1"/>
          </p:cNvSpPr>
          <p:nvPr/>
        </p:nvSpPr>
        <p:spPr bwMode="auto">
          <a:xfrm>
            <a:off x="395535" y="332656"/>
            <a:ext cx="8640961" cy="3453253"/>
          </a:xfrm>
          <a:prstGeom prst="rect">
            <a:avLst/>
          </a:prstGeom>
          <a:noFill/>
          <a:ln w="9525">
            <a:noFill/>
            <a:miter lim="800000"/>
          </a:ln>
        </p:spPr>
        <p:txBody>
          <a:bodyPr wrap="square">
            <a:spAutoFit/>
          </a:bodyPr>
          <a:lstStyle/>
          <a:p>
            <a:pPr>
              <a:lnSpc>
                <a:spcPct val="130000"/>
              </a:lnSpc>
              <a:buSzPct val="100000"/>
            </a:pPr>
            <a:r>
              <a:rPr lang="zh-CN" altLang="en-US" sz="2400" b="1" dirty="0" smtClean="0">
                <a:solidFill>
                  <a:srgbClr val="0000FF"/>
                </a:solidFill>
                <a:latin typeface="黑体" pitchFamily="2" charset="-122"/>
                <a:ea typeface="黑体" pitchFamily="2" charset="-122"/>
              </a:rPr>
              <a:t>例：</a:t>
            </a:r>
            <a:r>
              <a:rPr lang="zh-CN" altLang="en-US" sz="2400" b="1" dirty="0" smtClean="0">
                <a:solidFill>
                  <a:srgbClr val="0000FF"/>
                </a:solidFill>
                <a:latin typeface="Calibri"/>
              </a:rPr>
              <a:t>若某气体状态方程为</a:t>
            </a:r>
            <a:r>
              <a:rPr lang="en-US" altLang="zh-CN" sz="2400" b="1" dirty="0" err="1" smtClean="0">
                <a:solidFill>
                  <a:srgbClr val="0000FF"/>
                </a:solidFill>
                <a:latin typeface="宋体" charset="-122"/>
              </a:rPr>
              <a:t>PV</a:t>
            </a:r>
            <a:r>
              <a:rPr lang="en-US" altLang="zh-CN" sz="2400" b="1" baseline="-25000" dirty="0" err="1" smtClean="0">
                <a:solidFill>
                  <a:srgbClr val="0000FF"/>
                </a:solidFill>
                <a:latin typeface="宋体" charset="-122"/>
              </a:rPr>
              <a:t>m</a:t>
            </a:r>
            <a:r>
              <a:rPr lang="en-US" altLang="zh-CN" sz="2400" b="1" dirty="0" smtClean="0">
                <a:solidFill>
                  <a:srgbClr val="0000FF"/>
                </a:solidFill>
                <a:latin typeface="宋体" charset="-122"/>
              </a:rPr>
              <a:t>=RT+</a:t>
            </a:r>
            <a:r>
              <a:rPr lang="en-US" altLang="zh-CN" sz="2400" b="1" dirty="0" smtClean="0">
                <a:solidFill>
                  <a:srgbClr val="0000FF"/>
                </a:solidFill>
                <a:latin typeface="宋体" charset="-122"/>
                <a:sym typeface="Symbol" pitchFamily="18" charset="2"/>
              </a:rPr>
              <a:t>P </a:t>
            </a:r>
            <a:r>
              <a:rPr lang="zh-CN" altLang="en-US" sz="2400" b="1" dirty="0" smtClean="0">
                <a:solidFill>
                  <a:srgbClr val="0000FF"/>
                </a:solidFill>
                <a:latin typeface="宋体" charset="-122"/>
                <a:sym typeface="Symbol" pitchFamily="18" charset="2"/>
              </a:rPr>
              <a:t>其中为常数。</a:t>
            </a:r>
            <a:endParaRPr lang="en-US" altLang="zh-CN" sz="2400" b="1" dirty="0" smtClean="0">
              <a:solidFill>
                <a:srgbClr val="0000FF"/>
              </a:solidFill>
              <a:latin typeface="宋体" charset="-122"/>
              <a:sym typeface="Symbol" pitchFamily="18" charset="2"/>
            </a:endParaRPr>
          </a:p>
          <a:p>
            <a:pPr>
              <a:lnSpc>
                <a:spcPct val="130000"/>
              </a:lnSpc>
              <a:buSzPct val="100000"/>
            </a:pPr>
            <a:r>
              <a:rPr lang="en-US" altLang="zh-CN" sz="2400" b="1" dirty="0" smtClean="0">
                <a:solidFill>
                  <a:srgbClr val="0000FF"/>
                </a:solidFill>
                <a:latin typeface="宋体" charset="-122"/>
                <a:sym typeface="Symbol" pitchFamily="18" charset="2"/>
              </a:rPr>
              <a:t>1.</a:t>
            </a:r>
            <a:r>
              <a:rPr lang="zh-CN" altLang="en-US" sz="2400" b="1" dirty="0" smtClean="0">
                <a:solidFill>
                  <a:srgbClr val="0000FF"/>
                </a:solidFill>
                <a:latin typeface="宋体" charset="-122"/>
                <a:sym typeface="Symbol" pitchFamily="18" charset="2"/>
              </a:rPr>
              <a:t>判断该气体向绝热真空膨胀时</a:t>
            </a:r>
            <a:r>
              <a:rPr lang="en-US" altLang="zh-CN" sz="2400" b="1" dirty="0" smtClean="0">
                <a:solidFill>
                  <a:srgbClr val="0000FF"/>
                </a:solidFill>
                <a:latin typeface="宋体" charset="-122"/>
                <a:sym typeface="Symbol" pitchFamily="18" charset="2"/>
              </a:rPr>
              <a:t>T、U、H、S、A、G</a:t>
            </a:r>
            <a:r>
              <a:rPr lang="zh-CN" altLang="en-US" sz="2400" b="1" dirty="0" smtClean="0">
                <a:solidFill>
                  <a:srgbClr val="0000FF"/>
                </a:solidFill>
                <a:latin typeface="宋体" charset="-122"/>
                <a:sym typeface="Symbol" pitchFamily="18" charset="2"/>
              </a:rPr>
              <a:t>变大、变小还是不变。</a:t>
            </a:r>
            <a:endParaRPr lang="zh-CN" altLang="en-US" sz="2400" b="1" dirty="0" smtClean="0">
              <a:solidFill>
                <a:srgbClr val="0000FF"/>
              </a:solidFill>
              <a:latin typeface="宋体" charset="-122"/>
              <a:sym typeface="Symbol" pitchFamily="18" charset="2"/>
            </a:endParaRPr>
          </a:p>
          <a:p>
            <a:pPr>
              <a:lnSpc>
                <a:spcPct val="130000"/>
              </a:lnSpc>
              <a:buSzPct val="100000"/>
            </a:pPr>
            <a:r>
              <a:rPr lang="en-US" altLang="zh-CN" sz="2400" b="1" dirty="0" smtClean="0">
                <a:solidFill>
                  <a:srgbClr val="0000FF"/>
                </a:solidFill>
                <a:latin typeface="宋体" charset="-122"/>
                <a:sym typeface="Symbol" pitchFamily="18" charset="2"/>
              </a:rPr>
              <a:t>2.</a:t>
            </a:r>
            <a:r>
              <a:rPr lang="zh-CN" altLang="en-US" sz="2400" b="1" dirty="0" smtClean="0">
                <a:solidFill>
                  <a:srgbClr val="0000FF"/>
                </a:solidFill>
                <a:latin typeface="宋体" charset="-122"/>
                <a:sym typeface="Symbol" pitchFamily="18" charset="2"/>
              </a:rPr>
              <a:t>求该气体节流膨胀时</a:t>
            </a:r>
            <a:r>
              <a:rPr lang="en-US" altLang="zh-CN" sz="2400" b="1" dirty="0" smtClean="0">
                <a:solidFill>
                  <a:srgbClr val="0000FF"/>
                </a:solidFill>
                <a:latin typeface="宋体" charset="-122"/>
                <a:sym typeface="Symbol" pitchFamily="18" charset="2"/>
              </a:rPr>
              <a:t>T</a:t>
            </a:r>
            <a:r>
              <a:rPr lang="zh-CN" altLang="en-US" sz="2400" b="1" dirty="0" smtClean="0">
                <a:solidFill>
                  <a:srgbClr val="0000FF"/>
                </a:solidFill>
                <a:latin typeface="宋体" charset="-122"/>
                <a:sym typeface="Symbol" pitchFamily="18" charset="2"/>
              </a:rPr>
              <a:t>的表达式。</a:t>
            </a:r>
            <a:endParaRPr lang="en-US" altLang="zh-CN" sz="2400" b="1" dirty="0" smtClean="0">
              <a:solidFill>
                <a:srgbClr val="0000FF"/>
              </a:solidFill>
              <a:latin typeface="宋体" charset="-122"/>
              <a:sym typeface="Symbol" pitchFamily="18" charset="2"/>
            </a:endParaRPr>
          </a:p>
          <a:p>
            <a:pPr>
              <a:lnSpc>
                <a:spcPct val="130000"/>
              </a:lnSpc>
              <a:buSzPct val="100000"/>
            </a:pPr>
            <a:r>
              <a:rPr lang="en-US" altLang="zh-CN" sz="2400" b="1" dirty="0" smtClean="0">
                <a:solidFill>
                  <a:srgbClr val="0000FF"/>
                </a:solidFill>
                <a:latin typeface="宋体" charset="-122"/>
                <a:sym typeface="Symbol" pitchFamily="18" charset="2"/>
              </a:rPr>
              <a:t>3</a:t>
            </a:r>
            <a:r>
              <a:rPr lang="zh-CN" altLang="en-US" sz="2400" b="1" dirty="0" smtClean="0">
                <a:solidFill>
                  <a:srgbClr val="0000FF"/>
                </a:solidFill>
                <a:latin typeface="宋体" charset="-122"/>
                <a:sym typeface="Symbol" pitchFamily="18" charset="2"/>
              </a:rPr>
              <a:t>、导出该气体经绝热可逆过程，温度</a:t>
            </a:r>
            <a:r>
              <a:rPr lang="en-US" altLang="zh-CN" sz="2400" b="1" dirty="0" smtClean="0">
                <a:solidFill>
                  <a:srgbClr val="0000FF"/>
                </a:solidFill>
                <a:latin typeface="宋体" charset="-122"/>
                <a:sym typeface="Symbol" pitchFamily="18" charset="2"/>
              </a:rPr>
              <a:t>T</a:t>
            </a:r>
            <a:r>
              <a:rPr lang="zh-CN" altLang="en-US" sz="2400" b="1" dirty="0" smtClean="0">
                <a:solidFill>
                  <a:srgbClr val="0000FF"/>
                </a:solidFill>
                <a:latin typeface="宋体" charset="-122"/>
                <a:sym typeface="Symbol" pitchFamily="18" charset="2"/>
              </a:rPr>
              <a:t>与体积</a:t>
            </a:r>
            <a:r>
              <a:rPr lang="en-US" altLang="zh-CN" sz="2400" b="1" dirty="0" smtClean="0">
                <a:solidFill>
                  <a:srgbClr val="0000FF"/>
                </a:solidFill>
                <a:latin typeface="宋体" charset="-122"/>
                <a:sym typeface="Symbol" pitchFamily="18" charset="2"/>
              </a:rPr>
              <a:t>V</a:t>
            </a:r>
            <a:r>
              <a:rPr lang="zh-CN" altLang="en-US" sz="2400" b="1" dirty="0" smtClean="0">
                <a:solidFill>
                  <a:srgbClr val="0000FF"/>
                </a:solidFill>
                <a:latin typeface="宋体" charset="-122"/>
                <a:sym typeface="Symbol" pitchFamily="18" charset="2"/>
              </a:rPr>
              <a:t>之间的函数关系</a:t>
            </a:r>
            <a:endParaRPr lang="zh-CN" altLang="en-US" sz="2400" b="1" dirty="0" smtClean="0">
              <a:solidFill>
                <a:srgbClr val="0000FF"/>
              </a:solidFill>
              <a:latin typeface="宋体" charset="-122"/>
              <a:sym typeface="Symbol" pitchFamily="18" charset="2"/>
            </a:endParaRPr>
          </a:p>
          <a:p>
            <a:pPr>
              <a:lnSpc>
                <a:spcPct val="130000"/>
              </a:lnSpc>
              <a:buSzPct val="100000"/>
            </a:pPr>
            <a:r>
              <a:rPr lang="en-US" altLang="zh-CN" sz="2400" b="1" dirty="0" smtClean="0">
                <a:solidFill>
                  <a:srgbClr val="0000FF"/>
                </a:solidFill>
                <a:latin typeface="宋体" charset="-122"/>
                <a:sym typeface="Symbol" pitchFamily="18" charset="2"/>
              </a:rPr>
              <a:t>4.</a:t>
            </a:r>
            <a:r>
              <a:rPr lang="zh-CN" altLang="en-US" sz="2400" b="1" dirty="0" smtClean="0">
                <a:solidFill>
                  <a:srgbClr val="0000FF"/>
                </a:solidFill>
                <a:latin typeface="宋体" charset="-122"/>
                <a:sym typeface="Symbol" pitchFamily="18" charset="2"/>
              </a:rPr>
              <a:t>求该气体恒温可逆膨胀时</a:t>
            </a:r>
            <a:r>
              <a:rPr lang="en-US" altLang="zh-CN" sz="2400" b="1" dirty="0" smtClean="0">
                <a:solidFill>
                  <a:srgbClr val="0000FF"/>
                </a:solidFill>
                <a:latin typeface="宋体" charset="-122"/>
                <a:sym typeface="Symbol" pitchFamily="18" charset="2"/>
              </a:rPr>
              <a:t>W</a:t>
            </a:r>
            <a:r>
              <a:rPr lang="zh-CN" altLang="en-US" sz="2400" b="1" dirty="0" smtClean="0">
                <a:solidFill>
                  <a:srgbClr val="0000FF"/>
                </a:solidFill>
                <a:latin typeface="宋体" charset="-122"/>
                <a:sym typeface="Symbol" pitchFamily="18" charset="2"/>
              </a:rPr>
              <a:t>的表达式。</a:t>
            </a:r>
            <a:endParaRPr lang="zh-CN" altLang="en-US" sz="2400" b="1" dirty="0" smtClean="0">
              <a:solidFill>
                <a:srgbClr val="0000FF"/>
              </a:solidFill>
              <a:latin typeface="宋体" charset="-122"/>
              <a:sym typeface="Symbol" pitchFamily="18" charset="2"/>
            </a:endParaRPr>
          </a:p>
          <a:p>
            <a:pPr>
              <a:lnSpc>
                <a:spcPct val="130000"/>
              </a:lnSpc>
              <a:buSzPct val="100000"/>
            </a:pPr>
            <a:r>
              <a:rPr lang="zh-CN" altLang="en-US" sz="2400" b="1" dirty="0" smtClean="0">
                <a:solidFill>
                  <a:srgbClr val="0000FF"/>
                </a:solidFill>
                <a:latin typeface="宋体" charset="-122"/>
                <a:sym typeface="Symbol" pitchFamily="18" charset="2"/>
              </a:rPr>
              <a:t>(设</a:t>
            </a:r>
            <a:r>
              <a:rPr lang="en-US" altLang="zh-CN" sz="2400" b="1" dirty="0" err="1" smtClean="0">
                <a:solidFill>
                  <a:srgbClr val="0000FF"/>
                </a:solidFill>
                <a:latin typeface="宋体" charset="-122"/>
                <a:sym typeface="Symbol" pitchFamily="18" charset="2"/>
              </a:rPr>
              <a:t>C</a:t>
            </a:r>
            <a:r>
              <a:rPr lang="en-US" altLang="zh-CN" sz="2400" b="1" baseline="-25000" dirty="0" err="1" smtClean="0">
                <a:solidFill>
                  <a:srgbClr val="0000FF"/>
                </a:solidFill>
                <a:latin typeface="宋体" charset="-122"/>
                <a:sym typeface="Symbol" pitchFamily="18" charset="2"/>
              </a:rPr>
              <a:t>P,m</a:t>
            </a:r>
            <a:r>
              <a:rPr lang="en-US" altLang="zh-CN" sz="2400" b="1" dirty="0" smtClean="0">
                <a:solidFill>
                  <a:srgbClr val="0000FF"/>
                </a:solidFill>
                <a:latin typeface="宋体" charset="-122"/>
                <a:sym typeface="Symbol" pitchFamily="18" charset="2"/>
              </a:rPr>
              <a:t>=</a:t>
            </a:r>
            <a:r>
              <a:rPr lang="zh-CN" altLang="en-US" sz="2400" b="1" dirty="0" smtClean="0">
                <a:solidFill>
                  <a:srgbClr val="0000FF"/>
                </a:solidFill>
                <a:latin typeface="宋体" charset="-122"/>
                <a:sym typeface="Symbol" pitchFamily="18" charset="2"/>
              </a:rPr>
              <a:t>常数)</a:t>
            </a:r>
            <a:endParaRPr lang="en-US" altLang="zh-CN" sz="2400" b="1" dirty="0">
              <a:solidFill>
                <a:srgbClr val="0000FF"/>
              </a:solidFill>
              <a:latin typeface="宋体" charset="-122"/>
              <a:sym typeface="Symbol" pitchFamily="18" charset="2"/>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67" name="Rectangle 3"/>
          <p:cNvSpPr>
            <a:spLocks noGrp="1" noChangeArrowheads="1"/>
          </p:cNvSpPr>
          <p:nvPr>
            <p:ph idx="1"/>
          </p:nvPr>
        </p:nvSpPr>
        <p:spPr/>
        <p:txBody>
          <a:bodyPr/>
          <a:lstStyle/>
          <a:p>
            <a:pPr eaLnBrk="1" hangingPunct="1"/>
            <a:endParaRPr lang="en-US" altLang="zh-CN" sz="2400" b="1" dirty="0" smtClean="0">
              <a:latin typeface="楷体_GB2312" pitchFamily="49" charset="-122"/>
              <a:ea typeface="楷体_GB2312" pitchFamily="49" charset="-122"/>
              <a:sym typeface="Symbol" pitchFamily="18" charset="2"/>
            </a:endParaRPr>
          </a:p>
          <a:p>
            <a:pPr eaLnBrk="1" hangingPunct="1"/>
            <a:r>
              <a:rPr lang="zh-CN" altLang="en-US" sz="2400" b="1" dirty="0" smtClean="0">
                <a:latin typeface="楷体_GB2312" pitchFamily="49" charset="-122"/>
                <a:ea typeface="楷体_GB2312" pitchFamily="49" charset="-122"/>
                <a:sym typeface="Symbol" pitchFamily="18" charset="2"/>
              </a:rPr>
              <a:t>        解：</a:t>
            </a:r>
            <a:r>
              <a:rPr lang="en-US" altLang="zh-CN" sz="2400" b="1" dirty="0" smtClean="0">
                <a:solidFill>
                  <a:srgbClr val="0000FF"/>
                </a:solidFill>
                <a:latin typeface="宋体" charset="-122"/>
                <a:sym typeface="Symbol" pitchFamily="18" charset="2"/>
              </a:rPr>
              <a:t>2</a:t>
            </a:r>
            <a:r>
              <a:rPr lang="zh-CN" altLang="en-US" sz="2400" b="1" dirty="0" smtClean="0">
                <a:solidFill>
                  <a:srgbClr val="0000FF"/>
                </a:solidFill>
                <a:latin typeface="宋体" charset="-122"/>
                <a:sym typeface="Symbol" pitchFamily="18" charset="2"/>
              </a:rPr>
              <a:t>、节流膨胀时：</a:t>
            </a:r>
            <a:r>
              <a:rPr lang="en-US" altLang="zh-CN" sz="2400" b="1" dirty="0" smtClean="0">
                <a:solidFill>
                  <a:srgbClr val="0000FF"/>
                </a:solidFill>
                <a:latin typeface="宋体" charset="-122"/>
                <a:sym typeface="Symbol" pitchFamily="18" charset="2"/>
              </a:rPr>
              <a:t>H=0</a:t>
            </a:r>
            <a:br>
              <a:rPr lang="en-US" altLang="zh-CN" sz="2800" dirty="0" smtClean="0">
                <a:solidFill>
                  <a:srgbClr val="0000FF"/>
                </a:solidFill>
                <a:latin typeface="宋体" charset="-122"/>
                <a:sym typeface="Symbol" pitchFamily="18" charset="2"/>
              </a:rPr>
            </a:br>
            <a:br>
              <a:rPr lang="zh-CN" altLang="en-US" sz="2800" dirty="0" smtClean="0">
                <a:solidFill>
                  <a:srgbClr val="0000FF"/>
                </a:solidFill>
                <a:latin typeface="宋体" charset="-122"/>
                <a:sym typeface="Symbol" pitchFamily="18" charset="2"/>
              </a:rPr>
            </a:br>
            <a:br>
              <a:rPr lang="en-US" altLang="zh-CN" sz="2800" b="1" dirty="0" smtClean="0">
                <a:latin typeface="宋体" charset="-122"/>
                <a:sym typeface="Symbol" pitchFamily="18" charset="2"/>
              </a:rPr>
            </a:br>
            <a:endParaRPr lang="en-US" altLang="zh-CN" sz="4000" b="1" dirty="0" smtClean="0">
              <a:solidFill>
                <a:srgbClr val="0000FF"/>
              </a:solidFill>
              <a:latin typeface="宋体" charset="-122"/>
              <a:sym typeface="Symbol" pitchFamily="18" charset="2"/>
            </a:endParaRPr>
          </a:p>
        </p:txBody>
      </p:sp>
      <p:graphicFrame>
        <p:nvGraphicFramePr>
          <p:cNvPr id="5" name="Object 534"/>
          <p:cNvGraphicFramePr>
            <a:graphicFrameLocks noChangeAspect="1"/>
          </p:cNvGraphicFramePr>
          <p:nvPr/>
        </p:nvGraphicFramePr>
        <p:xfrm>
          <a:off x="611560" y="2420888"/>
          <a:ext cx="5851525" cy="660400"/>
        </p:xfrm>
        <a:graphic>
          <a:graphicData uri="http://schemas.openxmlformats.org/presentationml/2006/ole">
            <mc:AlternateContent xmlns:mc="http://schemas.openxmlformats.org/markup-compatibility/2006">
              <mc:Choice xmlns:v="urn:schemas-microsoft-com:vml" Requires="v">
                <p:oleObj spid="_x0000_s178799" name="公式" r:id="rId1" imgW="0" imgH="0" progId="Equation.3">
                  <p:embed/>
                </p:oleObj>
              </mc:Choice>
              <mc:Fallback>
                <p:oleObj name="公式" r:id="rId1" imgW="0" imgH="0" progId="Equation.3">
                  <p:embed/>
                  <p:pic>
                    <p:nvPicPr>
                      <p:cNvPr id="0" name="Picture 534"/>
                      <p:cNvPicPr>
                        <a:picLocks noChangeAspect="1" noChangeArrowheads="1"/>
                      </p:cNvPicPr>
                      <p:nvPr/>
                    </p:nvPicPr>
                    <p:blipFill>
                      <a:blip r:embed="rId2"/>
                      <a:srcRect/>
                      <a:stretch>
                        <a:fillRect/>
                      </a:stretch>
                    </p:blipFill>
                    <p:spPr bwMode="auto">
                      <a:xfrm>
                        <a:off x="611560" y="2420888"/>
                        <a:ext cx="5851525"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35"/>
          <p:cNvGraphicFramePr>
            <a:graphicFrameLocks noChangeAspect="1"/>
          </p:cNvGraphicFramePr>
          <p:nvPr/>
        </p:nvGraphicFramePr>
        <p:xfrm>
          <a:off x="548035" y="3068960"/>
          <a:ext cx="7315200" cy="646112"/>
        </p:xfrm>
        <a:graphic>
          <a:graphicData uri="http://schemas.openxmlformats.org/presentationml/2006/ole">
            <mc:AlternateContent xmlns:mc="http://schemas.openxmlformats.org/markup-compatibility/2006">
              <mc:Choice xmlns:v="urn:schemas-microsoft-com:vml" Requires="v">
                <p:oleObj spid="_x0000_s178800" name="公式" r:id="rId3" imgW="0" imgH="0" progId="Equation.3">
                  <p:embed/>
                </p:oleObj>
              </mc:Choice>
              <mc:Fallback>
                <p:oleObj name="公式" r:id="rId3" imgW="0" imgH="0" progId="Equation.3">
                  <p:embed/>
                  <p:pic>
                    <p:nvPicPr>
                      <p:cNvPr id="0" name="Picture 535"/>
                      <p:cNvPicPr>
                        <a:picLocks noChangeAspect="1" noChangeArrowheads="1"/>
                      </p:cNvPicPr>
                      <p:nvPr/>
                    </p:nvPicPr>
                    <p:blipFill>
                      <a:blip r:embed="rId4"/>
                      <a:srcRect/>
                      <a:stretch>
                        <a:fillRect/>
                      </a:stretch>
                    </p:blipFill>
                    <p:spPr bwMode="auto">
                      <a:xfrm>
                        <a:off x="548035" y="3068960"/>
                        <a:ext cx="7315200" cy="646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536"/>
          <p:cNvGraphicFramePr>
            <a:graphicFrameLocks noChangeAspect="1"/>
          </p:cNvGraphicFramePr>
          <p:nvPr/>
        </p:nvGraphicFramePr>
        <p:xfrm>
          <a:off x="467544" y="3789040"/>
          <a:ext cx="8297863" cy="611187"/>
        </p:xfrm>
        <a:graphic>
          <a:graphicData uri="http://schemas.openxmlformats.org/presentationml/2006/ole">
            <mc:AlternateContent xmlns:mc="http://schemas.openxmlformats.org/markup-compatibility/2006">
              <mc:Choice xmlns:v="urn:schemas-microsoft-com:vml" Requires="v">
                <p:oleObj spid="_x0000_s178801" name="公式" r:id="rId5" imgW="0" imgH="0" progId="Equation.3">
                  <p:embed/>
                </p:oleObj>
              </mc:Choice>
              <mc:Fallback>
                <p:oleObj name="公式" r:id="rId5" imgW="0" imgH="0" progId="Equation.3">
                  <p:embed/>
                  <p:pic>
                    <p:nvPicPr>
                      <p:cNvPr id="0" name="Picture 536"/>
                      <p:cNvPicPr>
                        <a:picLocks noChangeAspect="1" noChangeArrowheads="1"/>
                      </p:cNvPicPr>
                      <p:nvPr/>
                    </p:nvPicPr>
                    <p:blipFill>
                      <a:blip r:embed="rId6"/>
                      <a:srcRect/>
                      <a:stretch>
                        <a:fillRect/>
                      </a:stretch>
                    </p:blipFill>
                    <p:spPr bwMode="auto">
                      <a:xfrm>
                        <a:off x="467544" y="3789040"/>
                        <a:ext cx="8297863" cy="611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537"/>
          <p:cNvGraphicFramePr>
            <a:graphicFrameLocks noChangeAspect="1"/>
          </p:cNvGraphicFramePr>
          <p:nvPr/>
        </p:nvGraphicFramePr>
        <p:xfrm>
          <a:off x="323528" y="4581128"/>
          <a:ext cx="8220075" cy="779463"/>
        </p:xfrm>
        <a:graphic>
          <a:graphicData uri="http://schemas.openxmlformats.org/presentationml/2006/ole">
            <mc:AlternateContent xmlns:mc="http://schemas.openxmlformats.org/markup-compatibility/2006">
              <mc:Choice xmlns:v="urn:schemas-microsoft-com:vml" Requires="v">
                <p:oleObj spid="_x0000_s178802" name="公式" r:id="rId7" imgW="0" imgH="0" progId="Equation.3">
                  <p:embed/>
                </p:oleObj>
              </mc:Choice>
              <mc:Fallback>
                <p:oleObj name="公式" r:id="rId7" imgW="0" imgH="0" progId="Equation.3">
                  <p:embed/>
                  <p:pic>
                    <p:nvPicPr>
                      <p:cNvPr id="0" name="Picture 537"/>
                      <p:cNvPicPr>
                        <a:picLocks noChangeAspect="1" noChangeArrowheads="1"/>
                      </p:cNvPicPr>
                      <p:nvPr/>
                    </p:nvPicPr>
                    <p:blipFill>
                      <a:blip r:embed="rId8"/>
                      <a:srcRect/>
                      <a:stretch>
                        <a:fillRect/>
                      </a:stretch>
                    </p:blipFill>
                    <p:spPr bwMode="auto">
                      <a:xfrm>
                        <a:off x="323528" y="4581128"/>
                        <a:ext cx="8220075" cy="779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7"/>
          <p:cNvSpPr txBox="1">
            <a:spLocks noChangeArrowheads="1"/>
          </p:cNvSpPr>
          <p:nvPr/>
        </p:nvSpPr>
        <p:spPr bwMode="auto">
          <a:xfrm>
            <a:off x="827584" y="5428487"/>
            <a:ext cx="1676400" cy="525401"/>
          </a:xfrm>
          <a:prstGeom prst="rect">
            <a:avLst/>
          </a:prstGeom>
          <a:noFill/>
          <a:ln w="9525">
            <a:noFill/>
            <a:miter lim="800000"/>
          </a:ln>
        </p:spPr>
        <p:txBody>
          <a:bodyPr lIns="90000" tIns="46800" rIns="90000" bIns="46800" anchor="ctr">
            <a:spAutoFit/>
          </a:bodyPr>
          <a:lstStyle/>
          <a:p>
            <a:pPr>
              <a:spcBef>
                <a:spcPct val="50000"/>
              </a:spcBef>
            </a:pPr>
            <a:r>
              <a:rPr lang="en-US" altLang="zh-CN" sz="2800" b="1" dirty="0" smtClean="0">
                <a:latin typeface="Times New Roman" pitchFamily="18" charset="0"/>
                <a:sym typeface="Symbol" pitchFamily="18" charset="2"/>
              </a:rPr>
              <a:t>(</a:t>
            </a:r>
            <a:r>
              <a:rPr lang="zh-CN" altLang="en-US" sz="2800" b="1" dirty="0" smtClean="0">
                <a:latin typeface="Times New Roman" pitchFamily="18" charset="0"/>
                <a:sym typeface="Symbol" pitchFamily="18" charset="2"/>
              </a:rPr>
              <a:t></a:t>
            </a:r>
            <a:r>
              <a:rPr lang="en-US" altLang="zh-CN" sz="2800" b="1" dirty="0" smtClean="0">
                <a:latin typeface="Times New Roman" pitchFamily="18" charset="0"/>
                <a:sym typeface="Symbol" pitchFamily="18" charset="2"/>
              </a:rPr>
              <a:t>T&gt;0)</a:t>
            </a:r>
            <a:endParaRPr lang="en-US" altLang="zh-CN" sz="2800" b="1" dirty="0">
              <a:latin typeface="Times New Roman" pitchFamily="18" charset="0"/>
              <a:sym typeface="Symbol" pitchFamily="18" charset="2"/>
            </a:endParaRPr>
          </a:p>
        </p:txBody>
      </p:sp>
      <p:sp>
        <p:nvSpPr>
          <p:cNvPr id="10" name="矩形 9"/>
          <p:cNvSpPr>
            <a:spLocks noChangeArrowheads="1"/>
          </p:cNvSpPr>
          <p:nvPr/>
        </p:nvSpPr>
        <p:spPr bwMode="auto">
          <a:xfrm>
            <a:off x="179512" y="21265"/>
            <a:ext cx="8052247" cy="2252924"/>
          </a:xfrm>
          <a:prstGeom prst="rect">
            <a:avLst/>
          </a:prstGeom>
          <a:noFill/>
          <a:ln w="9525">
            <a:noFill/>
            <a:miter lim="800000"/>
          </a:ln>
        </p:spPr>
        <p:txBody>
          <a:bodyPr wrap="square">
            <a:spAutoFit/>
          </a:bodyPr>
          <a:lstStyle/>
          <a:p>
            <a:pPr>
              <a:lnSpc>
                <a:spcPct val="130000"/>
              </a:lnSpc>
              <a:buSzPct val="100000"/>
            </a:pPr>
            <a:r>
              <a:rPr lang="zh-CN" altLang="en-US" b="1" dirty="0">
                <a:solidFill>
                  <a:srgbClr val="0000FF"/>
                </a:solidFill>
                <a:latin typeface="黑体" pitchFamily="2" charset="-122"/>
                <a:ea typeface="黑体" pitchFamily="2" charset="-122"/>
              </a:rPr>
              <a:t>例：</a:t>
            </a:r>
            <a:r>
              <a:rPr lang="zh-CN" altLang="en-US" b="1" dirty="0">
                <a:solidFill>
                  <a:srgbClr val="0000FF"/>
                </a:solidFill>
                <a:latin typeface="Calibri"/>
              </a:rPr>
              <a:t>若某气体状态方程为</a:t>
            </a:r>
            <a:r>
              <a:rPr lang="en-US" altLang="zh-CN" b="1" dirty="0" err="1">
                <a:solidFill>
                  <a:srgbClr val="0000FF"/>
                </a:solidFill>
                <a:latin typeface="宋体" charset="-122"/>
              </a:rPr>
              <a:t>PV</a:t>
            </a:r>
            <a:r>
              <a:rPr lang="en-US" altLang="zh-CN" b="1" baseline="-25000" dirty="0" err="1">
                <a:solidFill>
                  <a:srgbClr val="0000FF"/>
                </a:solidFill>
                <a:latin typeface="宋体" charset="-122"/>
              </a:rPr>
              <a:t>m</a:t>
            </a:r>
            <a:r>
              <a:rPr lang="en-US" altLang="zh-CN" b="1" dirty="0">
                <a:solidFill>
                  <a:srgbClr val="0000FF"/>
                </a:solidFill>
                <a:latin typeface="宋体" charset="-122"/>
              </a:rPr>
              <a:t>=RT+</a:t>
            </a:r>
            <a:r>
              <a:rPr lang="en-US" altLang="zh-CN" b="1" dirty="0">
                <a:solidFill>
                  <a:srgbClr val="0000FF"/>
                </a:solidFill>
                <a:latin typeface="宋体" charset="-122"/>
                <a:sym typeface="Symbol" pitchFamily="18" charset="2"/>
              </a:rPr>
              <a:t>P </a:t>
            </a:r>
            <a:r>
              <a:rPr lang="zh-CN" altLang="en-US" b="1" dirty="0">
                <a:solidFill>
                  <a:srgbClr val="0000FF"/>
                </a:solidFill>
                <a:latin typeface="宋体" charset="-122"/>
                <a:sym typeface="Symbol" pitchFamily="18" charset="2"/>
              </a:rPr>
              <a:t>其中为常数。</a:t>
            </a:r>
            <a:endParaRPr lang="en-US" altLang="zh-CN" b="1" dirty="0">
              <a:solidFill>
                <a:srgbClr val="0000FF"/>
              </a:solidFill>
              <a:latin typeface="宋体" charset="-122"/>
              <a:sym typeface="Symbol" pitchFamily="18" charset="2"/>
            </a:endParaRPr>
          </a:p>
          <a:p>
            <a:pPr>
              <a:lnSpc>
                <a:spcPct val="130000"/>
              </a:lnSpc>
              <a:buSzPct val="100000"/>
            </a:pPr>
            <a:r>
              <a:rPr lang="en-US" altLang="zh-CN" b="1" dirty="0">
                <a:solidFill>
                  <a:srgbClr val="0000FF"/>
                </a:solidFill>
                <a:latin typeface="宋体" charset="-122"/>
                <a:sym typeface="Symbol" pitchFamily="18" charset="2"/>
              </a:rPr>
              <a:t>1.</a:t>
            </a:r>
            <a:r>
              <a:rPr lang="zh-CN" altLang="en-US" b="1" dirty="0">
                <a:solidFill>
                  <a:srgbClr val="0000FF"/>
                </a:solidFill>
                <a:latin typeface="宋体" charset="-122"/>
                <a:sym typeface="Symbol" pitchFamily="18" charset="2"/>
              </a:rPr>
              <a:t>判断该气体向绝热真空膨胀时</a:t>
            </a:r>
            <a:r>
              <a:rPr lang="en-US" altLang="zh-CN" b="1" dirty="0">
                <a:solidFill>
                  <a:srgbClr val="0000FF"/>
                </a:solidFill>
                <a:latin typeface="宋体" charset="-122"/>
                <a:sym typeface="Symbol" pitchFamily="18" charset="2"/>
              </a:rPr>
              <a:t>T、U、H、S、A、G</a:t>
            </a:r>
            <a:r>
              <a:rPr lang="zh-CN" altLang="en-US" b="1" dirty="0">
                <a:solidFill>
                  <a:srgbClr val="0000FF"/>
                </a:solidFill>
                <a:latin typeface="宋体" charset="-122"/>
                <a:sym typeface="Symbol" pitchFamily="18" charset="2"/>
              </a:rPr>
              <a:t>变大、变小还是不变。</a:t>
            </a:r>
            <a:endParaRPr lang="zh-CN" altLang="en-US" b="1" dirty="0">
              <a:solidFill>
                <a:srgbClr val="0000FF"/>
              </a:solidFill>
              <a:latin typeface="宋体" charset="-122"/>
              <a:sym typeface="Symbol" pitchFamily="18" charset="2"/>
            </a:endParaRPr>
          </a:p>
          <a:p>
            <a:pPr>
              <a:lnSpc>
                <a:spcPct val="130000"/>
              </a:lnSpc>
              <a:buSzPct val="100000"/>
            </a:pPr>
            <a:r>
              <a:rPr lang="en-US" altLang="zh-CN" b="1" dirty="0">
                <a:solidFill>
                  <a:srgbClr val="0000FF"/>
                </a:solidFill>
                <a:latin typeface="宋体" charset="-122"/>
                <a:sym typeface="Symbol" pitchFamily="18" charset="2"/>
              </a:rPr>
              <a:t>2.</a:t>
            </a:r>
            <a:r>
              <a:rPr lang="zh-CN" altLang="en-US" b="1" dirty="0">
                <a:solidFill>
                  <a:srgbClr val="0000FF"/>
                </a:solidFill>
                <a:latin typeface="宋体" charset="-122"/>
                <a:sym typeface="Symbol" pitchFamily="18" charset="2"/>
              </a:rPr>
              <a:t>求该气体节流</a:t>
            </a:r>
            <a:r>
              <a:rPr lang="zh-CN" altLang="en-US" b="1" dirty="0" smtClean="0">
                <a:solidFill>
                  <a:srgbClr val="0000FF"/>
                </a:solidFill>
                <a:latin typeface="宋体" charset="-122"/>
                <a:sym typeface="Symbol" pitchFamily="18" charset="2"/>
              </a:rPr>
              <a:t>膨胀时</a:t>
            </a:r>
            <a:r>
              <a:rPr lang="en-US" altLang="zh-CN" b="1" dirty="0">
                <a:solidFill>
                  <a:srgbClr val="0000FF"/>
                </a:solidFill>
                <a:latin typeface="宋体" charset="-122"/>
                <a:sym typeface="Symbol" pitchFamily="18" charset="2"/>
              </a:rPr>
              <a:t>T</a:t>
            </a:r>
            <a:r>
              <a:rPr lang="zh-CN" altLang="en-US" b="1" dirty="0">
                <a:solidFill>
                  <a:srgbClr val="0000FF"/>
                </a:solidFill>
                <a:latin typeface="宋体" charset="-122"/>
                <a:sym typeface="Symbol" pitchFamily="18" charset="2"/>
              </a:rPr>
              <a:t>的表达式</a:t>
            </a:r>
            <a:r>
              <a:rPr lang="zh-CN" altLang="en-US" b="1" dirty="0" smtClean="0">
                <a:solidFill>
                  <a:srgbClr val="0000FF"/>
                </a:solidFill>
                <a:latin typeface="宋体" charset="-122"/>
                <a:sym typeface="Symbol" pitchFamily="18" charset="2"/>
              </a:rPr>
              <a:t>。</a:t>
            </a:r>
            <a:endParaRPr lang="en-US" altLang="zh-CN" b="1" dirty="0" smtClean="0">
              <a:solidFill>
                <a:srgbClr val="0000FF"/>
              </a:solidFill>
              <a:latin typeface="宋体" charset="-122"/>
              <a:sym typeface="Symbol" pitchFamily="18" charset="2"/>
            </a:endParaRPr>
          </a:p>
          <a:p>
            <a:pPr>
              <a:lnSpc>
                <a:spcPct val="130000"/>
              </a:lnSpc>
              <a:buSzPct val="100000"/>
            </a:pPr>
            <a:r>
              <a:rPr lang="en-US" altLang="zh-CN" b="1" dirty="0" smtClean="0">
                <a:solidFill>
                  <a:srgbClr val="0000FF"/>
                </a:solidFill>
                <a:latin typeface="宋体" charset="-122"/>
                <a:sym typeface="Symbol" pitchFamily="18" charset="2"/>
              </a:rPr>
              <a:t>3</a:t>
            </a:r>
            <a:r>
              <a:rPr lang="zh-CN" altLang="en-US" b="1" dirty="0" smtClean="0">
                <a:solidFill>
                  <a:srgbClr val="0000FF"/>
                </a:solidFill>
                <a:latin typeface="宋体" charset="-122"/>
                <a:sym typeface="Symbol" pitchFamily="18" charset="2"/>
              </a:rPr>
              <a:t>、导出该气体经绝热可逆过程，温度</a:t>
            </a:r>
            <a:r>
              <a:rPr lang="en-US" altLang="zh-CN" b="1" dirty="0" smtClean="0">
                <a:solidFill>
                  <a:srgbClr val="0000FF"/>
                </a:solidFill>
                <a:latin typeface="宋体" charset="-122"/>
                <a:sym typeface="Symbol" pitchFamily="18" charset="2"/>
              </a:rPr>
              <a:t>T</a:t>
            </a:r>
            <a:r>
              <a:rPr lang="zh-CN" altLang="en-US" b="1" dirty="0" smtClean="0">
                <a:solidFill>
                  <a:srgbClr val="0000FF"/>
                </a:solidFill>
                <a:latin typeface="宋体" charset="-122"/>
                <a:sym typeface="Symbol" pitchFamily="18" charset="2"/>
              </a:rPr>
              <a:t>与体积</a:t>
            </a:r>
            <a:r>
              <a:rPr lang="en-US" altLang="zh-CN" b="1" dirty="0" smtClean="0">
                <a:solidFill>
                  <a:srgbClr val="0000FF"/>
                </a:solidFill>
                <a:latin typeface="宋体" charset="-122"/>
                <a:sym typeface="Symbol" pitchFamily="18" charset="2"/>
              </a:rPr>
              <a:t>V</a:t>
            </a:r>
            <a:r>
              <a:rPr lang="zh-CN" altLang="en-US" b="1" dirty="0" smtClean="0">
                <a:solidFill>
                  <a:srgbClr val="0000FF"/>
                </a:solidFill>
                <a:latin typeface="宋体" charset="-122"/>
                <a:sym typeface="Symbol" pitchFamily="18" charset="2"/>
              </a:rPr>
              <a:t>之间的函数关系</a:t>
            </a:r>
            <a:endParaRPr lang="zh-CN" altLang="en-US" b="1" dirty="0">
              <a:solidFill>
                <a:srgbClr val="0000FF"/>
              </a:solidFill>
              <a:latin typeface="宋体" charset="-122"/>
              <a:sym typeface="Symbol" pitchFamily="18" charset="2"/>
            </a:endParaRPr>
          </a:p>
          <a:p>
            <a:pPr>
              <a:lnSpc>
                <a:spcPct val="130000"/>
              </a:lnSpc>
              <a:buSzPct val="100000"/>
            </a:pPr>
            <a:r>
              <a:rPr lang="en-US" altLang="zh-CN" b="1" dirty="0">
                <a:solidFill>
                  <a:srgbClr val="0000FF"/>
                </a:solidFill>
                <a:latin typeface="宋体" charset="-122"/>
                <a:sym typeface="Symbol" pitchFamily="18" charset="2"/>
              </a:rPr>
              <a:t>4</a:t>
            </a:r>
            <a:r>
              <a:rPr lang="en-US" altLang="zh-CN" b="1" dirty="0" smtClean="0">
                <a:solidFill>
                  <a:srgbClr val="0000FF"/>
                </a:solidFill>
                <a:latin typeface="宋体" charset="-122"/>
                <a:sym typeface="Symbol" pitchFamily="18" charset="2"/>
              </a:rPr>
              <a:t>.</a:t>
            </a:r>
            <a:r>
              <a:rPr lang="zh-CN" altLang="en-US" b="1" dirty="0">
                <a:solidFill>
                  <a:srgbClr val="0000FF"/>
                </a:solidFill>
                <a:latin typeface="宋体" charset="-122"/>
                <a:sym typeface="Symbol" pitchFamily="18" charset="2"/>
              </a:rPr>
              <a:t>求该气体恒温可逆膨胀时</a:t>
            </a:r>
            <a:r>
              <a:rPr lang="en-US" altLang="zh-CN" b="1" dirty="0">
                <a:solidFill>
                  <a:srgbClr val="0000FF"/>
                </a:solidFill>
                <a:latin typeface="宋体" charset="-122"/>
                <a:sym typeface="Symbol" pitchFamily="18" charset="2"/>
              </a:rPr>
              <a:t>W</a:t>
            </a:r>
            <a:r>
              <a:rPr lang="zh-CN" altLang="en-US" b="1" dirty="0">
                <a:solidFill>
                  <a:srgbClr val="0000FF"/>
                </a:solidFill>
                <a:latin typeface="宋体" charset="-122"/>
                <a:sym typeface="Symbol" pitchFamily="18" charset="2"/>
              </a:rPr>
              <a:t>的表达式。</a:t>
            </a:r>
            <a:endParaRPr lang="zh-CN" altLang="en-US" b="1" dirty="0">
              <a:solidFill>
                <a:srgbClr val="0000FF"/>
              </a:solidFill>
              <a:latin typeface="宋体" charset="-122"/>
              <a:sym typeface="Symbol" pitchFamily="18" charset="2"/>
            </a:endParaRPr>
          </a:p>
          <a:p>
            <a:pPr>
              <a:lnSpc>
                <a:spcPct val="130000"/>
              </a:lnSpc>
              <a:buSzPct val="100000"/>
            </a:pPr>
            <a:r>
              <a:rPr lang="zh-CN" altLang="en-US" b="1" dirty="0">
                <a:solidFill>
                  <a:srgbClr val="0000FF"/>
                </a:solidFill>
                <a:latin typeface="宋体" charset="-122"/>
                <a:sym typeface="Symbol" pitchFamily="18" charset="2"/>
              </a:rPr>
              <a:t>(设</a:t>
            </a:r>
            <a:r>
              <a:rPr lang="en-US" altLang="zh-CN" b="1" dirty="0" err="1">
                <a:solidFill>
                  <a:srgbClr val="0000FF"/>
                </a:solidFill>
                <a:latin typeface="宋体" charset="-122"/>
                <a:sym typeface="Symbol" pitchFamily="18" charset="2"/>
              </a:rPr>
              <a:t>C</a:t>
            </a:r>
            <a:r>
              <a:rPr lang="en-US" altLang="zh-CN" b="1" baseline="-25000" dirty="0" err="1">
                <a:solidFill>
                  <a:srgbClr val="0000FF"/>
                </a:solidFill>
                <a:latin typeface="宋体" charset="-122"/>
                <a:sym typeface="Symbol" pitchFamily="18" charset="2"/>
              </a:rPr>
              <a:t>P,m</a:t>
            </a:r>
            <a:r>
              <a:rPr lang="en-US" altLang="zh-CN" b="1" dirty="0">
                <a:solidFill>
                  <a:srgbClr val="0000FF"/>
                </a:solidFill>
                <a:latin typeface="宋体" charset="-122"/>
                <a:sym typeface="Symbol" pitchFamily="18" charset="2"/>
              </a:rPr>
              <a:t>=</a:t>
            </a:r>
            <a:r>
              <a:rPr lang="zh-CN" altLang="en-US" b="1" dirty="0">
                <a:solidFill>
                  <a:srgbClr val="0000FF"/>
                </a:solidFill>
                <a:latin typeface="宋体" charset="-122"/>
                <a:sym typeface="Symbol" pitchFamily="18" charset="2"/>
              </a:rPr>
              <a:t>常数)</a:t>
            </a:r>
            <a:endParaRPr lang="en-US" altLang="zh-CN" b="1" dirty="0">
              <a:solidFill>
                <a:srgbClr val="0000FF"/>
              </a:solidFill>
              <a:latin typeface="宋体" charset="-122"/>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9" name="CARBRAKE.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9" name="CARBRAKE.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9" name="CARBRAKE.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9" name="CARBRAKE.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anim calcmode="lin" valueType="num">
                                      <p:cBhvr additive="base">
                                        <p:cTn id="31"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10"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bwMode="auto">
          <a:xfrm>
            <a:off x="467544" y="4941168"/>
            <a:ext cx="4100512" cy="549275"/>
          </a:xfrm>
          <a:prstGeom prst="rect">
            <a:avLst/>
          </a:prstGeom>
          <a:noFill/>
          <a:ln w="9525">
            <a:noFill/>
            <a:miter lim="800000"/>
          </a:ln>
        </p:spPr>
        <p:txBody>
          <a:bodyPr/>
          <a:lstStyle/>
          <a:p>
            <a:pPr marL="342900" indent="-342900">
              <a:lnSpc>
                <a:spcPct val="110000"/>
              </a:lnSpc>
              <a:spcBef>
                <a:spcPct val="20000"/>
              </a:spcBef>
              <a:buFont typeface="Wingdings" charset="2"/>
              <a:buNone/>
            </a:pPr>
            <a:r>
              <a:rPr lang="en-US" altLang="zh-CN" sz="2800" b="1" dirty="0">
                <a:solidFill>
                  <a:srgbClr val="0000FF"/>
                </a:solidFill>
                <a:latin typeface="宋体" charset="-122"/>
                <a:sym typeface="Symbol" pitchFamily="18" charset="2"/>
              </a:rPr>
              <a:t>4</a:t>
            </a:r>
            <a:r>
              <a:rPr lang="en-US" altLang="zh-CN" sz="2800" b="1" dirty="0" smtClean="0">
                <a:solidFill>
                  <a:srgbClr val="0000FF"/>
                </a:solidFill>
                <a:latin typeface="宋体" charset="-122"/>
                <a:sym typeface="Symbol" pitchFamily="18" charset="2"/>
              </a:rPr>
              <a:t>.</a:t>
            </a:r>
            <a:r>
              <a:rPr lang="zh-CN" altLang="en-US" sz="2800" b="1" dirty="0">
                <a:solidFill>
                  <a:srgbClr val="0000FF"/>
                </a:solidFill>
                <a:latin typeface="宋体" charset="-122"/>
                <a:sym typeface="Symbol" pitchFamily="18" charset="2"/>
              </a:rPr>
              <a:t>恒温可逆膨胀时：</a:t>
            </a:r>
            <a:endParaRPr lang="zh-CN" altLang="en-US" sz="2800" b="1" dirty="0">
              <a:solidFill>
                <a:srgbClr val="0000FF"/>
              </a:solidFill>
              <a:latin typeface="宋体" charset="-122"/>
              <a:sym typeface="Symbol" pitchFamily="18" charset="2"/>
            </a:endParaRPr>
          </a:p>
        </p:txBody>
      </p:sp>
      <p:graphicFrame>
        <p:nvGraphicFramePr>
          <p:cNvPr id="5" name="Object 270"/>
          <p:cNvGraphicFramePr>
            <a:graphicFrameLocks noChangeAspect="1"/>
          </p:cNvGraphicFramePr>
          <p:nvPr/>
        </p:nvGraphicFramePr>
        <p:xfrm>
          <a:off x="395536" y="5445224"/>
          <a:ext cx="4881817" cy="725103"/>
        </p:xfrm>
        <a:graphic>
          <a:graphicData uri="http://schemas.openxmlformats.org/presentationml/2006/ole">
            <mc:AlternateContent xmlns:mc="http://schemas.openxmlformats.org/markup-compatibility/2006">
              <mc:Choice xmlns:v="urn:schemas-microsoft-com:vml" Requires="v">
                <p:oleObj spid="_x0000_s75630" name="Equation" r:id="rId1" imgW="0" imgH="0" progId="Equation.3">
                  <p:embed/>
                </p:oleObj>
              </mc:Choice>
              <mc:Fallback>
                <p:oleObj name="Equation" r:id="rId1" imgW="0" imgH="0" progId="Equation.3">
                  <p:embed/>
                  <p:pic>
                    <p:nvPicPr>
                      <p:cNvPr id="0" name="Picture 2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5445224"/>
                        <a:ext cx="4881817" cy="725103"/>
                      </a:xfrm>
                      <a:prstGeom prst="rect">
                        <a:avLst/>
                      </a:prstGeom>
                      <a:noFill/>
                    </p:spPr>
                  </p:pic>
                </p:oleObj>
              </mc:Fallback>
            </mc:AlternateContent>
          </a:graphicData>
        </a:graphic>
      </p:graphicFrame>
      <p:graphicFrame>
        <p:nvGraphicFramePr>
          <p:cNvPr id="6" name="Object 271"/>
          <p:cNvGraphicFramePr>
            <a:graphicFrameLocks noChangeAspect="1"/>
          </p:cNvGraphicFramePr>
          <p:nvPr/>
        </p:nvGraphicFramePr>
        <p:xfrm>
          <a:off x="5364088" y="5445224"/>
          <a:ext cx="2998950" cy="723151"/>
        </p:xfrm>
        <a:graphic>
          <a:graphicData uri="http://schemas.openxmlformats.org/presentationml/2006/ole">
            <mc:AlternateContent xmlns:mc="http://schemas.openxmlformats.org/markup-compatibility/2006">
              <mc:Choice xmlns:v="urn:schemas-microsoft-com:vml" Requires="v">
                <p:oleObj spid="_x0000_s75631" name="Equation" r:id="rId3" imgW="0" imgH="0" progId="Equation.3">
                  <p:embed/>
                </p:oleObj>
              </mc:Choice>
              <mc:Fallback>
                <p:oleObj name="Equation" r:id="rId3" imgW="0" imgH="0" progId="Equation.3">
                  <p:embed/>
                  <p:pic>
                    <p:nvPicPr>
                      <p:cNvPr id="0" name="Picture 27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5445224"/>
                        <a:ext cx="2998950" cy="723151"/>
                      </a:xfrm>
                      <a:prstGeom prst="rect">
                        <a:avLst/>
                      </a:prstGeom>
                      <a:noFill/>
                    </p:spPr>
                  </p:pic>
                </p:oleObj>
              </mc:Fallback>
            </mc:AlternateContent>
          </a:graphicData>
        </a:graphic>
      </p:graphicFrame>
      <p:sp>
        <p:nvSpPr>
          <p:cNvPr id="3" name="矩形 2"/>
          <p:cNvSpPr/>
          <p:nvPr/>
        </p:nvSpPr>
        <p:spPr>
          <a:xfrm>
            <a:off x="355588" y="1904633"/>
            <a:ext cx="8424936" cy="3108543"/>
          </a:xfrm>
          <a:prstGeom prst="rect">
            <a:avLst/>
          </a:prstGeom>
        </p:spPr>
        <p:txBody>
          <a:bodyPr wrap="square">
            <a:spAutoFit/>
          </a:bodyPr>
          <a:lstStyle/>
          <a:p>
            <a:r>
              <a:rPr lang="zh-CN" altLang="en-US" sz="2800" b="1" dirty="0" smtClean="0">
                <a:ea typeface="楷体_GB2312" pitchFamily="49" charset="-122"/>
                <a:sym typeface="Symbol" pitchFamily="18" charset="2"/>
              </a:rPr>
              <a:t>解</a:t>
            </a:r>
            <a:r>
              <a:rPr lang="en-US" altLang="zh-CN" sz="2800" b="1" dirty="0" smtClean="0">
                <a:ea typeface="楷体_GB2312" pitchFamily="49" charset="-122"/>
                <a:sym typeface="Symbol" pitchFamily="18" charset="2"/>
              </a:rPr>
              <a:t>3</a:t>
            </a:r>
            <a:r>
              <a:rPr lang="zh-CN" altLang="en-US" sz="2800" b="1" dirty="0" smtClean="0">
                <a:ea typeface="楷体_GB2312" pitchFamily="49" charset="-122"/>
                <a:sym typeface="Symbol" pitchFamily="18" charset="2"/>
              </a:rPr>
              <a:t>：</a:t>
            </a:r>
            <a:r>
              <a:rPr lang="zh-CN" altLang="en-US" sz="2800" b="1" dirty="0">
                <a:solidFill>
                  <a:srgbClr val="0000FF"/>
                </a:solidFill>
                <a:sym typeface="Symbol" pitchFamily="18" charset="2"/>
              </a:rPr>
              <a:t>绝热可逆膨胀时：</a:t>
            </a:r>
            <a:r>
              <a:rPr lang="en-US" altLang="zh-CN" sz="2800" i="1" dirty="0">
                <a:solidFill>
                  <a:srgbClr val="0000FF"/>
                </a:solidFill>
                <a:sym typeface="Symbol" pitchFamily="18" charset="2"/>
              </a:rPr>
              <a:t>S</a:t>
            </a:r>
            <a:r>
              <a:rPr lang="en-US" altLang="zh-CN" sz="2800" dirty="0">
                <a:solidFill>
                  <a:srgbClr val="0000FF"/>
                </a:solidFill>
                <a:sym typeface="Symbol" pitchFamily="18" charset="2"/>
              </a:rPr>
              <a:t>=0</a:t>
            </a:r>
            <a:br>
              <a:rPr lang="en-US" altLang="zh-CN" sz="2800" dirty="0">
                <a:solidFill>
                  <a:srgbClr val="0000FF"/>
                </a:solidFill>
                <a:sym typeface="Symbol" pitchFamily="18" charset="2"/>
              </a:rPr>
            </a:br>
            <a:r>
              <a:rPr lang="zh-CN" altLang="en-US" sz="2800" dirty="0">
                <a:solidFill>
                  <a:srgbClr val="0000FF"/>
                </a:solidFill>
              </a:rPr>
              <a:t>由 </a:t>
            </a:r>
            <a:r>
              <a:rPr lang="en-US" altLang="zh-CN" sz="2800" dirty="0" err="1">
                <a:solidFill>
                  <a:srgbClr val="0000FF"/>
                </a:solidFill>
              </a:rPr>
              <a:t>d</a:t>
            </a:r>
            <a:r>
              <a:rPr lang="en-US" altLang="zh-CN" sz="2800" i="1" dirty="0" err="1">
                <a:solidFill>
                  <a:srgbClr val="0000FF"/>
                </a:solidFill>
              </a:rPr>
              <a:t>S</a:t>
            </a:r>
            <a:r>
              <a:rPr lang="en-US" altLang="zh-CN" sz="2800" dirty="0">
                <a:solidFill>
                  <a:srgbClr val="0000FF"/>
                </a:solidFill>
              </a:rPr>
              <a:t>=(</a:t>
            </a:r>
            <a:r>
              <a:rPr lang="en-US" altLang="zh-CN" sz="2800" dirty="0">
                <a:solidFill>
                  <a:srgbClr val="0000FF"/>
                </a:solidFill>
                <a:sym typeface="Symbol" pitchFamily="18" charset="2"/>
              </a:rPr>
              <a:t></a:t>
            </a:r>
            <a:r>
              <a:rPr lang="en-US" altLang="zh-CN" sz="2800" i="1" dirty="0">
                <a:solidFill>
                  <a:srgbClr val="0000FF"/>
                </a:solidFill>
                <a:sym typeface="Symbol" pitchFamily="18" charset="2"/>
              </a:rPr>
              <a:t>S</a:t>
            </a:r>
            <a:r>
              <a:rPr lang="en-US" altLang="zh-CN" sz="2800" dirty="0">
                <a:solidFill>
                  <a:srgbClr val="0000FF"/>
                </a:solidFill>
                <a:sym typeface="Symbol" pitchFamily="18" charset="2"/>
              </a:rPr>
              <a:t>/</a:t>
            </a:r>
            <a:r>
              <a:rPr lang="en-US" altLang="zh-CN" sz="2800" i="1" dirty="0">
                <a:solidFill>
                  <a:srgbClr val="0000FF"/>
                </a:solidFill>
                <a:sym typeface="Symbol" pitchFamily="18" charset="2"/>
              </a:rPr>
              <a:t>V</a:t>
            </a:r>
            <a:r>
              <a:rPr lang="en-US" altLang="zh-CN" sz="2800" dirty="0">
                <a:solidFill>
                  <a:srgbClr val="0000FF"/>
                </a:solidFill>
              </a:rPr>
              <a:t>)</a:t>
            </a:r>
            <a:r>
              <a:rPr lang="en-US" altLang="zh-CN" sz="2800" i="1" baseline="-25000" dirty="0" err="1">
                <a:solidFill>
                  <a:srgbClr val="0000FF"/>
                </a:solidFill>
              </a:rPr>
              <a:t>T</a:t>
            </a:r>
            <a:r>
              <a:rPr lang="en-US" altLang="zh-CN" sz="2800" dirty="0" err="1">
                <a:solidFill>
                  <a:srgbClr val="0000FF"/>
                </a:solidFill>
              </a:rPr>
              <a:t>d</a:t>
            </a:r>
            <a:r>
              <a:rPr lang="en-US" altLang="zh-CN" sz="2800" i="1" dirty="0" err="1">
                <a:solidFill>
                  <a:srgbClr val="0000FF"/>
                </a:solidFill>
              </a:rPr>
              <a:t>V</a:t>
            </a:r>
            <a:r>
              <a:rPr lang="en-US" altLang="zh-CN" sz="2800" dirty="0">
                <a:solidFill>
                  <a:srgbClr val="0000FF"/>
                </a:solidFill>
              </a:rPr>
              <a:t>+(</a:t>
            </a:r>
            <a:r>
              <a:rPr lang="en-US" altLang="zh-CN" sz="2800" dirty="0">
                <a:solidFill>
                  <a:srgbClr val="0000FF"/>
                </a:solidFill>
                <a:sym typeface="Symbol" pitchFamily="18" charset="2"/>
              </a:rPr>
              <a:t></a:t>
            </a:r>
            <a:r>
              <a:rPr lang="en-US" altLang="zh-CN" sz="2800" i="1" dirty="0">
                <a:solidFill>
                  <a:srgbClr val="0000FF"/>
                </a:solidFill>
                <a:sym typeface="Symbol" pitchFamily="18" charset="2"/>
              </a:rPr>
              <a:t>S</a:t>
            </a:r>
            <a:r>
              <a:rPr lang="en-US" altLang="zh-CN" sz="2800" dirty="0">
                <a:solidFill>
                  <a:srgbClr val="0000FF"/>
                </a:solidFill>
                <a:sym typeface="Symbol" pitchFamily="18" charset="2"/>
              </a:rPr>
              <a:t>/</a:t>
            </a:r>
            <a:r>
              <a:rPr lang="en-US" altLang="zh-CN" sz="2800" i="1" dirty="0">
                <a:solidFill>
                  <a:srgbClr val="0000FF"/>
                </a:solidFill>
                <a:sym typeface="Symbol" pitchFamily="18" charset="2"/>
              </a:rPr>
              <a:t>T</a:t>
            </a:r>
            <a:r>
              <a:rPr lang="en-US" altLang="zh-CN" sz="2800" dirty="0">
                <a:solidFill>
                  <a:srgbClr val="0000FF"/>
                </a:solidFill>
              </a:rPr>
              <a:t>)</a:t>
            </a:r>
            <a:r>
              <a:rPr lang="en-US" altLang="zh-CN" sz="2800" i="1" baseline="-25000" dirty="0" err="1">
                <a:solidFill>
                  <a:srgbClr val="0000FF"/>
                </a:solidFill>
              </a:rPr>
              <a:t>V</a:t>
            </a:r>
            <a:r>
              <a:rPr lang="en-US" altLang="zh-CN" sz="2800" dirty="0" err="1">
                <a:solidFill>
                  <a:srgbClr val="0000FF"/>
                </a:solidFill>
              </a:rPr>
              <a:t>d</a:t>
            </a:r>
            <a:r>
              <a:rPr lang="en-US" altLang="zh-CN" sz="2800" i="1" dirty="0" err="1">
                <a:solidFill>
                  <a:srgbClr val="0000FF"/>
                </a:solidFill>
              </a:rPr>
              <a:t>T</a:t>
            </a:r>
            <a:r>
              <a:rPr lang="en-US" altLang="zh-CN" sz="2800" dirty="0">
                <a:solidFill>
                  <a:srgbClr val="0000FF"/>
                </a:solidFill>
              </a:rPr>
              <a:t>=0</a:t>
            </a:r>
            <a:br>
              <a:rPr lang="en-US" altLang="zh-CN" sz="2800" dirty="0">
                <a:solidFill>
                  <a:srgbClr val="0000FF"/>
                </a:solidFill>
                <a:ea typeface="黑体" pitchFamily="2" charset="-122"/>
              </a:rPr>
            </a:br>
            <a:r>
              <a:rPr lang="en-US" altLang="zh-CN" sz="2800" dirty="0">
                <a:solidFill>
                  <a:srgbClr val="0000FF"/>
                </a:solidFill>
                <a:ea typeface="黑体" pitchFamily="2" charset="-122"/>
              </a:rPr>
              <a:t> </a:t>
            </a:r>
            <a:r>
              <a:rPr lang="en-US" altLang="zh-CN" sz="2800" dirty="0" err="1">
                <a:solidFill>
                  <a:srgbClr val="0000FF"/>
                </a:solidFill>
              </a:rPr>
              <a:t>d</a:t>
            </a:r>
            <a:r>
              <a:rPr lang="en-US" altLang="zh-CN" sz="2800" i="1" dirty="0" err="1">
                <a:solidFill>
                  <a:srgbClr val="0000FF"/>
                </a:solidFill>
              </a:rPr>
              <a:t>S</a:t>
            </a:r>
            <a:r>
              <a:rPr lang="en-US" altLang="zh-CN" sz="2800" dirty="0">
                <a:solidFill>
                  <a:srgbClr val="0000FF"/>
                </a:solidFill>
              </a:rPr>
              <a:t>=(</a:t>
            </a:r>
            <a:r>
              <a:rPr lang="en-US" altLang="zh-CN" sz="2800" dirty="0">
                <a:solidFill>
                  <a:srgbClr val="0000FF"/>
                </a:solidFill>
                <a:sym typeface="Symbol" pitchFamily="18" charset="2"/>
              </a:rPr>
              <a:t></a:t>
            </a:r>
            <a:r>
              <a:rPr lang="en-US" altLang="zh-CN" sz="2800" i="1" dirty="0">
                <a:solidFill>
                  <a:srgbClr val="0000FF"/>
                </a:solidFill>
                <a:sym typeface="Symbol" pitchFamily="18" charset="2"/>
              </a:rPr>
              <a:t>p</a:t>
            </a:r>
            <a:r>
              <a:rPr lang="en-US" altLang="zh-CN" sz="2800" dirty="0">
                <a:solidFill>
                  <a:srgbClr val="0000FF"/>
                </a:solidFill>
                <a:sym typeface="Symbol" pitchFamily="18" charset="2"/>
              </a:rPr>
              <a:t>/</a:t>
            </a:r>
            <a:r>
              <a:rPr lang="en-US" altLang="zh-CN" sz="2800" i="1" dirty="0" smtClean="0">
                <a:solidFill>
                  <a:srgbClr val="0000FF"/>
                </a:solidFill>
                <a:sym typeface="Symbol" pitchFamily="18" charset="2"/>
              </a:rPr>
              <a:t>T</a:t>
            </a:r>
            <a:r>
              <a:rPr lang="en-US" altLang="zh-CN" sz="2800" dirty="0" smtClean="0">
                <a:solidFill>
                  <a:srgbClr val="0000FF"/>
                </a:solidFill>
              </a:rPr>
              <a:t>)</a:t>
            </a:r>
            <a:r>
              <a:rPr lang="en-US" altLang="zh-CN" sz="2800" i="1" baseline="-25000" dirty="0" err="1" smtClean="0">
                <a:solidFill>
                  <a:srgbClr val="0000FF"/>
                </a:solidFill>
              </a:rPr>
              <a:t>V</a:t>
            </a:r>
            <a:r>
              <a:rPr lang="en-US" altLang="zh-CN" sz="2800" dirty="0" err="1" smtClean="0">
                <a:solidFill>
                  <a:srgbClr val="0000FF"/>
                </a:solidFill>
              </a:rPr>
              <a:t>d</a:t>
            </a:r>
            <a:r>
              <a:rPr lang="en-US" altLang="zh-CN" sz="2800" i="1" dirty="0" err="1" smtClean="0">
                <a:solidFill>
                  <a:srgbClr val="0000FF"/>
                </a:solidFill>
              </a:rPr>
              <a:t>V</a:t>
            </a:r>
            <a:r>
              <a:rPr lang="en-US" altLang="zh-CN" sz="2800" dirty="0" err="1" smtClean="0">
                <a:solidFill>
                  <a:srgbClr val="0000FF"/>
                </a:solidFill>
              </a:rPr>
              <a:t>+</a:t>
            </a:r>
            <a:r>
              <a:rPr lang="en-US" altLang="zh-CN" sz="2800" i="1" dirty="0" err="1" smtClean="0">
                <a:solidFill>
                  <a:srgbClr val="0000FF"/>
                </a:solidFill>
              </a:rPr>
              <a:t>nC</a:t>
            </a:r>
            <a:r>
              <a:rPr lang="en-US" altLang="zh-CN" sz="2800" i="1" baseline="-25000" dirty="0" err="1" smtClean="0">
                <a:solidFill>
                  <a:srgbClr val="0000FF"/>
                </a:solidFill>
              </a:rPr>
              <a:t>V</a:t>
            </a:r>
            <a:r>
              <a:rPr lang="en-US" altLang="zh-CN" sz="2800" baseline="-25000" dirty="0" err="1" smtClean="0">
                <a:solidFill>
                  <a:srgbClr val="0000FF"/>
                </a:solidFill>
              </a:rPr>
              <a:t>,m</a:t>
            </a:r>
            <a:r>
              <a:rPr lang="en-US" altLang="zh-CN" sz="2800" i="1" dirty="0">
                <a:solidFill>
                  <a:srgbClr val="0000FF"/>
                </a:solidFill>
              </a:rPr>
              <a:t>/</a:t>
            </a:r>
            <a:r>
              <a:rPr lang="en-US" altLang="zh-CN" sz="2800" i="1" dirty="0" err="1">
                <a:solidFill>
                  <a:srgbClr val="0000FF"/>
                </a:solidFill>
              </a:rPr>
              <a:t>T</a:t>
            </a:r>
            <a:r>
              <a:rPr lang="en-US" altLang="zh-CN" sz="2800" dirty="0" err="1" smtClean="0">
                <a:solidFill>
                  <a:srgbClr val="0000FF"/>
                </a:solidFill>
              </a:rPr>
              <a:t>dT</a:t>
            </a:r>
            <a:r>
              <a:rPr lang="en-US" altLang="zh-CN" sz="2800" dirty="0" smtClean="0">
                <a:solidFill>
                  <a:srgbClr val="0000FF"/>
                </a:solidFill>
              </a:rPr>
              <a:t>=0</a:t>
            </a:r>
            <a:br>
              <a:rPr lang="en-US" altLang="zh-CN" sz="2800" dirty="0">
                <a:solidFill>
                  <a:srgbClr val="0000FF"/>
                </a:solidFill>
              </a:rPr>
            </a:br>
            <a:r>
              <a:rPr kumimoji="1" lang="en-US" altLang="zh-CN" sz="2800" i="1" dirty="0" err="1">
                <a:solidFill>
                  <a:srgbClr val="0000FF"/>
                </a:solidFill>
              </a:rPr>
              <a:t>pV</a:t>
            </a:r>
            <a:r>
              <a:rPr kumimoji="1" lang="en-US" altLang="zh-CN" sz="2800" baseline="-25000" dirty="0" err="1">
                <a:solidFill>
                  <a:srgbClr val="0000FF"/>
                </a:solidFill>
              </a:rPr>
              <a:t>m</a:t>
            </a:r>
            <a:r>
              <a:rPr kumimoji="1" lang="en-US" altLang="zh-CN" sz="2800" dirty="0">
                <a:solidFill>
                  <a:srgbClr val="0000FF"/>
                </a:solidFill>
              </a:rPr>
              <a:t>=</a:t>
            </a:r>
            <a:r>
              <a:rPr kumimoji="1" lang="en-US" altLang="zh-CN" sz="2800" i="1" dirty="0">
                <a:solidFill>
                  <a:srgbClr val="0000FF"/>
                </a:solidFill>
              </a:rPr>
              <a:t>RT</a:t>
            </a:r>
            <a:r>
              <a:rPr kumimoji="1" lang="en-US" altLang="zh-CN" sz="2800" dirty="0">
                <a:solidFill>
                  <a:srgbClr val="0000FF"/>
                </a:solidFill>
              </a:rPr>
              <a:t>+</a:t>
            </a:r>
            <a:r>
              <a:rPr kumimoji="1" lang="en-US" altLang="zh-CN" sz="2800" i="1" dirty="0">
                <a:solidFill>
                  <a:srgbClr val="0000FF"/>
                </a:solidFill>
                <a:sym typeface="Symbol" pitchFamily="18" charset="2"/>
              </a:rPr>
              <a:t>p</a:t>
            </a:r>
            <a:r>
              <a:rPr kumimoji="1" lang="en-US" altLang="zh-CN" sz="2800" dirty="0">
                <a:solidFill>
                  <a:srgbClr val="0000FF"/>
                </a:solidFill>
                <a:sym typeface="Symbol" pitchFamily="18" charset="2"/>
              </a:rPr>
              <a:t>,   </a:t>
            </a:r>
            <a:r>
              <a:rPr kumimoji="1" lang="en-US" altLang="zh-CN" sz="2800" i="1" dirty="0" err="1">
                <a:solidFill>
                  <a:srgbClr val="0000FF"/>
                </a:solidFill>
              </a:rPr>
              <a:t>pV</a:t>
            </a:r>
            <a:r>
              <a:rPr kumimoji="1" lang="en-US" altLang="zh-CN" sz="2800" dirty="0">
                <a:solidFill>
                  <a:srgbClr val="0000FF"/>
                </a:solidFill>
              </a:rPr>
              <a:t>=</a:t>
            </a:r>
            <a:r>
              <a:rPr kumimoji="1" lang="en-US" altLang="zh-CN" sz="2800" i="1" dirty="0" err="1">
                <a:solidFill>
                  <a:srgbClr val="0000FF"/>
                </a:solidFill>
              </a:rPr>
              <a:t>nRT</a:t>
            </a:r>
            <a:r>
              <a:rPr kumimoji="1" lang="en-US" altLang="zh-CN" sz="2800" dirty="0" err="1">
                <a:solidFill>
                  <a:srgbClr val="0000FF"/>
                </a:solidFill>
              </a:rPr>
              <a:t>+</a:t>
            </a:r>
            <a:r>
              <a:rPr kumimoji="1" lang="en-US" altLang="zh-CN" sz="2800" i="1" dirty="0" err="1">
                <a:solidFill>
                  <a:srgbClr val="0000FF"/>
                </a:solidFill>
              </a:rPr>
              <a:t>n</a:t>
            </a:r>
            <a:r>
              <a:rPr kumimoji="1" lang="en-US" altLang="zh-CN" sz="2800" i="1" dirty="0" err="1">
                <a:solidFill>
                  <a:srgbClr val="0000FF"/>
                </a:solidFill>
                <a:sym typeface="Symbol" pitchFamily="18" charset="2"/>
              </a:rPr>
              <a:t>p</a:t>
            </a:r>
            <a:r>
              <a:rPr kumimoji="1" lang="en-US" altLang="zh-CN" sz="2800" dirty="0">
                <a:solidFill>
                  <a:srgbClr val="0000FF"/>
                </a:solidFill>
                <a:sym typeface="Symbol" pitchFamily="18" charset="2"/>
              </a:rPr>
              <a:t> ,   </a:t>
            </a:r>
            <a:r>
              <a:rPr kumimoji="1" lang="en-US" altLang="zh-CN" sz="2800" i="1" dirty="0">
                <a:solidFill>
                  <a:srgbClr val="0000FF"/>
                </a:solidFill>
                <a:sym typeface="Symbol" pitchFamily="18" charset="2"/>
              </a:rPr>
              <a:t>p</a:t>
            </a:r>
            <a:r>
              <a:rPr kumimoji="1" lang="en-US" altLang="zh-CN" sz="2800" dirty="0">
                <a:solidFill>
                  <a:srgbClr val="0000FF"/>
                </a:solidFill>
                <a:sym typeface="Symbol" pitchFamily="18" charset="2"/>
              </a:rPr>
              <a:t>=</a:t>
            </a:r>
            <a:r>
              <a:rPr kumimoji="1" lang="en-US" altLang="zh-CN" sz="2800" i="1" dirty="0" err="1">
                <a:solidFill>
                  <a:srgbClr val="0000FF"/>
                </a:solidFill>
                <a:sym typeface="Symbol" pitchFamily="18" charset="2"/>
              </a:rPr>
              <a:t>nRT</a:t>
            </a:r>
            <a:r>
              <a:rPr kumimoji="1" lang="en-US" altLang="zh-CN" sz="2800" dirty="0">
                <a:solidFill>
                  <a:srgbClr val="0000FF"/>
                </a:solidFill>
                <a:sym typeface="Symbol" pitchFamily="18" charset="2"/>
              </a:rPr>
              <a:t>/</a:t>
            </a:r>
            <a:r>
              <a:rPr lang="en-US" altLang="zh-CN" sz="2800" dirty="0">
                <a:solidFill>
                  <a:srgbClr val="0000FF"/>
                </a:solidFill>
              </a:rPr>
              <a:t>(</a:t>
            </a:r>
            <a:r>
              <a:rPr lang="en-US" altLang="zh-CN" sz="2800" i="1" dirty="0">
                <a:solidFill>
                  <a:srgbClr val="0000FF"/>
                </a:solidFill>
              </a:rPr>
              <a:t>V-n</a:t>
            </a:r>
            <a:r>
              <a:rPr lang="en-US" altLang="zh-CN" sz="2800" i="1" dirty="0">
                <a:solidFill>
                  <a:srgbClr val="0000FF"/>
                </a:solidFill>
                <a:sym typeface="Symbol" pitchFamily="18" charset="2"/>
              </a:rPr>
              <a:t></a:t>
            </a:r>
            <a:r>
              <a:rPr lang="en-US" altLang="zh-CN" sz="2800" dirty="0">
                <a:solidFill>
                  <a:srgbClr val="0000FF"/>
                </a:solidFill>
                <a:sym typeface="Symbol" pitchFamily="18" charset="2"/>
              </a:rPr>
              <a:t>)</a:t>
            </a:r>
            <a:r>
              <a:rPr kumimoji="1" lang="en-US" altLang="zh-CN" sz="2800" dirty="0">
                <a:solidFill>
                  <a:srgbClr val="0000FF"/>
                </a:solidFill>
                <a:sym typeface="Symbol" pitchFamily="18" charset="2"/>
              </a:rPr>
              <a:t> </a:t>
            </a:r>
            <a:br>
              <a:rPr kumimoji="1" lang="en-US" altLang="zh-CN" sz="2800" dirty="0">
                <a:solidFill>
                  <a:srgbClr val="0000FF"/>
                </a:solidFill>
                <a:sym typeface="Symbol" pitchFamily="18" charset="2"/>
              </a:rPr>
            </a:br>
            <a:r>
              <a:rPr lang="en-US" altLang="zh-CN" sz="2800" dirty="0">
                <a:solidFill>
                  <a:srgbClr val="0000FF"/>
                </a:solidFill>
              </a:rPr>
              <a:t>(</a:t>
            </a:r>
            <a:r>
              <a:rPr lang="en-US" altLang="zh-CN" sz="2800" dirty="0">
                <a:solidFill>
                  <a:srgbClr val="0000FF"/>
                </a:solidFill>
                <a:sym typeface="Symbol" pitchFamily="18" charset="2"/>
              </a:rPr>
              <a:t></a:t>
            </a:r>
            <a:r>
              <a:rPr lang="en-US" altLang="zh-CN" sz="2800" i="1" dirty="0">
                <a:solidFill>
                  <a:srgbClr val="0000FF"/>
                </a:solidFill>
                <a:sym typeface="Symbol" pitchFamily="18" charset="2"/>
              </a:rPr>
              <a:t>p</a:t>
            </a:r>
            <a:r>
              <a:rPr lang="en-US" altLang="zh-CN" sz="2800" dirty="0">
                <a:solidFill>
                  <a:srgbClr val="0000FF"/>
                </a:solidFill>
                <a:sym typeface="Symbol" pitchFamily="18" charset="2"/>
              </a:rPr>
              <a:t>/</a:t>
            </a:r>
            <a:r>
              <a:rPr lang="en-US" altLang="zh-CN" sz="2800" i="1" dirty="0" smtClean="0">
                <a:solidFill>
                  <a:srgbClr val="0000FF"/>
                </a:solidFill>
                <a:sym typeface="Symbol" pitchFamily="18" charset="2"/>
              </a:rPr>
              <a:t>T</a:t>
            </a:r>
            <a:r>
              <a:rPr lang="en-US" altLang="zh-CN" sz="2800" dirty="0" smtClean="0">
                <a:solidFill>
                  <a:srgbClr val="0000FF"/>
                </a:solidFill>
              </a:rPr>
              <a:t>)</a:t>
            </a:r>
            <a:r>
              <a:rPr lang="en-US" altLang="zh-CN" sz="2800" i="1" baseline="-25000" dirty="0" smtClean="0">
                <a:solidFill>
                  <a:srgbClr val="0000FF"/>
                </a:solidFill>
              </a:rPr>
              <a:t>V</a:t>
            </a:r>
            <a:r>
              <a:rPr lang="en-US" altLang="zh-CN" sz="2800" dirty="0" smtClean="0">
                <a:solidFill>
                  <a:srgbClr val="0000FF"/>
                </a:solidFill>
              </a:rPr>
              <a:t>=</a:t>
            </a:r>
            <a:r>
              <a:rPr lang="en-US" altLang="zh-CN" sz="2800" dirty="0" err="1" smtClean="0">
                <a:solidFill>
                  <a:srgbClr val="0000FF"/>
                </a:solidFill>
              </a:rPr>
              <a:t>n</a:t>
            </a:r>
            <a:r>
              <a:rPr lang="en-US" altLang="zh-CN" sz="2800" i="1" dirty="0" err="1" smtClean="0">
                <a:solidFill>
                  <a:srgbClr val="0000FF"/>
                </a:solidFill>
              </a:rPr>
              <a:t>R</a:t>
            </a:r>
            <a:r>
              <a:rPr kumimoji="1" lang="en-US" altLang="zh-CN" sz="2800" dirty="0">
                <a:solidFill>
                  <a:srgbClr val="0000FF"/>
                </a:solidFill>
                <a:sym typeface="Symbol" pitchFamily="18" charset="2"/>
              </a:rPr>
              <a:t>/</a:t>
            </a:r>
            <a:r>
              <a:rPr lang="en-US" altLang="zh-CN" sz="2800" dirty="0">
                <a:solidFill>
                  <a:srgbClr val="0000FF"/>
                </a:solidFill>
              </a:rPr>
              <a:t>(</a:t>
            </a:r>
            <a:r>
              <a:rPr lang="en-US" altLang="zh-CN" sz="2800" i="1" dirty="0">
                <a:solidFill>
                  <a:srgbClr val="0000FF"/>
                </a:solidFill>
              </a:rPr>
              <a:t>V</a:t>
            </a:r>
            <a:r>
              <a:rPr lang="en-US" altLang="zh-CN" sz="2800" dirty="0">
                <a:solidFill>
                  <a:srgbClr val="0000FF"/>
                </a:solidFill>
              </a:rPr>
              <a:t>-</a:t>
            </a:r>
            <a:r>
              <a:rPr lang="en-US" altLang="zh-CN" sz="2800" i="1" dirty="0">
                <a:solidFill>
                  <a:srgbClr val="0000FF"/>
                </a:solidFill>
              </a:rPr>
              <a:t>n</a:t>
            </a:r>
            <a:r>
              <a:rPr lang="en-US" altLang="zh-CN" sz="2800" i="1" dirty="0">
                <a:solidFill>
                  <a:srgbClr val="0000FF"/>
                </a:solidFill>
                <a:sym typeface="Symbol" pitchFamily="18" charset="2"/>
              </a:rPr>
              <a:t></a:t>
            </a:r>
            <a:r>
              <a:rPr lang="en-US" altLang="zh-CN" sz="2800" dirty="0">
                <a:solidFill>
                  <a:srgbClr val="0000FF"/>
                </a:solidFill>
                <a:sym typeface="Symbol" pitchFamily="18" charset="2"/>
              </a:rPr>
              <a:t>), </a:t>
            </a:r>
            <a:r>
              <a:rPr lang="en-US" altLang="zh-CN" sz="2800" dirty="0" err="1" smtClean="0">
                <a:solidFill>
                  <a:srgbClr val="0000FF"/>
                </a:solidFill>
              </a:rPr>
              <a:t>d</a:t>
            </a:r>
            <a:r>
              <a:rPr lang="en-US" altLang="zh-CN" sz="2800" i="1" dirty="0" err="1" smtClean="0">
                <a:solidFill>
                  <a:srgbClr val="0000FF"/>
                </a:solidFill>
              </a:rPr>
              <a:t>S</a:t>
            </a:r>
            <a:r>
              <a:rPr lang="en-US" altLang="zh-CN" sz="2800" dirty="0">
                <a:solidFill>
                  <a:srgbClr val="0000FF"/>
                </a:solidFill>
              </a:rPr>
              <a:t>=</a:t>
            </a:r>
            <a:r>
              <a:rPr lang="en-US" altLang="zh-CN" sz="2800" dirty="0" err="1">
                <a:solidFill>
                  <a:srgbClr val="0000FF"/>
                </a:solidFill>
              </a:rPr>
              <a:t>n</a:t>
            </a:r>
            <a:r>
              <a:rPr lang="en-US" altLang="zh-CN" sz="2800" i="1" dirty="0" err="1" smtClean="0">
                <a:solidFill>
                  <a:srgbClr val="0000FF"/>
                </a:solidFill>
              </a:rPr>
              <a:t>R</a:t>
            </a:r>
            <a:r>
              <a:rPr kumimoji="1" lang="en-US" altLang="zh-CN" sz="2800" dirty="0">
                <a:solidFill>
                  <a:srgbClr val="0000FF"/>
                </a:solidFill>
                <a:sym typeface="Symbol" pitchFamily="18" charset="2"/>
              </a:rPr>
              <a:t>/</a:t>
            </a:r>
            <a:r>
              <a:rPr lang="en-US" altLang="zh-CN" sz="2800" dirty="0">
                <a:solidFill>
                  <a:srgbClr val="0000FF"/>
                </a:solidFill>
              </a:rPr>
              <a:t>(</a:t>
            </a:r>
            <a:r>
              <a:rPr lang="en-US" altLang="zh-CN" sz="2800" i="1" dirty="0">
                <a:solidFill>
                  <a:srgbClr val="0000FF"/>
                </a:solidFill>
              </a:rPr>
              <a:t>V</a:t>
            </a:r>
            <a:r>
              <a:rPr lang="en-US" altLang="zh-CN" sz="2800" dirty="0">
                <a:solidFill>
                  <a:srgbClr val="0000FF"/>
                </a:solidFill>
              </a:rPr>
              <a:t>-</a:t>
            </a:r>
            <a:r>
              <a:rPr lang="en-US" altLang="zh-CN" sz="2800" i="1" dirty="0">
                <a:solidFill>
                  <a:srgbClr val="0000FF"/>
                </a:solidFill>
              </a:rPr>
              <a:t>n</a:t>
            </a:r>
            <a:r>
              <a:rPr lang="en-US" altLang="zh-CN" sz="2800" i="1" dirty="0">
                <a:solidFill>
                  <a:srgbClr val="0000FF"/>
                </a:solidFill>
                <a:sym typeface="Symbol" pitchFamily="18" charset="2"/>
              </a:rPr>
              <a:t></a:t>
            </a:r>
            <a:r>
              <a:rPr lang="en-US" altLang="zh-CN" sz="2800" dirty="0">
                <a:solidFill>
                  <a:srgbClr val="0000FF"/>
                </a:solidFill>
                <a:sym typeface="Symbol" pitchFamily="18" charset="2"/>
              </a:rPr>
              <a:t>)</a:t>
            </a:r>
            <a:r>
              <a:rPr lang="en-US" altLang="zh-CN" sz="2800" dirty="0" err="1" smtClean="0">
                <a:solidFill>
                  <a:srgbClr val="0000FF"/>
                </a:solidFill>
              </a:rPr>
              <a:t>d</a:t>
            </a:r>
            <a:r>
              <a:rPr lang="en-US" altLang="zh-CN" sz="2800" i="1" dirty="0" err="1" smtClean="0">
                <a:solidFill>
                  <a:srgbClr val="0000FF"/>
                </a:solidFill>
              </a:rPr>
              <a:t>V</a:t>
            </a:r>
            <a:r>
              <a:rPr lang="en-US" altLang="zh-CN" sz="2800" dirty="0" err="1" smtClean="0">
                <a:solidFill>
                  <a:srgbClr val="0000FF"/>
                </a:solidFill>
              </a:rPr>
              <a:t>+</a:t>
            </a:r>
            <a:r>
              <a:rPr lang="en-US" altLang="zh-CN" sz="2800" i="1" dirty="0" err="1" smtClean="0">
                <a:solidFill>
                  <a:srgbClr val="0000FF"/>
                </a:solidFill>
              </a:rPr>
              <a:t>nC</a:t>
            </a:r>
            <a:r>
              <a:rPr lang="en-US" altLang="zh-CN" sz="2800" i="1" baseline="-25000" dirty="0" err="1" smtClean="0">
                <a:solidFill>
                  <a:srgbClr val="0000FF"/>
                </a:solidFill>
              </a:rPr>
              <a:t>V</a:t>
            </a:r>
            <a:r>
              <a:rPr lang="en-US" altLang="zh-CN" sz="2800" baseline="-25000" dirty="0" err="1" smtClean="0">
                <a:solidFill>
                  <a:srgbClr val="0000FF"/>
                </a:solidFill>
              </a:rPr>
              <a:t>,m</a:t>
            </a:r>
            <a:r>
              <a:rPr lang="en-US" altLang="zh-CN" sz="2800" i="1" dirty="0">
                <a:solidFill>
                  <a:srgbClr val="0000FF"/>
                </a:solidFill>
              </a:rPr>
              <a:t>/</a:t>
            </a:r>
            <a:r>
              <a:rPr lang="en-US" altLang="zh-CN" sz="2800" i="1" dirty="0" err="1">
                <a:solidFill>
                  <a:srgbClr val="0000FF"/>
                </a:solidFill>
              </a:rPr>
              <a:t>T</a:t>
            </a:r>
            <a:r>
              <a:rPr lang="en-US" altLang="zh-CN" sz="2800" dirty="0" err="1" smtClean="0">
                <a:solidFill>
                  <a:srgbClr val="0000FF"/>
                </a:solidFill>
              </a:rPr>
              <a:t>d</a:t>
            </a:r>
            <a:r>
              <a:rPr lang="en-US" altLang="zh-CN" sz="2800" i="1" dirty="0" err="1" smtClean="0">
                <a:solidFill>
                  <a:srgbClr val="0000FF"/>
                </a:solidFill>
              </a:rPr>
              <a:t>T</a:t>
            </a:r>
            <a:r>
              <a:rPr lang="en-US" altLang="zh-CN" sz="2800" dirty="0" smtClean="0">
                <a:solidFill>
                  <a:srgbClr val="0000FF"/>
                </a:solidFill>
              </a:rPr>
              <a:t>=0</a:t>
            </a:r>
            <a:br>
              <a:rPr lang="en-US" altLang="zh-CN" sz="2800" dirty="0">
                <a:solidFill>
                  <a:srgbClr val="0000FF"/>
                </a:solidFill>
              </a:rPr>
            </a:br>
            <a:r>
              <a:rPr lang="en-US" altLang="zh-CN" sz="2800" dirty="0">
                <a:solidFill>
                  <a:srgbClr val="0000FF"/>
                </a:solidFill>
              </a:rPr>
              <a:t>d{</a:t>
            </a:r>
            <a:r>
              <a:rPr lang="en-US" altLang="zh-CN" sz="2800" i="1" dirty="0" err="1">
                <a:solidFill>
                  <a:srgbClr val="0000FF"/>
                </a:solidFill>
              </a:rPr>
              <a:t>R</a:t>
            </a:r>
            <a:r>
              <a:rPr lang="en-US" altLang="zh-CN" sz="2800" dirty="0" err="1">
                <a:solidFill>
                  <a:srgbClr val="0000FF"/>
                </a:solidFill>
              </a:rPr>
              <a:t>ln</a:t>
            </a:r>
            <a:r>
              <a:rPr lang="en-US" altLang="zh-CN" sz="2800" dirty="0">
                <a:solidFill>
                  <a:srgbClr val="0000FF"/>
                </a:solidFill>
              </a:rPr>
              <a:t>(</a:t>
            </a:r>
            <a:r>
              <a:rPr lang="en-US" altLang="zh-CN" sz="2800" i="1" dirty="0">
                <a:solidFill>
                  <a:srgbClr val="0000FF"/>
                </a:solidFill>
              </a:rPr>
              <a:t>V-n</a:t>
            </a:r>
            <a:r>
              <a:rPr lang="en-US" altLang="zh-CN" sz="2800" i="1" dirty="0">
                <a:solidFill>
                  <a:srgbClr val="0000FF"/>
                </a:solidFill>
                <a:sym typeface="Symbol" pitchFamily="18" charset="2"/>
              </a:rPr>
              <a:t></a:t>
            </a:r>
            <a:r>
              <a:rPr lang="en-US" altLang="zh-CN" sz="2800" dirty="0" smtClean="0">
                <a:solidFill>
                  <a:srgbClr val="0000FF"/>
                </a:solidFill>
                <a:sym typeface="Symbol" pitchFamily="18" charset="2"/>
              </a:rPr>
              <a:t>)+</a:t>
            </a:r>
            <a:r>
              <a:rPr lang="en-US" altLang="zh-CN" sz="2800" i="1" dirty="0" err="1" smtClean="0">
                <a:solidFill>
                  <a:srgbClr val="0000FF"/>
                </a:solidFill>
              </a:rPr>
              <a:t>C</a:t>
            </a:r>
            <a:r>
              <a:rPr lang="en-US" altLang="zh-CN" sz="2800" i="1" baseline="-25000" dirty="0" err="1" smtClean="0">
                <a:solidFill>
                  <a:srgbClr val="0000FF"/>
                </a:solidFill>
              </a:rPr>
              <a:t>V</a:t>
            </a:r>
            <a:r>
              <a:rPr lang="en-US" altLang="zh-CN" sz="2800" baseline="-25000" dirty="0" err="1" smtClean="0">
                <a:solidFill>
                  <a:srgbClr val="0000FF"/>
                </a:solidFill>
              </a:rPr>
              <a:t>,m</a:t>
            </a:r>
            <a:r>
              <a:rPr lang="en-US" altLang="zh-CN" sz="2800" dirty="0" err="1" smtClean="0">
                <a:solidFill>
                  <a:srgbClr val="0000FF"/>
                </a:solidFill>
              </a:rPr>
              <a:t>ln</a:t>
            </a:r>
            <a:r>
              <a:rPr lang="en-US" altLang="zh-CN" sz="2800" i="1" dirty="0" err="1" smtClean="0">
                <a:solidFill>
                  <a:srgbClr val="0000FF"/>
                </a:solidFill>
              </a:rPr>
              <a:t>T</a:t>
            </a:r>
            <a:r>
              <a:rPr lang="en-US" altLang="zh-CN" sz="2800" dirty="0">
                <a:solidFill>
                  <a:srgbClr val="0000FF"/>
                </a:solidFill>
              </a:rPr>
              <a:t>}=0,</a:t>
            </a:r>
            <a:r>
              <a:rPr lang="en-US" altLang="zh-CN" sz="2800" dirty="0">
                <a:solidFill>
                  <a:srgbClr val="0000FF"/>
                </a:solidFill>
                <a:sym typeface="Symbol" pitchFamily="18" charset="2"/>
              </a:rPr>
              <a:t> </a:t>
            </a:r>
            <a:r>
              <a:rPr lang="en-US" altLang="zh-CN" sz="2800" dirty="0">
                <a:solidFill>
                  <a:srgbClr val="0000FF"/>
                </a:solidFill>
              </a:rPr>
              <a:t>(</a:t>
            </a:r>
            <a:r>
              <a:rPr lang="en-US" altLang="zh-CN" sz="2800" dirty="0" err="1" smtClean="0">
                <a:solidFill>
                  <a:srgbClr val="0000FF"/>
                </a:solidFill>
              </a:rPr>
              <a:t>dln</a:t>
            </a:r>
            <a:r>
              <a:rPr lang="en-US" altLang="zh-CN" sz="2800" dirty="0" smtClean="0">
                <a:solidFill>
                  <a:srgbClr val="0000FF"/>
                </a:solidFill>
              </a:rPr>
              <a:t>{</a:t>
            </a:r>
            <a:r>
              <a:rPr lang="en-US" altLang="zh-CN" sz="2800" i="1" dirty="0">
                <a:solidFill>
                  <a:srgbClr val="0000FF"/>
                </a:solidFill>
              </a:rPr>
              <a:t>T</a:t>
            </a:r>
            <a:r>
              <a:rPr lang="en-US" altLang="zh-CN" sz="2800" dirty="0" smtClean="0">
                <a:solidFill>
                  <a:srgbClr val="0000FF"/>
                </a:solidFill>
              </a:rPr>
              <a:t>(</a:t>
            </a:r>
            <a:r>
              <a:rPr lang="en-US" altLang="zh-CN" sz="2800" i="1" dirty="0" smtClean="0">
                <a:solidFill>
                  <a:srgbClr val="0000FF"/>
                </a:solidFill>
              </a:rPr>
              <a:t>V-n</a:t>
            </a:r>
            <a:r>
              <a:rPr lang="en-US" altLang="zh-CN" sz="2800" i="1" dirty="0">
                <a:solidFill>
                  <a:srgbClr val="0000FF"/>
                </a:solidFill>
                <a:sym typeface="Symbol" pitchFamily="18" charset="2"/>
              </a:rPr>
              <a:t></a:t>
            </a:r>
            <a:r>
              <a:rPr lang="en-US" altLang="zh-CN" sz="2800" dirty="0">
                <a:solidFill>
                  <a:srgbClr val="0000FF"/>
                </a:solidFill>
                <a:sym typeface="Symbol" pitchFamily="18" charset="2"/>
              </a:rPr>
              <a:t>)</a:t>
            </a:r>
            <a:r>
              <a:rPr lang="en-US" altLang="zh-CN" sz="2800" i="1" baseline="30000" dirty="0" smtClean="0">
                <a:solidFill>
                  <a:srgbClr val="0000FF"/>
                </a:solidFill>
                <a:sym typeface="Symbol" pitchFamily="18" charset="2"/>
              </a:rPr>
              <a:t>R/</a:t>
            </a:r>
            <a:r>
              <a:rPr lang="en-US" altLang="zh-CN" sz="2800" i="1" baseline="30000" dirty="0" err="1" smtClean="0">
                <a:solidFill>
                  <a:srgbClr val="0000FF"/>
                </a:solidFill>
                <a:sym typeface="Symbol" pitchFamily="18" charset="2"/>
              </a:rPr>
              <a:t>CV</a:t>
            </a:r>
            <a:r>
              <a:rPr lang="en-US" altLang="zh-CN" sz="2800" baseline="30000" dirty="0" err="1" smtClean="0">
                <a:solidFill>
                  <a:srgbClr val="0000FF"/>
                </a:solidFill>
                <a:sym typeface="Symbol" pitchFamily="18" charset="2"/>
              </a:rPr>
              <a:t>,m</a:t>
            </a:r>
            <a:r>
              <a:rPr lang="en-US" altLang="zh-CN" sz="2800" dirty="0">
                <a:solidFill>
                  <a:srgbClr val="0000FF"/>
                </a:solidFill>
                <a:sym typeface="Symbol" pitchFamily="18" charset="2"/>
              </a:rPr>
              <a:t>}</a:t>
            </a:r>
            <a:r>
              <a:rPr kumimoji="1" lang="en-US" altLang="zh-CN" sz="2800" dirty="0">
                <a:solidFill>
                  <a:srgbClr val="0000FF"/>
                </a:solidFill>
                <a:sym typeface="Symbol" pitchFamily="18" charset="2"/>
              </a:rPr>
              <a:t>=0</a:t>
            </a:r>
            <a:br>
              <a:rPr kumimoji="1" lang="en-US" altLang="zh-CN" sz="2800" dirty="0">
                <a:solidFill>
                  <a:srgbClr val="0000FF"/>
                </a:solidFill>
                <a:sym typeface="Symbol" pitchFamily="18" charset="2"/>
              </a:rPr>
            </a:br>
            <a:r>
              <a:rPr lang="zh-CN" altLang="en-US" sz="2800" dirty="0">
                <a:solidFill>
                  <a:srgbClr val="0000FF"/>
                </a:solidFill>
                <a:ea typeface="黑体" pitchFamily="2" charset="-122"/>
                <a:sym typeface="Symbol" pitchFamily="18" charset="2"/>
              </a:rPr>
              <a:t>可得</a:t>
            </a:r>
            <a:r>
              <a:rPr lang="zh-CN" altLang="en-US" sz="2800" dirty="0" smtClean="0">
                <a:solidFill>
                  <a:srgbClr val="0000FF"/>
                </a:solidFill>
                <a:ea typeface="黑体" pitchFamily="2" charset="-122"/>
                <a:sym typeface="Symbol" pitchFamily="18" charset="2"/>
              </a:rPr>
              <a:t>：</a:t>
            </a:r>
            <a:r>
              <a:rPr lang="en-US" altLang="zh-CN" sz="2800" baseline="30000" dirty="0" smtClean="0">
                <a:solidFill>
                  <a:srgbClr val="0000FF"/>
                </a:solidFill>
                <a:sym typeface="Symbol" pitchFamily="18" charset="2"/>
              </a:rPr>
              <a:t> </a:t>
            </a:r>
            <a:r>
              <a:rPr lang="en-US" altLang="zh-CN" sz="2800" i="1" dirty="0" smtClean="0">
                <a:solidFill>
                  <a:srgbClr val="0000FF"/>
                </a:solidFill>
              </a:rPr>
              <a:t>T</a:t>
            </a:r>
            <a:r>
              <a:rPr lang="en-US" altLang="zh-CN" sz="2800" dirty="0" smtClean="0">
                <a:solidFill>
                  <a:srgbClr val="0000FF"/>
                </a:solidFill>
              </a:rPr>
              <a:t>(</a:t>
            </a:r>
            <a:r>
              <a:rPr lang="en-US" altLang="zh-CN" sz="2800" i="1" dirty="0" smtClean="0">
                <a:solidFill>
                  <a:srgbClr val="0000FF"/>
                </a:solidFill>
              </a:rPr>
              <a:t>V-n</a:t>
            </a:r>
            <a:r>
              <a:rPr lang="en-US" altLang="zh-CN" sz="2800" i="1" dirty="0">
                <a:solidFill>
                  <a:srgbClr val="0000FF"/>
                </a:solidFill>
                <a:sym typeface="Symbol" pitchFamily="18" charset="2"/>
              </a:rPr>
              <a:t></a:t>
            </a:r>
            <a:r>
              <a:rPr lang="en-US" altLang="zh-CN" sz="2800" dirty="0">
                <a:solidFill>
                  <a:srgbClr val="0000FF"/>
                </a:solidFill>
                <a:sym typeface="Symbol" pitchFamily="18" charset="2"/>
              </a:rPr>
              <a:t>)</a:t>
            </a:r>
            <a:r>
              <a:rPr lang="en-US" altLang="zh-CN" sz="2800" i="1" baseline="30000" dirty="0">
                <a:solidFill>
                  <a:srgbClr val="0000FF"/>
                </a:solidFill>
                <a:sym typeface="Symbol" pitchFamily="18" charset="2"/>
              </a:rPr>
              <a:t>R/</a:t>
            </a:r>
            <a:r>
              <a:rPr lang="en-US" altLang="zh-CN" sz="2800" i="1" baseline="30000" dirty="0" err="1">
                <a:solidFill>
                  <a:srgbClr val="0000FF"/>
                </a:solidFill>
                <a:sym typeface="Symbol" pitchFamily="18" charset="2"/>
              </a:rPr>
              <a:t>CV</a:t>
            </a:r>
            <a:r>
              <a:rPr lang="en-US" altLang="zh-CN" sz="2800" baseline="30000" dirty="0" err="1">
                <a:solidFill>
                  <a:srgbClr val="0000FF"/>
                </a:solidFill>
                <a:sym typeface="Symbol" pitchFamily="18" charset="2"/>
              </a:rPr>
              <a:t>,m</a:t>
            </a:r>
            <a:r>
              <a:rPr lang="en-US" altLang="zh-CN" sz="2800" baseline="30000" dirty="0">
                <a:solidFill>
                  <a:srgbClr val="0000FF"/>
                </a:solidFill>
                <a:sym typeface="Symbol" pitchFamily="18" charset="2"/>
              </a:rPr>
              <a:t> </a:t>
            </a:r>
            <a:r>
              <a:rPr lang="en-US" altLang="zh-CN" sz="2800" dirty="0" smtClean="0">
                <a:solidFill>
                  <a:srgbClr val="0000FF"/>
                </a:solidFill>
              </a:rPr>
              <a:t>=</a:t>
            </a:r>
            <a:r>
              <a:rPr lang="zh-CN" altLang="en-US" sz="2800" dirty="0">
                <a:solidFill>
                  <a:srgbClr val="0000FF"/>
                </a:solidFill>
              </a:rPr>
              <a:t>常数</a:t>
            </a:r>
            <a:endParaRPr lang="zh-CN" altLang="en-US" sz="2800" dirty="0"/>
          </a:p>
        </p:txBody>
      </p:sp>
      <p:sp>
        <p:nvSpPr>
          <p:cNvPr id="8" name="矩形 7"/>
          <p:cNvSpPr>
            <a:spLocks noChangeArrowheads="1"/>
          </p:cNvSpPr>
          <p:nvPr/>
        </p:nvSpPr>
        <p:spPr bwMode="auto">
          <a:xfrm>
            <a:off x="179512" y="21265"/>
            <a:ext cx="8052247" cy="1932837"/>
          </a:xfrm>
          <a:prstGeom prst="rect">
            <a:avLst/>
          </a:prstGeom>
          <a:noFill/>
          <a:ln w="9525">
            <a:noFill/>
            <a:miter lim="800000"/>
          </a:ln>
        </p:spPr>
        <p:txBody>
          <a:bodyPr wrap="square">
            <a:spAutoFit/>
          </a:bodyPr>
          <a:lstStyle/>
          <a:p>
            <a:pPr>
              <a:lnSpc>
                <a:spcPct val="130000"/>
              </a:lnSpc>
              <a:buSzPct val="100000"/>
            </a:pPr>
            <a:r>
              <a:rPr lang="zh-CN" altLang="en-US" b="1" dirty="0">
                <a:solidFill>
                  <a:srgbClr val="0000FF"/>
                </a:solidFill>
                <a:latin typeface="黑体" pitchFamily="2" charset="-122"/>
                <a:ea typeface="黑体" pitchFamily="2" charset="-122"/>
              </a:rPr>
              <a:t>例：</a:t>
            </a:r>
            <a:r>
              <a:rPr lang="zh-CN" altLang="en-US" b="1" dirty="0">
                <a:solidFill>
                  <a:srgbClr val="0000FF"/>
                </a:solidFill>
                <a:latin typeface="Calibri"/>
              </a:rPr>
              <a:t>若某气体状态方程为</a:t>
            </a:r>
            <a:r>
              <a:rPr lang="en-US" altLang="zh-CN" b="1" dirty="0" err="1">
                <a:solidFill>
                  <a:srgbClr val="0000FF"/>
                </a:solidFill>
                <a:latin typeface="宋体" charset="-122"/>
              </a:rPr>
              <a:t>PV</a:t>
            </a:r>
            <a:r>
              <a:rPr lang="en-US" altLang="zh-CN" b="1" baseline="-25000" dirty="0" err="1">
                <a:solidFill>
                  <a:srgbClr val="0000FF"/>
                </a:solidFill>
                <a:latin typeface="宋体" charset="-122"/>
              </a:rPr>
              <a:t>m</a:t>
            </a:r>
            <a:r>
              <a:rPr lang="en-US" altLang="zh-CN" b="1" dirty="0">
                <a:solidFill>
                  <a:srgbClr val="0000FF"/>
                </a:solidFill>
                <a:latin typeface="宋体" charset="-122"/>
              </a:rPr>
              <a:t>=RT+</a:t>
            </a:r>
            <a:r>
              <a:rPr lang="en-US" altLang="zh-CN" b="1" dirty="0">
                <a:solidFill>
                  <a:srgbClr val="0000FF"/>
                </a:solidFill>
                <a:latin typeface="宋体" charset="-122"/>
                <a:sym typeface="Symbol" pitchFamily="18" charset="2"/>
              </a:rPr>
              <a:t>P </a:t>
            </a:r>
            <a:r>
              <a:rPr lang="zh-CN" altLang="en-US" b="1" dirty="0">
                <a:solidFill>
                  <a:srgbClr val="0000FF"/>
                </a:solidFill>
                <a:latin typeface="宋体" charset="-122"/>
                <a:sym typeface="Symbol" pitchFamily="18" charset="2"/>
              </a:rPr>
              <a:t>其中为常数。</a:t>
            </a:r>
            <a:endParaRPr lang="en-US" altLang="zh-CN" b="1" dirty="0">
              <a:solidFill>
                <a:srgbClr val="0000FF"/>
              </a:solidFill>
              <a:latin typeface="宋体" charset="-122"/>
              <a:sym typeface="Symbol" pitchFamily="18" charset="2"/>
            </a:endParaRPr>
          </a:p>
          <a:p>
            <a:pPr>
              <a:lnSpc>
                <a:spcPct val="130000"/>
              </a:lnSpc>
              <a:buSzPct val="100000"/>
            </a:pPr>
            <a:r>
              <a:rPr lang="en-US" altLang="zh-CN" b="1" dirty="0">
                <a:solidFill>
                  <a:srgbClr val="0000FF"/>
                </a:solidFill>
                <a:latin typeface="宋体" charset="-122"/>
                <a:sym typeface="Symbol" pitchFamily="18" charset="2"/>
              </a:rPr>
              <a:t>1.</a:t>
            </a:r>
            <a:r>
              <a:rPr lang="zh-CN" altLang="en-US" b="1" dirty="0">
                <a:solidFill>
                  <a:srgbClr val="0000FF"/>
                </a:solidFill>
                <a:latin typeface="宋体" charset="-122"/>
                <a:sym typeface="Symbol" pitchFamily="18" charset="2"/>
              </a:rPr>
              <a:t>判断该气体向绝热真空膨胀时</a:t>
            </a:r>
            <a:r>
              <a:rPr lang="en-US" altLang="zh-CN" b="1" dirty="0">
                <a:solidFill>
                  <a:srgbClr val="0000FF"/>
                </a:solidFill>
                <a:latin typeface="宋体" charset="-122"/>
                <a:sym typeface="Symbol" pitchFamily="18" charset="2"/>
              </a:rPr>
              <a:t>T、U、H、S、A、G</a:t>
            </a:r>
            <a:r>
              <a:rPr lang="zh-CN" altLang="en-US" b="1" dirty="0">
                <a:solidFill>
                  <a:srgbClr val="0000FF"/>
                </a:solidFill>
                <a:latin typeface="宋体" charset="-122"/>
                <a:sym typeface="Symbol" pitchFamily="18" charset="2"/>
              </a:rPr>
              <a:t>变大、变小还是不变。</a:t>
            </a:r>
            <a:endParaRPr lang="zh-CN" altLang="en-US" b="1" dirty="0">
              <a:solidFill>
                <a:srgbClr val="0000FF"/>
              </a:solidFill>
              <a:latin typeface="宋体" charset="-122"/>
              <a:sym typeface="Symbol" pitchFamily="18" charset="2"/>
            </a:endParaRPr>
          </a:p>
          <a:p>
            <a:pPr>
              <a:lnSpc>
                <a:spcPct val="130000"/>
              </a:lnSpc>
              <a:buSzPct val="100000"/>
            </a:pPr>
            <a:r>
              <a:rPr lang="en-US" altLang="zh-CN" b="1" dirty="0">
                <a:solidFill>
                  <a:srgbClr val="0000FF"/>
                </a:solidFill>
                <a:latin typeface="宋体" charset="-122"/>
                <a:sym typeface="Symbol" pitchFamily="18" charset="2"/>
              </a:rPr>
              <a:t>2.</a:t>
            </a:r>
            <a:r>
              <a:rPr lang="zh-CN" altLang="en-US" b="1" dirty="0">
                <a:solidFill>
                  <a:srgbClr val="0000FF"/>
                </a:solidFill>
                <a:latin typeface="宋体" charset="-122"/>
                <a:sym typeface="Symbol" pitchFamily="18" charset="2"/>
              </a:rPr>
              <a:t>求该气体节流</a:t>
            </a:r>
            <a:r>
              <a:rPr lang="zh-CN" altLang="en-US" b="1" dirty="0" smtClean="0">
                <a:solidFill>
                  <a:srgbClr val="0000FF"/>
                </a:solidFill>
                <a:latin typeface="宋体" charset="-122"/>
                <a:sym typeface="Symbol" pitchFamily="18" charset="2"/>
              </a:rPr>
              <a:t>膨胀时、绝热</a:t>
            </a:r>
            <a:r>
              <a:rPr lang="zh-CN" altLang="en-US" b="1" dirty="0">
                <a:solidFill>
                  <a:srgbClr val="0000FF"/>
                </a:solidFill>
                <a:latin typeface="宋体" charset="-122"/>
                <a:sym typeface="Symbol" pitchFamily="18" charset="2"/>
              </a:rPr>
              <a:t>真空膨胀时</a:t>
            </a:r>
            <a:r>
              <a:rPr lang="en-US" altLang="zh-CN" b="1" dirty="0">
                <a:solidFill>
                  <a:srgbClr val="0000FF"/>
                </a:solidFill>
                <a:latin typeface="宋体" charset="-122"/>
                <a:sym typeface="Symbol" pitchFamily="18" charset="2"/>
              </a:rPr>
              <a:t>T</a:t>
            </a:r>
            <a:r>
              <a:rPr lang="zh-CN" altLang="en-US" b="1" dirty="0">
                <a:solidFill>
                  <a:srgbClr val="0000FF"/>
                </a:solidFill>
                <a:latin typeface="宋体" charset="-122"/>
                <a:sym typeface="Symbol" pitchFamily="18" charset="2"/>
              </a:rPr>
              <a:t>的表达式</a:t>
            </a:r>
            <a:r>
              <a:rPr lang="zh-CN" altLang="en-US" b="1" dirty="0" smtClean="0">
                <a:solidFill>
                  <a:srgbClr val="0000FF"/>
                </a:solidFill>
                <a:latin typeface="宋体" charset="-122"/>
                <a:sym typeface="Symbol" pitchFamily="18" charset="2"/>
              </a:rPr>
              <a:t>。</a:t>
            </a:r>
            <a:endParaRPr lang="en-US" altLang="zh-CN" b="1" dirty="0" smtClean="0">
              <a:solidFill>
                <a:srgbClr val="0000FF"/>
              </a:solidFill>
              <a:latin typeface="宋体" charset="-122"/>
              <a:sym typeface="Symbol" pitchFamily="18" charset="2"/>
            </a:endParaRPr>
          </a:p>
          <a:p>
            <a:pPr>
              <a:lnSpc>
                <a:spcPct val="130000"/>
              </a:lnSpc>
              <a:buSzPct val="100000"/>
            </a:pPr>
            <a:r>
              <a:rPr lang="en-US" altLang="zh-CN" b="1" dirty="0" smtClean="0">
                <a:solidFill>
                  <a:srgbClr val="0000FF"/>
                </a:solidFill>
                <a:latin typeface="宋体" charset="-122"/>
                <a:sym typeface="Symbol" pitchFamily="18" charset="2"/>
              </a:rPr>
              <a:t>3</a:t>
            </a:r>
            <a:r>
              <a:rPr lang="zh-CN" altLang="en-US" b="1" dirty="0" smtClean="0">
                <a:solidFill>
                  <a:srgbClr val="0000FF"/>
                </a:solidFill>
                <a:latin typeface="宋体" charset="-122"/>
                <a:sym typeface="Symbol" pitchFamily="18" charset="2"/>
              </a:rPr>
              <a:t>、导出该气体经绝热可逆过程，温度</a:t>
            </a:r>
            <a:r>
              <a:rPr lang="en-US" altLang="zh-CN" b="1" dirty="0" smtClean="0">
                <a:solidFill>
                  <a:srgbClr val="0000FF"/>
                </a:solidFill>
                <a:latin typeface="宋体" charset="-122"/>
                <a:sym typeface="Symbol" pitchFamily="18" charset="2"/>
              </a:rPr>
              <a:t>T</a:t>
            </a:r>
            <a:r>
              <a:rPr lang="zh-CN" altLang="en-US" b="1" dirty="0" smtClean="0">
                <a:solidFill>
                  <a:srgbClr val="0000FF"/>
                </a:solidFill>
                <a:latin typeface="宋体" charset="-122"/>
                <a:sym typeface="Symbol" pitchFamily="18" charset="2"/>
              </a:rPr>
              <a:t>与体积</a:t>
            </a:r>
            <a:r>
              <a:rPr lang="en-US" altLang="zh-CN" b="1" dirty="0" smtClean="0">
                <a:solidFill>
                  <a:srgbClr val="0000FF"/>
                </a:solidFill>
                <a:latin typeface="宋体" charset="-122"/>
                <a:sym typeface="Symbol" pitchFamily="18" charset="2"/>
              </a:rPr>
              <a:t>V</a:t>
            </a:r>
            <a:r>
              <a:rPr lang="zh-CN" altLang="en-US" b="1" dirty="0" smtClean="0">
                <a:solidFill>
                  <a:srgbClr val="0000FF"/>
                </a:solidFill>
                <a:latin typeface="宋体" charset="-122"/>
                <a:sym typeface="Symbol" pitchFamily="18" charset="2"/>
              </a:rPr>
              <a:t>之间的函数关系</a:t>
            </a:r>
            <a:endParaRPr lang="zh-CN" altLang="en-US" b="1" dirty="0">
              <a:solidFill>
                <a:srgbClr val="0000FF"/>
              </a:solidFill>
              <a:latin typeface="宋体" charset="-122"/>
              <a:sym typeface="Symbol" pitchFamily="18" charset="2"/>
            </a:endParaRPr>
          </a:p>
          <a:p>
            <a:pPr>
              <a:lnSpc>
                <a:spcPct val="130000"/>
              </a:lnSpc>
              <a:buSzPct val="100000"/>
            </a:pPr>
            <a:r>
              <a:rPr lang="en-US" altLang="zh-CN" b="1" dirty="0">
                <a:solidFill>
                  <a:srgbClr val="0000FF"/>
                </a:solidFill>
                <a:latin typeface="宋体" charset="-122"/>
                <a:sym typeface="Symbol" pitchFamily="18" charset="2"/>
              </a:rPr>
              <a:t>4</a:t>
            </a:r>
            <a:r>
              <a:rPr lang="en-US" altLang="zh-CN" b="1" dirty="0" smtClean="0">
                <a:solidFill>
                  <a:srgbClr val="0000FF"/>
                </a:solidFill>
                <a:latin typeface="宋体" charset="-122"/>
                <a:sym typeface="Symbol" pitchFamily="18" charset="2"/>
              </a:rPr>
              <a:t>.</a:t>
            </a:r>
            <a:r>
              <a:rPr lang="zh-CN" altLang="en-US" b="1" dirty="0">
                <a:solidFill>
                  <a:srgbClr val="0000FF"/>
                </a:solidFill>
                <a:latin typeface="宋体" charset="-122"/>
                <a:sym typeface="Symbol" pitchFamily="18" charset="2"/>
              </a:rPr>
              <a:t>求该气体恒温可逆膨胀时</a:t>
            </a:r>
            <a:r>
              <a:rPr lang="en-US" altLang="zh-CN" b="1" dirty="0">
                <a:solidFill>
                  <a:srgbClr val="0000FF"/>
                </a:solidFill>
                <a:latin typeface="宋体" charset="-122"/>
                <a:sym typeface="Symbol" pitchFamily="18" charset="2"/>
              </a:rPr>
              <a:t>W</a:t>
            </a:r>
            <a:r>
              <a:rPr lang="zh-CN" altLang="en-US" b="1" dirty="0">
                <a:solidFill>
                  <a:srgbClr val="0000FF"/>
                </a:solidFill>
                <a:latin typeface="宋体" charset="-122"/>
                <a:sym typeface="Symbol" pitchFamily="18" charset="2"/>
              </a:rPr>
              <a:t>的</a:t>
            </a:r>
            <a:r>
              <a:rPr lang="zh-CN" altLang="en-US" b="1" dirty="0" smtClean="0">
                <a:solidFill>
                  <a:srgbClr val="0000FF"/>
                </a:solidFill>
                <a:latin typeface="宋体" charset="-122"/>
                <a:sym typeface="Symbol" pitchFamily="18" charset="2"/>
              </a:rPr>
              <a:t>表达式(</a:t>
            </a:r>
            <a:r>
              <a:rPr lang="zh-CN" altLang="en-US" b="1" dirty="0">
                <a:solidFill>
                  <a:srgbClr val="0000FF"/>
                </a:solidFill>
                <a:latin typeface="宋体" charset="-122"/>
                <a:sym typeface="Symbol" pitchFamily="18" charset="2"/>
              </a:rPr>
              <a:t>设</a:t>
            </a:r>
            <a:r>
              <a:rPr lang="en-US" altLang="zh-CN" b="1" dirty="0" err="1">
                <a:solidFill>
                  <a:srgbClr val="0000FF"/>
                </a:solidFill>
                <a:latin typeface="宋体" charset="-122"/>
                <a:sym typeface="Symbol" pitchFamily="18" charset="2"/>
              </a:rPr>
              <a:t>C</a:t>
            </a:r>
            <a:r>
              <a:rPr lang="en-US" altLang="zh-CN" b="1" baseline="-25000" dirty="0" err="1">
                <a:solidFill>
                  <a:srgbClr val="0000FF"/>
                </a:solidFill>
                <a:latin typeface="宋体" charset="-122"/>
                <a:sym typeface="Symbol" pitchFamily="18" charset="2"/>
              </a:rPr>
              <a:t>P,m</a:t>
            </a:r>
            <a:r>
              <a:rPr lang="en-US" altLang="zh-CN" b="1" dirty="0">
                <a:solidFill>
                  <a:srgbClr val="0000FF"/>
                </a:solidFill>
                <a:latin typeface="宋体" charset="-122"/>
                <a:sym typeface="Symbol" pitchFamily="18" charset="2"/>
              </a:rPr>
              <a:t>=</a:t>
            </a:r>
            <a:r>
              <a:rPr lang="zh-CN" altLang="en-US" b="1" dirty="0">
                <a:solidFill>
                  <a:srgbClr val="0000FF"/>
                </a:solidFill>
                <a:latin typeface="宋体" charset="-122"/>
                <a:sym typeface="Symbol" pitchFamily="18" charset="2"/>
              </a:rPr>
              <a:t>常数)</a:t>
            </a:r>
            <a:endParaRPr lang="en-US" altLang="zh-CN" b="1" dirty="0">
              <a:solidFill>
                <a:srgbClr val="0000FF"/>
              </a:solidFill>
              <a:latin typeface="宋体" charset="-122"/>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5"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5"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5"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28079" y="332656"/>
            <a:ext cx="8686800" cy="838200"/>
          </a:xfrm>
        </p:spPr>
        <p:txBody>
          <a:bodyPr>
            <a:normAutofit/>
          </a:bodyPr>
          <a:lstStyle/>
          <a:p>
            <a:r>
              <a:rPr lang="en-US" altLang="zh-CN" sz="3200" b="1" dirty="0">
                <a:solidFill>
                  <a:srgbClr val="FF0000"/>
                </a:solidFill>
                <a:latin typeface="宋体" charset="-122"/>
              </a:rPr>
              <a:t>§</a:t>
            </a:r>
            <a:r>
              <a:rPr lang="en-US" altLang="zh-CN" sz="3200" b="1" dirty="0" smtClean="0">
                <a:solidFill>
                  <a:srgbClr val="FF0000"/>
                </a:solidFill>
                <a:latin typeface="宋体" charset="-122"/>
              </a:rPr>
              <a:t>3-10</a:t>
            </a:r>
            <a:r>
              <a:rPr lang="zh-CN" altLang="en-US" sz="2700" b="1" dirty="0" smtClean="0">
                <a:solidFill>
                  <a:srgbClr val="FF0000"/>
                </a:solidFill>
                <a:latin typeface="宋体" charset="-122"/>
              </a:rPr>
              <a:t>由热力学</a:t>
            </a:r>
            <a:r>
              <a:rPr lang="zh-CN" altLang="en-US" sz="2700" b="1" dirty="0">
                <a:solidFill>
                  <a:srgbClr val="FF0000"/>
                </a:solidFill>
                <a:latin typeface="宋体" charset="-122"/>
              </a:rPr>
              <a:t>基本方程计算纯</a:t>
            </a:r>
            <a:r>
              <a:rPr lang="zh-CN" altLang="en-US" sz="2700" b="1" dirty="0" smtClean="0">
                <a:solidFill>
                  <a:srgbClr val="FF0000"/>
                </a:solidFill>
                <a:latin typeface="宋体" charset="-122"/>
              </a:rPr>
              <a:t>物质</a:t>
            </a:r>
            <a:r>
              <a:rPr lang="zh-CN" altLang="en-US" sz="2700" b="1" dirty="0">
                <a:solidFill>
                  <a:srgbClr val="FF0000"/>
                </a:solidFill>
                <a:latin typeface="宋体" charset="-122"/>
              </a:rPr>
              <a:t>的</a:t>
            </a:r>
            <a:r>
              <a:rPr lang="zh-CN" altLang="en-US" sz="2700" b="1" dirty="0" smtClean="0">
                <a:solidFill>
                  <a:srgbClr val="FF0000"/>
                </a:solidFill>
                <a:latin typeface="宋体" charset="-122"/>
                <a:sym typeface="Symbol" pitchFamily="18" charset="2"/>
              </a:rPr>
              <a:t></a:t>
            </a:r>
            <a:r>
              <a:rPr lang="en-US" altLang="zh-CN" sz="2700" b="1" dirty="0">
                <a:solidFill>
                  <a:srgbClr val="FF0000"/>
                </a:solidFill>
                <a:latin typeface="宋体" charset="-122"/>
                <a:sym typeface="Symbol" pitchFamily="18" charset="2"/>
              </a:rPr>
              <a:t>A, G</a:t>
            </a:r>
            <a:endParaRPr lang="en-US" altLang="zh-CN" sz="2700" b="1" dirty="0">
              <a:solidFill>
                <a:srgbClr val="FF0000"/>
              </a:solidFill>
              <a:latin typeface="宋体" charset="-122"/>
              <a:sym typeface="Symbol" pitchFamily="18" charset="2"/>
            </a:endParaRPr>
          </a:p>
        </p:txBody>
      </p:sp>
      <p:sp>
        <p:nvSpPr>
          <p:cNvPr id="5" name="Rectangle 3"/>
          <p:cNvSpPr>
            <a:spLocks noGrp="1" noChangeArrowheads="1"/>
          </p:cNvSpPr>
          <p:nvPr>
            <p:ph idx="1"/>
          </p:nvPr>
        </p:nvSpPr>
        <p:spPr bwMode="auto">
          <a:xfrm>
            <a:off x="323528" y="1124744"/>
            <a:ext cx="8668072" cy="2666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92500" lnSpcReduction="10000"/>
          </a:bodyPr>
          <a:lstStyle>
            <a:lvl1pPr marL="342900" indent="-342900" algn="l" eaLnBrk="0" hangingPunct="0">
              <a:spcBef>
                <a:spcPct val="20000"/>
              </a:spcBef>
              <a:buClr>
                <a:schemeClr val="folHlink"/>
              </a:buClr>
              <a:buSzPct val="90000"/>
              <a:buFont typeface="Wingdings" charset="2"/>
              <a:buChar char="n"/>
              <a:defRPr sz="2800">
                <a:solidFill>
                  <a:schemeClr val="tx1"/>
                </a:solidFill>
                <a:latin typeface="Arial" charset="0"/>
                <a:ea typeface="宋体" charset="-122"/>
              </a:defRPr>
            </a:lvl1pPr>
            <a:lvl2pPr marL="742950" indent="-285750" algn="l" eaLnBrk="0" hangingPunct="0">
              <a:spcBef>
                <a:spcPct val="20000"/>
              </a:spcBef>
              <a:buClr>
                <a:schemeClr val="accent1"/>
              </a:buClr>
              <a:buSzPct val="75000"/>
              <a:buFont typeface="Wingdings" charset="2"/>
              <a:buChar char="n"/>
              <a:defRPr sz="2600">
                <a:solidFill>
                  <a:schemeClr val="tx1"/>
                </a:solidFill>
                <a:latin typeface="Arial" charset="0"/>
                <a:ea typeface="宋体" charset="-122"/>
              </a:defRPr>
            </a:lvl2pPr>
            <a:lvl3pPr marL="1143000" indent="-228600" algn="l" eaLnBrk="0" hangingPunct="0">
              <a:spcBef>
                <a:spcPct val="20000"/>
              </a:spcBef>
              <a:buClr>
                <a:schemeClr val="folHlink"/>
              </a:buClr>
              <a:buSzPct val="55000"/>
              <a:buFont typeface="Wingdings" charset="2"/>
              <a:buChar char="n"/>
              <a:defRPr sz="2300">
                <a:solidFill>
                  <a:schemeClr val="tx1"/>
                </a:solidFill>
                <a:latin typeface="Arial" charset="0"/>
                <a:ea typeface="宋体" charset="-122"/>
              </a:defRPr>
            </a:lvl3pPr>
            <a:lvl4pPr marL="1600200" indent="-228600" algn="l" eaLnBrk="0" hangingPunct="0">
              <a:spcBef>
                <a:spcPct val="20000"/>
              </a:spcBef>
              <a:buClr>
                <a:schemeClr val="accent1"/>
              </a:buClr>
              <a:buFont typeface="Wingdings" charset="2"/>
              <a:buChar char="§"/>
              <a:defRPr sz="2000">
                <a:solidFill>
                  <a:schemeClr val="tx1"/>
                </a:solidFill>
                <a:latin typeface="Arial" charset="0"/>
                <a:ea typeface="宋体" charset="-122"/>
              </a:defRPr>
            </a:lvl4pPr>
            <a:lvl5pPr marL="2057400" indent="-228600" algn="l" eaLnBrk="0" hangingPunct="0">
              <a:spcBef>
                <a:spcPct val="20000"/>
              </a:spcBef>
              <a:buClr>
                <a:schemeClr val="accent1"/>
              </a:buClr>
              <a:buFont typeface="Wingdings"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宋体" charset="-122"/>
              </a:defRPr>
            </a:lvl9pPr>
          </a:lstStyle>
          <a:p>
            <a:pPr eaLnBrk="1" hangingPunct="1">
              <a:buFont typeface="Wingdings" charset="2"/>
              <a:buNone/>
            </a:pPr>
            <a:r>
              <a:rPr lang="zh-CN" altLang="en-US" sz="2400" b="0" dirty="0">
                <a:solidFill>
                  <a:srgbClr val="FF0000"/>
                </a:solidFill>
                <a:latin typeface="Times New Roman" pitchFamily="18" charset="0"/>
                <a:ea typeface="黑体" pitchFamily="2" charset="-122"/>
                <a:sym typeface="Symbol" pitchFamily="18" charset="2"/>
              </a:rPr>
              <a:t>恒温</a:t>
            </a:r>
            <a:r>
              <a:rPr lang="zh-CN" altLang="en-US" sz="2400" b="0" dirty="0">
                <a:latin typeface="Times New Roman" pitchFamily="18" charset="0"/>
                <a:ea typeface="黑体" pitchFamily="2" charset="-122"/>
                <a:sym typeface="Symbol" pitchFamily="18" charset="2"/>
              </a:rPr>
              <a:t>   </a:t>
            </a:r>
            <a:r>
              <a:rPr lang="en-US" altLang="zh-CN" sz="2400" b="0" dirty="0" err="1">
                <a:latin typeface="Times New Roman" pitchFamily="18" charset="0"/>
                <a:ea typeface="黑体" pitchFamily="2" charset="-122"/>
                <a:sym typeface="Symbol" pitchFamily="18" charset="2"/>
              </a:rPr>
              <a:t>d</a:t>
            </a:r>
            <a:r>
              <a:rPr lang="en-US" altLang="zh-CN" sz="2400" b="0" i="1" dirty="0" err="1">
                <a:latin typeface="Times New Roman" pitchFamily="18" charset="0"/>
                <a:ea typeface="黑体" pitchFamily="2" charset="-122"/>
                <a:sym typeface="Symbol" pitchFamily="18" charset="2"/>
              </a:rPr>
              <a:t>T</a:t>
            </a:r>
            <a:r>
              <a:rPr lang="en-US" altLang="zh-CN" sz="2400" b="0" dirty="0">
                <a:latin typeface="Times New Roman" pitchFamily="18" charset="0"/>
                <a:ea typeface="黑体" pitchFamily="2" charset="-122"/>
                <a:sym typeface="Symbol" pitchFamily="18" charset="2"/>
              </a:rPr>
              <a:t>=0</a:t>
            </a:r>
            <a:r>
              <a:rPr lang="zh-CN" altLang="en-US" sz="2400" b="0" dirty="0">
                <a:latin typeface="Times New Roman" pitchFamily="18" charset="0"/>
                <a:ea typeface="黑体" pitchFamily="2" charset="-122"/>
                <a:sym typeface="Symbol" pitchFamily="18" charset="2"/>
              </a:rPr>
              <a:t>时，从热力学基本方程 </a:t>
            </a:r>
            <a:endParaRPr lang="zh-CN" altLang="en-US" sz="2400" b="0" dirty="0">
              <a:latin typeface="Times New Roman" pitchFamily="18" charset="0"/>
              <a:ea typeface="黑体" pitchFamily="2" charset="-122"/>
              <a:sym typeface="Symbol" pitchFamily="18" charset="2"/>
            </a:endParaRPr>
          </a:p>
          <a:p>
            <a:pPr eaLnBrk="1" hangingPunct="1">
              <a:buFont typeface="Wingdings" charset="2"/>
              <a:buNone/>
            </a:pPr>
            <a:r>
              <a:rPr lang="zh-CN" altLang="en-US" sz="2400" b="0" dirty="0">
                <a:latin typeface="Times New Roman" pitchFamily="18" charset="0"/>
                <a:ea typeface="黑体" pitchFamily="2" charset="-122"/>
              </a:rPr>
              <a:t>          </a:t>
            </a:r>
            <a:r>
              <a:rPr lang="en-US" altLang="zh-CN" sz="2400" b="0" dirty="0" err="1">
                <a:latin typeface="Times New Roman" pitchFamily="18" charset="0"/>
                <a:ea typeface="黑体" pitchFamily="2" charset="-122"/>
              </a:rPr>
              <a:t>d</a:t>
            </a:r>
            <a:r>
              <a:rPr lang="en-US" altLang="zh-CN" sz="2400" b="0" i="1" dirty="0" err="1">
                <a:latin typeface="Times New Roman" pitchFamily="18" charset="0"/>
                <a:ea typeface="黑体" pitchFamily="2" charset="-122"/>
              </a:rPr>
              <a:t>A</a:t>
            </a:r>
            <a:r>
              <a:rPr lang="en-US" altLang="zh-CN" sz="2400" b="0" dirty="0">
                <a:latin typeface="Times New Roman" pitchFamily="18" charset="0"/>
                <a:ea typeface="黑体" pitchFamily="2" charset="-122"/>
              </a:rPr>
              <a:t>= </a:t>
            </a:r>
            <a:r>
              <a:rPr lang="en-US" altLang="zh-CN" sz="2400" b="0" dirty="0">
                <a:latin typeface="Times New Roman" pitchFamily="18" charset="0"/>
                <a:ea typeface="黑体" pitchFamily="2" charset="-122"/>
                <a:sym typeface="Symbol" pitchFamily="18" charset="2"/>
              </a:rPr>
              <a:t>– </a:t>
            </a:r>
            <a:r>
              <a:rPr lang="en-US" altLang="zh-CN" sz="2400" b="0" i="1" dirty="0" err="1">
                <a:latin typeface="Times New Roman" pitchFamily="18" charset="0"/>
                <a:ea typeface="黑体" pitchFamily="2" charset="-122"/>
              </a:rPr>
              <a:t>S</a:t>
            </a:r>
            <a:r>
              <a:rPr lang="en-US" altLang="zh-CN" sz="2400" b="0" dirty="0" err="1">
                <a:latin typeface="Times New Roman" pitchFamily="18" charset="0"/>
                <a:ea typeface="黑体" pitchFamily="2" charset="-122"/>
              </a:rPr>
              <a:t>d</a:t>
            </a:r>
            <a:r>
              <a:rPr lang="en-US" altLang="zh-CN" sz="2400" b="0" i="1" dirty="0" err="1">
                <a:latin typeface="Times New Roman" pitchFamily="18" charset="0"/>
                <a:ea typeface="黑体" pitchFamily="2" charset="-122"/>
              </a:rPr>
              <a:t>T</a:t>
            </a:r>
            <a:r>
              <a:rPr lang="en-US" altLang="zh-CN" sz="2400" b="0" i="1" dirty="0">
                <a:latin typeface="Times New Roman" pitchFamily="18" charset="0"/>
                <a:ea typeface="黑体" pitchFamily="2" charset="-122"/>
              </a:rPr>
              <a:t> </a:t>
            </a:r>
            <a:r>
              <a:rPr lang="en-US" altLang="zh-CN" sz="2400" b="0" dirty="0">
                <a:latin typeface="Times New Roman" pitchFamily="18" charset="0"/>
                <a:ea typeface="黑体" pitchFamily="2" charset="-122"/>
                <a:sym typeface="Symbol" pitchFamily="18" charset="2"/>
              </a:rPr>
              <a:t>–</a:t>
            </a:r>
            <a:r>
              <a:rPr lang="en-US" altLang="zh-CN" sz="2400" b="0" dirty="0">
                <a:latin typeface="Times New Roman" pitchFamily="18" charset="0"/>
                <a:ea typeface="黑体" pitchFamily="2" charset="-122"/>
              </a:rPr>
              <a:t> </a:t>
            </a:r>
            <a:r>
              <a:rPr lang="en-US" altLang="zh-CN" sz="2400" b="0" i="1" dirty="0" err="1">
                <a:latin typeface="Times New Roman" pitchFamily="18" charset="0"/>
                <a:ea typeface="黑体" pitchFamily="2" charset="-122"/>
              </a:rPr>
              <a:t>p</a:t>
            </a:r>
            <a:r>
              <a:rPr lang="en-US" altLang="zh-CN" sz="2400" b="0" dirty="0" err="1">
                <a:latin typeface="Times New Roman" pitchFamily="18" charset="0"/>
                <a:ea typeface="黑体" pitchFamily="2" charset="-122"/>
              </a:rPr>
              <a:t>d</a:t>
            </a:r>
            <a:r>
              <a:rPr lang="en-US" altLang="zh-CN" sz="2400" b="0" i="1" dirty="0" err="1">
                <a:latin typeface="Times New Roman" pitchFamily="18" charset="0"/>
                <a:ea typeface="黑体" pitchFamily="2" charset="-122"/>
              </a:rPr>
              <a:t>V</a:t>
            </a:r>
            <a:r>
              <a:rPr lang="en-US" altLang="zh-CN" sz="2400" b="0" dirty="0">
                <a:latin typeface="Times New Roman" pitchFamily="18" charset="0"/>
                <a:ea typeface="黑体" pitchFamily="2" charset="-122"/>
              </a:rPr>
              <a:t>       </a:t>
            </a:r>
            <a:r>
              <a:rPr lang="en-US" altLang="zh-CN" sz="2400" b="0" dirty="0" err="1">
                <a:latin typeface="Times New Roman" pitchFamily="18" charset="0"/>
                <a:ea typeface="黑体" pitchFamily="2" charset="-122"/>
              </a:rPr>
              <a:t>d</a:t>
            </a:r>
            <a:r>
              <a:rPr lang="en-US" altLang="zh-CN" sz="2400" b="0" i="1" dirty="0" err="1">
                <a:latin typeface="Times New Roman" pitchFamily="18" charset="0"/>
                <a:ea typeface="黑体" pitchFamily="2" charset="-122"/>
              </a:rPr>
              <a:t>G</a:t>
            </a:r>
            <a:r>
              <a:rPr lang="en-US" altLang="zh-CN" sz="2400" b="0" dirty="0">
                <a:latin typeface="Times New Roman" pitchFamily="18" charset="0"/>
                <a:ea typeface="黑体" pitchFamily="2" charset="-122"/>
              </a:rPr>
              <a:t>= </a:t>
            </a:r>
            <a:r>
              <a:rPr lang="en-US" altLang="zh-CN" sz="2400" b="0" dirty="0">
                <a:latin typeface="Times New Roman" pitchFamily="18" charset="0"/>
                <a:ea typeface="黑体" pitchFamily="2" charset="-122"/>
                <a:sym typeface="Symbol" pitchFamily="18" charset="2"/>
              </a:rPr>
              <a:t>–</a:t>
            </a:r>
            <a:r>
              <a:rPr lang="en-US" altLang="zh-CN" sz="2400" b="0" dirty="0">
                <a:latin typeface="Times New Roman" pitchFamily="18" charset="0"/>
                <a:ea typeface="黑体" pitchFamily="2" charset="-122"/>
              </a:rPr>
              <a:t> </a:t>
            </a:r>
            <a:r>
              <a:rPr lang="en-US" altLang="zh-CN" sz="2400" b="0" i="1" dirty="0" err="1">
                <a:latin typeface="Times New Roman" pitchFamily="18" charset="0"/>
                <a:ea typeface="黑体" pitchFamily="2" charset="-122"/>
              </a:rPr>
              <a:t>S</a:t>
            </a:r>
            <a:r>
              <a:rPr lang="en-US" altLang="zh-CN" sz="2400" b="0" dirty="0" err="1">
                <a:latin typeface="Times New Roman" pitchFamily="18" charset="0"/>
                <a:ea typeface="黑体" pitchFamily="2" charset="-122"/>
              </a:rPr>
              <a:t>d</a:t>
            </a:r>
            <a:r>
              <a:rPr lang="en-US" altLang="zh-CN" sz="2400" b="0" i="1" dirty="0" err="1">
                <a:latin typeface="Times New Roman" pitchFamily="18" charset="0"/>
                <a:ea typeface="黑体" pitchFamily="2" charset="-122"/>
              </a:rPr>
              <a:t>T</a:t>
            </a:r>
            <a:r>
              <a:rPr lang="en-US" altLang="zh-CN" sz="2400" b="0" dirty="0" err="1">
                <a:latin typeface="Times New Roman" pitchFamily="18" charset="0"/>
                <a:ea typeface="黑体" pitchFamily="2" charset="-122"/>
              </a:rPr>
              <a:t>+</a:t>
            </a:r>
            <a:r>
              <a:rPr lang="en-US" altLang="zh-CN" sz="2400" b="0" i="1" dirty="0" err="1">
                <a:latin typeface="Times New Roman" pitchFamily="18" charset="0"/>
                <a:ea typeface="黑体" pitchFamily="2" charset="-122"/>
              </a:rPr>
              <a:t>V</a:t>
            </a:r>
            <a:r>
              <a:rPr lang="en-US" altLang="zh-CN" sz="2400" b="0" dirty="0" err="1">
                <a:latin typeface="Times New Roman" pitchFamily="18" charset="0"/>
                <a:ea typeface="黑体" pitchFamily="2" charset="-122"/>
              </a:rPr>
              <a:t>d</a:t>
            </a:r>
            <a:r>
              <a:rPr lang="en-US" altLang="zh-CN" sz="2400" b="0" i="1" dirty="0" err="1">
                <a:latin typeface="Times New Roman" pitchFamily="18" charset="0"/>
                <a:ea typeface="黑体" pitchFamily="2" charset="-122"/>
              </a:rPr>
              <a:t>p</a:t>
            </a:r>
            <a:r>
              <a:rPr lang="en-US" altLang="zh-CN" sz="2400" b="0" dirty="0">
                <a:latin typeface="Times New Roman" pitchFamily="18" charset="0"/>
                <a:ea typeface="黑体" pitchFamily="2" charset="-122"/>
              </a:rPr>
              <a:t> </a:t>
            </a:r>
            <a:endParaRPr lang="en-US" altLang="zh-CN" sz="2400" b="0" dirty="0">
              <a:latin typeface="Times New Roman" pitchFamily="18" charset="0"/>
              <a:ea typeface="黑体" pitchFamily="2" charset="-122"/>
            </a:endParaRPr>
          </a:p>
          <a:p>
            <a:pPr eaLnBrk="1" hangingPunct="1">
              <a:buFont typeface="Wingdings" charset="2"/>
              <a:buNone/>
            </a:pPr>
            <a:r>
              <a:rPr lang="zh-CN" altLang="en-US" sz="2400" b="0" dirty="0">
                <a:latin typeface="Times New Roman" pitchFamily="18" charset="0"/>
                <a:ea typeface="黑体" pitchFamily="2" charset="-122"/>
              </a:rPr>
              <a:t>得          </a:t>
            </a:r>
            <a:r>
              <a:rPr lang="en-US" altLang="zh-CN" sz="2400" b="0" dirty="0" err="1">
                <a:latin typeface="Times New Roman" pitchFamily="18" charset="0"/>
                <a:ea typeface="黑体" pitchFamily="2" charset="-122"/>
              </a:rPr>
              <a:t>d</a:t>
            </a:r>
            <a:r>
              <a:rPr lang="en-US" altLang="zh-CN" sz="2400" b="0" i="1" dirty="0" err="1">
                <a:latin typeface="Times New Roman" pitchFamily="18" charset="0"/>
                <a:ea typeface="黑体" pitchFamily="2" charset="-122"/>
              </a:rPr>
              <a:t>A</a:t>
            </a:r>
            <a:r>
              <a:rPr lang="en-US" altLang="zh-CN" sz="2400" b="0" i="1" baseline="-25000" dirty="0" err="1">
                <a:latin typeface="Times New Roman" pitchFamily="18" charset="0"/>
                <a:ea typeface="黑体" pitchFamily="2" charset="-122"/>
              </a:rPr>
              <a:t>T</a:t>
            </a:r>
            <a:r>
              <a:rPr lang="en-US" altLang="zh-CN" sz="2400" b="0" dirty="0">
                <a:latin typeface="Times New Roman" pitchFamily="18" charset="0"/>
                <a:ea typeface="黑体" pitchFamily="2" charset="-122"/>
              </a:rPr>
              <a:t>= </a:t>
            </a:r>
            <a:r>
              <a:rPr lang="en-US" altLang="zh-CN" sz="2400" b="0" dirty="0">
                <a:latin typeface="Times New Roman" pitchFamily="18" charset="0"/>
                <a:ea typeface="黑体" pitchFamily="2" charset="-122"/>
                <a:sym typeface="Symbol" pitchFamily="18" charset="2"/>
              </a:rPr>
              <a:t>–</a:t>
            </a:r>
            <a:r>
              <a:rPr lang="en-US" altLang="zh-CN" sz="2400" b="0" dirty="0">
                <a:latin typeface="Times New Roman" pitchFamily="18" charset="0"/>
                <a:ea typeface="黑体" pitchFamily="2" charset="-122"/>
              </a:rPr>
              <a:t> </a:t>
            </a:r>
            <a:r>
              <a:rPr lang="en-US" altLang="zh-CN" sz="2400" b="0" i="1" dirty="0" err="1">
                <a:latin typeface="Times New Roman" pitchFamily="18" charset="0"/>
                <a:ea typeface="黑体" pitchFamily="2" charset="-122"/>
              </a:rPr>
              <a:t>p</a:t>
            </a:r>
            <a:r>
              <a:rPr lang="en-US" altLang="zh-CN" sz="2400" b="0" dirty="0" err="1">
                <a:latin typeface="Times New Roman" pitchFamily="18" charset="0"/>
                <a:ea typeface="黑体" pitchFamily="2" charset="-122"/>
              </a:rPr>
              <a:t>d</a:t>
            </a:r>
            <a:r>
              <a:rPr lang="en-US" altLang="zh-CN" sz="2400" b="0" i="1" dirty="0" err="1">
                <a:latin typeface="Times New Roman" pitchFamily="18" charset="0"/>
                <a:ea typeface="黑体" pitchFamily="2" charset="-122"/>
              </a:rPr>
              <a:t>V</a:t>
            </a:r>
            <a:r>
              <a:rPr lang="en-US" altLang="zh-CN" sz="2400" b="0" dirty="0">
                <a:latin typeface="Times New Roman" pitchFamily="18" charset="0"/>
                <a:ea typeface="黑体" pitchFamily="2" charset="-122"/>
              </a:rPr>
              <a:t>          </a:t>
            </a:r>
            <a:r>
              <a:rPr lang="en-US" altLang="zh-CN" sz="2400" b="0" dirty="0" err="1">
                <a:latin typeface="Times New Roman" pitchFamily="18" charset="0"/>
                <a:ea typeface="黑体" pitchFamily="2" charset="-122"/>
              </a:rPr>
              <a:t>d</a:t>
            </a:r>
            <a:r>
              <a:rPr lang="en-US" altLang="zh-CN" sz="2400" b="0" i="1" dirty="0" err="1">
                <a:latin typeface="Times New Roman" pitchFamily="18" charset="0"/>
                <a:ea typeface="黑体" pitchFamily="2" charset="-122"/>
              </a:rPr>
              <a:t>G</a:t>
            </a:r>
            <a:r>
              <a:rPr lang="en-US" altLang="zh-CN" sz="2400" b="0" i="1" baseline="-25000" dirty="0" err="1">
                <a:latin typeface="Times New Roman" pitchFamily="18" charset="0"/>
                <a:ea typeface="黑体" pitchFamily="2" charset="-122"/>
              </a:rPr>
              <a:t>T</a:t>
            </a:r>
            <a:r>
              <a:rPr lang="en-US" altLang="zh-CN" sz="2400" b="0" dirty="0">
                <a:latin typeface="Times New Roman" pitchFamily="18" charset="0"/>
                <a:ea typeface="黑体" pitchFamily="2" charset="-122"/>
              </a:rPr>
              <a:t>= </a:t>
            </a:r>
            <a:r>
              <a:rPr lang="en-US" altLang="zh-CN" sz="2400" b="0" i="1" dirty="0" err="1">
                <a:latin typeface="Times New Roman" pitchFamily="18" charset="0"/>
                <a:ea typeface="黑体" pitchFamily="2" charset="-122"/>
              </a:rPr>
              <a:t>V</a:t>
            </a:r>
            <a:r>
              <a:rPr lang="en-US" altLang="zh-CN" sz="2400" b="0" dirty="0" err="1">
                <a:latin typeface="Times New Roman" pitchFamily="18" charset="0"/>
                <a:ea typeface="黑体" pitchFamily="2" charset="-122"/>
              </a:rPr>
              <a:t>d</a:t>
            </a:r>
            <a:r>
              <a:rPr lang="en-US" altLang="zh-CN" sz="2400" b="0" i="1" dirty="0" err="1">
                <a:latin typeface="Times New Roman" pitchFamily="18" charset="0"/>
                <a:ea typeface="黑体" pitchFamily="2" charset="-122"/>
              </a:rPr>
              <a:t>p</a:t>
            </a:r>
            <a:r>
              <a:rPr lang="en-US" altLang="zh-CN" sz="2400" b="0" dirty="0">
                <a:latin typeface="Times New Roman" pitchFamily="18" charset="0"/>
                <a:ea typeface="黑体" pitchFamily="2" charset="-122"/>
              </a:rPr>
              <a:t> </a:t>
            </a:r>
            <a:endParaRPr lang="en-US" altLang="zh-CN" sz="2400" b="0" dirty="0">
              <a:latin typeface="Times New Roman" pitchFamily="18" charset="0"/>
              <a:ea typeface="黑体" pitchFamily="2" charset="-122"/>
            </a:endParaRPr>
          </a:p>
          <a:p>
            <a:pPr eaLnBrk="1" hangingPunct="1">
              <a:buFont typeface="Wingdings" charset="2"/>
              <a:buNone/>
            </a:pPr>
            <a:endParaRPr lang="en-US" altLang="zh-CN" sz="2400" b="0" dirty="0">
              <a:latin typeface="Times New Roman" pitchFamily="18" charset="0"/>
              <a:ea typeface="黑体" pitchFamily="2" charset="-122"/>
            </a:endParaRPr>
          </a:p>
          <a:p>
            <a:pPr eaLnBrk="1" hangingPunct="1">
              <a:buFont typeface="Wingdings" charset="2"/>
              <a:buNone/>
            </a:pPr>
            <a:r>
              <a:rPr lang="zh-CN" altLang="en-US" sz="2400" b="0" dirty="0" smtClean="0">
                <a:latin typeface="Times New Roman" pitchFamily="18" charset="0"/>
                <a:ea typeface="黑体" pitchFamily="2" charset="-122"/>
              </a:rPr>
              <a:t>对于</a:t>
            </a:r>
            <a:r>
              <a:rPr lang="zh-CN" altLang="en-US" sz="2400" b="0" dirty="0" smtClean="0">
                <a:solidFill>
                  <a:schemeClr val="accent2"/>
                </a:solidFill>
                <a:latin typeface="Times New Roman" pitchFamily="18" charset="0"/>
                <a:ea typeface="黑体" pitchFamily="2" charset="-122"/>
              </a:rPr>
              <a:t>理想气体</a:t>
            </a:r>
            <a:r>
              <a:rPr lang="zh-CN" altLang="en-US" sz="2400" b="0" dirty="0" smtClean="0">
                <a:latin typeface="Times New Roman" pitchFamily="18" charset="0"/>
                <a:ea typeface="黑体" pitchFamily="2" charset="-122"/>
              </a:rPr>
              <a:t>，</a:t>
            </a:r>
            <a:r>
              <a:rPr lang="zh-CN" altLang="en-US" sz="2400" b="0" dirty="0">
                <a:latin typeface="Times New Roman" pitchFamily="18" charset="0"/>
                <a:ea typeface="黑体" pitchFamily="2" charset="-122"/>
              </a:rPr>
              <a:t>将</a:t>
            </a:r>
            <a:r>
              <a:rPr lang="en-US" altLang="zh-CN" sz="2400" b="0" i="1" dirty="0" err="1">
                <a:latin typeface="Times New Roman" pitchFamily="18" charset="0"/>
                <a:ea typeface="黑体" pitchFamily="2" charset="-122"/>
              </a:rPr>
              <a:t>pV</a:t>
            </a:r>
            <a:r>
              <a:rPr lang="en-US" altLang="zh-CN" sz="2400" b="0" dirty="0">
                <a:latin typeface="Times New Roman" pitchFamily="18" charset="0"/>
                <a:ea typeface="黑体" pitchFamily="2" charset="-122"/>
              </a:rPr>
              <a:t>=</a:t>
            </a:r>
            <a:r>
              <a:rPr lang="en-US" altLang="zh-CN" sz="2400" b="0" i="1" dirty="0" err="1">
                <a:latin typeface="Times New Roman" pitchFamily="18" charset="0"/>
                <a:ea typeface="黑体" pitchFamily="2" charset="-122"/>
              </a:rPr>
              <a:t>nRT</a:t>
            </a:r>
            <a:r>
              <a:rPr lang="zh-CN" altLang="en-US" sz="2400" b="0" dirty="0">
                <a:latin typeface="Times New Roman" pitchFamily="18" charset="0"/>
                <a:ea typeface="黑体" pitchFamily="2" charset="-122"/>
              </a:rPr>
              <a:t>代入积分，有</a:t>
            </a:r>
            <a:endParaRPr lang="zh-CN" altLang="en-US" sz="2400" b="0" dirty="0">
              <a:latin typeface="Times New Roman" pitchFamily="18" charset="0"/>
              <a:ea typeface="黑体" pitchFamily="2" charset="-122"/>
            </a:endParaRPr>
          </a:p>
          <a:p>
            <a:pPr eaLnBrk="1" hangingPunct="1">
              <a:buFont typeface="Wingdings" charset="2"/>
              <a:buNone/>
            </a:pPr>
            <a:r>
              <a:rPr lang="zh-CN" altLang="en-US" sz="2400" b="0" dirty="0">
                <a:latin typeface="Times New Roman" pitchFamily="18" charset="0"/>
                <a:ea typeface="黑体" pitchFamily="2" charset="-122"/>
                <a:sym typeface="Symbol" pitchFamily="18" charset="2"/>
              </a:rPr>
              <a:t>                    </a:t>
            </a:r>
            <a:r>
              <a:rPr lang="en-US" altLang="zh-CN" sz="2400" b="0" i="1" dirty="0">
                <a:latin typeface="Times New Roman" pitchFamily="18" charset="0"/>
                <a:ea typeface="黑体" pitchFamily="2" charset="-122"/>
                <a:sym typeface="Symbol" pitchFamily="18" charset="2"/>
              </a:rPr>
              <a:t>A</a:t>
            </a:r>
            <a:r>
              <a:rPr lang="en-US" altLang="zh-CN" sz="2400" b="0" i="1" baseline="-25000" dirty="0">
                <a:latin typeface="Times New Roman" pitchFamily="18" charset="0"/>
                <a:ea typeface="黑体" pitchFamily="2" charset="-122"/>
              </a:rPr>
              <a:t>T</a:t>
            </a:r>
            <a:r>
              <a:rPr lang="en-US" altLang="zh-CN" sz="2400" b="0" i="1" dirty="0">
                <a:latin typeface="Times New Roman" pitchFamily="18" charset="0"/>
                <a:ea typeface="黑体" pitchFamily="2" charset="-122"/>
                <a:sym typeface="Symbol" pitchFamily="18" charset="2"/>
              </a:rPr>
              <a:t> </a:t>
            </a:r>
            <a:r>
              <a:rPr lang="en-US" altLang="zh-CN" sz="2400" b="0" dirty="0">
                <a:latin typeface="Times New Roman" pitchFamily="18" charset="0"/>
                <a:ea typeface="黑体" pitchFamily="2" charset="-122"/>
                <a:sym typeface="Symbol" pitchFamily="18" charset="2"/>
              </a:rPr>
              <a:t>= –</a:t>
            </a:r>
            <a:r>
              <a:rPr lang="en-US" altLang="zh-CN" sz="2400" b="0" i="1" dirty="0" err="1">
                <a:latin typeface="Times New Roman" pitchFamily="18" charset="0"/>
                <a:ea typeface="黑体" pitchFamily="2" charset="-122"/>
              </a:rPr>
              <a:t>nRT</a:t>
            </a:r>
            <a:r>
              <a:rPr lang="en-US" altLang="zh-CN" sz="2400" b="0" i="1" dirty="0">
                <a:latin typeface="Times New Roman" pitchFamily="18" charset="0"/>
                <a:ea typeface="黑体" pitchFamily="2" charset="-122"/>
              </a:rPr>
              <a:t> </a:t>
            </a:r>
            <a:r>
              <a:rPr lang="en-US" altLang="zh-CN" sz="2400" b="0" dirty="0">
                <a:latin typeface="Times New Roman" pitchFamily="18" charset="0"/>
                <a:ea typeface="黑体" pitchFamily="2" charset="-122"/>
              </a:rPr>
              <a:t>ln(</a:t>
            </a:r>
            <a:r>
              <a:rPr lang="en-US" altLang="zh-CN" sz="2400" b="0" i="1" dirty="0">
                <a:latin typeface="Times New Roman" pitchFamily="18" charset="0"/>
                <a:ea typeface="黑体" pitchFamily="2" charset="-122"/>
              </a:rPr>
              <a:t>V</a:t>
            </a:r>
            <a:r>
              <a:rPr lang="en-US" altLang="zh-CN" sz="2400" b="0" baseline="-30000" dirty="0">
                <a:latin typeface="Times New Roman" pitchFamily="18" charset="0"/>
                <a:ea typeface="黑体" pitchFamily="2" charset="-122"/>
              </a:rPr>
              <a:t>2</a:t>
            </a:r>
            <a:r>
              <a:rPr lang="en-US" altLang="zh-CN" sz="2400" b="0" dirty="0">
                <a:latin typeface="Times New Roman" pitchFamily="18" charset="0"/>
                <a:ea typeface="黑体" pitchFamily="2" charset="-122"/>
              </a:rPr>
              <a:t> /</a:t>
            </a:r>
            <a:r>
              <a:rPr lang="en-US" altLang="zh-CN" sz="2400" b="0" i="1" dirty="0">
                <a:latin typeface="Times New Roman" pitchFamily="18" charset="0"/>
                <a:ea typeface="黑体" pitchFamily="2" charset="-122"/>
              </a:rPr>
              <a:t>V</a:t>
            </a:r>
            <a:r>
              <a:rPr lang="en-US" altLang="zh-CN" sz="2400" b="0" baseline="-30000" dirty="0">
                <a:latin typeface="Times New Roman" pitchFamily="18" charset="0"/>
                <a:ea typeface="黑体" pitchFamily="2" charset="-122"/>
              </a:rPr>
              <a:t>1</a:t>
            </a:r>
            <a:r>
              <a:rPr lang="en-US" altLang="zh-CN" sz="2400" b="0" dirty="0">
                <a:latin typeface="Times New Roman" pitchFamily="18" charset="0"/>
                <a:ea typeface="黑体" pitchFamily="2" charset="-122"/>
              </a:rPr>
              <a:t>)</a:t>
            </a:r>
            <a:endParaRPr lang="en-US" altLang="zh-CN" sz="2400" b="0" dirty="0">
              <a:latin typeface="Times New Roman" pitchFamily="18" charset="0"/>
              <a:ea typeface="黑体" pitchFamily="2" charset="-122"/>
            </a:endParaRPr>
          </a:p>
          <a:p>
            <a:pPr eaLnBrk="1" hangingPunct="1">
              <a:buFont typeface="Wingdings" charset="2"/>
              <a:buNone/>
            </a:pPr>
            <a:r>
              <a:rPr lang="en-US" altLang="zh-CN" sz="2400" b="0" dirty="0">
                <a:latin typeface="Times New Roman" pitchFamily="18" charset="0"/>
                <a:ea typeface="黑体" pitchFamily="2" charset="-122"/>
                <a:sym typeface="Symbol" pitchFamily="18" charset="2"/>
              </a:rPr>
              <a:t>                   </a:t>
            </a:r>
            <a:r>
              <a:rPr lang="en-US" altLang="zh-CN" sz="2400" b="0" i="1" dirty="0">
                <a:latin typeface="Times New Roman" pitchFamily="18" charset="0"/>
                <a:ea typeface="黑体" pitchFamily="2" charset="-122"/>
                <a:sym typeface="Symbol" pitchFamily="18" charset="2"/>
              </a:rPr>
              <a:t>G</a:t>
            </a:r>
            <a:r>
              <a:rPr lang="en-US" altLang="zh-CN" sz="2400" b="0" i="1" baseline="-25000" dirty="0">
                <a:latin typeface="Times New Roman" pitchFamily="18" charset="0"/>
                <a:ea typeface="黑体" pitchFamily="2" charset="-122"/>
              </a:rPr>
              <a:t>T</a:t>
            </a:r>
            <a:r>
              <a:rPr lang="en-US" altLang="zh-CN" sz="2400" b="0" dirty="0">
                <a:latin typeface="Times New Roman" pitchFamily="18" charset="0"/>
                <a:ea typeface="黑体" pitchFamily="2" charset="-122"/>
                <a:sym typeface="Symbol" pitchFamily="18" charset="2"/>
              </a:rPr>
              <a:t> = </a:t>
            </a:r>
            <a:r>
              <a:rPr lang="en-US" altLang="zh-CN" sz="2400" b="0" i="1" dirty="0" err="1">
                <a:latin typeface="Times New Roman" pitchFamily="18" charset="0"/>
                <a:ea typeface="黑体" pitchFamily="2" charset="-122"/>
              </a:rPr>
              <a:t>nRT</a:t>
            </a:r>
            <a:r>
              <a:rPr lang="en-US" altLang="zh-CN" sz="2400" b="0" i="1" dirty="0">
                <a:latin typeface="Times New Roman" pitchFamily="18" charset="0"/>
                <a:ea typeface="黑体" pitchFamily="2" charset="-122"/>
              </a:rPr>
              <a:t> </a:t>
            </a:r>
            <a:r>
              <a:rPr lang="en-US" altLang="zh-CN" sz="2400" b="0" dirty="0">
                <a:latin typeface="Times New Roman" pitchFamily="18" charset="0"/>
                <a:ea typeface="黑体" pitchFamily="2" charset="-122"/>
              </a:rPr>
              <a:t>ln(</a:t>
            </a:r>
            <a:r>
              <a:rPr lang="en-US" altLang="zh-CN" sz="2400" b="0" i="1" dirty="0">
                <a:latin typeface="Times New Roman" pitchFamily="18" charset="0"/>
                <a:ea typeface="黑体" pitchFamily="2" charset="-122"/>
              </a:rPr>
              <a:t>p</a:t>
            </a:r>
            <a:r>
              <a:rPr lang="en-US" altLang="zh-CN" sz="2400" b="0" baseline="-30000" dirty="0">
                <a:latin typeface="Times New Roman" pitchFamily="18" charset="0"/>
                <a:ea typeface="黑体" pitchFamily="2" charset="-122"/>
              </a:rPr>
              <a:t>2</a:t>
            </a:r>
            <a:r>
              <a:rPr lang="en-US" altLang="zh-CN" sz="2400" b="0" dirty="0">
                <a:latin typeface="Times New Roman" pitchFamily="18" charset="0"/>
                <a:ea typeface="黑体" pitchFamily="2" charset="-122"/>
              </a:rPr>
              <a:t> /</a:t>
            </a:r>
            <a:r>
              <a:rPr lang="en-US" altLang="zh-CN" sz="2400" b="0" i="1" dirty="0">
                <a:latin typeface="Times New Roman" pitchFamily="18" charset="0"/>
                <a:ea typeface="黑体" pitchFamily="2" charset="-122"/>
              </a:rPr>
              <a:t>p</a:t>
            </a:r>
            <a:r>
              <a:rPr lang="en-US" altLang="zh-CN" sz="2400" b="0" baseline="-30000" dirty="0">
                <a:latin typeface="Times New Roman" pitchFamily="18" charset="0"/>
                <a:ea typeface="黑体" pitchFamily="2" charset="-122"/>
              </a:rPr>
              <a:t>1</a:t>
            </a:r>
            <a:r>
              <a:rPr lang="en-US" altLang="zh-CN" sz="2400" b="0" dirty="0" smtClean="0">
                <a:latin typeface="Times New Roman" pitchFamily="18" charset="0"/>
                <a:ea typeface="黑体" pitchFamily="2" charset="-122"/>
              </a:rPr>
              <a:t>)             </a:t>
            </a:r>
            <a:r>
              <a:rPr lang="zh-CN" altLang="zh-CN" sz="2400" b="0" dirty="0" smtClean="0">
                <a:latin typeface="Times New Roman" pitchFamily="18" charset="0"/>
                <a:ea typeface="黑体" pitchFamily="2" charset="-122"/>
              </a:rPr>
              <a:t>两者</a:t>
            </a:r>
            <a:r>
              <a:rPr lang="zh-CN" altLang="zh-CN" sz="2400" b="0" dirty="0">
                <a:latin typeface="Times New Roman" pitchFamily="18" charset="0"/>
                <a:ea typeface="黑体" pitchFamily="2" charset="-122"/>
              </a:rPr>
              <a:t>相等</a:t>
            </a:r>
            <a:r>
              <a:rPr lang="zh-CN" altLang="zh-CN" sz="2400" b="0" dirty="0" smtClean="0">
                <a:latin typeface="Times New Roman" pitchFamily="18" charset="0"/>
                <a:ea typeface="黑体" pitchFamily="2" charset="-122"/>
              </a:rPr>
              <a:t>。</a:t>
            </a:r>
            <a:endParaRPr lang="en-US" altLang="zh-CN" sz="2400" b="0" dirty="0" smtClean="0">
              <a:latin typeface="Times New Roman" pitchFamily="18" charset="0"/>
              <a:ea typeface="黑体" pitchFamily="2" charset="-122"/>
            </a:endParaRPr>
          </a:p>
          <a:p>
            <a:pPr eaLnBrk="1" hangingPunct="1">
              <a:buFont typeface="Wingdings" charset="2"/>
              <a:buNone/>
            </a:pPr>
            <a:endParaRPr lang="zh-CN" altLang="en-US" sz="2400" b="0" dirty="0">
              <a:latin typeface="Times New Roman" pitchFamily="18" charset="0"/>
              <a:ea typeface="黑体" pitchFamily="2" charset="-122"/>
            </a:endParaRPr>
          </a:p>
        </p:txBody>
      </p:sp>
      <p:sp>
        <p:nvSpPr>
          <p:cNvPr id="6" name="Rectangle 2"/>
          <p:cNvSpPr>
            <a:spLocks noChangeArrowheads="1"/>
          </p:cNvSpPr>
          <p:nvPr/>
        </p:nvSpPr>
        <p:spPr bwMode="auto">
          <a:xfrm>
            <a:off x="323528" y="3861048"/>
            <a:ext cx="8208912" cy="2133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eaLnBrk="0" hangingPunct="0">
              <a:spcBef>
                <a:spcPct val="20000"/>
              </a:spcBef>
              <a:buClr>
                <a:schemeClr val="folHlink"/>
              </a:buClr>
              <a:buSzPct val="90000"/>
              <a:buFont typeface="Wingdings" charset="2"/>
              <a:buChar char="n"/>
              <a:defRPr sz="2800">
                <a:solidFill>
                  <a:schemeClr val="tx1"/>
                </a:solidFill>
                <a:latin typeface="Arial" charset="0"/>
                <a:ea typeface="宋体" charset="-122"/>
              </a:defRPr>
            </a:lvl1pPr>
            <a:lvl2pPr marL="742950" indent="-285750" algn="l" eaLnBrk="0" hangingPunct="0">
              <a:spcBef>
                <a:spcPct val="20000"/>
              </a:spcBef>
              <a:buClr>
                <a:schemeClr val="accent1"/>
              </a:buClr>
              <a:buSzPct val="75000"/>
              <a:buFont typeface="Wingdings" charset="2"/>
              <a:buChar char="n"/>
              <a:defRPr sz="2600">
                <a:solidFill>
                  <a:schemeClr val="tx1"/>
                </a:solidFill>
                <a:latin typeface="Arial" charset="0"/>
                <a:ea typeface="宋体" charset="-122"/>
              </a:defRPr>
            </a:lvl2pPr>
            <a:lvl3pPr marL="1143000" indent="-228600" algn="l" eaLnBrk="0" hangingPunct="0">
              <a:spcBef>
                <a:spcPct val="20000"/>
              </a:spcBef>
              <a:buClr>
                <a:schemeClr val="folHlink"/>
              </a:buClr>
              <a:buSzPct val="55000"/>
              <a:buFont typeface="Wingdings" charset="2"/>
              <a:buChar char="n"/>
              <a:defRPr sz="2300">
                <a:solidFill>
                  <a:schemeClr val="tx1"/>
                </a:solidFill>
                <a:latin typeface="Arial" charset="0"/>
                <a:ea typeface="宋体" charset="-122"/>
              </a:defRPr>
            </a:lvl3pPr>
            <a:lvl4pPr marL="1600200" indent="-228600" algn="l" eaLnBrk="0" hangingPunct="0">
              <a:spcBef>
                <a:spcPct val="20000"/>
              </a:spcBef>
              <a:buClr>
                <a:schemeClr val="accent1"/>
              </a:buClr>
              <a:buFont typeface="Wingdings" charset="2"/>
              <a:buChar char="§"/>
              <a:defRPr sz="2000">
                <a:solidFill>
                  <a:schemeClr val="tx1"/>
                </a:solidFill>
                <a:latin typeface="Arial" charset="0"/>
                <a:ea typeface="宋体" charset="-122"/>
              </a:defRPr>
            </a:lvl4pPr>
            <a:lvl5pPr marL="2057400" indent="-228600" algn="l" eaLnBrk="0" hangingPunct="0">
              <a:spcBef>
                <a:spcPct val="20000"/>
              </a:spcBef>
              <a:buClr>
                <a:schemeClr val="accent1"/>
              </a:buClr>
              <a:buFont typeface="Wingdings"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宋体" charset="-122"/>
              </a:defRPr>
            </a:lvl9pPr>
          </a:lstStyle>
          <a:p>
            <a:pPr eaLnBrk="1" hangingPunct="1">
              <a:buFont typeface="Wingdings" charset="2"/>
              <a:buNone/>
            </a:pPr>
            <a:r>
              <a:rPr lang="zh-CN" altLang="en-US" sz="2400" dirty="0">
                <a:latin typeface="Times New Roman" pitchFamily="18" charset="0"/>
                <a:ea typeface="黑体" pitchFamily="2" charset="-122"/>
              </a:rPr>
              <a:t>对于</a:t>
            </a:r>
            <a:r>
              <a:rPr lang="zh-CN" altLang="en-US" sz="2400" dirty="0">
                <a:solidFill>
                  <a:schemeClr val="accent2"/>
                </a:solidFill>
                <a:latin typeface="Times New Roman" pitchFamily="18" charset="0"/>
                <a:ea typeface="黑体" pitchFamily="2" charset="-122"/>
              </a:rPr>
              <a:t>凝聚态物质</a:t>
            </a:r>
            <a:r>
              <a:rPr lang="zh-CN" altLang="en-US" sz="2400" dirty="0" smtClean="0">
                <a:latin typeface="Times New Roman" pitchFamily="18" charset="0"/>
                <a:ea typeface="黑体" pitchFamily="2" charset="-122"/>
              </a:rPr>
              <a:t>：</a:t>
            </a:r>
            <a:r>
              <a:rPr lang="zh-CN" altLang="en-US" sz="2400" dirty="0" smtClean="0">
                <a:latin typeface="Times New Roman" pitchFamily="18" charset="0"/>
                <a:ea typeface="黑体" pitchFamily="2" charset="-122"/>
                <a:sym typeface="Symbol" pitchFamily="18" charset="2"/>
              </a:rPr>
              <a:t></a:t>
            </a:r>
            <a:r>
              <a:rPr lang="en-US" altLang="zh-CN" sz="2400" i="1" dirty="0">
                <a:latin typeface="Times New Roman" pitchFamily="18" charset="0"/>
                <a:ea typeface="黑体" pitchFamily="2" charset="-122"/>
                <a:sym typeface="Symbol" pitchFamily="18" charset="2"/>
              </a:rPr>
              <a:t>A</a:t>
            </a:r>
            <a:r>
              <a:rPr lang="en-US" altLang="zh-CN" sz="2400" i="1" baseline="-25000" dirty="0">
                <a:latin typeface="Times New Roman" pitchFamily="18" charset="0"/>
                <a:ea typeface="黑体" pitchFamily="2" charset="-122"/>
              </a:rPr>
              <a:t>T</a:t>
            </a:r>
            <a:r>
              <a:rPr lang="en-US" altLang="zh-CN" sz="2400" i="1" dirty="0">
                <a:latin typeface="Times New Roman" pitchFamily="18" charset="0"/>
                <a:ea typeface="黑体" pitchFamily="2" charset="-122"/>
                <a:sym typeface="Symbol" pitchFamily="18" charset="2"/>
              </a:rPr>
              <a:t> </a:t>
            </a:r>
            <a:r>
              <a:rPr lang="en-US" altLang="zh-CN" sz="2400" dirty="0">
                <a:latin typeface="Times New Roman" pitchFamily="18" charset="0"/>
                <a:ea typeface="黑体" pitchFamily="2" charset="-122"/>
                <a:sym typeface="Symbol" pitchFamily="18" charset="2"/>
              </a:rPr>
              <a:t>= – ∫</a:t>
            </a:r>
            <a:r>
              <a:rPr lang="en-US" altLang="zh-CN" sz="2400" i="1" dirty="0">
                <a:latin typeface="Times New Roman" pitchFamily="18" charset="0"/>
                <a:ea typeface="黑体" pitchFamily="2" charset="-122"/>
                <a:sym typeface="Symbol" pitchFamily="18" charset="2"/>
              </a:rPr>
              <a:t>p</a:t>
            </a:r>
            <a:r>
              <a:rPr lang="en-US" altLang="zh-CN" sz="2400" dirty="0">
                <a:latin typeface="Times New Roman" pitchFamily="18" charset="0"/>
                <a:ea typeface="黑体" pitchFamily="2" charset="-122"/>
                <a:sym typeface="Symbol" pitchFamily="18" charset="2"/>
              </a:rPr>
              <a:t>d</a:t>
            </a:r>
            <a:r>
              <a:rPr lang="en-US" altLang="zh-CN" sz="2400" i="1" dirty="0">
                <a:latin typeface="Times New Roman" pitchFamily="18" charset="0"/>
                <a:ea typeface="黑体" pitchFamily="2" charset="-122"/>
                <a:sym typeface="Symbol" pitchFamily="18" charset="2"/>
              </a:rPr>
              <a:t>V</a:t>
            </a:r>
            <a:r>
              <a:rPr lang="en-US" altLang="zh-CN" sz="2400" dirty="0">
                <a:latin typeface="Times New Roman" pitchFamily="18" charset="0"/>
                <a:ea typeface="黑体" pitchFamily="2" charset="-122"/>
                <a:sym typeface="Symbol" pitchFamily="18" charset="2"/>
              </a:rPr>
              <a:t>≈</a:t>
            </a:r>
            <a:r>
              <a:rPr lang="en-US" altLang="zh-CN" sz="2400" dirty="0" smtClean="0">
                <a:latin typeface="Times New Roman" pitchFamily="18" charset="0"/>
                <a:ea typeface="黑体" pitchFamily="2" charset="-122"/>
                <a:sym typeface="Symbol" pitchFamily="18" charset="2"/>
              </a:rPr>
              <a:t>0    </a:t>
            </a:r>
            <a:r>
              <a:rPr lang="en-US" altLang="zh-CN" sz="2400" i="1" dirty="0">
                <a:latin typeface="Times New Roman" pitchFamily="18" charset="0"/>
                <a:ea typeface="黑体" pitchFamily="2" charset="-122"/>
                <a:sym typeface="Symbol" pitchFamily="18" charset="2"/>
              </a:rPr>
              <a:t>G</a:t>
            </a:r>
            <a:r>
              <a:rPr lang="en-US" altLang="zh-CN" sz="2400" i="1" baseline="-25000" dirty="0">
                <a:latin typeface="Times New Roman" pitchFamily="18" charset="0"/>
                <a:ea typeface="黑体" pitchFamily="2" charset="-122"/>
              </a:rPr>
              <a:t>T</a:t>
            </a:r>
            <a:r>
              <a:rPr lang="en-US" altLang="zh-CN" sz="2400" i="1" dirty="0">
                <a:latin typeface="Times New Roman" pitchFamily="18" charset="0"/>
                <a:ea typeface="黑体" pitchFamily="2" charset="-122"/>
                <a:sym typeface="Symbol" pitchFamily="18" charset="2"/>
              </a:rPr>
              <a:t> </a:t>
            </a:r>
            <a:r>
              <a:rPr lang="en-US" altLang="zh-CN" sz="2400" dirty="0">
                <a:latin typeface="Times New Roman" pitchFamily="18" charset="0"/>
                <a:ea typeface="黑体" pitchFamily="2" charset="-122"/>
                <a:sym typeface="Symbol" pitchFamily="18" charset="2"/>
              </a:rPr>
              <a:t>= ∫</a:t>
            </a:r>
            <a:r>
              <a:rPr lang="en-US" altLang="zh-CN" sz="2400" i="1" dirty="0" err="1">
                <a:latin typeface="Times New Roman" pitchFamily="18" charset="0"/>
                <a:ea typeface="黑体" pitchFamily="2" charset="-122"/>
                <a:sym typeface="Symbol" pitchFamily="18" charset="2"/>
              </a:rPr>
              <a:t>V</a:t>
            </a:r>
            <a:r>
              <a:rPr lang="en-US" altLang="zh-CN" sz="2400" dirty="0" err="1">
                <a:latin typeface="Times New Roman" pitchFamily="18" charset="0"/>
                <a:ea typeface="黑体" pitchFamily="2" charset="-122"/>
                <a:sym typeface="Symbol" pitchFamily="18" charset="2"/>
              </a:rPr>
              <a:t>d</a:t>
            </a:r>
            <a:r>
              <a:rPr lang="en-US" altLang="zh-CN" sz="2400" i="1" dirty="0" err="1">
                <a:latin typeface="Times New Roman" pitchFamily="18" charset="0"/>
                <a:ea typeface="黑体" pitchFamily="2" charset="-122"/>
                <a:sym typeface="Symbol" pitchFamily="18" charset="2"/>
              </a:rPr>
              <a:t>p</a:t>
            </a:r>
            <a:r>
              <a:rPr lang="en-US" altLang="zh-CN" sz="2400" dirty="0">
                <a:latin typeface="Times New Roman" pitchFamily="18" charset="0"/>
                <a:ea typeface="黑体" pitchFamily="2" charset="-122"/>
                <a:sym typeface="Symbol" pitchFamily="18" charset="2"/>
              </a:rPr>
              <a:t>≈ </a:t>
            </a:r>
            <a:r>
              <a:rPr lang="en-US" altLang="zh-CN" sz="2400" i="1" dirty="0" err="1">
                <a:latin typeface="Times New Roman" pitchFamily="18" charset="0"/>
                <a:ea typeface="黑体" pitchFamily="2" charset="-122"/>
                <a:sym typeface="Symbol" pitchFamily="18" charset="2"/>
              </a:rPr>
              <a:t>V</a:t>
            </a:r>
            <a:r>
              <a:rPr lang="en-US" altLang="zh-CN" sz="2400" dirty="0" err="1">
                <a:latin typeface="Times New Roman" pitchFamily="18" charset="0"/>
                <a:ea typeface="黑体" pitchFamily="2" charset="-122"/>
                <a:sym typeface="Symbol" pitchFamily="18" charset="2"/>
              </a:rPr>
              <a:t></a:t>
            </a:r>
            <a:r>
              <a:rPr lang="en-US" altLang="zh-CN" sz="2400" i="1" dirty="0" err="1">
                <a:latin typeface="Times New Roman" pitchFamily="18" charset="0"/>
                <a:ea typeface="黑体" pitchFamily="2" charset="-122"/>
                <a:sym typeface="Symbol" pitchFamily="18" charset="2"/>
              </a:rPr>
              <a:t>p</a:t>
            </a:r>
            <a:endParaRPr lang="en-US" altLang="zh-CN" sz="2400" dirty="0">
              <a:latin typeface="Times New Roman" pitchFamily="18" charset="0"/>
              <a:ea typeface="黑体" pitchFamily="2" charset="-122"/>
              <a:sym typeface="Symbol" pitchFamily="18" charset="2"/>
            </a:endParaRPr>
          </a:p>
          <a:p>
            <a:pPr eaLnBrk="1" hangingPunct="1">
              <a:buFont typeface="Wingdings" charset="2"/>
              <a:buNone/>
            </a:pPr>
            <a:r>
              <a:rPr lang="zh-CN" altLang="en-US" sz="2400" dirty="0">
                <a:latin typeface="Times New Roman" pitchFamily="18" charset="0"/>
                <a:ea typeface="黑体" pitchFamily="2" charset="-122"/>
                <a:sym typeface="Symbol" pitchFamily="18" charset="2"/>
              </a:rPr>
              <a:t>对于</a:t>
            </a:r>
            <a:r>
              <a:rPr lang="zh-CN" altLang="en-US" sz="2400" dirty="0">
                <a:solidFill>
                  <a:schemeClr val="accent2"/>
                </a:solidFill>
                <a:latin typeface="Times New Roman" pitchFamily="18" charset="0"/>
                <a:ea typeface="黑体" pitchFamily="2" charset="-122"/>
                <a:sym typeface="Symbol" pitchFamily="18" charset="2"/>
              </a:rPr>
              <a:t>化学反应，恒温</a:t>
            </a:r>
            <a:r>
              <a:rPr lang="zh-CN" altLang="en-US" sz="2400" dirty="0">
                <a:latin typeface="Times New Roman" pitchFamily="18" charset="0"/>
                <a:ea typeface="黑体" pitchFamily="2" charset="-122"/>
                <a:sym typeface="Symbol" pitchFamily="18" charset="2"/>
              </a:rPr>
              <a:t>： </a:t>
            </a:r>
            <a:r>
              <a:rPr lang="en-US" altLang="zh-CN" sz="2400" dirty="0" err="1" smtClean="0">
                <a:latin typeface="Times New Roman" pitchFamily="18" charset="0"/>
                <a:ea typeface="黑体" pitchFamily="2" charset="-122"/>
                <a:sym typeface="Symbol" pitchFamily="18" charset="2"/>
              </a:rPr>
              <a:t>d</a:t>
            </a:r>
            <a:r>
              <a:rPr lang="en-US" altLang="zh-CN" sz="2400" baseline="-25000" dirty="0" err="1">
                <a:latin typeface="Times New Roman" pitchFamily="18" charset="0"/>
                <a:ea typeface="黑体" pitchFamily="2" charset="-122"/>
                <a:sym typeface="Symbol" pitchFamily="18" charset="2"/>
              </a:rPr>
              <a:t>r</a:t>
            </a:r>
            <a:r>
              <a:rPr lang="en-US" altLang="zh-CN" sz="2400" i="1" dirty="0" err="1">
                <a:latin typeface="Times New Roman" pitchFamily="18" charset="0"/>
                <a:ea typeface="黑体" pitchFamily="2" charset="-122"/>
                <a:sym typeface="Symbol" pitchFamily="18" charset="2"/>
              </a:rPr>
              <a:t>G</a:t>
            </a:r>
            <a:r>
              <a:rPr lang="en-US" altLang="zh-CN" sz="2400" baseline="-25000" dirty="0" err="1">
                <a:latin typeface="Times New Roman" pitchFamily="18" charset="0"/>
                <a:ea typeface="黑体" pitchFamily="2" charset="-122"/>
                <a:sym typeface="Symbol" pitchFamily="18" charset="2"/>
              </a:rPr>
              <a:t>m</a:t>
            </a:r>
            <a:r>
              <a:rPr lang="en-US" altLang="zh-CN" sz="2400" dirty="0">
                <a:latin typeface="Times New Roman" pitchFamily="18" charset="0"/>
                <a:ea typeface="黑体" pitchFamily="2" charset="-122"/>
                <a:sym typeface="Symbol" pitchFamily="18" charset="2"/>
              </a:rPr>
              <a:t>= </a:t>
            </a:r>
            <a:r>
              <a:rPr lang="en-US" altLang="zh-CN" sz="2400" baseline="-25000" dirty="0" err="1">
                <a:latin typeface="Times New Roman" pitchFamily="18" charset="0"/>
                <a:ea typeface="黑体" pitchFamily="2" charset="-122"/>
                <a:sym typeface="Symbol" pitchFamily="18" charset="2"/>
              </a:rPr>
              <a:t>r</a:t>
            </a:r>
            <a:r>
              <a:rPr lang="en-US" altLang="zh-CN" sz="2400" i="1" dirty="0" err="1">
                <a:latin typeface="Times New Roman" pitchFamily="18" charset="0"/>
                <a:ea typeface="黑体" pitchFamily="2" charset="-122"/>
                <a:sym typeface="Symbol" pitchFamily="18" charset="2"/>
              </a:rPr>
              <a:t>V</a:t>
            </a:r>
            <a:r>
              <a:rPr lang="en-US" altLang="zh-CN" sz="2400" baseline="-25000" dirty="0" err="1">
                <a:latin typeface="Times New Roman" pitchFamily="18" charset="0"/>
                <a:ea typeface="黑体" pitchFamily="2" charset="-122"/>
                <a:sym typeface="Symbol" pitchFamily="18" charset="2"/>
              </a:rPr>
              <a:t>m</a:t>
            </a:r>
            <a:r>
              <a:rPr lang="en-US" altLang="zh-CN" sz="2400" dirty="0">
                <a:latin typeface="Times New Roman" pitchFamily="18" charset="0"/>
                <a:ea typeface="黑体" pitchFamily="2" charset="-122"/>
                <a:sym typeface="Symbol" pitchFamily="18" charset="2"/>
              </a:rPr>
              <a:t> </a:t>
            </a:r>
            <a:r>
              <a:rPr lang="en-US" altLang="zh-CN" sz="2400" dirty="0" err="1">
                <a:latin typeface="Times New Roman" pitchFamily="18" charset="0"/>
                <a:ea typeface="黑体" pitchFamily="2" charset="-122"/>
                <a:sym typeface="Symbol" pitchFamily="18" charset="2"/>
              </a:rPr>
              <a:t>d</a:t>
            </a:r>
            <a:r>
              <a:rPr lang="en-US" altLang="zh-CN" sz="2400" i="1" dirty="0" err="1">
                <a:latin typeface="Times New Roman" pitchFamily="18" charset="0"/>
                <a:ea typeface="黑体" pitchFamily="2" charset="-122"/>
                <a:sym typeface="Symbol" pitchFamily="18" charset="2"/>
              </a:rPr>
              <a:t>p</a:t>
            </a:r>
            <a:endParaRPr lang="en-US" altLang="zh-CN" sz="2400" i="1" dirty="0">
              <a:latin typeface="Times New Roman" pitchFamily="18" charset="0"/>
              <a:ea typeface="黑体" pitchFamily="2" charset="-122"/>
              <a:sym typeface="Symbol" pitchFamily="18" charset="2"/>
            </a:endParaRPr>
          </a:p>
        </p:txBody>
      </p:sp>
      <p:grpSp>
        <p:nvGrpSpPr>
          <p:cNvPr id="7" name="Group 3"/>
          <p:cNvGrpSpPr/>
          <p:nvPr/>
        </p:nvGrpSpPr>
        <p:grpSpPr bwMode="auto">
          <a:xfrm>
            <a:off x="323528" y="4851197"/>
            <a:ext cx="3060434" cy="560388"/>
            <a:chOff x="432" y="2112"/>
            <a:chExt cx="3110" cy="545"/>
          </a:xfrm>
        </p:grpSpPr>
        <p:graphicFrame>
          <p:nvGraphicFramePr>
            <p:cNvPr id="8" name="Object 4"/>
            <p:cNvGraphicFramePr>
              <a:graphicFrameLocks noChangeAspect="1"/>
            </p:cNvGraphicFramePr>
            <p:nvPr/>
          </p:nvGraphicFramePr>
          <p:xfrm>
            <a:off x="1642" y="2112"/>
            <a:ext cx="1900" cy="545"/>
          </p:xfrm>
          <a:graphic>
            <a:graphicData uri="http://schemas.openxmlformats.org/presentationml/2006/ole">
              <mc:AlternateContent xmlns:mc="http://schemas.openxmlformats.org/markup-compatibility/2006">
                <mc:Choice xmlns:v="urn:schemas-microsoft-com:vml" Requires="v">
                  <p:oleObj spid="_x0000_s158375" name="Equation" r:id="rId1" imgW="0" imgH="0" progId="Equation.DSMT4">
                    <p:embed/>
                  </p:oleObj>
                </mc:Choice>
                <mc:Fallback>
                  <p:oleObj name="Equation" r:id="rId1" imgW="0" imgH="0" progId="Equation.DSMT4">
                    <p:embed/>
                    <p:pic>
                      <p:nvPicPr>
                        <p:cNvPr id="0" name="图片 1583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2" y="2112"/>
                          <a:ext cx="1900" cy="5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Rectangle 5"/>
            <p:cNvSpPr>
              <a:spLocks noChangeArrowheads="1"/>
            </p:cNvSpPr>
            <p:nvPr/>
          </p:nvSpPr>
          <p:spPr bwMode="auto">
            <a:xfrm>
              <a:off x="432" y="2129"/>
              <a:ext cx="72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eaLnBrk="0" hangingPunct="0">
                <a:spcBef>
                  <a:spcPct val="20000"/>
                </a:spcBef>
                <a:buClr>
                  <a:schemeClr val="folHlink"/>
                </a:buClr>
                <a:buSzPct val="90000"/>
                <a:buFont typeface="Wingdings" charset="2"/>
                <a:buChar char="n"/>
                <a:defRPr sz="2800">
                  <a:solidFill>
                    <a:schemeClr val="tx1"/>
                  </a:solidFill>
                  <a:latin typeface="Arial" charset="0"/>
                  <a:ea typeface="宋体" charset="-122"/>
                </a:defRPr>
              </a:lvl1pPr>
              <a:lvl2pPr marL="742950" indent="-285750" algn="l" eaLnBrk="0" hangingPunct="0">
                <a:spcBef>
                  <a:spcPct val="20000"/>
                </a:spcBef>
                <a:buClr>
                  <a:schemeClr val="accent1"/>
                </a:buClr>
                <a:buSzPct val="75000"/>
                <a:buFont typeface="Wingdings" charset="2"/>
                <a:buChar char="n"/>
                <a:defRPr sz="2600">
                  <a:solidFill>
                    <a:schemeClr val="tx1"/>
                  </a:solidFill>
                  <a:latin typeface="Arial" charset="0"/>
                  <a:ea typeface="宋体" charset="-122"/>
                </a:defRPr>
              </a:lvl2pPr>
              <a:lvl3pPr marL="1143000" indent="-228600" algn="l" eaLnBrk="0" hangingPunct="0">
                <a:spcBef>
                  <a:spcPct val="20000"/>
                </a:spcBef>
                <a:buClr>
                  <a:schemeClr val="folHlink"/>
                </a:buClr>
                <a:buSzPct val="55000"/>
                <a:buFont typeface="Wingdings" charset="2"/>
                <a:buChar char="n"/>
                <a:defRPr sz="2300">
                  <a:solidFill>
                    <a:schemeClr val="tx1"/>
                  </a:solidFill>
                  <a:latin typeface="Arial" charset="0"/>
                  <a:ea typeface="宋体" charset="-122"/>
                </a:defRPr>
              </a:lvl3pPr>
              <a:lvl4pPr marL="1600200" indent="-228600" algn="l" eaLnBrk="0" hangingPunct="0">
                <a:spcBef>
                  <a:spcPct val="20000"/>
                </a:spcBef>
                <a:buClr>
                  <a:schemeClr val="accent1"/>
                </a:buClr>
                <a:buFont typeface="Wingdings" charset="2"/>
                <a:buChar char="§"/>
                <a:defRPr sz="2000">
                  <a:solidFill>
                    <a:schemeClr val="tx1"/>
                  </a:solidFill>
                  <a:latin typeface="Arial" charset="0"/>
                  <a:ea typeface="宋体" charset="-122"/>
                </a:defRPr>
              </a:lvl4pPr>
              <a:lvl5pPr marL="2057400" indent="-228600" algn="l" eaLnBrk="0" hangingPunct="0">
                <a:spcBef>
                  <a:spcPct val="20000"/>
                </a:spcBef>
                <a:buClr>
                  <a:schemeClr val="accent1"/>
                </a:buClr>
                <a:buFont typeface="Wingdings"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宋体" charset="-122"/>
                </a:defRPr>
              </a:lvl9pPr>
            </a:lstStyle>
            <a:p>
              <a:pPr eaLnBrk="1" hangingPunct="1">
                <a:buFont typeface="Wingdings" charset="2"/>
                <a:buNone/>
              </a:pPr>
              <a:r>
                <a:rPr lang="zh-CN" altLang="en-US" sz="1800" b="0" dirty="0">
                  <a:latin typeface="Times New Roman" pitchFamily="18" charset="0"/>
                  <a:ea typeface="黑体" pitchFamily="2" charset="-122"/>
                  <a:sym typeface="Symbol" pitchFamily="18" charset="2"/>
                </a:rPr>
                <a:t>其中</a:t>
              </a:r>
              <a:endParaRPr lang="zh-CN" altLang="en-US" sz="1800" b="0" dirty="0">
                <a:latin typeface="Times New Roman" pitchFamily="18" charset="0"/>
                <a:ea typeface="黑体" pitchFamily="2" charset="-122"/>
                <a:sym typeface="Symbol" pitchFamily="18" charset="2"/>
              </a:endParaRPr>
            </a:p>
          </p:txBody>
        </p:sp>
      </p:grpSp>
      <p:graphicFrame>
        <p:nvGraphicFramePr>
          <p:cNvPr id="10" name="Object 8"/>
          <p:cNvGraphicFramePr>
            <a:graphicFrameLocks noChangeAspect="1"/>
          </p:cNvGraphicFramePr>
          <p:nvPr/>
        </p:nvGraphicFramePr>
        <p:xfrm>
          <a:off x="3707904" y="4838367"/>
          <a:ext cx="4176713" cy="896937"/>
        </p:xfrm>
        <a:graphic>
          <a:graphicData uri="http://schemas.openxmlformats.org/presentationml/2006/ole">
            <mc:AlternateContent xmlns:mc="http://schemas.openxmlformats.org/markup-compatibility/2006">
              <mc:Choice xmlns:v="urn:schemas-microsoft-com:vml" Requires="v">
                <p:oleObj spid="_x0000_s158376" name="Equation" r:id="rId3" imgW="0" imgH="0" progId="Equation.DSMT4">
                  <p:embed/>
                </p:oleObj>
              </mc:Choice>
              <mc:Fallback>
                <p:oleObj name="Equation" r:id="rId3" imgW="0" imgH="0" progId="Equation.DSMT4">
                  <p:embed/>
                  <p:pic>
                    <p:nvPicPr>
                      <p:cNvPr id="0" name="图片 15837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904" y="4838367"/>
                        <a:ext cx="4176713" cy="896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对象 1"/>
          <p:cNvGraphicFramePr>
            <a:graphicFrameLocks noChangeAspect="1"/>
          </p:cNvGraphicFramePr>
          <p:nvPr/>
        </p:nvGraphicFramePr>
        <p:xfrm>
          <a:off x="4716016" y="5517232"/>
          <a:ext cx="3725863" cy="608012"/>
        </p:xfrm>
        <a:graphic>
          <a:graphicData uri="http://schemas.openxmlformats.org/presentationml/2006/ole">
            <mc:AlternateContent xmlns:mc="http://schemas.openxmlformats.org/markup-compatibility/2006">
              <mc:Choice xmlns:v="urn:schemas-microsoft-com:vml" Requires="v">
                <p:oleObj spid="_x0000_s158377" name="Equation" r:id="rId5" imgW="0" imgH="0" progId="Equation.DSMT4">
                  <p:embed/>
                </p:oleObj>
              </mc:Choice>
              <mc:Fallback>
                <p:oleObj name="Equation" r:id="rId5" imgW="0" imgH="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016" y="5517232"/>
                        <a:ext cx="3725863" cy="60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6"/>
          <p:cNvSpPr>
            <a:spLocks noChangeArrowheads="1"/>
          </p:cNvSpPr>
          <p:nvPr/>
        </p:nvSpPr>
        <p:spPr bwMode="auto">
          <a:xfrm>
            <a:off x="323528" y="5994648"/>
            <a:ext cx="77724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eaLnBrk="0" hangingPunct="0">
              <a:spcBef>
                <a:spcPct val="20000"/>
              </a:spcBef>
              <a:buClr>
                <a:schemeClr val="folHlink"/>
              </a:buClr>
              <a:buSzPct val="90000"/>
              <a:buFont typeface="Wingdings" charset="2"/>
              <a:buChar char="n"/>
              <a:defRPr sz="2800">
                <a:solidFill>
                  <a:schemeClr val="tx1"/>
                </a:solidFill>
                <a:latin typeface="Arial" charset="0"/>
                <a:ea typeface="宋体" charset="-122"/>
              </a:defRPr>
            </a:lvl1pPr>
            <a:lvl2pPr marL="742950" indent="-285750" algn="l" eaLnBrk="0" hangingPunct="0">
              <a:spcBef>
                <a:spcPct val="20000"/>
              </a:spcBef>
              <a:buClr>
                <a:schemeClr val="accent1"/>
              </a:buClr>
              <a:buSzPct val="75000"/>
              <a:buFont typeface="Wingdings" charset="2"/>
              <a:buChar char="n"/>
              <a:defRPr sz="2600">
                <a:solidFill>
                  <a:schemeClr val="tx1"/>
                </a:solidFill>
                <a:latin typeface="Arial" charset="0"/>
                <a:ea typeface="宋体" charset="-122"/>
              </a:defRPr>
            </a:lvl2pPr>
            <a:lvl3pPr marL="1143000" indent="-228600" algn="l" eaLnBrk="0" hangingPunct="0">
              <a:spcBef>
                <a:spcPct val="20000"/>
              </a:spcBef>
              <a:buClr>
                <a:schemeClr val="folHlink"/>
              </a:buClr>
              <a:buSzPct val="55000"/>
              <a:buFont typeface="Wingdings" charset="2"/>
              <a:buChar char="n"/>
              <a:defRPr sz="2300">
                <a:solidFill>
                  <a:schemeClr val="tx1"/>
                </a:solidFill>
                <a:latin typeface="Arial" charset="0"/>
                <a:ea typeface="宋体" charset="-122"/>
              </a:defRPr>
            </a:lvl3pPr>
            <a:lvl4pPr marL="1600200" indent="-228600" algn="l" eaLnBrk="0" hangingPunct="0">
              <a:spcBef>
                <a:spcPct val="20000"/>
              </a:spcBef>
              <a:buClr>
                <a:schemeClr val="accent1"/>
              </a:buClr>
              <a:buFont typeface="Wingdings" charset="2"/>
              <a:buChar char="§"/>
              <a:defRPr sz="2000">
                <a:solidFill>
                  <a:schemeClr val="tx1"/>
                </a:solidFill>
                <a:latin typeface="Arial" charset="0"/>
                <a:ea typeface="宋体" charset="-122"/>
              </a:defRPr>
            </a:lvl4pPr>
            <a:lvl5pPr marL="2057400" indent="-228600" algn="l" eaLnBrk="0" hangingPunct="0">
              <a:spcBef>
                <a:spcPct val="20000"/>
              </a:spcBef>
              <a:buClr>
                <a:schemeClr val="accent1"/>
              </a:buClr>
              <a:buFont typeface="Wingdings"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宋体" charset="-122"/>
              </a:defRPr>
            </a:lvl9pPr>
          </a:lstStyle>
          <a:p>
            <a:pPr eaLnBrk="1" hangingPunct="1">
              <a:buFont typeface="Wingdings" charset="2"/>
              <a:buNone/>
            </a:pPr>
            <a:r>
              <a:rPr lang="zh-CN" altLang="en-US" sz="2400" dirty="0">
                <a:latin typeface="Times New Roman" pitchFamily="18" charset="0"/>
                <a:ea typeface="黑体" pitchFamily="2" charset="-122"/>
              </a:rPr>
              <a:t>凝聚系统： </a:t>
            </a:r>
            <a:r>
              <a:rPr lang="zh-CN" altLang="en-US" sz="2400" dirty="0">
                <a:latin typeface="Times New Roman" pitchFamily="18" charset="0"/>
                <a:ea typeface="黑体" pitchFamily="2" charset="-122"/>
                <a:sym typeface="Symbol" pitchFamily="18" charset="2"/>
              </a:rPr>
              <a:t></a:t>
            </a:r>
            <a:r>
              <a:rPr lang="en-US" altLang="zh-CN" sz="2400" baseline="-25000" dirty="0">
                <a:latin typeface="Times New Roman" pitchFamily="18" charset="0"/>
                <a:ea typeface="黑体" pitchFamily="2" charset="-122"/>
                <a:sym typeface="Symbol" pitchFamily="18" charset="2"/>
              </a:rPr>
              <a:t>r</a:t>
            </a:r>
            <a:r>
              <a:rPr lang="en-US" altLang="zh-CN" sz="2400" i="1" dirty="0">
                <a:latin typeface="Times New Roman" pitchFamily="18" charset="0"/>
                <a:ea typeface="黑体" pitchFamily="2" charset="-122"/>
                <a:sym typeface="Symbol" pitchFamily="18" charset="2"/>
              </a:rPr>
              <a:t>V</a:t>
            </a:r>
            <a:r>
              <a:rPr lang="en-US" altLang="zh-CN" sz="2400" baseline="-25000" dirty="0">
                <a:latin typeface="Times New Roman" pitchFamily="18" charset="0"/>
                <a:ea typeface="黑体" pitchFamily="2" charset="-122"/>
                <a:sym typeface="Symbol" pitchFamily="18" charset="2"/>
              </a:rPr>
              <a:t>m</a:t>
            </a:r>
            <a:r>
              <a:rPr lang="en-US" altLang="zh-CN" sz="2400" dirty="0">
                <a:latin typeface="Times New Roman" pitchFamily="18" charset="0"/>
                <a:ea typeface="黑体" pitchFamily="2" charset="-122"/>
                <a:sym typeface="Symbol" pitchFamily="18" charset="2"/>
              </a:rPr>
              <a:t>≈0  </a:t>
            </a:r>
            <a:r>
              <a:rPr lang="zh-CN" altLang="en-US" sz="2400" dirty="0">
                <a:latin typeface="Times New Roman" pitchFamily="18" charset="0"/>
                <a:ea typeface="黑体" pitchFamily="2" charset="-122"/>
                <a:sym typeface="Symbol" pitchFamily="18" charset="2"/>
              </a:rPr>
              <a:t>则</a:t>
            </a:r>
            <a:r>
              <a:rPr lang="en-US" altLang="zh-CN" sz="2400" i="1" dirty="0">
                <a:latin typeface="Times New Roman" pitchFamily="18" charset="0"/>
                <a:ea typeface="黑体" pitchFamily="2" charset="-122"/>
                <a:sym typeface="Symbol" pitchFamily="18" charset="2"/>
              </a:rPr>
              <a:t>p</a:t>
            </a:r>
            <a:r>
              <a:rPr lang="en-US" altLang="zh-CN" sz="2400" dirty="0">
                <a:latin typeface="Times New Roman" pitchFamily="18" charset="0"/>
                <a:ea typeface="黑体" pitchFamily="2" charset="-122"/>
                <a:sym typeface="Symbol" pitchFamily="18" charset="2"/>
              </a:rPr>
              <a:t> – </a:t>
            </a:r>
            <a:r>
              <a:rPr lang="en-US" altLang="zh-CN" sz="2400" i="1" dirty="0" smtClean="0">
                <a:latin typeface="Times New Roman" pitchFamily="18" charset="0"/>
                <a:ea typeface="黑体" pitchFamily="2" charset="-122"/>
                <a:sym typeface="Symbol" pitchFamily="18" charset="2"/>
              </a:rPr>
              <a:t>p</a:t>
            </a:r>
            <a:r>
              <a:rPr lang="zh-CN" altLang="en-US" sz="2400" i="1" baseline="30000" dirty="0" smtClean="0">
                <a:latin typeface="宋体" charset="-122"/>
                <a:ea typeface="宋体" charset="-122"/>
                <a:sym typeface="Symbol" pitchFamily="18" charset="2"/>
              </a:rPr>
              <a:t>！</a:t>
            </a:r>
            <a:r>
              <a:rPr lang="zh-CN" altLang="en-US" sz="2400" dirty="0" smtClean="0">
                <a:latin typeface="Times New Roman" pitchFamily="18" charset="0"/>
                <a:ea typeface="黑体" pitchFamily="2" charset="-122"/>
              </a:rPr>
              <a:t>不</a:t>
            </a:r>
            <a:r>
              <a:rPr lang="zh-CN" altLang="en-US" sz="2400" dirty="0">
                <a:latin typeface="Times New Roman" pitchFamily="18" charset="0"/>
                <a:ea typeface="黑体" pitchFamily="2" charset="-122"/>
              </a:rPr>
              <a:t>太大时，有</a:t>
            </a:r>
            <a:endParaRPr lang="zh-CN" altLang="en-US" sz="2400" dirty="0">
              <a:latin typeface="Times New Roman" pitchFamily="18" charset="0"/>
              <a:ea typeface="黑体" pitchFamily="2" charset="-122"/>
            </a:endParaRPr>
          </a:p>
        </p:txBody>
      </p:sp>
      <p:graphicFrame>
        <p:nvGraphicFramePr>
          <p:cNvPr id="3" name="对象 2"/>
          <p:cNvGraphicFramePr>
            <a:graphicFrameLocks noChangeAspect="1"/>
          </p:cNvGraphicFramePr>
          <p:nvPr/>
        </p:nvGraphicFramePr>
        <p:xfrm>
          <a:off x="6084168" y="6093296"/>
          <a:ext cx="2151063" cy="608012"/>
        </p:xfrm>
        <a:graphic>
          <a:graphicData uri="http://schemas.openxmlformats.org/presentationml/2006/ole">
            <mc:AlternateContent xmlns:mc="http://schemas.openxmlformats.org/markup-compatibility/2006">
              <mc:Choice xmlns:v="urn:schemas-microsoft-com:vml" Requires="v">
                <p:oleObj spid="_x0000_s158378" name="Equation" r:id="rId7" imgW="0" imgH="0" progId="Equation.DSMT4">
                  <p:embed/>
                </p:oleObj>
              </mc:Choice>
              <mc:Fallback>
                <p:oleObj name="Equation" r:id="rId7" imgW="0" imgH="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84168" y="6093296"/>
                        <a:ext cx="2151063" cy="60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left)">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left)">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left)">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wipe(left)">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xEl>
                                              <p:pRg st="0" end="0"/>
                                            </p:txEl>
                                          </p:spTgt>
                                        </p:tgtEl>
                                        <p:attrNameLst>
                                          <p:attrName>style.visibility</p:attrName>
                                        </p:attrNameLst>
                                      </p:cBhvr>
                                      <p:to>
                                        <p:strVal val="visible"/>
                                      </p:to>
                                    </p:set>
                                    <p:animEffect transition="in" filter="wipe(left)">
                                      <p:cBhvr>
                                        <p:cTn id="42" dur="500"/>
                                        <p:tgtEl>
                                          <p:spTgt spid="6">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animEffect transition="in" filter="wipe(left)">
                                      <p:cBhvr>
                                        <p:cTn id="47" dur="500"/>
                                        <p:tgtEl>
                                          <p:spTgt spid="6">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left)">
                                      <p:cBhvr>
                                        <p:cTn id="52" dur="500"/>
                                        <p:tgtEl>
                                          <p:spTgt spid="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wipe(left)">
                                      <p:cBhvr>
                                        <p:cTn id="57" dur="500"/>
                                        <p:tgtEl>
                                          <p:spTgt spid="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1">
                                            <p:txEl>
                                              <p:pRg st="0" end="0"/>
                                            </p:txEl>
                                          </p:spTgt>
                                        </p:tgtEl>
                                        <p:attrNameLst>
                                          <p:attrName>style.visibility</p:attrName>
                                        </p:attrNameLst>
                                      </p:cBhvr>
                                      <p:to>
                                        <p:strVal val="visible"/>
                                      </p:to>
                                    </p:set>
                                    <p:animEffect transition="in" filter="wipe(left)">
                                      <p:cBhvr>
                                        <p:cTn id="62" dur="500"/>
                                        <p:tgtEl>
                                          <p:spTgt spid="11">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3"/>
                                        </p:tgtEl>
                                        <p:attrNameLst>
                                          <p:attrName>style.visibility</p:attrName>
                                        </p:attrNameLst>
                                      </p:cBhvr>
                                      <p:to>
                                        <p:strVal val="visible"/>
                                      </p:to>
                                    </p:set>
                                    <p:animEffect transition="in" filter="wipe(left)">
                                      <p:cBhvr>
                                        <p:cTn id="6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utoUpdateAnimBg="0" build="p"/>
      <p:bldP spid="6" grpId="0" autoUpdateAnimBg="0" build="p"/>
      <p:bldP spid="11" grpId="0" autoUpdateAnimBg="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609600" y="1196752"/>
            <a:ext cx="7772400" cy="388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eaLnBrk="0" hangingPunct="0">
              <a:spcBef>
                <a:spcPct val="20000"/>
              </a:spcBef>
              <a:buClr>
                <a:schemeClr val="folHlink"/>
              </a:buClr>
              <a:buSzPct val="90000"/>
              <a:buFont typeface="Wingdings" charset="2"/>
              <a:buChar char="n"/>
              <a:defRPr sz="2800">
                <a:solidFill>
                  <a:schemeClr val="tx1"/>
                </a:solidFill>
                <a:latin typeface="Arial" charset="0"/>
                <a:ea typeface="宋体" charset="-122"/>
              </a:defRPr>
            </a:lvl1pPr>
            <a:lvl2pPr marL="742950" indent="-285750" algn="l" eaLnBrk="0" hangingPunct="0">
              <a:spcBef>
                <a:spcPct val="20000"/>
              </a:spcBef>
              <a:buClr>
                <a:schemeClr val="accent1"/>
              </a:buClr>
              <a:buSzPct val="75000"/>
              <a:buFont typeface="Wingdings" charset="2"/>
              <a:buChar char="n"/>
              <a:defRPr sz="2600">
                <a:solidFill>
                  <a:schemeClr val="tx1"/>
                </a:solidFill>
                <a:latin typeface="Arial" charset="0"/>
                <a:ea typeface="宋体" charset="-122"/>
              </a:defRPr>
            </a:lvl2pPr>
            <a:lvl3pPr marL="1143000" indent="-228600" algn="l" eaLnBrk="0" hangingPunct="0">
              <a:spcBef>
                <a:spcPct val="20000"/>
              </a:spcBef>
              <a:buClr>
                <a:schemeClr val="folHlink"/>
              </a:buClr>
              <a:buSzPct val="55000"/>
              <a:buFont typeface="Wingdings" charset="2"/>
              <a:buChar char="n"/>
              <a:defRPr sz="2300">
                <a:solidFill>
                  <a:schemeClr val="tx1"/>
                </a:solidFill>
                <a:latin typeface="Arial" charset="0"/>
                <a:ea typeface="宋体" charset="-122"/>
              </a:defRPr>
            </a:lvl3pPr>
            <a:lvl4pPr marL="1600200" indent="-228600" algn="l" eaLnBrk="0" hangingPunct="0">
              <a:spcBef>
                <a:spcPct val="20000"/>
              </a:spcBef>
              <a:buClr>
                <a:schemeClr val="accent1"/>
              </a:buClr>
              <a:buFont typeface="Wingdings" charset="2"/>
              <a:buChar char="§"/>
              <a:defRPr sz="2000">
                <a:solidFill>
                  <a:schemeClr val="tx1"/>
                </a:solidFill>
                <a:latin typeface="Arial" charset="0"/>
                <a:ea typeface="宋体" charset="-122"/>
              </a:defRPr>
            </a:lvl4pPr>
            <a:lvl5pPr marL="2057400" indent="-228600" algn="l" eaLnBrk="0" hangingPunct="0">
              <a:spcBef>
                <a:spcPct val="20000"/>
              </a:spcBef>
              <a:buClr>
                <a:schemeClr val="accent1"/>
              </a:buClr>
              <a:buFont typeface="Wingdings"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宋体" charset="-122"/>
              </a:defRPr>
            </a:lvl9pPr>
          </a:lstStyle>
          <a:p>
            <a:pPr eaLnBrk="1" hangingPunct="1">
              <a:lnSpc>
                <a:spcPct val="120000"/>
              </a:lnSpc>
              <a:buFont typeface="Wingdings" charset="2"/>
              <a:buNone/>
            </a:pPr>
            <a:r>
              <a:rPr lang="zh-CN" altLang="en-US" sz="2400" b="0" dirty="0">
                <a:latin typeface="Times New Roman" pitchFamily="18" charset="0"/>
                <a:ea typeface="华文中宋" pitchFamily="2" charset="-122"/>
              </a:rPr>
              <a:t>对于</a:t>
            </a:r>
            <a:r>
              <a:rPr lang="zh-CN" altLang="en-US" sz="2400" b="0" dirty="0">
                <a:solidFill>
                  <a:srgbClr val="C00000"/>
                </a:solidFill>
                <a:latin typeface="Times New Roman" pitchFamily="18" charset="0"/>
                <a:ea typeface="华文中宋" pitchFamily="2" charset="-122"/>
              </a:rPr>
              <a:t>恒容过程</a:t>
            </a:r>
            <a:r>
              <a:rPr lang="zh-CN" altLang="en-US" sz="2400" b="0" dirty="0">
                <a:latin typeface="Times New Roman" pitchFamily="18" charset="0"/>
                <a:ea typeface="华文中宋" pitchFamily="2" charset="-122"/>
              </a:rPr>
              <a:t>：     </a:t>
            </a:r>
            <a:r>
              <a:rPr lang="en-US" altLang="zh-CN" sz="2400" dirty="0" err="1">
                <a:latin typeface="Times New Roman" pitchFamily="18" charset="0"/>
                <a:ea typeface="华文中宋" pitchFamily="2" charset="-122"/>
              </a:rPr>
              <a:t>d</a:t>
            </a:r>
            <a:r>
              <a:rPr lang="en-US" altLang="zh-CN" sz="2400" i="1" dirty="0" err="1">
                <a:latin typeface="Times New Roman" pitchFamily="18" charset="0"/>
                <a:ea typeface="华文中宋" pitchFamily="2" charset="-122"/>
              </a:rPr>
              <a:t>A</a:t>
            </a:r>
            <a:r>
              <a:rPr lang="en-US" altLang="zh-CN" sz="2400" i="1" dirty="0">
                <a:latin typeface="Times New Roman" pitchFamily="18" charset="0"/>
                <a:ea typeface="华文中宋" pitchFamily="2" charset="-122"/>
              </a:rPr>
              <a:t> </a:t>
            </a:r>
            <a:r>
              <a:rPr lang="en-US" altLang="zh-CN" sz="2400" dirty="0">
                <a:latin typeface="Times New Roman" pitchFamily="18" charset="0"/>
                <a:ea typeface="华文中宋" pitchFamily="2" charset="-122"/>
              </a:rPr>
              <a:t>= </a:t>
            </a:r>
            <a:r>
              <a:rPr lang="en-US" altLang="zh-CN" sz="2400" dirty="0">
                <a:latin typeface="Times New Roman" pitchFamily="18" charset="0"/>
                <a:ea typeface="华文中宋" pitchFamily="2" charset="-122"/>
                <a:sym typeface="Symbol" pitchFamily="18" charset="2"/>
              </a:rPr>
              <a:t>–</a:t>
            </a:r>
            <a:r>
              <a:rPr lang="en-US" altLang="zh-CN" sz="2400" dirty="0">
                <a:latin typeface="Times New Roman" pitchFamily="18" charset="0"/>
                <a:ea typeface="华文中宋" pitchFamily="2" charset="-122"/>
              </a:rPr>
              <a:t> </a:t>
            </a:r>
            <a:r>
              <a:rPr lang="en-US" altLang="zh-CN" sz="2400" i="1" dirty="0" err="1">
                <a:latin typeface="Times New Roman" pitchFamily="18" charset="0"/>
                <a:ea typeface="华文中宋" pitchFamily="2" charset="-122"/>
              </a:rPr>
              <a:t>S</a:t>
            </a:r>
            <a:r>
              <a:rPr lang="en-US" altLang="zh-CN" sz="2400" dirty="0" err="1">
                <a:latin typeface="Times New Roman" pitchFamily="18" charset="0"/>
                <a:ea typeface="华文中宋" pitchFamily="2" charset="-122"/>
              </a:rPr>
              <a:t>d</a:t>
            </a:r>
            <a:r>
              <a:rPr lang="en-US" altLang="zh-CN" sz="2400" i="1" dirty="0" err="1">
                <a:latin typeface="Times New Roman" pitchFamily="18" charset="0"/>
                <a:ea typeface="华文中宋" pitchFamily="2" charset="-122"/>
              </a:rPr>
              <a:t>T</a:t>
            </a:r>
            <a:r>
              <a:rPr lang="en-US" altLang="zh-CN" sz="2400" b="0" dirty="0">
                <a:latin typeface="Times New Roman" pitchFamily="18" charset="0"/>
                <a:ea typeface="华文中宋" pitchFamily="2" charset="-122"/>
              </a:rPr>
              <a:t>   </a:t>
            </a:r>
            <a:endParaRPr lang="en-US" altLang="zh-CN" sz="2400" b="0" dirty="0">
              <a:latin typeface="Times New Roman" pitchFamily="18" charset="0"/>
              <a:ea typeface="华文中宋" pitchFamily="2" charset="-122"/>
            </a:endParaRPr>
          </a:p>
          <a:p>
            <a:pPr eaLnBrk="1" hangingPunct="1">
              <a:lnSpc>
                <a:spcPct val="120000"/>
              </a:lnSpc>
              <a:buFont typeface="Wingdings" charset="2"/>
              <a:buNone/>
            </a:pPr>
            <a:r>
              <a:rPr lang="en-US" altLang="zh-CN" sz="2400" b="0" dirty="0">
                <a:latin typeface="Times New Roman" pitchFamily="18" charset="0"/>
                <a:ea typeface="华文中宋" pitchFamily="2" charset="-122"/>
              </a:rPr>
              <a:t>    </a:t>
            </a:r>
            <a:endParaRPr lang="en-US" altLang="zh-CN" sz="2400" b="0" dirty="0">
              <a:latin typeface="Times New Roman" pitchFamily="18" charset="0"/>
              <a:ea typeface="华文中宋" pitchFamily="2" charset="-122"/>
            </a:endParaRPr>
          </a:p>
          <a:p>
            <a:pPr>
              <a:lnSpc>
                <a:spcPct val="120000"/>
              </a:lnSpc>
              <a:spcBef>
                <a:spcPct val="0"/>
              </a:spcBef>
              <a:buFont typeface="Wingdings" charset="2"/>
              <a:buNone/>
            </a:pPr>
            <a:r>
              <a:rPr lang="zh-CN" altLang="en-US" sz="2400" b="0" dirty="0">
                <a:latin typeface="Times New Roman" pitchFamily="18" charset="0"/>
                <a:ea typeface="华文中宋" pitchFamily="2" charset="-122"/>
              </a:rPr>
              <a:t>对于</a:t>
            </a:r>
            <a:r>
              <a:rPr lang="zh-CN" altLang="en-US" sz="2400" b="0" dirty="0">
                <a:solidFill>
                  <a:srgbClr val="C00000"/>
                </a:solidFill>
                <a:latin typeface="Times New Roman" pitchFamily="18" charset="0"/>
                <a:ea typeface="华文中宋" pitchFamily="2" charset="-122"/>
              </a:rPr>
              <a:t>恒压过程</a:t>
            </a:r>
            <a:r>
              <a:rPr lang="zh-CN" altLang="en-US" sz="2400" b="0" dirty="0">
                <a:latin typeface="Times New Roman" pitchFamily="18" charset="0"/>
                <a:ea typeface="华文中宋" pitchFamily="2" charset="-122"/>
              </a:rPr>
              <a:t>：     </a:t>
            </a:r>
            <a:r>
              <a:rPr lang="en-US" altLang="zh-CN" sz="2400" dirty="0" err="1">
                <a:latin typeface="Times New Roman" pitchFamily="18" charset="0"/>
                <a:ea typeface="华文中宋" pitchFamily="2" charset="-122"/>
              </a:rPr>
              <a:t>d</a:t>
            </a:r>
            <a:r>
              <a:rPr lang="en-US" altLang="zh-CN" sz="2400" i="1" dirty="0" err="1">
                <a:latin typeface="Times New Roman" pitchFamily="18" charset="0"/>
                <a:ea typeface="华文中宋" pitchFamily="2" charset="-122"/>
              </a:rPr>
              <a:t>G</a:t>
            </a:r>
            <a:r>
              <a:rPr lang="en-US" altLang="zh-CN" sz="2400" i="1" dirty="0">
                <a:latin typeface="Times New Roman" pitchFamily="18" charset="0"/>
                <a:ea typeface="华文中宋" pitchFamily="2" charset="-122"/>
              </a:rPr>
              <a:t> </a:t>
            </a:r>
            <a:r>
              <a:rPr lang="en-US" altLang="zh-CN" sz="2400" dirty="0">
                <a:latin typeface="Times New Roman" pitchFamily="18" charset="0"/>
                <a:ea typeface="华文中宋" pitchFamily="2" charset="-122"/>
              </a:rPr>
              <a:t>= </a:t>
            </a:r>
            <a:r>
              <a:rPr lang="en-US" altLang="zh-CN" sz="2400" dirty="0">
                <a:latin typeface="Times New Roman" pitchFamily="18" charset="0"/>
                <a:ea typeface="华文中宋" pitchFamily="2" charset="-122"/>
                <a:sym typeface="Symbol" pitchFamily="18" charset="2"/>
              </a:rPr>
              <a:t>–</a:t>
            </a:r>
            <a:r>
              <a:rPr lang="en-US" altLang="zh-CN" sz="2400" dirty="0">
                <a:latin typeface="Times New Roman" pitchFamily="18" charset="0"/>
                <a:ea typeface="华文中宋" pitchFamily="2" charset="-122"/>
              </a:rPr>
              <a:t> </a:t>
            </a:r>
            <a:r>
              <a:rPr lang="en-US" altLang="zh-CN" sz="2400" i="1" dirty="0" err="1">
                <a:latin typeface="Times New Roman" pitchFamily="18" charset="0"/>
                <a:ea typeface="华文中宋" pitchFamily="2" charset="-122"/>
              </a:rPr>
              <a:t>S</a:t>
            </a:r>
            <a:r>
              <a:rPr lang="en-US" altLang="zh-CN" sz="2400" dirty="0" err="1">
                <a:latin typeface="Times New Roman" pitchFamily="18" charset="0"/>
                <a:ea typeface="华文中宋" pitchFamily="2" charset="-122"/>
              </a:rPr>
              <a:t>d</a:t>
            </a:r>
            <a:r>
              <a:rPr lang="en-US" altLang="zh-CN" sz="2400" i="1" dirty="0" err="1">
                <a:latin typeface="Times New Roman" pitchFamily="18" charset="0"/>
                <a:ea typeface="华文中宋" pitchFamily="2" charset="-122"/>
              </a:rPr>
              <a:t>T</a:t>
            </a:r>
            <a:endParaRPr lang="en-US" altLang="zh-CN" sz="2400" i="1" dirty="0">
              <a:latin typeface="Times New Roman" pitchFamily="18" charset="0"/>
              <a:ea typeface="华文中宋" pitchFamily="2" charset="-122"/>
            </a:endParaRPr>
          </a:p>
          <a:p>
            <a:pPr>
              <a:lnSpc>
                <a:spcPct val="120000"/>
              </a:lnSpc>
              <a:spcBef>
                <a:spcPct val="0"/>
              </a:spcBef>
              <a:buFont typeface="Wingdings" charset="2"/>
              <a:buNone/>
            </a:pPr>
            <a:endParaRPr lang="en-US" altLang="zh-CN" sz="2400" dirty="0">
              <a:latin typeface="Times New Roman" pitchFamily="18" charset="0"/>
              <a:ea typeface="华文中宋" pitchFamily="2" charset="-122"/>
            </a:endParaRPr>
          </a:p>
          <a:p>
            <a:pPr>
              <a:lnSpc>
                <a:spcPct val="120000"/>
              </a:lnSpc>
              <a:spcBef>
                <a:spcPct val="0"/>
              </a:spcBef>
              <a:buFont typeface="Wingdings" charset="2"/>
              <a:buNone/>
            </a:pPr>
            <a:r>
              <a:rPr lang="zh-CN" altLang="en-US" sz="2400" b="0" dirty="0">
                <a:latin typeface="Times New Roman" pitchFamily="18" charset="0"/>
                <a:ea typeface="华文中宋" pitchFamily="2" charset="-122"/>
              </a:rPr>
              <a:t>对于</a:t>
            </a:r>
            <a:r>
              <a:rPr lang="zh-CN" altLang="en-US" sz="2400" b="0" dirty="0">
                <a:solidFill>
                  <a:srgbClr val="C00000"/>
                </a:solidFill>
                <a:latin typeface="Times New Roman" pitchFamily="18" charset="0"/>
                <a:ea typeface="华文中宋" pitchFamily="2" charset="-122"/>
              </a:rPr>
              <a:t>恒压化学反应或相变化</a:t>
            </a:r>
            <a:endParaRPr lang="zh-CN" altLang="en-US" sz="2400" b="0" dirty="0">
              <a:solidFill>
                <a:srgbClr val="C00000"/>
              </a:solidFill>
              <a:latin typeface="Times New Roman" pitchFamily="18" charset="0"/>
              <a:ea typeface="华文中宋" pitchFamily="2" charset="-122"/>
            </a:endParaRPr>
          </a:p>
          <a:p>
            <a:pPr>
              <a:lnSpc>
                <a:spcPct val="120000"/>
              </a:lnSpc>
              <a:spcBef>
                <a:spcPct val="0"/>
              </a:spcBef>
              <a:buFont typeface="Wingdings" charset="2"/>
              <a:buNone/>
            </a:pPr>
            <a:r>
              <a:rPr lang="zh-CN" altLang="en-US" sz="2400" b="0" dirty="0">
                <a:latin typeface="Times New Roman" pitchFamily="18" charset="0"/>
                <a:ea typeface="华文中宋" pitchFamily="2" charset="-122"/>
              </a:rPr>
              <a:t>                            </a:t>
            </a:r>
            <a:r>
              <a:rPr lang="en-US" altLang="zh-CN" sz="2400" dirty="0" err="1">
                <a:latin typeface="Times New Roman" pitchFamily="18" charset="0"/>
                <a:ea typeface="华文中宋" pitchFamily="2" charset="-122"/>
              </a:rPr>
              <a:t>d</a:t>
            </a:r>
            <a:r>
              <a:rPr lang="en-US" altLang="zh-CN" sz="2400" dirty="0" err="1">
                <a:latin typeface="Times New Roman" pitchFamily="18" charset="0"/>
                <a:ea typeface="华文中宋" pitchFamily="2" charset="-122"/>
                <a:sym typeface="Symbol" pitchFamily="18" charset="2"/>
              </a:rPr>
              <a:t></a:t>
            </a:r>
            <a:r>
              <a:rPr lang="en-US" altLang="zh-CN" sz="2400" i="1" dirty="0" err="1">
                <a:latin typeface="Times New Roman" pitchFamily="18" charset="0"/>
                <a:ea typeface="华文中宋" pitchFamily="2" charset="-122"/>
                <a:sym typeface="Symbol" pitchFamily="18" charset="2"/>
              </a:rPr>
              <a:t>G</a:t>
            </a:r>
            <a:r>
              <a:rPr lang="en-US" altLang="zh-CN" sz="2400" i="1" dirty="0">
                <a:latin typeface="Times New Roman" pitchFamily="18" charset="0"/>
                <a:ea typeface="华文中宋" pitchFamily="2" charset="-122"/>
                <a:sym typeface="Symbol" pitchFamily="18" charset="2"/>
              </a:rPr>
              <a:t> </a:t>
            </a:r>
            <a:r>
              <a:rPr lang="en-US" altLang="zh-CN" sz="2400" dirty="0">
                <a:latin typeface="Times New Roman" pitchFamily="18" charset="0"/>
                <a:ea typeface="华文中宋" pitchFamily="2" charset="-122"/>
                <a:sym typeface="Symbol" pitchFamily="18" charset="2"/>
              </a:rPr>
              <a:t>= – </a:t>
            </a:r>
            <a:r>
              <a:rPr lang="en-US" altLang="zh-CN" sz="2400" i="1" dirty="0" err="1">
                <a:latin typeface="Times New Roman" pitchFamily="18" charset="0"/>
                <a:ea typeface="华文中宋" pitchFamily="2" charset="-122"/>
                <a:sym typeface="Symbol" pitchFamily="18" charset="2"/>
              </a:rPr>
              <a:t>S</a:t>
            </a:r>
            <a:r>
              <a:rPr lang="en-US" altLang="zh-CN" sz="2400" dirty="0" err="1">
                <a:latin typeface="Times New Roman" pitchFamily="18" charset="0"/>
                <a:ea typeface="华文中宋" pitchFamily="2" charset="-122"/>
                <a:sym typeface="Symbol" pitchFamily="18" charset="2"/>
              </a:rPr>
              <a:t>d</a:t>
            </a:r>
            <a:r>
              <a:rPr lang="en-US" altLang="zh-CN" sz="2400" i="1" dirty="0" err="1">
                <a:latin typeface="Times New Roman" pitchFamily="18" charset="0"/>
                <a:ea typeface="华文中宋" pitchFamily="2" charset="-122"/>
                <a:sym typeface="Symbol" pitchFamily="18" charset="2"/>
              </a:rPr>
              <a:t>T</a:t>
            </a:r>
            <a:endParaRPr lang="en-US" altLang="zh-CN" sz="2400" dirty="0">
              <a:latin typeface="Times New Roman" pitchFamily="18" charset="0"/>
              <a:ea typeface="华文中宋" pitchFamily="2" charset="-122"/>
              <a:sym typeface="Symbol" pitchFamily="18" charset="2"/>
            </a:endParaRPr>
          </a:p>
          <a:p>
            <a:pPr>
              <a:lnSpc>
                <a:spcPct val="120000"/>
              </a:lnSpc>
              <a:spcBef>
                <a:spcPct val="0"/>
              </a:spcBef>
              <a:buFont typeface="Wingdings" charset="2"/>
              <a:buNone/>
            </a:pPr>
            <a:r>
              <a:rPr lang="zh-CN" altLang="en-US" sz="2400" b="0" dirty="0">
                <a:latin typeface="Times New Roman" pitchFamily="18" charset="0"/>
                <a:ea typeface="华文中宋" pitchFamily="2" charset="-122"/>
                <a:sym typeface="Symbol" pitchFamily="18" charset="2"/>
              </a:rPr>
              <a:t>积分得</a:t>
            </a:r>
            <a:endParaRPr lang="zh-CN" altLang="en-US" sz="2400" b="0" dirty="0">
              <a:latin typeface="Times New Roman" pitchFamily="18" charset="0"/>
              <a:ea typeface="华文中宋" pitchFamily="2" charset="-122"/>
              <a:sym typeface="Symbol" pitchFamily="18" charset="2"/>
            </a:endParaRPr>
          </a:p>
        </p:txBody>
      </p:sp>
      <p:graphicFrame>
        <p:nvGraphicFramePr>
          <p:cNvPr id="5" name="对象 4"/>
          <p:cNvGraphicFramePr>
            <a:graphicFrameLocks noChangeAspect="1"/>
          </p:cNvGraphicFramePr>
          <p:nvPr/>
        </p:nvGraphicFramePr>
        <p:xfrm>
          <a:off x="1979712" y="4186846"/>
          <a:ext cx="4851400" cy="917575"/>
        </p:xfrm>
        <a:graphic>
          <a:graphicData uri="http://schemas.openxmlformats.org/presentationml/2006/ole">
            <mc:AlternateContent xmlns:mc="http://schemas.openxmlformats.org/markup-compatibility/2006">
              <mc:Choice xmlns:v="urn:schemas-microsoft-com:vml" Requires="v">
                <p:oleObj spid="_x0000_s198733" name="Equation" r:id="rId1" imgW="0" imgH="0" progId="Equation.DSMT4">
                  <p:embed/>
                </p:oleObj>
              </mc:Choice>
              <mc:Fallback>
                <p:oleObj name="Equation" r:id="rId1" imgW="0" imgH="0" progId="Equation.DSMT4">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4186846"/>
                        <a:ext cx="4851400"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矩形 5"/>
          <p:cNvSpPr/>
          <p:nvPr/>
        </p:nvSpPr>
        <p:spPr>
          <a:xfrm>
            <a:off x="469612" y="5373216"/>
            <a:ext cx="8285058" cy="830997"/>
          </a:xfrm>
          <a:prstGeom prst="rect">
            <a:avLst/>
          </a:prstGeom>
        </p:spPr>
        <p:txBody>
          <a:bodyPr wrap="square">
            <a:spAutoFit/>
          </a:bodyPr>
          <a:lstStyle/>
          <a:p>
            <a:r>
              <a:rPr kumimoji="1" lang="zh-CN" altLang="en-US" sz="2400" b="1" dirty="0" smtClean="0">
                <a:solidFill>
                  <a:srgbClr val="000000"/>
                </a:solidFill>
                <a:latin typeface="宋体" charset="-122"/>
                <a:sym typeface="Symbol" pitchFamily="18" charset="2"/>
              </a:rPr>
              <a:t>例：书</a:t>
            </a:r>
            <a:r>
              <a:rPr kumimoji="1" lang="en-US" altLang="zh-CN" sz="2400" b="1" dirty="0" smtClean="0">
                <a:solidFill>
                  <a:srgbClr val="0000FF"/>
                </a:solidFill>
                <a:latin typeface="宋体" charset="-122"/>
                <a:sym typeface="Symbol" pitchFamily="18" charset="2"/>
              </a:rPr>
              <a:t>133</a:t>
            </a:r>
            <a:r>
              <a:rPr kumimoji="1" lang="zh-CN" altLang="en-US" sz="2400" b="1" dirty="0" smtClean="0">
                <a:solidFill>
                  <a:srgbClr val="000000"/>
                </a:solidFill>
                <a:latin typeface="宋体" charset="-122"/>
                <a:sym typeface="Symbol" pitchFamily="18" charset="2"/>
              </a:rPr>
              <a:t>页，利用基本方程，麦克斯韦关系式可以实现凝聚态恒温变压过程热力学状态函数增量的计算（</a:t>
            </a:r>
            <a:r>
              <a:rPr kumimoji="1" lang="zh-CN" altLang="en-US" sz="2400" b="1" dirty="0" smtClean="0">
                <a:solidFill>
                  <a:srgbClr val="0000FF"/>
                </a:solidFill>
                <a:latin typeface="宋体" charset="-122"/>
                <a:sym typeface="Symbol" pitchFamily="18" charset="2"/>
              </a:rPr>
              <a:t>自学</a:t>
            </a:r>
            <a:r>
              <a:rPr kumimoji="1" lang="zh-CN" altLang="en-US" sz="2400" b="1" dirty="0" smtClean="0">
                <a:solidFill>
                  <a:srgbClr val="000000"/>
                </a:solidFill>
                <a:latin typeface="宋体" charset="-122"/>
                <a:sym typeface="Symbol" pitchFamily="18" charset="2"/>
              </a:rPr>
              <a:t>）</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wipe(left)">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wipe(left)">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wipe(left)">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auto">
          <a:xfrm>
            <a:off x="467544" y="519906"/>
            <a:ext cx="2951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defRPr/>
            </a:pPr>
            <a:r>
              <a:rPr kumimoji="1" lang="zh-CN" altLang="en-US" sz="2800" dirty="0" smtClean="0">
                <a:solidFill>
                  <a:srgbClr val="FF0000"/>
                </a:solidFill>
                <a:effectLst>
                  <a:outerShdw blurRad="38100" dist="38100" dir="2700000" algn="tl">
                    <a:srgbClr val="FFFFFF"/>
                  </a:outerShdw>
                </a:effectLst>
                <a:ea typeface="黑体" pitchFamily="2" charset="-122"/>
                <a:sym typeface="Symbol" pitchFamily="18" charset="2"/>
              </a:rPr>
              <a:t>小结</a:t>
            </a:r>
            <a:r>
              <a:rPr kumimoji="1" lang="zh-CN" altLang="en-US" sz="2800" dirty="0" smtClean="0">
                <a:effectLst>
                  <a:outerShdw blurRad="38100" dist="38100" dir="2700000" algn="tl">
                    <a:srgbClr val="FFFFFF"/>
                  </a:outerShdw>
                </a:effectLst>
                <a:ea typeface="黑体" pitchFamily="2" charset="-122"/>
                <a:sym typeface="Symbol" pitchFamily="18" charset="2"/>
              </a:rPr>
              <a:t> </a:t>
            </a:r>
            <a:r>
              <a:rPr kumimoji="1" lang="en-US" altLang="zh-CN" sz="2800" dirty="0" smtClean="0">
                <a:effectLst>
                  <a:outerShdw blurRad="38100" dist="38100" dir="2700000" algn="tl">
                    <a:srgbClr val="FFFFFF"/>
                  </a:outerShdw>
                </a:effectLst>
                <a:ea typeface="黑体" pitchFamily="2" charset="-122"/>
                <a:sym typeface="Symbol" pitchFamily="18" charset="2"/>
              </a:rPr>
              <a:t></a:t>
            </a:r>
            <a:r>
              <a:rPr kumimoji="1" lang="en-US" altLang="zh-CN" sz="2800" dirty="0">
                <a:effectLst>
                  <a:outerShdw blurRad="38100" dist="38100" dir="2700000" algn="tl">
                    <a:srgbClr val="FFFFFF"/>
                  </a:outerShdw>
                </a:effectLst>
                <a:ea typeface="黑体" pitchFamily="2" charset="-122"/>
                <a:sym typeface="Symbol" pitchFamily="18" charset="2"/>
              </a:rPr>
              <a:t>G</a:t>
            </a:r>
            <a:r>
              <a:rPr kumimoji="1" lang="zh-CN" altLang="en-US" sz="2800" dirty="0">
                <a:effectLst>
                  <a:outerShdw blurRad="38100" dist="38100" dir="2700000" algn="tl">
                    <a:srgbClr val="FFFFFF"/>
                  </a:outerShdw>
                </a:effectLst>
                <a:ea typeface="黑体" pitchFamily="2" charset="-122"/>
              </a:rPr>
              <a:t>的计算</a:t>
            </a:r>
            <a:endParaRPr kumimoji="1" lang="zh-CN" altLang="en-US" sz="2800" dirty="0">
              <a:effectLst>
                <a:outerShdw blurRad="38100" dist="38100" dir="2700000" algn="tl">
                  <a:srgbClr val="FFFFFF"/>
                </a:outerShdw>
              </a:effectLst>
              <a:ea typeface="黑体" pitchFamily="2" charset="-122"/>
            </a:endParaRPr>
          </a:p>
        </p:txBody>
      </p:sp>
      <p:graphicFrame>
        <p:nvGraphicFramePr>
          <p:cNvPr id="5" name="对象 4"/>
          <p:cNvGraphicFramePr>
            <a:graphicFrameLocks noChangeAspect="1"/>
          </p:cNvGraphicFramePr>
          <p:nvPr/>
        </p:nvGraphicFramePr>
        <p:xfrm>
          <a:off x="762025" y="1124744"/>
          <a:ext cx="2362200" cy="701675"/>
        </p:xfrm>
        <a:graphic>
          <a:graphicData uri="http://schemas.openxmlformats.org/presentationml/2006/ole">
            <mc:AlternateContent xmlns:mc="http://schemas.openxmlformats.org/markup-compatibility/2006">
              <mc:Choice xmlns:v="urn:schemas-microsoft-com:vml" Requires="v">
                <p:oleObj spid="_x0000_s207120" name="公式" r:id="rId1" imgW="0" imgH="0" progId="Equation.3">
                  <p:embed/>
                </p:oleObj>
              </mc:Choice>
              <mc:Fallback>
                <p:oleObj name="公式" r:id="rId1" imgW="0" imgH="0" progId="Equation.3">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25" y="1124744"/>
                        <a:ext cx="2362200" cy="70167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对象 5"/>
          <p:cNvGraphicFramePr>
            <a:graphicFrameLocks noChangeAspect="1"/>
          </p:cNvGraphicFramePr>
          <p:nvPr/>
        </p:nvGraphicFramePr>
        <p:xfrm>
          <a:off x="3491880" y="1124744"/>
          <a:ext cx="2667000" cy="688975"/>
        </p:xfrm>
        <a:graphic>
          <a:graphicData uri="http://schemas.openxmlformats.org/presentationml/2006/ole">
            <mc:AlternateContent xmlns:mc="http://schemas.openxmlformats.org/markup-compatibility/2006">
              <mc:Choice xmlns:v="urn:schemas-microsoft-com:vml" Requires="v">
                <p:oleObj spid="_x0000_s207121" name="公式" r:id="rId3" imgW="0" imgH="0" progId="Equation.3">
                  <p:embed/>
                </p:oleObj>
              </mc:Choice>
              <mc:Fallback>
                <p:oleObj name="公式" r:id="rId3" imgW="0" imgH="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1124744"/>
                        <a:ext cx="2667000" cy="68897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对象 6"/>
          <p:cNvGraphicFramePr>
            <a:graphicFrameLocks noChangeAspect="1"/>
          </p:cNvGraphicFramePr>
          <p:nvPr/>
        </p:nvGraphicFramePr>
        <p:xfrm>
          <a:off x="473200" y="2757445"/>
          <a:ext cx="4876800" cy="923925"/>
        </p:xfrm>
        <a:graphic>
          <a:graphicData uri="http://schemas.openxmlformats.org/presentationml/2006/ole">
            <mc:AlternateContent xmlns:mc="http://schemas.openxmlformats.org/markup-compatibility/2006">
              <mc:Choice xmlns:v="urn:schemas-microsoft-com:vml" Requires="v">
                <p:oleObj spid="_x0000_s207122" name="公式" r:id="rId5" imgW="0" imgH="0" progId="Equation.3">
                  <p:embed/>
                </p:oleObj>
              </mc:Choice>
              <mc:Fallback>
                <p:oleObj name="公式" r:id="rId5" imgW="0" imgH="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3200" y="2757445"/>
                        <a:ext cx="4876800" cy="923925"/>
                      </a:xfrm>
                      <a:prstGeom prst="rect">
                        <a:avLst/>
                      </a:prstGeom>
                      <a:solidFill>
                        <a:srgbClr val="FFFF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对象 7"/>
          <p:cNvGraphicFramePr>
            <a:graphicFrameLocks noChangeAspect="1"/>
          </p:cNvGraphicFramePr>
          <p:nvPr/>
        </p:nvGraphicFramePr>
        <p:xfrm>
          <a:off x="611560" y="3861048"/>
          <a:ext cx="4953000" cy="1082675"/>
        </p:xfrm>
        <a:graphic>
          <a:graphicData uri="http://schemas.openxmlformats.org/presentationml/2006/ole">
            <mc:AlternateContent xmlns:mc="http://schemas.openxmlformats.org/markup-compatibility/2006">
              <mc:Choice xmlns:v="urn:schemas-microsoft-com:vml" Requires="v">
                <p:oleObj spid="_x0000_s207123" name="公式" r:id="rId7" imgW="0" imgH="0" progId="Equation.3">
                  <p:embed/>
                </p:oleObj>
              </mc:Choice>
              <mc:Fallback>
                <p:oleObj name="公式" r:id="rId7" imgW="0" imgH="0"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560" y="3861048"/>
                        <a:ext cx="4953000" cy="1082675"/>
                      </a:xfrm>
                      <a:prstGeom prst="rect">
                        <a:avLst/>
                      </a:prstGeom>
                      <a:solidFill>
                        <a:srgbClr val="FFFF00"/>
                      </a:solidFill>
                      <a:ln>
                        <a:noFill/>
                      </a:ln>
                      <a:effectLst/>
                    </p:spPr>
                  </p:pic>
                </p:oleObj>
              </mc:Fallback>
            </mc:AlternateContent>
          </a:graphicData>
        </a:graphic>
      </p:graphicFrame>
      <p:graphicFrame>
        <p:nvGraphicFramePr>
          <p:cNvPr id="9" name="对象 8"/>
          <p:cNvGraphicFramePr>
            <a:graphicFrameLocks noChangeAspect="1"/>
          </p:cNvGraphicFramePr>
          <p:nvPr/>
        </p:nvGraphicFramePr>
        <p:xfrm>
          <a:off x="5465358" y="3789040"/>
          <a:ext cx="2349586" cy="1170055"/>
        </p:xfrm>
        <a:graphic>
          <a:graphicData uri="http://schemas.openxmlformats.org/presentationml/2006/ole">
            <mc:AlternateContent xmlns:mc="http://schemas.openxmlformats.org/markup-compatibility/2006">
              <mc:Choice xmlns:v="urn:schemas-microsoft-com:vml" Requires="v">
                <p:oleObj spid="_x0000_s207124" name="公式" r:id="rId9" imgW="0" imgH="0" progId="Equation.3">
                  <p:embed/>
                </p:oleObj>
              </mc:Choice>
              <mc:Fallback>
                <p:oleObj name="公式" r:id="rId9" imgW="0" imgH="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65358" y="3789040"/>
                        <a:ext cx="2349586" cy="1170055"/>
                      </a:xfrm>
                      <a:prstGeom prst="rect">
                        <a:avLst/>
                      </a:prstGeom>
                      <a:solidFill>
                        <a:srgbClr val="FFFF00"/>
                      </a:solidFill>
                      <a:ln>
                        <a:noFill/>
                      </a:ln>
                      <a:effectLst/>
                    </p:spPr>
                  </p:pic>
                </p:oleObj>
              </mc:Fallback>
            </mc:AlternateContent>
          </a:graphicData>
        </a:graphic>
      </p:graphicFrame>
      <p:graphicFrame>
        <p:nvGraphicFramePr>
          <p:cNvPr id="10" name="对象 9"/>
          <p:cNvGraphicFramePr>
            <a:graphicFrameLocks noChangeAspect="1"/>
          </p:cNvGraphicFramePr>
          <p:nvPr/>
        </p:nvGraphicFramePr>
        <p:xfrm>
          <a:off x="611560" y="5445224"/>
          <a:ext cx="4876800" cy="938212"/>
        </p:xfrm>
        <a:graphic>
          <a:graphicData uri="http://schemas.openxmlformats.org/presentationml/2006/ole">
            <mc:AlternateContent xmlns:mc="http://schemas.openxmlformats.org/markup-compatibility/2006">
              <mc:Choice xmlns:v="urn:schemas-microsoft-com:vml" Requires="v">
                <p:oleObj spid="_x0000_s207125" name="公式" r:id="rId11" imgW="0" imgH="0" progId="Equation.3">
                  <p:embed/>
                </p:oleObj>
              </mc:Choice>
              <mc:Fallback>
                <p:oleObj name="公式" r:id="rId11" imgW="0" imgH="0" progId="Equation.3">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1560" y="5445224"/>
                        <a:ext cx="4876800" cy="938212"/>
                      </a:xfrm>
                      <a:prstGeom prst="rect">
                        <a:avLst/>
                      </a:prstGeom>
                      <a:solidFill>
                        <a:srgbClr val="FFFF00"/>
                      </a:solidFill>
                      <a:ln>
                        <a:noFill/>
                      </a:ln>
                      <a:effectLst/>
                    </p:spPr>
                  </p:pic>
                </p:oleObj>
              </mc:Fallback>
            </mc:AlternateContent>
          </a:graphicData>
        </a:graphic>
      </p:graphicFrame>
      <p:sp>
        <p:nvSpPr>
          <p:cNvPr id="11" name="Rectangle 6"/>
          <p:cNvSpPr>
            <a:spLocks noChangeArrowheads="1"/>
          </p:cNvSpPr>
          <p:nvPr/>
        </p:nvSpPr>
        <p:spPr bwMode="auto">
          <a:xfrm>
            <a:off x="5580112" y="2859033"/>
            <a:ext cx="295116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defRPr/>
            </a:pPr>
            <a:r>
              <a:rPr kumimoji="1" lang="zh-CN" altLang="en-US" sz="2000" dirty="0">
                <a:solidFill>
                  <a:srgbClr val="FF0000"/>
                </a:solidFill>
                <a:effectLst>
                  <a:outerShdw blurRad="38100" dist="38100" dir="2700000" algn="tl">
                    <a:srgbClr val="FFFFFF"/>
                  </a:outerShdw>
                </a:effectLst>
                <a:ea typeface="黑体" pitchFamily="2" charset="-122"/>
                <a:sym typeface="Symbol" pitchFamily="18" charset="2"/>
              </a:rPr>
              <a:t>恒</a:t>
            </a:r>
            <a:r>
              <a:rPr kumimoji="1" lang="zh-CN" altLang="en-US" sz="2000" dirty="0" smtClean="0">
                <a:solidFill>
                  <a:srgbClr val="FF0000"/>
                </a:solidFill>
                <a:effectLst>
                  <a:outerShdw blurRad="38100" dist="38100" dir="2700000" algn="tl">
                    <a:srgbClr val="FFFFFF"/>
                  </a:outerShdw>
                </a:effectLst>
                <a:ea typeface="黑体" pitchFamily="2" charset="-122"/>
                <a:sym typeface="Symbol" pitchFamily="18" charset="2"/>
              </a:rPr>
              <a:t>压，化学反应和相变化</a:t>
            </a:r>
            <a:endParaRPr kumimoji="1" lang="zh-CN" altLang="en-US" sz="2000" dirty="0">
              <a:effectLst>
                <a:outerShdw blurRad="38100" dist="38100" dir="2700000" algn="tl">
                  <a:srgbClr val="FFFFFF"/>
                </a:outerShdw>
              </a:effectLst>
              <a:ea typeface="黑体" pitchFamily="2" charset="-122"/>
            </a:endParaRPr>
          </a:p>
        </p:txBody>
      </p:sp>
      <p:sp>
        <p:nvSpPr>
          <p:cNvPr id="12" name="Rectangle 6"/>
          <p:cNvSpPr>
            <a:spLocks noChangeArrowheads="1"/>
          </p:cNvSpPr>
          <p:nvPr/>
        </p:nvSpPr>
        <p:spPr bwMode="auto">
          <a:xfrm>
            <a:off x="5724128" y="5517232"/>
            <a:ext cx="295116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defRPr/>
            </a:pPr>
            <a:r>
              <a:rPr kumimoji="1" lang="zh-CN" altLang="en-US" sz="2000" dirty="0" smtClean="0">
                <a:solidFill>
                  <a:srgbClr val="FF0000"/>
                </a:solidFill>
                <a:effectLst>
                  <a:outerShdw blurRad="38100" dist="38100" dir="2700000" algn="tl">
                    <a:srgbClr val="FFFFFF"/>
                  </a:outerShdw>
                </a:effectLst>
                <a:ea typeface="黑体" pitchFamily="2" charset="-122"/>
                <a:sym typeface="Symbol" pitchFamily="18" charset="2"/>
              </a:rPr>
              <a:t>恒温变压，化学反应和相变化</a:t>
            </a:r>
            <a:endParaRPr kumimoji="1" lang="zh-CN" altLang="en-US" sz="2000" dirty="0">
              <a:effectLst>
                <a:outerShdw blurRad="38100" dist="38100" dir="2700000" algn="tl">
                  <a:srgbClr val="FFFFFF"/>
                </a:outerShdw>
              </a:effectLst>
              <a:ea typeface="黑体" pitchFamily="2" charset="-122"/>
            </a:endParaRPr>
          </a:p>
        </p:txBody>
      </p:sp>
      <p:sp>
        <p:nvSpPr>
          <p:cNvPr id="2" name="矩形 1"/>
          <p:cNvSpPr/>
          <p:nvPr/>
        </p:nvSpPr>
        <p:spPr>
          <a:xfrm>
            <a:off x="611560" y="1988840"/>
            <a:ext cx="1569660" cy="369332"/>
          </a:xfrm>
          <a:prstGeom prst="rect">
            <a:avLst/>
          </a:prstGeom>
        </p:spPr>
        <p:txBody>
          <a:bodyPr wrap="none">
            <a:spAutoFit/>
          </a:bodyPr>
          <a:lstStyle/>
          <a:p>
            <a:r>
              <a:rPr lang="zh-CN" altLang="en-US" dirty="0">
                <a:latin typeface="Times New Roman" pitchFamily="18" charset="0"/>
                <a:ea typeface="黑体" pitchFamily="2" charset="-122"/>
              </a:rPr>
              <a:t>对于</a:t>
            </a:r>
            <a:r>
              <a:rPr lang="zh-CN" altLang="en-US" dirty="0">
                <a:solidFill>
                  <a:srgbClr val="0000FF"/>
                </a:solidFill>
                <a:latin typeface="Times New Roman" pitchFamily="18" charset="0"/>
                <a:ea typeface="黑体" pitchFamily="2" charset="-122"/>
              </a:rPr>
              <a:t>理想气体</a:t>
            </a:r>
            <a:endParaRPr lang="zh-CN" altLang="en-US" dirty="0">
              <a:solidFill>
                <a:srgbClr val="0000FF"/>
              </a:solidFill>
            </a:endParaRPr>
          </a:p>
        </p:txBody>
      </p:sp>
      <p:sp>
        <p:nvSpPr>
          <p:cNvPr id="3" name="矩形 2"/>
          <p:cNvSpPr/>
          <p:nvPr/>
        </p:nvSpPr>
        <p:spPr>
          <a:xfrm>
            <a:off x="2286000" y="1988840"/>
            <a:ext cx="5814392" cy="830997"/>
          </a:xfrm>
          <a:prstGeom prst="rect">
            <a:avLst/>
          </a:prstGeom>
        </p:spPr>
        <p:txBody>
          <a:bodyPr wrap="square">
            <a:spAutoFit/>
          </a:bodyPr>
          <a:lstStyle/>
          <a:p>
            <a:pPr eaLnBrk="1" hangingPunct="1">
              <a:buFont typeface="Wingdings" charset="2"/>
              <a:buNone/>
            </a:pPr>
            <a:r>
              <a:rPr lang="zh-CN" altLang="en-US" sz="2400" b="1" dirty="0">
                <a:latin typeface="Times New Roman" pitchFamily="18" charset="0"/>
                <a:ea typeface="黑体" pitchFamily="2" charset="-122"/>
                <a:sym typeface="Symbol" pitchFamily="18" charset="2"/>
              </a:rPr>
              <a:t></a:t>
            </a:r>
            <a:r>
              <a:rPr lang="en-US" altLang="zh-CN" sz="2400" b="1" i="1" dirty="0">
                <a:latin typeface="Times New Roman" pitchFamily="18" charset="0"/>
                <a:ea typeface="黑体" pitchFamily="2" charset="-122"/>
                <a:sym typeface="Symbol" pitchFamily="18" charset="2"/>
              </a:rPr>
              <a:t>A</a:t>
            </a:r>
            <a:r>
              <a:rPr lang="en-US" altLang="zh-CN" sz="2400" b="1" i="1" baseline="-25000" dirty="0">
                <a:latin typeface="Times New Roman" pitchFamily="18" charset="0"/>
                <a:ea typeface="黑体" pitchFamily="2" charset="-122"/>
              </a:rPr>
              <a:t>T</a:t>
            </a:r>
            <a:r>
              <a:rPr lang="en-US" altLang="zh-CN" sz="2400" b="1" i="1" dirty="0">
                <a:latin typeface="Times New Roman" pitchFamily="18" charset="0"/>
                <a:ea typeface="黑体" pitchFamily="2" charset="-122"/>
                <a:sym typeface="Symbol" pitchFamily="18" charset="2"/>
              </a:rPr>
              <a:t> </a:t>
            </a:r>
            <a:r>
              <a:rPr lang="en-US" altLang="zh-CN" sz="2400" b="1" dirty="0">
                <a:latin typeface="Times New Roman" pitchFamily="18" charset="0"/>
                <a:ea typeface="黑体" pitchFamily="2" charset="-122"/>
                <a:sym typeface="Symbol" pitchFamily="18" charset="2"/>
              </a:rPr>
              <a:t>= –</a:t>
            </a:r>
            <a:r>
              <a:rPr lang="en-US" altLang="zh-CN" sz="2400" b="1" i="1" dirty="0" err="1">
                <a:latin typeface="Times New Roman" pitchFamily="18" charset="0"/>
                <a:ea typeface="黑体" pitchFamily="2" charset="-122"/>
              </a:rPr>
              <a:t>nRT</a:t>
            </a:r>
            <a:r>
              <a:rPr lang="en-US" altLang="zh-CN" sz="2400" b="1" i="1" dirty="0">
                <a:latin typeface="Times New Roman" pitchFamily="18" charset="0"/>
                <a:ea typeface="黑体" pitchFamily="2" charset="-122"/>
              </a:rPr>
              <a:t> </a:t>
            </a:r>
            <a:r>
              <a:rPr lang="en-US" altLang="zh-CN" sz="2400" b="1" dirty="0">
                <a:latin typeface="Times New Roman" pitchFamily="18" charset="0"/>
                <a:ea typeface="黑体" pitchFamily="2" charset="-122"/>
              </a:rPr>
              <a:t>ln(</a:t>
            </a:r>
            <a:r>
              <a:rPr lang="en-US" altLang="zh-CN" sz="2400" b="1" i="1" dirty="0">
                <a:latin typeface="Times New Roman" pitchFamily="18" charset="0"/>
                <a:ea typeface="黑体" pitchFamily="2" charset="-122"/>
              </a:rPr>
              <a:t>V</a:t>
            </a:r>
            <a:r>
              <a:rPr lang="en-US" altLang="zh-CN" sz="2400" b="1" baseline="-30000" dirty="0">
                <a:latin typeface="Times New Roman" pitchFamily="18" charset="0"/>
                <a:ea typeface="黑体" pitchFamily="2" charset="-122"/>
              </a:rPr>
              <a:t>2</a:t>
            </a:r>
            <a:r>
              <a:rPr lang="en-US" altLang="zh-CN" sz="2400" b="1" dirty="0">
                <a:latin typeface="Times New Roman" pitchFamily="18" charset="0"/>
                <a:ea typeface="黑体" pitchFamily="2" charset="-122"/>
              </a:rPr>
              <a:t> /</a:t>
            </a:r>
            <a:r>
              <a:rPr lang="en-US" altLang="zh-CN" sz="2400" b="1" i="1" dirty="0">
                <a:latin typeface="Times New Roman" pitchFamily="18" charset="0"/>
                <a:ea typeface="黑体" pitchFamily="2" charset="-122"/>
              </a:rPr>
              <a:t>V</a:t>
            </a:r>
            <a:r>
              <a:rPr lang="en-US" altLang="zh-CN" sz="2400" b="1" baseline="-30000" dirty="0">
                <a:latin typeface="Times New Roman" pitchFamily="18" charset="0"/>
                <a:ea typeface="黑体" pitchFamily="2" charset="-122"/>
              </a:rPr>
              <a:t>1</a:t>
            </a:r>
            <a:r>
              <a:rPr lang="en-US" altLang="zh-CN" sz="2400" b="1" dirty="0">
                <a:latin typeface="Times New Roman" pitchFamily="18" charset="0"/>
                <a:ea typeface="黑体" pitchFamily="2" charset="-122"/>
              </a:rPr>
              <a:t>)</a:t>
            </a:r>
            <a:endParaRPr lang="en-US" altLang="zh-CN" sz="2400" b="1" dirty="0">
              <a:latin typeface="Times New Roman" pitchFamily="18" charset="0"/>
              <a:ea typeface="黑体" pitchFamily="2" charset="-122"/>
            </a:endParaRPr>
          </a:p>
          <a:p>
            <a:pPr eaLnBrk="1" hangingPunct="1">
              <a:buFont typeface="Wingdings" charset="2"/>
              <a:buNone/>
            </a:pPr>
            <a:r>
              <a:rPr lang="en-US" altLang="zh-CN" sz="2400" b="1" dirty="0" smtClean="0">
                <a:latin typeface="Times New Roman" pitchFamily="18" charset="0"/>
                <a:ea typeface="黑体" pitchFamily="2" charset="-122"/>
                <a:sym typeface="Symbol" pitchFamily="18" charset="2"/>
              </a:rPr>
              <a:t></a:t>
            </a:r>
            <a:r>
              <a:rPr lang="en-US" altLang="zh-CN" sz="2400" b="1" i="1" dirty="0">
                <a:latin typeface="Times New Roman" pitchFamily="18" charset="0"/>
                <a:ea typeface="黑体" pitchFamily="2" charset="-122"/>
                <a:sym typeface="Symbol" pitchFamily="18" charset="2"/>
              </a:rPr>
              <a:t>G</a:t>
            </a:r>
            <a:r>
              <a:rPr lang="en-US" altLang="zh-CN" sz="2400" b="1" i="1" baseline="-25000" dirty="0">
                <a:latin typeface="Times New Roman" pitchFamily="18" charset="0"/>
                <a:ea typeface="黑体" pitchFamily="2" charset="-122"/>
              </a:rPr>
              <a:t>T</a:t>
            </a:r>
            <a:r>
              <a:rPr lang="en-US" altLang="zh-CN" sz="2400" b="1" dirty="0">
                <a:latin typeface="Times New Roman" pitchFamily="18" charset="0"/>
                <a:ea typeface="黑体" pitchFamily="2" charset="-122"/>
                <a:sym typeface="Symbol" pitchFamily="18" charset="2"/>
              </a:rPr>
              <a:t> = </a:t>
            </a:r>
            <a:r>
              <a:rPr lang="en-US" altLang="zh-CN" sz="2400" b="1" i="1" dirty="0" err="1">
                <a:latin typeface="Times New Roman" pitchFamily="18" charset="0"/>
                <a:ea typeface="黑体" pitchFamily="2" charset="-122"/>
              </a:rPr>
              <a:t>nRT</a:t>
            </a:r>
            <a:r>
              <a:rPr lang="en-US" altLang="zh-CN" sz="2400" b="1" i="1" dirty="0">
                <a:latin typeface="Times New Roman" pitchFamily="18" charset="0"/>
                <a:ea typeface="黑体" pitchFamily="2" charset="-122"/>
              </a:rPr>
              <a:t> </a:t>
            </a:r>
            <a:r>
              <a:rPr lang="en-US" altLang="zh-CN" sz="2400" b="1" dirty="0">
                <a:latin typeface="Times New Roman" pitchFamily="18" charset="0"/>
                <a:ea typeface="黑体" pitchFamily="2" charset="-122"/>
              </a:rPr>
              <a:t>ln(</a:t>
            </a:r>
            <a:r>
              <a:rPr lang="en-US" altLang="zh-CN" sz="2400" b="1" i="1" dirty="0">
                <a:latin typeface="Times New Roman" pitchFamily="18" charset="0"/>
                <a:ea typeface="黑体" pitchFamily="2" charset="-122"/>
              </a:rPr>
              <a:t>p</a:t>
            </a:r>
            <a:r>
              <a:rPr lang="en-US" altLang="zh-CN" sz="2400" b="1" baseline="-30000" dirty="0">
                <a:latin typeface="Times New Roman" pitchFamily="18" charset="0"/>
                <a:ea typeface="黑体" pitchFamily="2" charset="-122"/>
              </a:rPr>
              <a:t>2</a:t>
            </a:r>
            <a:r>
              <a:rPr lang="en-US" altLang="zh-CN" sz="2400" b="1" dirty="0">
                <a:latin typeface="Times New Roman" pitchFamily="18" charset="0"/>
                <a:ea typeface="黑体" pitchFamily="2" charset="-122"/>
              </a:rPr>
              <a:t> /</a:t>
            </a:r>
            <a:r>
              <a:rPr lang="en-US" altLang="zh-CN" sz="2400" b="1" i="1" dirty="0">
                <a:latin typeface="Times New Roman" pitchFamily="18" charset="0"/>
                <a:ea typeface="黑体" pitchFamily="2" charset="-122"/>
              </a:rPr>
              <a:t>p</a:t>
            </a:r>
            <a:r>
              <a:rPr lang="en-US" altLang="zh-CN" sz="2400" b="1" baseline="-30000" dirty="0">
                <a:latin typeface="Times New Roman" pitchFamily="18" charset="0"/>
                <a:ea typeface="黑体" pitchFamily="2" charset="-122"/>
              </a:rPr>
              <a:t>1</a:t>
            </a:r>
            <a:r>
              <a:rPr lang="en-US" altLang="zh-CN" sz="2400" b="1" dirty="0">
                <a:latin typeface="Times New Roman" pitchFamily="18" charset="0"/>
                <a:ea typeface="黑体" pitchFamily="2" charset="-122"/>
              </a:rPr>
              <a:t>)   </a:t>
            </a:r>
            <a:r>
              <a:rPr lang="en-US" altLang="zh-CN" dirty="0">
                <a:latin typeface="Times New Roman" pitchFamily="18" charset="0"/>
                <a:ea typeface="黑体" pitchFamily="2" charset="-122"/>
              </a:rPr>
              <a:t>          </a:t>
            </a:r>
            <a:r>
              <a:rPr lang="zh-CN" altLang="zh-CN" dirty="0">
                <a:latin typeface="Times New Roman" pitchFamily="18" charset="0"/>
                <a:ea typeface="黑体" pitchFamily="2" charset="-122"/>
              </a:rPr>
              <a:t>两者相等。</a:t>
            </a:r>
            <a:endParaRPr lang="en-US" altLang="zh-CN" dirty="0">
              <a:latin typeface="Times New Roman" pitchFamily="18" charset="0"/>
              <a:ea typeface="黑体" pitchFamily="2" charset="-122"/>
            </a:endParaRPr>
          </a:p>
        </p:txBody>
      </p:sp>
      <p:sp>
        <p:nvSpPr>
          <p:cNvPr id="13" name="矩形 12"/>
          <p:cNvSpPr/>
          <p:nvPr/>
        </p:nvSpPr>
        <p:spPr>
          <a:xfrm>
            <a:off x="3202538" y="5018957"/>
            <a:ext cx="4465806" cy="369332"/>
          </a:xfrm>
          <a:prstGeom prst="rect">
            <a:avLst/>
          </a:prstGeom>
        </p:spPr>
        <p:txBody>
          <a:bodyPr wrap="square">
            <a:spAutoFit/>
          </a:bodyPr>
          <a:lstStyle/>
          <a:p>
            <a:r>
              <a:rPr kumimoji="1" lang="en-US" altLang="zh-CN" dirty="0">
                <a:latin typeface="黑体" pitchFamily="2" charset="-122"/>
                <a:ea typeface="黑体" pitchFamily="2" charset="-122"/>
              </a:rPr>
              <a:t>Gibbs-Helmholtz</a:t>
            </a:r>
            <a:r>
              <a:rPr kumimoji="1" lang="zh-CN" altLang="en-US" dirty="0" smtClean="0">
                <a:latin typeface="黑体" pitchFamily="2" charset="-122"/>
                <a:ea typeface="黑体" pitchFamily="2" charset="-122"/>
              </a:rPr>
              <a:t>方程，用于</a:t>
            </a:r>
            <a:endParaRPr lang="zh-CN" altLang="en-US" dirty="0"/>
          </a:p>
        </p:txBody>
      </p:sp>
      <p:sp>
        <p:nvSpPr>
          <p:cNvPr id="14" name="矩形 13"/>
          <p:cNvSpPr/>
          <p:nvPr/>
        </p:nvSpPr>
        <p:spPr>
          <a:xfrm>
            <a:off x="6136709" y="5018957"/>
            <a:ext cx="1944763" cy="369332"/>
          </a:xfrm>
          <a:prstGeom prst="rect">
            <a:avLst/>
          </a:prstGeom>
        </p:spPr>
        <p:txBody>
          <a:bodyPr wrap="none">
            <a:spAutoFit/>
          </a:bodyPr>
          <a:lstStyle/>
          <a:p>
            <a:r>
              <a:rPr lang="en-US" altLang="zh-CN" b="1" dirty="0">
                <a:solidFill>
                  <a:srgbClr val="0000FF"/>
                </a:solidFill>
                <a:latin typeface="Times New Roman" pitchFamily="18" charset="0"/>
                <a:ea typeface="黑体" pitchFamily="2" charset="-122"/>
                <a:sym typeface="Symbol" pitchFamily="18" charset="2"/>
              </a:rPr>
              <a:t></a:t>
            </a:r>
            <a:r>
              <a:rPr lang="en-US" altLang="zh-CN" b="1" i="1" dirty="0" smtClean="0">
                <a:solidFill>
                  <a:srgbClr val="0000FF"/>
                </a:solidFill>
                <a:latin typeface="Times New Roman" pitchFamily="18" charset="0"/>
                <a:ea typeface="黑体" pitchFamily="2" charset="-122"/>
                <a:sym typeface="Symbol" pitchFamily="18" charset="2"/>
              </a:rPr>
              <a:t>G</a:t>
            </a:r>
            <a:r>
              <a:rPr lang="zh-CN" altLang="en-US" b="1" i="1" dirty="0" smtClean="0">
                <a:solidFill>
                  <a:srgbClr val="0000FF"/>
                </a:solidFill>
                <a:latin typeface="Times New Roman" pitchFamily="18" charset="0"/>
                <a:ea typeface="黑体" pitchFamily="2" charset="-122"/>
                <a:sym typeface="Symbol" pitchFamily="18" charset="2"/>
              </a:rPr>
              <a:t>随温度的变化</a:t>
            </a:r>
            <a:r>
              <a:rPr lang="en-US" altLang="zh-CN" b="1" dirty="0" smtClean="0">
                <a:solidFill>
                  <a:srgbClr val="0000FF"/>
                </a:solidFill>
                <a:latin typeface="Times New Roman" pitchFamily="18" charset="0"/>
                <a:ea typeface="黑体" pitchFamily="2" charset="-122"/>
                <a:sym typeface="Symbol" pitchFamily="18" charset="2"/>
              </a:rPr>
              <a:t> </a:t>
            </a:r>
            <a:endParaRPr lang="zh-CN" altLang="en-US" dirty="0">
              <a:solidFill>
                <a:srgbClr val="0000FF"/>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p:txBody>
          <a:bodyPr/>
          <a:lstStyle/>
          <a:p>
            <a:pPr eaLnBrk="1" hangingPunct="1"/>
            <a:r>
              <a:rPr lang="zh-CN" altLang="en-US" b="1" dirty="0" smtClean="0">
                <a:solidFill>
                  <a:srgbClr val="FF0000"/>
                </a:solidFill>
                <a:latin typeface="Arial Narrow"/>
              </a:rPr>
              <a:t>§3-</a:t>
            </a:r>
            <a:r>
              <a:rPr lang="en-US" altLang="zh-CN" b="1" dirty="0" smtClean="0">
                <a:solidFill>
                  <a:srgbClr val="FF0000"/>
                </a:solidFill>
                <a:latin typeface="Arial Narrow"/>
              </a:rPr>
              <a:t>2</a:t>
            </a:r>
            <a:r>
              <a:rPr lang="zh-CN" altLang="en-US" b="1" dirty="0" smtClean="0">
                <a:solidFill>
                  <a:srgbClr val="FF0000"/>
                </a:solidFill>
                <a:latin typeface="Arial Narrow"/>
              </a:rPr>
              <a:t> 卡诺循环</a:t>
            </a:r>
            <a:endParaRPr lang="zh-CN" altLang="en-US" dirty="0" smtClean="0"/>
          </a:p>
        </p:txBody>
      </p:sp>
      <p:sp>
        <p:nvSpPr>
          <p:cNvPr id="3" name="内容占位符 2"/>
          <p:cNvSpPr>
            <a:spLocks noGrp="1"/>
          </p:cNvSpPr>
          <p:nvPr>
            <p:ph idx="1"/>
          </p:nvPr>
        </p:nvSpPr>
        <p:spPr>
          <a:xfrm>
            <a:off x="251520" y="1279524"/>
            <a:ext cx="8686800" cy="5245820"/>
          </a:xfrm>
        </p:spPr>
        <p:txBody>
          <a:bodyPr rtlCol="0">
            <a:normAutofit/>
          </a:bodyPr>
          <a:lstStyle/>
          <a:p>
            <a:pPr marL="0" indent="0" eaLnBrk="1" fontAlgn="auto" hangingPunct="1">
              <a:lnSpc>
                <a:spcPct val="130000"/>
              </a:lnSpc>
              <a:spcBef>
                <a:spcPct val="25000"/>
              </a:spcBef>
              <a:spcAft>
                <a:spcPts val="0"/>
              </a:spcAft>
              <a:buFont typeface="Arial" charset="0"/>
              <a:buNone/>
              <a:defRPr/>
            </a:pPr>
            <a:r>
              <a:rPr lang="zh-CN" altLang="en-US" sz="2800" b="1" dirty="0">
                <a:solidFill>
                  <a:srgbClr val="0000FF"/>
                </a:solidFill>
                <a:latin typeface="宋体" charset="-122"/>
              </a:rPr>
              <a:t>一、热机效率</a:t>
            </a:r>
            <a:endParaRPr lang="zh-CN" altLang="en-US" sz="2800" b="1" dirty="0">
              <a:solidFill>
                <a:srgbClr val="0000FF"/>
              </a:solidFill>
              <a:latin typeface="宋体" charset="-122"/>
            </a:endParaRPr>
          </a:p>
          <a:p>
            <a:pPr marL="0" indent="0" eaLnBrk="1" fontAlgn="auto" hangingPunct="1">
              <a:lnSpc>
                <a:spcPct val="130000"/>
              </a:lnSpc>
              <a:spcBef>
                <a:spcPct val="25000"/>
              </a:spcBef>
              <a:spcAft>
                <a:spcPts val="0"/>
              </a:spcAft>
              <a:buFont typeface="Wingdings" charset="2"/>
              <a:buNone/>
              <a:defRPr/>
            </a:pPr>
            <a:r>
              <a:rPr lang="zh-CN" altLang="en-US" sz="2800" dirty="0">
                <a:solidFill>
                  <a:srgbClr val="0000FF"/>
                </a:solidFill>
                <a:latin typeface="宋体" charset="-122"/>
              </a:rPr>
              <a:t>1. 热机</a:t>
            </a:r>
            <a:endParaRPr lang="zh-CN" altLang="en-US" sz="2800" dirty="0">
              <a:solidFill>
                <a:srgbClr val="0000FF"/>
              </a:solidFill>
              <a:latin typeface="宋体" charset="-122"/>
            </a:endParaRPr>
          </a:p>
          <a:p>
            <a:pPr marL="0" indent="0" eaLnBrk="1" fontAlgn="auto" hangingPunct="1">
              <a:lnSpc>
                <a:spcPct val="130000"/>
              </a:lnSpc>
              <a:spcBef>
                <a:spcPct val="25000"/>
              </a:spcBef>
              <a:spcAft>
                <a:spcPts val="0"/>
              </a:spcAft>
              <a:buFont typeface="Wingdings" charset="2"/>
              <a:buNone/>
              <a:defRPr/>
            </a:pPr>
            <a:r>
              <a:rPr lang="zh-CN" altLang="en-US" sz="2800" dirty="0">
                <a:solidFill>
                  <a:srgbClr val="0000FF"/>
                </a:solidFill>
                <a:latin typeface="宋体" charset="-122"/>
              </a:rPr>
              <a:t>   </a:t>
            </a:r>
            <a:r>
              <a:rPr lang="zh-CN" altLang="en-US" sz="2800" dirty="0" smtClean="0">
                <a:solidFill>
                  <a:srgbClr val="0000FF"/>
                </a:solidFill>
                <a:latin typeface="宋体" charset="-122"/>
              </a:rPr>
              <a:t> 通过</a:t>
            </a:r>
            <a:r>
              <a:rPr lang="zh-CN" altLang="en-US" sz="2800" dirty="0">
                <a:solidFill>
                  <a:srgbClr val="0000FF"/>
                </a:solidFill>
                <a:latin typeface="宋体" charset="-122"/>
              </a:rPr>
              <a:t>工作介质从高</a:t>
            </a:r>
            <a:r>
              <a:rPr lang="zh-CN" altLang="en-US" sz="2800" dirty="0" smtClean="0">
                <a:solidFill>
                  <a:srgbClr val="0000FF"/>
                </a:solidFill>
                <a:latin typeface="宋体" charset="-122"/>
              </a:rPr>
              <a:t>温热</a:t>
            </a:r>
            <a:endParaRPr lang="en-US" altLang="zh-CN" sz="2800" dirty="0" smtClean="0">
              <a:solidFill>
                <a:srgbClr val="0000FF"/>
              </a:solidFill>
              <a:latin typeface="宋体" charset="-122"/>
            </a:endParaRPr>
          </a:p>
          <a:p>
            <a:pPr marL="0" indent="0" eaLnBrk="1" fontAlgn="auto" hangingPunct="1">
              <a:lnSpc>
                <a:spcPct val="130000"/>
              </a:lnSpc>
              <a:spcBef>
                <a:spcPct val="25000"/>
              </a:spcBef>
              <a:spcAft>
                <a:spcPts val="0"/>
              </a:spcAft>
              <a:buFont typeface="Wingdings" charset="2"/>
              <a:buNone/>
              <a:defRPr/>
            </a:pPr>
            <a:r>
              <a:rPr lang="zh-CN" altLang="en-US" sz="2800" dirty="0" smtClean="0">
                <a:solidFill>
                  <a:srgbClr val="0000FF"/>
                </a:solidFill>
                <a:latin typeface="宋体" charset="-122"/>
              </a:rPr>
              <a:t>源</a:t>
            </a:r>
            <a:r>
              <a:rPr lang="zh-CN" altLang="en-US" sz="2800" dirty="0">
                <a:solidFill>
                  <a:srgbClr val="0000FF"/>
                </a:solidFill>
                <a:latin typeface="宋体" charset="-122"/>
              </a:rPr>
              <a:t>吸热作功</a:t>
            </a:r>
            <a:r>
              <a:rPr lang="zh-CN" altLang="en-US" sz="2800" dirty="0" smtClean="0">
                <a:solidFill>
                  <a:srgbClr val="0000FF"/>
                </a:solidFill>
                <a:latin typeface="宋体" charset="-122"/>
              </a:rPr>
              <a:t>，然后</a:t>
            </a:r>
            <a:r>
              <a:rPr lang="zh-CN" altLang="en-US" sz="2800" dirty="0">
                <a:solidFill>
                  <a:srgbClr val="0000FF"/>
                </a:solidFill>
                <a:latin typeface="宋体" charset="-122"/>
              </a:rPr>
              <a:t>向低</a:t>
            </a:r>
            <a:r>
              <a:rPr lang="zh-CN" altLang="en-US" sz="2800" dirty="0" smtClean="0">
                <a:solidFill>
                  <a:srgbClr val="0000FF"/>
                </a:solidFill>
                <a:latin typeface="宋体" charset="-122"/>
              </a:rPr>
              <a:t>温热</a:t>
            </a:r>
            <a:endParaRPr lang="en-US" altLang="zh-CN" sz="2800" dirty="0" smtClean="0">
              <a:solidFill>
                <a:srgbClr val="0000FF"/>
              </a:solidFill>
              <a:latin typeface="宋体" charset="-122"/>
            </a:endParaRPr>
          </a:p>
          <a:p>
            <a:pPr marL="0" indent="0" eaLnBrk="1" fontAlgn="auto" hangingPunct="1">
              <a:lnSpc>
                <a:spcPct val="130000"/>
              </a:lnSpc>
              <a:spcBef>
                <a:spcPct val="25000"/>
              </a:spcBef>
              <a:spcAft>
                <a:spcPts val="0"/>
              </a:spcAft>
              <a:buFont typeface="Wingdings" charset="2"/>
              <a:buNone/>
              <a:defRPr/>
            </a:pPr>
            <a:r>
              <a:rPr lang="zh-CN" altLang="en-US" sz="2800" dirty="0" smtClean="0">
                <a:solidFill>
                  <a:srgbClr val="0000FF"/>
                </a:solidFill>
                <a:latin typeface="宋体" charset="-122"/>
              </a:rPr>
              <a:t>源</a:t>
            </a:r>
            <a:r>
              <a:rPr lang="zh-CN" altLang="en-US" sz="2800" dirty="0">
                <a:solidFill>
                  <a:srgbClr val="0000FF"/>
                </a:solidFill>
                <a:latin typeface="宋体" charset="-122"/>
              </a:rPr>
              <a:t>放热本身复原，如此</a:t>
            </a:r>
            <a:r>
              <a:rPr lang="zh-CN" altLang="en-US" sz="2800" dirty="0" smtClean="0">
                <a:solidFill>
                  <a:srgbClr val="0000FF"/>
                </a:solidFill>
                <a:latin typeface="宋体" charset="-122"/>
              </a:rPr>
              <a:t>循环</a:t>
            </a:r>
            <a:endParaRPr lang="en-US" altLang="zh-CN" sz="2800" dirty="0" smtClean="0">
              <a:solidFill>
                <a:srgbClr val="0000FF"/>
              </a:solidFill>
              <a:latin typeface="宋体" charset="-122"/>
            </a:endParaRPr>
          </a:p>
          <a:p>
            <a:pPr marL="0" indent="0" eaLnBrk="1" fontAlgn="auto" hangingPunct="1">
              <a:lnSpc>
                <a:spcPct val="130000"/>
              </a:lnSpc>
              <a:spcBef>
                <a:spcPct val="25000"/>
              </a:spcBef>
              <a:spcAft>
                <a:spcPts val="0"/>
              </a:spcAft>
              <a:buFont typeface="Wingdings" charset="2"/>
              <a:buNone/>
              <a:defRPr/>
            </a:pPr>
            <a:r>
              <a:rPr lang="zh-CN" altLang="en-US" sz="2800" dirty="0" smtClean="0">
                <a:solidFill>
                  <a:srgbClr val="0000FF"/>
                </a:solidFill>
                <a:latin typeface="宋体" charset="-122"/>
              </a:rPr>
              <a:t>操作</a:t>
            </a:r>
            <a:r>
              <a:rPr lang="zh-CN" altLang="en-US" sz="2800" dirty="0">
                <a:solidFill>
                  <a:srgbClr val="0000FF"/>
                </a:solidFill>
                <a:latin typeface="宋体" charset="-122"/>
              </a:rPr>
              <a:t>，不断将热转化为</a:t>
            </a:r>
            <a:r>
              <a:rPr lang="zh-CN" altLang="en-US" sz="2800" dirty="0" smtClean="0">
                <a:solidFill>
                  <a:srgbClr val="0000FF"/>
                </a:solidFill>
                <a:latin typeface="宋体" charset="-122"/>
              </a:rPr>
              <a:t>功</a:t>
            </a:r>
            <a:endParaRPr lang="en-US" altLang="zh-CN" sz="2800" dirty="0" smtClean="0">
              <a:solidFill>
                <a:srgbClr val="0000FF"/>
              </a:solidFill>
              <a:latin typeface="宋体" charset="-122"/>
            </a:endParaRPr>
          </a:p>
          <a:p>
            <a:pPr marL="0" indent="0" eaLnBrk="1" fontAlgn="auto" hangingPunct="1">
              <a:lnSpc>
                <a:spcPct val="130000"/>
              </a:lnSpc>
              <a:spcBef>
                <a:spcPct val="25000"/>
              </a:spcBef>
              <a:spcAft>
                <a:spcPts val="0"/>
              </a:spcAft>
              <a:buFont typeface="Wingdings" charset="2"/>
              <a:buNone/>
              <a:defRPr/>
            </a:pPr>
            <a:r>
              <a:rPr lang="zh-CN" altLang="en-US" sz="2800" dirty="0" smtClean="0">
                <a:solidFill>
                  <a:srgbClr val="0000FF"/>
                </a:solidFill>
                <a:latin typeface="宋体" charset="-122"/>
              </a:rPr>
              <a:t>的</a:t>
            </a:r>
            <a:r>
              <a:rPr lang="zh-CN" altLang="en-US" sz="2800" dirty="0">
                <a:solidFill>
                  <a:srgbClr val="0000FF"/>
                </a:solidFill>
                <a:latin typeface="宋体" charset="-122"/>
              </a:rPr>
              <a:t>机器。</a:t>
            </a:r>
            <a:endParaRPr lang="zh-CN" altLang="en-US" sz="2800" dirty="0">
              <a:solidFill>
                <a:srgbClr val="0000FF"/>
              </a:solidFill>
              <a:latin typeface="宋体" charset="-122"/>
            </a:endParaRPr>
          </a:p>
          <a:p>
            <a:pPr marL="0" indent="0" eaLnBrk="1" fontAlgn="auto" hangingPunct="1">
              <a:lnSpc>
                <a:spcPct val="110000"/>
              </a:lnSpc>
              <a:spcBef>
                <a:spcPct val="25000"/>
              </a:spcBef>
              <a:spcAft>
                <a:spcPts val="0"/>
              </a:spcAft>
              <a:buFontTx/>
              <a:buNone/>
              <a:defRPr/>
            </a:pPr>
            <a:endParaRPr lang="en-US" altLang="zh-CN" sz="2400" dirty="0" smtClean="0">
              <a:solidFill>
                <a:srgbClr val="0000FF"/>
              </a:solidFill>
              <a:latin typeface="宋体" charset="-122"/>
              <a:sym typeface="Symbol" pitchFamily="18" charset="2"/>
            </a:endParaRPr>
          </a:p>
          <a:p>
            <a:pPr marL="0" indent="0" eaLnBrk="1" fontAlgn="auto" hangingPunct="1">
              <a:lnSpc>
                <a:spcPct val="110000"/>
              </a:lnSpc>
              <a:spcBef>
                <a:spcPct val="25000"/>
              </a:spcBef>
              <a:spcAft>
                <a:spcPts val="0"/>
              </a:spcAft>
              <a:buFontTx/>
              <a:buNone/>
              <a:defRPr/>
            </a:pPr>
            <a:endParaRPr lang="en-US" altLang="zh-CN" sz="2400" dirty="0">
              <a:solidFill>
                <a:srgbClr val="0000FF"/>
              </a:solidFill>
              <a:latin typeface="宋体" charset="-122"/>
              <a:sym typeface="Symbol" pitchFamily="18" charset="2"/>
            </a:endParaRPr>
          </a:p>
          <a:p>
            <a:pPr marL="0" indent="0" eaLnBrk="1" fontAlgn="auto" hangingPunct="1">
              <a:lnSpc>
                <a:spcPct val="110000"/>
              </a:lnSpc>
              <a:spcBef>
                <a:spcPct val="25000"/>
              </a:spcBef>
              <a:spcAft>
                <a:spcPts val="0"/>
              </a:spcAft>
              <a:buFontTx/>
              <a:buNone/>
              <a:defRPr/>
            </a:pPr>
            <a:endParaRPr lang="zh-CN" altLang="en-US" sz="2400" dirty="0">
              <a:solidFill>
                <a:srgbClr val="0000FF"/>
              </a:solidFill>
              <a:latin typeface="宋体" charset="-122"/>
            </a:endParaRPr>
          </a:p>
          <a:p>
            <a:pPr eaLnBrk="1" fontAlgn="auto" hangingPunct="1">
              <a:spcAft>
                <a:spcPts val="0"/>
              </a:spcAft>
              <a:buFont typeface="Arial" charset="0"/>
              <a:buChar char="•"/>
              <a:defRPr/>
            </a:pPr>
            <a:endParaRPr lang="zh-CN" altLang="en-US" dirty="0"/>
          </a:p>
        </p:txBody>
      </p:sp>
      <p:pic>
        <p:nvPicPr>
          <p:cNvPr id="4" name="Picture 5" descr="卡诺热机"/>
          <p:cNvPicPr>
            <a:picLocks noChangeAspect="1" noChangeArrowheads="1"/>
          </p:cNvPicPr>
          <p:nvPr/>
        </p:nvPicPr>
        <p:blipFill>
          <a:blip r:embed="rId1"/>
          <a:srcRect/>
          <a:stretch>
            <a:fillRect/>
          </a:stretch>
        </p:blipFill>
        <p:spPr bwMode="auto">
          <a:xfrm>
            <a:off x="4932040" y="2132856"/>
            <a:ext cx="3627190" cy="3465981"/>
          </a:xfrm>
          <a:prstGeom prst="rect">
            <a:avLst/>
          </a:prstGeom>
          <a:noFill/>
          <a:ln w="9525">
            <a:solidFill>
              <a:srgbClr val="6699FF"/>
            </a:solidFill>
            <a:miter lim="800000"/>
            <a:headEnd/>
            <a:tailEnd/>
          </a:ln>
          <a:effectLst>
            <a:outerShdw dist="107763" dir="8100000" algn="ctr" rotWithShape="0">
              <a:srgbClr val="808080"/>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38712" y="1772816"/>
            <a:ext cx="8672512" cy="3673475"/>
          </a:xfrm>
          <a:prstGeom prst="rect">
            <a:avLst/>
          </a:prstGeom>
        </p:spPr>
        <p:txBody>
          <a:bodyPr vert="horz" lIns="92075" tIns="46038" rIns="92075" bIns="46038">
            <a:normAutofit lnSpcReduction="10000"/>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fontAlgn="auto">
              <a:spcAft>
                <a:spcPts val="0"/>
              </a:spcAft>
              <a:buFont typeface="Wingdings" charset="2"/>
              <a:buNone/>
            </a:pPr>
            <a:r>
              <a:rPr lang="zh-CN" altLang="en-US" b="1" dirty="0" smtClean="0">
                <a:solidFill>
                  <a:schemeClr val="tx1"/>
                </a:solidFill>
                <a:latin typeface="Times New Roman" pitchFamily="18" charset="0"/>
                <a:ea typeface="楷体_GB2312" pitchFamily="49" charset="-122"/>
              </a:rPr>
              <a:t>例： </a:t>
            </a:r>
            <a:r>
              <a:rPr lang="en-US" altLang="zh-CN" b="1" dirty="0" smtClean="0">
                <a:solidFill>
                  <a:schemeClr val="tx1"/>
                </a:solidFill>
                <a:latin typeface="Times New Roman" pitchFamily="18" charset="0"/>
                <a:ea typeface="楷体_GB2312" pitchFamily="49" charset="-122"/>
              </a:rPr>
              <a:t>25℃</a:t>
            </a:r>
            <a:r>
              <a:rPr lang="zh-CN" altLang="en-US" b="1" dirty="0" smtClean="0">
                <a:solidFill>
                  <a:schemeClr val="tx1"/>
                </a:solidFill>
                <a:latin typeface="Times New Roman" pitchFamily="18" charset="0"/>
                <a:ea typeface="楷体_GB2312" pitchFamily="49" charset="-122"/>
              </a:rPr>
              <a:t>时   </a:t>
            </a:r>
            <a:r>
              <a:rPr lang="en-US" altLang="zh-CN" b="1" dirty="0" smtClean="0">
                <a:solidFill>
                  <a:schemeClr val="tx1"/>
                </a:solidFill>
                <a:latin typeface="Times New Roman" pitchFamily="18" charset="0"/>
                <a:ea typeface="楷体_GB2312" pitchFamily="49" charset="-122"/>
              </a:rPr>
              <a:t>C</a:t>
            </a:r>
            <a:r>
              <a:rPr lang="zh-CN" altLang="en-US" b="1" baseline="-25000" dirty="0" smtClean="0">
                <a:solidFill>
                  <a:schemeClr val="tx1"/>
                </a:solidFill>
                <a:latin typeface="Times New Roman" pitchFamily="18" charset="0"/>
                <a:ea typeface="楷体_GB2312" pitchFamily="49" charset="-122"/>
              </a:rPr>
              <a:t>石墨</a:t>
            </a:r>
            <a:r>
              <a:rPr lang="zh-CN" altLang="en-US" b="1" dirty="0" smtClean="0">
                <a:solidFill>
                  <a:schemeClr val="tx1"/>
                </a:solidFill>
                <a:latin typeface="Times New Roman" pitchFamily="18" charset="0"/>
                <a:ea typeface="楷体_GB2312" pitchFamily="49" charset="-122"/>
              </a:rPr>
              <a:t> </a:t>
            </a:r>
            <a:r>
              <a:rPr lang="zh-CN" altLang="en-US" b="1" dirty="0" smtClean="0">
                <a:solidFill>
                  <a:schemeClr val="tx1"/>
                </a:solidFill>
                <a:latin typeface="Times New Roman" pitchFamily="18" charset="0"/>
                <a:ea typeface="楷体_GB2312" pitchFamily="49" charset="-122"/>
                <a:sym typeface="Wingdings" charset="2"/>
              </a:rPr>
              <a:t> </a:t>
            </a:r>
            <a:r>
              <a:rPr lang="en-US" altLang="zh-CN" b="1" dirty="0" smtClean="0">
                <a:solidFill>
                  <a:schemeClr val="tx1"/>
                </a:solidFill>
                <a:latin typeface="Times New Roman" pitchFamily="18" charset="0"/>
                <a:ea typeface="楷体_GB2312" pitchFamily="49" charset="-122"/>
                <a:sym typeface="Wingdings" charset="2"/>
              </a:rPr>
              <a:t>C</a:t>
            </a:r>
            <a:r>
              <a:rPr lang="zh-CN" altLang="en-US" b="1" baseline="-25000" dirty="0" smtClean="0">
                <a:solidFill>
                  <a:schemeClr val="tx1"/>
                </a:solidFill>
                <a:latin typeface="Times New Roman" pitchFamily="18" charset="0"/>
                <a:ea typeface="楷体_GB2312" pitchFamily="49" charset="-122"/>
                <a:sym typeface="Wingdings" charset="2"/>
              </a:rPr>
              <a:t>金刚石</a:t>
            </a:r>
            <a:r>
              <a:rPr lang="zh-CN" altLang="en-US" b="1" dirty="0" smtClean="0">
                <a:solidFill>
                  <a:schemeClr val="tx1"/>
                </a:solidFill>
                <a:latin typeface="Times New Roman" pitchFamily="18" charset="0"/>
                <a:ea typeface="楷体_GB2312" pitchFamily="49" charset="-122"/>
                <a:sym typeface="Wingdings" charset="2"/>
              </a:rPr>
              <a:t>  </a:t>
            </a:r>
            <a:r>
              <a:rPr lang="zh-CN" altLang="en-US" b="1" dirty="0" smtClean="0">
                <a:solidFill>
                  <a:schemeClr val="tx1"/>
                </a:solidFill>
                <a:latin typeface="Times New Roman" pitchFamily="18" charset="0"/>
                <a:ea typeface="楷体_GB2312" pitchFamily="49" charset="-122"/>
                <a:sym typeface="Symbol" pitchFamily="18" charset="2"/>
              </a:rPr>
              <a:t></a:t>
            </a:r>
            <a:r>
              <a:rPr lang="en-US" altLang="zh-CN" b="1" i="1" dirty="0" smtClean="0">
                <a:solidFill>
                  <a:schemeClr val="tx1"/>
                </a:solidFill>
                <a:latin typeface="Times New Roman" pitchFamily="18" charset="0"/>
                <a:ea typeface="楷体_GB2312" pitchFamily="49" charset="-122"/>
                <a:sym typeface="Symbol" pitchFamily="18" charset="2"/>
              </a:rPr>
              <a:t>S</a:t>
            </a:r>
            <a:r>
              <a:rPr lang="en-US" altLang="zh-CN" b="1" baseline="-25000" dirty="0" smtClean="0">
                <a:solidFill>
                  <a:schemeClr val="tx1"/>
                </a:solidFill>
                <a:latin typeface="Times New Roman" pitchFamily="18" charset="0"/>
                <a:ea typeface="楷体_GB2312" pitchFamily="49" charset="-122"/>
                <a:sym typeface="Symbol" pitchFamily="18" charset="2"/>
              </a:rPr>
              <a:t>m</a:t>
            </a:r>
            <a:r>
              <a:rPr lang="en-US" altLang="zh-CN" b="1" baseline="30000" dirty="0" smtClean="0">
                <a:solidFill>
                  <a:schemeClr val="tx1"/>
                </a:solidFill>
                <a:latin typeface="Times New Roman" pitchFamily="18" charset="0"/>
                <a:ea typeface="楷体_GB2312" pitchFamily="49" charset="-122"/>
                <a:sym typeface="Symbol" pitchFamily="18" charset="2"/>
              </a:rPr>
              <a:t></a:t>
            </a:r>
            <a:r>
              <a:rPr lang="en-US" altLang="zh-CN" b="1" dirty="0" smtClean="0">
                <a:solidFill>
                  <a:schemeClr val="tx1"/>
                </a:solidFill>
                <a:latin typeface="Times New Roman" pitchFamily="18" charset="0"/>
                <a:ea typeface="楷体_GB2312" pitchFamily="49" charset="-122"/>
                <a:sym typeface="Symbol" pitchFamily="18" charset="2"/>
              </a:rPr>
              <a:t>= –3.36 J·K</a:t>
            </a:r>
            <a:r>
              <a:rPr lang="en-US" altLang="zh-CN" b="1" baseline="30000" dirty="0" smtClean="0">
                <a:solidFill>
                  <a:schemeClr val="tx1"/>
                </a:solidFill>
                <a:latin typeface="Times New Roman" pitchFamily="18" charset="0"/>
                <a:ea typeface="楷体_GB2312" pitchFamily="49" charset="-122"/>
                <a:sym typeface="Symbol" pitchFamily="18" charset="2"/>
              </a:rPr>
              <a:t>-1</a:t>
            </a:r>
            <a:r>
              <a:rPr lang="en-US" altLang="zh-CN" b="1" dirty="0" smtClean="0">
                <a:solidFill>
                  <a:schemeClr val="tx1"/>
                </a:solidFill>
                <a:latin typeface="Times New Roman" pitchFamily="18" charset="0"/>
                <a:ea typeface="楷体_GB2312" pitchFamily="49" charset="-122"/>
                <a:sym typeface="Symbol" pitchFamily="18" charset="2"/>
              </a:rPr>
              <a:t>·mol</a:t>
            </a:r>
            <a:r>
              <a:rPr lang="en-US" altLang="zh-CN" b="1" baseline="30000" dirty="0" smtClean="0">
                <a:solidFill>
                  <a:schemeClr val="tx1"/>
                </a:solidFill>
                <a:latin typeface="Times New Roman" pitchFamily="18" charset="0"/>
                <a:ea typeface="楷体_GB2312" pitchFamily="49" charset="-122"/>
                <a:sym typeface="Symbol" pitchFamily="18" charset="2"/>
              </a:rPr>
              <a:t>-1</a:t>
            </a:r>
            <a:endParaRPr lang="en-US" altLang="zh-CN" b="1" dirty="0" smtClean="0">
              <a:solidFill>
                <a:schemeClr val="tx1"/>
              </a:solidFill>
              <a:latin typeface="Times New Roman" pitchFamily="18" charset="0"/>
              <a:ea typeface="楷体_GB2312" pitchFamily="49" charset="-122"/>
            </a:endParaRPr>
          </a:p>
          <a:p>
            <a:pPr fontAlgn="auto">
              <a:lnSpc>
                <a:spcPct val="110000"/>
              </a:lnSpc>
              <a:spcAft>
                <a:spcPts val="0"/>
              </a:spcAft>
              <a:buFont typeface="Wingdings" charset="2"/>
              <a:buNone/>
            </a:pPr>
            <a:r>
              <a:rPr lang="en-US" altLang="zh-CN" b="1" dirty="0" smtClean="0">
                <a:solidFill>
                  <a:schemeClr val="tx1"/>
                </a:solidFill>
                <a:latin typeface="Times New Roman" pitchFamily="18" charset="0"/>
                <a:ea typeface="楷体_GB2312" pitchFamily="49" charset="-122"/>
                <a:sym typeface="Symbol" pitchFamily="18" charset="2"/>
              </a:rPr>
              <a:t></a:t>
            </a:r>
            <a:r>
              <a:rPr lang="en-US" altLang="zh-CN" b="1" baseline="-25000" dirty="0" err="1" smtClean="0">
                <a:solidFill>
                  <a:schemeClr val="tx1"/>
                </a:solidFill>
                <a:latin typeface="Times New Roman" pitchFamily="18" charset="0"/>
                <a:ea typeface="楷体_GB2312" pitchFamily="49" charset="-122"/>
                <a:sym typeface="Symbol" pitchFamily="18" charset="2"/>
              </a:rPr>
              <a:t>c</a:t>
            </a:r>
            <a:r>
              <a:rPr lang="en-US" altLang="zh-CN" b="1" i="1" dirty="0" err="1" smtClean="0">
                <a:solidFill>
                  <a:schemeClr val="tx1"/>
                </a:solidFill>
                <a:latin typeface="Times New Roman" pitchFamily="18" charset="0"/>
                <a:ea typeface="楷体_GB2312" pitchFamily="49" charset="-122"/>
                <a:sym typeface="Symbol" pitchFamily="18" charset="2"/>
              </a:rPr>
              <a:t>H</a:t>
            </a:r>
            <a:r>
              <a:rPr lang="en-US" altLang="zh-CN" b="1" baseline="-25000" dirty="0" err="1" smtClean="0">
                <a:solidFill>
                  <a:schemeClr val="tx1"/>
                </a:solidFill>
                <a:latin typeface="Times New Roman" pitchFamily="18" charset="0"/>
                <a:ea typeface="楷体_GB2312" pitchFamily="49" charset="-122"/>
                <a:sym typeface="Symbol" pitchFamily="18" charset="2"/>
              </a:rPr>
              <a:t>m</a:t>
            </a:r>
            <a:r>
              <a:rPr lang="en-US" altLang="zh-CN" b="1" baseline="30000" dirty="0" smtClean="0">
                <a:solidFill>
                  <a:schemeClr val="tx1"/>
                </a:solidFill>
                <a:latin typeface="Times New Roman" pitchFamily="18" charset="0"/>
                <a:ea typeface="楷体_GB2312" pitchFamily="49" charset="-122"/>
                <a:sym typeface="Symbol" pitchFamily="18" charset="2"/>
              </a:rPr>
              <a:t></a:t>
            </a:r>
            <a:r>
              <a:rPr lang="en-US" altLang="zh-CN" b="1" dirty="0" smtClean="0">
                <a:solidFill>
                  <a:schemeClr val="tx1"/>
                </a:solidFill>
                <a:latin typeface="Times New Roman" pitchFamily="18" charset="0"/>
                <a:ea typeface="楷体_GB2312" pitchFamily="49" charset="-122"/>
                <a:sym typeface="Symbol" pitchFamily="18" charset="2"/>
              </a:rPr>
              <a:t> / kJ·mol</a:t>
            </a:r>
            <a:r>
              <a:rPr lang="en-US" altLang="zh-CN" b="1" baseline="30000" dirty="0" smtClean="0">
                <a:solidFill>
                  <a:schemeClr val="tx1"/>
                </a:solidFill>
                <a:latin typeface="Times New Roman" pitchFamily="18" charset="0"/>
                <a:ea typeface="楷体_GB2312" pitchFamily="49" charset="-122"/>
                <a:sym typeface="Symbol" pitchFamily="18" charset="2"/>
              </a:rPr>
              <a:t>-1</a:t>
            </a:r>
            <a:r>
              <a:rPr lang="en-US" altLang="zh-CN" b="1" dirty="0" smtClean="0">
                <a:solidFill>
                  <a:schemeClr val="tx1"/>
                </a:solidFill>
                <a:latin typeface="Times New Roman" pitchFamily="18" charset="0"/>
                <a:ea typeface="楷体_GB2312" pitchFamily="49" charset="-122"/>
                <a:sym typeface="Symbol" pitchFamily="18" charset="2"/>
              </a:rPr>
              <a:t>  </a:t>
            </a:r>
            <a:r>
              <a:rPr lang="en-US" altLang="zh-CN" b="1" dirty="0" smtClean="0">
                <a:solidFill>
                  <a:schemeClr val="tx1"/>
                </a:solidFill>
                <a:latin typeface="Times New Roman" pitchFamily="18" charset="0"/>
                <a:sym typeface="Symbol" pitchFamily="18" charset="2"/>
              </a:rPr>
              <a:t>-</a:t>
            </a:r>
            <a:r>
              <a:rPr lang="en-US" altLang="zh-CN" b="1" dirty="0" smtClean="0">
                <a:solidFill>
                  <a:schemeClr val="tx1"/>
                </a:solidFill>
                <a:latin typeface="Times New Roman" pitchFamily="18" charset="0"/>
                <a:ea typeface="楷体_GB2312" pitchFamily="49" charset="-122"/>
              </a:rPr>
              <a:t>393.510     </a:t>
            </a:r>
            <a:r>
              <a:rPr lang="en-US" altLang="zh-CN" b="1" dirty="0" smtClean="0">
                <a:solidFill>
                  <a:schemeClr val="tx1"/>
                </a:solidFill>
                <a:latin typeface="Times New Roman" pitchFamily="18" charset="0"/>
                <a:sym typeface="Symbol" pitchFamily="18" charset="2"/>
              </a:rPr>
              <a:t>-</a:t>
            </a:r>
            <a:r>
              <a:rPr lang="en-US" altLang="zh-CN" b="1" dirty="0" smtClean="0">
                <a:solidFill>
                  <a:schemeClr val="tx1"/>
                </a:solidFill>
                <a:latin typeface="Times New Roman" pitchFamily="18" charset="0"/>
                <a:ea typeface="楷体_GB2312" pitchFamily="49" charset="-122"/>
              </a:rPr>
              <a:t>395.407</a:t>
            </a:r>
            <a:endParaRPr lang="en-US" altLang="zh-CN" b="1" dirty="0" smtClean="0">
              <a:solidFill>
                <a:schemeClr val="tx1"/>
              </a:solidFill>
              <a:latin typeface="Times New Roman" pitchFamily="18" charset="0"/>
              <a:ea typeface="楷体_GB2312" pitchFamily="49" charset="-122"/>
            </a:endParaRPr>
          </a:p>
          <a:p>
            <a:pPr fontAlgn="auto">
              <a:lnSpc>
                <a:spcPct val="110000"/>
              </a:lnSpc>
              <a:spcAft>
                <a:spcPts val="0"/>
              </a:spcAft>
              <a:buFont typeface="Wingdings" charset="2"/>
              <a:buNone/>
            </a:pPr>
            <a:r>
              <a:rPr lang="zh-CN" altLang="en-US" b="1" dirty="0" smtClean="0">
                <a:solidFill>
                  <a:schemeClr val="tx1"/>
                </a:solidFill>
                <a:latin typeface="Times New Roman" pitchFamily="18" charset="0"/>
                <a:ea typeface="楷体_GB2312" pitchFamily="49" charset="-122"/>
              </a:rPr>
              <a:t>密度 </a:t>
            </a:r>
            <a:r>
              <a:rPr lang="en-US" altLang="zh-CN" b="1" i="1" dirty="0" smtClean="0">
                <a:solidFill>
                  <a:schemeClr val="tx1"/>
                </a:solidFill>
                <a:latin typeface="Times New Roman" pitchFamily="18" charset="0"/>
                <a:ea typeface="楷体_GB2312" pitchFamily="49" charset="-122"/>
              </a:rPr>
              <a:t>d </a:t>
            </a:r>
            <a:r>
              <a:rPr lang="en-US" altLang="zh-CN" b="1" dirty="0" smtClean="0">
                <a:solidFill>
                  <a:schemeClr val="tx1"/>
                </a:solidFill>
                <a:latin typeface="Times New Roman" pitchFamily="18" charset="0"/>
                <a:ea typeface="楷体_GB2312" pitchFamily="49" charset="-122"/>
              </a:rPr>
              <a:t>/ kg·m</a:t>
            </a:r>
            <a:r>
              <a:rPr lang="en-US" altLang="zh-CN" b="1" baseline="30000" dirty="0" smtClean="0">
                <a:solidFill>
                  <a:schemeClr val="tx1"/>
                </a:solidFill>
                <a:latin typeface="Times New Roman" pitchFamily="18" charset="0"/>
                <a:ea typeface="楷体_GB2312" pitchFamily="49" charset="-122"/>
              </a:rPr>
              <a:t>-3</a:t>
            </a:r>
            <a:r>
              <a:rPr lang="en-US" altLang="zh-CN" b="1" dirty="0" smtClean="0">
                <a:solidFill>
                  <a:schemeClr val="tx1"/>
                </a:solidFill>
                <a:latin typeface="Times New Roman" pitchFamily="18" charset="0"/>
                <a:ea typeface="楷体_GB2312" pitchFamily="49" charset="-122"/>
              </a:rPr>
              <a:t>   2.260×10</a:t>
            </a:r>
            <a:r>
              <a:rPr lang="en-US" altLang="zh-CN" b="1" baseline="30000" dirty="0" smtClean="0">
                <a:solidFill>
                  <a:schemeClr val="tx1"/>
                </a:solidFill>
                <a:latin typeface="Times New Roman" pitchFamily="18" charset="0"/>
                <a:ea typeface="楷体_GB2312" pitchFamily="49" charset="-122"/>
              </a:rPr>
              <a:t>3</a:t>
            </a:r>
            <a:r>
              <a:rPr lang="en-US" altLang="zh-CN" b="1" dirty="0" smtClean="0">
                <a:solidFill>
                  <a:schemeClr val="tx1"/>
                </a:solidFill>
                <a:latin typeface="Times New Roman" pitchFamily="18" charset="0"/>
                <a:ea typeface="楷体_GB2312" pitchFamily="49" charset="-122"/>
              </a:rPr>
              <a:t>   3.513×10</a:t>
            </a:r>
            <a:r>
              <a:rPr lang="en-US" altLang="zh-CN" b="1" baseline="30000" dirty="0" smtClean="0">
                <a:solidFill>
                  <a:schemeClr val="tx1"/>
                </a:solidFill>
                <a:latin typeface="Times New Roman" pitchFamily="18" charset="0"/>
                <a:ea typeface="楷体_GB2312" pitchFamily="49" charset="-122"/>
              </a:rPr>
              <a:t>3</a:t>
            </a:r>
            <a:endParaRPr lang="en-US" altLang="zh-CN" b="1" dirty="0" smtClean="0">
              <a:solidFill>
                <a:schemeClr val="tx1"/>
              </a:solidFill>
              <a:latin typeface="Times New Roman" pitchFamily="18" charset="0"/>
              <a:ea typeface="楷体_GB2312" pitchFamily="49" charset="-122"/>
            </a:endParaRPr>
          </a:p>
          <a:p>
            <a:pPr fontAlgn="auto">
              <a:spcAft>
                <a:spcPts val="0"/>
              </a:spcAft>
              <a:buFont typeface="Wingdings" charset="2"/>
              <a:buNone/>
            </a:pPr>
            <a:r>
              <a:rPr lang="en-US" altLang="zh-CN" b="1" dirty="0" smtClean="0">
                <a:solidFill>
                  <a:schemeClr val="tx1"/>
                </a:solidFill>
                <a:latin typeface="Times New Roman" pitchFamily="18" charset="0"/>
                <a:ea typeface="楷体_GB2312" pitchFamily="49" charset="-122"/>
              </a:rPr>
              <a:t>(1) </a:t>
            </a:r>
            <a:r>
              <a:rPr lang="zh-CN" altLang="en-US" b="1" dirty="0" smtClean="0">
                <a:solidFill>
                  <a:schemeClr val="tx1"/>
                </a:solidFill>
                <a:latin typeface="Times New Roman" pitchFamily="18" charset="0"/>
                <a:ea typeface="楷体_GB2312" pitchFamily="49" charset="-122"/>
              </a:rPr>
              <a:t>求</a:t>
            </a:r>
            <a:r>
              <a:rPr lang="en-US" altLang="zh-CN" b="1" dirty="0" smtClean="0">
                <a:solidFill>
                  <a:schemeClr val="tx1"/>
                </a:solidFill>
                <a:latin typeface="Times New Roman" pitchFamily="18" charset="0"/>
                <a:ea typeface="楷体_GB2312" pitchFamily="49" charset="-122"/>
              </a:rPr>
              <a:t>25℃</a:t>
            </a:r>
            <a:r>
              <a:rPr lang="zh-CN" altLang="en-US" b="1" dirty="0" smtClean="0">
                <a:solidFill>
                  <a:schemeClr val="tx1"/>
                </a:solidFill>
                <a:latin typeface="Times New Roman" pitchFamily="18" charset="0"/>
                <a:ea typeface="楷体_GB2312" pitchFamily="49" charset="-122"/>
              </a:rPr>
              <a:t>的</a:t>
            </a:r>
            <a:r>
              <a:rPr lang="zh-CN" altLang="en-US" b="1" dirty="0" smtClean="0">
                <a:solidFill>
                  <a:schemeClr val="tx1"/>
                </a:solidFill>
                <a:latin typeface="Times New Roman" pitchFamily="18" charset="0"/>
                <a:ea typeface="楷体_GB2312" pitchFamily="49" charset="-122"/>
                <a:sym typeface="Symbol" pitchFamily="18" charset="2"/>
              </a:rPr>
              <a:t></a:t>
            </a:r>
            <a:r>
              <a:rPr lang="en-US" altLang="zh-CN" b="1" i="1" dirty="0" smtClean="0">
                <a:solidFill>
                  <a:schemeClr val="tx1"/>
                </a:solidFill>
                <a:latin typeface="Times New Roman" pitchFamily="18" charset="0"/>
                <a:ea typeface="楷体_GB2312" pitchFamily="49" charset="-122"/>
                <a:sym typeface="Symbol" pitchFamily="18" charset="2"/>
              </a:rPr>
              <a:t>G</a:t>
            </a:r>
            <a:r>
              <a:rPr lang="en-US" altLang="zh-CN" b="1" baseline="-25000" dirty="0" smtClean="0">
                <a:solidFill>
                  <a:schemeClr val="tx1"/>
                </a:solidFill>
                <a:latin typeface="Times New Roman" pitchFamily="18" charset="0"/>
                <a:ea typeface="楷体_GB2312" pitchFamily="49" charset="-122"/>
                <a:sym typeface="Symbol" pitchFamily="18" charset="2"/>
              </a:rPr>
              <a:t>m</a:t>
            </a:r>
            <a:r>
              <a:rPr lang="en-US" altLang="zh-CN" b="1" baseline="30000" dirty="0" smtClean="0">
                <a:solidFill>
                  <a:schemeClr val="tx1"/>
                </a:solidFill>
                <a:latin typeface="Times New Roman" pitchFamily="18" charset="0"/>
                <a:ea typeface="楷体_GB2312" pitchFamily="49" charset="-122"/>
                <a:sym typeface="Symbol" pitchFamily="18" charset="2"/>
              </a:rPr>
              <a:t></a:t>
            </a:r>
            <a:r>
              <a:rPr lang="zh-CN" altLang="en-US" b="1" dirty="0" smtClean="0">
                <a:solidFill>
                  <a:schemeClr val="tx1"/>
                </a:solidFill>
                <a:latin typeface="Times New Roman" pitchFamily="18" charset="0"/>
                <a:ea typeface="楷体_GB2312" pitchFamily="49" charset="-122"/>
                <a:sym typeface="Symbol" pitchFamily="18" charset="2"/>
              </a:rPr>
              <a:t>，说明哪种晶型较稳定</a:t>
            </a:r>
            <a:endParaRPr lang="zh-CN" altLang="en-US" b="1" dirty="0" smtClean="0">
              <a:solidFill>
                <a:schemeClr val="tx1"/>
              </a:solidFill>
              <a:latin typeface="Times New Roman" pitchFamily="18" charset="0"/>
              <a:ea typeface="楷体_GB2312" pitchFamily="49" charset="-122"/>
            </a:endParaRPr>
          </a:p>
          <a:p>
            <a:pPr fontAlgn="auto">
              <a:spcAft>
                <a:spcPts val="0"/>
              </a:spcAft>
              <a:buFont typeface="Wingdings" charset="2"/>
              <a:buNone/>
            </a:pPr>
            <a:r>
              <a:rPr lang="en-US" altLang="zh-CN" b="1" dirty="0" smtClean="0">
                <a:solidFill>
                  <a:schemeClr val="tx1"/>
                </a:solidFill>
                <a:latin typeface="Times New Roman" pitchFamily="18" charset="0"/>
                <a:ea typeface="楷体_GB2312" pitchFamily="49" charset="-122"/>
              </a:rPr>
              <a:t>(2) </a:t>
            </a:r>
            <a:r>
              <a:rPr lang="zh-CN" altLang="en-US" b="1" dirty="0" smtClean="0">
                <a:solidFill>
                  <a:schemeClr val="tx1"/>
                </a:solidFill>
                <a:latin typeface="Times New Roman" pitchFamily="18" charset="0"/>
                <a:ea typeface="楷体_GB2312" pitchFamily="49" charset="-122"/>
              </a:rPr>
              <a:t>在</a:t>
            </a:r>
            <a:r>
              <a:rPr lang="en-US" altLang="zh-CN" b="1" dirty="0" smtClean="0">
                <a:solidFill>
                  <a:schemeClr val="tx1"/>
                </a:solidFill>
                <a:latin typeface="Times New Roman" pitchFamily="18" charset="0"/>
                <a:ea typeface="楷体_GB2312" pitchFamily="49" charset="-122"/>
              </a:rPr>
              <a:t>25℃</a:t>
            </a:r>
            <a:r>
              <a:rPr lang="zh-CN" altLang="en-US" b="1" dirty="0" smtClean="0">
                <a:solidFill>
                  <a:schemeClr val="tx1"/>
                </a:solidFill>
                <a:latin typeface="Times New Roman" pitchFamily="18" charset="0"/>
                <a:ea typeface="楷体_GB2312" pitchFamily="49" charset="-122"/>
              </a:rPr>
              <a:t>时</a:t>
            </a:r>
            <a:r>
              <a:rPr lang="en-US" altLang="zh-CN" b="1" dirty="0" smtClean="0">
                <a:solidFill>
                  <a:schemeClr val="tx1"/>
                </a:solidFill>
                <a:latin typeface="Times New Roman" pitchFamily="18" charset="0"/>
                <a:ea typeface="楷体_GB2312" pitchFamily="49" charset="-122"/>
              </a:rPr>
              <a:t>, </a:t>
            </a:r>
            <a:r>
              <a:rPr lang="zh-CN" altLang="en-US" b="1" dirty="0" smtClean="0">
                <a:solidFill>
                  <a:schemeClr val="tx1"/>
                </a:solidFill>
                <a:latin typeface="Times New Roman" pitchFamily="18" charset="0"/>
                <a:ea typeface="楷体_GB2312" pitchFamily="49" charset="-122"/>
              </a:rPr>
              <a:t>增加压力能否用石墨制造金刚石</a:t>
            </a:r>
            <a:r>
              <a:rPr lang="en-US" altLang="zh-CN" b="1" dirty="0" smtClean="0">
                <a:solidFill>
                  <a:schemeClr val="tx1"/>
                </a:solidFill>
                <a:latin typeface="Times New Roman" pitchFamily="18" charset="0"/>
                <a:ea typeface="楷体_GB2312" pitchFamily="49" charset="-122"/>
              </a:rPr>
              <a:t>, </a:t>
            </a:r>
            <a:r>
              <a:rPr lang="zh-CN" altLang="en-US" b="1" dirty="0" smtClean="0">
                <a:solidFill>
                  <a:schemeClr val="bg2"/>
                </a:solidFill>
                <a:latin typeface="Times New Roman" pitchFamily="18" charset="0"/>
                <a:ea typeface="楷体_GB2312" pitchFamily="49" charset="-122"/>
              </a:rPr>
              <a:t>计算所需压力</a:t>
            </a:r>
            <a:endParaRPr lang="zh-CN" altLang="en-US" b="1" dirty="0" smtClean="0">
              <a:solidFill>
                <a:schemeClr val="bg2"/>
              </a:solidFill>
              <a:latin typeface="Times New Roman"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checkerboard(across)">
                                      <p:cBhvr>
                                        <p:cTn id="10" dur="500"/>
                                        <p:tgtEl>
                                          <p:spTgt spid="4">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checkerboard(across)">
                                      <p:cBhvr>
                                        <p:cTn id="13" dur="500"/>
                                        <p:tgtEl>
                                          <p:spTgt spid="4">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checkerboard(across)">
                                      <p:cBhvr>
                                        <p:cTn id="16" dur="500"/>
                                        <p:tgtEl>
                                          <p:spTgt spid="4">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checkerboard(across)">
                                      <p:cBhvr>
                                        <p:cTn id="19"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250825" y="404813"/>
            <a:ext cx="8893175" cy="6072187"/>
          </a:xfrm>
          <a:prstGeom prst="rect">
            <a:avLst/>
          </a:prstGeom>
        </p:spPr>
        <p:txBody>
          <a:bodyPr vert="horz" lIns="92075" tIns="46038" rIns="92075" bIns="46038">
            <a:normAutofit fontScale="92500" lnSpcReduction="10000"/>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fontAlgn="auto">
              <a:spcAft>
                <a:spcPts val="0"/>
              </a:spcAft>
              <a:buFont typeface="Wingdings" charset="2"/>
              <a:buNone/>
            </a:pPr>
            <a:r>
              <a:rPr lang="zh-CN" altLang="en-US" b="1" dirty="0" smtClean="0">
                <a:solidFill>
                  <a:srgbClr val="FF0000"/>
                </a:solidFill>
                <a:latin typeface="Times New Roman" pitchFamily="18" charset="0"/>
                <a:ea typeface="楷体_GB2312" pitchFamily="49" charset="-122"/>
              </a:rPr>
              <a:t>解</a:t>
            </a:r>
            <a:r>
              <a:rPr lang="en-US" altLang="zh-CN" b="1" dirty="0" smtClean="0">
                <a:solidFill>
                  <a:srgbClr val="FF0000"/>
                </a:solidFill>
                <a:latin typeface="Times New Roman" pitchFamily="18" charset="0"/>
                <a:ea typeface="楷体_GB2312" pitchFamily="49" charset="-122"/>
              </a:rPr>
              <a:t>:</a:t>
            </a:r>
            <a:r>
              <a:rPr lang="en-US" altLang="zh-CN" b="1" dirty="0" smtClean="0">
                <a:latin typeface="Times New Roman" pitchFamily="18" charset="0"/>
                <a:ea typeface="楷体_GB2312" pitchFamily="49" charset="-122"/>
              </a:rPr>
              <a:t> (1) </a:t>
            </a:r>
            <a:r>
              <a:rPr lang="zh-CN" altLang="en-US" b="1" dirty="0" smtClean="0">
                <a:latin typeface="Times New Roman" pitchFamily="18" charset="0"/>
                <a:ea typeface="楷体_GB2312" pitchFamily="49" charset="-122"/>
              </a:rPr>
              <a:t>用定义式计算</a:t>
            </a:r>
            <a:r>
              <a:rPr lang="zh-CN" altLang="en-US" b="1" dirty="0" smtClean="0">
                <a:latin typeface="Times New Roman" pitchFamily="18" charset="0"/>
                <a:ea typeface="楷体_GB2312" pitchFamily="49" charset="-122"/>
                <a:sym typeface="Symbol" pitchFamily="18" charset="2"/>
              </a:rPr>
              <a:t></a:t>
            </a:r>
            <a:r>
              <a:rPr lang="en-US" altLang="zh-CN" b="1" i="1" dirty="0" smtClean="0">
                <a:latin typeface="Times New Roman" pitchFamily="18" charset="0"/>
                <a:ea typeface="楷体_GB2312" pitchFamily="49" charset="-122"/>
                <a:sym typeface="Symbol" pitchFamily="18" charset="2"/>
              </a:rPr>
              <a:t>G</a:t>
            </a:r>
            <a:r>
              <a:rPr lang="en-US" altLang="zh-CN" b="1" baseline="-25000" dirty="0" smtClean="0">
                <a:latin typeface="Times New Roman" pitchFamily="18" charset="0"/>
                <a:ea typeface="楷体_GB2312" pitchFamily="49" charset="-122"/>
                <a:sym typeface="Symbol" pitchFamily="18" charset="2"/>
              </a:rPr>
              <a:t>m</a:t>
            </a:r>
            <a:r>
              <a:rPr lang="en-US" altLang="zh-CN" b="1" baseline="30000" dirty="0" smtClean="0">
                <a:latin typeface="Times New Roman" pitchFamily="18" charset="0"/>
                <a:ea typeface="楷体_GB2312" pitchFamily="49" charset="-122"/>
                <a:sym typeface="Symbol" pitchFamily="18" charset="2"/>
              </a:rPr>
              <a:t></a:t>
            </a:r>
            <a:endParaRPr lang="en-US" altLang="zh-CN" b="1" dirty="0" smtClean="0">
              <a:latin typeface="Times New Roman" pitchFamily="18" charset="0"/>
              <a:ea typeface="楷体_GB2312" pitchFamily="49" charset="-122"/>
            </a:endParaRPr>
          </a:p>
          <a:p>
            <a:pPr algn="ctr" fontAlgn="auto">
              <a:spcAft>
                <a:spcPts val="0"/>
              </a:spcAft>
              <a:buFont typeface="Wingdings" charset="2"/>
              <a:buNone/>
            </a:pPr>
            <a:r>
              <a:rPr lang="en-US" altLang="zh-CN" b="1" dirty="0" smtClean="0">
                <a:latin typeface="Times New Roman" pitchFamily="18" charset="0"/>
                <a:ea typeface="楷体_GB2312" pitchFamily="49" charset="-122"/>
                <a:sym typeface="Symbol" pitchFamily="18" charset="2"/>
              </a:rPr>
              <a:t></a:t>
            </a:r>
            <a:r>
              <a:rPr lang="en-US" altLang="zh-CN" b="1" i="1" dirty="0" smtClean="0">
                <a:latin typeface="Times New Roman" pitchFamily="18" charset="0"/>
                <a:ea typeface="楷体_GB2312" pitchFamily="49" charset="-122"/>
                <a:sym typeface="Symbol" pitchFamily="18" charset="2"/>
              </a:rPr>
              <a:t>G</a:t>
            </a:r>
            <a:r>
              <a:rPr lang="en-US" altLang="zh-CN" b="1" baseline="-25000" dirty="0" smtClean="0">
                <a:latin typeface="Times New Roman" pitchFamily="18" charset="0"/>
                <a:ea typeface="楷体_GB2312" pitchFamily="49" charset="-122"/>
                <a:sym typeface="Symbol" pitchFamily="18" charset="2"/>
              </a:rPr>
              <a:t>m</a:t>
            </a:r>
            <a:r>
              <a:rPr lang="en-US" altLang="zh-CN" b="1" baseline="30000" dirty="0" smtClean="0">
                <a:latin typeface="Times New Roman" pitchFamily="18" charset="0"/>
                <a:ea typeface="楷体_GB2312" pitchFamily="49" charset="-122"/>
                <a:sym typeface="Symbol" pitchFamily="18" charset="2"/>
              </a:rPr>
              <a:t></a:t>
            </a:r>
            <a:r>
              <a:rPr lang="en-US" altLang="zh-CN" b="1" dirty="0" smtClean="0">
                <a:latin typeface="Times New Roman" pitchFamily="18" charset="0"/>
                <a:ea typeface="楷体_GB2312" pitchFamily="49" charset="-122"/>
              </a:rPr>
              <a:t> = </a:t>
            </a:r>
            <a:r>
              <a:rPr lang="en-US" altLang="zh-CN" b="1" dirty="0" smtClean="0">
                <a:latin typeface="Times New Roman" pitchFamily="18" charset="0"/>
                <a:ea typeface="楷体_GB2312" pitchFamily="49" charset="-122"/>
                <a:sym typeface="Symbol" pitchFamily="18" charset="2"/>
              </a:rPr>
              <a:t></a:t>
            </a:r>
            <a:r>
              <a:rPr lang="en-US" altLang="zh-CN" b="1" i="1" dirty="0" err="1" smtClean="0">
                <a:latin typeface="Times New Roman" pitchFamily="18" charset="0"/>
                <a:ea typeface="楷体_GB2312" pitchFamily="49" charset="-122"/>
                <a:sym typeface="Symbol" pitchFamily="18" charset="2"/>
              </a:rPr>
              <a:t>H</a:t>
            </a:r>
            <a:r>
              <a:rPr lang="en-US" altLang="zh-CN" b="1" baseline="-25000" dirty="0" err="1" smtClean="0">
                <a:latin typeface="Times New Roman" pitchFamily="18" charset="0"/>
                <a:ea typeface="楷体_GB2312" pitchFamily="49" charset="-122"/>
                <a:sym typeface="Symbol" pitchFamily="18" charset="2"/>
              </a:rPr>
              <a:t>m</a:t>
            </a:r>
            <a:r>
              <a:rPr lang="en-US" altLang="zh-CN" b="1" baseline="30000" dirty="0" smtClean="0">
                <a:latin typeface="Times New Roman" pitchFamily="18" charset="0"/>
                <a:ea typeface="楷体_GB2312" pitchFamily="49" charset="-122"/>
                <a:sym typeface="Symbol" pitchFamily="18" charset="2"/>
              </a:rPr>
              <a:t> </a:t>
            </a:r>
            <a:r>
              <a:rPr lang="en-US" altLang="zh-CN" b="1" dirty="0" smtClean="0">
                <a:latin typeface="Times New Roman" pitchFamily="18" charset="0"/>
                <a:ea typeface="楷体_GB2312" pitchFamily="49" charset="-122"/>
                <a:sym typeface="Symbol" pitchFamily="18" charset="2"/>
              </a:rPr>
              <a:t>– </a:t>
            </a:r>
            <a:r>
              <a:rPr lang="en-US" altLang="zh-CN" b="1" i="1" dirty="0" err="1" smtClean="0">
                <a:latin typeface="Times New Roman" pitchFamily="18" charset="0"/>
                <a:ea typeface="楷体_GB2312" pitchFamily="49" charset="-122"/>
                <a:sym typeface="Symbol" pitchFamily="18" charset="2"/>
              </a:rPr>
              <a:t>T</a:t>
            </a:r>
            <a:r>
              <a:rPr lang="en-US" altLang="zh-CN" b="1" dirty="0" err="1" smtClean="0">
                <a:latin typeface="Times New Roman" pitchFamily="18" charset="0"/>
                <a:ea typeface="楷体_GB2312" pitchFamily="49" charset="-122"/>
                <a:sym typeface="Symbol" pitchFamily="18" charset="2"/>
              </a:rPr>
              <a:t></a:t>
            </a:r>
            <a:r>
              <a:rPr lang="en-US" altLang="zh-CN" b="1" i="1" dirty="0" err="1" smtClean="0">
                <a:latin typeface="Times New Roman" pitchFamily="18" charset="0"/>
                <a:ea typeface="楷体_GB2312" pitchFamily="49" charset="-122"/>
                <a:sym typeface="Symbol" pitchFamily="18" charset="2"/>
              </a:rPr>
              <a:t>S</a:t>
            </a:r>
            <a:r>
              <a:rPr lang="en-US" altLang="zh-CN" b="1" baseline="-25000" dirty="0" err="1" smtClean="0">
                <a:latin typeface="Times New Roman" pitchFamily="18" charset="0"/>
                <a:ea typeface="楷体_GB2312" pitchFamily="49" charset="-122"/>
                <a:sym typeface="Symbol" pitchFamily="18" charset="2"/>
              </a:rPr>
              <a:t>m</a:t>
            </a:r>
            <a:r>
              <a:rPr lang="en-US" altLang="zh-CN" b="1" baseline="30000" dirty="0" smtClean="0">
                <a:latin typeface="Times New Roman" pitchFamily="18" charset="0"/>
                <a:ea typeface="楷体_GB2312" pitchFamily="49" charset="-122"/>
                <a:sym typeface="Symbol" pitchFamily="18" charset="2"/>
              </a:rPr>
              <a:t>  </a:t>
            </a:r>
            <a:endParaRPr lang="en-US" altLang="zh-CN" b="1" baseline="30000" dirty="0" smtClean="0">
              <a:latin typeface="Times New Roman" pitchFamily="18" charset="0"/>
              <a:ea typeface="楷体_GB2312" pitchFamily="49" charset="-122"/>
              <a:sym typeface="Symbol" pitchFamily="18" charset="2"/>
            </a:endParaRPr>
          </a:p>
          <a:p>
            <a:pPr fontAlgn="auto">
              <a:spcAft>
                <a:spcPts val="0"/>
              </a:spcAft>
              <a:buFont typeface="Wingdings" charset="2"/>
              <a:buNone/>
            </a:pPr>
            <a:r>
              <a:rPr lang="en-US" altLang="zh-CN" b="1" dirty="0" smtClean="0">
                <a:latin typeface="Times New Roman" pitchFamily="18" charset="0"/>
                <a:ea typeface="楷体_GB2312" pitchFamily="49" charset="-122"/>
                <a:sym typeface="Symbol" pitchFamily="18" charset="2"/>
              </a:rPr>
              <a:t> </a:t>
            </a:r>
            <a:r>
              <a:rPr lang="en-US" altLang="zh-CN" b="1" i="1" dirty="0" err="1" smtClean="0">
                <a:latin typeface="Times New Roman" pitchFamily="18" charset="0"/>
                <a:ea typeface="楷体_GB2312" pitchFamily="49" charset="-122"/>
                <a:sym typeface="Symbol" pitchFamily="18" charset="2"/>
              </a:rPr>
              <a:t>H</a:t>
            </a:r>
            <a:r>
              <a:rPr lang="en-US" altLang="zh-CN" b="1" baseline="-25000" dirty="0" err="1" smtClean="0">
                <a:latin typeface="Times New Roman" pitchFamily="18" charset="0"/>
                <a:ea typeface="楷体_GB2312" pitchFamily="49" charset="-122"/>
                <a:sym typeface="Symbol" pitchFamily="18" charset="2"/>
              </a:rPr>
              <a:t>m</a:t>
            </a:r>
            <a:r>
              <a:rPr lang="en-US" altLang="zh-CN" b="1" baseline="30000" dirty="0" smtClean="0">
                <a:latin typeface="Times New Roman" pitchFamily="18" charset="0"/>
                <a:ea typeface="楷体_GB2312" pitchFamily="49" charset="-122"/>
                <a:sym typeface="Symbol" pitchFamily="18" charset="2"/>
              </a:rPr>
              <a:t></a:t>
            </a:r>
            <a:r>
              <a:rPr lang="en-US" altLang="zh-CN" b="1" dirty="0" smtClean="0">
                <a:latin typeface="Times New Roman" pitchFamily="18" charset="0"/>
                <a:ea typeface="楷体_GB2312" pitchFamily="49" charset="-122"/>
                <a:sym typeface="Symbol" pitchFamily="18" charset="2"/>
              </a:rPr>
              <a:t>=-</a:t>
            </a:r>
            <a:r>
              <a:rPr lang="en-US" altLang="zh-CN" b="1" i="1" dirty="0" smtClean="0">
                <a:latin typeface="Times New Roman" pitchFamily="18" charset="0"/>
                <a:ea typeface="楷体_GB2312" pitchFamily="49" charset="-122"/>
                <a:sym typeface="Symbol" pitchFamily="18" charset="2"/>
              </a:rPr>
              <a:t></a:t>
            </a:r>
            <a:r>
              <a:rPr lang="en-US" altLang="zh-CN" b="1" baseline="-25000" dirty="0" smtClean="0">
                <a:latin typeface="Times New Roman" pitchFamily="18" charset="0"/>
                <a:ea typeface="楷体_GB2312" pitchFamily="49" charset="-122"/>
                <a:sym typeface="Symbol" pitchFamily="18" charset="2"/>
              </a:rPr>
              <a:t>B </a:t>
            </a:r>
            <a:r>
              <a:rPr lang="en-US" altLang="zh-CN" b="1" dirty="0" smtClean="0">
                <a:latin typeface="Times New Roman" pitchFamily="18" charset="0"/>
                <a:ea typeface="楷体_GB2312" pitchFamily="49" charset="-122"/>
                <a:sym typeface="Symbol" pitchFamily="18" charset="2"/>
              </a:rPr>
              <a:t></a:t>
            </a:r>
            <a:r>
              <a:rPr lang="en-US" altLang="zh-CN" b="1" baseline="-25000" dirty="0" err="1" smtClean="0">
                <a:latin typeface="Times New Roman" pitchFamily="18" charset="0"/>
                <a:ea typeface="楷体_GB2312" pitchFamily="49" charset="-122"/>
                <a:sym typeface="Symbol" pitchFamily="18" charset="2"/>
              </a:rPr>
              <a:t>c</a:t>
            </a:r>
            <a:r>
              <a:rPr lang="en-US" altLang="zh-CN" b="1" i="1" dirty="0" err="1" smtClean="0">
                <a:latin typeface="Times New Roman" pitchFamily="18" charset="0"/>
                <a:ea typeface="楷体_GB2312" pitchFamily="49" charset="-122"/>
                <a:sym typeface="Symbol" pitchFamily="18" charset="2"/>
              </a:rPr>
              <a:t>H</a:t>
            </a:r>
            <a:r>
              <a:rPr lang="en-US" altLang="zh-CN" b="1" baseline="-25000" dirty="0" err="1" smtClean="0">
                <a:latin typeface="Times New Roman" pitchFamily="18" charset="0"/>
                <a:ea typeface="楷体_GB2312" pitchFamily="49" charset="-122"/>
                <a:sym typeface="Symbol" pitchFamily="18" charset="2"/>
              </a:rPr>
              <a:t>m</a:t>
            </a:r>
            <a:r>
              <a:rPr lang="en-US" altLang="zh-CN" b="1" baseline="30000" dirty="0" err="1" smtClean="0">
                <a:latin typeface="Times New Roman" pitchFamily="18" charset="0"/>
                <a:ea typeface="楷体_GB2312" pitchFamily="49" charset="-122"/>
                <a:sym typeface="Symbol" pitchFamily="18" charset="2"/>
              </a:rPr>
              <a:t></a:t>
            </a:r>
            <a:r>
              <a:rPr lang="en-US" altLang="zh-CN" b="1" baseline="-25000" dirty="0" err="1" smtClean="0">
                <a:latin typeface="Times New Roman" pitchFamily="18" charset="0"/>
                <a:ea typeface="楷体_GB2312" pitchFamily="49" charset="-122"/>
                <a:sym typeface="Symbol" pitchFamily="18" charset="2"/>
              </a:rPr>
              <a:t>B</a:t>
            </a:r>
            <a:r>
              <a:rPr lang="en-US" altLang="zh-CN" b="1" dirty="0" smtClean="0">
                <a:latin typeface="Times New Roman" pitchFamily="18" charset="0"/>
                <a:ea typeface="楷体_GB2312" pitchFamily="49" charset="-122"/>
                <a:sym typeface="Symbol" pitchFamily="18" charset="2"/>
              </a:rPr>
              <a:t>=-393.510-(-395.407)=1.897 (kJ·mol</a:t>
            </a:r>
            <a:r>
              <a:rPr lang="en-US" altLang="zh-CN" b="1" baseline="30000" dirty="0" smtClean="0">
                <a:latin typeface="Times New Roman" pitchFamily="18" charset="0"/>
                <a:ea typeface="楷体_GB2312" pitchFamily="49" charset="-122"/>
                <a:sym typeface="Symbol" pitchFamily="18" charset="2"/>
              </a:rPr>
              <a:t>-1</a:t>
            </a:r>
            <a:r>
              <a:rPr lang="en-US" altLang="zh-CN" b="1" dirty="0" smtClean="0">
                <a:latin typeface="Times New Roman" pitchFamily="18" charset="0"/>
                <a:ea typeface="楷体_GB2312" pitchFamily="49" charset="-122"/>
                <a:sym typeface="Symbol" pitchFamily="18" charset="2"/>
              </a:rPr>
              <a:t>)</a:t>
            </a:r>
            <a:endParaRPr lang="en-US" altLang="zh-CN" b="1" dirty="0" smtClean="0">
              <a:latin typeface="Times New Roman" pitchFamily="18" charset="0"/>
              <a:ea typeface="楷体_GB2312" pitchFamily="49" charset="-122"/>
            </a:endParaRPr>
          </a:p>
          <a:p>
            <a:pPr fontAlgn="auto">
              <a:spcAft>
                <a:spcPts val="0"/>
              </a:spcAft>
              <a:buFont typeface="Wingdings" charset="2"/>
              <a:buNone/>
            </a:pPr>
            <a:r>
              <a:rPr lang="en-US" altLang="zh-CN" b="1" dirty="0" smtClean="0">
                <a:latin typeface="Times New Roman" pitchFamily="18" charset="0"/>
                <a:ea typeface="楷体_GB2312" pitchFamily="49" charset="-122"/>
              </a:rPr>
              <a:t>   </a:t>
            </a:r>
            <a:r>
              <a:rPr lang="zh-CN" altLang="en-US" b="1" dirty="0" smtClean="0">
                <a:latin typeface="Times New Roman" pitchFamily="18" charset="0"/>
                <a:ea typeface="楷体_GB2312" pitchFamily="49" charset="-122"/>
              </a:rPr>
              <a:t>所以： </a:t>
            </a:r>
            <a:r>
              <a:rPr lang="zh-CN" altLang="en-US" b="1" dirty="0" smtClean="0">
                <a:latin typeface="Times New Roman" pitchFamily="18" charset="0"/>
                <a:ea typeface="楷体_GB2312" pitchFamily="49" charset="-122"/>
                <a:sym typeface="Symbol" pitchFamily="18" charset="2"/>
              </a:rPr>
              <a:t></a:t>
            </a:r>
            <a:r>
              <a:rPr lang="en-US" altLang="zh-CN" b="1" i="1" dirty="0" smtClean="0">
                <a:latin typeface="Times New Roman" pitchFamily="18" charset="0"/>
                <a:ea typeface="楷体_GB2312" pitchFamily="49" charset="-122"/>
                <a:sym typeface="Symbol" pitchFamily="18" charset="2"/>
              </a:rPr>
              <a:t>G</a:t>
            </a:r>
            <a:r>
              <a:rPr lang="en-US" altLang="zh-CN" b="1" baseline="-25000" dirty="0" smtClean="0">
                <a:latin typeface="Times New Roman" pitchFamily="18" charset="0"/>
                <a:ea typeface="楷体_GB2312" pitchFamily="49" charset="-122"/>
                <a:sym typeface="Symbol" pitchFamily="18" charset="2"/>
              </a:rPr>
              <a:t>m</a:t>
            </a:r>
            <a:r>
              <a:rPr lang="en-US" altLang="zh-CN" b="1" baseline="30000" dirty="0" smtClean="0">
                <a:latin typeface="Times New Roman" pitchFamily="18" charset="0"/>
                <a:ea typeface="楷体_GB2312" pitchFamily="49" charset="-122"/>
                <a:sym typeface="Symbol" pitchFamily="18" charset="2"/>
              </a:rPr>
              <a:t></a:t>
            </a:r>
            <a:r>
              <a:rPr lang="en-US" altLang="zh-CN" b="1" dirty="0" smtClean="0">
                <a:latin typeface="Times New Roman" pitchFamily="18" charset="0"/>
                <a:ea typeface="楷体_GB2312" pitchFamily="49" charset="-122"/>
              </a:rPr>
              <a:t>(298)=1897–298.15×(-3.36)</a:t>
            </a:r>
            <a:endParaRPr lang="en-US" altLang="zh-CN" b="1" dirty="0" smtClean="0">
              <a:latin typeface="Times New Roman" pitchFamily="18" charset="0"/>
              <a:ea typeface="楷体_GB2312" pitchFamily="49" charset="-122"/>
            </a:endParaRPr>
          </a:p>
          <a:p>
            <a:pPr fontAlgn="auto">
              <a:spcAft>
                <a:spcPts val="0"/>
              </a:spcAft>
              <a:buFont typeface="Wingdings" charset="2"/>
              <a:buNone/>
            </a:pPr>
            <a:r>
              <a:rPr lang="en-US" altLang="zh-CN" b="1" dirty="0" smtClean="0">
                <a:latin typeface="Times New Roman" pitchFamily="18" charset="0"/>
                <a:ea typeface="楷体_GB2312" pitchFamily="49" charset="-122"/>
              </a:rPr>
              <a:t>                                 =2898.784 </a:t>
            </a:r>
            <a:r>
              <a:rPr lang="en-US" altLang="zh-CN" b="1" dirty="0" smtClean="0">
                <a:latin typeface="Times New Roman" pitchFamily="18" charset="0"/>
                <a:ea typeface="楷体_GB2312" pitchFamily="49" charset="-122"/>
                <a:sym typeface="Symbol" pitchFamily="18" charset="2"/>
              </a:rPr>
              <a:t>(J·mol</a:t>
            </a:r>
            <a:r>
              <a:rPr lang="en-US" altLang="zh-CN" b="1" baseline="30000" dirty="0" smtClean="0">
                <a:latin typeface="Times New Roman" pitchFamily="18" charset="0"/>
                <a:ea typeface="楷体_GB2312" pitchFamily="49" charset="-122"/>
                <a:sym typeface="Symbol" pitchFamily="18" charset="2"/>
              </a:rPr>
              <a:t>-1</a:t>
            </a:r>
            <a:r>
              <a:rPr lang="en-US" altLang="zh-CN" b="1" dirty="0" smtClean="0">
                <a:latin typeface="Times New Roman" pitchFamily="18" charset="0"/>
                <a:ea typeface="楷体_GB2312" pitchFamily="49" charset="-122"/>
                <a:sym typeface="Symbol" pitchFamily="18" charset="2"/>
              </a:rPr>
              <a:t>)     &gt;0</a:t>
            </a:r>
            <a:endParaRPr lang="en-US" altLang="zh-CN" b="1" dirty="0" smtClean="0">
              <a:latin typeface="Times New Roman" pitchFamily="18" charset="0"/>
              <a:ea typeface="楷体_GB2312" pitchFamily="49" charset="-122"/>
            </a:endParaRPr>
          </a:p>
          <a:p>
            <a:pPr fontAlgn="auto">
              <a:spcAft>
                <a:spcPts val="0"/>
              </a:spcAft>
            </a:pPr>
            <a:r>
              <a:rPr lang="zh-CN" altLang="en-US" b="1" dirty="0" smtClean="0">
                <a:latin typeface="Times New Roman" pitchFamily="18" charset="0"/>
                <a:ea typeface="楷体_GB2312" pitchFamily="49" charset="-122"/>
              </a:rPr>
              <a:t>因此，在</a:t>
            </a:r>
            <a:r>
              <a:rPr lang="en-US" altLang="zh-CN" b="1" dirty="0" smtClean="0">
                <a:latin typeface="Times New Roman" pitchFamily="18" charset="0"/>
                <a:ea typeface="楷体_GB2312" pitchFamily="49" charset="-122"/>
              </a:rPr>
              <a:t>298 K</a:t>
            </a:r>
            <a:r>
              <a:rPr lang="zh-CN" altLang="en-US" b="1" dirty="0" smtClean="0">
                <a:latin typeface="Times New Roman" pitchFamily="18" charset="0"/>
                <a:ea typeface="楷体_GB2312" pitchFamily="49" charset="-122"/>
              </a:rPr>
              <a:t>和标准压力下，石墨更稳定</a:t>
            </a:r>
            <a:endParaRPr lang="zh-CN" altLang="en-US" b="1" dirty="0" smtClean="0">
              <a:latin typeface="Times New Roman" pitchFamily="18" charset="0"/>
              <a:ea typeface="楷体_GB2312" pitchFamily="49" charset="-122"/>
            </a:endParaRPr>
          </a:p>
          <a:p>
            <a:pPr algn="ctr" fontAlgn="auto">
              <a:spcAft>
                <a:spcPts val="0"/>
              </a:spcAft>
              <a:buFont typeface="Wingdings" charset="2"/>
              <a:buNone/>
            </a:pPr>
            <a:r>
              <a:rPr lang="zh-CN" altLang="en-US" b="1" dirty="0" smtClean="0">
                <a:solidFill>
                  <a:srgbClr val="D60093"/>
                </a:solidFill>
                <a:latin typeface="Times New Roman" pitchFamily="18" charset="0"/>
                <a:ea typeface="楷体_GB2312" pitchFamily="49" charset="-122"/>
              </a:rPr>
              <a:t>金刚石</a:t>
            </a:r>
            <a:r>
              <a:rPr lang="zh-CN" altLang="en-US" b="1" dirty="0" smtClean="0">
                <a:solidFill>
                  <a:srgbClr val="D60093"/>
                </a:solidFill>
                <a:latin typeface="Times New Roman" pitchFamily="18" charset="0"/>
                <a:ea typeface="楷体_GB2312" pitchFamily="49" charset="-122"/>
                <a:sym typeface="Wingdings" charset="2"/>
              </a:rPr>
              <a:t>石墨  是自发过程</a:t>
            </a:r>
            <a:endParaRPr lang="zh-CN" altLang="en-US" b="1" dirty="0" smtClean="0">
              <a:solidFill>
                <a:srgbClr val="D60093"/>
              </a:solidFill>
              <a:latin typeface="Times New Roman" pitchFamily="18" charset="0"/>
              <a:ea typeface="楷体_GB2312" pitchFamily="49" charset="-122"/>
              <a:sym typeface="Wingdings" charset="2"/>
            </a:endParaRPr>
          </a:p>
          <a:p>
            <a:pPr fontAlgn="auto">
              <a:spcAft>
                <a:spcPts val="0"/>
              </a:spcAft>
              <a:buFont typeface="Wingdings" charset="2"/>
              <a:buNone/>
            </a:pPr>
            <a:r>
              <a:rPr lang="en-US" altLang="zh-CN" b="1" dirty="0" smtClean="0">
                <a:latin typeface="Times New Roman" pitchFamily="18" charset="0"/>
                <a:ea typeface="楷体_GB2312" pitchFamily="49" charset="-122"/>
              </a:rPr>
              <a:t>(2) </a:t>
            </a:r>
            <a:r>
              <a:rPr lang="en-US" altLang="zh-CN" b="1" i="1" dirty="0" smtClean="0">
                <a:latin typeface="Times New Roman" pitchFamily="18" charset="0"/>
                <a:ea typeface="楷体_GB2312" pitchFamily="49" charset="-122"/>
              </a:rPr>
              <a:t>p</a:t>
            </a:r>
            <a:r>
              <a:rPr lang="zh-CN" altLang="en-US" b="1" dirty="0" smtClean="0">
                <a:latin typeface="Times New Roman" pitchFamily="18" charset="0"/>
                <a:ea typeface="楷体_GB2312" pitchFamily="49" charset="-122"/>
              </a:rPr>
              <a:t>能否影响</a:t>
            </a:r>
            <a:r>
              <a:rPr lang="en-US" altLang="zh-CN" b="1" i="1" dirty="0" smtClean="0">
                <a:latin typeface="Times New Roman" pitchFamily="18" charset="0"/>
                <a:ea typeface="楷体_GB2312" pitchFamily="49" charset="-122"/>
              </a:rPr>
              <a:t>G </a:t>
            </a:r>
            <a:r>
              <a:rPr lang="en-US" altLang="zh-CN" b="1" dirty="0" smtClean="0">
                <a:latin typeface="Times New Roman" pitchFamily="18" charset="0"/>
                <a:ea typeface="楷体_GB2312" pitchFamily="49" charset="-122"/>
              </a:rPr>
              <a:t>?</a:t>
            </a:r>
            <a:endParaRPr lang="en-US" altLang="zh-CN" b="1" dirty="0" smtClean="0">
              <a:latin typeface="Times New Roman" pitchFamily="18" charset="0"/>
              <a:ea typeface="楷体_GB2312" pitchFamily="49" charset="-122"/>
            </a:endParaRPr>
          </a:p>
          <a:p>
            <a:pPr fontAlgn="auto">
              <a:lnSpc>
                <a:spcPct val="80000"/>
              </a:lnSpc>
              <a:spcAft>
                <a:spcPts val="0"/>
              </a:spcAft>
              <a:buFont typeface="Wingdings" charset="2"/>
              <a:buNone/>
            </a:pPr>
            <a:r>
              <a:rPr lang="en-US" altLang="zh-CN" b="1" dirty="0" smtClean="0">
                <a:latin typeface="Times New Roman" pitchFamily="18" charset="0"/>
                <a:ea typeface="楷体_GB2312" pitchFamily="49" charset="-122"/>
              </a:rPr>
              <a:t>                             </a:t>
            </a:r>
            <a:r>
              <a:rPr lang="zh-CN" altLang="en-US" b="1" dirty="0" smtClean="0">
                <a:latin typeface="Times New Roman" pitchFamily="18" charset="0"/>
                <a:ea typeface="楷体_GB2312" pitchFamily="49" charset="-122"/>
              </a:rPr>
              <a:t>由                 可见答案是可能会影响</a:t>
            </a:r>
            <a:endParaRPr lang="zh-CN" altLang="en-US" b="1" dirty="0" smtClean="0">
              <a:latin typeface="Times New Roman" pitchFamily="18" charset="0"/>
              <a:ea typeface="楷体_GB2312" pitchFamily="49" charset="-122"/>
            </a:endParaRPr>
          </a:p>
          <a:p>
            <a:pPr fontAlgn="auto">
              <a:spcAft>
                <a:spcPts val="0"/>
              </a:spcAft>
            </a:pPr>
            <a:r>
              <a:rPr lang="zh-CN" altLang="en-US" b="1" dirty="0" smtClean="0">
                <a:latin typeface="Times New Roman" pitchFamily="18" charset="0"/>
                <a:ea typeface="楷体_GB2312" pitchFamily="49" charset="-122"/>
              </a:rPr>
              <a:t>这里需要反应的</a:t>
            </a:r>
            <a:r>
              <a:rPr lang="zh-CN" altLang="en-US" b="1" dirty="0" smtClean="0">
                <a:latin typeface="Times New Roman" pitchFamily="18" charset="0"/>
                <a:ea typeface="楷体_GB2312" pitchFamily="49" charset="-122"/>
                <a:sym typeface="Symbol" pitchFamily="18" charset="2"/>
              </a:rPr>
              <a:t></a:t>
            </a:r>
            <a:r>
              <a:rPr lang="en-US" altLang="zh-CN" b="1" i="1" dirty="0" smtClean="0">
                <a:latin typeface="Times New Roman" pitchFamily="18" charset="0"/>
                <a:ea typeface="楷体_GB2312" pitchFamily="49" charset="-122"/>
                <a:sym typeface="Symbol" pitchFamily="18" charset="2"/>
              </a:rPr>
              <a:t>G</a:t>
            </a:r>
            <a:r>
              <a:rPr lang="zh-CN" altLang="en-US" b="1" dirty="0" smtClean="0">
                <a:latin typeface="Times New Roman" pitchFamily="18" charset="0"/>
                <a:ea typeface="楷体_GB2312" pitchFamily="49" charset="-122"/>
                <a:sym typeface="Symbol" pitchFamily="18" charset="2"/>
              </a:rPr>
              <a:t>随压力变化，所以对金刚石和石墨，分别使用上式：</a:t>
            </a:r>
            <a:endParaRPr lang="zh-CN" altLang="en-US" sz="2000" dirty="0" smtClean="0">
              <a:solidFill>
                <a:srgbClr val="00FF00"/>
              </a:solidFill>
              <a:ea typeface="楷体_GB2312" pitchFamily="49" charset="-122"/>
              <a:sym typeface="Wingdings" charset="2"/>
            </a:endParaRPr>
          </a:p>
        </p:txBody>
      </p:sp>
      <p:graphicFrame>
        <p:nvGraphicFramePr>
          <p:cNvPr id="2" name="对象 1"/>
          <p:cNvGraphicFramePr/>
          <p:nvPr/>
        </p:nvGraphicFramePr>
        <p:xfrm>
          <a:off x="3707904" y="4509120"/>
          <a:ext cx="1316038" cy="795337"/>
        </p:xfrm>
        <a:graphic>
          <a:graphicData uri="http://schemas.openxmlformats.org/presentationml/2006/ole">
            <mc:AlternateContent xmlns:mc="http://schemas.openxmlformats.org/markup-compatibility/2006">
              <mc:Choice xmlns:v="urn:schemas-microsoft-com:vml" Requires="v">
                <p:oleObj spid="_x0000_s179355" name="公式" r:id="rId1" imgW="0" imgH="0" progId="Equation.3">
                  <p:embed/>
                </p:oleObj>
              </mc:Choice>
              <mc:Fallback>
                <p:oleObj name="公式" r:id="rId1" imgW="0" imgH="0" progId="Equation.3">
                  <p:embed/>
                  <p:pic>
                    <p:nvPicPr>
                      <p:cNvPr id="0" name="Object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4509120"/>
                        <a:ext cx="1316038" cy="795337"/>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checkerboard(across)">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checkerboard(across)">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checkerboard(across)">
                                      <p:cBhvr>
                                        <p:cTn id="17" dur="500"/>
                                        <p:tgtEl>
                                          <p:spTgt spid="5">
                                            <p:txEl>
                                              <p:pRg st="3" end="3"/>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checkerboard(across)">
                                      <p:cBhvr>
                                        <p:cTn id="20" dur="500"/>
                                        <p:tgtEl>
                                          <p:spTgt spid="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checkerboard(across)">
                                      <p:cBhvr>
                                        <p:cTn id="25" dur="500"/>
                                        <p:tgtEl>
                                          <p:spTgt spid="5">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5">
                                            <p:txEl>
                                              <p:pRg st="6" end="6"/>
                                            </p:txEl>
                                          </p:spTgt>
                                        </p:tgtEl>
                                        <p:attrNameLst>
                                          <p:attrName>style.visibility</p:attrName>
                                        </p:attrNameLst>
                                      </p:cBhvr>
                                      <p:to>
                                        <p:strVal val="visible"/>
                                      </p:to>
                                    </p:set>
                                    <p:animEffect transition="in" filter="checkerboard(across)">
                                      <p:cBhvr>
                                        <p:cTn id="30" dur="500"/>
                                        <p:tgtEl>
                                          <p:spTgt spid="5">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checkerboard(across)">
                                      <p:cBhvr>
                                        <p:cTn id="35" dur="500"/>
                                        <p:tgtEl>
                                          <p:spTgt spid="5">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5">
                                            <p:txEl>
                                              <p:pRg st="8" end="8"/>
                                            </p:txEl>
                                          </p:spTgt>
                                        </p:tgtEl>
                                        <p:attrNameLst>
                                          <p:attrName>style.visibility</p:attrName>
                                        </p:attrNameLst>
                                      </p:cBhvr>
                                      <p:to>
                                        <p:strVal val="visible"/>
                                      </p:to>
                                    </p:set>
                                    <p:animEffect transition="in" filter="checkerboard(across)">
                                      <p:cBhvr>
                                        <p:cTn id="40" dur="500"/>
                                        <p:tgtEl>
                                          <p:spTgt spid="5">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nodeType="clickEffect">
                                  <p:stCondLst>
                                    <p:cond delay="0"/>
                                  </p:stCondLst>
                                  <p:childTnLst>
                                    <p:set>
                                      <p:cBhvr>
                                        <p:cTn id="44" dur="1" fill="hold">
                                          <p:stCondLst>
                                            <p:cond delay="0"/>
                                          </p:stCondLst>
                                        </p:cTn>
                                        <p:tgtEl>
                                          <p:spTgt spid="5">
                                            <p:txEl>
                                              <p:pRg st="9" end="9"/>
                                            </p:txEl>
                                          </p:spTgt>
                                        </p:tgtEl>
                                        <p:attrNameLst>
                                          <p:attrName>style.visibility</p:attrName>
                                        </p:attrNameLst>
                                      </p:cBhvr>
                                      <p:to>
                                        <p:strVal val="visible"/>
                                      </p:to>
                                    </p:set>
                                    <p:animEffect transition="in" filter="checkerboard(across)">
                                      <p:cBhvr>
                                        <p:cTn id="45" dur="500"/>
                                        <p:tgtEl>
                                          <p:spTgt spid="5">
                                            <p:txEl>
                                              <p:pRg st="9" end="9"/>
                                            </p:txEl>
                                          </p:spTgt>
                                        </p:tgtEl>
                                      </p:cBhvr>
                                    </p:animEffect>
                                  </p:childTnLst>
                                </p:cTn>
                              </p:par>
                              <p:par>
                                <p:cTn id="46" presetID="5" presetClass="entr" presetSubtype="10" fill="hold" nodeType="with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checkerboard(across)">
                                      <p:cBhvr>
                                        <p:cTn id="4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48834" y="3244334"/>
            <a:ext cx="646331" cy="369332"/>
          </a:xfrm>
          <a:prstGeom prst="rect">
            <a:avLst/>
          </a:prstGeom>
        </p:spPr>
        <p:txBody>
          <a:bodyPr wrap="none">
            <a:spAutoFit/>
          </a:bodyPr>
          <a:lstStyle/>
          <a:p>
            <a:r>
              <a:rPr kumimoji="1" lang="zh-CN" altLang="en-US" dirty="0">
                <a:solidFill>
                  <a:schemeClr val="bg2"/>
                </a:solidFill>
                <a:latin typeface="楷体_GB2312" pitchFamily="49" charset="-122"/>
                <a:ea typeface="楷体_GB2312" pitchFamily="49" charset="-122"/>
              </a:rPr>
              <a:t>石墨</a:t>
            </a:r>
            <a:endParaRPr lang="zh-CN" altLang="en-US" dirty="0"/>
          </a:p>
        </p:txBody>
      </p:sp>
      <p:sp>
        <p:nvSpPr>
          <p:cNvPr id="5" name="矩形 4"/>
          <p:cNvSpPr/>
          <p:nvPr/>
        </p:nvSpPr>
        <p:spPr>
          <a:xfrm>
            <a:off x="4248834" y="3244334"/>
            <a:ext cx="646331" cy="369332"/>
          </a:xfrm>
          <a:prstGeom prst="rect">
            <a:avLst/>
          </a:prstGeom>
        </p:spPr>
        <p:txBody>
          <a:bodyPr wrap="none">
            <a:spAutoFit/>
          </a:bodyPr>
          <a:lstStyle/>
          <a:p>
            <a:r>
              <a:rPr kumimoji="1" lang="zh-CN" altLang="en-US" dirty="0">
                <a:solidFill>
                  <a:schemeClr val="bg2"/>
                </a:solidFill>
                <a:latin typeface="楷体_GB2312" pitchFamily="49" charset="-122"/>
                <a:ea typeface="楷体_GB2312" pitchFamily="49" charset="-122"/>
              </a:rPr>
              <a:t>石墨</a:t>
            </a:r>
            <a:endParaRPr lang="zh-CN" altLang="en-US" dirty="0"/>
          </a:p>
        </p:txBody>
      </p:sp>
      <p:sp>
        <p:nvSpPr>
          <p:cNvPr id="6" name="矩形 5"/>
          <p:cNvSpPr/>
          <p:nvPr/>
        </p:nvSpPr>
        <p:spPr>
          <a:xfrm>
            <a:off x="4248834" y="3244334"/>
            <a:ext cx="1107996" cy="369332"/>
          </a:xfrm>
          <a:prstGeom prst="rect">
            <a:avLst/>
          </a:prstGeom>
        </p:spPr>
        <p:txBody>
          <a:bodyPr wrap="none">
            <a:spAutoFit/>
          </a:bodyPr>
          <a:lstStyle/>
          <a:p>
            <a:r>
              <a:rPr kumimoji="1" lang="zh-CN" altLang="en-US" dirty="0" smtClean="0">
                <a:solidFill>
                  <a:schemeClr val="bg2"/>
                </a:solidFill>
                <a:latin typeface="楷体_GB2312" pitchFamily="49" charset="-122"/>
                <a:ea typeface="楷体_GB2312" pitchFamily="49" charset="-122"/>
              </a:rPr>
              <a:t>石墨石墨</a:t>
            </a:r>
            <a:endParaRPr lang="zh-CN" altLang="en-US" dirty="0"/>
          </a:p>
        </p:txBody>
      </p:sp>
      <p:graphicFrame>
        <p:nvGraphicFramePr>
          <p:cNvPr id="7" name="对象 6"/>
          <p:cNvGraphicFramePr/>
          <p:nvPr/>
        </p:nvGraphicFramePr>
        <p:xfrm>
          <a:off x="267809" y="116632"/>
          <a:ext cx="2296964" cy="729828"/>
        </p:xfrm>
        <a:graphic>
          <a:graphicData uri="http://schemas.openxmlformats.org/presentationml/2006/ole">
            <mc:AlternateContent xmlns:mc="http://schemas.openxmlformats.org/markup-compatibility/2006">
              <mc:Choice xmlns:v="urn:schemas-microsoft-com:vml" Requires="v">
                <p:oleObj spid="_x0000_s214157" name="公式" r:id="rId1" imgW="0" imgH="0" progId="Equation.3">
                  <p:embed/>
                </p:oleObj>
              </mc:Choice>
              <mc:Fallback>
                <p:oleObj name="公式" r:id="rId1" imgW="0" imgH="0" progId="Equation.3">
                  <p:embed/>
                  <p:pic>
                    <p:nvPicPr>
                      <p:cNvPr id="0" name="Object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809" y="116632"/>
                        <a:ext cx="2296964" cy="729828"/>
                      </a:xfrm>
                      <a:prstGeom prst="rect">
                        <a:avLst/>
                      </a:prstGeom>
                      <a:solidFill>
                        <a:srgbClr val="FFCC00"/>
                      </a:solidFill>
                      <a:ln>
                        <a:noFill/>
                      </a:ln>
                      <a:effectLst/>
                    </p:spPr>
                  </p:pic>
                </p:oleObj>
              </mc:Fallback>
            </mc:AlternateContent>
          </a:graphicData>
        </a:graphic>
      </p:graphicFrame>
      <p:graphicFrame>
        <p:nvGraphicFramePr>
          <p:cNvPr id="8" name="对象 7"/>
          <p:cNvGraphicFramePr/>
          <p:nvPr/>
        </p:nvGraphicFramePr>
        <p:xfrm>
          <a:off x="3892550" y="125413"/>
          <a:ext cx="1638300" cy="782637"/>
        </p:xfrm>
        <a:graphic>
          <a:graphicData uri="http://schemas.openxmlformats.org/presentationml/2006/ole">
            <mc:AlternateContent xmlns:mc="http://schemas.openxmlformats.org/markup-compatibility/2006">
              <mc:Choice xmlns:v="urn:schemas-microsoft-com:vml" Requires="v">
                <p:oleObj spid="_x0000_s214158" name="公式" r:id="rId3" imgW="0" imgH="0" progId="Equation.3">
                  <p:embed/>
                </p:oleObj>
              </mc:Choice>
              <mc:Fallback>
                <p:oleObj name="公式" r:id="rId3" imgW="0" imgH="0" progId="Equation.3">
                  <p:embed/>
                  <p:pic>
                    <p:nvPicPr>
                      <p:cNvPr id="0" name="Object 5"/>
                      <p:cNvPicPr>
                        <a:picLocks noChangeArrowheads="1"/>
                      </p:cNvPicPr>
                      <p:nvPr/>
                    </p:nvPicPr>
                    <p:blipFill>
                      <a:blip r:embed="rId4"/>
                      <a:srcRect/>
                      <a:stretch>
                        <a:fillRect/>
                      </a:stretch>
                    </p:blipFill>
                    <p:spPr bwMode="auto">
                      <a:xfrm>
                        <a:off x="3892550" y="125413"/>
                        <a:ext cx="1638300" cy="782637"/>
                      </a:xfrm>
                      <a:prstGeom prst="rect">
                        <a:avLst/>
                      </a:prstGeom>
                      <a:solidFill>
                        <a:srgbClr val="FFCC00"/>
                      </a:solidFill>
                      <a:ln>
                        <a:noFill/>
                      </a:ln>
                      <a:effectLst/>
                    </p:spPr>
                  </p:pic>
                </p:oleObj>
              </mc:Fallback>
            </mc:AlternateContent>
          </a:graphicData>
        </a:graphic>
      </p:graphicFrame>
      <p:graphicFrame>
        <p:nvGraphicFramePr>
          <p:cNvPr id="10" name="对象 9"/>
          <p:cNvGraphicFramePr/>
          <p:nvPr/>
        </p:nvGraphicFramePr>
        <p:xfrm>
          <a:off x="200025" y="992188"/>
          <a:ext cx="5045075" cy="836612"/>
        </p:xfrm>
        <a:graphic>
          <a:graphicData uri="http://schemas.openxmlformats.org/presentationml/2006/ole">
            <mc:AlternateContent xmlns:mc="http://schemas.openxmlformats.org/markup-compatibility/2006">
              <mc:Choice xmlns:v="urn:schemas-microsoft-com:vml" Requires="v">
                <p:oleObj spid="_x0000_s214159" name="公式" r:id="rId5" imgW="0" imgH="0" progId="Equation.3">
                  <p:embed/>
                </p:oleObj>
              </mc:Choice>
              <mc:Fallback>
                <p:oleObj name="公式" r:id="rId5" imgW="0" imgH="0" progId="Equation.3">
                  <p:embed/>
                  <p:pic>
                    <p:nvPicPr>
                      <p:cNvPr id="0" name="Object 6"/>
                      <p:cNvPicPr>
                        <a:picLocks noChangeArrowheads="1"/>
                      </p:cNvPicPr>
                      <p:nvPr/>
                    </p:nvPicPr>
                    <p:blipFill>
                      <a:blip r:embed="rId6"/>
                      <a:srcRect/>
                      <a:stretch>
                        <a:fillRect/>
                      </a:stretch>
                    </p:blipFill>
                    <p:spPr bwMode="auto">
                      <a:xfrm>
                        <a:off x="200025" y="992188"/>
                        <a:ext cx="5045075" cy="836612"/>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对象 10"/>
          <p:cNvGraphicFramePr/>
          <p:nvPr/>
        </p:nvGraphicFramePr>
        <p:xfrm>
          <a:off x="5697538" y="919163"/>
          <a:ext cx="1711325" cy="887412"/>
        </p:xfrm>
        <a:graphic>
          <a:graphicData uri="http://schemas.openxmlformats.org/presentationml/2006/ole">
            <mc:AlternateContent xmlns:mc="http://schemas.openxmlformats.org/markup-compatibility/2006">
              <mc:Choice xmlns:v="urn:schemas-microsoft-com:vml" Requires="v">
                <p:oleObj spid="_x0000_s214160" name="公式" r:id="rId7" imgW="0" imgH="0" progId="Equation.3">
                  <p:embed/>
                </p:oleObj>
              </mc:Choice>
              <mc:Fallback>
                <p:oleObj name="公式" r:id="rId7" imgW="0" imgH="0" progId="Equation.3">
                  <p:embed/>
                  <p:pic>
                    <p:nvPicPr>
                      <p:cNvPr id="0" name="Object 7"/>
                      <p:cNvPicPr>
                        <a:picLocks noChangeArrowheads="1"/>
                      </p:cNvPicPr>
                      <p:nvPr/>
                    </p:nvPicPr>
                    <p:blipFill>
                      <a:blip r:embed="rId8"/>
                      <a:srcRect/>
                      <a:stretch>
                        <a:fillRect/>
                      </a:stretch>
                    </p:blipFill>
                    <p:spPr bwMode="auto">
                      <a:xfrm>
                        <a:off x="5697538" y="919163"/>
                        <a:ext cx="1711325" cy="887412"/>
                      </a:xfrm>
                      <a:prstGeom prst="rect">
                        <a:avLst/>
                      </a:prstGeom>
                      <a:solidFill>
                        <a:srgbClr val="FFCC00"/>
                      </a:solidFill>
                      <a:ln>
                        <a:noFill/>
                      </a:ln>
                      <a:effectLst/>
                    </p:spPr>
                  </p:pic>
                </p:oleObj>
              </mc:Fallback>
            </mc:AlternateContent>
          </a:graphicData>
        </a:graphic>
      </p:graphicFrame>
      <p:sp>
        <p:nvSpPr>
          <p:cNvPr id="12" name="矩形 11"/>
          <p:cNvSpPr/>
          <p:nvPr/>
        </p:nvSpPr>
        <p:spPr>
          <a:xfrm>
            <a:off x="107504" y="1988840"/>
            <a:ext cx="7992888" cy="978729"/>
          </a:xfrm>
          <a:prstGeom prst="rect">
            <a:avLst/>
          </a:prstGeom>
        </p:spPr>
        <p:txBody>
          <a:bodyPr wrap="square">
            <a:spAutoFit/>
          </a:bodyPr>
          <a:lstStyle/>
          <a:p>
            <a:pPr eaLnBrk="1" hangingPunct="1">
              <a:lnSpc>
                <a:spcPct val="90000"/>
              </a:lnSpc>
              <a:spcBef>
                <a:spcPct val="50000"/>
              </a:spcBef>
              <a:buClr>
                <a:schemeClr val="tx2"/>
              </a:buClr>
              <a:buSzTx/>
              <a:buFontTx/>
              <a:buNone/>
            </a:pPr>
            <a:r>
              <a:rPr kumimoji="1" lang="zh-CN" altLang="en-US" sz="2400" b="1" dirty="0">
                <a:latin typeface="Times New Roman" pitchFamily="18" charset="0"/>
                <a:ea typeface="楷体_GB2312" pitchFamily="49" charset="-122"/>
              </a:rPr>
              <a:t>因为</a:t>
            </a:r>
            <a:r>
              <a:rPr kumimoji="1" lang="zh-CN" altLang="en-US" sz="2400" b="1" dirty="0">
                <a:latin typeface="Times New Roman" pitchFamily="18" charset="0"/>
                <a:ea typeface="楷体_GB2312" pitchFamily="49" charset="-122"/>
                <a:sym typeface="Symbol" pitchFamily="18" charset="2"/>
              </a:rPr>
              <a:t></a:t>
            </a:r>
            <a:r>
              <a:rPr kumimoji="1" lang="en-US" altLang="zh-CN" sz="2400" b="1" i="1" dirty="0">
                <a:latin typeface="Times New Roman" pitchFamily="18" charset="0"/>
                <a:ea typeface="楷体_GB2312" pitchFamily="49" charset="-122"/>
              </a:rPr>
              <a:t>V</a:t>
            </a:r>
            <a:r>
              <a:rPr kumimoji="1" lang="en-US" altLang="zh-CN" sz="2400" b="1" baseline="-25000" dirty="0">
                <a:latin typeface="Times New Roman" pitchFamily="18" charset="0"/>
                <a:ea typeface="楷体_GB2312" pitchFamily="49" charset="-122"/>
              </a:rPr>
              <a:t>m</a:t>
            </a:r>
            <a:r>
              <a:rPr kumimoji="1" lang="en-US" altLang="zh-CN" sz="2400" b="1" dirty="0">
                <a:latin typeface="Times New Roman" pitchFamily="18" charset="0"/>
                <a:ea typeface="楷体_GB2312" pitchFamily="49" charset="-122"/>
              </a:rPr>
              <a:t>≠0</a:t>
            </a:r>
            <a:r>
              <a:rPr kumimoji="1" lang="zh-CN" altLang="en-US" sz="2400" b="1" dirty="0">
                <a:latin typeface="Times New Roman" pitchFamily="18" charset="0"/>
                <a:ea typeface="楷体_GB2312" pitchFamily="49" charset="-122"/>
              </a:rPr>
              <a:t>，导致</a:t>
            </a:r>
            <a:r>
              <a:rPr kumimoji="1" lang="zh-CN" altLang="en-US" sz="2400" b="1" dirty="0">
                <a:latin typeface="Times New Roman" pitchFamily="18" charset="0"/>
                <a:ea typeface="楷体_GB2312" pitchFamily="49" charset="-122"/>
                <a:sym typeface="Symbol" pitchFamily="18" charset="2"/>
              </a:rPr>
              <a:t></a:t>
            </a:r>
            <a:r>
              <a:rPr kumimoji="1" lang="en-US" altLang="zh-CN" sz="2400" b="1" i="1" dirty="0">
                <a:latin typeface="Times New Roman" pitchFamily="18" charset="0"/>
                <a:ea typeface="楷体_GB2312" pitchFamily="49" charset="-122"/>
                <a:sym typeface="Symbol" pitchFamily="18" charset="2"/>
              </a:rPr>
              <a:t>G</a:t>
            </a:r>
            <a:r>
              <a:rPr kumimoji="1" lang="zh-CN" altLang="en-US" sz="2400" b="1" dirty="0">
                <a:latin typeface="Times New Roman" pitchFamily="18" charset="0"/>
                <a:ea typeface="楷体_GB2312" pitchFamily="49" charset="-122"/>
                <a:sym typeface="Symbol" pitchFamily="18" charset="2"/>
              </a:rPr>
              <a:t>随压力</a:t>
            </a:r>
            <a:r>
              <a:rPr kumimoji="1" lang="zh-CN" altLang="en-US" sz="2400" b="1" dirty="0" smtClean="0">
                <a:latin typeface="Times New Roman" pitchFamily="18" charset="0"/>
                <a:ea typeface="楷体_GB2312" pitchFamily="49" charset="-122"/>
                <a:sym typeface="Symbol" pitchFamily="18" charset="2"/>
              </a:rPr>
              <a:t>变化</a:t>
            </a:r>
            <a:endParaRPr kumimoji="1" lang="zh-CN" altLang="en-US" sz="2400" b="1" dirty="0" smtClean="0">
              <a:latin typeface="Times New Roman" pitchFamily="18" charset="0"/>
              <a:ea typeface="楷体_GB2312" pitchFamily="49" charset="-122"/>
              <a:sym typeface="Symbol" pitchFamily="18" charset="2"/>
            </a:endParaRPr>
          </a:p>
          <a:p>
            <a:pPr algn="ctr">
              <a:spcBef>
                <a:spcPct val="50000"/>
              </a:spcBef>
              <a:buClrTx/>
              <a:buSzTx/>
              <a:buFontTx/>
              <a:buNone/>
            </a:pPr>
            <a:r>
              <a:rPr kumimoji="1" lang="zh-CN" altLang="en-US" sz="2400" b="1" dirty="0" smtClean="0">
                <a:latin typeface="Times New Roman" pitchFamily="18" charset="0"/>
                <a:ea typeface="楷体_GB2312" pitchFamily="49" charset="-122"/>
                <a:sym typeface="Symbol" pitchFamily="18" charset="2"/>
              </a:rPr>
              <a:t></a:t>
            </a:r>
            <a:r>
              <a:rPr kumimoji="1" lang="en-US" altLang="zh-CN" sz="2400" b="1" i="1" dirty="0" err="1" smtClean="0">
                <a:latin typeface="Times New Roman" pitchFamily="18" charset="0"/>
                <a:ea typeface="楷体_GB2312" pitchFamily="49" charset="-122"/>
              </a:rPr>
              <a:t>V</a:t>
            </a:r>
            <a:r>
              <a:rPr kumimoji="1" lang="en-US" altLang="zh-CN" sz="2400" b="1" baseline="-25000" dirty="0" err="1" smtClean="0">
                <a:latin typeface="Times New Roman" pitchFamily="18" charset="0"/>
                <a:ea typeface="楷体_GB2312" pitchFamily="49" charset="-122"/>
              </a:rPr>
              <a:t>m</a:t>
            </a:r>
            <a:r>
              <a:rPr kumimoji="1" lang="en-US" altLang="zh-CN" sz="2400" b="1" dirty="0" smtClean="0">
                <a:latin typeface="Times New Roman" pitchFamily="18" charset="0"/>
                <a:ea typeface="楷体_GB2312" pitchFamily="49" charset="-122"/>
                <a:sym typeface="Symbol" pitchFamily="18" charset="2"/>
              </a:rPr>
              <a:t> = </a:t>
            </a:r>
            <a:r>
              <a:rPr kumimoji="1" lang="en-US" altLang="zh-CN" sz="2400" b="1" i="1" dirty="0" err="1" smtClean="0">
                <a:latin typeface="Times New Roman" pitchFamily="18" charset="0"/>
                <a:ea typeface="楷体_GB2312" pitchFamily="49" charset="-122"/>
                <a:sym typeface="Symbol" pitchFamily="18" charset="2"/>
              </a:rPr>
              <a:t>V</a:t>
            </a:r>
            <a:r>
              <a:rPr kumimoji="1" lang="en-US" altLang="zh-CN" sz="2400" b="1" baseline="-25000" dirty="0" err="1" smtClean="0">
                <a:latin typeface="Times New Roman" pitchFamily="18" charset="0"/>
                <a:ea typeface="楷体_GB2312" pitchFamily="49" charset="-122"/>
                <a:sym typeface="Symbol" pitchFamily="18" charset="2"/>
              </a:rPr>
              <a:t>m</a:t>
            </a:r>
            <a:r>
              <a:rPr kumimoji="1" lang="en-US" altLang="zh-CN" sz="2400" b="1" dirty="0" smtClean="0">
                <a:latin typeface="Times New Roman" pitchFamily="18" charset="0"/>
                <a:ea typeface="楷体_GB2312" pitchFamily="49" charset="-122"/>
                <a:sym typeface="Symbol" pitchFamily="18" charset="2"/>
              </a:rPr>
              <a:t>(</a:t>
            </a:r>
            <a:r>
              <a:rPr kumimoji="1" lang="zh-CN" altLang="en-US" sz="2400" b="1" dirty="0" smtClean="0">
                <a:latin typeface="Times New Roman" pitchFamily="18" charset="0"/>
                <a:ea typeface="楷体_GB2312" pitchFamily="49" charset="-122"/>
                <a:sym typeface="Symbol" pitchFamily="18" charset="2"/>
              </a:rPr>
              <a:t>金刚石</a:t>
            </a:r>
            <a:r>
              <a:rPr kumimoji="1" lang="en-US" altLang="zh-CN" sz="2400" b="1" dirty="0" smtClean="0">
                <a:latin typeface="Times New Roman" pitchFamily="18" charset="0"/>
                <a:ea typeface="楷体_GB2312" pitchFamily="49" charset="-122"/>
                <a:sym typeface="Symbol" pitchFamily="18" charset="2"/>
              </a:rPr>
              <a:t>) – </a:t>
            </a:r>
            <a:r>
              <a:rPr kumimoji="1" lang="en-US" altLang="zh-CN" sz="2400" b="1" i="1" dirty="0" err="1" smtClean="0">
                <a:latin typeface="Times New Roman" pitchFamily="18" charset="0"/>
                <a:ea typeface="楷体_GB2312" pitchFamily="49" charset="-122"/>
                <a:sym typeface="Symbol" pitchFamily="18" charset="2"/>
              </a:rPr>
              <a:t>V</a:t>
            </a:r>
            <a:r>
              <a:rPr kumimoji="1" lang="en-US" altLang="zh-CN" sz="2400" b="1" baseline="-25000" dirty="0" err="1" smtClean="0">
                <a:latin typeface="Times New Roman" pitchFamily="18" charset="0"/>
                <a:ea typeface="楷体_GB2312" pitchFamily="49" charset="-122"/>
                <a:sym typeface="Symbol" pitchFamily="18" charset="2"/>
              </a:rPr>
              <a:t>m</a:t>
            </a:r>
            <a:r>
              <a:rPr kumimoji="1" lang="en-US" altLang="zh-CN" sz="2400" b="1" dirty="0" smtClean="0">
                <a:latin typeface="Times New Roman" pitchFamily="18" charset="0"/>
                <a:ea typeface="楷体_GB2312" pitchFamily="49" charset="-122"/>
                <a:sym typeface="Symbol" pitchFamily="18" charset="2"/>
              </a:rPr>
              <a:t>(</a:t>
            </a:r>
            <a:r>
              <a:rPr kumimoji="1" lang="zh-CN" altLang="en-US" sz="2400" b="1" dirty="0" smtClean="0">
                <a:latin typeface="Times New Roman" pitchFamily="18" charset="0"/>
                <a:ea typeface="楷体_GB2312" pitchFamily="49" charset="-122"/>
                <a:sym typeface="Symbol" pitchFamily="18" charset="2"/>
              </a:rPr>
              <a:t>石墨</a:t>
            </a:r>
            <a:r>
              <a:rPr kumimoji="1" lang="en-US" altLang="zh-CN" sz="2400" b="1" dirty="0" smtClean="0">
                <a:latin typeface="Times New Roman" pitchFamily="18" charset="0"/>
                <a:ea typeface="楷体_GB2312" pitchFamily="49" charset="-122"/>
                <a:sym typeface="Symbol" pitchFamily="18" charset="2"/>
              </a:rPr>
              <a:t>)=(</a:t>
            </a:r>
            <a:r>
              <a:rPr kumimoji="1" lang="en-US" altLang="zh-CN" sz="2400" b="1" i="1" dirty="0" smtClean="0">
                <a:latin typeface="Times New Roman" pitchFamily="18" charset="0"/>
                <a:ea typeface="楷体_GB2312" pitchFamily="49" charset="-122"/>
                <a:sym typeface="Symbol" pitchFamily="18" charset="2"/>
              </a:rPr>
              <a:t>M/</a:t>
            </a:r>
            <a:r>
              <a:rPr kumimoji="1" lang="zh-CN" altLang="en-US" sz="2400" b="1" baseline="-25000" dirty="0" smtClean="0">
                <a:latin typeface="Times New Roman" pitchFamily="18" charset="0"/>
                <a:ea typeface="楷体_GB2312" pitchFamily="49" charset="-122"/>
                <a:sym typeface="Symbol" pitchFamily="18" charset="2"/>
              </a:rPr>
              <a:t>金</a:t>
            </a:r>
            <a:r>
              <a:rPr kumimoji="1" lang="en-US" altLang="zh-CN" sz="2400" b="1" dirty="0" smtClean="0">
                <a:latin typeface="Times New Roman" pitchFamily="18" charset="0"/>
                <a:ea typeface="楷体_GB2312" pitchFamily="49" charset="-122"/>
                <a:sym typeface="Symbol" pitchFamily="18" charset="2"/>
              </a:rPr>
              <a:t>) –(</a:t>
            </a:r>
            <a:r>
              <a:rPr kumimoji="1" lang="en-US" altLang="zh-CN" sz="2400" b="1" i="1" dirty="0" smtClean="0">
                <a:latin typeface="Times New Roman" pitchFamily="18" charset="0"/>
                <a:ea typeface="楷体_GB2312" pitchFamily="49" charset="-122"/>
                <a:sym typeface="Symbol" pitchFamily="18" charset="2"/>
              </a:rPr>
              <a:t>M/</a:t>
            </a:r>
            <a:r>
              <a:rPr kumimoji="1" lang="zh-CN" altLang="en-US" sz="2400" b="1" baseline="-25000" dirty="0" smtClean="0">
                <a:latin typeface="Times New Roman" pitchFamily="18" charset="0"/>
                <a:ea typeface="楷体_GB2312" pitchFamily="49" charset="-122"/>
                <a:sym typeface="Symbol" pitchFamily="18" charset="2"/>
              </a:rPr>
              <a:t>石</a:t>
            </a:r>
            <a:r>
              <a:rPr kumimoji="1" lang="en-US" altLang="zh-CN" sz="2400" b="1" dirty="0" smtClean="0">
                <a:latin typeface="Times New Roman" pitchFamily="18" charset="0"/>
                <a:ea typeface="楷体_GB2312" pitchFamily="49" charset="-122"/>
                <a:sym typeface="Symbol" pitchFamily="18" charset="2"/>
              </a:rPr>
              <a:t>) </a:t>
            </a:r>
            <a:endParaRPr kumimoji="1" lang="en-US" altLang="zh-CN" sz="2400" b="1" dirty="0">
              <a:latin typeface="楷体_GB2312" pitchFamily="49" charset="-122"/>
              <a:ea typeface="楷体_GB2312" pitchFamily="49" charset="-122"/>
            </a:endParaRPr>
          </a:p>
        </p:txBody>
      </p:sp>
      <p:sp>
        <p:nvSpPr>
          <p:cNvPr id="13" name="Rectangle 6"/>
          <p:cNvSpPr>
            <a:spLocks noChangeArrowheads="1"/>
          </p:cNvSpPr>
          <p:nvPr/>
        </p:nvSpPr>
        <p:spPr bwMode="auto">
          <a:xfrm>
            <a:off x="1694518" y="3001232"/>
            <a:ext cx="2808312" cy="501676"/>
          </a:xfrm>
          <a:prstGeom prst="rect">
            <a:avLst/>
          </a:prstGeom>
          <a:solidFill>
            <a:schemeClr val="accent1"/>
          </a:solidFill>
          <a:ln w="11176">
            <a:solidFill>
              <a:srgbClr val="FFCC00"/>
            </a:solidFill>
            <a:miter lim="800000"/>
            <a:headEnd type="none" w="sm" len="sm"/>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eaLnBrk="0" hangingPunct="0">
              <a:spcBef>
                <a:spcPct val="20000"/>
              </a:spcBef>
              <a:buClr>
                <a:schemeClr val="folHlink"/>
              </a:buClr>
              <a:buSzPct val="90000"/>
              <a:buFont typeface="Wingdings" charset="2"/>
              <a:buChar char="n"/>
              <a:defRPr sz="2800">
                <a:solidFill>
                  <a:schemeClr val="tx1"/>
                </a:solidFill>
                <a:latin typeface="Arial" charset="0"/>
                <a:ea typeface="宋体" charset="-122"/>
              </a:defRPr>
            </a:lvl1pPr>
            <a:lvl2pPr marL="742950" indent="-285750" algn="l" eaLnBrk="0" hangingPunct="0">
              <a:spcBef>
                <a:spcPct val="20000"/>
              </a:spcBef>
              <a:buClr>
                <a:schemeClr val="accent1"/>
              </a:buClr>
              <a:buSzPct val="75000"/>
              <a:buFont typeface="Wingdings" charset="2"/>
              <a:buChar char="n"/>
              <a:defRPr sz="2600">
                <a:solidFill>
                  <a:schemeClr val="tx1"/>
                </a:solidFill>
                <a:latin typeface="Arial" charset="0"/>
                <a:ea typeface="宋体" charset="-122"/>
              </a:defRPr>
            </a:lvl2pPr>
            <a:lvl3pPr marL="1143000" indent="-228600" algn="l" eaLnBrk="0" hangingPunct="0">
              <a:spcBef>
                <a:spcPct val="20000"/>
              </a:spcBef>
              <a:buClr>
                <a:schemeClr val="folHlink"/>
              </a:buClr>
              <a:buSzPct val="55000"/>
              <a:buFont typeface="Wingdings" charset="2"/>
              <a:buChar char="n"/>
              <a:defRPr sz="2300">
                <a:solidFill>
                  <a:schemeClr val="tx1"/>
                </a:solidFill>
                <a:latin typeface="Arial" charset="0"/>
                <a:ea typeface="宋体" charset="-122"/>
              </a:defRPr>
            </a:lvl3pPr>
            <a:lvl4pPr marL="1600200" indent="-228600" algn="l" eaLnBrk="0" hangingPunct="0">
              <a:spcBef>
                <a:spcPct val="20000"/>
              </a:spcBef>
              <a:buClr>
                <a:schemeClr val="accent1"/>
              </a:buClr>
              <a:buFont typeface="Wingdings" charset="2"/>
              <a:buChar char="§"/>
              <a:defRPr sz="2000">
                <a:solidFill>
                  <a:schemeClr val="tx1"/>
                </a:solidFill>
                <a:latin typeface="Arial" charset="0"/>
                <a:ea typeface="宋体" charset="-122"/>
              </a:defRPr>
            </a:lvl4pPr>
            <a:lvl5pPr marL="2057400" indent="-228600" algn="l" eaLnBrk="0" hangingPunct="0">
              <a:spcBef>
                <a:spcPct val="20000"/>
              </a:spcBef>
              <a:buClr>
                <a:schemeClr val="accent1"/>
              </a:buClr>
              <a:buFont typeface="Wingdings"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宋体" charset="-122"/>
              </a:defRPr>
            </a:lvl9pPr>
          </a:lstStyle>
          <a:p>
            <a:pPr>
              <a:lnSpc>
                <a:spcPct val="95000"/>
              </a:lnSpc>
              <a:spcBef>
                <a:spcPct val="0"/>
              </a:spcBef>
              <a:buClrTx/>
              <a:buSzTx/>
              <a:buFontTx/>
              <a:buNone/>
            </a:pPr>
            <a:r>
              <a:rPr kumimoji="1" lang="en-US" altLang="zh-CN" dirty="0" smtClean="0">
                <a:latin typeface="Times New Roman" pitchFamily="18" charset="0"/>
                <a:ea typeface="楷体_GB2312" pitchFamily="49" charset="-122"/>
                <a:sym typeface="Symbol" pitchFamily="18" charset="2"/>
              </a:rPr>
              <a:t>=</a:t>
            </a:r>
            <a:r>
              <a:rPr kumimoji="1" lang="en-US" altLang="zh-CN" i="1" dirty="0" smtClean="0">
                <a:latin typeface="Times New Roman" pitchFamily="18" charset="0"/>
                <a:ea typeface="楷体_GB2312" pitchFamily="49" charset="-122"/>
                <a:sym typeface="Symbol" pitchFamily="18" charset="2"/>
              </a:rPr>
              <a:t>M</a:t>
            </a:r>
            <a:r>
              <a:rPr kumimoji="1" lang="en-US" altLang="zh-CN" dirty="0" smtClean="0">
                <a:latin typeface="Times New Roman" pitchFamily="18" charset="0"/>
                <a:ea typeface="楷体_GB2312" pitchFamily="49" charset="-122"/>
                <a:sym typeface="Symbol" pitchFamily="18" charset="2"/>
              </a:rPr>
              <a:t>(1</a:t>
            </a:r>
            <a:r>
              <a:rPr kumimoji="1" lang="en-US" altLang="zh-CN" i="1" dirty="0">
                <a:latin typeface="Times New Roman" pitchFamily="18" charset="0"/>
                <a:ea typeface="楷体_GB2312" pitchFamily="49" charset="-122"/>
                <a:sym typeface="Symbol" pitchFamily="18" charset="2"/>
              </a:rPr>
              <a:t>/</a:t>
            </a:r>
            <a:r>
              <a:rPr kumimoji="1" lang="zh-CN" altLang="en-US" baseline="-25000" dirty="0">
                <a:latin typeface="Times New Roman" pitchFamily="18" charset="0"/>
                <a:ea typeface="楷体_GB2312" pitchFamily="49" charset="-122"/>
                <a:sym typeface="Symbol" pitchFamily="18" charset="2"/>
              </a:rPr>
              <a:t>金</a:t>
            </a:r>
            <a:r>
              <a:rPr kumimoji="1" lang="zh-CN" altLang="en-US" dirty="0">
                <a:latin typeface="Times New Roman" pitchFamily="18" charset="0"/>
                <a:ea typeface="楷体_GB2312" pitchFamily="49" charset="-122"/>
                <a:sym typeface="Symbol" pitchFamily="18" charset="2"/>
              </a:rPr>
              <a:t> </a:t>
            </a:r>
            <a:r>
              <a:rPr kumimoji="1" lang="en-US" altLang="zh-CN" dirty="0">
                <a:latin typeface="Times New Roman" pitchFamily="18" charset="0"/>
                <a:ea typeface="楷体_GB2312" pitchFamily="49" charset="-122"/>
                <a:sym typeface="Symbol" pitchFamily="18" charset="2"/>
              </a:rPr>
              <a:t>– 1</a:t>
            </a:r>
            <a:r>
              <a:rPr kumimoji="1" lang="en-US" altLang="zh-CN" i="1" dirty="0">
                <a:latin typeface="Times New Roman" pitchFamily="18" charset="0"/>
                <a:ea typeface="楷体_GB2312" pitchFamily="49" charset="-122"/>
                <a:sym typeface="Symbol" pitchFamily="18" charset="2"/>
              </a:rPr>
              <a:t>/</a:t>
            </a:r>
            <a:r>
              <a:rPr kumimoji="1" lang="zh-CN" altLang="en-US" baseline="-25000" dirty="0">
                <a:latin typeface="Times New Roman" pitchFamily="18" charset="0"/>
                <a:ea typeface="楷体_GB2312" pitchFamily="49" charset="-122"/>
                <a:sym typeface="Symbol" pitchFamily="18" charset="2"/>
              </a:rPr>
              <a:t>石</a:t>
            </a:r>
            <a:r>
              <a:rPr kumimoji="1" lang="en-US" altLang="zh-CN" dirty="0">
                <a:latin typeface="Times New Roman" pitchFamily="18" charset="0"/>
                <a:ea typeface="楷体_GB2312" pitchFamily="49" charset="-122"/>
                <a:sym typeface="Symbol" pitchFamily="18" charset="2"/>
              </a:rPr>
              <a:t>)</a:t>
            </a:r>
            <a:endParaRPr kumimoji="1" lang="en-US" altLang="zh-CN" dirty="0">
              <a:latin typeface="Times New Roman" pitchFamily="18" charset="0"/>
              <a:ea typeface="楷体_GB2312" pitchFamily="49" charset="-122"/>
              <a:sym typeface="Symbol" pitchFamily="18" charset="2"/>
            </a:endParaRPr>
          </a:p>
        </p:txBody>
      </p:sp>
      <p:graphicFrame>
        <p:nvGraphicFramePr>
          <p:cNvPr id="14" name="对象 13"/>
          <p:cNvGraphicFramePr/>
          <p:nvPr/>
        </p:nvGraphicFramePr>
        <p:xfrm>
          <a:off x="1350963" y="3638550"/>
          <a:ext cx="6380162" cy="1033463"/>
        </p:xfrm>
        <a:graphic>
          <a:graphicData uri="http://schemas.openxmlformats.org/presentationml/2006/ole">
            <mc:AlternateContent xmlns:mc="http://schemas.openxmlformats.org/markup-compatibility/2006">
              <mc:Choice xmlns:v="urn:schemas-microsoft-com:vml" Requires="v">
                <p:oleObj spid="_x0000_s214161" name="公式" r:id="rId9" imgW="0" imgH="0" progId="Equation.3">
                  <p:embed/>
                </p:oleObj>
              </mc:Choice>
              <mc:Fallback>
                <p:oleObj name="公式" r:id="rId9" imgW="0" imgH="0" progId="Equation.3">
                  <p:embed/>
                  <p:pic>
                    <p:nvPicPr>
                      <p:cNvPr id="0" name="Object 3"/>
                      <p:cNvPicPr>
                        <a:picLocks noChangeArrowheads="1"/>
                      </p:cNvPicPr>
                      <p:nvPr/>
                    </p:nvPicPr>
                    <p:blipFill>
                      <a:blip r:embed="rId10"/>
                      <a:srcRect/>
                      <a:stretch>
                        <a:fillRect/>
                      </a:stretch>
                    </p:blipFill>
                    <p:spPr bwMode="auto">
                      <a:xfrm>
                        <a:off x="1350963" y="3638550"/>
                        <a:ext cx="6380162" cy="1033463"/>
                      </a:xfrm>
                      <a:prstGeom prst="rect">
                        <a:avLst/>
                      </a:prstGeom>
                      <a:solidFill>
                        <a:schemeClr val="bg1"/>
                      </a:solidFill>
                      <a:ln>
                        <a:noFill/>
                      </a:ln>
                      <a:effectLst/>
                    </p:spPr>
                  </p:pic>
                </p:oleObj>
              </mc:Fallback>
            </mc:AlternateContent>
          </a:graphicData>
        </a:graphic>
      </p:graphicFrame>
      <p:sp>
        <p:nvSpPr>
          <p:cNvPr id="15" name="Rectangle 2"/>
          <p:cNvSpPr txBox="1">
            <a:spLocks noChangeArrowheads="1"/>
          </p:cNvSpPr>
          <p:nvPr/>
        </p:nvSpPr>
        <p:spPr>
          <a:xfrm>
            <a:off x="251520" y="4725144"/>
            <a:ext cx="8502620" cy="1687587"/>
          </a:xfrm>
          <a:prstGeom prst="rect">
            <a:avLst/>
          </a:prstGeom>
        </p:spPr>
        <p:txBody>
          <a:bodyPr vert="horz" lIns="92075" tIns="46038" rIns="92075" bIns="46038">
            <a:normAutofit fontScale="85000" lnSpcReduction="20000"/>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fontAlgn="auto">
              <a:spcAft>
                <a:spcPts val="0"/>
              </a:spcAft>
            </a:pPr>
            <a:r>
              <a:rPr lang="en-US" altLang="zh-CN" b="1" dirty="0" smtClean="0">
                <a:solidFill>
                  <a:srgbClr val="D60093"/>
                </a:solidFill>
                <a:latin typeface="Times New Roman" pitchFamily="18" charset="0"/>
                <a:sym typeface="Symbol" pitchFamily="18" charset="2"/>
              </a:rPr>
              <a:t></a:t>
            </a:r>
            <a:r>
              <a:rPr lang="en-US" altLang="zh-CN" b="1" i="1" dirty="0" err="1" smtClean="0">
                <a:solidFill>
                  <a:srgbClr val="D60093"/>
                </a:solidFill>
                <a:latin typeface="Times New Roman" pitchFamily="18" charset="0"/>
              </a:rPr>
              <a:t>V</a:t>
            </a:r>
            <a:r>
              <a:rPr lang="en-US" altLang="zh-CN" b="1" baseline="-25000" dirty="0" err="1" smtClean="0">
                <a:solidFill>
                  <a:srgbClr val="D60093"/>
                </a:solidFill>
                <a:latin typeface="Times New Roman" pitchFamily="18" charset="0"/>
              </a:rPr>
              <a:t>m</a:t>
            </a:r>
            <a:r>
              <a:rPr lang="en-US" altLang="zh-CN" b="1" dirty="0" smtClean="0">
                <a:solidFill>
                  <a:srgbClr val="D60093"/>
                </a:solidFill>
                <a:latin typeface="Times New Roman" pitchFamily="18" charset="0"/>
                <a:sym typeface="Symbol" pitchFamily="18" charset="2"/>
              </a:rPr>
              <a:t> </a:t>
            </a:r>
            <a:r>
              <a:rPr lang="en-US" altLang="zh-CN" b="1" dirty="0" smtClean="0">
                <a:solidFill>
                  <a:srgbClr val="D60093"/>
                </a:solidFill>
                <a:latin typeface="Times New Roman" pitchFamily="18" charset="0"/>
              </a:rPr>
              <a:t>&lt;0</a:t>
            </a:r>
            <a:r>
              <a:rPr lang="zh-CN" altLang="en-US" b="1" dirty="0" smtClean="0">
                <a:solidFill>
                  <a:srgbClr val="D60093"/>
                </a:solidFill>
                <a:latin typeface="Times New Roman" pitchFamily="18" charset="0"/>
              </a:rPr>
              <a:t>，说明压力升高，</a:t>
            </a:r>
            <a:r>
              <a:rPr lang="zh-CN" altLang="en-US" b="1" dirty="0" smtClean="0">
                <a:solidFill>
                  <a:srgbClr val="D60093"/>
                </a:solidFill>
                <a:latin typeface="Times New Roman" pitchFamily="18" charset="0"/>
                <a:sym typeface="Symbol" pitchFamily="18" charset="2"/>
              </a:rPr>
              <a:t></a:t>
            </a:r>
            <a:r>
              <a:rPr lang="en-US" altLang="zh-CN" b="1" i="1" dirty="0" smtClean="0">
                <a:solidFill>
                  <a:srgbClr val="D60093"/>
                </a:solidFill>
                <a:latin typeface="Times New Roman" pitchFamily="18" charset="0"/>
                <a:sym typeface="Symbol" pitchFamily="18" charset="2"/>
              </a:rPr>
              <a:t>G</a:t>
            </a:r>
            <a:r>
              <a:rPr lang="en-US" altLang="zh-CN" b="1" baseline="-25000" dirty="0" smtClean="0">
                <a:solidFill>
                  <a:srgbClr val="D60093"/>
                </a:solidFill>
                <a:latin typeface="Times New Roman" pitchFamily="18" charset="0"/>
                <a:sym typeface="Symbol" pitchFamily="18" charset="2"/>
              </a:rPr>
              <a:t>m</a:t>
            </a:r>
            <a:r>
              <a:rPr lang="zh-CN" altLang="en-US" b="1" dirty="0" smtClean="0">
                <a:solidFill>
                  <a:srgbClr val="D60093"/>
                </a:solidFill>
                <a:latin typeface="Times New Roman" pitchFamily="18" charset="0"/>
              </a:rPr>
              <a:t>下降，有可能从正值变化到负值，则此时过程就能够自发进行了。</a:t>
            </a:r>
            <a:endParaRPr lang="zh-CN" altLang="en-US" b="1" dirty="0" smtClean="0">
              <a:solidFill>
                <a:srgbClr val="D60093"/>
              </a:solidFill>
              <a:latin typeface="Times New Roman" pitchFamily="18" charset="0"/>
            </a:endParaRPr>
          </a:p>
          <a:p>
            <a:pPr fontAlgn="auto">
              <a:spcAft>
                <a:spcPts val="0"/>
              </a:spcAft>
            </a:pPr>
            <a:r>
              <a:rPr lang="zh-CN" altLang="en-US" b="1" dirty="0" smtClean="0">
                <a:latin typeface="Times New Roman" pitchFamily="18" charset="0"/>
              </a:rPr>
              <a:t>设在某压力</a:t>
            </a:r>
            <a:r>
              <a:rPr lang="en-US" altLang="zh-CN" b="1" i="1" dirty="0" smtClean="0">
                <a:latin typeface="Times New Roman" pitchFamily="18" charset="0"/>
              </a:rPr>
              <a:t>p</a:t>
            </a:r>
            <a:r>
              <a:rPr lang="zh-CN" altLang="en-US" b="1" dirty="0" smtClean="0">
                <a:latin typeface="Times New Roman" pitchFamily="18" charset="0"/>
              </a:rPr>
              <a:t>时，</a:t>
            </a:r>
            <a:r>
              <a:rPr lang="zh-CN" altLang="en-US" b="1" dirty="0" smtClean="0">
                <a:latin typeface="Times New Roman" pitchFamily="18" charset="0"/>
                <a:sym typeface="Symbol" pitchFamily="18" charset="2"/>
              </a:rPr>
              <a:t></a:t>
            </a:r>
            <a:r>
              <a:rPr lang="en-US" altLang="zh-CN" b="1" i="1" dirty="0" smtClean="0">
                <a:latin typeface="Times New Roman" pitchFamily="18" charset="0"/>
                <a:sym typeface="Symbol" pitchFamily="18" charset="2"/>
              </a:rPr>
              <a:t>G</a:t>
            </a:r>
            <a:r>
              <a:rPr lang="en-US" altLang="zh-CN" b="1" baseline="-25000" dirty="0" smtClean="0">
                <a:latin typeface="Times New Roman" pitchFamily="18" charset="0"/>
                <a:sym typeface="Symbol" pitchFamily="18" charset="2"/>
              </a:rPr>
              <a:t>m</a:t>
            </a:r>
            <a:r>
              <a:rPr lang="en-US" altLang="zh-CN" b="1" dirty="0" smtClean="0">
                <a:latin typeface="Times New Roman" pitchFamily="18" charset="0"/>
                <a:sym typeface="Symbol" pitchFamily="18" charset="2"/>
              </a:rPr>
              <a:t>=0</a:t>
            </a:r>
            <a:r>
              <a:rPr lang="zh-CN" altLang="en-US" b="1" dirty="0" smtClean="0">
                <a:latin typeface="Times New Roman" pitchFamily="18" charset="0"/>
                <a:sym typeface="Symbol" pitchFamily="18" charset="2"/>
              </a:rPr>
              <a:t>。</a:t>
            </a:r>
            <a:endParaRPr lang="zh-CN" altLang="en-US" b="1" dirty="0" smtClean="0">
              <a:latin typeface="Times New Roman" pitchFamily="18" charset="0"/>
            </a:endParaRPr>
          </a:p>
          <a:p>
            <a:pPr fontAlgn="auto">
              <a:lnSpc>
                <a:spcPct val="120000"/>
              </a:lnSpc>
              <a:spcBef>
                <a:spcPct val="5000"/>
              </a:spcBef>
              <a:spcAft>
                <a:spcPts val="0"/>
              </a:spcAft>
            </a:pPr>
            <a:r>
              <a:rPr lang="zh-CN" altLang="en-US" b="1" dirty="0" smtClean="0">
                <a:latin typeface="Times New Roman" pitchFamily="18" charset="0"/>
              </a:rPr>
              <a:t>积分：从  </a:t>
            </a:r>
            <a:r>
              <a:rPr lang="en-US" altLang="zh-CN" b="1" i="1" dirty="0" smtClean="0">
                <a:latin typeface="Times New Roman" pitchFamily="18" charset="0"/>
              </a:rPr>
              <a:t>p</a:t>
            </a:r>
            <a:r>
              <a:rPr lang="en-US" altLang="zh-CN" b="1" baseline="30000" dirty="0" smtClean="0">
                <a:latin typeface="Times New Roman" pitchFamily="18" charset="0"/>
                <a:sym typeface="Symbol" pitchFamily="18" charset="2"/>
              </a:rPr>
              <a:t></a:t>
            </a:r>
            <a:r>
              <a:rPr lang="en-US" altLang="zh-CN" b="1" dirty="0" smtClean="0">
                <a:latin typeface="Times New Roman" pitchFamily="18" charset="0"/>
              </a:rPr>
              <a:t> </a:t>
            </a:r>
            <a:r>
              <a:rPr lang="en-US" altLang="zh-CN" b="1" dirty="0" smtClean="0">
                <a:latin typeface="Times New Roman" pitchFamily="18" charset="0"/>
                <a:sym typeface="Wingdings" charset="2"/>
              </a:rPr>
              <a:t> </a:t>
            </a:r>
            <a:r>
              <a:rPr lang="en-US" altLang="zh-CN" b="1" i="1" dirty="0" smtClean="0">
                <a:latin typeface="Times New Roman" pitchFamily="18" charset="0"/>
                <a:sym typeface="Wingdings" charset="2"/>
              </a:rPr>
              <a:t>p</a:t>
            </a:r>
            <a:r>
              <a:rPr lang="zh-CN" altLang="en-US" b="1" i="1" dirty="0" smtClean="0">
                <a:latin typeface="Times New Roman" pitchFamily="18" charset="0"/>
                <a:sym typeface="Wingdings" charset="2"/>
              </a:rPr>
              <a:t>，</a:t>
            </a:r>
            <a:r>
              <a:rPr lang="zh-CN" altLang="en-US" b="1" dirty="0" smtClean="0">
                <a:latin typeface="Times New Roman" pitchFamily="18" charset="0"/>
                <a:sym typeface="Wingdings" charset="2"/>
              </a:rPr>
              <a:t>则</a:t>
            </a:r>
            <a:r>
              <a:rPr lang="zh-CN" altLang="en-US" b="1" dirty="0" smtClean="0">
                <a:latin typeface="Times New Roman" pitchFamily="18" charset="0"/>
                <a:sym typeface="Symbol" pitchFamily="18" charset="2"/>
              </a:rPr>
              <a:t></a:t>
            </a:r>
            <a:r>
              <a:rPr lang="en-US" altLang="zh-CN" b="1" i="1" dirty="0" smtClean="0">
                <a:latin typeface="Times New Roman" pitchFamily="18" charset="0"/>
                <a:sym typeface="Symbol" pitchFamily="18" charset="2"/>
              </a:rPr>
              <a:t>G</a:t>
            </a:r>
            <a:r>
              <a:rPr lang="en-US" altLang="zh-CN" b="1" baseline="-25000" dirty="0" smtClean="0">
                <a:latin typeface="Times New Roman" pitchFamily="18" charset="0"/>
                <a:sym typeface="Symbol" pitchFamily="18" charset="2"/>
              </a:rPr>
              <a:t>m</a:t>
            </a:r>
            <a:r>
              <a:rPr lang="zh-CN" altLang="en-US" b="1" dirty="0">
                <a:latin typeface="Times New Roman" pitchFamily="18" charset="0"/>
                <a:sym typeface="Symbol" pitchFamily="18" charset="2"/>
              </a:rPr>
              <a:t>从</a:t>
            </a:r>
            <a:r>
              <a:rPr lang="zh-CN" altLang="en-US" b="1" dirty="0" smtClean="0">
                <a:latin typeface="Times New Roman" pitchFamily="18" charset="0"/>
                <a:sym typeface="Symbol" pitchFamily="18" charset="2"/>
              </a:rPr>
              <a:t></a:t>
            </a:r>
            <a:r>
              <a:rPr lang="en-US" altLang="zh-CN" b="1" i="1" dirty="0" smtClean="0">
                <a:latin typeface="Times New Roman" pitchFamily="18" charset="0"/>
                <a:sym typeface="Symbol" pitchFamily="18" charset="2"/>
              </a:rPr>
              <a:t>G</a:t>
            </a:r>
            <a:r>
              <a:rPr lang="en-US" altLang="zh-CN" b="1" baseline="-25000" dirty="0" smtClean="0">
                <a:latin typeface="Times New Roman" pitchFamily="18" charset="0"/>
                <a:sym typeface="Symbol" pitchFamily="18" charset="2"/>
              </a:rPr>
              <a:t>m</a:t>
            </a:r>
            <a:r>
              <a:rPr lang="en-US" altLang="zh-CN" b="1" baseline="30000" dirty="0" smtClean="0">
                <a:latin typeface="Times New Roman" pitchFamily="18" charset="0"/>
                <a:sym typeface="Symbol" pitchFamily="18" charset="2"/>
              </a:rPr>
              <a:t></a:t>
            </a:r>
            <a:r>
              <a:rPr lang="en-US" altLang="zh-CN" b="1" i="1" baseline="-25000" dirty="0" smtClean="0">
                <a:latin typeface="Times New Roman" pitchFamily="18" charset="0"/>
                <a:sym typeface="Symbol" pitchFamily="18" charset="2"/>
              </a:rPr>
              <a:t> </a:t>
            </a:r>
            <a:r>
              <a:rPr lang="en-US" altLang="zh-CN" b="1" dirty="0" smtClean="0">
                <a:latin typeface="Times New Roman" pitchFamily="18" charset="0"/>
                <a:sym typeface="Wingdings" charset="2"/>
              </a:rPr>
              <a:t> </a:t>
            </a:r>
            <a:r>
              <a:rPr lang="en-US" altLang="zh-CN" b="1" dirty="0" smtClean="0">
                <a:latin typeface="Times New Roman" pitchFamily="18" charset="0"/>
                <a:sym typeface="Symbol" pitchFamily="18" charset="2"/>
              </a:rPr>
              <a:t>0</a:t>
            </a:r>
            <a:endParaRPr lang="en-US" altLang="zh-CN" b="1" dirty="0" smtClean="0">
              <a:latin typeface="Times New Roman" pitchFamily="18" charset="0"/>
              <a:sym typeface="Symbol" pitchFamily="18" charset="2"/>
            </a:endParaRPr>
          </a:p>
        </p:txBody>
      </p:sp>
      <p:graphicFrame>
        <p:nvGraphicFramePr>
          <p:cNvPr id="16" name="对象 15"/>
          <p:cNvGraphicFramePr/>
          <p:nvPr/>
        </p:nvGraphicFramePr>
        <p:xfrm>
          <a:off x="6516217" y="5599694"/>
          <a:ext cx="2500784" cy="709626"/>
        </p:xfrm>
        <a:graphic>
          <a:graphicData uri="http://schemas.openxmlformats.org/presentationml/2006/ole">
            <mc:AlternateContent xmlns:mc="http://schemas.openxmlformats.org/markup-compatibility/2006">
              <mc:Choice xmlns:v="urn:schemas-microsoft-com:vml" Requires="v">
                <p:oleObj spid="_x0000_s214162" name="公式" r:id="rId11" imgW="0" imgH="0" progId="Equation.3">
                  <p:embed/>
                </p:oleObj>
              </mc:Choice>
              <mc:Fallback>
                <p:oleObj name="公式" r:id="rId11" imgW="0" imgH="0" progId="Equation.3">
                  <p:embed/>
                  <p:pic>
                    <p:nvPicPr>
                      <p:cNvPr id="0" name="Object 5"/>
                      <p:cNvPicPr>
                        <a:picLocks noChangeArrowheads="1"/>
                      </p:cNvPicPr>
                      <p:nvPr/>
                    </p:nvPicPr>
                    <p:blipFill>
                      <a:blip r:embed="rId12"/>
                      <a:srcRect/>
                      <a:stretch>
                        <a:fillRect/>
                      </a:stretch>
                    </p:blipFill>
                    <p:spPr bwMode="auto">
                      <a:xfrm>
                        <a:off x="6516217" y="5599694"/>
                        <a:ext cx="2500784" cy="709626"/>
                      </a:xfrm>
                      <a:prstGeom prst="rect">
                        <a:avLst/>
                      </a:prstGeom>
                      <a:solidFill>
                        <a:srgbClr val="FFCC00"/>
                      </a:solid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heckerboard(across)">
                                      <p:cBhvr>
                                        <p:cTn id="17" dur="500"/>
                                        <p:tgtEl>
                                          <p:spTgt spid="10"/>
                                        </p:tgtEl>
                                      </p:cBhvr>
                                    </p:animEffect>
                                  </p:childTnLst>
                                </p:cTn>
                              </p:par>
                              <p:par>
                                <p:cTn id="18" presetID="5" presetClass="entr" presetSubtype="1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checkerboard(across)">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checkerboard(across)">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15">
                                            <p:txEl>
                                              <p:pRg st="0" end="0"/>
                                            </p:txEl>
                                          </p:spTgt>
                                        </p:tgtEl>
                                        <p:attrNameLst>
                                          <p:attrName>style.visibility</p:attrName>
                                        </p:attrNameLst>
                                      </p:cBhvr>
                                      <p:to>
                                        <p:strVal val="visible"/>
                                      </p:to>
                                    </p:set>
                                    <p:animEffect transition="in" filter="box(in)">
                                      <p:cBhvr>
                                        <p:cTn id="30" dur="500"/>
                                        <p:tgtEl>
                                          <p:spTgt spid="15">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15">
                                            <p:txEl>
                                              <p:pRg st="1" end="1"/>
                                            </p:txEl>
                                          </p:spTgt>
                                        </p:tgtEl>
                                        <p:attrNameLst>
                                          <p:attrName>style.visibility</p:attrName>
                                        </p:attrNameLst>
                                      </p:cBhvr>
                                      <p:to>
                                        <p:strVal val="visible"/>
                                      </p:to>
                                    </p:set>
                                    <p:animEffect transition="in" filter="checkerboard(across)">
                                      <p:cBhvr>
                                        <p:cTn id="35" dur="500"/>
                                        <p:tgtEl>
                                          <p:spTgt spid="15">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15">
                                            <p:txEl>
                                              <p:pRg st="2" end="2"/>
                                            </p:txEl>
                                          </p:spTgt>
                                        </p:tgtEl>
                                        <p:attrNameLst>
                                          <p:attrName>style.visibility</p:attrName>
                                        </p:attrNameLst>
                                      </p:cBhvr>
                                      <p:to>
                                        <p:strVal val="visible"/>
                                      </p:to>
                                    </p:set>
                                    <p:animEffect transition="in" filter="checkerboard(across)">
                                      <p:cBhvr>
                                        <p:cTn id="40" dur="500"/>
                                        <p:tgtEl>
                                          <p:spTgt spid="15">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checkerboard(across)">
                                      <p:cBhvr>
                                        <p:cTn id="4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51520" y="1772816"/>
            <a:ext cx="8672513" cy="5868988"/>
          </a:xfrm>
          <a:prstGeom prst="rect">
            <a:avLst/>
          </a:prstGeom>
        </p:spPr>
        <p:txBody>
          <a:bodyPr vert="horz" lIns="92075" tIns="46038" rIns="92075" bIns="46038">
            <a:norm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fontAlgn="auto">
              <a:lnSpc>
                <a:spcPct val="105000"/>
              </a:lnSpc>
              <a:spcAft>
                <a:spcPts val="0"/>
              </a:spcAft>
            </a:pPr>
            <a:r>
              <a:rPr lang="zh-CN" altLang="en-US" sz="2800" b="1" dirty="0" smtClean="0">
                <a:latin typeface="Times New Roman" pitchFamily="18" charset="0"/>
              </a:rPr>
              <a:t>设</a:t>
            </a:r>
            <a:r>
              <a:rPr lang="zh-CN" altLang="en-US" sz="2800" b="1" dirty="0" smtClean="0">
                <a:latin typeface="Times New Roman" pitchFamily="18" charset="0"/>
                <a:sym typeface="Symbol" pitchFamily="18" charset="2"/>
              </a:rPr>
              <a:t></a:t>
            </a:r>
            <a:r>
              <a:rPr lang="en-US" altLang="zh-CN" sz="2800" b="1" i="1" dirty="0" err="1" smtClean="0">
                <a:latin typeface="Times New Roman" pitchFamily="18" charset="0"/>
              </a:rPr>
              <a:t>V</a:t>
            </a:r>
            <a:r>
              <a:rPr lang="en-US" altLang="zh-CN" sz="2800" b="1" baseline="-25000" dirty="0" err="1" smtClean="0">
                <a:latin typeface="Times New Roman" pitchFamily="18" charset="0"/>
              </a:rPr>
              <a:t>m</a:t>
            </a:r>
            <a:r>
              <a:rPr lang="zh-CN" altLang="en-US" sz="2800" b="1" dirty="0" smtClean="0">
                <a:latin typeface="Times New Roman" pitchFamily="18" charset="0"/>
                <a:sym typeface="Symbol" pitchFamily="18" charset="2"/>
              </a:rPr>
              <a:t>不随压力改变，有：</a:t>
            </a:r>
            <a:r>
              <a:rPr lang="en-US" altLang="zh-CN" sz="2800" b="1" dirty="0" smtClean="0">
                <a:latin typeface="Times New Roman" pitchFamily="18" charset="0"/>
                <a:sym typeface="Symbol" pitchFamily="18" charset="2"/>
              </a:rPr>
              <a:t>0–</a:t>
            </a:r>
            <a:r>
              <a:rPr lang="en-US" altLang="zh-CN" sz="2800" b="1" i="1" dirty="0" smtClean="0">
                <a:latin typeface="Times New Roman" pitchFamily="18" charset="0"/>
                <a:sym typeface="Symbol" pitchFamily="18" charset="2"/>
              </a:rPr>
              <a:t>G</a:t>
            </a:r>
            <a:r>
              <a:rPr lang="en-US" altLang="zh-CN" sz="2800" b="1" baseline="-25000" dirty="0" smtClean="0">
                <a:latin typeface="Times New Roman" pitchFamily="18" charset="0"/>
                <a:sym typeface="Symbol" pitchFamily="18" charset="2"/>
              </a:rPr>
              <a:t>m</a:t>
            </a:r>
            <a:r>
              <a:rPr lang="en-US" altLang="zh-CN" sz="2800" b="1" baseline="30000" dirty="0" smtClean="0">
                <a:latin typeface="Times New Roman" pitchFamily="18" charset="0"/>
                <a:sym typeface="Symbol" pitchFamily="18" charset="2"/>
              </a:rPr>
              <a:t></a:t>
            </a:r>
            <a:r>
              <a:rPr lang="en-US" altLang="zh-CN" sz="2800" b="1" i="1" dirty="0" smtClean="0">
                <a:latin typeface="Times New Roman" pitchFamily="18" charset="0"/>
                <a:sym typeface="Symbol" pitchFamily="18" charset="2"/>
              </a:rPr>
              <a:t> = </a:t>
            </a:r>
            <a:r>
              <a:rPr lang="en-US" altLang="zh-CN" sz="2800" b="1" dirty="0" smtClean="0">
                <a:latin typeface="Times New Roman" pitchFamily="18" charset="0"/>
                <a:sym typeface="Symbol" pitchFamily="18" charset="2"/>
              </a:rPr>
              <a:t></a:t>
            </a:r>
            <a:r>
              <a:rPr lang="en-US" altLang="zh-CN" sz="2800" b="1" i="1" dirty="0" err="1" smtClean="0">
                <a:latin typeface="Times New Roman" pitchFamily="18" charset="0"/>
              </a:rPr>
              <a:t>V</a:t>
            </a:r>
            <a:r>
              <a:rPr lang="en-US" altLang="zh-CN" sz="2800" b="1" baseline="-25000" dirty="0" err="1" smtClean="0">
                <a:latin typeface="Times New Roman" pitchFamily="18" charset="0"/>
              </a:rPr>
              <a:t>m</a:t>
            </a:r>
            <a:r>
              <a:rPr lang="en-US" altLang="zh-CN" sz="2800" b="1" dirty="0" smtClean="0">
                <a:latin typeface="Times New Roman" pitchFamily="18" charset="0"/>
              </a:rPr>
              <a:t>(</a:t>
            </a:r>
            <a:r>
              <a:rPr lang="en-US" altLang="zh-CN" sz="2800" b="1" i="1" dirty="0" smtClean="0">
                <a:latin typeface="Times New Roman" pitchFamily="18" charset="0"/>
                <a:sym typeface="Symbol" pitchFamily="18" charset="2"/>
              </a:rPr>
              <a:t>p</a:t>
            </a:r>
            <a:r>
              <a:rPr lang="en-US" altLang="zh-CN" sz="2800" b="1" dirty="0" smtClean="0">
                <a:latin typeface="Times New Roman" pitchFamily="18" charset="0"/>
                <a:sym typeface="Symbol" pitchFamily="18" charset="2"/>
              </a:rPr>
              <a:t>–</a:t>
            </a:r>
            <a:r>
              <a:rPr lang="en-US" altLang="zh-CN" sz="2800" b="1" i="1" dirty="0" smtClean="0">
                <a:latin typeface="Times New Roman" pitchFamily="18" charset="0"/>
              </a:rPr>
              <a:t>p</a:t>
            </a:r>
            <a:r>
              <a:rPr lang="en-US" altLang="zh-CN" sz="2800" b="1" baseline="30000" dirty="0" smtClean="0">
                <a:latin typeface="Times New Roman" pitchFamily="18" charset="0"/>
                <a:sym typeface="Symbol" pitchFamily="18" charset="2"/>
              </a:rPr>
              <a:t></a:t>
            </a:r>
            <a:r>
              <a:rPr lang="en-US" altLang="zh-CN" sz="2800" b="1" dirty="0" smtClean="0">
                <a:latin typeface="Times New Roman" pitchFamily="18" charset="0"/>
              </a:rPr>
              <a:t>)</a:t>
            </a:r>
            <a:endParaRPr lang="en-US" altLang="zh-CN" sz="2800" b="1" dirty="0" smtClean="0">
              <a:latin typeface="Times New Roman" pitchFamily="18" charset="0"/>
            </a:endParaRPr>
          </a:p>
          <a:p>
            <a:pPr fontAlgn="auto">
              <a:lnSpc>
                <a:spcPct val="105000"/>
              </a:lnSpc>
              <a:spcAft>
                <a:spcPts val="0"/>
              </a:spcAft>
            </a:pPr>
            <a:r>
              <a:rPr lang="zh-CN" altLang="en-US" sz="2800" b="1" dirty="0" smtClean="0">
                <a:latin typeface="Times New Roman" pitchFamily="18" charset="0"/>
              </a:rPr>
              <a:t>所以：</a:t>
            </a:r>
            <a:r>
              <a:rPr lang="en-US" altLang="zh-CN" sz="2800" b="1" i="1" dirty="0" smtClean="0">
                <a:latin typeface="Times New Roman" pitchFamily="18" charset="0"/>
              </a:rPr>
              <a:t>p</a:t>
            </a:r>
            <a:r>
              <a:rPr lang="en-US" altLang="zh-CN" sz="2800" b="1" dirty="0" smtClean="0">
                <a:latin typeface="Times New Roman" pitchFamily="18" charset="0"/>
              </a:rPr>
              <a:t>= </a:t>
            </a:r>
            <a:r>
              <a:rPr lang="en-US" altLang="zh-CN" sz="2800" b="1" dirty="0" smtClean="0">
                <a:latin typeface="Times New Roman" pitchFamily="18" charset="0"/>
                <a:sym typeface="Symbol" pitchFamily="18" charset="2"/>
              </a:rPr>
              <a:t>–</a:t>
            </a:r>
            <a:r>
              <a:rPr lang="en-US" altLang="zh-CN" sz="2800" b="1" i="1" dirty="0" smtClean="0">
                <a:latin typeface="Times New Roman" pitchFamily="18" charset="0"/>
                <a:sym typeface="Symbol" pitchFamily="18" charset="2"/>
              </a:rPr>
              <a:t>G</a:t>
            </a:r>
            <a:r>
              <a:rPr lang="en-US" altLang="zh-CN" sz="2800" b="1" baseline="-25000" dirty="0" smtClean="0">
                <a:latin typeface="Times New Roman" pitchFamily="18" charset="0"/>
                <a:sym typeface="Symbol" pitchFamily="18" charset="2"/>
              </a:rPr>
              <a:t>m</a:t>
            </a:r>
            <a:r>
              <a:rPr lang="en-US" altLang="zh-CN" sz="2800" b="1" baseline="30000" dirty="0" smtClean="0">
                <a:latin typeface="Times New Roman" pitchFamily="18" charset="0"/>
                <a:sym typeface="Symbol" pitchFamily="18" charset="2"/>
              </a:rPr>
              <a:t></a:t>
            </a:r>
            <a:r>
              <a:rPr lang="en-US" altLang="zh-CN" sz="2800" b="1" i="1" dirty="0" smtClean="0">
                <a:latin typeface="Times New Roman" pitchFamily="18" charset="0"/>
                <a:sym typeface="Symbol" pitchFamily="18" charset="2"/>
              </a:rPr>
              <a:t> / </a:t>
            </a:r>
            <a:r>
              <a:rPr lang="en-US" altLang="zh-CN" sz="2800" b="1" dirty="0" smtClean="0">
                <a:latin typeface="Times New Roman" pitchFamily="18" charset="0"/>
                <a:sym typeface="Symbol" pitchFamily="18" charset="2"/>
              </a:rPr>
              <a:t></a:t>
            </a:r>
            <a:r>
              <a:rPr lang="en-US" altLang="zh-CN" sz="2800" b="1" i="1" dirty="0" err="1" smtClean="0">
                <a:latin typeface="Times New Roman" pitchFamily="18" charset="0"/>
              </a:rPr>
              <a:t>V</a:t>
            </a:r>
            <a:r>
              <a:rPr lang="en-US" altLang="zh-CN" sz="2800" b="1" baseline="-25000" dirty="0" err="1" smtClean="0">
                <a:latin typeface="Times New Roman" pitchFamily="18" charset="0"/>
              </a:rPr>
              <a:t>m</a:t>
            </a:r>
            <a:r>
              <a:rPr lang="en-US" altLang="zh-CN" sz="2800" b="1" i="1" dirty="0" smtClean="0">
                <a:latin typeface="Times New Roman" pitchFamily="18" charset="0"/>
              </a:rPr>
              <a:t> + p</a:t>
            </a:r>
            <a:r>
              <a:rPr lang="en-US" altLang="zh-CN" sz="2800" b="1" baseline="30000" dirty="0" smtClean="0">
                <a:latin typeface="Times New Roman" pitchFamily="18" charset="0"/>
                <a:sym typeface="Symbol" pitchFamily="18" charset="2"/>
              </a:rPr>
              <a:t></a:t>
            </a:r>
            <a:r>
              <a:rPr lang="en-US" altLang="zh-CN" sz="2800" b="1" dirty="0" smtClean="0">
                <a:latin typeface="Times New Roman" pitchFamily="18" charset="0"/>
                <a:sym typeface="Symbol" pitchFamily="18" charset="2"/>
              </a:rPr>
              <a:t> </a:t>
            </a:r>
            <a:endParaRPr lang="en-US" altLang="zh-CN" sz="2800" b="1" dirty="0" smtClean="0">
              <a:latin typeface="Times New Roman" pitchFamily="18" charset="0"/>
              <a:sym typeface="Symbol" pitchFamily="18" charset="2"/>
            </a:endParaRPr>
          </a:p>
          <a:p>
            <a:pPr fontAlgn="auto">
              <a:lnSpc>
                <a:spcPct val="105000"/>
              </a:lnSpc>
              <a:spcAft>
                <a:spcPts val="0"/>
              </a:spcAft>
              <a:buFont typeface="Wingdings" charset="2"/>
              <a:buNone/>
            </a:pPr>
            <a:r>
              <a:rPr lang="en-US" altLang="zh-CN" sz="2800" b="1" dirty="0" smtClean="0">
                <a:latin typeface="Times New Roman" pitchFamily="18" charset="0"/>
              </a:rPr>
              <a:t>                   =</a:t>
            </a:r>
            <a:r>
              <a:rPr lang="en-US" altLang="zh-CN" sz="2800" b="1" dirty="0" smtClean="0">
                <a:latin typeface="Times New Roman" pitchFamily="18" charset="0"/>
                <a:sym typeface="Symbol" pitchFamily="18" charset="2"/>
              </a:rPr>
              <a:t>–</a:t>
            </a:r>
            <a:r>
              <a:rPr lang="en-US" altLang="zh-CN" sz="2800" b="1" dirty="0" smtClean="0">
                <a:latin typeface="Times New Roman" pitchFamily="18" charset="0"/>
              </a:rPr>
              <a:t>2898.784/(</a:t>
            </a:r>
            <a:r>
              <a:rPr lang="en-US" altLang="zh-CN" sz="2800" b="1" dirty="0" smtClean="0">
                <a:latin typeface="Times New Roman" pitchFamily="18" charset="0"/>
                <a:sym typeface="Symbol" pitchFamily="18" charset="2"/>
              </a:rPr>
              <a:t>–1.89385×10</a:t>
            </a:r>
            <a:r>
              <a:rPr lang="en-US" altLang="zh-CN" sz="2800" b="1" baseline="30000" dirty="0" smtClean="0">
                <a:latin typeface="Times New Roman" pitchFamily="18" charset="0"/>
                <a:sym typeface="Symbol" pitchFamily="18" charset="2"/>
              </a:rPr>
              <a:t>-6</a:t>
            </a:r>
            <a:r>
              <a:rPr lang="en-US" altLang="zh-CN" sz="2800" b="1" dirty="0" smtClean="0">
                <a:latin typeface="Times New Roman" pitchFamily="18" charset="0"/>
              </a:rPr>
              <a:t>) + </a:t>
            </a:r>
            <a:r>
              <a:rPr lang="en-US" altLang="zh-CN" sz="2800" b="1" i="1" dirty="0" smtClean="0">
                <a:latin typeface="Times New Roman" pitchFamily="18" charset="0"/>
              </a:rPr>
              <a:t>p</a:t>
            </a:r>
            <a:r>
              <a:rPr lang="en-US" altLang="zh-CN" sz="2800" b="1" baseline="30000" dirty="0" smtClean="0">
                <a:latin typeface="Times New Roman" pitchFamily="18" charset="0"/>
                <a:sym typeface="Symbol" pitchFamily="18" charset="2"/>
              </a:rPr>
              <a:t></a:t>
            </a:r>
            <a:r>
              <a:rPr lang="en-US" altLang="zh-CN" sz="2800" b="1" dirty="0" smtClean="0">
                <a:latin typeface="Times New Roman" pitchFamily="18" charset="0"/>
              </a:rPr>
              <a:t> </a:t>
            </a:r>
            <a:endParaRPr lang="en-US" altLang="zh-CN" sz="2800" b="1" dirty="0" smtClean="0">
              <a:latin typeface="Times New Roman" pitchFamily="18" charset="0"/>
            </a:endParaRPr>
          </a:p>
          <a:p>
            <a:pPr fontAlgn="auto">
              <a:lnSpc>
                <a:spcPct val="105000"/>
              </a:lnSpc>
              <a:spcAft>
                <a:spcPts val="0"/>
              </a:spcAft>
              <a:buFont typeface="Wingdings" charset="2"/>
              <a:buNone/>
            </a:pPr>
            <a:r>
              <a:rPr lang="en-US" altLang="zh-CN" sz="2800" b="1" dirty="0" smtClean="0">
                <a:latin typeface="Times New Roman" pitchFamily="18" charset="0"/>
              </a:rPr>
              <a:t>                   =15106 (</a:t>
            </a:r>
            <a:r>
              <a:rPr lang="zh-CN" altLang="en-US" sz="2800" b="1" dirty="0" smtClean="0">
                <a:latin typeface="Times New Roman" pitchFamily="18" charset="0"/>
              </a:rPr>
              <a:t>大气压</a:t>
            </a:r>
            <a:r>
              <a:rPr lang="en-US" altLang="zh-CN" sz="2800" b="1" dirty="0" smtClean="0">
                <a:latin typeface="Times New Roman" pitchFamily="18" charset="0"/>
              </a:rPr>
              <a:t>)</a:t>
            </a:r>
            <a:endParaRPr lang="en-US" altLang="zh-CN" sz="2800" b="1" dirty="0" smtClean="0">
              <a:latin typeface="Times New Roman" pitchFamily="18" charset="0"/>
            </a:endParaRPr>
          </a:p>
          <a:p>
            <a:pPr fontAlgn="auto">
              <a:lnSpc>
                <a:spcPct val="105000"/>
              </a:lnSpc>
              <a:spcAft>
                <a:spcPts val="0"/>
              </a:spcAft>
            </a:pPr>
            <a:r>
              <a:rPr lang="zh-CN" altLang="en-US" sz="2800" b="1" dirty="0" smtClean="0">
                <a:solidFill>
                  <a:schemeClr val="tx1"/>
                </a:solidFill>
                <a:latin typeface="Times New Roman" pitchFamily="18" charset="0"/>
              </a:rPr>
              <a:t>所以：至少要</a:t>
            </a:r>
            <a:r>
              <a:rPr lang="en-US" altLang="zh-CN" sz="2800" b="1" dirty="0" smtClean="0">
                <a:solidFill>
                  <a:schemeClr val="tx1"/>
                </a:solidFill>
                <a:latin typeface="Times New Roman" pitchFamily="18" charset="0"/>
              </a:rPr>
              <a:t>1</a:t>
            </a:r>
            <a:r>
              <a:rPr lang="zh-CN" altLang="en-US" sz="2800" b="1" dirty="0" smtClean="0">
                <a:solidFill>
                  <a:schemeClr val="tx1"/>
                </a:solidFill>
                <a:latin typeface="Times New Roman" pitchFamily="18" charset="0"/>
              </a:rPr>
              <a:t>万</a:t>
            </a:r>
            <a:r>
              <a:rPr lang="en-US" altLang="zh-CN" sz="2800" b="1" dirty="0" smtClean="0">
                <a:solidFill>
                  <a:schemeClr val="tx1"/>
                </a:solidFill>
                <a:latin typeface="Times New Roman" pitchFamily="18" charset="0"/>
              </a:rPr>
              <a:t>5</a:t>
            </a:r>
            <a:r>
              <a:rPr lang="zh-CN" altLang="en-US" sz="2800" b="1" dirty="0" smtClean="0">
                <a:solidFill>
                  <a:schemeClr val="tx1"/>
                </a:solidFill>
                <a:latin typeface="Times New Roman" pitchFamily="18" charset="0"/>
              </a:rPr>
              <a:t>千个大气压以上才能在常温下使石墨转变成金刚石。这一转变已经实现生产，不过所得金刚石质量不高</a:t>
            </a:r>
            <a:r>
              <a:rPr lang="en-US" altLang="zh-CN" sz="2800" b="1" dirty="0" smtClean="0">
                <a:solidFill>
                  <a:schemeClr val="tx1"/>
                </a:solidFill>
                <a:latin typeface="Times New Roman" pitchFamily="18" charset="0"/>
              </a:rPr>
              <a:t>(</a:t>
            </a:r>
            <a:r>
              <a:rPr lang="zh-CN" altLang="en-US" sz="2800" b="1" dirty="0" smtClean="0">
                <a:solidFill>
                  <a:srgbClr val="D60093"/>
                </a:solidFill>
                <a:latin typeface="Times New Roman" pitchFamily="18" charset="0"/>
              </a:rPr>
              <a:t>硬度</a:t>
            </a:r>
            <a:r>
              <a:rPr lang="en-US" altLang="zh-CN" sz="2800" b="1" dirty="0" smtClean="0">
                <a:solidFill>
                  <a:srgbClr val="D60093"/>
                </a:solidFill>
                <a:latin typeface="Times New Roman" pitchFamily="18" charset="0"/>
              </a:rPr>
              <a:t>&lt;</a:t>
            </a:r>
            <a:r>
              <a:rPr lang="zh-CN" altLang="en-US" sz="2800" b="1" dirty="0" smtClean="0">
                <a:solidFill>
                  <a:srgbClr val="D60093"/>
                </a:solidFill>
                <a:latin typeface="Times New Roman" pitchFamily="18" charset="0"/>
              </a:rPr>
              <a:t>天然金刚石</a:t>
            </a:r>
            <a:r>
              <a:rPr lang="en-US" altLang="zh-CN" sz="2800" b="1" dirty="0" smtClean="0">
                <a:latin typeface="Times New Roman" pitchFamily="18" charset="0"/>
              </a:rPr>
              <a:t>{</a:t>
            </a:r>
            <a:r>
              <a:rPr lang="zh-CN" altLang="en-US" sz="2800" b="1" dirty="0" smtClean="0">
                <a:solidFill>
                  <a:srgbClr val="CC6600"/>
                </a:solidFill>
                <a:latin typeface="Times New Roman" pitchFamily="18" charset="0"/>
              </a:rPr>
              <a:t>是在地球内部，高压条件下由煤→石墨→金刚石</a:t>
            </a:r>
            <a:r>
              <a:rPr lang="en-US" altLang="zh-CN" sz="2800" b="1" dirty="0" smtClean="0">
                <a:latin typeface="Times New Roman" pitchFamily="18" charset="0"/>
              </a:rPr>
              <a:t>}</a:t>
            </a:r>
            <a:r>
              <a:rPr lang="zh-CN" altLang="en-US" sz="2800" b="1" dirty="0" smtClean="0">
                <a:latin typeface="Times New Roman" pitchFamily="18" charset="0"/>
              </a:rPr>
              <a:t>，</a:t>
            </a:r>
            <a:r>
              <a:rPr lang="zh-CN" altLang="en-US" sz="2800" b="1" dirty="0" smtClean="0">
                <a:solidFill>
                  <a:srgbClr val="D60093"/>
                </a:solidFill>
                <a:latin typeface="Times New Roman" pitchFamily="18" charset="0"/>
              </a:rPr>
              <a:t>颜色为浅棕色或褐色</a:t>
            </a:r>
            <a:r>
              <a:rPr lang="en-US" altLang="zh-CN" sz="2800" b="1" dirty="0" smtClean="0">
                <a:latin typeface="Times New Roman" pitchFamily="18" charset="0"/>
              </a:rPr>
              <a:t>)</a:t>
            </a:r>
            <a:endParaRPr lang="en-US" altLang="zh-CN" sz="2800" b="1" dirty="0" smtClean="0">
              <a:latin typeface="Times New Roman" pitchFamily="18" charset="0"/>
            </a:endParaRPr>
          </a:p>
        </p:txBody>
      </p:sp>
      <p:graphicFrame>
        <p:nvGraphicFramePr>
          <p:cNvPr id="5" name="对象 4"/>
          <p:cNvGraphicFramePr/>
          <p:nvPr/>
        </p:nvGraphicFramePr>
        <p:xfrm>
          <a:off x="1763688" y="716570"/>
          <a:ext cx="4702175" cy="1041400"/>
        </p:xfrm>
        <a:graphic>
          <a:graphicData uri="http://schemas.openxmlformats.org/presentationml/2006/ole">
            <mc:AlternateContent xmlns:mc="http://schemas.openxmlformats.org/markup-compatibility/2006">
              <mc:Choice xmlns:v="urn:schemas-microsoft-com:vml" Requires="v">
                <p:oleObj spid="_x0000_s166082" name="公式" r:id="rId1" imgW="0" imgH="0" progId="Equation.3">
                  <p:embed/>
                </p:oleObj>
              </mc:Choice>
              <mc:Fallback>
                <p:oleObj name="公式" r:id="rId1" imgW="0" imgH="0" progId="Equation.3">
                  <p:embed/>
                  <p:pic>
                    <p:nvPicPr>
                      <p:cNvPr id="0" name="Object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716570"/>
                        <a:ext cx="4702175" cy="1041400"/>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checkerboard(across)">
                                      <p:cBhvr>
                                        <p:cTn id="7" dur="500"/>
                                        <p:tgtEl>
                                          <p:spTgt spid="4">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checkerboard(across)">
                                      <p:cBhvr>
                                        <p:cTn id="10" dur="500"/>
                                        <p:tgtEl>
                                          <p:spTgt spid="4">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checkerboard(across)">
                                      <p:cBhvr>
                                        <p:cTn id="13" dur="500"/>
                                        <p:tgtEl>
                                          <p:spTgt spid="4">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checkerboard(across)">
                                      <p:cBhvr>
                                        <p:cTn id="18" dur="500"/>
                                        <p:tgtEl>
                                          <p:spTgt spid="4">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checkerboard(across)">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标题 1"/>
          <p:cNvSpPr>
            <a:spLocks noGrp="1"/>
          </p:cNvSpPr>
          <p:nvPr>
            <p:ph type="title"/>
          </p:nvPr>
        </p:nvSpPr>
        <p:spPr/>
        <p:txBody>
          <a:bodyPr>
            <a:normAutofit fontScale="90000"/>
          </a:bodyPr>
          <a:lstStyle/>
          <a:p>
            <a:pPr eaLnBrk="1" hangingPunct="1"/>
            <a:r>
              <a:rPr lang="en-US" altLang="zh-CN" b="1" dirty="0" smtClean="0">
                <a:solidFill>
                  <a:srgbClr val="FF0000"/>
                </a:solidFill>
                <a:latin typeface="宋体" charset="-122"/>
              </a:rPr>
              <a:t> §3-11</a:t>
            </a:r>
            <a:r>
              <a:rPr lang="zh-CN" altLang="en-US" b="1" dirty="0" smtClean="0">
                <a:solidFill>
                  <a:srgbClr val="FF0000"/>
                </a:solidFill>
                <a:latin typeface="宋体" charset="-122"/>
              </a:rPr>
              <a:t>第二定律在单组份系统相平衡中应用</a:t>
            </a:r>
            <a:endParaRPr lang="zh-CN" altLang="en-US" dirty="0" smtClean="0"/>
          </a:p>
        </p:txBody>
      </p:sp>
      <p:sp>
        <p:nvSpPr>
          <p:cNvPr id="195586" name="内容占位符 2"/>
          <p:cNvSpPr>
            <a:spLocks noGrp="1"/>
          </p:cNvSpPr>
          <p:nvPr>
            <p:ph idx="1"/>
          </p:nvPr>
        </p:nvSpPr>
        <p:spPr>
          <a:xfrm>
            <a:off x="304800" y="1639341"/>
            <a:ext cx="8686800" cy="4525963"/>
          </a:xfrm>
        </p:spPr>
        <p:txBody>
          <a:bodyPr/>
          <a:lstStyle/>
          <a:p>
            <a:pPr eaLnBrk="1" hangingPunct="1">
              <a:lnSpc>
                <a:spcPct val="150000"/>
              </a:lnSpc>
              <a:buFont typeface="Wingdings" charset="2"/>
              <a:buNone/>
            </a:pPr>
            <a:r>
              <a:rPr lang="zh-CN" altLang="en-US" b="1" dirty="0" smtClean="0">
                <a:solidFill>
                  <a:srgbClr val="0000FF"/>
                </a:solidFill>
              </a:rPr>
              <a:t>一、克拉佩龙方程</a:t>
            </a:r>
            <a:endParaRPr lang="zh-CN" altLang="en-US" b="1" dirty="0" smtClean="0">
              <a:solidFill>
                <a:srgbClr val="0000FF"/>
              </a:solidFill>
            </a:endParaRPr>
          </a:p>
          <a:p>
            <a:pPr eaLnBrk="1" hangingPunct="1">
              <a:lnSpc>
                <a:spcPct val="150000"/>
              </a:lnSpc>
              <a:buFont typeface="Wingdings" charset="2"/>
              <a:buNone/>
            </a:pPr>
            <a:r>
              <a:rPr lang="zh-CN" altLang="en-US" b="1" dirty="0" smtClean="0">
                <a:solidFill>
                  <a:srgbClr val="0000FF"/>
                </a:solidFill>
              </a:rPr>
              <a:t>二、固液平衡、固固平衡积分式</a:t>
            </a:r>
            <a:endParaRPr lang="en-US" altLang="zh-CN" b="1" dirty="0" smtClean="0">
              <a:solidFill>
                <a:srgbClr val="0000FF"/>
              </a:solidFill>
            </a:endParaRPr>
          </a:p>
          <a:p>
            <a:pPr eaLnBrk="1" hangingPunct="1">
              <a:lnSpc>
                <a:spcPct val="150000"/>
              </a:lnSpc>
              <a:buFont typeface="Wingdings" charset="2"/>
              <a:buNone/>
            </a:pPr>
            <a:r>
              <a:rPr lang="zh-CN" altLang="en-US" b="1" dirty="0" smtClean="0">
                <a:solidFill>
                  <a:srgbClr val="0000FF"/>
                </a:solidFill>
              </a:rPr>
              <a:t>三、克劳修斯——克拉佩龙方程</a:t>
            </a:r>
            <a:endParaRPr lang="zh-CN" altLang="en-US" b="1" dirty="0" smtClean="0">
              <a:solidFill>
                <a:srgbClr val="0000FF"/>
              </a:solidFill>
            </a:endParaRPr>
          </a:p>
          <a:p>
            <a:pPr eaLnBrk="1" hangingPunct="1">
              <a:lnSpc>
                <a:spcPct val="150000"/>
              </a:lnSpc>
              <a:buFont typeface="Wingdings" charset="2"/>
              <a:buNone/>
            </a:pPr>
            <a:r>
              <a:rPr lang="zh-CN" altLang="en-US" b="1" dirty="0" smtClean="0">
                <a:solidFill>
                  <a:srgbClr val="0000FF"/>
                </a:solidFill>
              </a:rPr>
              <a:t>*四、外压对液体蒸汽压的影响</a:t>
            </a:r>
            <a:endParaRPr lang="zh-CN" altLang="en-US" b="1" dirty="0" smtClean="0">
              <a:solidFill>
                <a:srgbClr val="0000FF"/>
              </a:solidFill>
            </a:endParaRPr>
          </a:p>
          <a:p>
            <a:pPr eaLnBrk="1" hangingPunct="1"/>
            <a:endParaRPr lang="zh-CN" altLang="en-US" dirty="0" smtClean="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内容占位符 2"/>
          <p:cNvSpPr>
            <a:spLocks noGrp="1"/>
          </p:cNvSpPr>
          <p:nvPr>
            <p:ph idx="1"/>
          </p:nvPr>
        </p:nvSpPr>
        <p:spPr>
          <a:xfrm>
            <a:off x="251520" y="0"/>
            <a:ext cx="8740080" cy="6080125"/>
          </a:xfrm>
        </p:spPr>
        <p:txBody>
          <a:bodyPr/>
          <a:lstStyle/>
          <a:p>
            <a:pPr marL="0" indent="0" eaLnBrk="1" hangingPunct="1">
              <a:buNone/>
            </a:pPr>
            <a:r>
              <a:rPr lang="zh-CN" altLang="en-US" dirty="0" smtClean="0">
                <a:latin typeface="华文行楷" pitchFamily="2" charset="-122"/>
                <a:ea typeface="华文行楷" pitchFamily="2" charset="-122"/>
                <a:cs typeface="华文行楷" pitchFamily="2" charset="-122"/>
              </a:rPr>
              <a:t>一、克拉佩龙方程</a:t>
            </a:r>
            <a:endParaRPr lang="en-US" altLang="zh-CN" dirty="0" smtClean="0">
              <a:latin typeface="华文行楷" pitchFamily="2" charset="-122"/>
              <a:ea typeface="华文行楷" pitchFamily="2" charset="-122"/>
              <a:cs typeface="华文行楷" pitchFamily="2" charset="-122"/>
            </a:endParaRPr>
          </a:p>
          <a:p>
            <a:pPr marL="0" indent="0">
              <a:buNone/>
            </a:pPr>
            <a:r>
              <a:rPr kumimoji="1" lang="en-US" altLang="zh-CN" dirty="0" err="1">
                <a:solidFill>
                  <a:srgbClr val="FF0000"/>
                </a:solidFill>
              </a:rPr>
              <a:t>Clapeyron</a:t>
            </a:r>
            <a:r>
              <a:rPr kumimoji="1" lang="zh-CN" altLang="en-US" dirty="0">
                <a:solidFill>
                  <a:srgbClr val="FF0000"/>
                </a:solidFill>
              </a:rPr>
              <a:t>方程</a:t>
            </a:r>
            <a:r>
              <a:rPr kumimoji="1" lang="zh-CN" altLang="en-US" dirty="0"/>
              <a:t>表示</a:t>
            </a:r>
            <a:r>
              <a:rPr kumimoji="1" lang="zh-CN" altLang="en-US" dirty="0">
                <a:solidFill>
                  <a:srgbClr val="FF0000"/>
                </a:solidFill>
              </a:rPr>
              <a:t>纯</a:t>
            </a:r>
            <a:r>
              <a:rPr kumimoji="1" lang="zh-CN" altLang="en-US" dirty="0">
                <a:solidFill>
                  <a:schemeClr val="tx1"/>
                </a:solidFill>
              </a:rPr>
              <a:t>物质两相</a:t>
            </a:r>
            <a:r>
              <a:rPr kumimoji="1" lang="zh-CN" altLang="en-US" dirty="0">
                <a:solidFill>
                  <a:srgbClr val="FF0000"/>
                </a:solidFill>
              </a:rPr>
              <a:t>平衡</a:t>
            </a:r>
            <a:r>
              <a:rPr kumimoji="1" lang="zh-CN" altLang="en-US" dirty="0">
                <a:solidFill>
                  <a:schemeClr val="tx1"/>
                </a:solidFill>
              </a:rPr>
              <a:t>时</a:t>
            </a:r>
            <a:r>
              <a:rPr kumimoji="1" lang="zh-CN" altLang="en-US" dirty="0"/>
              <a:t>，</a:t>
            </a:r>
            <a:r>
              <a:rPr kumimoji="1" lang="zh-CN" altLang="en-US" dirty="0">
                <a:solidFill>
                  <a:srgbClr val="FF0000"/>
                </a:solidFill>
              </a:rPr>
              <a:t>平衡</a:t>
            </a:r>
            <a:r>
              <a:rPr kumimoji="1" lang="zh-CN" altLang="en-US" dirty="0"/>
              <a:t>压力</a:t>
            </a:r>
            <a:r>
              <a:rPr kumimoji="1" lang="en-US" altLang="zh-CN" i="1" dirty="0">
                <a:solidFill>
                  <a:srgbClr val="0000FF"/>
                </a:solidFill>
              </a:rPr>
              <a:t>p</a:t>
            </a:r>
            <a:r>
              <a:rPr kumimoji="1" lang="zh-CN" altLang="en-US" dirty="0"/>
              <a:t>与</a:t>
            </a:r>
            <a:r>
              <a:rPr kumimoji="1" lang="zh-CN" altLang="en-US" dirty="0">
                <a:solidFill>
                  <a:srgbClr val="FF0000"/>
                </a:solidFill>
              </a:rPr>
              <a:t>平衡</a:t>
            </a:r>
            <a:r>
              <a:rPr kumimoji="1" lang="zh-CN" altLang="en-US" dirty="0"/>
              <a:t>温度</a:t>
            </a:r>
            <a:r>
              <a:rPr kumimoji="1" lang="en-US" altLang="zh-CN" i="1" dirty="0" smtClean="0">
                <a:solidFill>
                  <a:srgbClr val="0000FF"/>
                </a:solidFill>
              </a:rPr>
              <a:t>T</a:t>
            </a:r>
            <a:r>
              <a:rPr kumimoji="1" lang="zh-CN" altLang="en-US" dirty="0"/>
              <a:t>所</a:t>
            </a:r>
            <a:r>
              <a:rPr kumimoji="1" lang="zh-CN" altLang="en-US" dirty="0" smtClean="0"/>
              <a:t>遵从</a:t>
            </a:r>
            <a:r>
              <a:rPr kumimoji="1" lang="zh-CN" altLang="en-US" dirty="0"/>
              <a:t>的规律</a:t>
            </a:r>
            <a:endParaRPr lang="zh-CN" altLang="en-US" dirty="0" smtClean="0">
              <a:latin typeface="华文行楷" pitchFamily="2" charset="-122"/>
              <a:ea typeface="华文行楷" pitchFamily="2" charset="-122"/>
              <a:cs typeface="华文行楷" pitchFamily="2" charset="-122"/>
            </a:endParaRPr>
          </a:p>
          <a:p>
            <a:pPr marL="0" indent="0" eaLnBrk="1" hangingPunct="1">
              <a:buNone/>
            </a:pPr>
            <a:r>
              <a:rPr lang="zh-CN" altLang="en-US" b="1" dirty="0" smtClean="0">
                <a:solidFill>
                  <a:srgbClr val="0000FF"/>
                </a:solidFill>
              </a:rPr>
              <a:t>方程的推导：</a:t>
            </a:r>
            <a:endParaRPr lang="zh-CN" altLang="en-US" b="1" dirty="0" smtClean="0">
              <a:solidFill>
                <a:srgbClr val="0000FF"/>
              </a:solidFill>
            </a:endParaRPr>
          </a:p>
          <a:p>
            <a:pPr eaLnBrk="1" hangingPunct="1"/>
            <a:endParaRPr lang="zh-CN" altLang="en-US" dirty="0" smtClean="0"/>
          </a:p>
        </p:txBody>
      </p:sp>
      <p:sp>
        <p:nvSpPr>
          <p:cNvPr id="196610" name="Rectangle 10"/>
          <p:cNvSpPr>
            <a:spLocks noChangeArrowheads="1"/>
          </p:cNvSpPr>
          <p:nvPr/>
        </p:nvSpPr>
        <p:spPr bwMode="auto">
          <a:xfrm>
            <a:off x="468313" y="3040063"/>
            <a:ext cx="990600" cy="457200"/>
          </a:xfrm>
          <a:prstGeom prst="rect">
            <a:avLst/>
          </a:prstGeom>
          <a:noFill/>
          <a:ln w="9525">
            <a:noFill/>
            <a:miter lim="800000"/>
          </a:ln>
        </p:spPr>
        <p:txBody>
          <a:bodyPr wrap="none" anchor="b">
            <a:spAutoFit/>
          </a:bodyPr>
          <a:lstStyle/>
          <a:p>
            <a:r>
              <a:rPr kumimoji="1" lang="en-US" altLang="zh-CN" sz="2400" b="1">
                <a:latin typeface="华文宋体"/>
                <a:ea typeface="华文宋体"/>
                <a:cs typeface="华文宋体"/>
                <a:sym typeface="Symbol" pitchFamily="18" charset="2"/>
              </a:rPr>
              <a:t>T,     P</a:t>
            </a:r>
            <a:endParaRPr kumimoji="1" lang="zh-CN" altLang="en-US" sz="2400" b="1">
              <a:latin typeface="华文宋体"/>
              <a:ea typeface="华文宋体"/>
              <a:cs typeface="华文宋体"/>
              <a:sym typeface="Symbol" pitchFamily="18" charset="2"/>
            </a:endParaRPr>
          </a:p>
        </p:txBody>
      </p:sp>
      <p:sp>
        <p:nvSpPr>
          <p:cNvPr id="196611" name="Text Box 8"/>
          <p:cNvSpPr txBox="1">
            <a:spLocks noChangeArrowheads="1"/>
          </p:cNvSpPr>
          <p:nvPr/>
        </p:nvSpPr>
        <p:spPr bwMode="auto">
          <a:xfrm>
            <a:off x="2339975" y="2905125"/>
            <a:ext cx="1295400" cy="860425"/>
          </a:xfrm>
          <a:prstGeom prst="rect">
            <a:avLst/>
          </a:prstGeom>
          <a:noFill/>
          <a:ln w="38100">
            <a:solidFill>
              <a:schemeClr val="tx1"/>
            </a:solidFill>
            <a:miter lim="800000"/>
          </a:ln>
        </p:spPr>
        <p:txBody>
          <a:bodyPr anchor="b">
            <a:spAutoFit/>
          </a:bodyPr>
          <a:lstStyle/>
          <a:p>
            <a:r>
              <a:rPr kumimoji="1" lang="en-US" altLang="zh-CN" sz="2400" b="1">
                <a:latin typeface="华文宋体"/>
                <a:ea typeface="华文宋体"/>
                <a:cs typeface="华文宋体"/>
                <a:sym typeface="Symbol" pitchFamily="18" charset="2"/>
              </a:rPr>
              <a:t>B(</a:t>
            </a:r>
            <a:r>
              <a:rPr kumimoji="1" lang="el-GR" altLang="zh-CN" sz="2400" b="1">
                <a:latin typeface="华文宋体"/>
                <a:ea typeface="华文宋体"/>
                <a:cs typeface="华文宋体"/>
                <a:sym typeface="Symbol" pitchFamily="18" charset="2"/>
              </a:rPr>
              <a:t>α</a:t>
            </a:r>
            <a:r>
              <a:rPr kumimoji="1" lang="en-US" altLang="zh-CN" sz="2400" b="1">
                <a:latin typeface="华文宋体"/>
                <a:ea typeface="华文宋体"/>
                <a:cs typeface="华文宋体"/>
                <a:sym typeface="Symbol" pitchFamily="18" charset="2"/>
              </a:rPr>
              <a:t>)</a:t>
            </a:r>
            <a:endParaRPr kumimoji="1" lang="en-US" altLang="zh-CN" sz="2400" b="1">
              <a:latin typeface="华文宋体"/>
              <a:ea typeface="华文宋体"/>
              <a:cs typeface="华文宋体"/>
              <a:sym typeface="Symbol" pitchFamily="18" charset="2"/>
            </a:endParaRPr>
          </a:p>
          <a:p>
            <a:r>
              <a:rPr kumimoji="1" lang="en-US" altLang="zh-CN" sz="2400" b="1">
                <a:latin typeface="宋体" charset="-122"/>
                <a:sym typeface="Symbol" pitchFamily="18" charset="2"/>
              </a:rPr>
              <a:t>G</a:t>
            </a:r>
            <a:r>
              <a:rPr kumimoji="1" lang="en-US" altLang="zh-CN" sz="2400" b="1" baseline="-25000">
                <a:latin typeface="华文宋体"/>
                <a:ea typeface="华文宋体"/>
                <a:cs typeface="华文宋体"/>
                <a:sym typeface="Symbol" pitchFamily="18" charset="2"/>
              </a:rPr>
              <a:t>m</a:t>
            </a:r>
            <a:r>
              <a:rPr kumimoji="1" lang="en-US" altLang="zh-CN" sz="2400" b="1">
                <a:latin typeface="华文宋体"/>
                <a:ea typeface="华文宋体"/>
                <a:cs typeface="华文宋体"/>
                <a:sym typeface="Symbol" pitchFamily="18" charset="2"/>
              </a:rPr>
              <a:t>(</a:t>
            </a:r>
            <a:r>
              <a:rPr kumimoji="1" lang="el-GR" altLang="zh-CN" sz="2400" b="1">
                <a:latin typeface="华文宋体"/>
                <a:ea typeface="华文宋体"/>
                <a:cs typeface="华文宋体"/>
                <a:sym typeface="Symbol" pitchFamily="18" charset="2"/>
              </a:rPr>
              <a:t>α</a:t>
            </a:r>
            <a:r>
              <a:rPr kumimoji="1" lang="en-US" altLang="zh-CN" sz="2400" b="1">
                <a:latin typeface="华文宋体"/>
                <a:ea typeface="华文宋体"/>
                <a:cs typeface="华文宋体"/>
                <a:sym typeface="Symbol" pitchFamily="18" charset="2"/>
              </a:rPr>
              <a:t>)</a:t>
            </a:r>
            <a:endParaRPr kumimoji="1" lang="en-US" altLang="zh-CN" sz="2400" b="1">
              <a:latin typeface="华文宋体"/>
              <a:ea typeface="华文宋体"/>
              <a:cs typeface="华文宋体"/>
              <a:sym typeface="Symbol" pitchFamily="18" charset="2"/>
            </a:endParaRPr>
          </a:p>
        </p:txBody>
      </p:sp>
      <p:sp>
        <p:nvSpPr>
          <p:cNvPr id="196612" name="Text Box 11"/>
          <p:cNvSpPr txBox="1">
            <a:spLocks noChangeArrowheads="1"/>
          </p:cNvSpPr>
          <p:nvPr/>
        </p:nvSpPr>
        <p:spPr bwMode="auto">
          <a:xfrm>
            <a:off x="4738688" y="2838450"/>
            <a:ext cx="1295400" cy="860425"/>
          </a:xfrm>
          <a:prstGeom prst="rect">
            <a:avLst/>
          </a:prstGeom>
          <a:noFill/>
          <a:ln w="38100">
            <a:solidFill>
              <a:schemeClr val="tx1"/>
            </a:solidFill>
            <a:miter lim="800000"/>
          </a:ln>
        </p:spPr>
        <p:txBody>
          <a:bodyPr anchor="b">
            <a:spAutoFit/>
          </a:bodyPr>
          <a:lstStyle/>
          <a:p>
            <a:r>
              <a:rPr kumimoji="1" lang="en-US" altLang="zh-CN" sz="2400" b="1">
                <a:latin typeface="宋体" charset="-122"/>
                <a:sym typeface="Symbol" pitchFamily="18" charset="2"/>
              </a:rPr>
              <a:t>B(</a:t>
            </a:r>
            <a:r>
              <a:rPr kumimoji="1" lang="el-GR" altLang="zh-CN" sz="2400" b="1">
                <a:latin typeface="宋体" charset="-122"/>
                <a:sym typeface="Symbol" pitchFamily="18" charset="2"/>
              </a:rPr>
              <a:t>β</a:t>
            </a:r>
            <a:r>
              <a:rPr kumimoji="1" lang="en-US" altLang="zh-CN" sz="2400" b="1">
                <a:latin typeface="宋体" charset="-122"/>
                <a:sym typeface="Symbol" pitchFamily="18" charset="2"/>
              </a:rPr>
              <a:t>)</a:t>
            </a:r>
            <a:endParaRPr kumimoji="1" lang="en-US" altLang="zh-CN" sz="2400" b="1">
              <a:latin typeface="宋体" charset="-122"/>
              <a:sym typeface="Symbol" pitchFamily="18" charset="2"/>
            </a:endParaRPr>
          </a:p>
          <a:p>
            <a:r>
              <a:rPr kumimoji="1" lang="en-US" altLang="zh-CN" sz="2400" b="1">
                <a:latin typeface="宋体" charset="-122"/>
                <a:sym typeface="Symbol" pitchFamily="18" charset="2"/>
              </a:rPr>
              <a:t>G</a:t>
            </a:r>
            <a:r>
              <a:rPr kumimoji="1" lang="en-US" altLang="zh-CN" sz="2400" b="1" baseline="-25000">
                <a:latin typeface="宋体" charset="-122"/>
                <a:sym typeface="Symbol" pitchFamily="18" charset="2"/>
              </a:rPr>
              <a:t>m</a:t>
            </a:r>
            <a:r>
              <a:rPr kumimoji="1" lang="en-US" altLang="zh-CN" sz="2400" b="1">
                <a:latin typeface="宋体" charset="-122"/>
                <a:sym typeface="Symbol" pitchFamily="18" charset="2"/>
              </a:rPr>
              <a:t>(</a:t>
            </a:r>
            <a:r>
              <a:rPr kumimoji="1" lang="el-GR" altLang="zh-CN" sz="2400" b="1">
                <a:latin typeface="宋体" charset="-122"/>
                <a:sym typeface="Symbol" pitchFamily="18" charset="2"/>
              </a:rPr>
              <a:t>β</a:t>
            </a:r>
            <a:r>
              <a:rPr kumimoji="1" lang="en-US" altLang="zh-CN" sz="2400" b="1">
                <a:latin typeface="宋体" charset="-122"/>
                <a:sym typeface="Symbol" pitchFamily="18" charset="2"/>
              </a:rPr>
              <a:t>)</a:t>
            </a:r>
            <a:endParaRPr kumimoji="1" lang="en-US" altLang="zh-CN" sz="2400" b="1">
              <a:latin typeface="宋体" charset="-122"/>
              <a:sym typeface="Symbol" pitchFamily="18" charset="2"/>
            </a:endParaRPr>
          </a:p>
        </p:txBody>
      </p:sp>
      <p:sp>
        <p:nvSpPr>
          <p:cNvPr id="196613" name="Line 24"/>
          <p:cNvSpPr>
            <a:spLocks noChangeShapeType="1"/>
          </p:cNvSpPr>
          <p:nvPr/>
        </p:nvSpPr>
        <p:spPr bwMode="auto">
          <a:xfrm>
            <a:off x="2987675" y="3765550"/>
            <a:ext cx="0" cy="565150"/>
          </a:xfrm>
          <a:prstGeom prst="line">
            <a:avLst/>
          </a:prstGeom>
          <a:noFill/>
          <a:ln w="38100">
            <a:solidFill>
              <a:schemeClr val="tx1"/>
            </a:solidFill>
            <a:round/>
            <a:tailEnd type="triangle" w="med" len="med"/>
          </a:ln>
        </p:spPr>
        <p:txBody>
          <a:bodyPr anchor="b">
            <a:spAutoFit/>
          </a:bodyPr>
          <a:lstStyle/>
          <a:p>
            <a:endParaRPr lang="zh-CN" altLang="en-US"/>
          </a:p>
        </p:txBody>
      </p:sp>
      <p:sp>
        <p:nvSpPr>
          <p:cNvPr id="196614" name="Text Box 15"/>
          <p:cNvSpPr txBox="1">
            <a:spLocks noChangeArrowheads="1"/>
          </p:cNvSpPr>
          <p:nvPr/>
        </p:nvSpPr>
        <p:spPr bwMode="auto">
          <a:xfrm>
            <a:off x="2368550" y="4316413"/>
            <a:ext cx="1295400" cy="922337"/>
          </a:xfrm>
          <a:prstGeom prst="rect">
            <a:avLst/>
          </a:prstGeom>
          <a:noFill/>
          <a:ln w="38100">
            <a:solidFill>
              <a:schemeClr val="tx1"/>
            </a:solidFill>
            <a:miter lim="800000"/>
          </a:ln>
        </p:spPr>
        <p:txBody>
          <a:bodyPr anchor="b">
            <a:spAutoFit/>
          </a:bodyPr>
          <a:lstStyle/>
          <a:p>
            <a:r>
              <a:rPr kumimoji="1" lang="en-US" altLang="zh-CN" sz="2400" b="1">
                <a:latin typeface="华文宋体"/>
                <a:ea typeface="华文宋体"/>
                <a:cs typeface="华文宋体"/>
                <a:sym typeface="Symbol" pitchFamily="18" charset="2"/>
              </a:rPr>
              <a:t>B(</a:t>
            </a:r>
            <a:r>
              <a:rPr kumimoji="1" lang="el-GR" altLang="zh-CN" sz="2400" b="1">
                <a:latin typeface="华文宋体"/>
                <a:ea typeface="华文宋体"/>
                <a:cs typeface="华文宋体"/>
                <a:sym typeface="Symbol" pitchFamily="18" charset="2"/>
              </a:rPr>
              <a:t>α</a:t>
            </a:r>
            <a:r>
              <a:rPr kumimoji="1" lang="en-US" altLang="zh-CN" sz="2400" b="1">
                <a:latin typeface="华文宋体"/>
                <a:ea typeface="华文宋体"/>
                <a:cs typeface="华文宋体"/>
                <a:sym typeface="Symbol" pitchFamily="18" charset="2"/>
              </a:rPr>
              <a:t>)</a:t>
            </a:r>
            <a:endParaRPr kumimoji="1" lang="en-US" altLang="zh-CN" sz="2400" b="1">
              <a:latin typeface="华文宋体"/>
              <a:ea typeface="华文宋体"/>
              <a:cs typeface="华文宋体"/>
              <a:sym typeface="Symbol" pitchFamily="18" charset="2"/>
            </a:endParaRPr>
          </a:p>
          <a:p>
            <a:r>
              <a:rPr kumimoji="1" lang="en-US" altLang="zh-CN" sz="2400" b="1">
                <a:latin typeface="宋体" charset="-122"/>
                <a:sym typeface="Symbol" pitchFamily="18" charset="2"/>
              </a:rPr>
              <a:t>G</a:t>
            </a:r>
            <a:r>
              <a:rPr kumimoji="1" lang="en-US" altLang="zh-CN" sz="2800">
                <a:latin typeface="宋体" charset="-122"/>
                <a:sym typeface="Symbol" pitchFamily="18" charset="2"/>
              </a:rPr>
              <a:t></a:t>
            </a:r>
            <a:r>
              <a:rPr kumimoji="1" lang="en-US" altLang="zh-CN" sz="2400" b="1" baseline="-25000">
                <a:latin typeface="华文宋体"/>
                <a:ea typeface="华文宋体"/>
                <a:cs typeface="华文宋体"/>
                <a:sym typeface="Symbol" pitchFamily="18" charset="2"/>
              </a:rPr>
              <a:t>m</a:t>
            </a:r>
            <a:r>
              <a:rPr kumimoji="1" lang="en-US" altLang="zh-CN" sz="2400" b="1">
                <a:latin typeface="华文宋体"/>
                <a:ea typeface="华文宋体"/>
                <a:cs typeface="华文宋体"/>
                <a:sym typeface="Symbol" pitchFamily="18" charset="2"/>
              </a:rPr>
              <a:t>(</a:t>
            </a:r>
            <a:r>
              <a:rPr kumimoji="1" lang="el-GR" altLang="zh-CN" sz="2400" b="1">
                <a:latin typeface="华文宋体"/>
                <a:ea typeface="华文宋体"/>
                <a:cs typeface="华文宋体"/>
                <a:sym typeface="Symbol" pitchFamily="18" charset="2"/>
              </a:rPr>
              <a:t>α</a:t>
            </a:r>
            <a:r>
              <a:rPr kumimoji="1" lang="en-US" altLang="zh-CN" sz="2400" b="1">
                <a:latin typeface="华文宋体"/>
                <a:ea typeface="华文宋体"/>
                <a:cs typeface="华文宋体"/>
                <a:sym typeface="Symbol" pitchFamily="18" charset="2"/>
              </a:rPr>
              <a:t>)</a:t>
            </a:r>
            <a:endParaRPr kumimoji="1" lang="en-US" altLang="zh-CN" sz="2400" b="1">
              <a:latin typeface="华文宋体"/>
              <a:ea typeface="华文宋体"/>
              <a:cs typeface="华文宋体"/>
              <a:sym typeface="Symbol" pitchFamily="18" charset="2"/>
            </a:endParaRPr>
          </a:p>
        </p:txBody>
      </p:sp>
      <p:sp>
        <p:nvSpPr>
          <p:cNvPr id="196615" name="Line 25"/>
          <p:cNvSpPr>
            <a:spLocks noChangeShapeType="1"/>
          </p:cNvSpPr>
          <p:nvPr/>
        </p:nvSpPr>
        <p:spPr bwMode="auto">
          <a:xfrm>
            <a:off x="5364163" y="3765550"/>
            <a:ext cx="0" cy="565150"/>
          </a:xfrm>
          <a:prstGeom prst="line">
            <a:avLst/>
          </a:prstGeom>
          <a:noFill/>
          <a:ln w="38100">
            <a:solidFill>
              <a:schemeClr val="tx1"/>
            </a:solidFill>
            <a:round/>
            <a:tailEnd type="triangle" w="med" len="med"/>
          </a:ln>
        </p:spPr>
        <p:txBody>
          <a:bodyPr anchor="b">
            <a:spAutoFit/>
          </a:bodyPr>
          <a:lstStyle/>
          <a:p>
            <a:endParaRPr lang="zh-CN" altLang="en-US"/>
          </a:p>
        </p:txBody>
      </p:sp>
      <p:sp>
        <p:nvSpPr>
          <p:cNvPr id="196616" name="Text Box 17"/>
          <p:cNvSpPr txBox="1">
            <a:spLocks noChangeArrowheads="1"/>
          </p:cNvSpPr>
          <p:nvPr/>
        </p:nvSpPr>
        <p:spPr bwMode="auto">
          <a:xfrm>
            <a:off x="4745038" y="4316413"/>
            <a:ext cx="1295400" cy="922337"/>
          </a:xfrm>
          <a:prstGeom prst="rect">
            <a:avLst/>
          </a:prstGeom>
          <a:noFill/>
          <a:ln w="38100">
            <a:solidFill>
              <a:schemeClr val="tx1"/>
            </a:solidFill>
            <a:miter lim="800000"/>
          </a:ln>
        </p:spPr>
        <p:txBody>
          <a:bodyPr anchor="b">
            <a:spAutoFit/>
          </a:bodyPr>
          <a:lstStyle/>
          <a:p>
            <a:r>
              <a:rPr kumimoji="1" lang="en-US" altLang="zh-CN" sz="2400" b="1">
                <a:latin typeface="宋体" charset="-122"/>
                <a:sym typeface="Symbol" pitchFamily="18" charset="2"/>
              </a:rPr>
              <a:t>B(</a:t>
            </a:r>
            <a:r>
              <a:rPr kumimoji="1" lang="el-GR" altLang="zh-CN" sz="2400" b="1">
                <a:latin typeface="宋体" charset="-122"/>
                <a:sym typeface="Symbol" pitchFamily="18" charset="2"/>
              </a:rPr>
              <a:t>β</a:t>
            </a:r>
            <a:r>
              <a:rPr kumimoji="1" lang="en-US" altLang="zh-CN" sz="2400" b="1">
                <a:latin typeface="宋体" charset="-122"/>
                <a:sym typeface="Symbol" pitchFamily="18" charset="2"/>
              </a:rPr>
              <a:t>)</a:t>
            </a:r>
            <a:endParaRPr kumimoji="1" lang="en-US" altLang="zh-CN" sz="2400" b="1">
              <a:latin typeface="宋体" charset="-122"/>
              <a:sym typeface="Symbol" pitchFamily="18" charset="2"/>
            </a:endParaRPr>
          </a:p>
          <a:p>
            <a:r>
              <a:rPr kumimoji="1" lang="en-US" altLang="zh-CN" sz="2400" b="1">
                <a:latin typeface="宋体" charset="-122"/>
                <a:sym typeface="Symbol" pitchFamily="18" charset="2"/>
              </a:rPr>
              <a:t>G</a:t>
            </a:r>
            <a:r>
              <a:rPr kumimoji="1" lang="en-US" altLang="zh-CN" sz="2800">
                <a:latin typeface="华文宋体"/>
                <a:ea typeface="华文宋体"/>
                <a:cs typeface="华文宋体"/>
                <a:sym typeface="Symbol" pitchFamily="18" charset="2"/>
              </a:rPr>
              <a:t></a:t>
            </a:r>
            <a:r>
              <a:rPr kumimoji="1" lang="en-US" altLang="zh-CN" sz="2400" b="1" baseline="-25000">
                <a:latin typeface="宋体" charset="-122"/>
                <a:sym typeface="Symbol" pitchFamily="18" charset="2"/>
              </a:rPr>
              <a:t>m</a:t>
            </a:r>
            <a:r>
              <a:rPr kumimoji="1" lang="en-US" altLang="zh-CN" sz="2400" b="1">
                <a:latin typeface="宋体" charset="-122"/>
                <a:sym typeface="Symbol" pitchFamily="18" charset="2"/>
              </a:rPr>
              <a:t>(</a:t>
            </a:r>
            <a:r>
              <a:rPr kumimoji="1" lang="el-GR" altLang="zh-CN" sz="2400" b="1">
                <a:latin typeface="宋体" charset="-122"/>
                <a:sym typeface="Symbol" pitchFamily="18" charset="2"/>
              </a:rPr>
              <a:t>β</a:t>
            </a:r>
            <a:r>
              <a:rPr kumimoji="1" lang="en-US" altLang="zh-CN" sz="2400" b="1">
                <a:latin typeface="宋体" charset="-122"/>
                <a:sym typeface="Symbol" pitchFamily="18" charset="2"/>
              </a:rPr>
              <a:t>)</a:t>
            </a:r>
            <a:endParaRPr kumimoji="1" lang="en-US" altLang="zh-CN" sz="2400" b="1">
              <a:latin typeface="宋体" charset="-122"/>
              <a:sym typeface="Symbol" pitchFamily="18" charset="2"/>
            </a:endParaRPr>
          </a:p>
        </p:txBody>
      </p:sp>
      <p:sp>
        <p:nvSpPr>
          <p:cNvPr id="196617" name="Rectangle 23"/>
          <p:cNvSpPr>
            <a:spLocks noChangeArrowheads="1"/>
          </p:cNvSpPr>
          <p:nvPr/>
        </p:nvSpPr>
        <p:spPr bwMode="auto">
          <a:xfrm>
            <a:off x="3709988" y="4327525"/>
            <a:ext cx="1103312" cy="457200"/>
          </a:xfrm>
          <a:prstGeom prst="rect">
            <a:avLst/>
          </a:prstGeom>
          <a:noFill/>
          <a:ln w="9525">
            <a:noFill/>
            <a:miter lim="800000"/>
          </a:ln>
        </p:spPr>
        <p:txBody>
          <a:bodyPr wrap="none" anchor="b">
            <a:spAutoFit/>
          </a:bodyPr>
          <a:lstStyle/>
          <a:p>
            <a:r>
              <a:rPr lang="zh-CN" altLang="en-US" sz="2400" b="1">
                <a:latin typeface="宋体" charset="-122"/>
                <a:sym typeface="Symbol" pitchFamily="18" charset="2"/>
              </a:rPr>
              <a:t>相平衡</a:t>
            </a:r>
            <a:endParaRPr lang="zh-CN" altLang="en-US" sz="2400" b="1">
              <a:latin typeface="宋体" charset="-122"/>
              <a:sym typeface="Symbol" pitchFamily="18" charset="2"/>
            </a:endParaRPr>
          </a:p>
        </p:txBody>
      </p:sp>
      <p:sp>
        <p:nvSpPr>
          <p:cNvPr id="196618" name="Line 18"/>
          <p:cNvSpPr>
            <a:spLocks noChangeShapeType="1"/>
          </p:cNvSpPr>
          <p:nvPr/>
        </p:nvSpPr>
        <p:spPr bwMode="auto">
          <a:xfrm>
            <a:off x="3663950" y="4868863"/>
            <a:ext cx="1081088" cy="0"/>
          </a:xfrm>
          <a:prstGeom prst="line">
            <a:avLst/>
          </a:prstGeom>
          <a:noFill/>
          <a:ln w="38100">
            <a:solidFill>
              <a:schemeClr val="tx1"/>
            </a:solidFill>
            <a:round/>
            <a:tailEnd type="arrow" w="med" len="med"/>
          </a:ln>
        </p:spPr>
        <p:txBody>
          <a:bodyPr anchor="b">
            <a:spAutoFit/>
          </a:bodyPr>
          <a:lstStyle/>
          <a:p>
            <a:endParaRPr lang="zh-CN" altLang="en-US"/>
          </a:p>
        </p:txBody>
      </p:sp>
      <p:sp>
        <p:nvSpPr>
          <p:cNvPr id="196619" name="Line 19"/>
          <p:cNvSpPr>
            <a:spLocks noChangeShapeType="1"/>
          </p:cNvSpPr>
          <p:nvPr/>
        </p:nvSpPr>
        <p:spPr bwMode="auto">
          <a:xfrm flipH="1">
            <a:off x="3663950" y="5011738"/>
            <a:ext cx="1081088" cy="0"/>
          </a:xfrm>
          <a:prstGeom prst="line">
            <a:avLst/>
          </a:prstGeom>
          <a:noFill/>
          <a:ln w="38100">
            <a:solidFill>
              <a:schemeClr val="tx1"/>
            </a:solidFill>
            <a:round/>
            <a:tailEnd type="arrow" w="med" len="med"/>
          </a:ln>
        </p:spPr>
        <p:txBody>
          <a:bodyPr anchor="b">
            <a:spAutoFit/>
          </a:bodyPr>
          <a:lstStyle/>
          <a:p>
            <a:endParaRPr lang="zh-CN" altLang="en-US"/>
          </a:p>
        </p:txBody>
      </p:sp>
      <p:sp>
        <p:nvSpPr>
          <p:cNvPr id="196620" name="Rectangle 27"/>
          <p:cNvSpPr>
            <a:spLocks noChangeArrowheads="1"/>
          </p:cNvSpPr>
          <p:nvPr/>
        </p:nvSpPr>
        <p:spPr bwMode="auto">
          <a:xfrm>
            <a:off x="2987675" y="3835400"/>
            <a:ext cx="1039813" cy="457200"/>
          </a:xfrm>
          <a:prstGeom prst="rect">
            <a:avLst/>
          </a:prstGeom>
          <a:noFill/>
          <a:ln w="9525">
            <a:noFill/>
            <a:miter lim="800000"/>
          </a:ln>
        </p:spPr>
        <p:txBody>
          <a:bodyPr anchor="b">
            <a:spAutoFit/>
          </a:bodyPr>
          <a:lstStyle/>
          <a:p>
            <a:r>
              <a:rPr kumimoji="1" lang="en-US" altLang="zh-CN" sz="2400" b="1" dirty="0" err="1">
                <a:latin typeface="华文宋体"/>
                <a:ea typeface="华文宋体"/>
                <a:cs typeface="华文宋体"/>
                <a:sym typeface="Symbol" pitchFamily="18" charset="2"/>
              </a:rPr>
              <a:t>d</a:t>
            </a:r>
            <a:r>
              <a:rPr kumimoji="1" lang="en-US" altLang="zh-CN" sz="2400" b="1" dirty="0" err="1">
                <a:latin typeface="宋体" charset="-122"/>
                <a:sym typeface="Symbol" pitchFamily="18" charset="2"/>
              </a:rPr>
              <a:t>G</a:t>
            </a:r>
            <a:r>
              <a:rPr kumimoji="1" lang="en-US" altLang="zh-CN" sz="2400" b="1" baseline="-25000" dirty="0" err="1">
                <a:latin typeface="宋体" charset="-122"/>
                <a:sym typeface="Symbol" pitchFamily="18" charset="2"/>
              </a:rPr>
              <a:t>m</a:t>
            </a:r>
            <a:r>
              <a:rPr kumimoji="1" lang="en-US" altLang="zh-CN" sz="2400" b="1" dirty="0">
                <a:latin typeface="华文宋体"/>
                <a:ea typeface="华文宋体"/>
                <a:cs typeface="华文宋体"/>
                <a:sym typeface="Symbol" pitchFamily="18" charset="2"/>
              </a:rPr>
              <a:t>(</a:t>
            </a:r>
            <a:r>
              <a:rPr kumimoji="1" lang="el-GR" altLang="zh-CN" sz="2400" b="1" dirty="0">
                <a:latin typeface="华文宋体"/>
                <a:ea typeface="华文宋体"/>
                <a:cs typeface="华文宋体"/>
                <a:sym typeface="Symbol" pitchFamily="18" charset="2"/>
              </a:rPr>
              <a:t>α</a:t>
            </a:r>
            <a:r>
              <a:rPr kumimoji="1" lang="en-US" altLang="zh-CN" sz="2400" b="1" dirty="0">
                <a:latin typeface="华文宋体"/>
                <a:ea typeface="华文宋体"/>
                <a:cs typeface="华文宋体"/>
                <a:sym typeface="Symbol" pitchFamily="18" charset="2"/>
              </a:rPr>
              <a:t>)</a:t>
            </a:r>
            <a:endParaRPr kumimoji="1" lang="zh-CN" altLang="en-US" sz="2400" b="1" dirty="0">
              <a:latin typeface="华文宋体"/>
              <a:ea typeface="华文宋体"/>
              <a:cs typeface="华文宋体"/>
              <a:sym typeface="Symbol" pitchFamily="18" charset="2"/>
            </a:endParaRPr>
          </a:p>
        </p:txBody>
      </p:sp>
      <p:sp>
        <p:nvSpPr>
          <p:cNvPr id="196621" name="Rectangle 28"/>
          <p:cNvSpPr>
            <a:spLocks noChangeArrowheads="1"/>
          </p:cNvSpPr>
          <p:nvPr/>
        </p:nvSpPr>
        <p:spPr bwMode="auto">
          <a:xfrm>
            <a:off x="5491163" y="3873500"/>
            <a:ext cx="1385887" cy="457200"/>
          </a:xfrm>
          <a:prstGeom prst="rect">
            <a:avLst/>
          </a:prstGeom>
          <a:noFill/>
          <a:ln w="9525">
            <a:noFill/>
            <a:miter lim="800000"/>
          </a:ln>
        </p:spPr>
        <p:txBody>
          <a:bodyPr anchor="b">
            <a:spAutoFit/>
          </a:bodyPr>
          <a:lstStyle/>
          <a:p>
            <a:r>
              <a:rPr kumimoji="1" lang="en-US" altLang="zh-CN" sz="2400" b="1" dirty="0" err="1">
                <a:latin typeface="华文宋体"/>
                <a:ea typeface="华文宋体"/>
                <a:cs typeface="华文宋体"/>
                <a:sym typeface="Symbol" pitchFamily="18" charset="2"/>
              </a:rPr>
              <a:t>d</a:t>
            </a:r>
            <a:r>
              <a:rPr kumimoji="1" lang="en-US" altLang="zh-CN" sz="2400" b="1" dirty="0" err="1">
                <a:latin typeface="宋体" charset="-122"/>
                <a:sym typeface="Symbol" pitchFamily="18" charset="2"/>
              </a:rPr>
              <a:t>G</a:t>
            </a:r>
            <a:r>
              <a:rPr kumimoji="1" lang="en-US" altLang="zh-CN" sz="2400" b="1" baseline="-25000" dirty="0" err="1">
                <a:latin typeface="宋体" charset="-122"/>
                <a:sym typeface="Symbol" pitchFamily="18" charset="2"/>
              </a:rPr>
              <a:t>m</a:t>
            </a:r>
            <a:r>
              <a:rPr kumimoji="1" lang="en-US" altLang="zh-CN" sz="2400" b="1" dirty="0">
                <a:latin typeface="华文宋体"/>
                <a:ea typeface="华文宋体"/>
                <a:cs typeface="华文宋体"/>
                <a:sym typeface="Symbol" pitchFamily="18" charset="2"/>
              </a:rPr>
              <a:t>(</a:t>
            </a:r>
            <a:r>
              <a:rPr kumimoji="1" lang="el-GR" altLang="zh-CN" sz="2400" dirty="0">
                <a:sym typeface="Symbol" pitchFamily="18" charset="2"/>
              </a:rPr>
              <a:t>β</a:t>
            </a:r>
            <a:r>
              <a:rPr kumimoji="1" lang="en-US" altLang="zh-CN" sz="2400" b="1" dirty="0">
                <a:latin typeface="华文宋体"/>
                <a:ea typeface="华文宋体"/>
                <a:cs typeface="华文宋体"/>
                <a:sym typeface="Symbol" pitchFamily="18" charset="2"/>
              </a:rPr>
              <a:t>)</a:t>
            </a:r>
            <a:endParaRPr kumimoji="1" lang="zh-CN" altLang="en-US" sz="2400" b="1" dirty="0">
              <a:latin typeface="华文宋体"/>
              <a:ea typeface="华文宋体"/>
              <a:cs typeface="华文宋体"/>
              <a:sym typeface="Symbol" pitchFamily="18" charset="2"/>
            </a:endParaRPr>
          </a:p>
        </p:txBody>
      </p:sp>
      <p:sp>
        <p:nvSpPr>
          <p:cNvPr id="196622" name="Rectangle 16"/>
          <p:cNvSpPr>
            <a:spLocks noChangeArrowheads="1"/>
          </p:cNvSpPr>
          <p:nvPr/>
        </p:nvSpPr>
        <p:spPr bwMode="auto">
          <a:xfrm>
            <a:off x="468313" y="4316413"/>
            <a:ext cx="1133475" cy="822325"/>
          </a:xfrm>
          <a:prstGeom prst="rect">
            <a:avLst/>
          </a:prstGeom>
          <a:noFill/>
          <a:ln w="9525">
            <a:noFill/>
            <a:miter lim="800000"/>
          </a:ln>
        </p:spPr>
        <p:txBody>
          <a:bodyPr wrap="none" anchor="b">
            <a:spAutoFit/>
          </a:bodyPr>
          <a:lstStyle/>
          <a:p>
            <a:r>
              <a:rPr kumimoji="1" lang="en-US" altLang="zh-CN" sz="2400" b="1">
                <a:latin typeface="华文宋体"/>
                <a:ea typeface="华文宋体"/>
                <a:cs typeface="华文宋体"/>
                <a:sym typeface="Symbol" pitchFamily="18" charset="2"/>
              </a:rPr>
              <a:t>T+dT,  </a:t>
            </a:r>
            <a:endParaRPr kumimoji="1" lang="en-US" altLang="zh-CN" sz="2400" b="1">
              <a:latin typeface="华文宋体"/>
              <a:ea typeface="华文宋体"/>
              <a:cs typeface="华文宋体"/>
              <a:sym typeface="Symbol" pitchFamily="18" charset="2"/>
            </a:endParaRPr>
          </a:p>
          <a:p>
            <a:r>
              <a:rPr kumimoji="1" lang="en-US" altLang="zh-CN" sz="2400" b="1">
                <a:latin typeface="华文宋体"/>
                <a:ea typeface="华文宋体"/>
                <a:cs typeface="华文宋体"/>
                <a:sym typeface="Symbol" pitchFamily="18" charset="2"/>
              </a:rPr>
              <a:t>P+dP</a:t>
            </a:r>
            <a:endParaRPr kumimoji="1" lang="zh-CN" altLang="en-US" sz="2400" b="1">
              <a:latin typeface="华文宋体"/>
              <a:ea typeface="华文宋体"/>
              <a:cs typeface="华文宋体"/>
              <a:sym typeface="Symbol" pitchFamily="18" charset="2"/>
            </a:endParaRPr>
          </a:p>
        </p:txBody>
      </p:sp>
      <p:sp>
        <p:nvSpPr>
          <p:cNvPr id="196623" name="Rectangle 14"/>
          <p:cNvSpPr>
            <a:spLocks noChangeArrowheads="1"/>
          </p:cNvSpPr>
          <p:nvPr/>
        </p:nvSpPr>
        <p:spPr bwMode="auto">
          <a:xfrm>
            <a:off x="6315075" y="3019425"/>
            <a:ext cx="2576513" cy="519113"/>
          </a:xfrm>
          <a:prstGeom prst="rect">
            <a:avLst/>
          </a:prstGeom>
          <a:noFill/>
          <a:ln w="9525">
            <a:noFill/>
            <a:miter lim="800000"/>
          </a:ln>
        </p:spPr>
        <p:txBody>
          <a:bodyPr anchor="b">
            <a:spAutoFit/>
          </a:bodyPr>
          <a:lstStyle/>
          <a:p>
            <a:r>
              <a:rPr kumimoji="1" lang="en-US" altLang="zh-CN" sz="2800" b="1">
                <a:latin typeface="宋体" charset="-122"/>
                <a:sym typeface="Symbol" pitchFamily="18" charset="2"/>
              </a:rPr>
              <a:t>G</a:t>
            </a:r>
            <a:r>
              <a:rPr kumimoji="1" lang="en-US" altLang="zh-CN" sz="2800" b="1" baseline="-25000">
                <a:latin typeface="宋体" charset="-122"/>
                <a:sym typeface="Symbol" pitchFamily="18" charset="2"/>
              </a:rPr>
              <a:t>m</a:t>
            </a:r>
            <a:r>
              <a:rPr kumimoji="1" lang="en-US" altLang="zh-CN" sz="2800" b="1">
                <a:latin typeface="宋体" charset="-122"/>
                <a:sym typeface="Symbol" pitchFamily="18" charset="2"/>
              </a:rPr>
              <a:t>(</a:t>
            </a:r>
            <a:r>
              <a:rPr kumimoji="1" lang="el-GR" altLang="zh-CN" sz="2800" b="1">
                <a:latin typeface="华文宋体"/>
                <a:ea typeface="华文宋体"/>
                <a:cs typeface="华文宋体"/>
                <a:sym typeface="Symbol" pitchFamily="18" charset="2"/>
              </a:rPr>
              <a:t>α</a:t>
            </a:r>
            <a:r>
              <a:rPr kumimoji="1" lang="en-US" altLang="zh-CN" sz="2800" b="1">
                <a:latin typeface="宋体" charset="-122"/>
                <a:sym typeface="Symbol" pitchFamily="18" charset="2"/>
              </a:rPr>
              <a:t>)=G</a:t>
            </a:r>
            <a:r>
              <a:rPr kumimoji="1" lang="en-US" altLang="zh-CN" sz="2800" b="1" baseline="-25000">
                <a:latin typeface="宋体" charset="-122"/>
                <a:sym typeface="Symbol" pitchFamily="18" charset="2"/>
              </a:rPr>
              <a:t>m</a:t>
            </a:r>
            <a:r>
              <a:rPr kumimoji="1" lang="en-US" altLang="zh-CN" sz="2800" b="1">
                <a:latin typeface="宋体" charset="-122"/>
                <a:sym typeface="Symbol" pitchFamily="18" charset="2"/>
              </a:rPr>
              <a:t>(</a:t>
            </a:r>
            <a:r>
              <a:rPr kumimoji="1" lang="el-GR" altLang="zh-CN" sz="2800" b="1">
                <a:latin typeface="宋体" charset="-122"/>
                <a:sym typeface="Symbol" pitchFamily="18" charset="2"/>
              </a:rPr>
              <a:t>β</a:t>
            </a:r>
            <a:r>
              <a:rPr kumimoji="1" lang="en-US" altLang="zh-CN" sz="2800" b="1">
                <a:latin typeface="宋体" charset="-122"/>
                <a:sym typeface="Symbol" pitchFamily="18" charset="2"/>
              </a:rPr>
              <a:t>)</a:t>
            </a:r>
            <a:endParaRPr kumimoji="1" lang="zh-CN" altLang="en-US" sz="2800" b="1">
              <a:latin typeface="宋体" charset="-122"/>
              <a:sym typeface="Symbol" pitchFamily="18" charset="2"/>
            </a:endParaRPr>
          </a:p>
        </p:txBody>
      </p:sp>
      <p:sp>
        <p:nvSpPr>
          <p:cNvPr id="196624" name="Rectangle 20"/>
          <p:cNvSpPr>
            <a:spLocks noChangeArrowheads="1"/>
          </p:cNvSpPr>
          <p:nvPr/>
        </p:nvSpPr>
        <p:spPr bwMode="auto">
          <a:xfrm>
            <a:off x="6315075" y="4492625"/>
            <a:ext cx="2576513" cy="519113"/>
          </a:xfrm>
          <a:prstGeom prst="rect">
            <a:avLst/>
          </a:prstGeom>
          <a:noFill/>
          <a:ln w="9525">
            <a:noFill/>
            <a:miter lim="800000"/>
          </a:ln>
        </p:spPr>
        <p:txBody>
          <a:bodyPr anchor="b">
            <a:spAutoFit/>
          </a:bodyPr>
          <a:lstStyle/>
          <a:p>
            <a:r>
              <a:rPr kumimoji="1" lang="en-US" altLang="zh-CN" sz="2800" b="1">
                <a:latin typeface="宋体" charset="-122"/>
                <a:sym typeface="Symbol" pitchFamily="18" charset="2"/>
              </a:rPr>
              <a:t>G</a:t>
            </a:r>
            <a:r>
              <a:rPr kumimoji="1" lang="en-US" altLang="zh-CN" sz="2800">
                <a:latin typeface="华文宋体"/>
                <a:ea typeface="华文宋体"/>
                <a:cs typeface="华文宋体"/>
                <a:sym typeface="Symbol" pitchFamily="18" charset="2"/>
              </a:rPr>
              <a:t></a:t>
            </a:r>
            <a:r>
              <a:rPr kumimoji="1" lang="en-US" altLang="zh-CN" sz="2800" b="1" baseline="-25000">
                <a:latin typeface="宋体" charset="-122"/>
                <a:sym typeface="Symbol" pitchFamily="18" charset="2"/>
              </a:rPr>
              <a:t>m</a:t>
            </a:r>
            <a:r>
              <a:rPr kumimoji="1" lang="en-US" altLang="zh-CN" sz="2800" b="1">
                <a:latin typeface="宋体" charset="-122"/>
                <a:sym typeface="Symbol" pitchFamily="18" charset="2"/>
              </a:rPr>
              <a:t>(</a:t>
            </a:r>
            <a:r>
              <a:rPr kumimoji="1" lang="el-GR" altLang="zh-CN" sz="2800" b="1">
                <a:latin typeface="华文宋体"/>
                <a:ea typeface="华文宋体"/>
                <a:cs typeface="华文宋体"/>
                <a:sym typeface="Symbol" pitchFamily="18" charset="2"/>
              </a:rPr>
              <a:t>α</a:t>
            </a:r>
            <a:r>
              <a:rPr kumimoji="1" lang="en-US" altLang="zh-CN" sz="2800" b="1">
                <a:latin typeface="宋体" charset="-122"/>
                <a:sym typeface="Symbol" pitchFamily="18" charset="2"/>
              </a:rPr>
              <a:t>)=G</a:t>
            </a:r>
            <a:r>
              <a:rPr kumimoji="1" lang="en-US" altLang="zh-CN" sz="2800">
                <a:latin typeface="华文宋体"/>
                <a:ea typeface="华文宋体"/>
                <a:cs typeface="华文宋体"/>
                <a:sym typeface="Symbol" pitchFamily="18" charset="2"/>
              </a:rPr>
              <a:t></a:t>
            </a:r>
            <a:r>
              <a:rPr kumimoji="1" lang="en-US" altLang="zh-CN" sz="2800" b="1" baseline="-25000">
                <a:latin typeface="宋体" charset="-122"/>
                <a:sym typeface="Symbol" pitchFamily="18" charset="2"/>
              </a:rPr>
              <a:t>m</a:t>
            </a:r>
            <a:r>
              <a:rPr kumimoji="1" lang="en-US" altLang="zh-CN" sz="2800" b="1">
                <a:latin typeface="宋体" charset="-122"/>
                <a:sym typeface="Symbol" pitchFamily="18" charset="2"/>
              </a:rPr>
              <a:t>(</a:t>
            </a:r>
            <a:r>
              <a:rPr kumimoji="1" lang="el-GR" altLang="zh-CN" sz="2800" b="1">
                <a:latin typeface="宋体" charset="-122"/>
                <a:sym typeface="Symbol" pitchFamily="18" charset="2"/>
              </a:rPr>
              <a:t>β</a:t>
            </a:r>
            <a:r>
              <a:rPr kumimoji="1" lang="en-US" altLang="zh-CN" sz="2800" b="1">
                <a:latin typeface="宋体" charset="-122"/>
                <a:sym typeface="Symbol" pitchFamily="18" charset="2"/>
              </a:rPr>
              <a:t>)</a:t>
            </a:r>
            <a:endParaRPr kumimoji="1" lang="zh-CN" altLang="en-US" sz="2800" b="1">
              <a:latin typeface="宋体" charset="-122"/>
              <a:sym typeface="Symbol" pitchFamily="18" charset="2"/>
            </a:endParaRPr>
          </a:p>
        </p:txBody>
      </p:sp>
      <p:sp>
        <p:nvSpPr>
          <p:cNvPr id="196625" name="Rectangle 21"/>
          <p:cNvSpPr>
            <a:spLocks noChangeArrowheads="1"/>
          </p:cNvSpPr>
          <p:nvPr/>
        </p:nvSpPr>
        <p:spPr bwMode="auto">
          <a:xfrm>
            <a:off x="3635375" y="2781300"/>
            <a:ext cx="1103313" cy="457200"/>
          </a:xfrm>
          <a:prstGeom prst="rect">
            <a:avLst/>
          </a:prstGeom>
          <a:noFill/>
          <a:ln w="9525">
            <a:noFill/>
            <a:miter lim="800000"/>
          </a:ln>
        </p:spPr>
        <p:txBody>
          <a:bodyPr wrap="none" anchor="b">
            <a:spAutoFit/>
          </a:bodyPr>
          <a:lstStyle/>
          <a:p>
            <a:r>
              <a:rPr lang="zh-CN" altLang="en-US" sz="2400" b="1">
                <a:latin typeface="宋体" charset="-122"/>
                <a:sym typeface="Symbol" pitchFamily="18" charset="2"/>
              </a:rPr>
              <a:t>相平衡</a:t>
            </a:r>
            <a:endParaRPr lang="zh-CN" altLang="en-US" sz="2400" b="1">
              <a:latin typeface="宋体" charset="-122"/>
              <a:sym typeface="Symbol" pitchFamily="18" charset="2"/>
            </a:endParaRPr>
          </a:p>
        </p:txBody>
      </p:sp>
      <p:sp>
        <p:nvSpPr>
          <p:cNvPr id="196626" name="Line 12"/>
          <p:cNvSpPr>
            <a:spLocks noChangeShapeType="1"/>
          </p:cNvSpPr>
          <p:nvPr/>
        </p:nvSpPr>
        <p:spPr bwMode="auto">
          <a:xfrm>
            <a:off x="3635375" y="3395663"/>
            <a:ext cx="1081088" cy="0"/>
          </a:xfrm>
          <a:prstGeom prst="line">
            <a:avLst/>
          </a:prstGeom>
          <a:noFill/>
          <a:ln w="38100">
            <a:solidFill>
              <a:schemeClr val="tx1"/>
            </a:solidFill>
            <a:round/>
            <a:tailEnd type="arrow" w="med" len="med"/>
          </a:ln>
        </p:spPr>
        <p:txBody>
          <a:bodyPr anchor="b">
            <a:spAutoFit/>
          </a:bodyPr>
          <a:lstStyle/>
          <a:p>
            <a:endParaRPr lang="zh-CN" altLang="en-US"/>
          </a:p>
        </p:txBody>
      </p:sp>
      <p:sp>
        <p:nvSpPr>
          <p:cNvPr id="196627" name="Line 13"/>
          <p:cNvSpPr>
            <a:spLocks noChangeShapeType="1"/>
          </p:cNvSpPr>
          <p:nvPr/>
        </p:nvSpPr>
        <p:spPr bwMode="auto">
          <a:xfrm flipH="1">
            <a:off x="3635375" y="3538538"/>
            <a:ext cx="1081088" cy="0"/>
          </a:xfrm>
          <a:prstGeom prst="line">
            <a:avLst/>
          </a:prstGeom>
          <a:noFill/>
          <a:ln w="38100">
            <a:solidFill>
              <a:schemeClr val="tx1"/>
            </a:solidFill>
            <a:round/>
            <a:tailEnd type="arrow" w="med" len="med"/>
          </a:ln>
        </p:spPr>
        <p:txBody>
          <a:bodyPr anchor="b">
            <a:spAutoFit/>
          </a:bodyPr>
          <a:lstStyle/>
          <a:p>
            <a:endParaRPr lang="zh-CN" altLang="en-US"/>
          </a:p>
        </p:txBody>
      </p:sp>
      <p:sp>
        <p:nvSpPr>
          <p:cNvPr id="21" name="Rectangle 27"/>
          <p:cNvSpPr>
            <a:spLocks noChangeArrowheads="1"/>
          </p:cNvSpPr>
          <p:nvPr/>
        </p:nvSpPr>
        <p:spPr bwMode="auto">
          <a:xfrm>
            <a:off x="3140075" y="5589240"/>
            <a:ext cx="3044031" cy="457200"/>
          </a:xfrm>
          <a:prstGeom prst="rect">
            <a:avLst/>
          </a:prstGeom>
          <a:noFill/>
          <a:ln w="9525">
            <a:noFill/>
            <a:miter lim="800000"/>
          </a:ln>
        </p:spPr>
        <p:txBody>
          <a:bodyPr wrap="square" anchor="b">
            <a:spAutoFit/>
          </a:bodyPr>
          <a:lstStyle/>
          <a:p>
            <a:r>
              <a:rPr kumimoji="1" lang="zh-CN" altLang="en-US" sz="2400" b="1" dirty="0" smtClean="0">
                <a:latin typeface="华文宋体"/>
                <a:ea typeface="华文宋体"/>
                <a:cs typeface="华文宋体"/>
                <a:sym typeface="Symbol" pitchFamily="18" charset="2"/>
              </a:rPr>
              <a:t>所以，</a:t>
            </a:r>
            <a:r>
              <a:rPr kumimoji="1" lang="en-US" altLang="zh-CN" sz="2400" b="1" dirty="0" err="1" smtClean="0">
                <a:latin typeface="华文宋体"/>
                <a:ea typeface="华文宋体"/>
                <a:cs typeface="华文宋体"/>
                <a:sym typeface="Symbol" pitchFamily="18" charset="2"/>
              </a:rPr>
              <a:t>d</a:t>
            </a:r>
            <a:r>
              <a:rPr kumimoji="1" lang="en-US" altLang="zh-CN" sz="2400" b="1" dirty="0" err="1" smtClean="0">
                <a:latin typeface="宋体" charset="-122"/>
                <a:sym typeface="Symbol" pitchFamily="18" charset="2"/>
              </a:rPr>
              <a:t>G</a:t>
            </a:r>
            <a:r>
              <a:rPr kumimoji="1" lang="en-US" altLang="zh-CN" sz="2400" b="1" baseline="-25000" dirty="0" err="1" smtClean="0">
                <a:latin typeface="宋体" charset="-122"/>
                <a:sym typeface="Symbol" pitchFamily="18" charset="2"/>
              </a:rPr>
              <a:t>m</a:t>
            </a:r>
            <a:r>
              <a:rPr kumimoji="1" lang="en-US" altLang="zh-CN" sz="2400" b="1" dirty="0" smtClean="0">
                <a:latin typeface="华文宋体"/>
                <a:ea typeface="华文宋体"/>
                <a:cs typeface="华文宋体"/>
                <a:sym typeface="Symbol" pitchFamily="18" charset="2"/>
              </a:rPr>
              <a:t>(</a:t>
            </a:r>
            <a:r>
              <a:rPr kumimoji="1" lang="el-GR" altLang="zh-CN" sz="2400" b="1" dirty="0">
                <a:latin typeface="华文宋体"/>
                <a:ea typeface="华文宋体"/>
                <a:cs typeface="华文宋体"/>
                <a:sym typeface="Symbol" pitchFamily="18" charset="2"/>
              </a:rPr>
              <a:t>α</a:t>
            </a:r>
            <a:r>
              <a:rPr kumimoji="1" lang="en-US" altLang="zh-CN" sz="2400" b="1" dirty="0" smtClean="0">
                <a:latin typeface="华文宋体"/>
                <a:ea typeface="华文宋体"/>
                <a:cs typeface="华文宋体"/>
                <a:sym typeface="Symbol" pitchFamily="18" charset="2"/>
              </a:rPr>
              <a:t>)=</a:t>
            </a:r>
            <a:endParaRPr kumimoji="1" lang="zh-CN" altLang="en-US" sz="2400" b="1" dirty="0">
              <a:latin typeface="华文宋体"/>
              <a:ea typeface="华文宋体"/>
              <a:cs typeface="华文宋体"/>
              <a:sym typeface="Symbol" pitchFamily="18" charset="2"/>
            </a:endParaRPr>
          </a:p>
        </p:txBody>
      </p:sp>
      <p:sp>
        <p:nvSpPr>
          <p:cNvPr id="22" name="Rectangle 28"/>
          <p:cNvSpPr>
            <a:spLocks noChangeArrowheads="1"/>
          </p:cNvSpPr>
          <p:nvPr/>
        </p:nvSpPr>
        <p:spPr bwMode="auto">
          <a:xfrm>
            <a:off x="5148064" y="5591547"/>
            <a:ext cx="1385887" cy="457200"/>
          </a:xfrm>
          <a:prstGeom prst="rect">
            <a:avLst/>
          </a:prstGeom>
          <a:noFill/>
          <a:ln w="9525">
            <a:noFill/>
            <a:miter lim="800000"/>
          </a:ln>
        </p:spPr>
        <p:txBody>
          <a:bodyPr anchor="b">
            <a:spAutoFit/>
          </a:bodyPr>
          <a:lstStyle/>
          <a:p>
            <a:r>
              <a:rPr kumimoji="1" lang="en-US" altLang="zh-CN" sz="2400" b="1" dirty="0" err="1">
                <a:latin typeface="华文宋体"/>
                <a:ea typeface="华文宋体"/>
                <a:cs typeface="华文宋体"/>
                <a:sym typeface="Symbol" pitchFamily="18" charset="2"/>
              </a:rPr>
              <a:t>d</a:t>
            </a:r>
            <a:r>
              <a:rPr kumimoji="1" lang="en-US" altLang="zh-CN" sz="2400" b="1" dirty="0" err="1">
                <a:latin typeface="宋体" charset="-122"/>
                <a:sym typeface="Symbol" pitchFamily="18" charset="2"/>
              </a:rPr>
              <a:t>G</a:t>
            </a:r>
            <a:r>
              <a:rPr kumimoji="1" lang="en-US" altLang="zh-CN" sz="2400" b="1" baseline="-25000" dirty="0" err="1">
                <a:latin typeface="宋体" charset="-122"/>
                <a:sym typeface="Symbol" pitchFamily="18" charset="2"/>
              </a:rPr>
              <a:t>m</a:t>
            </a:r>
            <a:r>
              <a:rPr kumimoji="1" lang="en-US" altLang="zh-CN" sz="2400" b="1" dirty="0">
                <a:latin typeface="华文宋体"/>
                <a:ea typeface="华文宋体"/>
                <a:cs typeface="华文宋体"/>
                <a:sym typeface="Symbol" pitchFamily="18" charset="2"/>
              </a:rPr>
              <a:t>(</a:t>
            </a:r>
            <a:r>
              <a:rPr kumimoji="1" lang="el-GR" altLang="zh-CN" sz="2400" dirty="0">
                <a:sym typeface="Symbol" pitchFamily="18" charset="2"/>
              </a:rPr>
              <a:t>β</a:t>
            </a:r>
            <a:r>
              <a:rPr kumimoji="1" lang="en-US" altLang="zh-CN" sz="2400" b="1" dirty="0">
                <a:latin typeface="华文宋体"/>
                <a:ea typeface="华文宋体"/>
                <a:cs typeface="华文宋体"/>
                <a:sym typeface="Symbol" pitchFamily="18" charset="2"/>
              </a:rPr>
              <a:t>)</a:t>
            </a:r>
            <a:endParaRPr kumimoji="1" lang="zh-CN" altLang="en-US" sz="2400" b="1" dirty="0">
              <a:latin typeface="华文宋体"/>
              <a:ea typeface="华文宋体"/>
              <a:cs typeface="华文宋体"/>
              <a:sym typeface="Symbol" pitchFamily="18" charset="2"/>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365" name="内容占位符 2"/>
          <p:cNvSpPr>
            <a:spLocks noGrp="1"/>
          </p:cNvSpPr>
          <p:nvPr>
            <p:ph idx="1"/>
          </p:nvPr>
        </p:nvSpPr>
        <p:spPr>
          <a:xfrm>
            <a:off x="539750" y="574675"/>
            <a:ext cx="8229600" cy="4525963"/>
          </a:xfrm>
        </p:spPr>
        <p:txBody>
          <a:bodyPr/>
          <a:lstStyle/>
          <a:p>
            <a:pPr eaLnBrk="1" hangingPunct="1">
              <a:lnSpc>
                <a:spcPct val="125000"/>
              </a:lnSpc>
              <a:spcBef>
                <a:spcPct val="25000"/>
              </a:spcBef>
              <a:buFont typeface="Wingdings" charset="2"/>
              <a:buNone/>
            </a:pPr>
            <a:r>
              <a:rPr lang="zh-CN" altLang="en-US" sz="2400" b="1" dirty="0" smtClean="0">
                <a:solidFill>
                  <a:srgbClr val="0000CC"/>
                </a:solidFill>
                <a:latin typeface="华文宋体"/>
                <a:ea typeface="华文宋体"/>
                <a:cs typeface="华文宋体"/>
              </a:rPr>
              <a:t>当</a:t>
            </a:r>
            <a:r>
              <a:rPr lang="el-GR" altLang="zh-CN" sz="2400" b="1" dirty="0" smtClean="0">
                <a:solidFill>
                  <a:srgbClr val="0000CC"/>
                </a:solidFill>
                <a:latin typeface="华文宋体"/>
                <a:ea typeface="华文宋体"/>
                <a:cs typeface="华文宋体"/>
              </a:rPr>
              <a:t>α</a:t>
            </a:r>
            <a:r>
              <a:rPr lang="zh-CN" altLang="en-US" sz="2400" b="1" dirty="0" smtClean="0">
                <a:solidFill>
                  <a:srgbClr val="0000CC"/>
                </a:solidFill>
                <a:latin typeface="华文宋体"/>
                <a:ea typeface="华文宋体"/>
                <a:cs typeface="华文宋体"/>
              </a:rPr>
              <a:t>相或</a:t>
            </a:r>
            <a:r>
              <a:rPr lang="el-GR" altLang="zh-CN" sz="2400" dirty="0" smtClean="0">
                <a:solidFill>
                  <a:srgbClr val="0000CC"/>
                </a:solidFill>
                <a:ea typeface="华文宋体"/>
                <a:cs typeface="华文宋体"/>
              </a:rPr>
              <a:t>β</a:t>
            </a:r>
            <a:r>
              <a:rPr lang="zh-CN" altLang="en-US" sz="2400" dirty="0" smtClean="0">
                <a:solidFill>
                  <a:srgbClr val="0000CC"/>
                </a:solidFill>
                <a:ea typeface="华文宋体"/>
                <a:cs typeface="华文宋体"/>
              </a:rPr>
              <a:t>相由</a:t>
            </a:r>
            <a:r>
              <a:rPr lang="en-US" altLang="zh-CN" sz="2400" b="1" dirty="0" smtClean="0">
                <a:solidFill>
                  <a:srgbClr val="0000CC"/>
                </a:solidFill>
                <a:latin typeface="宋体" charset="-122"/>
              </a:rPr>
              <a:t>T, P</a:t>
            </a:r>
            <a:r>
              <a:rPr lang="zh-CN" altLang="en-US" sz="2400" b="1" dirty="0" smtClean="0">
                <a:solidFill>
                  <a:srgbClr val="0000CC"/>
                </a:solidFill>
                <a:latin typeface="宋体" charset="-122"/>
              </a:rPr>
              <a:t>变化到</a:t>
            </a:r>
            <a:r>
              <a:rPr lang="en-US" altLang="zh-CN" sz="2400" b="1" dirty="0" err="1" smtClean="0">
                <a:solidFill>
                  <a:srgbClr val="0000CC"/>
                </a:solidFill>
                <a:latin typeface="宋体" charset="-122"/>
              </a:rPr>
              <a:t>T+dT,P+dP</a:t>
            </a:r>
            <a:r>
              <a:rPr lang="zh-CN" altLang="en-US" sz="2400" b="1" dirty="0" smtClean="0">
                <a:solidFill>
                  <a:srgbClr val="0000CC"/>
                </a:solidFill>
                <a:latin typeface="宋体" charset="-122"/>
              </a:rPr>
              <a:t>时：</a:t>
            </a:r>
            <a:endParaRPr lang="zh-CN" altLang="en-US" sz="2400" b="1" dirty="0" smtClean="0">
              <a:solidFill>
                <a:srgbClr val="0000CC"/>
              </a:solidFill>
              <a:latin typeface="宋体" charset="-122"/>
            </a:endParaRPr>
          </a:p>
          <a:p>
            <a:pPr eaLnBrk="1" hangingPunct="1">
              <a:lnSpc>
                <a:spcPct val="125000"/>
              </a:lnSpc>
              <a:spcBef>
                <a:spcPct val="25000"/>
              </a:spcBef>
              <a:buFont typeface="Arial" charset="0"/>
              <a:buNone/>
            </a:pPr>
            <a:r>
              <a:rPr lang="en-US" altLang="zh-CN" sz="2000" b="1" dirty="0" smtClean="0">
                <a:latin typeface="华文宋体"/>
                <a:ea typeface="华文宋体"/>
                <a:cs typeface="华文宋体"/>
              </a:rPr>
              <a:t>  </a:t>
            </a:r>
            <a:r>
              <a:rPr lang="en-US" altLang="zh-CN" sz="2400" b="1" dirty="0" err="1" smtClean="0">
                <a:solidFill>
                  <a:srgbClr val="0000CC"/>
                </a:solidFill>
                <a:latin typeface="华文宋体"/>
                <a:ea typeface="华文宋体"/>
                <a:cs typeface="华文宋体"/>
              </a:rPr>
              <a:t>d</a:t>
            </a:r>
            <a:r>
              <a:rPr lang="en-US" altLang="zh-CN" sz="2400" b="1" dirty="0" err="1" smtClean="0">
                <a:solidFill>
                  <a:srgbClr val="0000CC"/>
                </a:solidFill>
                <a:latin typeface="宋体" charset="-122"/>
              </a:rPr>
              <a:t>G</a:t>
            </a:r>
            <a:r>
              <a:rPr lang="en-US" altLang="zh-CN" sz="2400" b="1" baseline="-25000" dirty="0" err="1" smtClean="0">
                <a:solidFill>
                  <a:srgbClr val="0000CC"/>
                </a:solidFill>
                <a:latin typeface="宋体" charset="-122"/>
              </a:rPr>
              <a:t>m</a:t>
            </a:r>
            <a:r>
              <a:rPr lang="en-US" altLang="zh-CN" sz="2400" b="1" dirty="0" smtClean="0">
                <a:solidFill>
                  <a:srgbClr val="0000CC"/>
                </a:solidFill>
                <a:latin typeface="华文宋体"/>
                <a:ea typeface="华文宋体"/>
                <a:cs typeface="华文宋体"/>
              </a:rPr>
              <a:t>(</a:t>
            </a:r>
            <a:r>
              <a:rPr lang="el-GR" altLang="zh-CN" sz="2400" b="1" dirty="0" smtClean="0">
                <a:solidFill>
                  <a:srgbClr val="0000CC"/>
                </a:solidFill>
                <a:latin typeface="华文宋体"/>
                <a:ea typeface="华文宋体"/>
                <a:cs typeface="华文宋体"/>
              </a:rPr>
              <a:t>α</a:t>
            </a:r>
            <a:r>
              <a:rPr lang="en-US" altLang="zh-CN" sz="2400" b="1" dirty="0" smtClean="0">
                <a:solidFill>
                  <a:srgbClr val="0000CC"/>
                </a:solidFill>
                <a:latin typeface="华文宋体"/>
                <a:ea typeface="华文宋体"/>
                <a:cs typeface="华文宋体"/>
              </a:rPr>
              <a:t>)=</a:t>
            </a:r>
            <a:r>
              <a:rPr lang="en-US" altLang="zh-CN" sz="2400" b="1" dirty="0" smtClean="0">
                <a:solidFill>
                  <a:srgbClr val="0000CC"/>
                </a:solidFill>
                <a:latin typeface="宋体" charset="-122"/>
              </a:rPr>
              <a:t>-</a:t>
            </a:r>
            <a:r>
              <a:rPr lang="en-US" altLang="zh-CN" sz="2400" b="1" dirty="0" smtClean="0">
                <a:solidFill>
                  <a:srgbClr val="0000CC"/>
                </a:solidFill>
                <a:latin typeface="华文宋体"/>
                <a:ea typeface="华文宋体"/>
                <a:cs typeface="华文宋体"/>
              </a:rPr>
              <a:t>S</a:t>
            </a:r>
            <a:r>
              <a:rPr lang="en-US" altLang="zh-CN" sz="2400" b="1" baseline="-25000" dirty="0" smtClean="0">
                <a:solidFill>
                  <a:srgbClr val="0000CC"/>
                </a:solidFill>
                <a:latin typeface="宋体" charset="-122"/>
              </a:rPr>
              <a:t>m</a:t>
            </a:r>
            <a:r>
              <a:rPr lang="en-US" altLang="zh-CN" sz="2400" b="1" dirty="0" smtClean="0">
                <a:solidFill>
                  <a:srgbClr val="0000CC"/>
                </a:solidFill>
                <a:latin typeface="华文宋体"/>
                <a:ea typeface="华文宋体"/>
                <a:cs typeface="华文宋体"/>
              </a:rPr>
              <a:t>(</a:t>
            </a:r>
            <a:r>
              <a:rPr lang="el-GR" altLang="zh-CN" sz="2400" b="1" dirty="0" smtClean="0">
                <a:solidFill>
                  <a:srgbClr val="0000CC"/>
                </a:solidFill>
                <a:latin typeface="华文宋体"/>
                <a:ea typeface="华文宋体"/>
                <a:cs typeface="华文宋体"/>
              </a:rPr>
              <a:t>α</a:t>
            </a:r>
            <a:r>
              <a:rPr lang="en-US" altLang="zh-CN" sz="2400" b="1" dirty="0" smtClean="0">
                <a:solidFill>
                  <a:srgbClr val="0000CC"/>
                </a:solidFill>
                <a:latin typeface="华文宋体"/>
                <a:ea typeface="华文宋体"/>
                <a:cs typeface="华文宋体"/>
              </a:rPr>
              <a:t>)</a:t>
            </a:r>
            <a:r>
              <a:rPr lang="en-US" altLang="zh-CN" sz="2400" b="1" dirty="0" err="1" smtClean="0">
                <a:solidFill>
                  <a:srgbClr val="0000CC"/>
                </a:solidFill>
                <a:latin typeface="宋体" charset="-122"/>
              </a:rPr>
              <a:t>dT</a:t>
            </a:r>
            <a:r>
              <a:rPr lang="en-US" altLang="zh-CN" sz="2400" b="1" dirty="0" err="1" smtClean="0">
                <a:solidFill>
                  <a:srgbClr val="0000CC"/>
                </a:solidFill>
                <a:latin typeface="华文宋体"/>
                <a:ea typeface="华文宋体"/>
                <a:cs typeface="华文宋体"/>
              </a:rPr>
              <a:t>+</a:t>
            </a:r>
            <a:r>
              <a:rPr lang="en-US" altLang="zh-CN" sz="2400" b="1" dirty="0" err="1" smtClean="0">
                <a:solidFill>
                  <a:srgbClr val="0000CC"/>
                </a:solidFill>
                <a:latin typeface="宋体" charset="-122"/>
              </a:rPr>
              <a:t>V</a:t>
            </a:r>
            <a:r>
              <a:rPr lang="en-US" altLang="zh-CN" sz="2400" b="1" baseline="-25000" dirty="0" err="1" smtClean="0">
                <a:solidFill>
                  <a:srgbClr val="0000CC"/>
                </a:solidFill>
                <a:latin typeface="宋体" charset="-122"/>
              </a:rPr>
              <a:t>m</a:t>
            </a:r>
            <a:r>
              <a:rPr lang="en-US" altLang="zh-CN" sz="2400" b="1" dirty="0" smtClean="0">
                <a:solidFill>
                  <a:srgbClr val="0000CC"/>
                </a:solidFill>
                <a:latin typeface="华文宋体"/>
                <a:ea typeface="华文宋体"/>
                <a:cs typeface="华文宋体"/>
              </a:rPr>
              <a:t>(</a:t>
            </a:r>
            <a:r>
              <a:rPr lang="el-GR" altLang="zh-CN" sz="2400" b="1" dirty="0" smtClean="0">
                <a:solidFill>
                  <a:srgbClr val="0000CC"/>
                </a:solidFill>
                <a:latin typeface="华文宋体"/>
                <a:ea typeface="华文宋体"/>
                <a:cs typeface="华文宋体"/>
              </a:rPr>
              <a:t>α</a:t>
            </a:r>
            <a:r>
              <a:rPr lang="en-US" altLang="zh-CN" sz="2400" b="1" dirty="0" smtClean="0">
                <a:solidFill>
                  <a:srgbClr val="0000CC"/>
                </a:solidFill>
                <a:latin typeface="华文宋体"/>
                <a:ea typeface="华文宋体"/>
                <a:cs typeface="华文宋体"/>
              </a:rPr>
              <a:t>)</a:t>
            </a:r>
            <a:r>
              <a:rPr lang="en-US" altLang="zh-CN" sz="2400" b="1" dirty="0" err="1" smtClean="0">
                <a:solidFill>
                  <a:srgbClr val="0000CC"/>
                </a:solidFill>
                <a:latin typeface="宋体" charset="-122"/>
              </a:rPr>
              <a:t>dP</a:t>
            </a:r>
            <a:r>
              <a:rPr lang="en-US" altLang="zh-CN" sz="2400" b="1" dirty="0" smtClean="0">
                <a:solidFill>
                  <a:srgbClr val="0000CC"/>
                </a:solidFill>
                <a:latin typeface="宋体" charset="-122"/>
              </a:rPr>
              <a:t>   </a:t>
            </a:r>
            <a:r>
              <a:rPr lang="en-US" altLang="zh-CN" sz="2400" b="1" dirty="0" err="1" smtClean="0">
                <a:solidFill>
                  <a:srgbClr val="0000CC"/>
                </a:solidFill>
                <a:latin typeface="华文宋体"/>
                <a:ea typeface="华文宋体"/>
                <a:cs typeface="华文宋体"/>
              </a:rPr>
              <a:t>d</a:t>
            </a:r>
            <a:r>
              <a:rPr lang="en-US" altLang="zh-CN" sz="2400" b="1" dirty="0" err="1" smtClean="0">
                <a:solidFill>
                  <a:srgbClr val="0000CC"/>
                </a:solidFill>
                <a:latin typeface="宋体" charset="-122"/>
              </a:rPr>
              <a:t>G</a:t>
            </a:r>
            <a:r>
              <a:rPr lang="en-US" altLang="zh-CN" sz="2400" b="1" baseline="-25000" dirty="0" err="1" smtClean="0">
                <a:solidFill>
                  <a:srgbClr val="0000CC"/>
                </a:solidFill>
                <a:latin typeface="宋体" charset="-122"/>
              </a:rPr>
              <a:t>m</a:t>
            </a:r>
            <a:r>
              <a:rPr lang="en-US" altLang="zh-CN" sz="2400" b="1" dirty="0" smtClean="0">
                <a:solidFill>
                  <a:srgbClr val="0000CC"/>
                </a:solidFill>
                <a:latin typeface="华文宋体"/>
                <a:ea typeface="华文宋体"/>
                <a:cs typeface="华文宋体"/>
              </a:rPr>
              <a:t>(</a:t>
            </a:r>
            <a:r>
              <a:rPr lang="el-GR" altLang="zh-CN" sz="2400" dirty="0" smtClean="0">
                <a:solidFill>
                  <a:srgbClr val="0000CC"/>
                </a:solidFill>
                <a:latin typeface="华文中宋" pitchFamily="2" charset="-122"/>
                <a:ea typeface="华文中宋" pitchFamily="2" charset="-122"/>
                <a:cs typeface="华文中宋" pitchFamily="2" charset="-122"/>
              </a:rPr>
              <a:t>β</a:t>
            </a:r>
            <a:r>
              <a:rPr lang="en-US" altLang="zh-CN" sz="2400" b="1" dirty="0" smtClean="0">
                <a:solidFill>
                  <a:srgbClr val="0000CC"/>
                </a:solidFill>
                <a:latin typeface="华文宋体"/>
                <a:ea typeface="华文宋体"/>
                <a:cs typeface="华文宋体"/>
              </a:rPr>
              <a:t>)=</a:t>
            </a:r>
            <a:r>
              <a:rPr lang="en-US" altLang="zh-CN" sz="2400" b="1" dirty="0" smtClean="0">
                <a:solidFill>
                  <a:srgbClr val="0000CC"/>
                </a:solidFill>
                <a:latin typeface="宋体" charset="-122"/>
              </a:rPr>
              <a:t>-S</a:t>
            </a:r>
            <a:r>
              <a:rPr lang="en-US" altLang="zh-CN" sz="2400" b="1" baseline="-25000" dirty="0" smtClean="0">
                <a:solidFill>
                  <a:srgbClr val="0000CC"/>
                </a:solidFill>
                <a:latin typeface="宋体" charset="-122"/>
              </a:rPr>
              <a:t>m</a:t>
            </a:r>
            <a:r>
              <a:rPr lang="en-US" altLang="zh-CN" sz="2400" b="1" dirty="0" smtClean="0">
                <a:solidFill>
                  <a:srgbClr val="0000CC"/>
                </a:solidFill>
                <a:latin typeface="华文宋体"/>
                <a:ea typeface="华文宋体"/>
                <a:cs typeface="华文宋体"/>
              </a:rPr>
              <a:t>(</a:t>
            </a:r>
            <a:r>
              <a:rPr lang="el-GR" altLang="zh-CN" sz="2400" dirty="0" smtClean="0">
                <a:solidFill>
                  <a:srgbClr val="0000CC"/>
                </a:solidFill>
                <a:latin typeface="华文中宋" pitchFamily="2" charset="-122"/>
                <a:ea typeface="华文中宋" pitchFamily="2" charset="-122"/>
                <a:cs typeface="华文中宋" pitchFamily="2" charset="-122"/>
              </a:rPr>
              <a:t>β</a:t>
            </a:r>
            <a:r>
              <a:rPr lang="en-US" altLang="zh-CN" sz="2400" b="1" dirty="0" smtClean="0">
                <a:solidFill>
                  <a:srgbClr val="0000CC"/>
                </a:solidFill>
                <a:latin typeface="华文宋体"/>
                <a:ea typeface="华文宋体"/>
                <a:cs typeface="华文宋体"/>
              </a:rPr>
              <a:t>)</a:t>
            </a:r>
            <a:r>
              <a:rPr lang="en-US" altLang="zh-CN" sz="2400" b="1" dirty="0" err="1" smtClean="0">
                <a:solidFill>
                  <a:srgbClr val="0000CC"/>
                </a:solidFill>
                <a:latin typeface="宋体" charset="-122"/>
              </a:rPr>
              <a:t>dT+V</a:t>
            </a:r>
            <a:r>
              <a:rPr lang="en-US" altLang="zh-CN" sz="2400" b="1" baseline="-25000" dirty="0" err="1" smtClean="0">
                <a:solidFill>
                  <a:srgbClr val="0000CC"/>
                </a:solidFill>
                <a:latin typeface="宋体" charset="-122"/>
              </a:rPr>
              <a:t>m</a:t>
            </a:r>
            <a:r>
              <a:rPr lang="en-US" altLang="zh-CN" sz="2400" b="1" dirty="0" smtClean="0">
                <a:solidFill>
                  <a:srgbClr val="0000CC"/>
                </a:solidFill>
                <a:latin typeface="华文宋体"/>
                <a:ea typeface="华文宋体"/>
                <a:cs typeface="华文宋体"/>
              </a:rPr>
              <a:t>(</a:t>
            </a:r>
            <a:r>
              <a:rPr lang="el-GR" altLang="zh-CN" sz="2400" dirty="0" smtClean="0">
                <a:solidFill>
                  <a:srgbClr val="0000CC"/>
                </a:solidFill>
                <a:latin typeface="华文中宋" pitchFamily="2" charset="-122"/>
                <a:ea typeface="华文中宋" pitchFamily="2" charset="-122"/>
                <a:cs typeface="华文中宋" pitchFamily="2" charset="-122"/>
              </a:rPr>
              <a:t>β</a:t>
            </a:r>
            <a:r>
              <a:rPr lang="en-US" altLang="zh-CN" sz="2400" b="1" dirty="0" smtClean="0">
                <a:solidFill>
                  <a:srgbClr val="0000CC"/>
                </a:solidFill>
                <a:latin typeface="华文宋体"/>
                <a:ea typeface="华文宋体"/>
                <a:cs typeface="华文宋体"/>
              </a:rPr>
              <a:t>)</a:t>
            </a:r>
            <a:r>
              <a:rPr lang="en-US" altLang="zh-CN" sz="2400" b="1" dirty="0" err="1" smtClean="0">
                <a:solidFill>
                  <a:srgbClr val="0000CC"/>
                </a:solidFill>
                <a:latin typeface="宋体" charset="-122"/>
              </a:rPr>
              <a:t>dP</a:t>
            </a:r>
            <a:endParaRPr lang="zh-CN" altLang="en-US" sz="2400" b="1" dirty="0" smtClean="0">
              <a:solidFill>
                <a:srgbClr val="0000CC"/>
              </a:solidFill>
            </a:endParaRPr>
          </a:p>
          <a:p>
            <a:pPr eaLnBrk="1" hangingPunct="1"/>
            <a:endParaRPr lang="zh-CN" altLang="en-US" dirty="0" smtClean="0"/>
          </a:p>
        </p:txBody>
      </p:sp>
      <p:graphicFrame>
        <p:nvGraphicFramePr>
          <p:cNvPr id="130355" name="Object 1331"/>
          <p:cNvGraphicFramePr>
            <a:graphicFrameLocks noChangeAspect="1"/>
          </p:cNvGraphicFramePr>
          <p:nvPr/>
        </p:nvGraphicFramePr>
        <p:xfrm>
          <a:off x="611188" y="1700213"/>
          <a:ext cx="6667500" cy="504825"/>
        </p:xfrm>
        <a:graphic>
          <a:graphicData uri="http://schemas.openxmlformats.org/presentationml/2006/ole">
            <mc:AlternateContent xmlns:mc="http://schemas.openxmlformats.org/markup-compatibility/2006">
              <mc:Choice xmlns:v="urn:schemas-microsoft-com:vml" Requires="v">
                <p:oleObj spid="_x0000_s200268" name="公式" r:id="rId1" imgW="0" imgH="0" progId="Equation.3">
                  <p:embed/>
                </p:oleObj>
              </mc:Choice>
              <mc:Fallback>
                <p:oleObj name="公式" r:id="rId1" imgW="0" imgH="0" progId="Equation.3">
                  <p:embed/>
                  <p:pic>
                    <p:nvPicPr>
                      <p:cNvPr id="0" name="Picture 13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700213"/>
                        <a:ext cx="666750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0358" name="Object 1334"/>
          <p:cNvGraphicFramePr>
            <a:graphicFrameLocks noChangeAspect="1"/>
          </p:cNvGraphicFramePr>
          <p:nvPr/>
        </p:nvGraphicFramePr>
        <p:xfrm>
          <a:off x="1289050" y="2392363"/>
          <a:ext cx="4330700" cy="390525"/>
        </p:xfrm>
        <a:graphic>
          <a:graphicData uri="http://schemas.openxmlformats.org/presentationml/2006/ole">
            <mc:AlternateContent xmlns:mc="http://schemas.openxmlformats.org/markup-compatibility/2006">
              <mc:Choice xmlns:v="urn:schemas-microsoft-com:vml" Requires="v">
                <p:oleObj spid="_x0000_s200269" name="公式" r:id="rId3" imgW="0" imgH="0" progId="Equation.3">
                  <p:embed/>
                </p:oleObj>
              </mc:Choice>
              <mc:Fallback>
                <p:oleObj name="公式" r:id="rId3" imgW="0" imgH="0" progId="Equation.3">
                  <p:embed/>
                  <p:pic>
                    <p:nvPicPr>
                      <p:cNvPr id="0" name="Picture 1334"/>
                      <p:cNvPicPr>
                        <a:picLocks noChangeAspect="1" noChangeArrowheads="1"/>
                      </p:cNvPicPr>
                      <p:nvPr/>
                    </p:nvPicPr>
                    <p:blipFill>
                      <a:blip r:embed="rId4"/>
                      <a:srcRect/>
                      <a:stretch>
                        <a:fillRect/>
                      </a:stretch>
                    </p:blipFill>
                    <p:spPr bwMode="auto">
                      <a:xfrm>
                        <a:off x="1289050" y="2392363"/>
                        <a:ext cx="4330700"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0359" name="Object 1335"/>
          <p:cNvGraphicFramePr>
            <a:graphicFrameLocks noChangeAspect="1"/>
          </p:cNvGraphicFramePr>
          <p:nvPr/>
        </p:nvGraphicFramePr>
        <p:xfrm>
          <a:off x="733424" y="2996952"/>
          <a:ext cx="2127555" cy="841623"/>
        </p:xfrm>
        <a:graphic>
          <a:graphicData uri="http://schemas.openxmlformats.org/presentationml/2006/ole">
            <mc:AlternateContent xmlns:mc="http://schemas.openxmlformats.org/markup-compatibility/2006">
              <mc:Choice xmlns:v="urn:schemas-microsoft-com:vml" Requires="v">
                <p:oleObj spid="_x0000_s200270" name="公式" r:id="rId5" imgW="0" imgH="0" progId="Equation.3">
                  <p:embed/>
                </p:oleObj>
              </mc:Choice>
              <mc:Fallback>
                <p:oleObj name="公式" r:id="rId5" imgW="0" imgH="0" progId="Equation.3">
                  <p:embed/>
                  <p:pic>
                    <p:nvPicPr>
                      <p:cNvPr id="0" name="Picture 1335"/>
                      <p:cNvPicPr>
                        <a:picLocks noChangeAspect="1" noChangeArrowheads="1"/>
                      </p:cNvPicPr>
                      <p:nvPr/>
                    </p:nvPicPr>
                    <p:blipFill>
                      <a:blip r:embed="rId6"/>
                      <a:srcRect/>
                      <a:stretch>
                        <a:fillRect/>
                      </a:stretch>
                    </p:blipFill>
                    <p:spPr bwMode="auto">
                      <a:xfrm>
                        <a:off x="733424" y="2996952"/>
                        <a:ext cx="2127555" cy="841623"/>
                      </a:xfrm>
                      <a:prstGeom prst="rect">
                        <a:avLst/>
                      </a:prstGeom>
                      <a:noFill/>
                    </p:spPr>
                  </p:pic>
                </p:oleObj>
              </mc:Fallback>
            </mc:AlternateContent>
          </a:graphicData>
        </a:graphic>
      </p:graphicFrame>
      <p:graphicFrame>
        <p:nvGraphicFramePr>
          <p:cNvPr id="130360" name="Object 1336"/>
          <p:cNvGraphicFramePr>
            <a:graphicFrameLocks noChangeAspect="1"/>
          </p:cNvGraphicFramePr>
          <p:nvPr/>
        </p:nvGraphicFramePr>
        <p:xfrm>
          <a:off x="3059832" y="3356992"/>
          <a:ext cx="3264797" cy="458217"/>
        </p:xfrm>
        <a:graphic>
          <a:graphicData uri="http://schemas.openxmlformats.org/presentationml/2006/ole">
            <mc:AlternateContent xmlns:mc="http://schemas.openxmlformats.org/markup-compatibility/2006">
              <mc:Choice xmlns:v="urn:schemas-microsoft-com:vml" Requires="v">
                <p:oleObj spid="_x0000_s200271" name="公式" r:id="rId7" imgW="0" imgH="0" progId="Equation.3">
                  <p:embed/>
                </p:oleObj>
              </mc:Choice>
              <mc:Fallback>
                <p:oleObj name="公式" r:id="rId7" imgW="0" imgH="0" progId="Equation.3">
                  <p:embed/>
                  <p:pic>
                    <p:nvPicPr>
                      <p:cNvPr id="0" name="Picture 1336"/>
                      <p:cNvPicPr>
                        <a:picLocks noChangeAspect="1" noChangeArrowheads="1"/>
                      </p:cNvPicPr>
                      <p:nvPr/>
                    </p:nvPicPr>
                    <p:blipFill>
                      <a:blip r:embed="rId8"/>
                      <a:srcRect/>
                      <a:stretch>
                        <a:fillRect/>
                      </a:stretch>
                    </p:blipFill>
                    <p:spPr bwMode="auto">
                      <a:xfrm>
                        <a:off x="3059832" y="3356992"/>
                        <a:ext cx="3264797" cy="458217"/>
                      </a:xfrm>
                      <a:prstGeom prst="rect">
                        <a:avLst/>
                      </a:prstGeom>
                      <a:noFill/>
                    </p:spPr>
                  </p:pic>
                </p:oleObj>
              </mc:Fallback>
            </mc:AlternateContent>
          </a:graphicData>
        </a:graphic>
      </p:graphicFrame>
      <p:graphicFrame>
        <p:nvGraphicFramePr>
          <p:cNvPr id="130361" name="Object 1337"/>
          <p:cNvGraphicFramePr>
            <a:graphicFrameLocks noChangeAspect="1"/>
          </p:cNvGraphicFramePr>
          <p:nvPr/>
        </p:nvGraphicFramePr>
        <p:xfrm>
          <a:off x="3203848" y="2852936"/>
          <a:ext cx="2557345" cy="433065"/>
        </p:xfrm>
        <a:graphic>
          <a:graphicData uri="http://schemas.openxmlformats.org/presentationml/2006/ole">
            <mc:AlternateContent xmlns:mc="http://schemas.openxmlformats.org/markup-compatibility/2006">
              <mc:Choice xmlns:v="urn:schemas-microsoft-com:vml" Requires="v">
                <p:oleObj spid="_x0000_s200272" name="公式" r:id="rId9" imgW="0" imgH="0" progId="Equation.3">
                  <p:embed/>
                </p:oleObj>
              </mc:Choice>
              <mc:Fallback>
                <p:oleObj name="公式" r:id="rId9" imgW="0" imgH="0" progId="Equation.3">
                  <p:embed/>
                  <p:pic>
                    <p:nvPicPr>
                      <p:cNvPr id="0" name="Picture 1337"/>
                      <p:cNvPicPr>
                        <a:picLocks noChangeAspect="1" noChangeArrowheads="1"/>
                      </p:cNvPicPr>
                      <p:nvPr/>
                    </p:nvPicPr>
                    <p:blipFill>
                      <a:blip r:embed="rId10"/>
                      <a:srcRect/>
                      <a:stretch>
                        <a:fillRect/>
                      </a:stretch>
                    </p:blipFill>
                    <p:spPr bwMode="auto">
                      <a:xfrm>
                        <a:off x="3203848" y="2852936"/>
                        <a:ext cx="2557345" cy="433065"/>
                      </a:xfrm>
                      <a:prstGeom prst="rect">
                        <a:avLst/>
                      </a:prstGeom>
                      <a:noFill/>
                    </p:spPr>
                  </p:pic>
                </p:oleObj>
              </mc:Fallback>
            </mc:AlternateContent>
          </a:graphicData>
        </a:graphic>
      </p:graphicFrame>
      <p:graphicFrame>
        <p:nvGraphicFramePr>
          <p:cNvPr id="130362" name="Object 1338"/>
          <p:cNvGraphicFramePr>
            <a:graphicFrameLocks noChangeAspect="1"/>
          </p:cNvGraphicFramePr>
          <p:nvPr/>
        </p:nvGraphicFramePr>
        <p:xfrm>
          <a:off x="6588224" y="2797427"/>
          <a:ext cx="1944216" cy="881257"/>
        </p:xfrm>
        <a:graphic>
          <a:graphicData uri="http://schemas.openxmlformats.org/presentationml/2006/ole">
            <mc:AlternateContent xmlns:mc="http://schemas.openxmlformats.org/markup-compatibility/2006">
              <mc:Choice xmlns:v="urn:schemas-microsoft-com:vml" Requires="v">
                <p:oleObj spid="_x0000_s200273" name="公式" r:id="rId11" imgW="0" imgH="0" progId="Equation.3">
                  <p:embed/>
                </p:oleObj>
              </mc:Choice>
              <mc:Fallback>
                <p:oleObj name="公式" r:id="rId11" imgW="0" imgH="0" progId="Equation.3">
                  <p:embed/>
                  <p:pic>
                    <p:nvPicPr>
                      <p:cNvPr id="0" name="Picture 1338"/>
                      <p:cNvPicPr>
                        <a:picLocks noChangeAspect="1" noChangeArrowheads="1"/>
                      </p:cNvPicPr>
                      <p:nvPr/>
                    </p:nvPicPr>
                    <p:blipFill>
                      <a:blip r:embed="rId12"/>
                      <a:srcRect/>
                      <a:stretch>
                        <a:fillRect/>
                      </a:stretch>
                    </p:blipFill>
                    <p:spPr bwMode="auto">
                      <a:xfrm>
                        <a:off x="6588224" y="2797427"/>
                        <a:ext cx="1944216" cy="881257"/>
                      </a:xfrm>
                      <a:prstGeom prst="rect">
                        <a:avLst/>
                      </a:prstGeom>
                      <a:noFill/>
                    </p:spPr>
                  </p:pic>
                </p:oleObj>
              </mc:Fallback>
            </mc:AlternateContent>
          </a:graphicData>
        </a:graphic>
      </p:graphicFrame>
      <p:graphicFrame>
        <p:nvGraphicFramePr>
          <p:cNvPr id="130363" name="Object 1339"/>
          <p:cNvGraphicFramePr>
            <a:graphicFrameLocks noChangeAspect="1"/>
          </p:cNvGraphicFramePr>
          <p:nvPr/>
        </p:nvGraphicFramePr>
        <p:xfrm>
          <a:off x="885825" y="4183063"/>
          <a:ext cx="1620838" cy="436562"/>
        </p:xfrm>
        <a:graphic>
          <a:graphicData uri="http://schemas.openxmlformats.org/presentationml/2006/ole">
            <mc:AlternateContent xmlns:mc="http://schemas.openxmlformats.org/markup-compatibility/2006">
              <mc:Choice xmlns:v="urn:schemas-microsoft-com:vml" Requires="v">
                <p:oleObj spid="_x0000_s200274" name="公式" r:id="rId13" imgW="0" imgH="0" progId="Equation.3">
                  <p:embed/>
                </p:oleObj>
              </mc:Choice>
              <mc:Fallback>
                <p:oleObj name="公式" r:id="rId13" imgW="0" imgH="0" progId="Equation.3">
                  <p:embed/>
                  <p:pic>
                    <p:nvPicPr>
                      <p:cNvPr id="0" name="Picture 1339"/>
                      <p:cNvPicPr>
                        <a:picLocks noChangeAspect="1" noChangeArrowheads="1"/>
                      </p:cNvPicPr>
                      <p:nvPr/>
                    </p:nvPicPr>
                    <p:blipFill>
                      <a:blip r:embed="rId14"/>
                      <a:srcRect/>
                      <a:stretch>
                        <a:fillRect/>
                      </a:stretch>
                    </p:blipFill>
                    <p:spPr bwMode="auto">
                      <a:xfrm>
                        <a:off x="885825" y="4183063"/>
                        <a:ext cx="1620838" cy="436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0364" name="Object 1340"/>
          <p:cNvGraphicFramePr>
            <a:graphicFrameLocks noChangeAspect="1"/>
          </p:cNvGraphicFramePr>
          <p:nvPr/>
        </p:nvGraphicFramePr>
        <p:xfrm>
          <a:off x="2705572" y="4074393"/>
          <a:ext cx="4530725" cy="866775"/>
        </p:xfrm>
        <a:graphic>
          <a:graphicData uri="http://schemas.openxmlformats.org/presentationml/2006/ole">
            <mc:AlternateContent xmlns:mc="http://schemas.openxmlformats.org/markup-compatibility/2006">
              <mc:Choice xmlns:v="urn:schemas-microsoft-com:vml" Requires="v">
                <p:oleObj spid="_x0000_s200275" name="公式" r:id="rId15" imgW="0" imgH="0" progId="Equation.3">
                  <p:embed/>
                </p:oleObj>
              </mc:Choice>
              <mc:Fallback>
                <p:oleObj name="公式" r:id="rId15" imgW="0" imgH="0" progId="Equation.3">
                  <p:embed/>
                  <p:pic>
                    <p:nvPicPr>
                      <p:cNvPr id="0" name="Picture 1340"/>
                      <p:cNvPicPr>
                        <a:picLocks noChangeAspect="1" noChangeArrowheads="1"/>
                      </p:cNvPicPr>
                      <p:nvPr/>
                    </p:nvPicPr>
                    <p:blipFill>
                      <a:blip r:embed="rId16"/>
                      <a:srcRect/>
                      <a:stretch>
                        <a:fillRect/>
                      </a:stretch>
                    </p:blipFill>
                    <p:spPr bwMode="auto">
                      <a:xfrm>
                        <a:off x="2705572" y="4074393"/>
                        <a:ext cx="4530725" cy="866775"/>
                      </a:xfrm>
                      <a:prstGeom prst="rect">
                        <a:avLst/>
                      </a:prstGeom>
                      <a:solidFill>
                        <a:srgbClr val="FFC000"/>
                      </a:solidFill>
                    </p:spPr>
                  </p:pic>
                </p:oleObj>
              </mc:Fallback>
            </mc:AlternateContent>
          </a:graphicData>
        </a:graphic>
      </p:graphicFrame>
      <p:sp>
        <p:nvSpPr>
          <p:cNvPr id="130366" name="Rectangle 20"/>
          <p:cNvSpPr>
            <a:spLocks noChangeArrowheads="1"/>
          </p:cNvSpPr>
          <p:nvPr/>
        </p:nvSpPr>
        <p:spPr bwMode="auto">
          <a:xfrm>
            <a:off x="7236297" y="4509120"/>
            <a:ext cx="1728192" cy="400110"/>
          </a:xfrm>
          <a:prstGeom prst="rect">
            <a:avLst/>
          </a:prstGeom>
          <a:noFill/>
          <a:ln w="9525">
            <a:noFill/>
            <a:miter lim="800000"/>
          </a:ln>
        </p:spPr>
        <p:txBody>
          <a:bodyPr wrap="square" anchor="b">
            <a:spAutoFit/>
          </a:bodyPr>
          <a:lstStyle/>
          <a:p>
            <a:r>
              <a:rPr lang="zh-CN" altLang="en-US" sz="2000" b="1" dirty="0">
                <a:solidFill>
                  <a:srgbClr val="C00000"/>
                </a:solidFill>
                <a:latin typeface="华文宋体"/>
                <a:ea typeface="华文宋体"/>
                <a:cs typeface="华文宋体"/>
                <a:sym typeface="Symbol" pitchFamily="18" charset="2"/>
              </a:rPr>
              <a:t>克拉佩龙方程</a:t>
            </a:r>
            <a:endParaRPr lang="zh-CN" altLang="en-US" sz="2000" b="1" dirty="0">
              <a:solidFill>
                <a:srgbClr val="C00000"/>
              </a:solidFill>
              <a:latin typeface="华文宋体"/>
              <a:ea typeface="华文宋体"/>
              <a:cs typeface="华文宋体"/>
              <a:sym typeface="Symbol" pitchFamily="18" charset="2"/>
            </a:endParaRPr>
          </a:p>
        </p:txBody>
      </p:sp>
      <p:sp>
        <p:nvSpPr>
          <p:cNvPr id="130367" name="Rectangle 21"/>
          <p:cNvSpPr>
            <a:spLocks noChangeArrowheads="1"/>
          </p:cNvSpPr>
          <p:nvPr/>
        </p:nvSpPr>
        <p:spPr bwMode="auto">
          <a:xfrm>
            <a:off x="539552" y="4909230"/>
            <a:ext cx="7224712" cy="523220"/>
          </a:xfrm>
          <a:prstGeom prst="rect">
            <a:avLst/>
          </a:prstGeom>
          <a:noFill/>
          <a:ln w="9525">
            <a:noFill/>
            <a:miter lim="800000"/>
          </a:ln>
        </p:spPr>
        <p:txBody>
          <a:bodyPr anchor="b">
            <a:spAutoFit/>
          </a:bodyPr>
          <a:lstStyle/>
          <a:p>
            <a:r>
              <a:rPr lang="zh-CN" altLang="en-US" sz="2800" b="1" dirty="0">
                <a:solidFill>
                  <a:srgbClr val="0000CC"/>
                </a:solidFill>
                <a:latin typeface="华文行楷" pitchFamily="2" charset="-122"/>
                <a:ea typeface="华文行楷" pitchFamily="2" charset="-122"/>
                <a:cs typeface="华文行楷" pitchFamily="2" charset="-122"/>
                <a:sym typeface="Symbol" pitchFamily="18" charset="2"/>
              </a:rPr>
              <a:t>（适用条件：单组分任意两相平衡）</a:t>
            </a:r>
            <a:endParaRPr lang="zh-CN" altLang="en-US" sz="2800" b="1" dirty="0">
              <a:solidFill>
                <a:srgbClr val="0000CC"/>
              </a:solidFill>
              <a:latin typeface="华文行楷" pitchFamily="2" charset="-122"/>
              <a:ea typeface="华文行楷" pitchFamily="2" charset="-122"/>
              <a:cs typeface="华文行楷" pitchFamily="2" charset="-122"/>
              <a:sym typeface="Symbol" pitchFamily="18" charset="2"/>
            </a:endParaRPr>
          </a:p>
        </p:txBody>
      </p:sp>
      <p:sp>
        <p:nvSpPr>
          <p:cNvPr id="13" name="Text Box 13"/>
          <p:cNvSpPr txBox="1">
            <a:spLocks noChangeArrowheads="1"/>
          </p:cNvSpPr>
          <p:nvPr/>
        </p:nvSpPr>
        <p:spPr bwMode="auto">
          <a:xfrm>
            <a:off x="323528" y="5461815"/>
            <a:ext cx="8568952"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spcBef>
                <a:spcPct val="20000"/>
              </a:spcBef>
              <a:buClr>
                <a:schemeClr val="accent1"/>
              </a:buClr>
              <a:buSzPct val="90000"/>
              <a:buFont typeface="Monotype Sorts" pitchFamily="2" charset="2"/>
              <a:buNone/>
            </a:pPr>
            <a:r>
              <a:rPr kumimoji="1" lang="en-US" altLang="zh-CN" sz="2000" dirty="0" err="1" smtClean="0">
                <a:solidFill>
                  <a:srgbClr val="FF0000"/>
                </a:solidFill>
              </a:rPr>
              <a:t>Clapeyron</a:t>
            </a:r>
            <a:r>
              <a:rPr kumimoji="1" lang="zh-CN" altLang="en-US" sz="2000" dirty="0" smtClean="0">
                <a:solidFill>
                  <a:srgbClr val="FF0000"/>
                </a:solidFill>
              </a:rPr>
              <a:t>方程</a:t>
            </a:r>
            <a:r>
              <a:rPr kumimoji="1" lang="zh-CN" altLang="en-US" sz="2000" dirty="0" smtClean="0"/>
              <a:t>表示</a:t>
            </a:r>
            <a:r>
              <a:rPr kumimoji="1" lang="zh-CN" altLang="en-US" sz="2000" dirty="0">
                <a:solidFill>
                  <a:srgbClr val="FF0000"/>
                </a:solidFill>
              </a:rPr>
              <a:t>纯物质两相平衡时</a:t>
            </a:r>
            <a:r>
              <a:rPr kumimoji="1" lang="zh-CN" altLang="en-US" sz="2000" dirty="0"/>
              <a:t>，平衡压力</a:t>
            </a:r>
            <a:r>
              <a:rPr kumimoji="1" lang="en-US" altLang="zh-CN" sz="2000" i="1" dirty="0"/>
              <a:t>p</a:t>
            </a:r>
            <a:r>
              <a:rPr kumimoji="1" lang="zh-CN" altLang="en-US" sz="2000" dirty="0"/>
              <a:t>与平衡温度</a:t>
            </a:r>
            <a:r>
              <a:rPr kumimoji="1" lang="en-US" altLang="zh-CN" sz="2000" i="1" dirty="0"/>
              <a:t>T</a:t>
            </a:r>
            <a:r>
              <a:rPr kumimoji="1" lang="zh-CN" altLang="en-US" sz="2000" dirty="0"/>
              <a:t>必须遵从的规律，即平衡压力随平衡温度的变化率与该相变化过程的摩尔焓变 </a:t>
            </a:r>
            <a:r>
              <a:rPr kumimoji="1" lang="zh-CN" altLang="en-US" sz="2000" dirty="0" smtClean="0"/>
              <a:t>，摩尔体积变化有关</a:t>
            </a:r>
            <a:r>
              <a:rPr kumimoji="1" lang="zh-CN" altLang="en-US" sz="2000" dirty="0"/>
              <a:t>。</a:t>
            </a:r>
            <a:endParaRPr kumimoji="1"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8" presetClass="entr" presetSubtype="0" accel="5000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13"/>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13"/>
                                        </p:tgtEl>
                                        <p:attrNameLst>
                                          <p:attrName>ppt_y</p:attrName>
                                        </p:attrNameLst>
                                      </p:cBhvr>
                                      <p:tavLst>
                                        <p:tav tm="0">
                                          <p:val>
                                            <p:strVal val="#ppt_y"/>
                                          </p:val>
                                        </p:tav>
                                        <p:tav tm="100000">
                                          <p:val>
                                            <p:strVal val="#ppt_y"/>
                                          </p:val>
                                        </p:tav>
                                      </p:tavLst>
                                    </p:anim>
                                    <p:animEffect transition="in" filter="fade">
                                      <p:cBhvr>
                                        <p:cTn id="10"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81" name="标题 1"/>
          <p:cNvSpPr>
            <a:spLocks noGrp="1"/>
          </p:cNvSpPr>
          <p:nvPr>
            <p:ph type="title"/>
          </p:nvPr>
        </p:nvSpPr>
        <p:spPr/>
        <p:txBody>
          <a:bodyPr/>
          <a:lstStyle/>
          <a:p>
            <a:pPr eaLnBrk="1" hangingPunct="1"/>
            <a:r>
              <a:rPr lang="en-US" altLang="zh-CN" b="1" dirty="0" smtClean="0">
                <a:solidFill>
                  <a:srgbClr val="FF0000"/>
                </a:solidFill>
                <a:latin typeface="宋体" charset="-122"/>
              </a:rPr>
              <a:t>            </a:t>
            </a:r>
            <a:endParaRPr lang="zh-CN" altLang="en-US" dirty="0" smtClean="0"/>
          </a:p>
        </p:txBody>
      </p:sp>
      <p:sp>
        <p:nvSpPr>
          <p:cNvPr id="78482" name="内容占位符 2"/>
          <p:cNvSpPr>
            <a:spLocks noGrp="1"/>
          </p:cNvSpPr>
          <p:nvPr>
            <p:ph idx="1"/>
          </p:nvPr>
        </p:nvSpPr>
        <p:spPr>
          <a:xfrm>
            <a:off x="251520" y="1115053"/>
            <a:ext cx="8686800" cy="4525963"/>
          </a:xfrm>
        </p:spPr>
        <p:txBody>
          <a:bodyPr/>
          <a:lstStyle/>
          <a:p>
            <a:pPr eaLnBrk="1" hangingPunct="1"/>
            <a:r>
              <a:rPr lang="zh-CN" altLang="en-US" dirty="0" smtClean="0">
                <a:latin typeface="华文行楷" pitchFamily="2" charset="-122"/>
                <a:ea typeface="华文行楷" pitchFamily="2" charset="-122"/>
                <a:cs typeface="华文行楷" pitchFamily="2" charset="-122"/>
              </a:rPr>
              <a:t>二、固</a:t>
            </a:r>
            <a:r>
              <a:rPr lang="en-US" altLang="zh-CN" dirty="0" smtClean="0">
                <a:latin typeface="华文行楷" pitchFamily="2" charset="-122"/>
                <a:ea typeface="华文行楷" pitchFamily="2" charset="-122"/>
                <a:cs typeface="华文行楷" pitchFamily="2" charset="-122"/>
              </a:rPr>
              <a:t>—</a:t>
            </a:r>
            <a:r>
              <a:rPr lang="zh-CN" altLang="en-US" dirty="0" smtClean="0">
                <a:latin typeface="华文行楷" pitchFamily="2" charset="-122"/>
                <a:ea typeface="华文行楷" pitchFamily="2" charset="-122"/>
                <a:cs typeface="华文行楷" pitchFamily="2" charset="-122"/>
              </a:rPr>
              <a:t>液或固</a:t>
            </a:r>
            <a:r>
              <a:rPr lang="en-US" altLang="zh-CN" dirty="0" smtClean="0">
                <a:latin typeface="华文行楷" pitchFamily="2" charset="-122"/>
                <a:ea typeface="华文行楷" pitchFamily="2" charset="-122"/>
                <a:cs typeface="华文行楷" pitchFamily="2" charset="-122"/>
              </a:rPr>
              <a:t>—</a:t>
            </a:r>
            <a:r>
              <a:rPr lang="zh-CN" altLang="en-US" dirty="0" smtClean="0">
                <a:latin typeface="华文行楷" pitchFamily="2" charset="-122"/>
                <a:ea typeface="华文行楷" pitchFamily="2" charset="-122"/>
                <a:cs typeface="华文行楷" pitchFamily="2" charset="-122"/>
              </a:rPr>
              <a:t>固平衡积分式</a:t>
            </a:r>
            <a:endParaRPr lang="zh-CN" altLang="en-US" dirty="0" smtClean="0">
              <a:latin typeface="华文行楷" pitchFamily="2" charset="-122"/>
              <a:ea typeface="华文行楷" pitchFamily="2" charset="-122"/>
              <a:cs typeface="华文行楷" pitchFamily="2" charset="-122"/>
            </a:endParaRPr>
          </a:p>
          <a:p>
            <a:pPr eaLnBrk="1" hangingPunct="1"/>
            <a:endParaRPr lang="zh-CN" altLang="en-US" dirty="0" smtClean="0"/>
          </a:p>
        </p:txBody>
      </p:sp>
      <p:sp>
        <p:nvSpPr>
          <p:cNvPr id="78483" name="Rectangle 14"/>
          <p:cNvSpPr>
            <a:spLocks noChangeArrowheads="1"/>
          </p:cNvSpPr>
          <p:nvPr/>
        </p:nvSpPr>
        <p:spPr bwMode="auto">
          <a:xfrm>
            <a:off x="539552" y="1988568"/>
            <a:ext cx="2317750" cy="457200"/>
          </a:xfrm>
          <a:prstGeom prst="rect">
            <a:avLst/>
          </a:prstGeom>
          <a:noFill/>
          <a:ln w="9525">
            <a:noFill/>
            <a:miter lim="800000"/>
          </a:ln>
        </p:spPr>
        <p:txBody>
          <a:bodyPr anchor="b">
            <a:spAutoFit/>
          </a:bodyPr>
          <a:lstStyle/>
          <a:p>
            <a:r>
              <a:rPr lang="zh-CN" altLang="en-US" sz="2400" b="1" dirty="0">
                <a:solidFill>
                  <a:srgbClr val="0000FF"/>
                </a:solidFill>
                <a:latin typeface="华文宋体"/>
                <a:ea typeface="华文宋体"/>
                <a:cs typeface="华文宋体"/>
                <a:sym typeface="Symbol" pitchFamily="18" charset="2"/>
              </a:rPr>
              <a:t>克拉佩龙方程</a:t>
            </a:r>
            <a:endParaRPr lang="zh-CN" altLang="en-US" sz="2400" b="1" dirty="0">
              <a:solidFill>
                <a:srgbClr val="0000FF"/>
              </a:solidFill>
              <a:latin typeface="华文宋体"/>
              <a:ea typeface="华文宋体"/>
              <a:cs typeface="华文宋体"/>
              <a:sym typeface="Symbol" pitchFamily="18" charset="2"/>
            </a:endParaRPr>
          </a:p>
        </p:txBody>
      </p:sp>
      <p:graphicFrame>
        <p:nvGraphicFramePr>
          <p:cNvPr id="78476" name="Object 652"/>
          <p:cNvGraphicFramePr>
            <a:graphicFrameLocks noChangeAspect="1"/>
          </p:cNvGraphicFramePr>
          <p:nvPr/>
        </p:nvGraphicFramePr>
        <p:xfrm>
          <a:off x="3201194" y="1772816"/>
          <a:ext cx="2573724" cy="788839"/>
        </p:xfrm>
        <a:graphic>
          <a:graphicData uri="http://schemas.openxmlformats.org/presentationml/2006/ole">
            <mc:AlternateContent xmlns:mc="http://schemas.openxmlformats.org/markup-compatibility/2006">
              <mc:Choice xmlns:v="urn:schemas-microsoft-com:vml" Requires="v">
                <p:oleObj spid="_x0000_s161776" name="公式" r:id="rId1" imgW="0" imgH="0" progId="Equation.3">
                  <p:embed/>
                </p:oleObj>
              </mc:Choice>
              <mc:Fallback>
                <p:oleObj name="公式" r:id="rId1" imgW="0" imgH="0" progId="Equation.3">
                  <p:embed/>
                  <p:pic>
                    <p:nvPicPr>
                      <p:cNvPr id="0" name="Picture 6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1194" y="1772816"/>
                        <a:ext cx="2573724" cy="788839"/>
                      </a:xfrm>
                      <a:prstGeom prst="rect">
                        <a:avLst/>
                      </a:prstGeom>
                      <a:noFill/>
                    </p:spPr>
                  </p:pic>
                </p:oleObj>
              </mc:Fallback>
            </mc:AlternateContent>
          </a:graphicData>
        </a:graphic>
      </p:graphicFrame>
      <p:graphicFrame>
        <p:nvGraphicFramePr>
          <p:cNvPr id="78477" name="Object 653"/>
          <p:cNvGraphicFramePr>
            <a:graphicFrameLocks noChangeAspect="1"/>
          </p:cNvGraphicFramePr>
          <p:nvPr/>
        </p:nvGraphicFramePr>
        <p:xfrm>
          <a:off x="899593" y="2718819"/>
          <a:ext cx="2391296" cy="854644"/>
        </p:xfrm>
        <a:graphic>
          <a:graphicData uri="http://schemas.openxmlformats.org/presentationml/2006/ole">
            <mc:AlternateContent xmlns:mc="http://schemas.openxmlformats.org/markup-compatibility/2006">
              <mc:Choice xmlns:v="urn:schemas-microsoft-com:vml" Requires="v">
                <p:oleObj spid="_x0000_s161777" name="公式" r:id="rId3" imgW="0" imgH="0" progId="Equation.3">
                  <p:embed/>
                </p:oleObj>
              </mc:Choice>
              <mc:Fallback>
                <p:oleObj name="公式" r:id="rId3" imgW="0" imgH="0" progId="Equation.3">
                  <p:embed/>
                  <p:pic>
                    <p:nvPicPr>
                      <p:cNvPr id="0" name="Picture 653"/>
                      <p:cNvPicPr>
                        <a:picLocks noChangeAspect="1" noChangeArrowheads="1"/>
                      </p:cNvPicPr>
                      <p:nvPr/>
                    </p:nvPicPr>
                    <p:blipFill>
                      <a:blip r:embed="rId4"/>
                      <a:srcRect/>
                      <a:stretch>
                        <a:fillRect/>
                      </a:stretch>
                    </p:blipFill>
                    <p:spPr bwMode="auto">
                      <a:xfrm>
                        <a:off x="899593" y="2718819"/>
                        <a:ext cx="2391296" cy="854644"/>
                      </a:xfrm>
                      <a:prstGeom prst="rect">
                        <a:avLst/>
                      </a:prstGeom>
                      <a:noFill/>
                    </p:spPr>
                  </p:pic>
                </p:oleObj>
              </mc:Fallback>
            </mc:AlternateContent>
          </a:graphicData>
        </a:graphic>
      </p:graphicFrame>
      <p:graphicFrame>
        <p:nvGraphicFramePr>
          <p:cNvPr id="78478" name="Object 654"/>
          <p:cNvGraphicFramePr>
            <a:graphicFrameLocks noChangeAspect="1"/>
          </p:cNvGraphicFramePr>
          <p:nvPr/>
        </p:nvGraphicFramePr>
        <p:xfrm>
          <a:off x="3275856" y="2708920"/>
          <a:ext cx="4114800" cy="776288"/>
        </p:xfrm>
        <a:graphic>
          <a:graphicData uri="http://schemas.openxmlformats.org/presentationml/2006/ole">
            <mc:AlternateContent xmlns:mc="http://schemas.openxmlformats.org/markup-compatibility/2006">
              <mc:Choice xmlns:v="urn:schemas-microsoft-com:vml" Requires="v">
                <p:oleObj spid="_x0000_s161778" name="公式" r:id="rId5" imgW="0" imgH="0" progId="Equation.3">
                  <p:embed/>
                </p:oleObj>
              </mc:Choice>
              <mc:Fallback>
                <p:oleObj name="公式" r:id="rId5" imgW="0" imgH="0" progId="Equation.3">
                  <p:embed/>
                  <p:pic>
                    <p:nvPicPr>
                      <p:cNvPr id="0" name="Picture 6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5856" y="2708920"/>
                        <a:ext cx="4114800" cy="776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484" name="Rectangle 28"/>
          <p:cNvSpPr>
            <a:spLocks noChangeArrowheads="1"/>
          </p:cNvSpPr>
          <p:nvPr/>
        </p:nvSpPr>
        <p:spPr bwMode="auto">
          <a:xfrm>
            <a:off x="684213" y="3789363"/>
            <a:ext cx="6553200" cy="457200"/>
          </a:xfrm>
          <a:prstGeom prst="rect">
            <a:avLst/>
          </a:prstGeom>
          <a:noFill/>
          <a:ln w="9525">
            <a:noFill/>
            <a:miter lim="800000"/>
          </a:ln>
        </p:spPr>
        <p:txBody>
          <a:bodyPr anchor="b">
            <a:spAutoFit/>
          </a:bodyPr>
          <a:lstStyle/>
          <a:p>
            <a:r>
              <a:rPr lang="zh-CN" altLang="en-US" sz="2400" b="1" dirty="0">
                <a:solidFill>
                  <a:srgbClr val="0000CC"/>
                </a:solidFill>
                <a:latin typeface="华文行楷" pitchFamily="2" charset="-122"/>
                <a:ea typeface="华文行楷" pitchFamily="2" charset="-122"/>
                <a:cs typeface="华文行楷" pitchFamily="2" charset="-122"/>
                <a:sym typeface="Symbol" pitchFamily="18" charset="2"/>
              </a:rPr>
              <a:t>（适用条件：单组分固</a:t>
            </a:r>
            <a:r>
              <a:rPr lang="en-US" altLang="zh-CN" sz="2400" b="1" dirty="0">
                <a:solidFill>
                  <a:srgbClr val="0000CC"/>
                </a:solidFill>
                <a:latin typeface="华文宋体"/>
                <a:ea typeface="华文行楷" pitchFamily="2" charset="-122"/>
                <a:cs typeface="华文行楷" pitchFamily="2" charset="-122"/>
                <a:sym typeface="Symbol" pitchFamily="18" charset="2"/>
              </a:rPr>
              <a:t>—</a:t>
            </a:r>
            <a:r>
              <a:rPr lang="zh-CN" altLang="en-US" sz="2400" b="1" dirty="0">
                <a:solidFill>
                  <a:srgbClr val="0000CC"/>
                </a:solidFill>
                <a:latin typeface="华文行楷" pitchFamily="2" charset="-122"/>
                <a:ea typeface="华文行楷" pitchFamily="2" charset="-122"/>
                <a:cs typeface="华文行楷" pitchFamily="2" charset="-122"/>
                <a:sym typeface="Symbol" pitchFamily="18" charset="2"/>
              </a:rPr>
              <a:t>液或固</a:t>
            </a:r>
            <a:r>
              <a:rPr lang="en-US" altLang="zh-CN" sz="2400" b="1" dirty="0">
                <a:solidFill>
                  <a:srgbClr val="0000CC"/>
                </a:solidFill>
                <a:latin typeface="华文宋体"/>
                <a:ea typeface="华文行楷" pitchFamily="2" charset="-122"/>
                <a:cs typeface="华文行楷" pitchFamily="2" charset="-122"/>
                <a:sym typeface="Symbol" pitchFamily="18" charset="2"/>
              </a:rPr>
              <a:t>—</a:t>
            </a:r>
            <a:r>
              <a:rPr lang="zh-CN" altLang="en-US" sz="2400" b="1" dirty="0">
                <a:solidFill>
                  <a:srgbClr val="0000CC"/>
                </a:solidFill>
                <a:latin typeface="华文行楷" pitchFamily="2" charset="-122"/>
                <a:ea typeface="华文行楷" pitchFamily="2" charset="-122"/>
                <a:cs typeface="华文行楷" pitchFamily="2" charset="-122"/>
                <a:sym typeface="Symbol" pitchFamily="18" charset="2"/>
              </a:rPr>
              <a:t>固平衡）</a:t>
            </a:r>
            <a:endParaRPr lang="zh-CN" altLang="en-US" sz="2400" b="1" dirty="0">
              <a:solidFill>
                <a:srgbClr val="0000CC"/>
              </a:solidFill>
              <a:latin typeface="华文行楷" pitchFamily="2" charset="-122"/>
              <a:ea typeface="华文行楷" pitchFamily="2" charset="-122"/>
              <a:cs typeface="华文行楷" pitchFamily="2" charset="-122"/>
              <a:sym typeface="Symbol" pitchFamily="18" charset="2"/>
            </a:endParaRPr>
          </a:p>
        </p:txBody>
      </p:sp>
      <p:sp>
        <p:nvSpPr>
          <p:cNvPr id="78485" name="Rectangle 15"/>
          <p:cNvSpPr>
            <a:spLocks noChangeArrowheads="1"/>
          </p:cNvSpPr>
          <p:nvPr/>
        </p:nvSpPr>
        <p:spPr bwMode="auto">
          <a:xfrm>
            <a:off x="684213" y="4508500"/>
            <a:ext cx="2303462" cy="400050"/>
          </a:xfrm>
          <a:prstGeom prst="rect">
            <a:avLst/>
          </a:prstGeom>
          <a:noFill/>
          <a:ln w="9525">
            <a:noFill/>
            <a:miter lim="800000"/>
          </a:ln>
        </p:spPr>
        <p:txBody>
          <a:bodyPr anchor="b">
            <a:spAutoFit/>
          </a:bodyPr>
          <a:lstStyle/>
          <a:p>
            <a:r>
              <a:rPr lang="zh-CN" altLang="en-US" sz="2000" b="1">
                <a:solidFill>
                  <a:srgbClr val="0000CC"/>
                </a:solidFill>
                <a:latin typeface="宋体" charset="-122"/>
                <a:sym typeface="Symbol" pitchFamily="18" charset="2"/>
              </a:rPr>
              <a:t>若温度变化不大时</a:t>
            </a:r>
            <a:endParaRPr lang="zh-CN" altLang="en-US" sz="2000" b="1">
              <a:solidFill>
                <a:srgbClr val="0000CC"/>
              </a:solidFill>
              <a:latin typeface="宋体" charset="-122"/>
              <a:sym typeface="Symbol" pitchFamily="18" charset="2"/>
            </a:endParaRPr>
          </a:p>
        </p:txBody>
      </p:sp>
      <p:graphicFrame>
        <p:nvGraphicFramePr>
          <p:cNvPr id="78479" name="Object 655"/>
          <p:cNvGraphicFramePr>
            <a:graphicFrameLocks noChangeAspect="1"/>
          </p:cNvGraphicFramePr>
          <p:nvPr/>
        </p:nvGraphicFramePr>
        <p:xfrm>
          <a:off x="3348038" y="4246563"/>
          <a:ext cx="1525587" cy="768350"/>
        </p:xfrm>
        <a:graphic>
          <a:graphicData uri="http://schemas.openxmlformats.org/presentationml/2006/ole">
            <mc:AlternateContent xmlns:mc="http://schemas.openxmlformats.org/markup-compatibility/2006">
              <mc:Choice xmlns:v="urn:schemas-microsoft-com:vml" Requires="v">
                <p:oleObj spid="_x0000_s161779" name="公式" r:id="rId7" imgW="0" imgH="0" progId="Equation.3">
                  <p:embed/>
                </p:oleObj>
              </mc:Choice>
              <mc:Fallback>
                <p:oleObj name="公式" r:id="rId7" imgW="0" imgH="0" progId="Equation.3">
                  <p:embed/>
                  <p:pic>
                    <p:nvPicPr>
                      <p:cNvPr id="0" name="Picture 6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8038" y="4246563"/>
                        <a:ext cx="1525587" cy="768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480" name="Object 656"/>
          <p:cNvGraphicFramePr>
            <a:graphicFrameLocks noChangeAspect="1"/>
          </p:cNvGraphicFramePr>
          <p:nvPr/>
        </p:nvGraphicFramePr>
        <p:xfrm>
          <a:off x="5076825" y="4246563"/>
          <a:ext cx="3232150" cy="1009650"/>
        </p:xfrm>
        <a:graphic>
          <a:graphicData uri="http://schemas.openxmlformats.org/presentationml/2006/ole">
            <mc:AlternateContent xmlns:mc="http://schemas.openxmlformats.org/markup-compatibility/2006">
              <mc:Choice xmlns:v="urn:schemas-microsoft-com:vml" Requires="v">
                <p:oleObj spid="_x0000_s161780" name="公式" r:id="rId9" imgW="0" imgH="0" progId="Equation.3">
                  <p:embed/>
                </p:oleObj>
              </mc:Choice>
              <mc:Fallback>
                <p:oleObj name="公式" r:id="rId9" imgW="0" imgH="0" progId="Equation.3">
                  <p:embed/>
                  <p:pic>
                    <p:nvPicPr>
                      <p:cNvPr id="0" name="Picture 65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76825" y="4246563"/>
                        <a:ext cx="3232150" cy="1009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486" name="Rectangle 29"/>
          <p:cNvSpPr>
            <a:spLocks noChangeArrowheads="1"/>
          </p:cNvSpPr>
          <p:nvPr/>
        </p:nvSpPr>
        <p:spPr bwMode="auto">
          <a:xfrm>
            <a:off x="395536" y="5438810"/>
            <a:ext cx="8291512" cy="457200"/>
          </a:xfrm>
          <a:prstGeom prst="rect">
            <a:avLst/>
          </a:prstGeom>
          <a:noFill/>
          <a:ln w="9525">
            <a:noFill/>
            <a:miter lim="800000"/>
          </a:ln>
        </p:spPr>
        <p:txBody>
          <a:bodyPr anchor="b">
            <a:spAutoFit/>
          </a:bodyPr>
          <a:lstStyle/>
          <a:p>
            <a:r>
              <a:rPr lang="zh-CN" altLang="en-US" sz="2400" b="1" dirty="0">
                <a:solidFill>
                  <a:srgbClr val="0000CC"/>
                </a:solidFill>
                <a:latin typeface="华文行楷" pitchFamily="2" charset="-122"/>
                <a:ea typeface="华文行楷" pitchFamily="2" charset="-122"/>
                <a:cs typeface="华文行楷" pitchFamily="2" charset="-122"/>
                <a:sym typeface="Symbol" pitchFamily="18" charset="2"/>
              </a:rPr>
              <a:t>（适用条件：单组分固</a:t>
            </a:r>
            <a:r>
              <a:rPr lang="en-US" altLang="zh-CN" sz="2400" b="1" dirty="0">
                <a:solidFill>
                  <a:srgbClr val="0000CC"/>
                </a:solidFill>
                <a:latin typeface="华文宋体"/>
                <a:ea typeface="华文行楷" pitchFamily="2" charset="-122"/>
                <a:cs typeface="华文行楷" pitchFamily="2" charset="-122"/>
                <a:sym typeface="Symbol" pitchFamily="18" charset="2"/>
              </a:rPr>
              <a:t>—</a:t>
            </a:r>
            <a:r>
              <a:rPr lang="zh-CN" altLang="en-US" sz="2400" b="1" dirty="0">
                <a:solidFill>
                  <a:srgbClr val="0000CC"/>
                </a:solidFill>
                <a:latin typeface="华文行楷" pitchFamily="2" charset="-122"/>
                <a:ea typeface="华文行楷" pitchFamily="2" charset="-122"/>
                <a:cs typeface="华文行楷" pitchFamily="2" charset="-122"/>
                <a:sym typeface="Symbol" pitchFamily="18" charset="2"/>
              </a:rPr>
              <a:t>液或固</a:t>
            </a:r>
            <a:r>
              <a:rPr lang="en-US" altLang="zh-CN" sz="2400" b="1" dirty="0">
                <a:solidFill>
                  <a:srgbClr val="0000CC"/>
                </a:solidFill>
                <a:latin typeface="华文宋体"/>
                <a:ea typeface="华文行楷" pitchFamily="2" charset="-122"/>
                <a:cs typeface="华文行楷" pitchFamily="2" charset="-122"/>
                <a:sym typeface="Symbol" pitchFamily="18" charset="2"/>
              </a:rPr>
              <a:t>—</a:t>
            </a:r>
            <a:r>
              <a:rPr lang="zh-CN" altLang="en-US" sz="2400" b="1" dirty="0">
                <a:solidFill>
                  <a:srgbClr val="0000CC"/>
                </a:solidFill>
                <a:latin typeface="华文行楷" pitchFamily="2" charset="-122"/>
                <a:ea typeface="华文行楷" pitchFamily="2" charset="-122"/>
                <a:cs typeface="华文行楷" pitchFamily="2" charset="-122"/>
                <a:sym typeface="Symbol" pitchFamily="18" charset="2"/>
              </a:rPr>
              <a:t>固平衡温度变化不大）</a:t>
            </a:r>
            <a:endParaRPr lang="zh-CN" altLang="en-US" sz="2400" b="1" dirty="0">
              <a:solidFill>
                <a:srgbClr val="0000CC"/>
              </a:solidFill>
              <a:latin typeface="华文行楷" pitchFamily="2" charset="-122"/>
              <a:ea typeface="华文行楷" pitchFamily="2" charset="-122"/>
              <a:cs typeface="华文行楷" pitchFamily="2" charset="-122"/>
              <a:sym typeface="Symbol" pitchFamily="18" charset="2"/>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7" name="内容占位符 2"/>
          <p:cNvSpPr>
            <a:spLocks noGrp="1"/>
          </p:cNvSpPr>
          <p:nvPr>
            <p:ph idx="1"/>
          </p:nvPr>
        </p:nvSpPr>
        <p:spPr>
          <a:xfrm>
            <a:off x="212651" y="487510"/>
            <a:ext cx="8686800" cy="4525963"/>
          </a:xfrm>
        </p:spPr>
        <p:txBody>
          <a:bodyPr/>
          <a:lstStyle/>
          <a:p>
            <a:pPr eaLnBrk="1" hangingPunct="1"/>
            <a:r>
              <a:rPr lang="zh-CN" altLang="en-US" dirty="0" smtClean="0">
                <a:latin typeface="华文行楷" pitchFamily="2" charset="-122"/>
                <a:ea typeface="华文行楷" pitchFamily="2" charset="-122"/>
                <a:cs typeface="华文行楷" pitchFamily="2" charset="-122"/>
              </a:rPr>
              <a:t>三、克劳修斯</a:t>
            </a:r>
            <a:r>
              <a:rPr lang="en-US" altLang="zh-CN" dirty="0" smtClean="0">
                <a:latin typeface="华文行楷" pitchFamily="2" charset="-122"/>
                <a:ea typeface="华文行楷" pitchFamily="2" charset="-122"/>
                <a:cs typeface="华文行楷" pitchFamily="2" charset="-122"/>
              </a:rPr>
              <a:t>——</a:t>
            </a:r>
            <a:r>
              <a:rPr lang="zh-CN" altLang="en-US" dirty="0" smtClean="0">
                <a:latin typeface="华文行楷" pitchFamily="2" charset="-122"/>
                <a:ea typeface="华文行楷" pitchFamily="2" charset="-122"/>
                <a:cs typeface="华文行楷" pitchFamily="2" charset="-122"/>
              </a:rPr>
              <a:t>克拉佩龙方程</a:t>
            </a:r>
            <a:endParaRPr lang="zh-CN" altLang="en-US" dirty="0" smtClean="0">
              <a:latin typeface="华文行楷" pitchFamily="2" charset="-122"/>
              <a:ea typeface="华文行楷" pitchFamily="2" charset="-122"/>
              <a:cs typeface="华文行楷" pitchFamily="2" charset="-122"/>
            </a:endParaRPr>
          </a:p>
          <a:p>
            <a:pPr eaLnBrk="1" hangingPunct="1"/>
            <a:endParaRPr lang="zh-CN" altLang="en-US" dirty="0" smtClean="0"/>
          </a:p>
        </p:txBody>
      </p:sp>
      <p:sp>
        <p:nvSpPr>
          <p:cNvPr id="79368" name="Rectangle 20"/>
          <p:cNvSpPr>
            <a:spLocks noChangeArrowheads="1"/>
          </p:cNvSpPr>
          <p:nvPr/>
        </p:nvSpPr>
        <p:spPr bwMode="auto">
          <a:xfrm>
            <a:off x="480429" y="1105580"/>
            <a:ext cx="8437884" cy="523220"/>
          </a:xfrm>
          <a:prstGeom prst="rect">
            <a:avLst/>
          </a:prstGeom>
          <a:noFill/>
          <a:ln w="9525">
            <a:noFill/>
            <a:miter lim="800000"/>
          </a:ln>
        </p:spPr>
        <p:txBody>
          <a:bodyPr wrap="square" anchor="b">
            <a:spAutoFit/>
          </a:bodyPr>
          <a:lstStyle/>
          <a:p>
            <a:r>
              <a:rPr lang="zh-CN" altLang="en-US" sz="2400" b="1" dirty="0">
                <a:solidFill>
                  <a:srgbClr val="0000FF"/>
                </a:solidFill>
                <a:latin typeface="宋体" charset="-122"/>
                <a:sym typeface="Symbol" pitchFamily="18" charset="2"/>
              </a:rPr>
              <a:t>液</a:t>
            </a:r>
            <a:r>
              <a:rPr lang="en-US" altLang="zh-CN" sz="2400" b="1" dirty="0">
                <a:solidFill>
                  <a:srgbClr val="0000FF"/>
                </a:solidFill>
                <a:latin typeface="宋体" charset="-122"/>
                <a:sym typeface="Symbol" pitchFamily="18" charset="2"/>
              </a:rPr>
              <a:t>—</a:t>
            </a:r>
            <a:r>
              <a:rPr lang="zh-CN" altLang="en-US" sz="2400" b="1" dirty="0">
                <a:solidFill>
                  <a:srgbClr val="0000FF"/>
                </a:solidFill>
                <a:latin typeface="宋体" charset="-122"/>
                <a:sym typeface="Symbol" pitchFamily="18" charset="2"/>
              </a:rPr>
              <a:t>气或固</a:t>
            </a:r>
            <a:r>
              <a:rPr lang="en-US" altLang="zh-CN" sz="2400" b="1" dirty="0">
                <a:solidFill>
                  <a:srgbClr val="0000FF"/>
                </a:solidFill>
                <a:latin typeface="宋体" charset="-122"/>
                <a:sym typeface="Symbol" pitchFamily="18" charset="2"/>
              </a:rPr>
              <a:t>—</a:t>
            </a:r>
            <a:r>
              <a:rPr lang="zh-CN" altLang="en-US" sz="2400" b="1" dirty="0">
                <a:solidFill>
                  <a:srgbClr val="0000FF"/>
                </a:solidFill>
                <a:latin typeface="宋体" charset="-122"/>
                <a:sym typeface="Symbol" pitchFamily="18" charset="2"/>
              </a:rPr>
              <a:t>气平衡时</a:t>
            </a:r>
            <a:r>
              <a:rPr lang="en-US" altLang="zh-CN" sz="2400" b="1" dirty="0">
                <a:solidFill>
                  <a:srgbClr val="0000FF"/>
                </a:solidFill>
                <a:latin typeface="宋体" charset="-122"/>
                <a:sym typeface="Symbol" pitchFamily="18" charset="2"/>
              </a:rPr>
              <a:t>: </a:t>
            </a:r>
            <a:r>
              <a:rPr lang="en-US" altLang="zh-CN" sz="2800" b="1" dirty="0" err="1" smtClean="0">
                <a:solidFill>
                  <a:srgbClr val="0000CC"/>
                </a:solidFill>
                <a:latin typeface="宋体" charset="-122"/>
                <a:sym typeface="Symbol" pitchFamily="18" charset="2"/>
              </a:rPr>
              <a:t>V</a:t>
            </a:r>
            <a:r>
              <a:rPr lang="en-US" altLang="zh-CN" sz="2800" b="1" baseline="-25000" dirty="0" err="1" smtClean="0">
                <a:solidFill>
                  <a:srgbClr val="0000CC"/>
                </a:solidFill>
                <a:latin typeface="宋体" charset="-122"/>
                <a:sym typeface="Symbol" pitchFamily="18" charset="2"/>
              </a:rPr>
              <a:t>m</a:t>
            </a:r>
            <a:r>
              <a:rPr lang="en-US" altLang="zh-CN" sz="2800" b="1" dirty="0" smtClean="0">
                <a:solidFill>
                  <a:srgbClr val="0000CC"/>
                </a:solidFill>
                <a:latin typeface="宋体" charset="-122"/>
                <a:sym typeface="Symbol" pitchFamily="18" charset="2"/>
              </a:rPr>
              <a:t>=RT/P</a:t>
            </a:r>
            <a:r>
              <a:rPr lang="zh-CN" altLang="en-US" sz="2000" b="1" dirty="0" smtClean="0">
                <a:solidFill>
                  <a:srgbClr val="0000CC"/>
                </a:solidFill>
                <a:latin typeface="宋体" charset="-122"/>
                <a:sym typeface="Symbol" pitchFamily="18" charset="2"/>
              </a:rPr>
              <a:t>（气体视为理想气体）</a:t>
            </a:r>
            <a:endParaRPr lang="en-US" altLang="zh-CN" sz="2000" b="1" dirty="0">
              <a:solidFill>
                <a:srgbClr val="0000CC"/>
              </a:solidFill>
              <a:latin typeface="宋体" charset="-122"/>
              <a:sym typeface="Symbol" pitchFamily="18" charset="2"/>
            </a:endParaRPr>
          </a:p>
        </p:txBody>
      </p:sp>
      <p:sp>
        <p:nvSpPr>
          <p:cNvPr id="79369" name="Rectangle 14"/>
          <p:cNvSpPr>
            <a:spLocks noChangeArrowheads="1"/>
          </p:cNvSpPr>
          <p:nvPr/>
        </p:nvSpPr>
        <p:spPr bwMode="auto">
          <a:xfrm>
            <a:off x="467544" y="1844824"/>
            <a:ext cx="2819400" cy="461665"/>
          </a:xfrm>
          <a:prstGeom prst="rect">
            <a:avLst/>
          </a:prstGeom>
          <a:noFill/>
          <a:ln w="9525">
            <a:noFill/>
            <a:miter lim="800000"/>
          </a:ln>
        </p:spPr>
        <p:txBody>
          <a:bodyPr anchor="b">
            <a:spAutoFit/>
          </a:bodyPr>
          <a:lstStyle/>
          <a:p>
            <a:r>
              <a:rPr lang="zh-CN" altLang="en-US" sz="2400" b="1" dirty="0">
                <a:solidFill>
                  <a:srgbClr val="0000CC"/>
                </a:solidFill>
                <a:latin typeface="华文宋体"/>
                <a:ea typeface="华文宋体"/>
                <a:cs typeface="华文宋体"/>
                <a:sym typeface="Symbol" pitchFamily="18" charset="2"/>
              </a:rPr>
              <a:t>克拉佩龙方程</a:t>
            </a:r>
            <a:endParaRPr lang="zh-CN" altLang="en-US" sz="2400" b="1" dirty="0">
              <a:solidFill>
                <a:srgbClr val="0000CC"/>
              </a:solidFill>
              <a:latin typeface="华文宋体"/>
              <a:ea typeface="华文宋体"/>
              <a:cs typeface="华文宋体"/>
              <a:sym typeface="Symbol" pitchFamily="18" charset="2"/>
            </a:endParaRPr>
          </a:p>
        </p:txBody>
      </p:sp>
      <p:graphicFrame>
        <p:nvGraphicFramePr>
          <p:cNvPr id="79362" name="Object 514"/>
          <p:cNvGraphicFramePr>
            <a:graphicFrameLocks noChangeAspect="1"/>
          </p:cNvGraphicFramePr>
          <p:nvPr/>
        </p:nvGraphicFramePr>
        <p:xfrm>
          <a:off x="2987824" y="1682491"/>
          <a:ext cx="3147293" cy="786329"/>
        </p:xfrm>
        <a:graphic>
          <a:graphicData uri="http://schemas.openxmlformats.org/presentationml/2006/ole">
            <mc:AlternateContent xmlns:mc="http://schemas.openxmlformats.org/markup-compatibility/2006">
              <mc:Choice xmlns:v="urn:schemas-microsoft-com:vml" Requires="v">
                <p:oleObj spid="_x0000_s213169" name="公式" r:id="rId1" imgW="0" imgH="0" progId="Equation.3">
                  <p:embed/>
                </p:oleObj>
              </mc:Choice>
              <mc:Fallback>
                <p:oleObj name="公式" r:id="rId1" imgW="0" imgH="0" progId="Equation.3">
                  <p:embed/>
                  <p:pic>
                    <p:nvPicPr>
                      <p:cNvPr id="0" name="Picture 514"/>
                      <p:cNvPicPr>
                        <a:picLocks noChangeAspect="1" noChangeArrowheads="1"/>
                      </p:cNvPicPr>
                      <p:nvPr/>
                    </p:nvPicPr>
                    <p:blipFill>
                      <a:blip r:embed="rId2"/>
                      <a:srcRect/>
                      <a:stretch>
                        <a:fillRect/>
                      </a:stretch>
                    </p:blipFill>
                    <p:spPr bwMode="auto">
                      <a:xfrm>
                        <a:off x="2987824" y="1682491"/>
                        <a:ext cx="3147293" cy="786329"/>
                      </a:xfrm>
                      <a:prstGeom prst="rect">
                        <a:avLst/>
                      </a:prstGeom>
                      <a:noFill/>
                    </p:spPr>
                  </p:pic>
                </p:oleObj>
              </mc:Fallback>
            </mc:AlternateContent>
          </a:graphicData>
        </a:graphic>
      </p:graphicFrame>
      <p:graphicFrame>
        <p:nvGraphicFramePr>
          <p:cNvPr id="79363" name="Object 515"/>
          <p:cNvGraphicFramePr>
            <a:graphicFrameLocks noChangeAspect="1"/>
          </p:cNvGraphicFramePr>
          <p:nvPr/>
        </p:nvGraphicFramePr>
        <p:xfrm>
          <a:off x="179512" y="2624338"/>
          <a:ext cx="4741862" cy="692150"/>
        </p:xfrm>
        <a:graphic>
          <a:graphicData uri="http://schemas.openxmlformats.org/presentationml/2006/ole">
            <mc:AlternateContent xmlns:mc="http://schemas.openxmlformats.org/markup-compatibility/2006">
              <mc:Choice xmlns:v="urn:schemas-microsoft-com:vml" Requires="v">
                <p:oleObj spid="_x0000_s213170" name="公式" r:id="rId3" imgW="0" imgH="0" progId="Equation.3">
                  <p:embed/>
                </p:oleObj>
              </mc:Choice>
              <mc:Fallback>
                <p:oleObj name="公式" r:id="rId3" imgW="0" imgH="0" progId="Equation.3">
                  <p:embed/>
                  <p:pic>
                    <p:nvPicPr>
                      <p:cNvPr id="0" name="Picture 515"/>
                      <p:cNvPicPr>
                        <a:picLocks noChangeAspect="1" noChangeArrowheads="1"/>
                      </p:cNvPicPr>
                      <p:nvPr/>
                    </p:nvPicPr>
                    <p:blipFill>
                      <a:blip r:embed="rId4"/>
                      <a:srcRect/>
                      <a:stretch>
                        <a:fillRect/>
                      </a:stretch>
                    </p:blipFill>
                    <p:spPr bwMode="auto">
                      <a:xfrm>
                        <a:off x="179512" y="2624338"/>
                        <a:ext cx="4741862" cy="692150"/>
                      </a:xfrm>
                      <a:prstGeom prst="rect">
                        <a:avLst/>
                      </a:prstGeom>
                      <a:solidFill>
                        <a:srgbClr val="FFC000"/>
                      </a:solidFill>
                      <a:ln>
                        <a:solidFill>
                          <a:srgbClr val="FFC000"/>
                        </a:solidFill>
                      </a:ln>
                    </p:spPr>
                  </p:pic>
                </p:oleObj>
              </mc:Fallback>
            </mc:AlternateContent>
          </a:graphicData>
        </a:graphic>
      </p:graphicFrame>
      <p:graphicFrame>
        <p:nvGraphicFramePr>
          <p:cNvPr id="79364" name="Object 516"/>
          <p:cNvGraphicFramePr>
            <a:graphicFrameLocks noChangeAspect="1"/>
          </p:cNvGraphicFramePr>
          <p:nvPr/>
        </p:nvGraphicFramePr>
        <p:xfrm>
          <a:off x="179512" y="3411731"/>
          <a:ext cx="5921375" cy="709612"/>
        </p:xfrm>
        <a:graphic>
          <a:graphicData uri="http://schemas.openxmlformats.org/presentationml/2006/ole">
            <mc:AlternateContent xmlns:mc="http://schemas.openxmlformats.org/markup-compatibility/2006">
              <mc:Choice xmlns:v="urn:schemas-microsoft-com:vml" Requires="v">
                <p:oleObj spid="_x0000_s213171" name="公式" r:id="rId5" imgW="0" imgH="0" progId="Equation.3">
                  <p:embed/>
                </p:oleObj>
              </mc:Choice>
              <mc:Fallback>
                <p:oleObj name="公式" r:id="rId5" imgW="0" imgH="0" progId="Equation.3">
                  <p:embed/>
                  <p:pic>
                    <p:nvPicPr>
                      <p:cNvPr id="0" name="Picture 516"/>
                      <p:cNvPicPr>
                        <a:picLocks noChangeAspect="1" noChangeArrowheads="1"/>
                      </p:cNvPicPr>
                      <p:nvPr/>
                    </p:nvPicPr>
                    <p:blipFill>
                      <a:blip r:embed="rId6"/>
                      <a:srcRect/>
                      <a:stretch>
                        <a:fillRect/>
                      </a:stretch>
                    </p:blipFill>
                    <p:spPr bwMode="auto">
                      <a:xfrm>
                        <a:off x="179512" y="3411731"/>
                        <a:ext cx="5921375" cy="709612"/>
                      </a:xfrm>
                      <a:prstGeom prst="rect">
                        <a:avLst/>
                      </a:prstGeom>
                      <a:solidFill>
                        <a:srgbClr val="92D050"/>
                      </a:solidFill>
                    </p:spPr>
                  </p:pic>
                </p:oleObj>
              </mc:Fallback>
            </mc:AlternateContent>
          </a:graphicData>
        </a:graphic>
      </p:graphicFrame>
      <p:graphicFrame>
        <p:nvGraphicFramePr>
          <p:cNvPr id="79365" name="Object 517"/>
          <p:cNvGraphicFramePr>
            <a:graphicFrameLocks noChangeAspect="1"/>
          </p:cNvGraphicFramePr>
          <p:nvPr/>
        </p:nvGraphicFramePr>
        <p:xfrm>
          <a:off x="225457" y="4216588"/>
          <a:ext cx="4502150" cy="788987"/>
        </p:xfrm>
        <a:graphic>
          <a:graphicData uri="http://schemas.openxmlformats.org/presentationml/2006/ole">
            <mc:AlternateContent xmlns:mc="http://schemas.openxmlformats.org/markup-compatibility/2006">
              <mc:Choice xmlns:v="urn:schemas-microsoft-com:vml" Requires="v">
                <p:oleObj spid="_x0000_s213172" name="公式" r:id="rId7" imgW="0" imgH="0" progId="Equation.3">
                  <p:embed/>
                </p:oleObj>
              </mc:Choice>
              <mc:Fallback>
                <p:oleObj name="公式" r:id="rId7" imgW="0" imgH="0" progId="Equation.3">
                  <p:embed/>
                  <p:pic>
                    <p:nvPicPr>
                      <p:cNvPr id="0" name="Picture 517"/>
                      <p:cNvPicPr>
                        <a:picLocks noChangeAspect="1" noChangeArrowheads="1"/>
                      </p:cNvPicPr>
                      <p:nvPr/>
                    </p:nvPicPr>
                    <p:blipFill>
                      <a:blip r:embed="rId8"/>
                      <a:srcRect/>
                      <a:stretch>
                        <a:fillRect/>
                      </a:stretch>
                    </p:blipFill>
                    <p:spPr bwMode="auto">
                      <a:xfrm>
                        <a:off x="225457" y="4216588"/>
                        <a:ext cx="4502150" cy="788987"/>
                      </a:xfrm>
                      <a:prstGeom prst="rect">
                        <a:avLst/>
                      </a:prstGeom>
                      <a:solidFill>
                        <a:srgbClr val="FFFF00"/>
                      </a:solidFill>
                    </p:spPr>
                  </p:pic>
                </p:oleObj>
              </mc:Fallback>
            </mc:AlternateContent>
          </a:graphicData>
        </a:graphic>
      </p:graphicFrame>
      <p:sp>
        <p:nvSpPr>
          <p:cNvPr id="10" name="Rectangle 2"/>
          <p:cNvSpPr txBox="1">
            <a:spLocks noChangeArrowheads="1"/>
          </p:cNvSpPr>
          <p:nvPr/>
        </p:nvSpPr>
        <p:spPr>
          <a:xfrm>
            <a:off x="539552" y="5085184"/>
            <a:ext cx="7641386" cy="1607232"/>
          </a:xfrm>
          <a:prstGeom prst="rect">
            <a:avLst/>
          </a:prstGeom>
          <a:ln>
            <a:solidFill>
              <a:srgbClr val="C00000"/>
            </a:solidFill>
          </a:ln>
        </p:spPr>
        <p:txBody>
          <a:bodyPr vert="horz">
            <a:norm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fontAlgn="auto">
              <a:lnSpc>
                <a:spcPct val="90000"/>
              </a:lnSpc>
              <a:spcAft>
                <a:spcPts val="0"/>
              </a:spcAft>
              <a:buFont typeface="Wingdings" charset="2"/>
              <a:buNone/>
            </a:pPr>
            <a:r>
              <a:rPr lang="zh-CN" altLang="en-US" sz="2800" b="1" dirty="0" smtClean="0">
                <a:solidFill>
                  <a:srgbClr val="0000FF"/>
                </a:solidFill>
                <a:latin typeface="Times New Roman" pitchFamily="18" charset="0"/>
              </a:rPr>
              <a:t>克</a:t>
            </a:r>
            <a:r>
              <a:rPr lang="en-US" altLang="zh-CN" sz="2800" b="1" dirty="0" smtClean="0">
                <a:solidFill>
                  <a:srgbClr val="0000FF"/>
                </a:solidFill>
                <a:latin typeface="Times New Roman" pitchFamily="18" charset="0"/>
              </a:rPr>
              <a:t>—</a:t>
            </a:r>
            <a:r>
              <a:rPr lang="zh-CN" altLang="en-US" sz="2800" b="1" dirty="0" smtClean="0">
                <a:solidFill>
                  <a:srgbClr val="0000FF"/>
                </a:solidFill>
                <a:latin typeface="Times New Roman" pitchFamily="18" charset="0"/>
              </a:rPr>
              <a:t>克方程的应用条件：</a:t>
            </a:r>
            <a:endParaRPr lang="en-US" altLang="zh-CN" sz="2800" b="1" dirty="0" smtClean="0">
              <a:solidFill>
                <a:srgbClr val="0000FF"/>
              </a:solidFill>
              <a:latin typeface="Times New Roman" pitchFamily="18" charset="0"/>
            </a:endParaRPr>
          </a:p>
          <a:p>
            <a:pPr fontAlgn="auto">
              <a:lnSpc>
                <a:spcPct val="90000"/>
              </a:lnSpc>
              <a:spcAft>
                <a:spcPts val="0"/>
              </a:spcAft>
              <a:buFont typeface="Wingdings" charset="2"/>
              <a:buNone/>
            </a:pPr>
            <a:r>
              <a:rPr lang="en-US" altLang="zh-CN" sz="2200" b="1" dirty="0" smtClean="0">
                <a:solidFill>
                  <a:srgbClr val="000000"/>
                </a:solidFill>
                <a:latin typeface="Times New Roman" pitchFamily="18" charset="0"/>
              </a:rPr>
              <a:t>1.</a:t>
            </a:r>
            <a:r>
              <a:rPr lang="zh-CN" altLang="en-US" sz="2200" b="1" dirty="0" smtClean="0">
                <a:solidFill>
                  <a:srgbClr val="000000"/>
                </a:solidFill>
                <a:latin typeface="Times New Roman" pitchFamily="18" charset="0"/>
              </a:rPr>
              <a:t>因</a:t>
            </a:r>
            <a:r>
              <a:rPr lang="en-US" altLang="zh-CN" sz="2200" b="1" dirty="0" err="1" smtClean="0">
                <a:solidFill>
                  <a:srgbClr val="000000"/>
                </a:solidFill>
                <a:latin typeface="Times New Roman" pitchFamily="18" charset="0"/>
                <a:cs typeface="Times New Roman" pitchFamily="18" charset="0"/>
              </a:rPr>
              <a:t>Δ</a:t>
            </a:r>
            <a:r>
              <a:rPr lang="en-US" altLang="zh-CN" sz="2200" b="1" i="1" dirty="0" err="1" smtClean="0">
                <a:solidFill>
                  <a:srgbClr val="000000"/>
                </a:solidFill>
                <a:latin typeface="Times New Roman" pitchFamily="18" charset="0"/>
                <a:cs typeface="Times New Roman" pitchFamily="18" charset="0"/>
              </a:rPr>
              <a:t>V</a:t>
            </a:r>
            <a:r>
              <a:rPr lang="en-US" altLang="zh-CN" sz="2200" b="1" baseline="-25000" dirty="0" err="1" smtClean="0">
                <a:solidFill>
                  <a:srgbClr val="000000"/>
                </a:solidFill>
                <a:latin typeface="Times New Roman" pitchFamily="18" charset="0"/>
                <a:cs typeface="Times New Roman" pitchFamily="18" charset="0"/>
              </a:rPr>
              <a:t>m</a:t>
            </a:r>
            <a:r>
              <a:rPr lang="en-US" altLang="zh-CN" sz="2200" b="1" dirty="0" err="1" smtClean="0">
                <a:solidFill>
                  <a:srgbClr val="000000"/>
                </a:solidFill>
                <a:latin typeface="Times New Roman" pitchFamily="18" charset="0"/>
                <a:cs typeface="Times New Roman" pitchFamily="18" charset="0"/>
              </a:rPr>
              <a:t>≈</a:t>
            </a:r>
            <a:r>
              <a:rPr lang="en-US" altLang="zh-CN" sz="2200" b="1" i="1" dirty="0" err="1" smtClean="0">
                <a:solidFill>
                  <a:srgbClr val="000000"/>
                </a:solidFill>
                <a:latin typeface="Times New Roman" pitchFamily="18" charset="0"/>
                <a:cs typeface="Times New Roman" pitchFamily="18" charset="0"/>
              </a:rPr>
              <a:t>V</a:t>
            </a:r>
            <a:r>
              <a:rPr lang="en-US" altLang="zh-CN" sz="2200" b="1" baseline="-25000" dirty="0" err="1" smtClean="0">
                <a:solidFill>
                  <a:srgbClr val="000000"/>
                </a:solidFill>
                <a:latin typeface="Times New Roman" pitchFamily="18" charset="0"/>
                <a:cs typeface="Times New Roman" pitchFamily="18" charset="0"/>
              </a:rPr>
              <a:t>g</a:t>
            </a:r>
            <a:r>
              <a:rPr lang="en-US" altLang="zh-CN" sz="2200" b="1" dirty="0" smtClean="0">
                <a:solidFill>
                  <a:srgbClr val="000000"/>
                </a:solidFill>
                <a:latin typeface="Times New Roman" pitchFamily="18" charset="0"/>
                <a:cs typeface="Times New Roman" pitchFamily="18" charset="0"/>
              </a:rPr>
              <a:t>,</a:t>
            </a:r>
            <a:r>
              <a:rPr lang="zh-CN" altLang="en-US" sz="2200" b="1" dirty="0" smtClean="0">
                <a:solidFill>
                  <a:srgbClr val="000000"/>
                </a:solidFill>
                <a:latin typeface="Times New Roman" pitchFamily="18" charset="0"/>
              </a:rPr>
              <a:t>在靠近临界点时不能用。</a:t>
            </a:r>
            <a:endParaRPr lang="zh-CN" altLang="en-US" sz="2200" b="1" dirty="0" smtClean="0">
              <a:solidFill>
                <a:srgbClr val="000000"/>
              </a:solidFill>
              <a:latin typeface="Times New Roman" pitchFamily="18" charset="0"/>
            </a:endParaRPr>
          </a:p>
          <a:p>
            <a:pPr fontAlgn="auto">
              <a:lnSpc>
                <a:spcPct val="90000"/>
              </a:lnSpc>
              <a:spcAft>
                <a:spcPts val="0"/>
              </a:spcAft>
              <a:buFont typeface="Wingdings" charset="2"/>
              <a:buNone/>
            </a:pPr>
            <a:r>
              <a:rPr lang="en-US" altLang="zh-CN" sz="2200" b="1" dirty="0" smtClean="0">
                <a:solidFill>
                  <a:srgbClr val="000000"/>
                </a:solidFill>
                <a:latin typeface="Times New Roman" pitchFamily="18" charset="0"/>
              </a:rPr>
              <a:t>2.</a:t>
            </a:r>
            <a:r>
              <a:rPr lang="en-US" altLang="zh-CN" sz="2200" b="1" i="1" dirty="0" smtClean="0">
                <a:solidFill>
                  <a:srgbClr val="000000"/>
                </a:solidFill>
                <a:latin typeface="Times New Roman" pitchFamily="18" charset="0"/>
              </a:rPr>
              <a:t>V</a:t>
            </a:r>
            <a:r>
              <a:rPr lang="en-US" altLang="zh-CN" sz="2200" b="1" baseline="-25000" dirty="0" smtClean="0">
                <a:solidFill>
                  <a:srgbClr val="000000"/>
                </a:solidFill>
                <a:latin typeface="Times New Roman" pitchFamily="18" charset="0"/>
              </a:rPr>
              <a:t>m</a:t>
            </a:r>
            <a:r>
              <a:rPr lang="en-US" altLang="zh-CN" sz="2200" b="1" dirty="0" smtClean="0">
                <a:solidFill>
                  <a:srgbClr val="000000"/>
                </a:solidFill>
                <a:latin typeface="Times New Roman" pitchFamily="18" charset="0"/>
              </a:rPr>
              <a:t>(g)=</a:t>
            </a:r>
            <a:r>
              <a:rPr lang="en-US" altLang="zh-CN" sz="2200" b="1" i="1" dirty="0" smtClean="0">
                <a:solidFill>
                  <a:srgbClr val="000000"/>
                </a:solidFill>
                <a:latin typeface="Times New Roman" pitchFamily="18" charset="0"/>
              </a:rPr>
              <a:t>RT/p</a:t>
            </a:r>
            <a:r>
              <a:rPr lang="zh-CN" altLang="en-US" sz="2200" b="1" dirty="0" smtClean="0">
                <a:solidFill>
                  <a:srgbClr val="000000"/>
                </a:solidFill>
                <a:latin typeface="Times New Roman" pitchFamily="18" charset="0"/>
              </a:rPr>
              <a:t>适用于理想气体，高压下不能用。</a:t>
            </a:r>
            <a:endParaRPr lang="zh-CN" altLang="en-US" sz="2200" b="1" dirty="0" smtClean="0">
              <a:solidFill>
                <a:srgbClr val="000000"/>
              </a:solidFill>
              <a:latin typeface="Times New Roman" pitchFamily="18" charset="0"/>
            </a:endParaRPr>
          </a:p>
          <a:p>
            <a:pPr fontAlgn="auto">
              <a:lnSpc>
                <a:spcPct val="90000"/>
              </a:lnSpc>
              <a:spcAft>
                <a:spcPts val="0"/>
              </a:spcAft>
              <a:buFont typeface="Wingdings" charset="2"/>
              <a:buNone/>
            </a:pPr>
            <a:r>
              <a:rPr lang="zh-CN" altLang="en-US" sz="2200" b="1" dirty="0" smtClean="0">
                <a:solidFill>
                  <a:srgbClr val="000000"/>
                </a:solidFill>
                <a:latin typeface="Times New Roman" pitchFamily="18" charset="0"/>
              </a:rPr>
              <a:t> </a:t>
            </a:r>
            <a:r>
              <a:rPr lang="en-US" altLang="zh-CN" sz="2200" b="1" dirty="0" smtClean="0">
                <a:solidFill>
                  <a:srgbClr val="000000"/>
                </a:solidFill>
                <a:latin typeface="Times New Roman" pitchFamily="18" charset="0"/>
              </a:rPr>
              <a:t>3.</a:t>
            </a:r>
            <a:r>
              <a:rPr lang="zh-CN" altLang="en-US" sz="2200" b="1" dirty="0" smtClean="0">
                <a:solidFill>
                  <a:srgbClr val="000000"/>
                </a:solidFill>
                <a:latin typeface="Times New Roman" pitchFamily="18" charset="0"/>
              </a:rPr>
              <a:t>因将</a:t>
            </a:r>
            <a:r>
              <a:rPr lang="en-US" altLang="zh-CN" sz="2200" b="1" dirty="0" err="1" smtClean="0">
                <a:solidFill>
                  <a:srgbClr val="000000"/>
                </a:solidFill>
                <a:latin typeface="Times New Roman" pitchFamily="18" charset="0"/>
              </a:rPr>
              <a:t>Δ</a:t>
            </a:r>
            <a:r>
              <a:rPr lang="en-US" altLang="zh-CN" sz="2200" b="1" i="1" dirty="0" err="1" smtClean="0">
                <a:solidFill>
                  <a:srgbClr val="000000"/>
                </a:solidFill>
                <a:latin typeface="Times New Roman" pitchFamily="18" charset="0"/>
              </a:rPr>
              <a:t>H</a:t>
            </a:r>
            <a:r>
              <a:rPr lang="en-US" altLang="zh-CN" sz="2200" b="1" baseline="-25000" dirty="0" err="1" smtClean="0">
                <a:solidFill>
                  <a:srgbClr val="000000"/>
                </a:solidFill>
                <a:latin typeface="Times New Roman" pitchFamily="18" charset="0"/>
              </a:rPr>
              <a:t>m</a:t>
            </a:r>
            <a:r>
              <a:rPr lang="zh-CN" altLang="en-US" sz="2200" b="1" dirty="0" smtClean="0">
                <a:solidFill>
                  <a:srgbClr val="000000"/>
                </a:solidFill>
                <a:latin typeface="Times New Roman" pitchFamily="18" charset="0"/>
              </a:rPr>
              <a:t>当常数，只有在温度变化不大时才</a:t>
            </a:r>
            <a:r>
              <a:rPr lang="zh-CN" altLang="en-US" sz="2000" b="1" dirty="0" smtClean="0">
                <a:solidFill>
                  <a:srgbClr val="000000"/>
                </a:solidFill>
                <a:latin typeface="Times New Roman" pitchFamily="18" charset="0"/>
              </a:rPr>
              <a:t>适用。</a:t>
            </a:r>
            <a:endParaRPr lang="zh-CN" altLang="en-US" sz="2000" b="1" dirty="0" smtClean="0">
              <a:solidFill>
                <a:srgbClr val="000000"/>
              </a:solidFill>
              <a:latin typeface="Times New Roman" pitchFamily="18" charset="0"/>
            </a:endParaRPr>
          </a:p>
        </p:txBody>
      </p:sp>
      <p:grpSp>
        <p:nvGrpSpPr>
          <p:cNvPr id="12" name="Group 9"/>
          <p:cNvGrpSpPr/>
          <p:nvPr/>
        </p:nvGrpSpPr>
        <p:grpSpPr bwMode="auto">
          <a:xfrm>
            <a:off x="5740943" y="2492896"/>
            <a:ext cx="3177370" cy="2448272"/>
            <a:chOff x="1019" y="2544"/>
            <a:chExt cx="2533" cy="1632"/>
          </a:xfrm>
        </p:grpSpPr>
        <p:graphicFrame>
          <p:nvGraphicFramePr>
            <p:cNvPr id="13" name="Object 10"/>
            <p:cNvGraphicFramePr>
              <a:graphicFrameLocks noChangeAspect="1"/>
            </p:cNvGraphicFramePr>
            <p:nvPr/>
          </p:nvGraphicFramePr>
          <p:xfrm>
            <a:off x="3210" y="3857"/>
            <a:ext cx="342" cy="319"/>
          </p:xfrm>
          <a:graphic>
            <a:graphicData uri="http://schemas.openxmlformats.org/presentationml/2006/ole">
              <mc:AlternateContent xmlns:mc="http://schemas.openxmlformats.org/markup-compatibility/2006">
                <mc:Choice xmlns:v="urn:schemas-microsoft-com:vml" Requires="v">
                  <p:oleObj spid="_x0000_s213173" name="公式" r:id="rId9" imgW="0" imgH="0" progId="Equation.3">
                    <p:embed/>
                  </p:oleObj>
                </mc:Choice>
                <mc:Fallback>
                  <p:oleObj name="公式" r:id="rId9" imgW="0" imgH="0" progId="Equation.3">
                    <p:embed/>
                    <p:pic>
                      <p:nvPicPr>
                        <p:cNvPr id="0" name="图片 21317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10" y="3857"/>
                          <a:ext cx="342"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Line 11"/>
            <p:cNvSpPr>
              <a:spLocks noChangeShapeType="1"/>
            </p:cNvSpPr>
            <p:nvPr/>
          </p:nvSpPr>
          <p:spPr bwMode="auto">
            <a:xfrm flipV="1">
              <a:off x="1537" y="2693"/>
              <a:ext cx="0" cy="13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 name="Line 12"/>
            <p:cNvSpPr>
              <a:spLocks noChangeShapeType="1"/>
            </p:cNvSpPr>
            <p:nvPr/>
          </p:nvSpPr>
          <p:spPr bwMode="auto">
            <a:xfrm>
              <a:off x="1537" y="3993"/>
              <a:ext cx="166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16" name="Object 13"/>
            <p:cNvGraphicFramePr>
              <a:graphicFrameLocks noChangeAspect="1"/>
            </p:cNvGraphicFramePr>
            <p:nvPr/>
          </p:nvGraphicFramePr>
          <p:xfrm>
            <a:off x="1019" y="2544"/>
            <a:ext cx="502" cy="400"/>
          </p:xfrm>
          <a:graphic>
            <a:graphicData uri="http://schemas.openxmlformats.org/presentationml/2006/ole">
              <mc:AlternateContent xmlns:mc="http://schemas.openxmlformats.org/markup-compatibility/2006">
                <mc:Choice xmlns:v="urn:schemas-microsoft-com:vml" Requires="v">
                  <p:oleObj spid="_x0000_s213174" name="公式" r:id="rId11" imgW="0" imgH="0" progId="Equation.3">
                    <p:embed/>
                  </p:oleObj>
                </mc:Choice>
                <mc:Fallback>
                  <p:oleObj name="公式" r:id="rId11" imgW="0" imgH="0" progId="Equation.3">
                    <p:embed/>
                    <p:pic>
                      <p:nvPicPr>
                        <p:cNvPr id="0" name="图片 213173"/>
                        <p:cNvPicPr>
                          <a:picLocks noChangeAspect="1" noChangeArrowheads="1"/>
                        </p:cNvPicPr>
                        <p:nvPr/>
                      </p:nvPicPr>
                      <p:blipFill>
                        <a:blip r:embed="rId12"/>
                        <a:srcRect/>
                        <a:stretch>
                          <a:fillRect/>
                        </a:stretch>
                      </p:blipFill>
                      <p:spPr bwMode="auto">
                        <a:xfrm>
                          <a:off x="1019" y="2544"/>
                          <a:ext cx="502" cy="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Oval 14"/>
            <p:cNvSpPr>
              <a:spLocks noChangeArrowheads="1"/>
            </p:cNvSpPr>
            <p:nvPr/>
          </p:nvSpPr>
          <p:spPr bwMode="auto">
            <a:xfrm>
              <a:off x="1699" y="3044"/>
              <a:ext cx="53" cy="49"/>
            </a:xfrm>
            <a:prstGeom prst="ellipse">
              <a:avLst/>
            </a:prstGeom>
            <a:solidFill>
              <a:srgbClr val="FFFFFF"/>
            </a:solidFill>
            <a:ln w="952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eaLnBrk="1" hangingPunct="1"/>
              <a:endParaRPr lang="zh-CN" altLang="en-US"/>
            </a:p>
          </p:txBody>
        </p:sp>
        <p:sp>
          <p:nvSpPr>
            <p:cNvPr id="18" name="Oval 15"/>
            <p:cNvSpPr>
              <a:spLocks noChangeArrowheads="1"/>
            </p:cNvSpPr>
            <p:nvPr/>
          </p:nvSpPr>
          <p:spPr bwMode="auto">
            <a:xfrm>
              <a:off x="2073" y="3344"/>
              <a:ext cx="54" cy="49"/>
            </a:xfrm>
            <a:prstGeom prst="ellipse">
              <a:avLst/>
            </a:prstGeom>
            <a:solidFill>
              <a:srgbClr val="FFFFFF"/>
            </a:solidFill>
            <a:ln w="952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eaLnBrk="1" hangingPunct="1"/>
              <a:endParaRPr lang="zh-CN" altLang="en-US"/>
            </a:p>
          </p:txBody>
        </p:sp>
        <p:sp>
          <p:nvSpPr>
            <p:cNvPr id="19" name="Oval 16"/>
            <p:cNvSpPr>
              <a:spLocks noChangeArrowheads="1"/>
            </p:cNvSpPr>
            <p:nvPr/>
          </p:nvSpPr>
          <p:spPr bwMode="auto">
            <a:xfrm>
              <a:off x="2501" y="3693"/>
              <a:ext cx="54" cy="50"/>
            </a:xfrm>
            <a:prstGeom prst="ellipse">
              <a:avLst/>
            </a:prstGeom>
            <a:solidFill>
              <a:srgbClr val="FFFFFF"/>
            </a:solidFill>
            <a:ln w="952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eaLnBrk="1" hangingPunct="1"/>
              <a:endParaRPr lang="zh-CN" altLang="en-US"/>
            </a:p>
          </p:txBody>
        </p:sp>
        <p:sp>
          <p:nvSpPr>
            <p:cNvPr id="20" name="Line 17"/>
            <p:cNvSpPr>
              <a:spLocks noChangeShapeType="1"/>
            </p:cNvSpPr>
            <p:nvPr/>
          </p:nvSpPr>
          <p:spPr bwMode="auto">
            <a:xfrm>
              <a:off x="1752" y="3093"/>
              <a:ext cx="803" cy="6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21" name="Object 18"/>
            <p:cNvGraphicFramePr>
              <a:graphicFrameLocks noChangeAspect="1"/>
            </p:cNvGraphicFramePr>
            <p:nvPr/>
          </p:nvGraphicFramePr>
          <p:xfrm>
            <a:off x="2092" y="2939"/>
            <a:ext cx="1302" cy="419"/>
          </p:xfrm>
          <a:graphic>
            <a:graphicData uri="http://schemas.openxmlformats.org/presentationml/2006/ole">
              <mc:AlternateContent xmlns:mc="http://schemas.openxmlformats.org/markup-compatibility/2006">
                <mc:Choice xmlns:v="urn:schemas-microsoft-com:vml" Requires="v">
                  <p:oleObj spid="_x0000_s213175" name="公式" r:id="rId13" imgW="0" imgH="0" progId="Equation.3">
                    <p:embed/>
                  </p:oleObj>
                </mc:Choice>
                <mc:Fallback>
                  <p:oleObj name="公式" r:id="rId13" imgW="0" imgH="0" progId="Equation.3">
                    <p:embed/>
                    <p:pic>
                      <p:nvPicPr>
                        <p:cNvPr id="0" name="图片 213174"/>
                        <p:cNvPicPr>
                          <a:picLocks noChangeAspect="1" noChangeArrowheads="1"/>
                        </p:cNvPicPr>
                        <p:nvPr/>
                      </p:nvPicPr>
                      <p:blipFill>
                        <a:blip r:embed="rId14"/>
                        <a:srcRect/>
                        <a:stretch>
                          <a:fillRect/>
                        </a:stretch>
                      </p:blipFill>
                      <p:spPr bwMode="auto">
                        <a:xfrm>
                          <a:off x="2092" y="2939"/>
                          <a:ext cx="1302" cy="4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left)">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left)">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wipe(left)">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slide(fromBottom)">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755576" y="1396807"/>
            <a:ext cx="691276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r>
              <a:rPr kumimoji="1" lang="zh-CN" altLang="en-US" sz="2800" dirty="0" smtClean="0">
                <a:solidFill>
                  <a:srgbClr val="0000FF"/>
                </a:solidFill>
                <a:ea typeface="楷体_GB2312" pitchFamily="49" charset="-122"/>
              </a:rPr>
              <a:t>工程上最常用的是安托万</a:t>
            </a:r>
            <a:r>
              <a:rPr kumimoji="1" lang="en-US" altLang="zh-CN" sz="2800" dirty="0">
                <a:solidFill>
                  <a:srgbClr val="0000FF"/>
                </a:solidFill>
                <a:ea typeface="楷体_GB2312" pitchFamily="49" charset="-122"/>
              </a:rPr>
              <a:t>(Antoine)</a:t>
            </a:r>
            <a:r>
              <a:rPr kumimoji="1" lang="zh-CN" altLang="en-US" sz="2800" dirty="0" smtClean="0">
                <a:solidFill>
                  <a:srgbClr val="0000FF"/>
                </a:solidFill>
                <a:ea typeface="楷体_GB2312" pitchFamily="49" charset="-122"/>
              </a:rPr>
              <a:t>方程，是</a:t>
            </a:r>
            <a:r>
              <a:rPr kumimoji="1" lang="zh-CN" altLang="en-US" sz="2800" dirty="0">
                <a:solidFill>
                  <a:srgbClr val="0000FF"/>
                </a:solidFill>
                <a:ea typeface="楷体_GB2312" pitchFamily="49" charset="-122"/>
              </a:rPr>
              <a:t>对克</a:t>
            </a:r>
            <a:r>
              <a:rPr kumimoji="1" lang="en-US" altLang="zh-CN" sz="2800" dirty="0">
                <a:solidFill>
                  <a:srgbClr val="0000FF"/>
                </a:solidFill>
                <a:ea typeface="楷体_GB2312" pitchFamily="49" charset="-122"/>
              </a:rPr>
              <a:t>—</a:t>
            </a:r>
            <a:r>
              <a:rPr kumimoji="1" lang="zh-CN" altLang="en-US" sz="2800" dirty="0">
                <a:solidFill>
                  <a:srgbClr val="0000FF"/>
                </a:solidFill>
                <a:ea typeface="楷体_GB2312" pitchFamily="49" charset="-122"/>
              </a:rPr>
              <a:t>克方程</a:t>
            </a:r>
            <a:r>
              <a:rPr kumimoji="1" lang="zh-CN" altLang="en-US" sz="2800" dirty="0" smtClean="0">
                <a:solidFill>
                  <a:srgbClr val="0000FF"/>
                </a:solidFill>
                <a:ea typeface="楷体_GB2312" pitchFamily="49" charset="-122"/>
              </a:rPr>
              <a:t>最简单</a:t>
            </a:r>
            <a:r>
              <a:rPr kumimoji="1" lang="zh-CN" altLang="en-US" sz="2800" dirty="0">
                <a:solidFill>
                  <a:srgbClr val="0000FF"/>
                </a:solidFill>
                <a:ea typeface="楷体_GB2312" pitchFamily="49" charset="-122"/>
              </a:rPr>
              <a:t>的</a:t>
            </a:r>
            <a:r>
              <a:rPr kumimoji="1" lang="zh-CN" altLang="en-US" sz="2800" dirty="0" smtClean="0">
                <a:solidFill>
                  <a:srgbClr val="0000FF"/>
                </a:solidFill>
                <a:ea typeface="楷体_GB2312" pitchFamily="49" charset="-122"/>
              </a:rPr>
              <a:t>改进，</a:t>
            </a:r>
            <a:endParaRPr kumimoji="1" lang="zh-CN" altLang="en-US" sz="2800" dirty="0">
              <a:solidFill>
                <a:srgbClr val="0000FF"/>
              </a:solidFill>
              <a:ea typeface="楷体_GB2312" pitchFamily="49" charset="-122"/>
            </a:endParaRPr>
          </a:p>
        </p:txBody>
      </p:sp>
      <p:graphicFrame>
        <p:nvGraphicFramePr>
          <p:cNvPr id="5" name="对象 4"/>
          <p:cNvGraphicFramePr>
            <a:graphicFrameLocks noChangeAspect="1"/>
          </p:cNvGraphicFramePr>
          <p:nvPr/>
        </p:nvGraphicFramePr>
        <p:xfrm>
          <a:off x="2915816" y="2780928"/>
          <a:ext cx="2820987" cy="833437"/>
        </p:xfrm>
        <a:graphic>
          <a:graphicData uri="http://schemas.openxmlformats.org/presentationml/2006/ole">
            <mc:AlternateContent xmlns:mc="http://schemas.openxmlformats.org/markup-compatibility/2006">
              <mc:Choice xmlns:v="urn:schemas-microsoft-com:vml" Requires="v">
                <p:oleObj spid="_x0000_s200847" name="公式" r:id="rId1" imgW="0" imgH="0" progId="Equation.3">
                  <p:embed/>
                </p:oleObj>
              </mc:Choice>
              <mc:Fallback>
                <p:oleObj name="公式" r:id="rId1" imgW="0" imgH="0" progId="Equation.3">
                  <p:embed/>
                  <p:pic>
                    <p:nvPicPr>
                      <p:cNvPr id="0" name="对象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2780928"/>
                        <a:ext cx="2820987"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539552" y="4133532"/>
            <a:ext cx="8433719" cy="830997"/>
          </a:xfrm>
          <a:prstGeom prst="rect">
            <a:avLst/>
          </a:prstGeom>
        </p:spPr>
        <p:txBody>
          <a:bodyPr wrap="none">
            <a:spAutoFit/>
          </a:bodyPr>
          <a:lstStyle/>
          <a:p>
            <a:r>
              <a:rPr kumimoji="1" lang="zh-CN" altLang="en-US" sz="2400" b="1" dirty="0">
                <a:solidFill>
                  <a:srgbClr val="0000FF"/>
                </a:solidFill>
                <a:ea typeface="楷体_GB2312" pitchFamily="49" charset="-122"/>
              </a:rPr>
              <a:t>特鲁顿</a:t>
            </a:r>
            <a:r>
              <a:rPr kumimoji="1" lang="zh-CN" altLang="en-US" sz="2400" b="1" dirty="0" smtClean="0">
                <a:solidFill>
                  <a:srgbClr val="0000FF"/>
                </a:solidFill>
                <a:ea typeface="楷体_GB2312" pitchFamily="49" charset="-122"/>
              </a:rPr>
              <a:t>近似公式</a:t>
            </a:r>
            <a:r>
              <a:rPr kumimoji="1" lang="en-US" altLang="zh-CN" sz="2400" b="1" dirty="0" smtClean="0">
                <a:solidFill>
                  <a:srgbClr val="0000FF"/>
                </a:solidFill>
                <a:ea typeface="楷体_GB2312" pitchFamily="49" charset="-122"/>
              </a:rPr>
              <a:t>(</a:t>
            </a:r>
            <a:r>
              <a:rPr kumimoji="1" lang="zh-CN" altLang="en-US" sz="2400" b="1" dirty="0" smtClean="0">
                <a:solidFill>
                  <a:srgbClr val="0000FF"/>
                </a:solidFill>
                <a:ea typeface="楷体_GB2312" pitchFamily="49" charset="-122"/>
              </a:rPr>
              <a:t>适用于非极性液体</a:t>
            </a:r>
            <a:r>
              <a:rPr kumimoji="1" lang="en-US" altLang="zh-CN" sz="2400" b="1" dirty="0" smtClean="0">
                <a:solidFill>
                  <a:srgbClr val="0000FF"/>
                </a:solidFill>
                <a:ea typeface="楷体_GB2312" pitchFamily="49" charset="-122"/>
              </a:rPr>
              <a:t>)</a:t>
            </a:r>
            <a:r>
              <a:rPr kumimoji="1" lang="zh-CN" altLang="en-US" sz="2400" b="1" dirty="0" smtClean="0">
                <a:solidFill>
                  <a:srgbClr val="0000FF"/>
                </a:solidFill>
                <a:ea typeface="楷体_GB2312" pitchFamily="49" charset="-122"/>
              </a:rPr>
              <a:t>：在缺乏摩尔蒸发焓数据</a:t>
            </a:r>
            <a:endParaRPr kumimoji="1" lang="en-US" altLang="zh-CN" sz="2400" b="1" dirty="0" smtClean="0">
              <a:solidFill>
                <a:srgbClr val="0000FF"/>
              </a:solidFill>
              <a:ea typeface="楷体_GB2312" pitchFamily="49" charset="-122"/>
            </a:endParaRPr>
          </a:p>
          <a:p>
            <a:r>
              <a:rPr kumimoji="1" lang="zh-CN" altLang="en-US" sz="2400" b="1" dirty="0" smtClean="0">
                <a:solidFill>
                  <a:srgbClr val="0000FF"/>
                </a:solidFill>
                <a:ea typeface="楷体_GB2312" pitchFamily="49" charset="-122"/>
              </a:rPr>
              <a:t>时，可用公式估算，即：</a:t>
            </a:r>
            <a:endParaRPr kumimoji="1" lang="zh-CN" altLang="en-US" sz="2400" b="1" dirty="0">
              <a:solidFill>
                <a:srgbClr val="0000FF"/>
              </a:solidFill>
              <a:ea typeface="楷体_GB2312" pitchFamily="49" charset="-122"/>
            </a:endParaRPr>
          </a:p>
        </p:txBody>
      </p:sp>
      <p:graphicFrame>
        <p:nvGraphicFramePr>
          <p:cNvPr id="2" name="对象 1"/>
          <p:cNvGraphicFramePr>
            <a:graphicFrameLocks noChangeAspect="1"/>
          </p:cNvGraphicFramePr>
          <p:nvPr/>
        </p:nvGraphicFramePr>
        <p:xfrm>
          <a:off x="3052763" y="4992688"/>
          <a:ext cx="4016375" cy="554037"/>
        </p:xfrm>
        <a:graphic>
          <a:graphicData uri="http://schemas.openxmlformats.org/presentationml/2006/ole">
            <mc:AlternateContent xmlns:mc="http://schemas.openxmlformats.org/markup-compatibility/2006">
              <mc:Choice xmlns:v="urn:schemas-microsoft-com:vml" Requires="v">
                <p:oleObj spid="_x0000_s200848" name="公式" r:id="rId3" imgW="0" imgH="0" progId="Equation.3">
                  <p:embed/>
                </p:oleObj>
              </mc:Choice>
              <mc:Fallback>
                <p:oleObj name="公式" r:id="rId3" imgW="0" imgH="0" progId="Equation.3">
                  <p:embed/>
                  <p:pic>
                    <p:nvPicPr>
                      <p:cNvPr id="0" name="Object 1339"/>
                      <p:cNvPicPr>
                        <a:picLocks noChangeAspect="1" noChangeArrowheads="1"/>
                      </p:cNvPicPr>
                      <p:nvPr/>
                    </p:nvPicPr>
                    <p:blipFill>
                      <a:blip r:embed="rId4"/>
                      <a:srcRect/>
                      <a:stretch>
                        <a:fillRect/>
                      </a:stretch>
                    </p:blipFill>
                    <p:spPr bwMode="auto">
                      <a:xfrm>
                        <a:off x="3052763" y="4992688"/>
                        <a:ext cx="40163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1268760"/>
            <a:ext cx="8280920" cy="1578894"/>
          </a:xfrm>
          <a:prstGeom prst="rect">
            <a:avLst/>
          </a:prstGeom>
        </p:spPr>
        <p:txBody>
          <a:bodyPr wrap="square">
            <a:spAutoFit/>
          </a:bodyPr>
          <a:lstStyle/>
          <a:p>
            <a:pPr marL="0" indent="0" eaLnBrk="1" fontAlgn="auto" hangingPunct="1">
              <a:spcBef>
                <a:spcPct val="15000"/>
              </a:spcBef>
              <a:spcAft>
                <a:spcPts val="0"/>
              </a:spcAft>
              <a:buFontTx/>
              <a:buNone/>
              <a:defRPr/>
            </a:pPr>
            <a:r>
              <a:rPr lang="zh-CN" altLang="en-US" sz="2800" b="1" dirty="0">
                <a:solidFill>
                  <a:srgbClr val="0000FF"/>
                </a:solidFill>
                <a:latin typeface="宋体" charset="-122"/>
              </a:rPr>
              <a:t>2.</a:t>
            </a:r>
            <a:r>
              <a:rPr lang="zh-CN" altLang="en-US" sz="2800" b="1" dirty="0">
                <a:solidFill>
                  <a:srgbClr val="0000FF"/>
                </a:solidFill>
                <a:latin typeface="宋体" charset="-122"/>
                <a:sym typeface="Symbol" pitchFamily="18" charset="2"/>
              </a:rPr>
              <a:t>热机效率</a:t>
            </a:r>
            <a:endParaRPr lang="zh-CN" altLang="en-US" sz="2800" dirty="0">
              <a:solidFill>
                <a:srgbClr val="0000FF"/>
              </a:solidFill>
              <a:latin typeface="宋体" charset="-122"/>
            </a:endParaRPr>
          </a:p>
          <a:p>
            <a:pPr marL="0" indent="0" eaLnBrk="1" fontAlgn="auto" hangingPunct="1">
              <a:lnSpc>
                <a:spcPct val="110000"/>
              </a:lnSpc>
              <a:spcBef>
                <a:spcPct val="25000"/>
              </a:spcBef>
              <a:spcAft>
                <a:spcPts val="0"/>
              </a:spcAft>
              <a:buFontTx/>
              <a:buNone/>
              <a:defRPr/>
            </a:pPr>
            <a:r>
              <a:rPr lang="zh-CN" altLang="en-US" sz="2800" dirty="0">
                <a:solidFill>
                  <a:srgbClr val="0000FF"/>
                </a:solidFill>
                <a:latin typeface="宋体" charset="-122"/>
              </a:rPr>
              <a:t>   热机从高温</a:t>
            </a:r>
            <a:r>
              <a:rPr lang="en-US" altLang="zh-CN" sz="2800" dirty="0">
                <a:solidFill>
                  <a:srgbClr val="0000FF"/>
                </a:solidFill>
                <a:latin typeface="宋体" charset="-122"/>
              </a:rPr>
              <a:t>T</a:t>
            </a:r>
            <a:r>
              <a:rPr lang="en-US" altLang="zh-CN" sz="2800" baseline="-25000" dirty="0">
                <a:solidFill>
                  <a:srgbClr val="0000FF"/>
                </a:solidFill>
                <a:latin typeface="宋体" charset="-122"/>
              </a:rPr>
              <a:t>1</a:t>
            </a:r>
            <a:r>
              <a:rPr lang="zh-CN" altLang="en-US" sz="2800" dirty="0">
                <a:solidFill>
                  <a:srgbClr val="0000FF"/>
                </a:solidFill>
                <a:latin typeface="宋体" charset="-122"/>
              </a:rPr>
              <a:t>热源吸热</a:t>
            </a:r>
            <a:r>
              <a:rPr lang="en-US" altLang="zh-CN" sz="2800" dirty="0">
                <a:solidFill>
                  <a:srgbClr val="0000FF"/>
                </a:solidFill>
                <a:latin typeface="宋体" charset="-122"/>
              </a:rPr>
              <a:t>Q</a:t>
            </a:r>
            <a:r>
              <a:rPr lang="en-US" altLang="zh-CN" sz="2800" baseline="-25000" dirty="0">
                <a:solidFill>
                  <a:srgbClr val="0000FF"/>
                </a:solidFill>
                <a:latin typeface="宋体" charset="-122"/>
              </a:rPr>
              <a:t>1</a:t>
            </a:r>
            <a:r>
              <a:rPr lang="zh-CN" altLang="en-US" sz="2800" dirty="0" smtClean="0">
                <a:solidFill>
                  <a:srgbClr val="0000FF"/>
                </a:solidFill>
                <a:latin typeface="宋体" charset="-122"/>
              </a:rPr>
              <a:t>转化为</a:t>
            </a:r>
            <a:r>
              <a:rPr lang="zh-CN" altLang="en-US" sz="2800" dirty="0">
                <a:solidFill>
                  <a:srgbClr val="0000FF"/>
                </a:solidFill>
                <a:latin typeface="宋体" charset="-122"/>
              </a:rPr>
              <a:t>功-</a:t>
            </a:r>
            <a:r>
              <a:rPr lang="en-US" altLang="zh-CN" sz="2800" dirty="0">
                <a:solidFill>
                  <a:srgbClr val="0000FF"/>
                </a:solidFill>
                <a:latin typeface="宋体" charset="-122"/>
              </a:rPr>
              <a:t>W</a:t>
            </a:r>
            <a:r>
              <a:rPr lang="zh-CN" altLang="en-US" sz="2800" dirty="0">
                <a:solidFill>
                  <a:srgbClr val="0000FF"/>
                </a:solidFill>
                <a:latin typeface="宋体" charset="-122"/>
              </a:rPr>
              <a:t>的分数，就是热机效率，用</a:t>
            </a:r>
            <a:r>
              <a:rPr lang="zh-CN" altLang="en-US" sz="2800" dirty="0">
                <a:solidFill>
                  <a:srgbClr val="0000FF"/>
                </a:solidFill>
                <a:latin typeface="宋体" charset="-122"/>
                <a:sym typeface="Symbol" pitchFamily="18" charset="2"/>
              </a:rPr>
              <a:t>表示。</a:t>
            </a:r>
            <a:endParaRPr lang="en-US" altLang="zh-CN" sz="2800" dirty="0">
              <a:solidFill>
                <a:srgbClr val="0000FF"/>
              </a:solidFill>
              <a:latin typeface="宋体" charset="-122"/>
              <a:sym typeface="Symbol" pitchFamily="18" charset="2"/>
            </a:endParaRPr>
          </a:p>
        </p:txBody>
      </p:sp>
      <p:pic>
        <p:nvPicPr>
          <p:cNvPr id="5" name="Picture 5" descr="卡诺热机"/>
          <p:cNvPicPr>
            <a:picLocks noChangeAspect="1" noChangeArrowheads="1"/>
          </p:cNvPicPr>
          <p:nvPr/>
        </p:nvPicPr>
        <p:blipFill>
          <a:blip r:embed="rId1"/>
          <a:srcRect/>
          <a:stretch>
            <a:fillRect/>
          </a:stretch>
        </p:blipFill>
        <p:spPr bwMode="auto">
          <a:xfrm>
            <a:off x="6516216" y="2348880"/>
            <a:ext cx="2475062" cy="2365059"/>
          </a:xfrm>
          <a:prstGeom prst="rect">
            <a:avLst/>
          </a:prstGeom>
          <a:noFill/>
          <a:ln w="9525">
            <a:solidFill>
              <a:srgbClr val="6699FF"/>
            </a:solidFill>
            <a:miter lim="800000"/>
            <a:headEnd/>
            <a:tailEnd/>
          </a:ln>
          <a:effectLst>
            <a:outerShdw dist="107763" dir="8100000" algn="ctr" rotWithShape="0">
              <a:srgbClr val="808080"/>
            </a:outerShdw>
          </a:effectLst>
        </p:spPr>
      </p:pic>
      <p:graphicFrame>
        <p:nvGraphicFramePr>
          <p:cNvPr id="6" name="对象 5"/>
          <p:cNvGraphicFramePr>
            <a:graphicFrameLocks noChangeAspect="1"/>
          </p:cNvGraphicFramePr>
          <p:nvPr/>
        </p:nvGraphicFramePr>
        <p:xfrm>
          <a:off x="539552" y="3068960"/>
          <a:ext cx="4464050" cy="1131888"/>
        </p:xfrm>
        <a:graphic>
          <a:graphicData uri="http://schemas.openxmlformats.org/presentationml/2006/ole">
            <mc:AlternateContent xmlns:mc="http://schemas.openxmlformats.org/markup-compatibility/2006">
              <mc:Choice xmlns:v="urn:schemas-microsoft-com:vml" Requires="v">
                <p:oleObj spid="_x0000_s195671" name="Equation" r:id="rId2" imgW="0" imgH="0" progId="Equation.3">
                  <p:embed/>
                </p:oleObj>
              </mc:Choice>
              <mc:Fallback>
                <p:oleObj name="Equation" r:id="rId2" imgW="0" imgH="0" progId="Equation.3">
                  <p:embed/>
                  <p:pic>
                    <p:nvPicPr>
                      <p:cNvPr id="0" name="对象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068960"/>
                        <a:ext cx="4464050" cy="1131888"/>
                      </a:xfrm>
                      <a:prstGeom prst="rect">
                        <a:avLst/>
                      </a:prstGeom>
                      <a:gradFill rotWithShape="1">
                        <a:gsLst>
                          <a:gs pos="0">
                            <a:srgbClr val="767676"/>
                          </a:gs>
                          <a:gs pos="50000">
                            <a:schemeClr val="bg1"/>
                          </a:gs>
                          <a:gs pos="100000">
                            <a:srgbClr val="767676"/>
                          </a:gs>
                        </a:gsLst>
                        <a:lin ang="5400000" scaled="1"/>
                      </a:gradFill>
                      <a:ln w="9525">
                        <a:solidFill>
                          <a:srgbClr val="FF0000"/>
                        </a:solidFill>
                        <a:miter lim="800000"/>
                        <a:headEnd/>
                        <a:tailEnd/>
                      </a:ln>
                      <a:effectLst>
                        <a:outerShdw dist="107763" dir="8100000" algn="ctr" rotWithShape="0">
                          <a:srgbClr val="808080"/>
                        </a:outerShdw>
                      </a:effectLst>
                    </p:spPr>
                  </p:pic>
                </p:oleObj>
              </mc:Fallback>
            </mc:AlternateContent>
          </a:graphicData>
        </a:graphic>
      </p:graphicFrame>
      <p:sp>
        <p:nvSpPr>
          <p:cNvPr id="7" name="Rectangle 4"/>
          <p:cNvSpPr>
            <a:spLocks noChangeArrowheads="1"/>
          </p:cNvSpPr>
          <p:nvPr/>
        </p:nvSpPr>
        <p:spPr bwMode="auto">
          <a:xfrm>
            <a:off x="179512" y="4869160"/>
            <a:ext cx="6705600" cy="180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9pPr>
          </a:lstStyle>
          <a:p>
            <a:pPr>
              <a:spcBef>
                <a:spcPct val="50000"/>
              </a:spcBef>
              <a:buClrTx/>
              <a:buSzTx/>
              <a:buFontTx/>
              <a:buNone/>
            </a:pPr>
            <a:r>
              <a:rPr lang="en-US" altLang="zh-CN" sz="2800" dirty="0">
                <a:solidFill>
                  <a:srgbClr val="321900"/>
                </a:solidFill>
                <a:latin typeface="Times New Roman" pitchFamily="18" charset="0"/>
                <a:ea typeface="黑体" pitchFamily="2" charset="-122"/>
              </a:rPr>
              <a:t>-W</a:t>
            </a:r>
            <a:r>
              <a:rPr lang="en-US" altLang="zh-CN" sz="2800" dirty="0">
                <a:solidFill>
                  <a:srgbClr val="321900"/>
                </a:solidFill>
                <a:latin typeface="Times New Roman" pitchFamily="18" charset="0"/>
                <a:ea typeface="黑体" pitchFamily="2" charset="-122"/>
                <a:sym typeface="Symbol" pitchFamily="18" charset="2"/>
              </a:rPr>
              <a:t></a:t>
            </a:r>
            <a:r>
              <a:rPr lang="zh-CN" altLang="en-US" sz="2800" dirty="0">
                <a:solidFill>
                  <a:srgbClr val="321900"/>
                </a:solidFill>
                <a:latin typeface="Times New Roman" pitchFamily="18" charset="0"/>
                <a:ea typeface="黑体" pitchFamily="2" charset="-122"/>
              </a:rPr>
              <a:t>系统对外作的功</a:t>
            </a:r>
            <a:r>
              <a:rPr lang="en-US" altLang="zh-CN" sz="2800" dirty="0">
                <a:solidFill>
                  <a:srgbClr val="321900"/>
                </a:solidFill>
                <a:latin typeface="Times New Roman" pitchFamily="18" charset="0"/>
                <a:ea typeface="黑体" pitchFamily="2" charset="-122"/>
              </a:rPr>
              <a:t>(</a:t>
            </a:r>
            <a:r>
              <a:rPr lang="zh-CN" altLang="en-US" sz="2800" dirty="0">
                <a:solidFill>
                  <a:srgbClr val="321900"/>
                </a:solidFill>
                <a:latin typeface="Times New Roman" pitchFamily="18" charset="0"/>
                <a:ea typeface="黑体" pitchFamily="2" charset="-122"/>
              </a:rPr>
              <a:t>在一个循环过程中</a:t>
            </a:r>
            <a:r>
              <a:rPr lang="en-US" altLang="zh-CN" sz="2800" dirty="0">
                <a:solidFill>
                  <a:srgbClr val="321900"/>
                </a:solidFill>
                <a:latin typeface="Times New Roman" pitchFamily="18" charset="0"/>
                <a:ea typeface="黑体" pitchFamily="2" charset="-122"/>
              </a:rPr>
              <a:t>) </a:t>
            </a:r>
            <a:endParaRPr lang="en-US" altLang="zh-CN" sz="2800" dirty="0">
              <a:solidFill>
                <a:srgbClr val="321900"/>
              </a:solidFill>
              <a:latin typeface="Times New Roman" pitchFamily="18" charset="0"/>
              <a:ea typeface="黑体" pitchFamily="2" charset="-122"/>
            </a:endParaRPr>
          </a:p>
          <a:p>
            <a:pPr>
              <a:spcBef>
                <a:spcPct val="50000"/>
              </a:spcBef>
              <a:buClrTx/>
              <a:buSzTx/>
              <a:buFontTx/>
              <a:buNone/>
            </a:pPr>
            <a:r>
              <a:rPr lang="en-US" altLang="zh-CN" sz="2800" dirty="0">
                <a:solidFill>
                  <a:srgbClr val="321900"/>
                </a:solidFill>
                <a:latin typeface="Times New Roman" pitchFamily="18" charset="0"/>
                <a:ea typeface="黑体" pitchFamily="2" charset="-122"/>
              </a:rPr>
              <a:t>Q</a:t>
            </a:r>
            <a:r>
              <a:rPr lang="en-US" altLang="zh-CN" sz="2800" baseline="-25000" dirty="0">
                <a:solidFill>
                  <a:srgbClr val="321900"/>
                </a:solidFill>
                <a:latin typeface="Times New Roman" pitchFamily="18" charset="0"/>
                <a:ea typeface="黑体" pitchFamily="2" charset="-122"/>
              </a:rPr>
              <a:t>1</a:t>
            </a:r>
            <a:r>
              <a:rPr lang="en-US" altLang="zh-CN" sz="2800" dirty="0">
                <a:solidFill>
                  <a:srgbClr val="321900"/>
                </a:solidFill>
                <a:latin typeface="Times New Roman" pitchFamily="18" charset="0"/>
                <a:ea typeface="黑体" pitchFamily="2" charset="-122"/>
                <a:sym typeface="Symbol" pitchFamily="18" charset="2"/>
              </a:rPr>
              <a:t></a:t>
            </a:r>
            <a:r>
              <a:rPr lang="zh-CN" altLang="en-US" sz="2800" dirty="0">
                <a:solidFill>
                  <a:srgbClr val="321900"/>
                </a:solidFill>
                <a:latin typeface="Times New Roman" pitchFamily="18" charset="0"/>
                <a:ea typeface="黑体" pitchFamily="2" charset="-122"/>
              </a:rPr>
              <a:t>从高温热源吸热</a:t>
            </a:r>
            <a:endParaRPr lang="zh-CN" altLang="en-US" sz="2800" dirty="0">
              <a:solidFill>
                <a:srgbClr val="321900"/>
              </a:solidFill>
              <a:latin typeface="Times New Roman" pitchFamily="18" charset="0"/>
              <a:ea typeface="黑体" pitchFamily="2" charset="-122"/>
            </a:endParaRPr>
          </a:p>
          <a:p>
            <a:pPr>
              <a:spcBef>
                <a:spcPct val="50000"/>
              </a:spcBef>
              <a:buClrTx/>
              <a:buSzTx/>
              <a:buFontTx/>
              <a:buNone/>
            </a:pPr>
            <a:r>
              <a:rPr lang="en-US" altLang="zh-CN" sz="2800" dirty="0">
                <a:solidFill>
                  <a:srgbClr val="321900"/>
                </a:solidFill>
                <a:latin typeface="Times New Roman" pitchFamily="18" charset="0"/>
                <a:ea typeface="黑体" pitchFamily="2" charset="-122"/>
              </a:rPr>
              <a:t>Q</a:t>
            </a:r>
            <a:r>
              <a:rPr lang="en-US" altLang="zh-CN" sz="2800" baseline="-25000" dirty="0">
                <a:solidFill>
                  <a:srgbClr val="321900"/>
                </a:solidFill>
                <a:latin typeface="Times New Roman" pitchFamily="18" charset="0"/>
                <a:ea typeface="黑体" pitchFamily="2" charset="-122"/>
              </a:rPr>
              <a:t>2</a:t>
            </a:r>
            <a:r>
              <a:rPr lang="en-US" altLang="zh-CN" sz="2800" dirty="0">
                <a:solidFill>
                  <a:srgbClr val="321900"/>
                </a:solidFill>
                <a:latin typeface="Times New Roman" pitchFamily="18" charset="0"/>
                <a:ea typeface="黑体" pitchFamily="2" charset="-122"/>
                <a:sym typeface="Symbol" pitchFamily="18" charset="2"/>
              </a:rPr>
              <a:t></a:t>
            </a:r>
            <a:r>
              <a:rPr lang="zh-CN" altLang="en-US" sz="2800" dirty="0">
                <a:solidFill>
                  <a:srgbClr val="321900"/>
                </a:solidFill>
                <a:latin typeface="Times New Roman" pitchFamily="18" charset="0"/>
                <a:ea typeface="黑体" pitchFamily="2" charset="-122"/>
              </a:rPr>
              <a:t>传给低温热源热</a:t>
            </a:r>
            <a:endParaRPr lang="zh-CN" altLang="en-US" sz="2800" dirty="0">
              <a:solidFill>
                <a:srgbClr val="321900"/>
              </a:solidFill>
              <a:latin typeface="Times New Roman" pitchFamily="18" charset="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ox(in)">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ox(in)">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0" y="471488"/>
            <a:ext cx="9144000" cy="1441450"/>
          </a:xfrm>
          <a:prstGeom prst="rect">
            <a:avLst/>
          </a:prstGeom>
          <a:noFill/>
          <a:ln w="9525">
            <a:solidFill>
              <a:schemeClr val="accent2"/>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r>
              <a:rPr kumimoji="1" lang="zh-CN" altLang="en-US" sz="3400" dirty="0">
                <a:solidFill>
                  <a:srgbClr val="0000FF"/>
                </a:solidFill>
                <a:ea typeface="黑体" pitchFamily="2" charset="-122"/>
              </a:rPr>
              <a:t>例</a:t>
            </a:r>
            <a:r>
              <a:rPr kumimoji="1" lang="zh-CN" altLang="en-US" sz="3000" dirty="0">
                <a:solidFill>
                  <a:srgbClr val="000000"/>
                </a:solidFill>
                <a:ea typeface="黑体" pitchFamily="2" charset="-122"/>
              </a:rPr>
              <a:t> 酚的精制采取减压蒸馏方法。已知酚的正常沸点为</a:t>
            </a:r>
            <a:r>
              <a:rPr kumimoji="1" lang="en-US" altLang="zh-CN" sz="3000" dirty="0">
                <a:solidFill>
                  <a:srgbClr val="000000"/>
                </a:solidFill>
                <a:ea typeface="黑体" pitchFamily="2" charset="-122"/>
              </a:rPr>
              <a:t>181.9℃</a:t>
            </a:r>
            <a:r>
              <a:rPr kumimoji="1" lang="zh-CN" altLang="en-US" sz="3000" dirty="0">
                <a:solidFill>
                  <a:srgbClr val="000000"/>
                </a:solidFill>
                <a:ea typeface="黑体" pitchFamily="2" charset="-122"/>
              </a:rPr>
              <a:t>，如真空度为</a:t>
            </a:r>
            <a:r>
              <a:rPr kumimoji="1" lang="en-US" altLang="zh-CN" sz="3000" dirty="0">
                <a:solidFill>
                  <a:srgbClr val="000000"/>
                </a:solidFill>
                <a:ea typeface="黑体" pitchFamily="2" charset="-122"/>
              </a:rPr>
              <a:t>86.7kPa</a:t>
            </a:r>
            <a:r>
              <a:rPr kumimoji="1" lang="zh-CN" altLang="en-US" sz="3000" dirty="0">
                <a:solidFill>
                  <a:srgbClr val="000000"/>
                </a:solidFill>
                <a:ea typeface="黑体" pitchFamily="2" charset="-122"/>
              </a:rPr>
              <a:t>，酚的沸点应为多少？已知酚的蒸发焓为                                 ，外压为</a:t>
            </a:r>
            <a:r>
              <a:rPr kumimoji="1" lang="en-US" altLang="zh-CN" sz="3000" dirty="0">
                <a:solidFill>
                  <a:srgbClr val="000000"/>
                </a:solidFill>
                <a:ea typeface="黑体" pitchFamily="2" charset="-122"/>
              </a:rPr>
              <a:t>100.0kPa</a:t>
            </a:r>
            <a:r>
              <a:rPr kumimoji="1" lang="zh-CN" altLang="en-US" sz="3000" dirty="0">
                <a:solidFill>
                  <a:srgbClr val="000000"/>
                </a:solidFill>
                <a:ea typeface="黑体" pitchFamily="2" charset="-122"/>
              </a:rPr>
              <a:t>。</a:t>
            </a:r>
            <a:endParaRPr kumimoji="1" lang="zh-CN" altLang="en-US" sz="3000" dirty="0">
              <a:solidFill>
                <a:srgbClr val="000000"/>
              </a:solidFill>
              <a:ea typeface="黑体" pitchFamily="2" charset="-122"/>
            </a:endParaRPr>
          </a:p>
        </p:txBody>
      </p:sp>
      <p:graphicFrame>
        <p:nvGraphicFramePr>
          <p:cNvPr id="5" name="Object 4"/>
          <p:cNvGraphicFramePr>
            <a:graphicFrameLocks noChangeAspect="1"/>
          </p:cNvGraphicFramePr>
          <p:nvPr/>
        </p:nvGraphicFramePr>
        <p:xfrm>
          <a:off x="2771775" y="1412875"/>
          <a:ext cx="2952750" cy="514350"/>
        </p:xfrm>
        <a:graphic>
          <a:graphicData uri="http://schemas.openxmlformats.org/presentationml/2006/ole">
            <mc:AlternateContent xmlns:mc="http://schemas.openxmlformats.org/markup-compatibility/2006">
              <mc:Choice xmlns:v="urn:schemas-microsoft-com:vml" Requires="v">
                <p:oleObj spid="_x0000_s206154" name="公式" r:id="rId1" imgW="0" imgH="0" progId="Equation.3">
                  <p:embed/>
                </p:oleObj>
              </mc:Choice>
              <mc:Fallback>
                <p:oleObj name="公式" r:id="rId1" imgW="0" imgH="0" progId="Equation.3">
                  <p:embed/>
                  <p:pic>
                    <p:nvPicPr>
                      <p:cNvPr id="0" name="图片 2061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1412875"/>
                        <a:ext cx="2952750"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 Box 5"/>
          <p:cNvSpPr txBox="1">
            <a:spLocks noChangeArrowheads="1"/>
          </p:cNvSpPr>
          <p:nvPr/>
        </p:nvSpPr>
        <p:spPr bwMode="auto">
          <a:xfrm>
            <a:off x="200024" y="1870851"/>
            <a:ext cx="1050925"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eaLnBrk="1" hangingPunct="1"/>
            <a:r>
              <a:rPr kumimoji="1" lang="zh-CN" altLang="en-US" sz="3400" dirty="0">
                <a:solidFill>
                  <a:srgbClr val="0000FF"/>
                </a:solidFill>
                <a:ea typeface="黑体" pitchFamily="2" charset="-122"/>
              </a:rPr>
              <a:t>解：</a:t>
            </a:r>
            <a:endParaRPr kumimoji="1" lang="zh-CN" altLang="en-US" sz="3200" b="0" dirty="0">
              <a:solidFill>
                <a:srgbClr val="0000FF"/>
              </a:solidFill>
            </a:endParaRPr>
          </a:p>
        </p:txBody>
      </p:sp>
      <p:grpSp>
        <p:nvGrpSpPr>
          <p:cNvPr id="7" name="Group 7"/>
          <p:cNvGrpSpPr/>
          <p:nvPr/>
        </p:nvGrpSpPr>
        <p:grpSpPr bwMode="auto">
          <a:xfrm>
            <a:off x="1908175" y="2060575"/>
            <a:ext cx="5614988" cy="768350"/>
            <a:chOff x="1092" y="1486"/>
            <a:chExt cx="3204" cy="434"/>
          </a:xfrm>
        </p:grpSpPr>
        <p:sp>
          <p:nvSpPr>
            <p:cNvPr id="8" name="Rectangle 8"/>
            <p:cNvSpPr>
              <a:spLocks noChangeArrowheads="1"/>
            </p:cNvSpPr>
            <p:nvPr/>
          </p:nvSpPr>
          <p:spPr bwMode="auto">
            <a:xfrm>
              <a:off x="1092" y="1548"/>
              <a:ext cx="1128" cy="372"/>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zh-CN" altLang="en-US"/>
            </a:p>
          </p:txBody>
        </p:sp>
        <p:sp>
          <p:nvSpPr>
            <p:cNvPr id="9" name="Text Box 9"/>
            <p:cNvSpPr txBox="1">
              <a:spLocks noChangeArrowheads="1"/>
            </p:cNvSpPr>
            <p:nvPr/>
          </p:nvSpPr>
          <p:spPr bwMode="auto">
            <a:xfrm>
              <a:off x="1294" y="1541"/>
              <a:ext cx="747" cy="32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defRPr/>
              </a:pPr>
              <a:r>
                <a:rPr kumimoji="1" lang="en-US" altLang="zh-CN" sz="3200" i="1">
                  <a:effectLst>
                    <a:outerShdw blurRad="38100" dist="38100" dir="2700000" algn="tl">
                      <a:srgbClr val="FFFFFF"/>
                    </a:outerShdw>
                  </a:effectLst>
                </a:rPr>
                <a:t>T</a:t>
              </a:r>
              <a:r>
                <a:rPr kumimoji="1" lang="en-US" altLang="zh-CN" sz="3200" baseline="-25000">
                  <a:effectLst>
                    <a:outerShdw blurRad="38100" dist="38100" dir="2700000" algn="tl">
                      <a:srgbClr val="FFFFFF"/>
                    </a:outerShdw>
                  </a:effectLst>
                </a:rPr>
                <a:t>1</a:t>
              </a:r>
              <a:r>
                <a:rPr kumimoji="1" lang="zh-CN" altLang="en-US" sz="3200">
                  <a:effectLst>
                    <a:outerShdw blurRad="38100" dist="38100" dir="2700000" algn="tl">
                      <a:srgbClr val="FFFFFF"/>
                    </a:outerShdw>
                  </a:effectLst>
                </a:rPr>
                <a:t>，</a:t>
              </a:r>
              <a:r>
                <a:rPr kumimoji="1" lang="en-US" altLang="zh-CN" sz="3200" i="1">
                  <a:effectLst>
                    <a:outerShdw blurRad="38100" dist="38100" dir="2700000" algn="tl">
                      <a:srgbClr val="FFFFFF"/>
                    </a:outerShdw>
                  </a:effectLst>
                </a:rPr>
                <a:t>p</a:t>
              </a:r>
              <a:r>
                <a:rPr kumimoji="1" lang="en-US" altLang="zh-CN" sz="3200" baseline="-25000">
                  <a:effectLst>
                    <a:outerShdw blurRad="38100" dist="38100" dir="2700000" algn="tl">
                      <a:srgbClr val="FFFFFF"/>
                    </a:outerShdw>
                  </a:effectLst>
                </a:rPr>
                <a:t>1</a:t>
              </a:r>
              <a:endParaRPr kumimoji="1" lang="en-US" altLang="zh-CN" sz="3200"/>
            </a:p>
          </p:txBody>
        </p:sp>
        <p:sp>
          <p:nvSpPr>
            <p:cNvPr id="10" name="Rectangle 10"/>
            <p:cNvSpPr>
              <a:spLocks noChangeArrowheads="1"/>
            </p:cNvSpPr>
            <p:nvPr/>
          </p:nvSpPr>
          <p:spPr bwMode="auto">
            <a:xfrm>
              <a:off x="3168" y="1548"/>
              <a:ext cx="1128" cy="372"/>
            </a:xfrm>
            <a:prstGeom prst="rect">
              <a:avLst/>
            </a:prstGeom>
            <a:noFill/>
            <a:ln>
              <a:noFill/>
            </a:ln>
            <a:effectLst>
              <a:prstShdw prst="shdw17" dist="17961" dir="2700000">
                <a:schemeClr val="tx1">
                  <a:gamma/>
                  <a:shade val="60000"/>
                  <a:invGamma/>
                </a:schemeClr>
              </a:prst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defRPr/>
              </a:pPr>
              <a:endParaRPr lang="zh-CN" altLang="en-US"/>
            </a:p>
          </p:txBody>
        </p:sp>
        <p:sp>
          <p:nvSpPr>
            <p:cNvPr id="11" name="Text Box 11"/>
            <p:cNvSpPr txBox="1">
              <a:spLocks noChangeArrowheads="1"/>
            </p:cNvSpPr>
            <p:nvPr/>
          </p:nvSpPr>
          <p:spPr bwMode="auto">
            <a:xfrm>
              <a:off x="3371" y="1541"/>
              <a:ext cx="747" cy="32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defRPr/>
              </a:pPr>
              <a:r>
                <a:rPr kumimoji="1" lang="en-US" altLang="zh-CN" sz="3200" i="1">
                  <a:effectLst>
                    <a:outerShdw blurRad="38100" dist="38100" dir="2700000" algn="tl">
                      <a:srgbClr val="FFFFFF"/>
                    </a:outerShdw>
                  </a:effectLst>
                </a:rPr>
                <a:t>T</a:t>
              </a:r>
              <a:r>
                <a:rPr kumimoji="1" lang="en-US" altLang="zh-CN" sz="3200" baseline="-25000">
                  <a:effectLst>
                    <a:outerShdw blurRad="38100" dist="38100" dir="2700000" algn="tl">
                      <a:srgbClr val="FFFFFF"/>
                    </a:outerShdw>
                  </a:effectLst>
                </a:rPr>
                <a:t>2</a:t>
              </a:r>
              <a:r>
                <a:rPr kumimoji="1" lang="zh-CN" altLang="en-US" sz="3200">
                  <a:effectLst>
                    <a:outerShdw blurRad="38100" dist="38100" dir="2700000" algn="tl">
                      <a:srgbClr val="FFFFFF"/>
                    </a:outerShdw>
                  </a:effectLst>
                </a:rPr>
                <a:t>，</a:t>
              </a:r>
              <a:r>
                <a:rPr kumimoji="1" lang="en-US" altLang="zh-CN" sz="3200" i="1">
                  <a:effectLst>
                    <a:outerShdw blurRad="38100" dist="38100" dir="2700000" algn="tl">
                      <a:srgbClr val="FFFFFF"/>
                    </a:outerShdw>
                  </a:effectLst>
                </a:rPr>
                <a:t>p</a:t>
              </a:r>
              <a:r>
                <a:rPr kumimoji="1" lang="en-US" altLang="zh-CN" sz="3200" baseline="-25000">
                  <a:effectLst>
                    <a:outerShdw blurRad="38100" dist="38100" dir="2700000" algn="tl">
                      <a:srgbClr val="FFFFFF"/>
                    </a:outerShdw>
                  </a:effectLst>
                </a:rPr>
                <a:t>2</a:t>
              </a:r>
              <a:endParaRPr kumimoji="1" lang="en-US" altLang="zh-CN" sz="3200"/>
            </a:p>
          </p:txBody>
        </p:sp>
        <p:sp>
          <p:nvSpPr>
            <p:cNvPr id="12" name="Line 12"/>
            <p:cNvSpPr>
              <a:spLocks noChangeShapeType="1"/>
            </p:cNvSpPr>
            <p:nvPr/>
          </p:nvSpPr>
          <p:spPr bwMode="auto">
            <a:xfrm>
              <a:off x="2280" y="1788"/>
              <a:ext cx="816" cy="0"/>
            </a:xfrm>
            <a:prstGeom prst="line">
              <a:avLst/>
            </a:prstGeom>
            <a:noFill/>
            <a:ln w="38100">
              <a:solidFill>
                <a:srgbClr val="993300"/>
              </a:solidFill>
              <a:round/>
              <a:tailEnd type="triangle" w="med" len="med"/>
            </a:ln>
            <a:effectLst>
              <a:prstShdw prst="shdw17" dist="17961" dir="2700000">
                <a:srgbClr val="5C1F00"/>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Text Box 13"/>
            <p:cNvSpPr txBox="1">
              <a:spLocks noChangeArrowheads="1"/>
            </p:cNvSpPr>
            <p:nvPr/>
          </p:nvSpPr>
          <p:spPr bwMode="auto">
            <a:xfrm>
              <a:off x="2434" y="1486"/>
              <a:ext cx="437" cy="29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eaLnBrk="1" hangingPunct="1"/>
              <a:r>
                <a:rPr kumimoji="1" lang="en-US" altLang="zh-CN" sz="2400"/>
                <a:t>△</a:t>
              </a:r>
              <a:r>
                <a:rPr kumimoji="1" lang="en-US" altLang="zh-CN" sz="2800" i="1"/>
                <a:t>H</a:t>
              </a:r>
              <a:endParaRPr kumimoji="1" lang="en-US" altLang="zh-CN" sz="2400" b="0"/>
            </a:p>
          </p:txBody>
        </p:sp>
      </p:grpSp>
      <p:graphicFrame>
        <p:nvGraphicFramePr>
          <p:cNvPr id="14" name="对象 13"/>
          <p:cNvGraphicFramePr>
            <a:graphicFrameLocks noChangeAspect="1"/>
          </p:cNvGraphicFramePr>
          <p:nvPr/>
        </p:nvGraphicFramePr>
        <p:xfrm>
          <a:off x="236538" y="2906713"/>
          <a:ext cx="2871787" cy="665162"/>
        </p:xfrm>
        <a:graphic>
          <a:graphicData uri="http://schemas.openxmlformats.org/presentationml/2006/ole">
            <mc:AlternateContent xmlns:mc="http://schemas.openxmlformats.org/markup-compatibility/2006">
              <mc:Choice xmlns:v="urn:schemas-microsoft-com:vml" Requires="v">
                <p:oleObj spid="_x0000_s206155" name="公式" r:id="rId3" imgW="0" imgH="0" progId="Equation.3">
                  <p:embed/>
                </p:oleObj>
              </mc:Choice>
              <mc:Fallback>
                <p:oleObj name="公式" r:id="rId3" imgW="0" imgH="0" progId="Equation.3">
                  <p:embed/>
                  <p:pic>
                    <p:nvPicPr>
                      <p:cNvPr id="0" name="Object 6"/>
                      <p:cNvPicPr>
                        <a:picLocks noChangeAspect="1" noChangeArrowheads="1"/>
                      </p:cNvPicPr>
                      <p:nvPr/>
                    </p:nvPicPr>
                    <p:blipFill>
                      <a:blip r:embed="rId4"/>
                      <a:srcRect/>
                      <a:stretch>
                        <a:fillRect/>
                      </a:stretch>
                    </p:blipFill>
                    <p:spPr bwMode="auto">
                      <a:xfrm>
                        <a:off x="236538" y="2906713"/>
                        <a:ext cx="2871787" cy="665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对象 14"/>
          <p:cNvGraphicFramePr>
            <a:graphicFrameLocks noChangeAspect="1"/>
          </p:cNvGraphicFramePr>
          <p:nvPr/>
        </p:nvGraphicFramePr>
        <p:xfrm>
          <a:off x="3446463" y="2838450"/>
          <a:ext cx="5380037" cy="558800"/>
        </p:xfrm>
        <a:graphic>
          <a:graphicData uri="http://schemas.openxmlformats.org/presentationml/2006/ole">
            <mc:AlternateContent xmlns:mc="http://schemas.openxmlformats.org/markup-compatibility/2006">
              <mc:Choice xmlns:v="urn:schemas-microsoft-com:vml" Requires="v">
                <p:oleObj spid="_x0000_s206156" name="公式" r:id="rId5" imgW="0" imgH="0" progId="Equation.3">
                  <p:embed/>
                </p:oleObj>
              </mc:Choice>
              <mc:Fallback>
                <p:oleObj name="公式" r:id="rId5" imgW="0" imgH="0" progId="Equation.3">
                  <p:embed/>
                  <p:pic>
                    <p:nvPicPr>
                      <p:cNvPr id="0" name="Object 14"/>
                      <p:cNvPicPr>
                        <a:picLocks noChangeAspect="1" noChangeArrowheads="1"/>
                      </p:cNvPicPr>
                      <p:nvPr/>
                    </p:nvPicPr>
                    <p:blipFill>
                      <a:blip r:embed="rId6"/>
                      <a:srcRect/>
                      <a:stretch>
                        <a:fillRect/>
                      </a:stretch>
                    </p:blipFill>
                    <p:spPr bwMode="auto">
                      <a:xfrm>
                        <a:off x="3446463" y="2838450"/>
                        <a:ext cx="5380037"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对象 15"/>
          <p:cNvGraphicFramePr>
            <a:graphicFrameLocks noChangeAspect="1"/>
          </p:cNvGraphicFramePr>
          <p:nvPr/>
        </p:nvGraphicFramePr>
        <p:xfrm>
          <a:off x="1336675" y="3411538"/>
          <a:ext cx="6469063" cy="654050"/>
        </p:xfrm>
        <a:graphic>
          <a:graphicData uri="http://schemas.openxmlformats.org/presentationml/2006/ole">
            <mc:AlternateContent xmlns:mc="http://schemas.openxmlformats.org/markup-compatibility/2006">
              <mc:Choice xmlns:v="urn:schemas-microsoft-com:vml" Requires="v">
                <p:oleObj spid="_x0000_s206157" name="公式" r:id="rId7" imgW="0" imgH="0" progId="Equation.3">
                  <p:embed/>
                </p:oleObj>
              </mc:Choice>
              <mc:Fallback>
                <p:oleObj name="公式" r:id="rId7" imgW="0" imgH="0" progId="Equation.3">
                  <p:embed/>
                  <p:pic>
                    <p:nvPicPr>
                      <p:cNvPr id="0" name="Object 15"/>
                      <p:cNvPicPr>
                        <a:picLocks noChangeAspect="1" noChangeArrowheads="1"/>
                      </p:cNvPicPr>
                      <p:nvPr/>
                    </p:nvPicPr>
                    <p:blipFill>
                      <a:blip r:embed="rId8"/>
                      <a:srcRect/>
                      <a:stretch>
                        <a:fillRect/>
                      </a:stretch>
                    </p:blipFill>
                    <p:spPr bwMode="auto">
                      <a:xfrm>
                        <a:off x="1336675" y="3411538"/>
                        <a:ext cx="6469063" cy="65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对象 16"/>
          <p:cNvGraphicFramePr>
            <a:graphicFrameLocks noChangeAspect="1"/>
          </p:cNvGraphicFramePr>
          <p:nvPr/>
        </p:nvGraphicFramePr>
        <p:xfrm>
          <a:off x="153988" y="4076700"/>
          <a:ext cx="5072062" cy="671513"/>
        </p:xfrm>
        <a:graphic>
          <a:graphicData uri="http://schemas.openxmlformats.org/presentationml/2006/ole">
            <mc:AlternateContent xmlns:mc="http://schemas.openxmlformats.org/markup-compatibility/2006">
              <mc:Choice xmlns:v="urn:schemas-microsoft-com:vml" Requires="v">
                <p:oleObj spid="_x0000_s206158" name="公式" r:id="rId9" imgW="0" imgH="0" progId="Equation.3">
                  <p:embed/>
                </p:oleObj>
              </mc:Choice>
              <mc:Fallback>
                <p:oleObj name="公式" r:id="rId9" imgW="0" imgH="0" progId="Equation.3">
                  <p:embed/>
                  <p:pic>
                    <p:nvPicPr>
                      <p:cNvPr id="0" name="Object 16"/>
                      <p:cNvPicPr>
                        <a:picLocks noChangeAspect="1" noChangeArrowheads="1"/>
                      </p:cNvPicPr>
                      <p:nvPr/>
                    </p:nvPicPr>
                    <p:blipFill>
                      <a:blip r:embed="rId10"/>
                      <a:srcRect/>
                      <a:stretch>
                        <a:fillRect/>
                      </a:stretch>
                    </p:blipFill>
                    <p:spPr bwMode="auto">
                      <a:xfrm>
                        <a:off x="153988" y="4076700"/>
                        <a:ext cx="5072062" cy="6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Text Box 18"/>
          <p:cNvSpPr txBox="1">
            <a:spLocks noChangeArrowheads="1"/>
          </p:cNvSpPr>
          <p:nvPr/>
        </p:nvSpPr>
        <p:spPr bwMode="auto">
          <a:xfrm>
            <a:off x="6753225" y="4141788"/>
            <a:ext cx="105251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eaLnBrk="1" hangingPunct="1"/>
            <a:r>
              <a:rPr kumimoji="1" lang="en-US" altLang="zh-CN" sz="2800" i="1" dirty="0">
                <a:solidFill>
                  <a:srgbClr val="FF0000"/>
                </a:solidFill>
              </a:rPr>
              <a:t>T</a:t>
            </a:r>
            <a:r>
              <a:rPr kumimoji="1" lang="en-US" altLang="zh-CN" sz="2800" baseline="-25000" dirty="0">
                <a:solidFill>
                  <a:srgbClr val="FF0000"/>
                </a:solidFill>
              </a:rPr>
              <a:t>2 </a:t>
            </a:r>
            <a:r>
              <a:rPr kumimoji="1" lang="en-US" altLang="zh-CN" sz="2800" dirty="0">
                <a:solidFill>
                  <a:srgbClr val="FF0000"/>
                </a:solidFill>
              </a:rPr>
              <a:t>= ?</a:t>
            </a:r>
            <a:endParaRPr kumimoji="1" lang="en-US" altLang="zh-CN" sz="2400" b="0" dirty="0"/>
          </a:p>
        </p:txBody>
      </p:sp>
      <p:graphicFrame>
        <p:nvGraphicFramePr>
          <p:cNvPr id="19" name="对象 18"/>
          <p:cNvGraphicFramePr>
            <a:graphicFrameLocks noChangeAspect="1"/>
          </p:cNvGraphicFramePr>
          <p:nvPr/>
        </p:nvGraphicFramePr>
        <p:xfrm>
          <a:off x="88900" y="4797425"/>
          <a:ext cx="3265488" cy="754063"/>
        </p:xfrm>
        <a:graphic>
          <a:graphicData uri="http://schemas.openxmlformats.org/presentationml/2006/ole">
            <mc:AlternateContent xmlns:mc="http://schemas.openxmlformats.org/markup-compatibility/2006">
              <mc:Choice xmlns:v="urn:schemas-microsoft-com:vml" Requires="v">
                <p:oleObj spid="_x0000_s206159" name="公式" r:id="rId11" imgW="0" imgH="0" progId="Equation.3">
                  <p:embed/>
                </p:oleObj>
              </mc:Choice>
              <mc:Fallback>
                <p:oleObj name="公式" r:id="rId11" imgW="0" imgH="0" progId="Equation.3">
                  <p:embed/>
                  <p:pic>
                    <p:nvPicPr>
                      <p:cNvPr id="0" name="Object 4"/>
                      <p:cNvPicPr>
                        <a:picLocks noChangeAspect="1" noChangeArrowheads="1"/>
                      </p:cNvPicPr>
                      <p:nvPr/>
                    </p:nvPicPr>
                    <p:blipFill>
                      <a:blip r:embed="rId12"/>
                      <a:srcRect/>
                      <a:stretch>
                        <a:fillRect/>
                      </a:stretch>
                    </p:blipFill>
                    <p:spPr bwMode="auto">
                      <a:xfrm>
                        <a:off x="88900" y="4797425"/>
                        <a:ext cx="3265488" cy="754063"/>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对象 19"/>
          <p:cNvGraphicFramePr>
            <a:graphicFrameLocks noChangeAspect="1"/>
          </p:cNvGraphicFramePr>
          <p:nvPr/>
        </p:nvGraphicFramePr>
        <p:xfrm>
          <a:off x="3571291" y="4725144"/>
          <a:ext cx="4696197" cy="912391"/>
        </p:xfrm>
        <a:graphic>
          <a:graphicData uri="http://schemas.openxmlformats.org/presentationml/2006/ole">
            <mc:AlternateContent xmlns:mc="http://schemas.openxmlformats.org/markup-compatibility/2006">
              <mc:Choice xmlns:v="urn:schemas-microsoft-com:vml" Requires="v">
                <p:oleObj spid="_x0000_s206160" name="公式" r:id="rId13" imgW="0" imgH="0" progId="Equation.3">
                  <p:embed/>
                </p:oleObj>
              </mc:Choice>
              <mc:Fallback>
                <p:oleObj name="公式" r:id="rId13" imgW="0" imgH="0" progId="Equation.3">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71291" y="4725144"/>
                        <a:ext cx="4696197" cy="912391"/>
                      </a:xfrm>
                      <a:prstGeom prst="rect">
                        <a:avLst/>
                      </a:prstGeom>
                      <a:noFill/>
                      <a:ln>
                        <a:noFill/>
                      </a:ln>
                      <a:effectLst/>
                    </p:spPr>
                  </p:pic>
                </p:oleObj>
              </mc:Fallback>
            </mc:AlternateContent>
          </a:graphicData>
        </a:graphic>
      </p:graphicFrame>
      <p:sp>
        <p:nvSpPr>
          <p:cNvPr id="21" name="Text Box 20"/>
          <p:cNvSpPr txBox="1">
            <a:spLocks noChangeArrowheads="1"/>
          </p:cNvSpPr>
          <p:nvPr/>
        </p:nvSpPr>
        <p:spPr bwMode="auto">
          <a:xfrm>
            <a:off x="1655388" y="5690393"/>
            <a:ext cx="3890963"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eaLnBrk="1" hangingPunct="1"/>
            <a:r>
              <a:rPr kumimoji="1" lang="en-US" altLang="zh-CN" sz="2800" i="1" dirty="0">
                <a:solidFill>
                  <a:srgbClr val="0000FF"/>
                </a:solidFill>
                <a:ea typeface="黑体" pitchFamily="2" charset="-122"/>
              </a:rPr>
              <a:t>T</a:t>
            </a:r>
            <a:r>
              <a:rPr kumimoji="1" lang="en-US" altLang="zh-CN" sz="2800" baseline="-25000" dirty="0">
                <a:solidFill>
                  <a:srgbClr val="0000FF"/>
                </a:solidFill>
                <a:ea typeface="黑体" pitchFamily="2" charset="-122"/>
              </a:rPr>
              <a:t>2 </a:t>
            </a:r>
            <a:r>
              <a:rPr kumimoji="1" lang="en-US" altLang="zh-CN" sz="2800" dirty="0">
                <a:solidFill>
                  <a:srgbClr val="0000FF"/>
                </a:solidFill>
                <a:ea typeface="黑体" pitchFamily="2" charset="-122"/>
              </a:rPr>
              <a:t>= 392.4K</a:t>
            </a:r>
            <a:r>
              <a:rPr kumimoji="1" lang="en-US" altLang="zh-CN" sz="2800" dirty="0">
                <a:solidFill>
                  <a:srgbClr val="FF0000"/>
                </a:solidFill>
                <a:ea typeface="黑体" pitchFamily="2" charset="-122"/>
              </a:rPr>
              <a:t> →</a:t>
            </a:r>
            <a:r>
              <a:rPr kumimoji="1" lang="en-US" altLang="zh-CN" sz="2800" dirty="0">
                <a:solidFill>
                  <a:srgbClr val="0000FF"/>
                </a:solidFill>
                <a:ea typeface="黑体" pitchFamily="2" charset="-122"/>
              </a:rPr>
              <a:t>119.2℃</a:t>
            </a:r>
            <a:endParaRPr kumimoji="1" lang="en-US" altLang="zh-CN" sz="24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8">
                                            <p:txEl>
                                              <p:pRg st="0" end="0"/>
                                            </p:txEl>
                                          </p:spTgt>
                                        </p:tgtEl>
                                        <p:attrNameLst>
                                          <p:attrName>style.visibility</p:attrName>
                                        </p:attrNameLst>
                                      </p:cBhvr>
                                      <p:to>
                                        <p:strVal val="visible"/>
                                      </p:to>
                                    </p:set>
                                    <p:animEffect transition="in" filter="wipe(left)">
                                      <p:cBhvr>
                                        <p:cTn id="37" dur="500"/>
                                        <p:tgtEl>
                                          <p:spTgt spid="18">
                                            <p:txEl>
                                              <p:pRg st="0" end="0"/>
                                            </p:txEl>
                                          </p:spTgt>
                                        </p:tgtEl>
                                      </p:cBhvr>
                                    </p:animEffect>
                                  </p:childTnLst>
                                </p:cTn>
                              </p:par>
                              <p:par>
                                <p:cTn id="38" presetID="2" presetClass="entr" presetSubtype="4"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 calcmode="lin" valueType="num">
                                      <p:cBhvr additive="base">
                                        <p:cTn id="40" dur="500" fill="hold"/>
                                        <p:tgtEl>
                                          <p:spTgt spid="19"/>
                                        </p:tgtEl>
                                        <p:attrNameLst>
                                          <p:attrName>ppt_x</p:attrName>
                                        </p:attrNameLst>
                                      </p:cBhvr>
                                      <p:tavLst>
                                        <p:tav tm="0">
                                          <p:val>
                                            <p:strVal val="#ppt_x"/>
                                          </p:val>
                                        </p:tav>
                                        <p:tav tm="100000">
                                          <p:val>
                                            <p:strVal val="#ppt_x"/>
                                          </p:val>
                                        </p:tav>
                                      </p:tavLst>
                                    </p:anim>
                                    <p:anim calcmode="lin" valueType="num">
                                      <p:cBhvr additive="base">
                                        <p:cTn id="41"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left)">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1">
                                            <p:txEl>
                                              <p:pRg st="0" end="0"/>
                                            </p:txEl>
                                          </p:spTgt>
                                        </p:tgtEl>
                                        <p:attrNameLst>
                                          <p:attrName>style.visibility</p:attrName>
                                        </p:attrNameLst>
                                      </p:cBhvr>
                                      <p:to>
                                        <p:strVal val="visible"/>
                                      </p:to>
                                    </p:set>
                                    <p:animEffect transition="in" filter="wipe(left)">
                                      <p:cBhvr>
                                        <p:cTn id="51"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build="p"/>
      <p:bldP spid="18" grpId="0" autoUpdateAnimBg="0" build="p"/>
      <p:bldP spid="21" grpId="0" autoUpdateAnimBg="0"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标题 1"/>
          <p:cNvSpPr>
            <a:spLocks noGrp="1"/>
          </p:cNvSpPr>
          <p:nvPr>
            <p:ph type="title"/>
          </p:nvPr>
        </p:nvSpPr>
        <p:spPr/>
        <p:txBody>
          <a:bodyPr/>
          <a:lstStyle/>
          <a:p>
            <a:pPr eaLnBrk="1" hangingPunct="1"/>
            <a:r>
              <a:rPr lang="en-US" altLang="zh-CN" b="1" dirty="0" smtClean="0">
                <a:solidFill>
                  <a:srgbClr val="FF0000"/>
                </a:solidFill>
                <a:latin typeface="宋体" charset="-122"/>
              </a:rPr>
              <a:t>              </a:t>
            </a:r>
            <a:endParaRPr lang="zh-CN" altLang="en-US" dirty="0" smtClean="0"/>
          </a:p>
        </p:txBody>
      </p:sp>
      <p:sp>
        <p:nvSpPr>
          <p:cNvPr id="200706" name="内容占位符 2"/>
          <p:cNvSpPr>
            <a:spLocks noGrp="1"/>
          </p:cNvSpPr>
          <p:nvPr>
            <p:ph idx="1"/>
          </p:nvPr>
        </p:nvSpPr>
        <p:spPr>
          <a:xfrm>
            <a:off x="323528" y="1133456"/>
            <a:ext cx="8668072" cy="4946670"/>
          </a:xfrm>
        </p:spPr>
        <p:txBody>
          <a:bodyPr/>
          <a:lstStyle/>
          <a:p>
            <a:pPr eaLnBrk="1" hangingPunct="1"/>
            <a:r>
              <a:rPr lang="zh-CN" altLang="en-US" dirty="0" smtClean="0">
                <a:latin typeface="华文行楷" pitchFamily="2" charset="-122"/>
                <a:ea typeface="华文行楷" pitchFamily="2" charset="-122"/>
                <a:cs typeface="华文行楷" pitchFamily="2" charset="-122"/>
              </a:rPr>
              <a:t>*四、外压对液体蒸汽压的影响（</a:t>
            </a:r>
            <a:r>
              <a:rPr lang="zh-CN" altLang="en-US" sz="2400" dirty="0" smtClean="0">
                <a:latin typeface="华文行楷" pitchFamily="2" charset="-122"/>
                <a:ea typeface="华文行楷" pitchFamily="2" charset="-122"/>
                <a:cs typeface="华文行楷" pitchFamily="2" charset="-122"/>
              </a:rPr>
              <a:t>影响很小，多数情况下忽略，在接近临界温度时不可忽略</a:t>
            </a:r>
            <a:r>
              <a:rPr lang="zh-CN" altLang="en-US" dirty="0" smtClean="0">
                <a:latin typeface="华文行楷" pitchFamily="2" charset="-122"/>
                <a:ea typeface="华文行楷" pitchFamily="2" charset="-122"/>
                <a:cs typeface="华文行楷" pitchFamily="2" charset="-122"/>
              </a:rPr>
              <a:t>）</a:t>
            </a:r>
            <a:endParaRPr lang="zh-CN" altLang="en-US" dirty="0" smtClean="0">
              <a:latin typeface="华文行楷" pitchFamily="2" charset="-122"/>
              <a:ea typeface="华文行楷" pitchFamily="2" charset="-122"/>
              <a:cs typeface="华文行楷" pitchFamily="2" charset="-122"/>
            </a:endParaRPr>
          </a:p>
          <a:p>
            <a:pPr eaLnBrk="1" hangingPunct="1"/>
            <a:r>
              <a:rPr lang="zh-CN" altLang="en-US" sz="2400" b="1" dirty="0" smtClean="0">
                <a:solidFill>
                  <a:srgbClr val="0000FF"/>
                </a:solidFill>
              </a:rPr>
              <a:t>外压对液体蒸汽压的影响推导</a:t>
            </a:r>
            <a:endParaRPr lang="zh-CN" altLang="en-US" sz="2400" b="1" dirty="0" smtClean="0">
              <a:solidFill>
                <a:srgbClr val="0000FF"/>
              </a:solidFill>
            </a:endParaRPr>
          </a:p>
          <a:p>
            <a:pPr eaLnBrk="1" hangingPunct="1"/>
            <a:endParaRPr lang="zh-CN" altLang="en-US" dirty="0" smtClean="0"/>
          </a:p>
        </p:txBody>
      </p:sp>
      <p:sp>
        <p:nvSpPr>
          <p:cNvPr id="200707" name="Text Box 7"/>
          <p:cNvSpPr txBox="1">
            <a:spLocks noChangeArrowheads="1"/>
          </p:cNvSpPr>
          <p:nvPr/>
        </p:nvSpPr>
        <p:spPr bwMode="auto">
          <a:xfrm>
            <a:off x="539750" y="3040063"/>
            <a:ext cx="2230438" cy="860425"/>
          </a:xfrm>
          <a:prstGeom prst="rect">
            <a:avLst/>
          </a:prstGeom>
          <a:noFill/>
          <a:ln w="38100">
            <a:solidFill>
              <a:schemeClr val="tx1"/>
            </a:solidFill>
            <a:miter lim="800000"/>
          </a:ln>
        </p:spPr>
        <p:txBody>
          <a:bodyPr anchor="b">
            <a:spAutoFit/>
          </a:bodyPr>
          <a:lstStyle/>
          <a:p>
            <a:pPr algn="ctr"/>
            <a:r>
              <a:rPr kumimoji="1" lang="en-US" altLang="zh-CN" sz="2400" b="1">
                <a:latin typeface="华文宋体"/>
                <a:ea typeface="华文宋体"/>
                <a:cs typeface="华文宋体"/>
                <a:sym typeface="Symbol" pitchFamily="18" charset="2"/>
              </a:rPr>
              <a:t>B(l) T, P</a:t>
            </a:r>
            <a:r>
              <a:rPr kumimoji="1" lang="en-US" altLang="zh-CN" sz="2400" b="1" baseline="-25000">
                <a:latin typeface="华文宋体"/>
                <a:ea typeface="华文宋体"/>
                <a:cs typeface="华文宋体"/>
                <a:sym typeface="Symbol" pitchFamily="18" charset="2"/>
              </a:rPr>
              <a:t>1</a:t>
            </a:r>
            <a:endParaRPr kumimoji="1" lang="en-US" altLang="zh-CN" sz="2400" b="1">
              <a:latin typeface="华文宋体"/>
              <a:ea typeface="华文宋体"/>
              <a:cs typeface="华文宋体"/>
              <a:sym typeface="Symbol" pitchFamily="18" charset="2"/>
            </a:endParaRPr>
          </a:p>
          <a:p>
            <a:pPr algn="ctr"/>
            <a:r>
              <a:rPr kumimoji="1" lang="en-US" altLang="zh-CN" sz="2400" b="1">
                <a:latin typeface="宋体" charset="-122"/>
                <a:sym typeface="Symbol" pitchFamily="18" charset="2"/>
              </a:rPr>
              <a:t>P(l)=P</a:t>
            </a:r>
            <a:r>
              <a:rPr kumimoji="1" lang="en-US" altLang="zh-CN" sz="2400" b="1" baseline="-25000">
                <a:latin typeface="宋体" charset="-122"/>
                <a:sym typeface="Symbol" pitchFamily="18" charset="2"/>
              </a:rPr>
              <a:t>1</a:t>
            </a:r>
            <a:r>
              <a:rPr kumimoji="1" lang="en-US" altLang="zh-CN" sz="2400" b="1">
                <a:solidFill>
                  <a:srgbClr val="0000FF"/>
                </a:solidFill>
                <a:latin typeface="宋体" charset="-122"/>
                <a:sym typeface="Symbol" pitchFamily="18" charset="2"/>
              </a:rPr>
              <a:t>  </a:t>
            </a:r>
            <a:r>
              <a:rPr kumimoji="1" lang="en-US" altLang="zh-CN" sz="2400" b="1">
                <a:latin typeface="宋体" charset="-122"/>
                <a:sym typeface="Symbol" pitchFamily="18" charset="2"/>
              </a:rPr>
              <a:t>G</a:t>
            </a:r>
            <a:r>
              <a:rPr kumimoji="1" lang="en-US" altLang="zh-CN" sz="2400" b="1" baseline="-25000">
                <a:latin typeface="宋体" charset="-122"/>
                <a:sym typeface="Symbol" pitchFamily="18" charset="2"/>
              </a:rPr>
              <a:t>m</a:t>
            </a:r>
            <a:r>
              <a:rPr kumimoji="1" lang="en-US" altLang="zh-CN" sz="2400" b="1">
                <a:latin typeface="宋体" charset="-122"/>
                <a:sym typeface="Symbol" pitchFamily="18" charset="2"/>
              </a:rPr>
              <a:t>(l)</a:t>
            </a:r>
            <a:endParaRPr kumimoji="1" lang="en-US" altLang="zh-CN" sz="2400" b="1">
              <a:latin typeface="宋体" charset="-122"/>
              <a:sym typeface="Symbol" pitchFamily="18" charset="2"/>
            </a:endParaRPr>
          </a:p>
        </p:txBody>
      </p:sp>
      <p:sp>
        <p:nvSpPr>
          <p:cNvPr id="200708" name="Line 21"/>
          <p:cNvSpPr>
            <a:spLocks noChangeShapeType="1"/>
          </p:cNvSpPr>
          <p:nvPr/>
        </p:nvSpPr>
        <p:spPr bwMode="auto">
          <a:xfrm>
            <a:off x="1547813" y="3948113"/>
            <a:ext cx="0" cy="565150"/>
          </a:xfrm>
          <a:prstGeom prst="line">
            <a:avLst/>
          </a:prstGeom>
          <a:noFill/>
          <a:ln w="38100">
            <a:solidFill>
              <a:schemeClr val="tx1"/>
            </a:solidFill>
            <a:round/>
            <a:tailEnd type="triangle" w="med" len="med"/>
          </a:ln>
        </p:spPr>
        <p:txBody>
          <a:bodyPr anchor="b">
            <a:spAutoFit/>
          </a:bodyPr>
          <a:lstStyle/>
          <a:p>
            <a:endParaRPr lang="zh-CN" altLang="en-US"/>
          </a:p>
        </p:txBody>
      </p:sp>
      <p:sp>
        <p:nvSpPr>
          <p:cNvPr id="200709" name="Text Box 13"/>
          <p:cNvSpPr txBox="1">
            <a:spLocks noChangeArrowheads="1"/>
          </p:cNvSpPr>
          <p:nvPr/>
        </p:nvSpPr>
        <p:spPr bwMode="auto">
          <a:xfrm>
            <a:off x="539750" y="4513263"/>
            <a:ext cx="2259013" cy="860425"/>
          </a:xfrm>
          <a:prstGeom prst="rect">
            <a:avLst/>
          </a:prstGeom>
          <a:noFill/>
          <a:ln w="38100">
            <a:solidFill>
              <a:schemeClr val="tx1"/>
            </a:solidFill>
            <a:miter lim="800000"/>
          </a:ln>
        </p:spPr>
        <p:txBody>
          <a:bodyPr anchor="b">
            <a:spAutoFit/>
          </a:bodyPr>
          <a:lstStyle/>
          <a:p>
            <a:pPr algn="ctr"/>
            <a:r>
              <a:rPr kumimoji="1" lang="en-US" altLang="zh-CN" sz="2400" b="1">
                <a:latin typeface="华文宋体"/>
                <a:ea typeface="华文宋体"/>
                <a:cs typeface="华文宋体"/>
                <a:sym typeface="Symbol" pitchFamily="18" charset="2"/>
              </a:rPr>
              <a:t>B(l) T, P</a:t>
            </a:r>
            <a:r>
              <a:rPr kumimoji="1" lang="en-US" altLang="zh-CN" sz="2400" b="1" baseline="-25000">
                <a:latin typeface="华文宋体"/>
                <a:ea typeface="华文宋体"/>
                <a:cs typeface="华文宋体"/>
                <a:sym typeface="Symbol" pitchFamily="18" charset="2"/>
              </a:rPr>
              <a:t>2</a:t>
            </a:r>
            <a:endParaRPr kumimoji="1" lang="en-US" altLang="zh-CN" sz="2400" b="1" baseline="-25000">
              <a:latin typeface="华文宋体"/>
              <a:ea typeface="华文宋体"/>
              <a:cs typeface="华文宋体"/>
              <a:sym typeface="Symbol" pitchFamily="18" charset="2"/>
            </a:endParaRPr>
          </a:p>
          <a:p>
            <a:pPr algn="ctr"/>
            <a:r>
              <a:rPr kumimoji="1" lang="en-US" altLang="zh-CN" sz="2400" b="1">
                <a:latin typeface="宋体" charset="-122"/>
                <a:sym typeface="Symbol" pitchFamily="18" charset="2"/>
              </a:rPr>
              <a:t>P(l)=P</a:t>
            </a:r>
            <a:r>
              <a:rPr kumimoji="1" lang="en-US" altLang="zh-CN" sz="2400" b="1" baseline="-25000">
                <a:latin typeface="华文宋体"/>
                <a:ea typeface="华文宋体"/>
                <a:cs typeface="华文宋体"/>
                <a:sym typeface="Symbol" pitchFamily="18" charset="2"/>
              </a:rPr>
              <a:t>2     </a:t>
            </a:r>
            <a:r>
              <a:rPr kumimoji="1" lang="en-US" altLang="zh-CN" sz="2400" b="1">
                <a:latin typeface="宋体" charset="-122"/>
                <a:sym typeface="Symbol" pitchFamily="18" charset="2"/>
              </a:rPr>
              <a:t>G</a:t>
            </a:r>
            <a:r>
              <a:rPr kumimoji="1" lang="en-US" altLang="zh-CN" sz="2400">
                <a:latin typeface="宋体" charset="-122"/>
                <a:sym typeface="Symbol" pitchFamily="18" charset="2"/>
              </a:rPr>
              <a:t></a:t>
            </a:r>
            <a:r>
              <a:rPr kumimoji="1" lang="en-US" altLang="zh-CN" sz="2400" b="1" baseline="-25000">
                <a:latin typeface="华文宋体"/>
                <a:ea typeface="华文宋体"/>
                <a:cs typeface="华文宋体"/>
                <a:sym typeface="Symbol" pitchFamily="18" charset="2"/>
              </a:rPr>
              <a:t>m</a:t>
            </a:r>
            <a:r>
              <a:rPr kumimoji="1" lang="en-US" altLang="zh-CN" sz="2400" b="1">
                <a:latin typeface="华文宋体"/>
                <a:ea typeface="华文宋体"/>
                <a:cs typeface="华文宋体"/>
                <a:sym typeface="Symbol" pitchFamily="18" charset="2"/>
              </a:rPr>
              <a:t>(l)</a:t>
            </a:r>
            <a:endParaRPr kumimoji="1" lang="en-US" altLang="zh-CN" sz="2400" b="1">
              <a:latin typeface="华文宋体"/>
              <a:ea typeface="华文宋体"/>
              <a:cs typeface="华文宋体"/>
              <a:sym typeface="Symbol" pitchFamily="18" charset="2"/>
            </a:endParaRPr>
          </a:p>
        </p:txBody>
      </p:sp>
      <p:sp>
        <p:nvSpPr>
          <p:cNvPr id="200710" name="Rectangle 20"/>
          <p:cNvSpPr>
            <a:spLocks noChangeArrowheads="1"/>
          </p:cNvSpPr>
          <p:nvPr/>
        </p:nvSpPr>
        <p:spPr bwMode="auto">
          <a:xfrm>
            <a:off x="2844800" y="4462463"/>
            <a:ext cx="1103313" cy="457200"/>
          </a:xfrm>
          <a:prstGeom prst="rect">
            <a:avLst/>
          </a:prstGeom>
          <a:noFill/>
          <a:ln w="9525">
            <a:noFill/>
            <a:miter lim="800000"/>
          </a:ln>
        </p:spPr>
        <p:txBody>
          <a:bodyPr wrap="none" anchor="b">
            <a:spAutoFit/>
          </a:bodyPr>
          <a:lstStyle/>
          <a:p>
            <a:r>
              <a:rPr lang="zh-CN" altLang="en-US" sz="2400" b="1">
                <a:latin typeface="宋体" charset="-122"/>
                <a:sym typeface="Symbol" pitchFamily="18" charset="2"/>
              </a:rPr>
              <a:t>相平衡</a:t>
            </a:r>
            <a:endParaRPr lang="zh-CN" altLang="en-US" sz="2400" b="1">
              <a:latin typeface="宋体" charset="-122"/>
              <a:sym typeface="Symbol" pitchFamily="18" charset="2"/>
            </a:endParaRPr>
          </a:p>
        </p:txBody>
      </p:sp>
      <p:sp>
        <p:nvSpPr>
          <p:cNvPr id="200711" name="Line 16"/>
          <p:cNvSpPr>
            <a:spLocks noChangeShapeType="1"/>
          </p:cNvSpPr>
          <p:nvPr/>
        </p:nvSpPr>
        <p:spPr bwMode="auto">
          <a:xfrm>
            <a:off x="2798763" y="5003800"/>
            <a:ext cx="1081087" cy="0"/>
          </a:xfrm>
          <a:prstGeom prst="line">
            <a:avLst/>
          </a:prstGeom>
          <a:noFill/>
          <a:ln w="38100">
            <a:solidFill>
              <a:schemeClr val="tx1"/>
            </a:solidFill>
            <a:round/>
            <a:tailEnd type="arrow" w="med" len="med"/>
          </a:ln>
        </p:spPr>
        <p:txBody>
          <a:bodyPr anchor="b">
            <a:spAutoFit/>
          </a:bodyPr>
          <a:lstStyle/>
          <a:p>
            <a:endParaRPr lang="zh-CN" altLang="en-US"/>
          </a:p>
        </p:txBody>
      </p:sp>
      <p:sp>
        <p:nvSpPr>
          <p:cNvPr id="200712" name="Line 17"/>
          <p:cNvSpPr>
            <a:spLocks noChangeShapeType="1"/>
          </p:cNvSpPr>
          <p:nvPr/>
        </p:nvSpPr>
        <p:spPr bwMode="auto">
          <a:xfrm flipH="1">
            <a:off x="2798763" y="5146675"/>
            <a:ext cx="1081087" cy="0"/>
          </a:xfrm>
          <a:prstGeom prst="line">
            <a:avLst/>
          </a:prstGeom>
          <a:noFill/>
          <a:ln w="38100">
            <a:solidFill>
              <a:schemeClr val="tx1"/>
            </a:solidFill>
            <a:round/>
            <a:tailEnd type="arrow" w="med" len="med"/>
          </a:ln>
        </p:spPr>
        <p:txBody>
          <a:bodyPr anchor="b">
            <a:spAutoFit/>
          </a:bodyPr>
          <a:lstStyle/>
          <a:p>
            <a:endParaRPr lang="zh-CN" altLang="en-US"/>
          </a:p>
        </p:txBody>
      </p:sp>
      <p:sp>
        <p:nvSpPr>
          <p:cNvPr id="200713" name="Text Box 15"/>
          <p:cNvSpPr txBox="1">
            <a:spLocks noChangeArrowheads="1"/>
          </p:cNvSpPr>
          <p:nvPr/>
        </p:nvSpPr>
        <p:spPr bwMode="auto">
          <a:xfrm>
            <a:off x="3879850" y="4451350"/>
            <a:ext cx="2563813" cy="922338"/>
          </a:xfrm>
          <a:prstGeom prst="rect">
            <a:avLst/>
          </a:prstGeom>
          <a:noFill/>
          <a:ln w="38100">
            <a:solidFill>
              <a:schemeClr val="tx1"/>
            </a:solidFill>
            <a:miter lim="800000"/>
          </a:ln>
        </p:spPr>
        <p:txBody>
          <a:bodyPr anchor="b">
            <a:spAutoFit/>
          </a:bodyPr>
          <a:lstStyle/>
          <a:p>
            <a:pPr algn="ctr"/>
            <a:r>
              <a:rPr kumimoji="1" lang="en-US" altLang="zh-CN" sz="2400" b="1">
                <a:latin typeface="宋体" charset="-122"/>
                <a:sym typeface="Symbol" pitchFamily="18" charset="2"/>
              </a:rPr>
              <a:t>B(g) </a:t>
            </a:r>
            <a:r>
              <a:rPr kumimoji="1" lang="en-US" altLang="zh-CN" sz="2400" b="1">
                <a:latin typeface="华文宋体"/>
                <a:ea typeface="华文宋体"/>
                <a:cs typeface="华文宋体"/>
                <a:sym typeface="Symbol" pitchFamily="18" charset="2"/>
              </a:rPr>
              <a:t>T, P</a:t>
            </a:r>
            <a:r>
              <a:rPr kumimoji="1" lang="en-US" altLang="zh-CN" sz="2400" b="1" baseline="-25000">
                <a:latin typeface="华文宋体"/>
                <a:ea typeface="华文宋体"/>
                <a:cs typeface="华文宋体"/>
                <a:sym typeface="Symbol" pitchFamily="18" charset="2"/>
              </a:rPr>
              <a:t>2</a:t>
            </a:r>
            <a:endParaRPr kumimoji="1" lang="en-US" altLang="zh-CN" sz="2400" b="1">
              <a:latin typeface="宋体" charset="-122"/>
              <a:sym typeface="Symbol" pitchFamily="18" charset="2"/>
            </a:endParaRPr>
          </a:p>
          <a:p>
            <a:pPr algn="ctr"/>
            <a:r>
              <a:rPr kumimoji="1" lang="en-US" altLang="zh-CN" sz="2400" b="1">
                <a:latin typeface="宋体" charset="-122"/>
                <a:sym typeface="Symbol" pitchFamily="18" charset="2"/>
              </a:rPr>
              <a:t>P</a:t>
            </a:r>
            <a:r>
              <a:rPr kumimoji="1" lang="en-US" altLang="zh-CN" sz="2400" b="1" baseline="-25000">
                <a:latin typeface="宋体" charset="-122"/>
                <a:sym typeface="Symbol" pitchFamily="18" charset="2"/>
              </a:rPr>
              <a:t>2</a:t>
            </a:r>
            <a:r>
              <a:rPr kumimoji="1" lang="en-US" altLang="zh-CN" sz="2400" b="1">
                <a:latin typeface="宋体" charset="-122"/>
                <a:sym typeface="Symbol" pitchFamily="18" charset="2"/>
              </a:rPr>
              <a:t>(g)</a:t>
            </a:r>
            <a:r>
              <a:rPr kumimoji="1" lang="en-US" altLang="zh-CN" sz="2800" b="1">
                <a:latin typeface="华文宋体"/>
                <a:ea typeface="华文宋体"/>
                <a:cs typeface="华文宋体"/>
                <a:sym typeface="Symbol" pitchFamily="18" charset="2"/>
              </a:rPr>
              <a:t>  </a:t>
            </a:r>
            <a:r>
              <a:rPr kumimoji="1" lang="en-US" altLang="zh-CN" sz="2800" b="1">
                <a:solidFill>
                  <a:srgbClr val="0000FF"/>
                </a:solidFill>
                <a:latin typeface="华文宋体"/>
                <a:ea typeface="华文宋体"/>
                <a:cs typeface="华文宋体"/>
                <a:sym typeface="Symbol" pitchFamily="18" charset="2"/>
              </a:rPr>
              <a:t> </a:t>
            </a:r>
            <a:r>
              <a:rPr kumimoji="1" lang="en-US" altLang="zh-CN" sz="2400" b="1">
                <a:latin typeface="宋体" charset="-122"/>
                <a:sym typeface="Symbol" pitchFamily="18" charset="2"/>
              </a:rPr>
              <a:t>G</a:t>
            </a:r>
            <a:r>
              <a:rPr kumimoji="1" lang="en-US" altLang="zh-CN" sz="2800">
                <a:latin typeface="华文宋体"/>
                <a:ea typeface="华文宋体"/>
                <a:cs typeface="华文宋体"/>
                <a:sym typeface="Symbol" pitchFamily="18" charset="2"/>
              </a:rPr>
              <a:t></a:t>
            </a:r>
            <a:r>
              <a:rPr kumimoji="1" lang="en-US" altLang="zh-CN" sz="2400" b="1" baseline="-25000">
                <a:latin typeface="宋体" charset="-122"/>
                <a:sym typeface="Symbol" pitchFamily="18" charset="2"/>
              </a:rPr>
              <a:t>m</a:t>
            </a:r>
            <a:r>
              <a:rPr kumimoji="1" lang="en-US" altLang="zh-CN" sz="2400" b="1">
                <a:latin typeface="宋体" charset="-122"/>
                <a:sym typeface="Symbol" pitchFamily="18" charset="2"/>
              </a:rPr>
              <a:t>(g)</a:t>
            </a:r>
            <a:endParaRPr kumimoji="1" lang="en-US" altLang="zh-CN" sz="2400" b="1">
              <a:latin typeface="宋体" charset="-122"/>
              <a:sym typeface="Symbol" pitchFamily="18" charset="2"/>
            </a:endParaRPr>
          </a:p>
        </p:txBody>
      </p:sp>
      <p:sp>
        <p:nvSpPr>
          <p:cNvPr id="200714" name="Text Box 9"/>
          <p:cNvSpPr txBox="1">
            <a:spLocks noChangeArrowheads="1"/>
          </p:cNvSpPr>
          <p:nvPr/>
        </p:nvSpPr>
        <p:spPr bwMode="auto">
          <a:xfrm>
            <a:off x="3851275" y="3040063"/>
            <a:ext cx="2463800" cy="860425"/>
          </a:xfrm>
          <a:prstGeom prst="rect">
            <a:avLst/>
          </a:prstGeom>
          <a:noFill/>
          <a:ln w="38100">
            <a:solidFill>
              <a:schemeClr val="tx1"/>
            </a:solidFill>
            <a:miter lim="800000"/>
          </a:ln>
        </p:spPr>
        <p:txBody>
          <a:bodyPr anchor="b">
            <a:spAutoFit/>
          </a:bodyPr>
          <a:lstStyle/>
          <a:p>
            <a:r>
              <a:rPr kumimoji="1" lang="en-US" altLang="zh-CN" sz="2400" b="1">
                <a:latin typeface="宋体" charset="-122"/>
                <a:sym typeface="Symbol" pitchFamily="18" charset="2"/>
              </a:rPr>
              <a:t>  B(g) </a:t>
            </a:r>
            <a:r>
              <a:rPr kumimoji="1" lang="en-US" altLang="zh-CN" sz="2400" b="1">
                <a:latin typeface="华文宋体"/>
                <a:ea typeface="华文宋体"/>
                <a:cs typeface="华文宋体"/>
                <a:sym typeface="Symbol" pitchFamily="18" charset="2"/>
              </a:rPr>
              <a:t>T, P</a:t>
            </a:r>
            <a:r>
              <a:rPr kumimoji="1" lang="en-US" altLang="zh-CN" sz="2400" b="1" baseline="-25000">
                <a:latin typeface="华文宋体"/>
                <a:ea typeface="华文宋体"/>
                <a:cs typeface="华文宋体"/>
                <a:sym typeface="Symbol" pitchFamily="18" charset="2"/>
              </a:rPr>
              <a:t>1</a:t>
            </a:r>
            <a:endParaRPr kumimoji="1" lang="en-US" altLang="zh-CN" sz="2400" b="1">
              <a:latin typeface="华文宋体"/>
              <a:ea typeface="华文宋体"/>
              <a:cs typeface="华文宋体"/>
              <a:sym typeface="Symbol" pitchFamily="18" charset="2"/>
            </a:endParaRPr>
          </a:p>
          <a:p>
            <a:pPr algn="ctr"/>
            <a:r>
              <a:rPr kumimoji="1" lang="en-US" altLang="zh-CN" sz="2400" b="1">
                <a:latin typeface="宋体" charset="-122"/>
                <a:sym typeface="Symbol" pitchFamily="18" charset="2"/>
              </a:rPr>
              <a:t>P</a:t>
            </a:r>
            <a:r>
              <a:rPr kumimoji="1" lang="en-US" altLang="zh-CN" sz="2400" b="1" baseline="-25000">
                <a:latin typeface="宋体" charset="-122"/>
                <a:sym typeface="Symbol" pitchFamily="18" charset="2"/>
              </a:rPr>
              <a:t>1</a:t>
            </a:r>
            <a:r>
              <a:rPr kumimoji="1" lang="en-US" altLang="zh-CN" sz="2400" b="1">
                <a:latin typeface="宋体" charset="-122"/>
                <a:sym typeface="Symbol" pitchFamily="18" charset="2"/>
              </a:rPr>
              <a:t>(g)=P</a:t>
            </a:r>
            <a:r>
              <a:rPr kumimoji="1" lang="en-US" altLang="zh-CN" sz="2400" b="1" baseline="-25000">
                <a:latin typeface="宋体" charset="-122"/>
                <a:sym typeface="Symbol" pitchFamily="18" charset="2"/>
              </a:rPr>
              <a:t>2</a:t>
            </a:r>
            <a:r>
              <a:rPr kumimoji="1" lang="en-US" altLang="zh-CN" sz="2400" b="1">
                <a:solidFill>
                  <a:srgbClr val="0000FF"/>
                </a:solidFill>
                <a:latin typeface="宋体" charset="-122"/>
                <a:sym typeface="Symbol" pitchFamily="18" charset="2"/>
              </a:rPr>
              <a:t> </a:t>
            </a:r>
            <a:r>
              <a:rPr kumimoji="1" lang="en-US" altLang="zh-CN" sz="2400" b="1">
                <a:latin typeface="宋体" charset="-122"/>
                <a:sym typeface="Symbol" pitchFamily="18" charset="2"/>
              </a:rPr>
              <a:t>G</a:t>
            </a:r>
            <a:r>
              <a:rPr kumimoji="1" lang="en-US" altLang="zh-CN" sz="2400" b="1" baseline="-25000">
                <a:latin typeface="宋体" charset="-122"/>
                <a:sym typeface="Symbol" pitchFamily="18" charset="2"/>
              </a:rPr>
              <a:t>m</a:t>
            </a:r>
            <a:r>
              <a:rPr kumimoji="1" lang="en-US" altLang="zh-CN" sz="2400" b="1">
                <a:latin typeface="宋体" charset="-122"/>
                <a:sym typeface="Symbol" pitchFamily="18" charset="2"/>
              </a:rPr>
              <a:t>(g)</a:t>
            </a:r>
            <a:endParaRPr kumimoji="1" lang="en-US" altLang="zh-CN" sz="2400" b="1">
              <a:latin typeface="宋体" charset="-122"/>
              <a:sym typeface="Symbol" pitchFamily="18" charset="2"/>
            </a:endParaRPr>
          </a:p>
        </p:txBody>
      </p:sp>
      <p:sp>
        <p:nvSpPr>
          <p:cNvPr id="200715" name="Line 22"/>
          <p:cNvSpPr>
            <a:spLocks noChangeShapeType="1"/>
          </p:cNvSpPr>
          <p:nvPr/>
        </p:nvSpPr>
        <p:spPr bwMode="auto">
          <a:xfrm>
            <a:off x="4498975" y="3900488"/>
            <a:ext cx="0" cy="565150"/>
          </a:xfrm>
          <a:prstGeom prst="line">
            <a:avLst/>
          </a:prstGeom>
          <a:noFill/>
          <a:ln w="38100">
            <a:solidFill>
              <a:schemeClr val="tx1"/>
            </a:solidFill>
            <a:round/>
            <a:tailEnd type="triangle" w="med" len="med"/>
          </a:ln>
        </p:spPr>
        <p:txBody>
          <a:bodyPr anchor="b">
            <a:spAutoFit/>
          </a:bodyPr>
          <a:lstStyle/>
          <a:p>
            <a:endParaRPr lang="zh-CN" altLang="en-US"/>
          </a:p>
        </p:txBody>
      </p:sp>
      <p:sp>
        <p:nvSpPr>
          <p:cNvPr id="200716" name="Rectangle 19"/>
          <p:cNvSpPr>
            <a:spLocks noChangeArrowheads="1"/>
          </p:cNvSpPr>
          <p:nvPr/>
        </p:nvSpPr>
        <p:spPr bwMode="auto">
          <a:xfrm>
            <a:off x="2770188" y="2916238"/>
            <a:ext cx="1103312" cy="457200"/>
          </a:xfrm>
          <a:prstGeom prst="rect">
            <a:avLst/>
          </a:prstGeom>
          <a:noFill/>
          <a:ln w="9525">
            <a:noFill/>
            <a:miter lim="800000"/>
          </a:ln>
        </p:spPr>
        <p:txBody>
          <a:bodyPr wrap="none" anchor="b">
            <a:spAutoFit/>
          </a:bodyPr>
          <a:lstStyle/>
          <a:p>
            <a:r>
              <a:rPr lang="zh-CN" altLang="en-US" sz="2400" b="1">
                <a:latin typeface="宋体" charset="-122"/>
                <a:sym typeface="Symbol" pitchFamily="18" charset="2"/>
              </a:rPr>
              <a:t>相平衡</a:t>
            </a:r>
            <a:endParaRPr lang="zh-CN" altLang="en-US" sz="2400" b="1">
              <a:latin typeface="宋体" charset="-122"/>
              <a:sym typeface="Symbol" pitchFamily="18" charset="2"/>
            </a:endParaRPr>
          </a:p>
        </p:txBody>
      </p:sp>
      <p:sp>
        <p:nvSpPr>
          <p:cNvPr id="200717" name="Rectangle 12"/>
          <p:cNvSpPr>
            <a:spLocks noChangeArrowheads="1"/>
          </p:cNvSpPr>
          <p:nvPr/>
        </p:nvSpPr>
        <p:spPr bwMode="auto">
          <a:xfrm>
            <a:off x="6443663" y="3154363"/>
            <a:ext cx="2144712" cy="519112"/>
          </a:xfrm>
          <a:prstGeom prst="rect">
            <a:avLst/>
          </a:prstGeom>
          <a:noFill/>
          <a:ln w="9525">
            <a:noFill/>
            <a:miter lim="800000"/>
          </a:ln>
        </p:spPr>
        <p:txBody>
          <a:bodyPr anchor="b">
            <a:spAutoFit/>
          </a:bodyPr>
          <a:lstStyle/>
          <a:p>
            <a:r>
              <a:rPr kumimoji="1" lang="en-US" altLang="zh-CN" sz="2800" b="1">
                <a:latin typeface="宋体" charset="-122"/>
                <a:sym typeface="Symbol" pitchFamily="18" charset="2"/>
              </a:rPr>
              <a:t>G</a:t>
            </a:r>
            <a:r>
              <a:rPr kumimoji="1" lang="en-US" altLang="zh-CN" sz="2800" b="1" baseline="-25000">
                <a:latin typeface="宋体" charset="-122"/>
                <a:sym typeface="Symbol" pitchFamily="18" charset="2"/>
              </a:rPr>
              <a:t>m</a:t>
            </a:r>
            <a:r>
              <a:rPr kumimoji="1" lang="en-US" altLang="zh-CN" sz="2800" b="1">
                <a:latin typeface="宋体" charset="-122"/>
                <a:sym typeface="Symbol" pitchFamily="18" charset="2"/>
              </a:rPr>
              <a:t>(</a:t>
            </a:r>
            <a:r>
              <a:rPr kumimoji="1" lang="en-US" altLang="zh-CN" sz="2800" b="1">
                <a:latin typeface="华文宋体"/>
                <a:ea typeface="华文宋体"/>
                <a:cs typeface="华文宋体"/>
                <a:sym typeface="Symbol" pitchFamily="18" charset="2"/>
              </a:rPr>
              <a:t>l</a:t>
            </a:r>
            <a:r>
              <a:rPr kumimoji="1" lang="en-US" altLang="zh-CN" sz="2800" b="1">
                <a:latin typeface="宋体" charset="-122"/>
                <a:sym typeface="Symbol" pitchFamily="18" charset="2"/>
              </a:rPr>
              <a:t>)=G</a:t>
            </a:r>
            <a:r>
              <a:rPr kumimoji="1" lang="en-US" altLang="zh-CN" sz="2800" b="1" baseline="-25000">
                <a:latin typeface="宋体" charset="-122"/>
                <a:sym typeface="Symbol" pitchFamily="18" charset="2"/>
              </a:rPr>
              <a:t>m</a:t>
            </a:r>
            <a:r>
              <a:rPr kumimoji="1" lang="en-US" altLang="zh-CN" sz="2800" b="1">
                <a:latin typeface="宋体" charset="-122"/>
                <a:sym typeface="Symbol" pitchFamily="18" charset="2"/>
              </a:rPr>
              <a:t>(g)</a:t>
            </a:r>
            <a:endParaRPr kumimoji="1" lang="zh-CN" altLang="en-US" sz="2800" b="1">
              <a:latin typeface="宋体" charset="-122"/>
              <a:sym typeface="Symbol" pitchFamily="18" charset="2"/>
            </a:endParaRPr>
          </a:p>
        </p:txBody>
      </p:sp>
      <p:sp>
        <p:nvSpPr>
          <p:cNvPr id="200718" name="Rectangle 18"/>
          <p:cNvSpPr>
            <a:spLocks noChangeArrowheads="1"/>
          </p:cNvSpPr>
          <p:nvPr/>
        </p:nvSpPr>
        <p:spPr bwMode="auto">
          <a:xfrm>
            <a:off x="6443663" y="4627563"/>
            <a:ext cx="2217737" cy="519112"/>
          </a:xfrm>
          <a:prstGeom prst="rect">
            <a:avLst/>
          </a:prstGeom>
          <a:noFill/>
          <a:ln w="9525">
            <a:noFill/>
            <a:miter lim="800000"/>
          </a:ln>
        </p:spPr>
        <p:txBody>
          <a:bodyPr anchor="b">
            <a:spAutoFit/>
          </a:bodyPr>
          <a:lstStyle/>
          <a:p>
            <a:r>
              <a:rPr kumimoji="1" lang="en-US" altLang="zh-CN" sz="2800" b="1">
                <a:latin typeface="宋体" charset="-122"/>
                <a:sym typeface="Symbol" pitchFamily="18" charset="2"/>
              </a:rPr>
              <a:t>G</a:t>
            </a:r>
            <a:r>
              <a:rPr kumimoji="1" lang="en-US" altLang="zh-CN" sz="2800">
                <a:latin typeface="华文宋体"/>
                <a:ea typeface="华文宋体"/>
                <a:cs typeface="华文宋体"/>
                <a:sym typeface="Symbol" pitchFamily="18" charset="2"/>
              </a:rPr>
              <a:t></a:t>
            </a:r>
            <a:r>
              <a:rPr kumimoji="1" lang="en-US" altLang="zh-CN" sz="2800" b="1" baseline="-25000">
                <a:latin typeface="宋体" charset="-122"/>
                <a:sym typeface="Symbol" pitchFamily="18" charset="2"/>
              </a:rPr>
              <a:t>m</a:t>
            </a:r>
            <a:r>
              <a:rPr kumimoji="1" lang="en-US" altLang="zh-CN" sz="2800" b="1">
                <a:latin typeface="宋体" charset="-122"/>
                <a:sym typeface="Symbol" pitchFamily="18" charset="2"/>
              </a:rPr>
              <a:t>(</a:t>
            </a:r>
            <a:r>
              <a:rPr kumimoji="1" lang="en-US" altLang="zh-CN" sz="2800" b="1">
                <a:latin typeface="华文宋体"/>
                <a:ea typeface="华文宋体"/>
                <a:cs typeface="华文宋体"/>
                <a:sym typeface="Symbol" pitchFamily="18" charset="2"/>
              </a:rPr>
              <a:t>l</a:t>
            </a:r>
            <a:r>
              <a:rPr kumimoji="1" lang="en-US" altLang="zh-CN" sz="2800" b="1">
                <a:latin typeface="宋体" charset="-122"/>
                <a:sym typeface="Symbol" pitchFamily="18" charset="2"/>
              </a:rPr>
              <a:t>)=G</a:t>
            </a:r>
            <a:r>
              <a:rPr kumimoji="1" lang="en-US" altLang="zh-CN" sz="2800">
                <a:latin typeface="华文宋体"/>
                <a:ea typeface="华文宋体"/>
                <a:cs typeface="华文宋体"/>
                <a:sym typeface="Symbol" pitchFamily="18" charset="2"/>
              </a:rPr>
              <a:t></a:t>
            </a:r>
            <a:r>
              <a:rPr kumimoji="1" lang="en-US" altLang="zh-CN" sz="2800" b="1" baseline="-25000">
                <a:latin typeface="宋体" charset="-122"/>
                <a:sym typeface="Symbol" pitchFamily="18" charset="2"/>
              </a:rPr>
              <a:t>m</a:t>
            </a:r>
            <a:r>
              <a:rPr kumimoji="1" lang="en-US" altLang="zh-CN" sz="2800" b="1">
                <a:latin typeface="宋体" charset="-122"/>
                <a:sym typeface="Symbol" pitchFamily="18" charset="2"/>
              </a:rPr>
              <a:t>(g)</a:t>
            </a:r>
            <a:endParaRPr kumimoji="1" lang="zh-CN" altLang="en-US" sz="2800" b="1">
              <a:latin typeface="宋体" charset="-122"/>
              <a:sym typeface="Symbol" pitchFamily="18" charset="2"/>
            </a:endParaRPr>
          </a:p>
        </p:txBody>
      </p:sp>
      <p:sp>
        <p:nvSpPr>
          <p:cNvPr id="200719" name="Line 16"/>
          <p:cNvSpPr>
            <a:spLocks noChangeShapeType="1"/>
          </p:cNvSpPr>
          <p:nvPr/>
        </p:nvSpPr>
        <p:spPr bwMode="auto">
          <a:xfrm>
            <a:off x="2844800" y="3414713"/>
            <a:ext cx="1081088" cy="0"/>
          </a:xfrm>
          <a:prstGeom prst="line">
            <a:avLst/>
          </a:prstGeom>
          <a:noFill/>
          <a:ln w="38100">
            <a:solidFill>
              <a:schemeClr val="tx1"/>
            </a:solidFill>
            <a:round/>
            <a:tailEnd type="arrow" w="med" len="med"/>
          </a:ln>
        </p:spPr>
        <p:txBody>
          <a:bodyPr anchor="b">
            <a:spAutoFit/>
          </a:bodyPr>
          <a:lstStyle/>
          <a:p>
            <a:endParaRPr lang="zh-CN" altLang="en-US"/>
          </a:p>
        </p:txBody>
      </p:sp>
      <p:sp>
        <p:nvSpPr>
          <p:cNvPr id="200720" name="Line 17"/>
          <p:cNvSpPr>
            <a:spLocks noChangeShapeType="1"/>
          </p:cNvSpPr>
          <p:nvPr/>
        </p:nvSpPr>
        <p:spPr bwMode="auto">
          <a:xfrm flipH="1">
            <a:off x="2789238" y="3673475"/>
            <a:ext cx="1081087" cy="0"/>
          </a:xfrm>
          <a:prstGeom prst="line">
            <a:avLst/>
          </a:prstGeom>
          <a:noFill/>
          <a:ln w="38100">
            <a:solidFill>
              <a:schemeClr val="tx1"/>
            </a:solidFill>
            <a:round/>
            <a:tailEnd type="arrow" w="med" len="med"/>
          </a:ln>
        </p:spPr>
        <p:txBody>
          <a:bodyPr anchor="b">
            <a:spAutoFit/>
          </a:bodyPr>
          <a:lstStyle/>
          <a:p>
            <a:endParaRPr lang="zh-CN" altLang="en-US"/>
          </a:p>
        </p:txBody>
      </p:sp>
      <p:sp>
        <p:nvSpPr>
          <p:cNvPr id="200721" name="Rectangle 23"/>
          <p:cNvSpPr>
            <a:spLocks noChangeArrowheads="1"/>
          </p:cNvSpPr>
          <p:nvPr/>
        </p:nvSpPr>
        <p:spPr bwMode="auto">
          <a:xfrm>
            <a:off x="5436096" y="5661247"/>
            <a:ext cx="3487737" cy="519113"/>
          </a:xfrm>
          <a:prstGeom prst="rect">
            <a:avLst/>
          </a:prstGeom>
          <a:noFill/>
          <a:ln w="9525">
            <a:noFill/>
            <a:miter lim="800000"/>
          </a:ln>
        </p:spPr>
        <p:txBody>
          <a:bodyPr anchor="b">
            <a:spAutoFit/>
          </a:bodyPr>
          <a:lstStyle/>
          <a:p>
            <a:r>
              <a:rPr kumimoji="1" lang="en-US" altLang="zh-CN" sz="2800" b="1" dirty="0" err="1">
                <a:latin typeface="宋体" charset="-122"/>
                <a:sym typeface="Symbol" pitchFamily="18" charset="2"/>
              </a:rPr>
              <a:t>dG</a:t>
            </a:r>
            <a:r>
              <a:rPr kumimoji="1" lang="en-US" altLang="zh-CN" sz="2800" b="1" baseline="-25000" dirty="0" err="1">
                <a:latin typeface="宋体" charset="-122"/>
                <a:sym typeface="Symbol" pitchFamily="18" charset="2"/>
              </a:rPr>
              <a:t>m</a:t>
            </a:r>
            <a:r>
              <a:rPr kumimoji="1" lang="en-US" altLang="zh-CN" sz="2800" b="1" dirty="0">
                <a:latin typeface="宋体" charset="-122"/>
                <a:sym typeface="Symbol" pitchFamily="18" charset="2"/>
              </a:rPr>
              <a:t>(l)= </a:t>
            </a:r>
            <a:r>
              <a:rPr kumimoji="1" lang="en-US" altLang="zh-CN" sz="2800" b="1" dirty="0" err="1">
                <a:latin typeface="宋体" charset="-122"/>
                <a:sym typeface="Symbol" pitchFamily="18" charset="2"/>
              </a:rPr>
              <a:t>dG</a:t>
            </a:r>
            <a:r>
              <a:rPr kumimoji="1" lang="en-US" altLang="zh-CN" sz="2800" b="1" baseline="-25000" dirty="0" err="1">
                <a:latin typeface="宋体" charset="-122"/>
                <a:sym typeface="Symbol" pitchFamily="18" charset="2"/>
              </a:rPr>
              <a:t>m</a:t>
            </a:r>
            <a:r>
              <a:rPr kumimoji="1" lang="en-US" altLang="zh-CN" sz="2800" b="1" dirty="0">
                <a:latin typeface="宋体" charset="-122"/>
                <a:sym typeface="Symbol" pitchFamily="18" charset="2"/>
              </a:rPr>
              <a:t>(</a:t>
            </a:r>
            <a:r>
              <a:rPr kumimoji="1" lang="en-US" altLang="zh-CN" sz="2800" dirty="0">
                <a:latin typeface="宋体" charset="-122"/>
                <a:sym typeface="Symbol" pitchFamily="18" charset="2"/>
              </a:rPr>
              <a:t>g</a:t>
            </a:r>
            <a:r>
              <a:rPr kumimoji="1" lang="en-US" altLang="zh-CN" sz="2800" b="1" dirty="0">
                <a:latin typeface="宋体" charset="-122"/>
                <a:sym typeface="Symbol" pitchFamily="18" charset="2"/>
              </a:rPr>
              <a:t>)</a:t>
            </a:r>
            <a:endParaRPr kumimoji="1" lang="zh-CN" altLang="en-US" sz="2800" b="1" dirty="0">
              <a:latin typeface="宋体" charset="-122"/>
              <a:sym typeface="Symbol" pitchFamily="18" charset="2"/>
            </a:endParaRPr>
          </a:p>
        </p:txBody>
      </p:sp>
      <p:sp>
        <p:nvSpPr>
          <p:cNvPr id="200722" name="Rectangle 24"/>
          <p:cNvSpPr>
            <a:spLocks noChangeArrowheads="1"/>
          </p:cNvSpPr>
          <p:nvPr/>
        </p:nvSpPr>
        <p:spPr bwMode="auto">
          <a:xfrm>
            <a:off x="2122488" y="3970338"/>
            <a:ext cx="1039812" cy="457200"/>
          </a:xfrm>
          <a:prstGeom prst="rect">
            <a:avLst/>
          </a:prstGeom>
          <a:noFill/>
          <a:ln w="9525">
            <a:noFill/>
            <a:miter lim="800000"/>
          </a:ln>
        </p:spPr>
        <p:txBody>
          <a:bodyPr anchor="b">
            <a:spAutoFit/>
          </a:bodyPr>
          <a:lstStyle/>
          <a:p>
            <a:r>
              <a:rPr kumimoji="1" lang="en-US" altLang="zh-CN" sz="2400" b="1">
                <a:latin typeface="宋体" charset="-122"/>
                <a:sym typeface="Symbol" pitchFamily="18" charset="2"/>
              </a:rPr>
              <a:t>dG</a:t>
            </a:r>
            <a:r>
              <a:rPr kumimoji="1" lang="en-US" altLang="zh-CN" sz="2400" b="1" baseline="-25000">
                <a:latin typeface="宋体" charset="-122"/>
                <a:sym typeface="Symbol" pitchFamily="18" charset="2"/>
              </a:rPr>
              <a:t>m</a:t>
            </a:r>
            <a:r>
              <a:rPr kumimoji="1" lang="en-US" altLang="zh-CN" sz="2400" b="1">
                <a:latin typeface="宋体" charset="-122"/>
                <a:sym typeface="Symbol" pitchFamily="18" charset="2"/>
              </a:rPr>
              <a:t>(l)</a:t>
            </a:r>
            <a:endParaRPr kumimoji="1" lang="zh-CN" altLang="en-US" sz="2400" b="1">
              <a:latin typeface="宋体" charset="-122"/>
              <a:sym typeface="Symbol" pitchFamily="18" charset="2"/>
            </a:endParaRPr>
          </a:p>
        </p:txBody>
      </p:sp>
      <p:graphicFrame>
        <p:nvGraphicFramePr>
          <p:cNvPr id="3" name="对象 2"/>
          <p:cNvGraphicFramePr>
            <a:graphicFrameLocks noChangeAspect="1"/>
          </p:cNvGraphicFramePr>
          <p:nvPr/>
        </p:nvGraphicFramePr>
        <p:xfrm>
          <a:off x="166688" y="5700713"/>
          <a:ext cx="4497387" cy="493712"/>
        </p:xfrm>
        <a:graphic>
          <a:graphicData uri="http://schemas.openxmlformats.org/presentationml/2006/ole">
            <mc:AlternateContent xmlns:mc="http://schemas.openxmlformats.org/markup-compatibility/2006">
              <mc:Choice xmlns:v="urn:schemas-microsoft-com:vml" Requires="v">
                <p:oleObj spid="_x0000_s182464" name="公式" r:id="rId1" imgW="0" imgH="0" progId="Equation.3">
                  <p:embed/>
                </p:oleObj>
              </mc:Choice>
              <mc:Fallback>
                <p:oleObj name="公式" r:id="rId1" imgW="0" imgH="0" progId="Equation.3">
                  <p:embed/>
                  <p:pic>
                    <p:nvPicPr>
                      <p:cNvPr id="0" name="Object 11"/>
                      <p:cNvPicPr>
                        <a:picLocks noChangeAspect="1" noChangeArrowheads="1"/>
                      </p:cNvPicPr>
                      <p:nvPr/>
                    </p:nvPicPr>
                    <p:blipFill>
                      <a:blip r:embed="rId2"/>
                      <a:srcRect/>
                      <a:stretch>
                        <a:fillRect/>
                      </a:stretch>
                    </p:blipFill>
                    <p:spPr bwMode="auto">
                      <a:xfrm>
                        <a:off x="166688" y="5700713"/>
                        <a:ext cx="4497387" cy="493712"/>
                      </a:xfrm>
                      <a:prstGeom prst="rect">
                        <a:avLst/>
                      </a:prstGeom>
                      <a:noFill/>
                      <a:ln>
                        <a:noFill/>
                      </a:ln>
                      <a:effectLst/>
                    </p:spPr>
                  </p:pic>
                </p:oleObj>
              </mc:Fallback>
            </mc:AlternateContent>
          </a:graphicData>
        </a:graphic>
      </p:graphicFrame>
      <p:graphicFrame>
        <p:nvGraphicFramePr>
          <p:cNvPr id="22" name="Object 4"/>
          <p:cNvGraphicFramePr>
            <a:graphicFrameLocks noChangeAspect="1"/>
          </p:cNvGraphicFramePr>
          <p:nvPr/>
        </p:nvGraphicFramePr>
        <p:xfrm>
          <a:off x="6814703" y="1660754"/>
          <a:ext cx="1475656" cy="1484084"/>
        </p:xfrm>
        <a:graphic>
          <a:graphicData uri="http://schemas.openxmlformats.org/presentationml/2006/ole">
            <mc:AlternateContent xmlns:mc="http://schemas.openxmlformats.org/markup-compatibility/2006">
              <mc:Choice xmlns:v="urn:schemas-microsoft-com:vml" Requires="v">
                <p:oleObj spid="_x0000_s182465" name="BMP 图像" r:id="rId3" imgW="0" imgH="0" progId="Paint.Picture">
                  <p:embed/>
                </p:oleObj>
              </mc:Choice>
              <mc:Fallback>
                <p:oleObj name="BMP 图像" r:id="rId3" imgW="0" imgH="0" progId="Paint.Picture">
                  <p:embed/>
                  <p:pic>
                    <p:nvPicPr>
                      <p:cNvPr id="0" name="图片 182464"/>
                      <p:cNvPicPr>
                        <a:picLocks noChangeAspect="1" noChangeArrowheads="1"/>
                      </p:cNvPicPr>
                      <p:nvPr/>
                    </p:nvPicPr>
                    <p:blipFill>
                      <a:blip r:embed="rId4"/>
                      <a:srcRect/>
                      <a:stretch>
                        <a:fillRect/>
                      </a:stretch>
                    </p:blipFill>
                    <p:spPr bwMode="auto">
                      <a:xfrm>
                        <a:off x="6814703" y="1660754"/>
                        <a:ext cx="1475656" cy="1484084"/>
                      </a:xfrm>
                      <a:prstGeom prst="rect">
                        <a:avLst/>
                      </a:prstGeom>
                      <a:noFill/>
                      <a:ln>
                        <a:noFill/>
                      </a:ln>
                      <a:effectLst/>
                    </p:spPr>
                  </p:pic>
                </p:oleObj>
              </mc:Fallback>
            </mc:AlternateContent>
          </a:graphicData>
        </a:graphic>
      </p:graphicFrame>
      <p:sp>
        <p:nvSpPr>
          <p:cNvPr id="23" name="Text Box 6"/>
          <p:cNvSpPr txBox="1">
            <a:spLocks noChangeArrowheads="1"/>
          </p:cNvSpPr>
          <p:nvPr/>
        </p:nvSpPr>
        <p:spPr bwMode="auto">
          <a:xfrm>
            <a:off x="7253410" y="1700808"/>
            <a:ext cx="59824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eaLnBrk="1" hangingPunct="1"/>
            <a:r>
              <a:rPr kumimoji="1" lang="zh-CN" altLang="en-US" sz="1600" dirty="0">
                <a:solidFill>
                  <a:srgbClr val="000000"/>
                </a:solidFill>
              </a:rPr>
              <a:t>蒸气</a:t>
            </a:r>
            <a:endParaRPr kumimoji="1" lang="zh-CN" altLang="en-US" sz="1600" dirty="0">
              <a:solidFill>
                <a:srgbClr val="000000"/>
              </a:solidFill>
            </a:endParaRPr>
          </a:p>
        </p:txBody>
      </p:sp>
      <p:sp>
        <p:nvSpPr>
          <p:cNvPr id="24" name="Text Box 7"/>
          <p:cNvSpPr txBox="1">
            <a:spLocks noChangeArrowheads="1"/>
          </p:cNvSpPr>
          <p:nvPr/>
        </p:nvSpPr>
        <p:spPr bwMode="auto">
          <a:xfrm>
            <a:off x="7259909" y="2101723"/>
            <a:ext cx="59824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r>
              <a:rPr kumimoji="1" lang="zh-CN" altLang="en-US" sz="1600" dirty="0">
                <a:solidFill>
                  <a:srgbClr val="000000"/>
                </a:solidFill>
              </a:rPr>
              <a:t>液体</a:t>
            </a:r>
            <a:endParaRPr kumimoji="1" lang="zh-CN" altLang="en-US" sz="1600" dirty="0">
              <a:solidFill>
                <a:srgbClr val="000000"/>
              </a:solidFill>
            </a:endParaRPr>
          </a:p>
        </p:txBody>
      </p:sp>
      <p:sp>
        <p:nvSpPr>
          <p:cNvPr id="25" name="Line 5"/>
          <p:cNvSpPr>
            <a:spLocks noChangeShapeType="1"/>
          </p:cNvSpPr>
          <p:nvPr/>
        </p:nvSpPr>
        <p:spPr bwMode="auto">
          <a:xfrm flipV="1">
            <a:off x="7559029" y="2440277"/>
            <a:ext cx="0" cy="597613"/>
          </a:xfrm>
          <a:prstGeom prst="line">
            <a:avLst/>
          </a:prstGeom>
          <a:noFill/>
          <a:ln w="381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63" name="Rectangle 3"/>
          <p:cNvSpPr>
            <a:spLocks noGrp="1" noChangeArrowheads="1"/>
          </p:cNvSpPr>
          <p:nvPr>
            <p:ph idx="1"/>
          </p:nvPr>
        </p:nvSpPr>
        <p:spPr>
          <a:xfrm>
            <a:off x="302558" y="708468"/>
            <a:ext cx="8524036" cy="2723740"/>
          </a:xfrm>
          <a:ln w="38100">
            <a:solidFill>
              <a:srgbClr val="0000FF"/>
            </a:solidFill>
          </a:ln>
        </p:spPr>
        <p:txBody>
          <a:bodyPr/>
          <a:lstStyle/>
          <a:p>
            <a:pPr>
              <a:lnSpc>
                <a:spcPct val="115000"/>
              </a:lnSpc>
              <a:spcBef>
                <a:spcPct val="15000"/>
              </a:spcBef>
              <a:buNone/>
            </a:pPr>
            <a:r>
              <a:rPr lang="zh-CN" altLang="en-US" sz="2000" b="1" dirty="0" smtClean="0">
                <a:solidFill>
                  <a:srgbClr val="0000CC"/>
                </a:solidFill>
                <a:latin typeface="宋体" charset="-122"/>
              </a:rPr>
              <a:t>恒温</a:t>
            </a:r>
            <a:r>
              <a:rPr lang="en-US" altLang="zh-CN" sz="2000" b="1" dirty="0" smtClean="0">
                <a:solidFill>
                  <a:srgbClr val="0000CC"/>
                </a:solidFill>
                <a:latin typeface="宋体" charset="-122"/>
              </a:rPr>
              <a:t>T</a:t>
            </a:r>
            <a:r>
              <a:rPr lang="zh-CN" altLang="en-US" sz="2000" b="1" dirty="0" smtClean="0">
                <a:solidFill>
                  <a:srgbClr val="0000CC"/>
                </a:solidFill>
                <a:latin typeface="宋体" charset="-122"/>
              </a:rPr>
              <a:t>，外压变化</a:t>
            </a:r>
            <a:r>
              <a:rPr lang="en-US" altLang="zh-CN" sz="2000" b="1" dirty="0" err="1" smtClean="0">
                <a:solidFill>
                  <a:srgbClr val="0000CC"/>
                </a:solidFill>
                <a:latin typeface="宋体" charset="-122"/>
              </a:rPr>
              <a:t>dP</a:t>
            </a:r>
            <a:r>
              <a:rPr lang="zh-CN" altLang="en-US" sz="2000" b="1" dirty="0" smtClean="0">
                <a:solidFill>
                  <a:srgbClr val="0000CC"/>
                </a:solidFill>
                <a:latin typeface="宋体" charset="-122"/>
              </a:rPr>
              <a:t>（</a:t>
            </a:r>
            <a:r>
              <a:rPr lang="en-US" altLang="zh-CN" sz="2000" b="1" dirty="0" smtClean="0">
                <a:solidFill>
                  <a:srgbClr val="0000CC"/>
                </a:solidFill>
                <a:latin typeface="宋体" charset="-122"/>
              </a:rPr>
              <a:t>l</a:t>
            </a:r>
            <a:r>
              <a:rPr lang="zh-CN" altLang="en-US" sz="2000" b="1" dirty="0" smtClean="0">
                <a:solidFill>
                  <a:srgbClr val="0000CC"/>
                </a:solidFill>
                <a:latin typeface="宋体" charset="-122"/>
              </a:rPr>
              <a:t>），饱和蒸气压变化</a:t>
            </a:r>
            <a:r>
              <a:rPr lang="en-US" altLang="zh-CN" sz="2000" b="1" dirty="0" err="1">
                <a:solidFill>
                  <a:srgbClr val="0000CC"/>
                </a:solidFill>
                <a:latin typeface="宋体" charset="-122"/>
              </a:rPr>
              <a:t>dP</a:t>
            </a:r>
            <a:r>
              <a:rPr lang="zh-CN" altLang="en-US" sz="2000" b="1" dirty="0" smtClean="0">
                <a:solidFill>
                  <a:srgbClr val="0000CC"/>
                </a:solidFill>
                <a:latin typeface="宋体" charset="-122"/>
              </a:rPr>
              <a:t>（</a:t>
            </a:r>
            <a:r>
              <a:rPr lang="en-US" altLang="zh-CN" sz="2000" b="1" dirty="0" smtClean="0">
                <a:solidFill>
                  <a:srgbClr val="0000CC"/>
                </a:solidFill>
                <a:latin typeface="宋体" charset="-122"/>
              </a:rPr>
              <a:t>g</a:t>
            </a:r>
            <a:r>
              <a:rPr lang="zh-CN" altLang="en-US" sz="2000" b="1" dirty="0" smtClean="0">
                <a:solidFill>
                  <a:srgbClr val="0000CC"/>
                </a:solidFill>
                <a:latin typeface="宋体" charset="-122"/>
              </a:rPr>
              <a:t>）</a:t>
            </a:r>
            <a:r>
              <a:rPr lang="zh-CN" altLang="en-US" sz="2000" b="1" dirty="0">
                <a:solidFill>
                  <a:srgbClr val="0000CC"/>
                </a:solidFill>
                <a:latin typeface="宋体" charset="-122"/>
              </a:rPr>
              <a:t>时</a:t>
            </a:r>
            <a:r>
              <a:rPr lang="zh-CN" altLang="en-US" sz="2000" b="1" dirty="0" smtClean="0">
                <a:solidFill>
                  <a:srgbClr val="0000CC"/>
                </a:solidFill>
                <a:latin typeface="宋体" charset="-122"/>
              </a:rPr>
              <a:t>：</a:t>
            </a:r>
            <a:endParaRPr lang="zh-CN" altLang="en-US" sz="2000" b="1" dirty="0" smtClean="0">
              <a:solidFill>
                <a:srgbClr val="0000CC"/>
              </a:solidFill>
              <a:latin typeface="宋体" charset="-122"/>
            </a:endParaRPr>
          </a:p>
          <a:p>
            <a:pPr eaLnBrk="1" hangingPunct="1">
              <a:lnSpc>
                <a:spcPct val="115000"/>
              </a:lnSpc>
              <a:spcBef>
                <a:spcPct val="15000"/>
              </a:spcBef>
              <a:buFontTx/>
              <a:buNone/>
            </a:pPr>
            <a:r>
              <a:rPr lang="en-US" altLang="zh-CN" sz="2000" b="1" dirty="0" err="1" smtClean="0">
                <a:solidFill>
                  <a:srgbClr val="0000CC"/>
                </a:solidFill>
                <a:latin typeface="宋体" charset="-122"/>
              </a:rPr>
              <a:t>dG</a:t>
            </a:r>
            <a:r>
              <a:rPr lang="en-US" altLang="zh-CN" sz="2000" b="1" baseline="-25000" dirty="0" err="1" smtClean="0">
                <a:solidFill>
                  <a:srgbClr val="0000CC"/>
                </a:solidFill>
                <a:latin typeface="宋体" charset="-122"/>
              </a:rPr>
              <a:t>m</a:t>
            </a:r>
            <a:r>
              <a:rPr lang="en-US" altLang="zh-CN" sz="2000" b="1" dirty="0" smtClean="0">
                <a:solidFill>
                  <a:srgbClr val="0000CC"/>
                </a:solidFill>
                <a:latin typeface="宋体" charset="-122"/>
              </a:rPr>
              <a:t>(</a:t>
            </a:r>
            <a:r>
              <a:rPr lang="en-US" altLang="zh-CN" sz="2000" dirty="0" smtClean="0">
                <a:solidFill>
                  <a:srgbClr val="0000CC"/>
                </a:solidFill>
                <a:latin typeface="宋体" charset="-122"/>
              </a:rPr>
              <a:t>l</a:t>
            </a:r>
            <a:r>
              <a:rPr lang="en-US" altLang="zh-CN" sz="2000" b="1" dirty="0" smtClean="0">
                <a:solidFill>
                  <a:srgbClr val="0000CC"/>
                </a:solidFill>
                <a:latin typeface="宋体" charset="-122"/>
              </a:rPr>
              <a:t>)=</a:t>
            </a:r>
            <a:r>
              <a:rPr lang="en-US" altLang="zh-CN" sz="2000" b="1" dirty="0" err="1" smtClean="0">
                <a:solidFill>
                  <a:srgbClr val="0000CC"/>
                </a:solidFill>
                <a:latin typeface="宋体" charset="-122"/>
              </a:rPr>
              <a:t>V</a:t>
            </a:r>
            <a:r>
              <a:rPr lang="en-US" altLang="zh-CN" sz="2000" b="1" baseline="-25000" dirty="0" err="1" smtClean="0">
                <a:solidFill>
                  <a:srgbClr val="0000CC"/>
                </a:solidFill>
                <a:latin typeface="宋体" charset="-122"/>
              </a:rPr>
              <a:t>m</a:t>
            </a:r>
            <a:r>
              <a:rPr lang="en-US" altLang="zh-CN" sz="2000" b="1" dirty="0" smtClean="0">
                <a:solidFill>
                  <a:srgbClr val="0000CC"/>
                </a:solidFill>
                <a:latin typeface="宋体" charset="-122"/>
              </a:rPr>
              <a:t>(</a:t>
            </a:r>
            <a:r>
              <a:rPr lang="en-US" altLang="zh-CN" sz="2000" dirty="0" smtClean="0">
                <a:solidFill>
                  <a:srgbClr val="0000CC"/>
                </a:solidFill>
                <a:latin typeface="宋体" charset="-122"/>
              </a:rPr>
              <a:t>l</a:t>
            </a:r>
            <a:r>
              <a:rPr lang="en-US" altLang="zh-CN" sz="2000" b="1" dirty="0" smtClean="0">
                <a:solidFill>
                  <a:srgbClr val="0000CC"/>
                </a:solidFill>
                <a:latin typeface="宋体" charset="-122"/>
              </a:rPr>
              <a:t>)</a:t>
            </a:r>
            <a:r>
              <a:rPr lang="en-US" altLang="zh-CN" sz="2000" b="1" dirty="0" err="1" smtClean="0">
                <a:solidFill>
                  <a:srgbClr val="0000CC"/>
                </a:solidFill>
                <a:latin typeface="宋体" charset="-122"/>
              </a:rPr>
              <a:t>dP</a:t>
            </a:r>
            <a:r>
              <a:rPr lang="en-US" altLang="zh-CN" sz="2000" b="1" dirty="0" smtClean="0">
                <a:solidFill>
                  <a:srgbClr val="0000CC"/>
                </a:solidFill>
                <a:latin typeface="宋体" charset="-122"/>
              </a:rPr>
              <a:t>(l)    </a:t>
            </a:r>
            <a:r>
              <a:rPr lang="en-US" altLang="zh-CN" sz="2000" b="1" dirty="0" err="1" smtClean="0">
                <a:solidFill>
                  <a:srgbClr val="0000CC"/>
                </a:solidFill>
                <a:latin typeface="宋体" charset="-122"/>
              </a:rPr>
              <a:t>dG</a:t>
            </a:r>
            <a:r>
              <a:rPr lang="en-US" altLang="zh-CN" sz="2000" b="1" baseline="-25000" dirty="0" err="1" smtClean="0">
                <a:solidFill>
                  <a:srgbClr val="0000CC"/>
                </a:solidFill>
                <a:latin typeface="宋体" charset="-122"/>
              </a:rPr>
              <a:t>m</a:t>
            </a:r>
            <a:r>
              <a:rPr lang="en-US" altLang="zh-CN" sz="2000" b="1" dirty="0" smtClean="0">
                <a:solidFill>
                  <a:srgbClr val="0000CC"/>
                </a:solidFill>
                <a:latin typeface="宋体" charset="-122"/>
              </a:rPr>
              <a:t>(g)=</a:t>
            </a:r>
            <a:r>
              <a:rPr lang="en-US" altLang="zh-CN" sz="2000" b="1" dirty="0" err="1" smtClean="0">
                <a:solidFill>
                  <a:srgbClr val="0000CC"/>
                </a:solidFill>
                <a:latin typeface="宋体" charset="-122"/>
              </a:rPr>
              <a:t>V</a:t>
            </a:r>
            <a:r>
              <a:rPr lang="en-US" altLang="zh-CN" sz="2000" b="1" baseline="-25000" dirty="0" err="1" smtClean="0">
                <a:solidFill>
                  <a:srgbClr val="0000CC"/>
                </a:solidFill>
                <a:latin typeface="宋体" charset="-122"/>
              </a:rPr>
              <a:t>m</a:t>
            </a:r>
            <a:r>
              <a:rPr lang="en-US" altLang="zh-CN" sz="2000" b="1" dirty="0" smtClean="0">
                <a:solidFill>
                  <a:srgbClr val="0000CC"/>
                </a:solidFill>
                <a:latin typeface="宋体" charset="-122"/>
              </a:rPr>
              <a:t>(g)</a:t>
            </a:r>
            <a:r>
              <a:rPr lang="en-US" altLang="zh-CN" sz="2000" b="1" dirty="0" err="1" smtClean="0">
                <a:solidFill>
                  <a:srgbClr val="0000CC"/>
                </a:solidFill>
                <a:latin typeface="宋体" charset="-122"/>
              </a:rPr>
              <a:t>dP</a:t>
            </a:r>
            <a:r>
              <a:rPr lang="en-US" altLang="zh-CN" sz="2000" b="1" dirty="0" smtClean="0">
                <a:solidFill>
                  <a:srgbClr val="0000CC"/>
                </a:solidFill>
                <a:latin typeface="宋体" charset="-122"/>
              </a:rPr>
              <a:t>(g) </a:t>
            </a:r>
            <a:endParaRPr lang="en-US" altLang="zh-CN" sz="2000" b="1" dirty="0" smtClean="0">
              <a:solidFill>
                <a:srgbClr val="0000CC"/>
              </a:solidFill>
              <a:latin typeface="宋体" charset="-122"/>
            </a:endParaRPr>
          </a:p>
          <a:p>
            <a:pPr eaLnBrk="1" hangingPunct="1">
              <a:lnSpc>
                <a:spcPct val="115000"/>
              </a:lnSpc>
              <a:spcBef>
                <a:spcPct val="15000"/>
              </a:spcBef>
              <a:buFontTx/>
              <a:buNone/>
            </a:pPr>
            <a:r>
              <a:rPr lang="en-US" altLang="zh-CN" sz="2000" b="1" dirty="0" err="1" smtClean="0">
                <a:solidFill>
                  <a:srgbClr val="0000CC"/>
                </a:solidFill>
                <a:latin typeface="宋体" charset="-122"/>
              </a:rPr>
              <a:t>V</a:t>
            </a:r>
            <a:r>
              <a:rPr lang="en-US" altLang="zh-CN" sz="2000" b="1" baseline="-25000" dirty="0" err="1" smtClean="0">
                <a:solidFill>
                  <a:srgbClr val="0000CC"/>
                </a:solidFill>
                <a:latin typeface="宋体" charset="-122"/>
              </a:rPr>
              <a:t>m</a:t>
            </a:r>
            <a:r>
              <a:rPr lang="en-US" altLang="zh-CN" sz="2000" b="1" dirty="0" smtClean="0">
                <a:solidFill>
                  <a:srgbClr val="0000CC"/>
                </a:solidFill>
                <a:latin typeface="宋体" charset="-122"/>
              </a:rPr>
              <a:t>(</a:t>
            </a:r>
            <a:r>
              <a:rPr lang="en-US" altLang="zh-CN" sz="2000" dirty="0" smtClean="0">
                <a:solidFill>
                  <a:srgbClr val="0000CC"/>
                </a:solidFill>
                <a:latin typeface="宋体" charset="-122"/>
              </a:rPr>
              <a:t>l</a:t>
            </a:r>
            <a:r>
              <a:rPr lang="en-US" altLang="zh-CN" sz="2000" b="1" dirty="0" smtClean="0">
                <a:solidFill>
                  <a:srgbClr val="0000CC"/>
                </a:solidFill>
                <a:latin typeface="宋体" charset="-122"/>
              </a:rPr>
              <a:t>)</a:t>
            </a:r>
            <a:r>
              <a:rPr lang="en-US" altLang="zh-CN" sz="2000" b="1" dirty="0" err="1" smtClean="0">
                <a:solidFill>
                  <a:srgbClr val="0000CC"/>
                </a:solidFill>
                <a:latin typeface="宋体" charset="-122"/>
              </a:rPr>
              <a:t>dP</a:t>
            </a:r>
            <a:r>
              <a:rPr lang="en-US" altLang="zh-CN" sz="2000" b="1" dirty="0" smtClean="0">
                <a:solidFill>
                  <a:srgbClr val="0000CC"/>
                </a:solidFill>
                <a:latin typeface="宋体" charset="-122"/>
              </a:rPr>
              <a:t>(l)=</a:t>
            </a:r>
            <a:r>
              <a:rPr lang="en-US" altLang="zh-CN" sz="2000" b="1" dirty="0" err="1" smtClean="0">
                <a:solidFill>
                  <a:srgbClr val="0000CC"/>
                </a:solidFill>
                <a:latin typeface="宋体" charset="-122"/>
              </a:rPr>
              <a:t>V</a:t>
            </a:r>
            <a:r>
              <a:rPr lang="en-US" altLang="zh-CN" sz="2000" b="1" baseline="-25000" dirty="0" err="1" smtClean="0">
                <a:solidFill>
                  <a:srgbClr val="0000CC"/>
                </a:solidFill>
                <a:latin typeface="宋体" charset="-122"/>
              </a:rPr>
              <a:t>m</a:t>
            </a:r>
            <a:r>
              <a:rPr lang="en-US" altLang="zh-CN" sz="2000" b="1" dirty="0" smtClean="0">
                <a:solidFill>
                  <a:srgbClr val="0000CC"/>
                </a:solidFill>
                <a:latin typeface="宋体" charset="-122"/>
              </a:rPr>
              <a:t>(g)</a:t>
            </a:r>
            <a:r>
              <a:rPr lang="en-US" altLang="zh-CN" sz="2000" b="1" dirty="0" err="1" smtClean="0">
                <a:solidFill>
                  <a:srgbClr val="0000CC"/>
                </a:solidFill>
                <a:latin typeface="宋体" charset="-122"/>
              </a:rPr>
              <a:t>dP</a:t>
            </a:r>
            <a:r>
              <a:rPr lang="en-US" altLang="zh-CN" sz="2000" b="1" dirty="0" smtClean="0">
                <a:solidFill>
                  <a:srgbClr val="0000CC"/>
                </a:solidFill>
                <a:latin typeface="宋体" charset="-122"/>
              </a:rPr>
              <a:t>(g)</a:t>
            </a:r>
            <a:endParaRPr lang="en-US" altLang="zh-CN" sz="2000" b="1" dirty="0" smtClean="0">
              <a:solidFill>
                <a:srgbClr val="0000CC"/>
              </a:solidFill>
              <a:latin typeface="宋体" charset="-122"/>
            </a:endParaRPr>
          </a:p>
        </p:txBody>
      </p:sp>
      <p:graphicFrame>
        <p:nvGraphicFramePr>
          <p:cNvPr id="81656" name="Object 760"/>
          <p:cNvGraphicFramePr>
            <a:graphicFrameLocks noChangeAspect="1"/>
          </p:cNvGraphicFramePr>
          <p:nvPr/>
        </p:nvGraphicFramePr>
        <p:xfrm>
          <a:off x="3347864" y="1772816"/>
          <a:ext cx="4103687" cy="503238"/>
        </p:xfrm>
        <a:graphic>
          <a:graphicData uri="http://schemas.openxmlformats.org/presentationml/2006/ole">
            <mc:AlternateContent xmlns:mc="http://schemas.openxmlformats.org/markup-compatibility/2006">
              <mc:Choice xmlns:v="urn:schemas-microsoft-com:vml" Requires="v">
                <p:oleObj spid="_x0000_s204031" name="公式" r:id="rId1" imgW="0" imgH="0" progId="Equation.3">
                  <p:embed/>
                </p:oleObj>
              </mc:Choice>
              <mc:Fallback>
                <p:oleObj name="公式" r:id="rId1" imgW="0" imgH="0" progId="Equation.3">
                  <p:embed/>
                  <p:pic>
                    <p:nvPicPr>
                      <p:cNvPr id="0" name="Picture 7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1772816"/>
                        <a:ext cx="4103687"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664" name="Rectangle 14"/>
          <p:cNvSpPr>
            <a:spLocks noChangeArrowheads="1"/>
          </p:cNvSpPr>
          <p:nvPr/>
        </p:nvSpPr>
        <p:spPr bwMode="auto">
          <a:xfrm>
            <a:off x="374983" y="2490412"/>
            <a:ext cx="8382969" cy="941796"/>
          </a:xfrm>
          <a:prstGeom prst="rect">
            <a:avLst/>
          </a:prstGeom>
          <a:noFill/>
          <a:ln w="9525">
            <a:noFill/>
            <a:miter lim="800000"/>
          </a:ln>
        </p:spPr>
        <p:txBody>
          <a:bodyPr wrap="square" anchor="b">
            <a:spAutoFit/>
          </a:bodyPr>
          <a:lstStyle/>
          <a:p>
            <a:pPr>
              <a:lnSpc>
                <a:spcPct val="115000"/>
              </a:lnSpc>
              <a:spcBef>
                <a:spcPct val="15000"/>
              </a:spcBef>
            </a:pPr>
            <a:r>
              <a:rPr kumimoji="1" lang="zh-CN" altLang="en-US" sz="2400" b="1" dirty="0">
                <a:solidFill>
                  <a:srgbClr val="0000CC"/>
                </a:solidFill>
                <a:latin typeface="宋体" charset="-122"/>
                <a:sym typeface="Symbol" pitchFamily="18" charset="2"/>
              </a:rPr>
              <a:t>一般液体体积相对气体体积可以</a:t>
            </a:r>
            <a:r>
              <a:rPr kumimoji="1" lang="zh-CN" altLang="en-US" sz="2400" b="1" dirty="0" smtClean="0">
                <a:solidFill>
                  <a:srgbClr val="0000CC"/>
                </a:solidFill>
                <a:latin typeface="宋体" charset="-122"/>
                <a:sym typeface="Symbol" pitchFamily="18" charset="2"/>
              </a:rPr>
              <a:t>忽略</a:t>
            </a:r>
            <a:r>
              <a:rPr kumimoji="1" lang="zh-CN" altLang="en-US" sz="2400" b="1" dirty="0" smtClean="0">
                <a:solidFill>
                  <a:srgbClr val="0000CC"/>
                </a:solidFill>
                <a:latin typeface="华文行楷" pitchFamily="2" charset="-122"/>
                <a:ea typeface="华文行楷" pitchFamily="2" charset="-122"/>
                <a:cs typeface="华文行楷" pitchFamily="2" charset="-122"/>
                <a:sym typeface="Symbol" pitchFamily="18" charset="2"/>
              </a:rPr>
              <a:t>（</a:t>
            </a:r>
            <a:r>
              <a:rPr kumimoji="1" lang="zh-CN" altLang="en-US" sz="2400" b="1" dirty="0">
                <a:solidFill>
                  <a:srgbClr val="0000CC"/>
                </a:solidFill>
                <a:latin typeface="华文行楷" pitchFamily="2" charset="-122"/>
                <a:ea typeface="华文行楷" pitchFamily="2" charset="-122"/>
                <a:cs typeface="华文行楷" pitchFamily="2" charset="-122"/>
                <a:sym typeface="Symbol" pitchFamily="18" charset="2"/>
              </a:rPr>
              <a:t>一般</a:t>
            </a:r>
            <a:r>
              <a:rPr lang="zh-CN" altLang="en-US" sz="2400" b="1" dirty="0">
                <a:solidFill>
                  <a:srgbClr val="0000CC"/>
                </a:solidFill>
                <a:latin typeface="华文行楷" pitchFamily="2" charset="-122"/>
                <a:ea typeface="华文行楷" pitchFamily="2" charset="-122"/>
                <a:cs typeface="华文行楷" pitchFamily="2" charset="-122"/>
                <a:sym typeface="Symbol" pitchFamily="18" charset="2"/>
              </a:rPr>
              <a:t>外压对液体蒸汽压的影响</a:t>
            </a:r>
            <a:r>
              <a:rPr kumimoji="1" lang="zh-CN" altLang="en-US" sz="2400" b="1" dirty="0">
                <a:solidFill>
                  <a:srgbClr val="0000CC"/>
                </a:solidFill>
                <a:latin typeface="华文行楷" pitchFamily="2" charset="-122"/>
                <a:ea typeface="华文行楷" pitchFamily="2" charset="-122"/>
                <a:cs typeface="华文行楷" pitchFamily="2" charset="-122"/>
                <a:sym typeface="Symbol" pitchFamily="18" charset="2"/>
              </a:rPr>
              <a:t>可以</a:t>
            </a:r>
            <a:r>
              <a:rPr kumimoji="1" lang="zh-CN" altLang="en-US" sz="2400" b="1" dirty="0" smtClean="0">
                <a:solidFill>
                  <a:srgbClr val="0000CC"/>
                </a:solidFill>
                <a:latin typeface="华文行楷" pitchFamily="2" charset="-122"/>
                <a:ea typeface="华文行楷" pitchFamily="2" charset="-122"/>
                <a:cs typeface="华文行楷" pitchFamily="2" charset="-122"/>
                <a:sym typeface="Symbol" pitchFamily="18" charset="2"/>
              </a:rPr>
              <a:t>忽略，在接近临界点时不能忽略）</a:t>
            </a:r>
            <a:endParaRPr kumimoji="1" lang="zh-CN" altLang="en-US" sz="2400" b="1" dirty="0">
              <a:solidFill>
                <a:srgbClr val="0000CC"/>
              </a:solidFill>
              <a:latin typeface="华文行楷" pitchFamily="2" charset="-122"/>
              <a:ea typeface="华文行楷" pitchFamily="2" charset="-122"/>
              <a:cs typeface="华文行楷" pitchFamily="2" charset="-122"/>
              <a:sym typeface="Symbol" pitchFamily="18" charset="2"/>
            </a:endParaRPr>
          </a:p>
        </p:txBody>
      </p:sp>
      <p:sp>
        <p:nvSpPr>
          <p:cNvPr id="81665" name="Rectangle 3"/>
          <p:cNvSpPr txBox="1">
            <a:spLocks noChangeArrowheads="1"/>
          </p:cNvSpPr>
          <p:nvPr/>
        </p:nvSpPr>
        <p:spPr bwMode="auto">
          <a:xfrm>
            <a:off x="302558" y="3501008"/>
            <a:ext cx="8564562" cy="3168352"/>
          </a:xfrm>
          <a:prstGeom prst="rect">
            <a:avLst/>
          </a:prstGeom>
          <a:noFill/>
          <a:ln w="38100">
            <a:solidFill>
              <a:srgbClr val="0000FF"/>
            </a:solidFill>
            <a:miter lim="800000"/>
          </a:ln>
        </p:spPr>
        <p:txBody>
          <a:bodyPr/>
          <a:lstStyle/>
          <a:p>
            <a:pPr marL="342900" indent="-342900">
              <a:lnSpc>
                <a:spcPct val="115000"/>
              </a:lnSpc>
              <a:spcBef>
                <a:spcPct val="15000"/>
              </a:spcBef>
            </a:pPr>
            <a:r>
              <a:rPr lang="zh-CN" altLang="en-US" sz="2000" b="1">
                <a:latin typeface="宋体" charset="-122"/>
              </a:rPr>
              <a:t>若气体可视为理想气体、液体体积不变，则：</a:t>
            </a:r>
            <a:endParaRPr lang="zh-CN" altLang="en-US" sz="2000" b="1">
              <a:latin typeface="宋体" charset="-122"/>
            </a:endParaRPr>
          </a:p>
        </p:txBody>
      </p:sp>
      <p:graphicFrame>
        <p:nvGraphicFramePr>
          <p:cNvPr id="81657" name="Object 761"/>
          <p:cNvGraphicFramePr>
            <a:graphicFrameLocks noChangeAspect="1"/>
          </p:cNvGraphicFramePr>
          <p:nvPr/>
        </p:nvGraphicFramePr>
        <p:xfrm>
          <a:off x="899592" y="3933056"/>
          <a:ext cx="3591608" cy="494853"/>
        </p:xfrm>
        <a:graphic>
          <a:graphicData uri="http://schemas.openxmlformats.org/presentationml/2006/ole">
            <mc:AlternateContent xmlns:mc="http://schemas.openxmlformats.org/markup-compatibility/2006">
              <mc:Choice xmlns:v="urn:schemas-microsoft-com:vml" Requires="v">
                <p:oleObj spid="_x0000_s204032" name="公式" r:id="rId3" imgW="0" imgH="0" progId="Equation.3">
                  <p:embed/>
                </p:oleObj>
              </mc:Choice>
              <mc:Fallback>
                <p:oleObj name="公式" r:id="rId3" imgW="0" imgH="0" progId="Equation.3">
                  <p:embed/>
                  <p:pic>
                    <p:nvPicPr>
                      <p:cNvPr id="0" name="Picture 761"/>
                      <p:cNvPicPr>
                        <a:picLocks noChangeAspect="1" noChangeArrowheads="1"/>
                      </p:cNvPicPr>
                      <p:nvPr/>
                    </p:nvPicPr>
                    <p:blipFill>
                      <a:blip r:embed="rId4"/>
                      <a:srcRect/>
                      <a:stretch>
                        <a:fillRect/>
                      </a:stretch>
                    </p:blipFill>
                    <p:spPr bwMode="auto">
                      <a:xfrm>
                        <a:off x="899592" y="3933056"/>
                        <a:ext cx="3591608" cy="494853"/>
                      </a:xfrm>
                      <a:prstGeom prst="rect">
                        <a:avLst/>
                      </a:prstGeom>
                      <a:noFill/>
                    </p:spPr>
                  </p:pic>
                </p:oleObj>
              </mc:Fallback>
            </mc:AlternateContent>
          </a:graphicData>
        </a:graphic>
      </p:graphicFrame>
      <p:graphicFrame>
        <p:nvGraphicFramePr>
          <p:cNvPr id="81658" name="Object 762"/>
          <p:cNvGraphicFramePr>
            <a:graphicFrameLocks noChangeAspect="1"/>
          </p:cNvGraphicFramePr>
          <p:nvPr/>
        </p:nvGraphicFramePr>
        <p:xfrm>
          <a:off x="454787" y="4623593"/>
          <a:ext cx="5683250" cy="390525"/>
        </p:xfrm>
        <a:graphic>
          <a:graphicData uri="http://schemas.openxmlformats.org/presentationml/2006/ole">
            <mc:AlternateContent xmlns:mc="http://schemas.openxmlformats.org/markup-compatibility/2006">
              <mc:Choice xmlns:v="urn:schemas-microsoft-com:vml" Requires="v">
                <p:oleObj spid="_x0000_s204033" name="公式" r:id="rId5" imgW="0" imgH="0" progId="Equation.3">
                  <p:embed/>
                </p:oleObj>
              </mc:Choice>
              <mc:Fallback>
                <p:oleObj name="公式" r:id="rId5" imgW="0" imgH="0" progId="Equation.3">
                  <p:embed/>
                  <p:pic>
                    <p:nvPicPr>
                      <p:cNvPr id="0" name="Picture 7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4787" y="4623593"/>
                        <a:ext cx="5683250"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659" name="Object 763"/>
          <p:cNvGraphicFramePr>
            <a:graphicFrameLocks noChangeAspect="1"/>
          </p:cNvGraphicFramePr>
          <p:nvPr/>
        </p:nvGraphicFramePr>
        <p:xfrm>
          <a:off x="539552" y="5086538"/>
          <a:ext cx="2906658" cy="688751"/>
        </p:xfrm>
        <a:graphic>
          <a:graphicData uri="http://schemas.openxmlformats.org/presentationml/2006/ole">
            <mc:AlternateContent xmlns:mc="http://schemas.openxmlformats.org/markup-compatibility/2006">
              <mc:Choice xmlns:v="urn:schemas-microsoft-com:vml" Requires="v">
                <p:oleObj spid="_x0000_s204034" name="公式" r:id="rId7" imgW="0" imgH="0" progId="Equation.3">
                  <p:embed/>
                </p:oleObj>
              </mc:Choice>
              <mc:Fallback>
                <p:oleObj name="公式" r:id="rId7" imgW="0" imgH="0" progId="Equation.3">
                  <p:embed/>
                  <p:pic>
                    <p:nvPicPr>
                      <p:cNvPr id="0" name="Picture 763"/>
                      <p:cNvPicPr>
                        <a:picLocks noChangeAspect="1" noChangeArrowheads="1"/>
                      </p:cNvPicPr>
                      <p:nvPr/>
                    </p:nvPicPr>
                    <p:blipFill>
                      <a:blip r:embed="rId8"/>
                      <a:srcRect/>
                      <a:stretch>
                        <a:fillRect/>
                      </a:stretch>
                    </p:blipFill>
                    <p:spPr bwMode="auto">
                      <a:xfrm>
                        <a:off x="539552" y="5086538"/>
                        <a:ext cx="2906658" cy="688751"/>
                      </a:xfrm>
                      <a:prstGeom prst="rect">
                        <a:avLst/>
                      </a:prstGeom>
                      <a:noFill/>
                    </p:spPr>
                  </p:pic>
                </p:oleObj>
              </mc:Fallback>
            </mc:AlternateContent>
          </a:graphicData>
        </a:graphic>
      </p:graphicFrame>
      <p:sp>
        <p:nvSpPr>
          <p:cNvPr id="81666" name="Rectangle 13"/>
          <p:cNvSpPr>
            <a:spLocks noChangeArrowheads="1"/>
          </p:cNvSpPr>
          <p:nvPr/>
        </p:nvSpPr>
        <p:spPr bwMode="auto">
          <a:xfrm>
            <a:off x="4427984" y="5072533"/>
            <a:ext cx="2914650" cy="523875"/>
          </a:xfrm>
          <a:prstGeom prst="rect">
            <a:avLst/>
          </a:prstGeom>
          <a:noFill/>
          <a:ln w="9525">
            <a:noFill/>
            <a:miter lim="800000"/>
          </a:ln>
        </p:spPr>
        <p:txBody>
          <a:bodyPr anchor="b">
            <a:spAutoFit/>
          </a:bodyPr>
          <a:lstStyle/>
          <a:p>
            <a:r>
              <a:rPr kumimoji="1" lang="zh-CN" altLang="en-US" sz="2000" b="1" dirty="0">
                <a:latin typeface="宋体" charset="-122"/>
                <a:sym typeface="Symbol" pitchFamily="18" charset="2"/>
              </a:rPr>
              <a:t>积分可得</a:t>
            </a:r>
            <a:r>
              <a:rPr kumimoji="1" lang="zh-CN" altLang="en-US" sz="2800" b="1" dirty="0">
                <a:latin typeface="宋体" charset="-122"/>
                <a:sym typeface="Symbol" pitchFamily="18" charset="2"/>
              </a:rPr>
              <a:t>：</a:t>
            </a:r>
            <a:endParaRPr kumimoji="1" lang="zh-CN" altLang="en-US" sz="2800" b="1" dirty="0">
              <a:latin typeface="宋体" charset="-122"/>
              <a:sym typeface="Symbol" pitchFamily="18" charset="2"/>
            </a:endParaRPr>
          </a:p>
        </p:txBody>
      </p:sp>
      <p:graphicFrame>
        <p:nvGraphicFramePr>
          <p:cNvPr id="81661" name="Object 765"/>
          <p:cNvGraphicFramePr>
            <a:graphicFrameLocks noChangeAspect="1"/>
          </p:cNvGraphicFramePr>
          <p:nvPr/>
        </p:nvGraphicFramePr>
        <p:xfrm>
          <a:off x="2647950" y="5776913"/>
          <a:ext cx="3297238" cy="806450"/>
        </p:xfrm>
        <a:graphic>
          <a:graphicData uri="http://schemas.openxmlformats.org/presentationml/2006/ole">
            <mc:AlternateContent xmlns:mc="http://schemas.openxmlformats.org/markup-compatibility/2006">
              <mc:Choice xmlns:v="urn:schemas-microsoft-com:vml" Requires="v">
                <p:oleObj spid="_x0000_s204035" name="公式" r:id="rId9" imgW="0" imgH="0" progId="Equation.3">
                  <p:embed/>
                </p:oleObj>
              </mc:Choice>
              <mc:Fallback>
                <p:oleObj name="公式" r:id="rId9" imgW="0" imgH="0" progId="Equation.3">
                  <p:embed/>
                  <p:pic>
                    <p:nvPicPr>
                      <p:cNvPr id="0" name="Picture 765"/>
                      <p:cNvPicPr>
                        <a:picLocks noChangeAspect="1" noChangeArrowheads="1"/>
                      </p:cNvPicPr>
                      <p:nvPr/>
                    </p:nvPicPr>
                    <p:blipFill>
                      <a:blip r:embed="rId10"/>
                      <a:srcRect/>
                      <a:stretch>
                        <a:fillRect/>
                      </a:stretch>
                    </p:blipFill>
                    <p:spPr bwMode="auto">
                      <a:xfrm>
                        <a:off x="2647950" y="5776913"/>
                        <a:ext cx="3297238" cy="806450"/>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fontScale="90000"/>
          </a:bodyPr>
          <a:lstStyle/>
          <a:p>
            <a:pPr eaLnBrk="1" fontAlgn="auto" hangingPunct="1">
              <a:spcAft>
                <a:spcPts val="0"/>
              </a:spcAft>
              <a:defRPr/>
            </a:pPr>
            <a:r>
              <a:rPr lang="zh-CN" altLang="en-US" b="1" dirty="0">
                <a:solidFill>
                  <a:srgbClr val="FF0000"/>
                </a:solidFill>
                <a:latin typeface="Arial Narrow"/>
              </a:rPr>
              <a:t>本章小结与学习指导</a:t>
            </a:r>
            <a:br>
              <a:rPr lang="zh-CN" altLang="en-US" b="1" dirty="0">
                <a:solidFill>
                  <a:srgbClr val="FF0000"/>
                </a:solidFill>
                <a:latin typeface="Arial Narrow"/>
              </a:rPr>
            </a:br>
            <a:endParaRPr lang="zh-CN" altLang="en-US" dirty="0"/>
          </a:p>
        </p:txBody>
      </p:sp>
      <p:sp>
        <p:nvSpPr>
          <p:cNvPr id="3" name="内容占位符 2"/>
          <p:cNvSpPr>
            <a:spLocks noGrp="1"/>
          </p:cNvSpPr>
          <p:nvPr>
            <p:ph idx="1"/>
          </p:nvPr>
        </p:nvSpPr>
        <p:spPr/>
        <p:txBody>
          <a:bodyPr rtlCol="0">
            <a:normAutofit fontScale="25000" lnSpcReduction="20000"/>
          </a:bodyPr>
          <a:lstStyle/>
          <a:p>
            <a:pPr eaLnBrk="1" fontAlgn="auto" hangingPunct="1">
              <a:lnSpc>
                <a:spcPct val="170000"/>
              </a:lnSpc>
              <a:spcAft>
                <a:spcPts val="0"/>
              </a:spcAft>
              <a:buFont typeface="Arial" charset="0"/>
              <a:buChar char="•"/>
              <a:defRPr/>
            </a:pPr>
            <a:r>
              <a:rPr lang="zh-CN" altLang="en-US" sz="8000" b="1" dirty="0">
                <a:solidFill>
                  <a:srgbClr val="0000FF"/>
                </a:solidFill>
              </a:rPr>
              <a:t>本章介绍了热力学第二定律的文字表述和数学表达式；讨论了熵变、亥姆霍兹函数变、吉布斯函数变的计算及其在判断热力学过程方向和限度</a:t>
            </a:r>
            <a:r>
              <a:rPr lang="zh-CN" altLang="en-US" sz="8000" b="1" dirty="0" smtClean="0">
                <a:solidFill>
                  <a:srgbClr val="0000FF"/>
                </a:solidFill>
              </a:rPr>
              <a:t>的应用</a:t>
            </a:r>
            <a:r>
              <a:rPr lang="zh-CN" altLang="en-US" sz="8000" b="1" dirty="0">
                <a:solidFill>
                  <a:srgbClr val="0000FF"/>
                </a:solidFill>
              </a:rPr>
              <a:t>；重点研究了热力学第二定律在纯 </a:t>
            </a:r>
            <a:r>
              <a:rPr lang="en-US" altLang="zh-CN" sz="8000" b="1" dirty="0">
                <a:solidFill>
                  <a:srgbClr val="0000FF"/>
                </a:solidFill>
                <a:latin typeface="宋体" charset="-122"/>
              </a:rPr>
              <a:t>PVT</a:t>
            </a:r>
            <a:r>
              <a:rPr lang="zh-CN" altLang="en-US" sz="8000" b="1" dirty="0">
                <a:solidFill>
                  <a:srgbClr val="0000FF"/>
                </a:solidFill>
                <a:latin typeface="宋体" charset="-122"/>
              </a:rPr>
              <a:t>变化和纯组分相变化过程中的应用；继续深入讨论可逆过程特征</a:t>
            </a:r>
            <a:r>
              <a:rPr lang="zh-CN" altLang="en-US" sz="8000" b="1" dirty="0">
                <a:solidFill>
                  <a:srgbClr val="0000FF"/>
                </a:solidFill>
              </a:rPr>
              <a:t>。</a:t>
            </a:r>
            <a:endParaRPr lang="zh-CN" altLang="en-US" sz="8000" b="1" dirty="0">
              <a:solidFill>
                <a:srgbClr val="0000FF"/>
              </a:solidFill>
            </a:endParaRPr>
          </a:p>
          <a:p>
            <a:pPr marL="0" indent="0" eaLnBrk="1" fontAlgn="auto" hangingPunct="1">
              <a:lnSpc>
                <a:spcPct val="170000"/>
              </a:lnSpc>
              <a:spcAft>
                <a:spcPts val="0"/>
              </a:spcAft>
              <a:buFont typeface="Wingdings" charset="2"/>
              <a:buNone/>
              <a:defRPr/>
            </a:pPr>
            <a:r>
              <a:rPr lang="zh-CN" altLang="en-US" sz="8000" b="1" dirty="0">
                <a:solidFill>
                  <a:srgbClr val="000000"/>
                </a:solidFill>
                <a:latin typeface="宋体" charset="-122"/>
              </a:rPr>
              <a:t>1．</a:t>
            </a:r>
            <a:r>
              <a:rPr lang="zh-CN" altLang="en-US" sz="8000" b="1" dirty="0" smtClean="0">
                <a:solidFill>
                  <a:schemeClr val="tx2"/>
                </a:solidFill>
              </a:rPr>
              <a:t>热力学第二定律</a:t>
            </a:r>
            <a:endParaRPr lang="en-US" altLang="zh-CN" sz="8000" b="1" dirty="0" smtClean="0">
              <a:solidFill>
                <a:schemeClr val="tx2"/>
              </a:solidFill>
            </a:endParaRPr>
          </a:p>
          <a:p>
            <a:pPr marL="0" indent="0" eaLnBrk="1" fontAlgn="auto" hangingPunct="1">
              <a:lnSpc>
                <a:spcPct val="170000"/>
              </a:lnSpc>
              <a:spcAft>
                <a:spcPts val="0"/>
              </a:spcAft>
              <a:buFont typeface="Wingdings" charset="2"/>
              <a:buNone/>
              <a:defRPr/>
            </a:pPr>
            <a:r>
              <a:rPr lang="zh-CN" altLang="en-US" sz="8000" b="1" dirty="0" smtClean="0">
                <a:solidFill>
                  <a:srgbClr val="0000FF"/>
                </a:solidFill>
              </a:rPr>
              <a:t>本章</a:t>
            </a:r>
            <a:r>
              <a:rPr lang="zh-CN" altLang="en-US" sz="8000" b="1" dirty="0">
                <a:solidFill>
                  <a:srgbClr val="0000FF"/>
                </a:solidFill>
              </a:rPr>
              <a:t>从自发过程的共同特征讨论了热力学第二定律的通用性。克劳修斯说法和开尔文说法是热力学第二定律的经典表述，用它能证明卡诺定理。由卡诺热机效率、卡诺定理及其推论引出了状态函数熵，建立了热力学第二定律数学表达式，即克劳修斯不等式。该式直接能判断过程是否可逆。</a:t>
            </a:r>
            <a:endParaRPr lang="zh-CN" altLang="en-US" sz="8000" b="1" dirty="0">
              <a:solidFill>
                <a:schemeClr val="tx2"/>
              </a:solidFill>
            </a:endParaRPr>
          </a:p>
          <a:p>
            <a:pPr marL="0" indent="0" eaLnBrk="1" fontAlgn="auto" hangingPunct="1">
              <a:lnSpc>
                <a:spcPct val="130000"/>
              </a:lnSpc>
              <a:spcAft>
                <a:spcPts val="0"/>
              </a:spcAft>
              <a:buFont typeface="Wingdings" charset="2"/>
              <a:buNone/>
              <a:defRPr/>
            </a:pPr>
            <a:endParaRPr lang="en-US" altLang="zh-CN" sz="4200" b="1" dirty="0">
              <a:solidFill>
                <a:srgbClr val="0000CC"/>
              </a:solidFill>
              <a:sym typeface="Symbol" pitchFamily="18" charset="2"/>
            </a:endParaRPr>
          </a:p>
          <a:p>
            <a:pPr eaLnBrk="1" fontAlgn="auto" hangingPunct="1">
              <a:spcAft>
                <a:spcPts val="0"/>
              </a:spcAft>
              <a:buFont typeface="Arial" charset="0"/>
              <a:buChar char="•"/>
              <a:defRPr/>
            </a:pPr>
            <a:endParaRPr lang="zh-CN" altLang="en-US" dirty="0"/>
          </a:p>
        </p:txBody>
      </p:sp>
      <p:graphicFrame>
        <p:nvGraphicFramePr>
          <p:cNvPr id="4" name="对象 3"/>
          <p:cNvGraphicFramePr>
            <a:graphicFrameLocks noChangeAspect="1"/>
          </p:cNvGraphicFramePr>
          <p:nvPr/>
        </p:nvGraphicFramePr>
        <p:xfrm>
          <a:off x="7639050" y="5562600"/>
          <a:ext cx="1200150" cy="1022350"/>
        </p:xfrm>
        <a:graphic>
          <a:graphicData uri="http://schemas.openxmlformats.org/presentationml/2006/ole">
            <mc:AlternateContent xmlns:mc="http://schemas.openxmlformats.org/markup-compatibility/2006">
              <mc:Choice xmlns:v="urn:schemas-microsoft-com:vml" Requires="v">
                <p:oleObj spid="_x0000_s144622" name="剪辑" r:id="rId1" imgW="0" imgH="0" progId="">
                  <p:embed/>
                </p:oleObj>
              </mc:Choice>
              <mc:Fallback>
                <p:oleObj name="剪辑" r:id="rId1" imgW="0" imgH="0" progId="">
                  <p:embed/>
                  <p:pic>
                    <p:nvPicPr>
                      <p:cNvPr id="0" name="对象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9050" y="5562600"/>
                        <a:ext cx="120015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46" name="矩形 3"/>
          <p:cNvSpPr>
            <a:spLocks noChangeArrowheads="1"/>
          </p:cNvSpPr>
          <p:nvPr/>
        </p:nvSpPr>
        <p:spPr bwMode="auto">
          <a:xfrm>
            <a:off x="323850" y="188913"/>
            <a:ext cx="8496300" cy="2579424"/>
          </a:xfrm>
          <a:prstGeom prst="rect">
            <a:avLst/>
          </a:prstGeom>
          <a:noFill/>
          <a:ln w="9525">
            <a:noFill/>
            <a:miter lim="800000"/>
          </a:ln>
        </p:spPr>
        <p:txBody>
          <a:bodyPr>
            <a:spAutoFit/>
          </a:bodyPr>
          <a:lstStyle/>
          <a:p>
            <a:pPr>
              <a:lnSpc>
                <a:spcPct val="130000"/>
              </a:lnSpc>
            </a:pPr>
            <a:r>
              <a:rPr lang="zh-CN" altLang="en-US" b="1" dirty="0">
                <a:latin typeface="Calibri"/>
              </a:rPr>
              <a:t>２．熵、亥姆霍兹函数和吉布斯函数</a:t>
            </a:r>
            <a:endParaRPr lang="zh-CN" altLang="en-US" b="1" dirty="0">
              <a:latin typeface="Calibri"/>
            </a:endParaRPr>
          </a:p>
          <a:p>
            <a:pPr>
              <a:lnSpc>
                <a:spcPct val="130000"/>
              </a:lnSpc>
              <a:buSzPct val="100000"/>
              <a:buFont typeface="Wingdings" charset="2"/>
              <a:buChar char="l"/>
            </a:pPr>
            <a:r>
              <a:rPr lang="zh-CN" altLang="en-US" b="1" dirty="0">
                <a:solidFill>
                  <a:srgbClr val="0000CC"/>
                </a:solidFill>
                <a:latin typeface="Calibri"/>
              </a:rPr>
              <a:t>熵是最基本的热力学函数之一，是系统混乱度的函数。</a:t>
            </a:r>
            <a:endParaRPr lang="en-US" altLang="zh-CN" b="1" dirty="0">
              <a:solidFill>
                <a:srgbClr val="0000CC"/>
              </a:solidFill>
              <a:latin typeface="Calibri"/>
            </a:endParaRPr>
          </a:p>
          <a:p>
            <a:pPr>
              <a:lnSpc>
                <a:spcPct val="130000"/>
              </a:lnSpc>
              <a:buSzPct val="100000"/>
              <a:buFont typeface="Wingdings" charset="2"/>
              <a:buChar char="l"/>
            </a:pPr>
            <a:endParaRPr lang="en-US" altLang="zh-CN" b="1" dirty="0" smtClean="0">
              <a:solidFill>
                <a:srgbClr val="0000CC"/>
              </a:solidFill>
              <a:latin typeface="Calibri"/>
            </a:endParaRPr>
          </a:p>
          <a:p>
            <a:pPr>
              <a:lnSpc>
                <a:spcPct val="130000"/>
              </a:lnSpc>
              <a:buSzPct val="100000"/>
              <a:buFont typeface="Wingdings" charset="2"/>
              <a:buChar char="l"/>
            </a:pPr>
            <a:r>
              <a:rPr lang="zh-CN" altLang="en-US" b="1" dirty="0" smtClean="0">
                <a:solidFill>
                  <a:srgbClr val="0000CC"/>
                </a:solidFill>
                <a:latin typeface="Calibri"/>
              </a:rPr>
              <a:t>亥</a:t>
            </a:r>
            <a:r>
              <a:rPr lang="zh-CN" altLang="en-US" b="1" dirty="0">
                <a:solidFill>
                  <a:srgbClr val="0000CC"/>
                </a:solidFill>
                <a:latin typeface="Calibri"/>
              </a:rPr>
              <a:t>姆霍兹函数和吉布斯函数是人为定义的、没有明确的物理意义，完全是为了应用上的方便。</a:t>
            </a:r>
            <a:endParaRPr lang="en-US" altLang="zh-CN" b="1" dirty="0">
              <a:solidFill>
                <a:srgbClr val="0000CC"/>
              </a:solidFill>
              <a:latin typeface="Calibri"/>
            </a:endParaRPr>
          </a:p>
          <a:p>
            <a:pPr>
              <a:lnSpc>
                <a:spcPct val="130000"/>
              </a:lnSpc>
              <a:buSzPct val="100000"/>
              <a:buFont typeface="Wingdings" charset="2"/>
              <a:buChar char="l"/>
            </a:pPr>
            <a:r>
              <a:rPr lang="zh-CN" altLang="en-US" b="1" dirty="0">
                <a:solidFill>
                  <a:srgbClr val="0000CC"/>
                </a:solidFill>
                <a:latin typeface="Calibri"/>
              </a:rPr>
              <a:t>它们的定义式分别为：</a:t>
            </a:r>
            <a:endParaRPr lang="zh-CN" altLang="en-US" b="1" dirty="0">
              <a:solidFill>
                <a:srgbClr val="0000CC"/>
              </a:solidFill>
              <a:latin typeface="Calibri"/>
            </a:endParaRPr>
          </a:p>
          <a:p>
            <a:pPr>
              <a:lnSpc>
                <a:spcPct val="130000"/>
              </a:lnSpc>
            </a:pPr>
            <a:r>
              <a:rPr lang="en-US" altLang="zh-CN" b="1" dirty="0">
                <a:solidFill>
                  <a:srgbClr val="0000CC"/>
                </a:solidFill>
                <a:latin typeface="宋体" charset="-122"/>
              </a:rPr>
              <a:t>  </a:t>
            </a:r>
            <a:r>
              <a:rPr lang="en-US" altLang="zh-CN" b="1" dirty="0" err="1">
                <a:solidFill>
                  <a:srgbClr val="0000CC"/>
                </a:solidFill>
                <a:latin typeface="宋体" charset="-122"/>
              </a:rPr>
              <a:t>dS</a:t>
            </a:r>
            <a:r>
              <a:rPr lang="en-US" altLang="zh-CN" b="1" dirty="0">
                <a:solidFill>
                  <a:srgbClr val="0000CC"/>
                </a:solidFill>
                <a:latin typeface="宋体" charset="-122"/>
              </a:rPr>
              <a:t>=</a:t>
            </a:r>
            <a:r>
              <a:rPr lang="en-US" altLang="zh-CN" b="1" dirty="0">
                <a:solidFill>
                  <a:srgbClr val="0000CC"/>
                </a:solidFill>
                <a:latin typeface="宋体" charset="-122"/>
                <a:sym typeface="Symbol" pitchFamily="18" charset="2"/>
              </a:rPr>
              <a:t></a:t>
            </a:r>
            <a:r>
              <a:rPr lang="en-US" altLang="zh-CN" b="1" dirty="0" err="1">
                <a:solidFill>
                  <a:srgbClr val="0000CC"/>
                </a:solidFill>
                <a:latin typeface="宋体" charset="-122"/>
                <a:sym typeface="Symbol" pitchFamily="18" charset="2"/>
              </a:rPr>
              <a:t>Q</a:t>
            </a:r>
            <a:r>
              <a:rPr lang="en-US" altLang="zh-CN" b="1" baseline="-25000" dirty="0" err="1">
                <a:solidFill>
                  <a:srgbClr val="FF0000"/>
                </a:solidFill>
                <a:latin typeface="宋体" charset="-122"/>
                <a:sym typeface="Symbol" pitchFamily="18" charset="2"/>
              </a:rPr>
              <a:t>r</a:t>
            </a:r>
            <a:r>
              <a:rPr lang="en-US" altLang="zh-CN" b="1" dirty="0">
                <a:solidFill>
                  <a:srgbClr val="0000CC"/>
                </a:solidFill>
                <a:latin typeface="宋体" charset="-122"/>
                <a:sym typeface="Symbol" pitchFamily="18" charset="2"/>
              </a:rPr>
              <a:t>/T ,  A=U-TS  ,  G=H-TS=A+PV=U+PV-TS</a:t>
            </a:r>
            <a:r>
              <a:rPr lang="en-US" altLang="zh-CN" b="1" dirty="0">
                <a:solidFill>
                  <a:srgbClr val="0000CC"/>
                </a:solidFill>
                <a:latin typeface="Calibri"/>
                <a:sym typeface="Symbol" pitchFamily="18" charset="2"/>
              </a:rPr>
              <a:t> </a:t>
            </a:r>
            <a:endParaRPr lang="en-US" altLang="zh-CN" b="1" dirty="0">
              <a:solidFill>
                <a:srgbClr val="0000CC"/>
              </a:solidFill>
              <a:latin typeface="Calibri"/>
              <a:sym typeface="Symbol" pitchFamily="18" charset="2"/>
            </a:endParaRPr>
          </a:p>
        </p:txBody>
      </p:sp>
      <p:sp>
        <p:nvSpPr>
          <p:cNvPr id="82047" name="矩形 4"/>
          <p:cNvSpPr>
            <a:spLocks noChangeArrowheads="1"/>
          </p:cNvSpPr>
          <p:nvPr/>
        </p:nvSpPr>
        <p:spPr bwMode="auto">
          <a:xfrm>
            <a:off x="274638" y="2697781"/>
            <a:ext cx="8208962" cy="812800"/>
          </a:xfrm>
          <a:prstGeom prst="rect">
            <a:avLst/>
          </a:prstGeom>
          <a:noFill/>
          <a:ln w="9525">
            <a:noFill/>
            <a:miter lim="800000"/>
          </a:ln>
        </p:spPr>
        <p:txBody>
          <a:bodyPr>
            <a:spAutoFit/>
          </a:bodyPr>
          <a:lstStyle/>
          <a:p>
            <a:pPr>
              <a:lnSpc>
                <a:spcPct val="130000"/>
              </a:lnSpc>
              <a:buSzPct val="100000"/>
              <a:buFont typeface="Wingdings" charset="2"/>
              <a:buChar char="l"/>
            </a:pPr>
            <a:r>
              <a:rPr lang="zh-CN" altLang="en-US" b="1" dirty="0">
                <a:solidFill>
                  <a:srgbClr val="0000CC"/>
                </a:solidFill>
                <a:latin typeface="Calibri"/>
              </a:rPr>
              <a:t>在特定条件下，系统从始态变化到终态时，它们的变化量与热和功的关系为：</a:t>
            </a:r>
            <a:endParaRPr lang="zh-CN" altLang="en-US" b="1" dirty="0">
              <a:solidFill>
                <a:srgbClr val="0000CC"/>
              </a:solidFill>
              <a:latin typeface="Calibri"/>
            </a:endParaRPr>
          </a:p>
          <a:p>
            <a:pPr>
              <a:lnSpc>
                <a:spcPct val="130000"/>
              </a:lnSpc>
            </a:pPr>
            <a:r>
              <a:rPr lang="en-US" altLang="zh-CN" b="1" dirty="0">
                <a:latin typeface="Calibri"/>
                <a:sym typeface="Symbol" pitchFamily="18" charset="2"/>
              </a:rPr>
              <a:t> </a:t>
            </a:r>
            <a:endParaRPr lang="en-US" altLang="zh-CN" b="1" dirty="0">
              <a:latin typeface="Calibri"/>
              <a:sym typeface="Symbol" pitchFamily="18" charset="2"/>
            </a:endParaRPr>
          </a:p>
        </p:txBody>
      </p:sp>
      <p:graphicFrame>
        <p:nvGraphicFramePr>
          <p:cNvPr id="6" name="Object 125"/>
          <p:cNvGraphicFramePr>
            <a:graphicFrameLocks noChangeAspect="1"/>
          </p:cNvGraphicFramePr>
          <p:nvPr/>
        </p:nvGraphicFramePr>
        <p:xfrm>
          <a:off x="414338" y="3275013"/>
          <a:ext cx="4662487" cy="576262"/>
        </p:xfrm>
        <a:graphic>
          <a:graphicData uri="http://schemas.openxmlformats.org/presentationml/2006/ole">
            <mc:AlternateContent xmlns:mc="http://schemas.openxmlformats.org/markup-compatibility/2006">
              <mc:Choice xmlns:v="urn:schemas-microsoft-com:vml" Requires="v">
                <p:oleObj spid="_x0000_s82318" name="公式" r:id="rId1" imgW="0" imgH="0" progId="Equation.3">
                  <p:embed/>
                </p:oleObj>
              </mc:Choice>
              <mc:Fallback>
                <p:oleObj name="公式" r:id="rId1" imgW="0" imgH="0" progId="Equation.3">
                  <p:embed/>
                  <p:pic>
                    <p:nvPicPr>
                      <p:cNvPr id="0" name="Picture 125"/>
                      <p:cNvPicPr>
                        <a:picLocks noChangeAspect="1" noChangeArrowheads="1"/>
                      </p:cNvPicPr>
                      <p:nvPr/>
                    </p:nvPicPr>
                    <p:blipFill>
                      <a:blip r:embed="rId2"/>
                      <a:srcRect/>
                      <a:stretch>
                        <a:fillRect/>
                      </a:stretch>
                    </p:blipFill>
                    <p:spPr bwMode="auto">
                      <a:xfrm>
                        <a:off x="414338" y="3275013"/>
                        <a:ext cx="4662487" cy="576262"/>
                      </a:xfrm>
                      <a:prstGeom prst="rect">
                        <a:avLst/>
                      </a:prstGeom>
                      <a:solidFill>
                        <a:srgbClr val="FFC000"/>
                      </a:solidFill>
                    </p:spPr>
                  </p:pic>
                </p:oleObj>
              </mc:Fallback>
            </mc:AlternateContent>
          </a:graphicData>
        </a:graphic>
      </p:graphicFrame>
      <p:sp>
        <p:nvSpPr>
          <p:cNvPr id="82048" name="矩形 6"/>
          <p:cNvSpPr>
            <a:spLocks noChangeArrowheads="1"/>
          </p:cNvSpPr>
          <p:nvPr/>
        </p:nvSpPr>
        <p:spPr bwMode="auto">
          <a:xfrm>
            <a:off x="431800" y="3860800"/>
            <a:ext cx="8064500" cy="2032000"/>
          </a:xfrm>
          <a:prstGeom prst="rect">
            <a:avLst/>
          </a:prstGeom>
          <a:noFill/>
          <a:ln w="9525">
            <a:noFill/>
            <a:miter lim="800000"/>
          </a:ln>
        </p:spPr>
        <p:txBody>
          <a:bodyPr>
            <a:spAutoFit/>
          </a:bodyPr>
          <a:lstStyle/>
          <a:p>
            <a:r>
              <a:rPr lang="zh-CN" altLang="en-US" b="1" dirty="0">
                <a:solidFill>
                  <a:schemeClr val="tx2"/>
                </a:solidFill>
                <a:latin typeface="Calibri"/>
              </a:rPr>
              <a:t>３．</a:t>
            </a:r>
            <a:r>
              <a:rPr lang="zh-CN" altLang="en-US" b="1" dirty="0">
                <a:latin typeface="Calibri"/>
              </a:rPr>
              <a:t>自发过程与</a:t>
            </a:r>
            <a:r>
              <a:rPr lang="zh-CN" altLang="en-US" b="1" dirty="0">
                <a:solidFill>
                  <a:schemeClr val="tx2"/>
                </a:solidFill>
                <a:latin typeface="Calibri"/>
              </a:rPr>
              <a:t>可逆过程</a:t>
            </a:r>
            <a:endParaRPr lang="zh-CN" altLang="en-US" b="1" dirty="0">
              <a:solidFill>
                <a:srgbClr val="000000"/>
              </a:solidFill>
              <a:latin typeface="Calibri"/>
            </a:endParaRPr>
          </a:p>
          <a:p>
            <a:pPr>
              <a:buSzPct val="100000"/>
              <a:buFont typeface="Wingdings" charset="2"/>
              <a:buChar char="l"/>
            </a:pPr>
            <a:r>
              <a:rPr lang="zh-CN" altLang="en-US" b="1" dirty="0">
                <a:solidFill>
                  <a:srgbClr val="0000CC"/>
                </a:solidFill>
                <a:latin typeface="Calibri"/>
              </a:rPr>
              <a:t>自然界中一切宏观自发过程均为热力学不可逆过程。在没有外界影响的条件下，不可逆过程总是向着平衡态方向进行。</a:t>
            </a:r>
            <a:endParaRPr lang="en-US" altLang="zh-CN" b="1" dirty="0">
              <a:solidFill>
                <a:srgbClr val="0000CC"/>
              </a:solidFill>
              <a:latin typeface="Calibri"/>
            </a:endParaRPr>
          </a:p>
          <a:p>
            <a:pPr>
              <a:buSzPct val="100000"/>
              <a:buFont typeface="Wingdings" charset="2"/>
              <a:buChar char="l"/>
            </a:pPr>
            <a:r>
              <a:rPr lang="zh-CN" altLang="en-US" b="1" dirty="0">
                <a:solidFill>
                  <a:srgbClr val="0000CC"/>
                </a:solidFill>
                <a:latin typeface="Calibri"/>
              </a:rPr>
              <a:t>在无限接近平衡态下系统发生的变化过程为可逆过程。判断过程方向和限度，与确定过程是否可逆是一致的。</a:t>
            </a:r>
            <a:endParaRPr lang="en-US" altLang="zh-CN" b="1" dirty="0">
              <a:solidFill>
                <a:srgbClr val="0000CC"/>
              </a:solidFill>
              <a:latin typeface="Calibri"/>
            </a:endParaRPr>
          </a:p>
          <a:p>
            <a:pPr>
              <a:buSzPct val="100000"/>
              <a:buFont typeface="Wingdings" charset="2"/>
              <a:buChar char="l"/>
            </a:pPr>
            <a:r>
              <a:rPr lang="zh-CN" altLang="en-US" b="1" dirty="0">
                <a:solidFill>
                  <a:srgbClr val="0000CC"/>
                </a:solidFill>
                <a:latin typeface="Calibri"/>
              </a:rPr>
              <a:t>有了可逆过程的概念，才能讨论过程的最大功和热机最大效率问题，才能计算系统的熵变。</a:t>
            </a:r>
            <a:endParaRPr lang="zh-CN" altLang="en-US" sz="2400" b="1" dirty="0">
              <a:solidFill>
                <a:srgbClr val="0000CC"/>
              </a:solidFill>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07" name="矩形 4"/>
          <p:cNvSpPr>
            <a:spLocks noChangeArrowheads="1"/>
          </p:cNvSpPr>
          <p:nvPr/>
        </p:nvSpPr>
        <p:spPr bwMode="auto">
          <a:xfrm>
            <a:off x="242778" y="-11473"/>
            <a:ext cx="8713787" cy="1533525"/>
          </a:xfrm>
          <a:prstGeom prst="rect">
            <a:avLst/>
          </a:prstGeom>
          <a:noFill/>
          <a:ln w="9525">
            <a:noFill/>
            <a:miter lim="800000"/>
          </a:ln>
        </p:spPr>
        <p:txBody>
          <a:bodyPr>
            <a:spAutoFit/>
          </a:bodyPr>
          <a:lstStyle/>
          <a:p>
            <a:pPr>
              <a:lnSpc>
                <a:spcPct val="130000"/>
              </a:lnSpc>
            </a:pPr>
            <a:r>
              <a:rPr lang="zh-CN" altLang="en-US" b="1" dirty="0">
                <a:solidFill>
                  <a:schemeClr val="tx2"/>
                </a:solidFill>
                <a:latin typeface="宋体" charset="-122"/>
              </a:rPr>
              <a:t>4</a:t>
            </a:r>
            <a:r>
              <a:rPr lang="zh-CN" altLang="en-US" b="1" dirty="0">
                <a:solidFill>
                  <a:schemeClr val="tx2"/>
                </a:solidFill>
                <a:latin typeface="Calibri"/>
              </a:rPr>
              <a:t>．本章有关计算</a:t>
            </a:r>
            <a:endParaRPr lang="zh-CN" altLang="en-US" b="1" dirty="0">
              <a:solidFill>
                <a:srgbClr val="0000FF"/>
              </a:solidFill>
              <a:latin typeface="Calibri"/>
            </a:endParaRPr>
          </a:p>
          <a:p>
            <a:pPr>
              <a:lnSpc>
                <a:spcPct val="130000"/>
              </a:lnSpc>
            </a:pPr>
            <a:r>
              <a:rPr lang="zh-CN" altLang="en-US" b="1" dirty="0">
                <a:solidFill>
                  <a:srgbClr val="0000FF"/>
                </a:solidFill>
                <a:latin typeface="宋体" charset="-122"/>
              </a:rPr>
              <a:t>(1)计算</a:t>
            </a:r>
            <a:r>
              <a:rPr lang="zh-CN" altLang="en-US" b="1" dirty="0">
                <a:solidFill>
                  <a:srgbClr val="0000FF"/>
                </a:solidFill>
                <a:latin typeface="宋体" charset="-122"/>
                <a:sym typeface="Symbol" pitchFamily="18" charset="2"/>
              </a:rPr>
              <a:t></a:t>
            </a:r>
            <a:r>
              <a:rPr lang="en-US" altLang="zh-CN" b="1" dirty="0">
                <a:solidFill>
                  <a:srgbClr val="0000FF"/>
                </a:solidFill>
                <a:latin typeface="宋体" charset="-122"/>
                <a:sym typeface="Symbol" pitchFamily="18" charset="2"/>
              </a:rPr>
              <a:t>S、A</a:t>
            </a:r>
            <a:r>
              <a:rPr lang="zh-CN" altLang="en-US" b="1" dirty="0">
                <a:solidFill>
                  <a:srgbClr val="0000FF"/>
                </a:solidFill>
                <a:latin typeface="宋体" charset="-122"/>
                <a:sym typeface="Symbol" pitchFamily="18" charset="2"/>
              </a:rPr>
              <a:t>及</a:t>
            </a:r>
            <a:r>
              <a:rPr lang="en-US" altLang="zh-CN" b="1" dirty="0">
                <a:solidFill>
                  <a:srgbClr val="0000FF"/>
                </a:solidFill>
                <a:latin typeface="宋体" charset="-122"/>
                <a:sym typeface="Symbol" pitchFamily="18" charset="2"/>
              </a:rPr>
              <a:t>G</a:t>
            </a:r>
            <a:r>
              <a:rPr lang="zh-CN" altLang="en-US" b="1" dirty="0">
                <a:solidFill>
                  <a:srgbClr val="0000FF"/>
                </a:solidFill>
                <a:latin typeface="宋体" charset="-122"/>
                <a:sym typeface="Symbol" pitchFamily="18" charset="2"/>
              </a:rPr>
              <a:t>的通式</a:t>
            </a:r>
            <a:endParaRPr lang="zh-CN" altLang="en-US" b="1" dirty="0">
              <a:solidFill>
                <a:srgbClr val="0000FF"/>
              </a:solidFill>
              <a:latin typeface="宋体" charset="-122"/>
              <a:sym typeface="Symbol" pitchFamily="18" charset="2"/>
            </a:endParaRPr>
          </a:p>
          <a:p>
            <a:pPr>
              <a:lnSpc>
                <a:spcPct val="130000"/>
              </a:lnSpc>
            </a:pPr>
            <a:r>
              <a:rPr lang="zh-CN" altLang="en-US" b="1" dirty="0">
                <a:solidFill>
                  <a:srgbClr val="0000FF"/>
                </a:solidFill>
                <a:latin typeface="宋体" charset="-122"/>
                <a:sym typeface="Symbol" pitchFamily="18" charset="2"/>
              </a:rPr>
              <a:t>  </a:t>
            </a:r>
            <a:r>
              <a:rPr lang="en-US" altLang="zh-CN" b="1" dirty="0">
                <a:solidFill>
                  <a:srgbClr val="0000FF"/>
                </a:solidFill>
                <a:latin typeface="宋体" charset="-122"/>
                <a:sym typeface="Symbol" pitchFamily="18" charset="2"/>
              </a:rPr>
              <a:t>S=(</a:t>
            </a:r>
            <a:r>
              <a:rPr lang="en-US" altLang="zh-CN" b="1" dirty="0" err="1">
                <a:solidFill>
                  <a:srgbClr val="0000FF"/>
                </a:solidFill>
                <a:latin typeface="宋体" charset="-122"/>
                <a:sym typeface="Symbol" pitchFamily="18" charset="2"/>
              </a:rPr>
              <a:t>Q</a:t>
            </a:r>
            <a:r>
              <a:rPr lang="en-US" altLang="zh-CN" b="1" baseline="-25000" dirty="0" err="1">
                <a:solidFill>
                  <a:srgbClr val="FF3300"/>
                </a:solidFill>
                <a:latin typeface="宋体" charset="-122"/>
                <a:sym typeface="Symbol" pitchFamily="18" charset="2"/>
              </a:rPr>
              <a:t>r</a:t>
            </a:r>
            <a:r>
              <a:rPr lang="en-US" altLang="zh-CN" b="1" dirty="0">
                <a:solidFill>
                  <a:srgbClr val="0000FF"/>
                </a:solidFill>
                <a:latin typeface="宋体" charset="-122"/>
                <a:sym typeface="Symbol" pitchFamily="18" charset="2"/>
              </a:rPr>
              <a:t>/T)  A=U-(TS)=U-(T</a:t>
            </a:r>
            <a:r>
              <a:rPr lang="en-US" altLang="zh-CN" b="1" baseline="-25000" dirty="0">
                <a:solidFill>
                  <a:srgbClr val="0000FF"/>
                </a:solidFill>
                <a:latin typeface="宋体" charset="-122"/>
                <a:sym typeface="Symbol" pitchFamily="18" charset="2"/>
              </a:rPr>
              <a:t>2</a:t>
            </a:r>
            <a:r>
              <a:rPr lang="en-US" altLang="zh-CN" b="1" dirty="0">
                <a:solidFill>
                  <a:srgbClr val="0000FF"/>
                </a:solidFill>
                <a:latin typeface="宋体" charset="-122"/>
                <a:sym typeface="Symbol" pitchFamily="18" charset="2"/>
              </a:rPr>
              <a:t>S</a:t>
            </a:r>
            <a:r>
              <a:rPr lang="en-US" altLang="zh-CN" b="1" baseline="-25000" dirty="0">
                <a:solidFill>
                  <a:srgbClr val="0000FF"/>
                </a:solidFill>
                <a:latin typeface="宋体" charset="-122"/>
                <a:sym typeface="Symbol" pitchFamily="18" charset="2"/>
              </a:rPr>
              <a:t>2</a:t>
            </a:r>
            <a:r>
              <a:rPr lang="en-US" altLang="zh-CN" b="1" dirty="0">
                <a:solidFill>
                  <a:srgbClr val="0000FF"/>
                </a:solidFill>
                <a:latin typeface="宋体" charset="-122"/>
                <a:sym typeface="Symbol" pitchFamily="18" charset="2"/>
              </a:rPr>
              <a:t>-T</a:t>
            </a:r>
            <a:r>
              <a:rPr lang="en-US" altLang="zh-CN" b="1" baseline="-25000" dirty="0">
                <a:solidFill>
                  <a:srgbClr val="0000FF"/>
                </a:solidFill>
                <a:latin typeface="宋体" charset="-122"/>
                <a:sym typeface="Symbol" pitchFamily="18" charset="2"/>
              </a:rPr>
              <a:t>1</a:t>
            </a:r>
            <a:r>
              <a:rPr lang="en-US" altLang="zh-CN" b="1" dirty="0">
                <a:solidFill>
                  <a:srgbClr val="0000FF"/>
                </a:solidFill>
                <a:latin typeface="宋体" charset="-122"/>
                <a:sym typeface="Symbol" pitchFamily="18" charset="2"/>
              </a:rPr>
              <a:t>S</a:t>
            </a:r>
            <a:r>
              <a:rPr lang="en-US" altLang="zh-CN" b="1" baseline="-25000" dirty="0">
                <a:solidFill>
                  <a:srgbClr val="0000FF"/>
                </a:solidFill>
                <a:latin typeface="宋体" charset="-122"/>
                <a:sym typeface="Symbol" pitchFamily="18" charset="2"/>
              </a:rPr>
              <a:t>1</a:t>
            </a:r>
            <a:r>
              <a:rPr lang="en-US" altLang="zh-CN" b="1" dirty="0">
                <a:solidFill>
                  <a:srgbClr val="0000FF"/>
                </a:solidFill>
                <a:latin typeface="宋体" charset="-122"/>
                <a:sym typeface="Symbol" pitchFamily="18" charset="2"/>
              </a:rPr>
              <a:t>)  G=H-(TS)=H-(T</a:t>
            </a:r>
            <a:r>
              <a:rPr lang="en-US" altLang="zh-CN" b="1" baseline="-25000" dirty="0">
                <a:solidFill>
                  <a:srgbClr val="0000FF"/>
                </a:solidFill>
                <a:latin typeface="宋体" charset="-122"/>
                <a:sym typeface="Symbol" pitchFamily="18" charset="2"/>
              </a:rPr>
              <a:t>2</a:t>
            </a:r>
            <a:r>
              <a:rPr lang="en-US" altLang="zh-CN" b="1" dirty="0">
                <a:solidFill>
                  <a:srgbClr val="0000FF"/>
                </a:solidFill>
                <a:latin typeface="宋体" charset="-122"/>
                <a:sym typeface="Symbol" pitchFamily="18" charset="2"/>
              </a:rPr>
              <a:t>S</a:t>
            </a:r>
            <a:r>
              <a:rPr lang="en-US" altLang="zh-CN" b="1" baseline="-25000" dirty="0">
                <a:solidFill>
                  <a:srgbClr val="0000FF"/>
                </a:solidFill>
                <a:latin typeface="宋体" charset="-122"/>
                <a:sym typeface="Symbol" pitchFamily="18" charset="2"/>
              </a:rPr>
              <a:t>2</a:t>
            </a:r>
            <a:r>
              <a:rPr lang="en-US" altLang="zh-CN" b="1" dirty="0">
                <a:solidFill>
                  <a:srgbClr val="0000FF"/>
                </a:solidFill>
                <a:latin typeface="宋体" charset="-122"/>
                <a:sym typeface="Symbol" pitchFamily="18" charset="2"/>
              </a:rPr>
              <a:t>-T</a:t>
            </a:r>
            <a:r>
              <a:rPr lang="en-US" altLang="zh-CN" b="1" baseline="-25000" dirty="0">
                <a:solidFill>
                  <a:srgbClr val="0000FF"/>
                </a:solidFill>
                <a:latin typeface="宋体" charset="-122"/>
                <a:sym typeface="Symbol" pitchFamily="18" charset="2"/>
              </a:rPr>
              <a:t>1</a:t>
            </a:r>
            <a:r>
              <a:rPr lang="en-US" altLang="zh-CN" b="1" dirty="0">
                <a:solidFill>
                  <a:srgbClr val="0000FF"/>
                </a:solidFill>
                <a:latin typeface="宋体" charset="-122"/>
                <a:sym typeface="Symbol" pitchFamily="18" charset="2"/>
              </a:rPr>
              <a:t>S</a:t>
            </a:r>
            <a:r>
              <a:rPr lang="en-US" altLang="zh-CN" b="1" baseline="-25000" dirty="0">
                <a:solidFill>
                  <a:srgbClr val="0000FF"/>
                </a:solidFill>
                <a:latin typeface="宋体" charset="-122"/>
                <a:sym typeface="Symbol" pitchFamily="18" charset="2"/>
              </a:rPr>
              <a:t>1</a:t>
            </a:r>
            <a:r>
              <a:rPr lang="en-US" altLang="zh-CN" b="1" dirty="0">
                <a:solidFill>
                  <a:srgbClr val="0000FF"/>
                </a:solidFill>
                <a:latin typeface="宋体" charset="-122"/>
                <a:sym typeface="Symbol" pitchFamily="18" charset="2"/>
              </a:rPr>
              <a:t>)  </a:t>
            </a:r>
            <a:endParaRPr lang="en-US" altLang="zh-CN" b="1" dirty="0">
              <a:solidFill>
                <a:srgbClr val="0000FF"/>
              </a:solidFill>
              <a:latin typeface="宋体" charset="-122"/>
              <a:sym typeface="Symbol" pitchFamily="18" charset="2"/>
            </a:endParaRPr>
          </a:p>
          <a:p>
            <a:pPr>
              <a:lnSpc>
                <a:spcPct val="130000"/>
              </a:lnSpc>
            </a:pPr>
            <a:r>
              <a:rPr lang="zh-CN" altLang="en-US" b="1" dirty="0">
                <a:solidFill>
                  <a:srgbClr val="0000FF"/>
                </a:solidFill>
                <a:latin typeface="宋体" charset="-122"/>
                <a:sym typeface="Symbol" pitchFamily="18" charset="2"/>
              </a:rPr>
              <a:t>  </a:t>
            </a:r>
            <a:endParaRPr lang="en-US" altLang="zh-CN" b="1" baseline="50000" dirty="0">
              <a:solidFill>
                <a:srgbClr val="0000FF"/>
              </a:solidFill>
              <a:latin typeface="宋体" charset="-122"/>
              <a:sym typeface="Symbol" pitchFamily="18" charset="2"/>
            </a:endParaRPr>
          </a:p>
        </p:txBody>
      </p:sp>
      <p:sp>
        <p:nvSpPr>
          <p:cNvPr id="83808" name="矩形 5"/>
          <p:cNvSpPr>
            <a:spLocks noChangeArrowheads="1"/>
          </p:cNvSpPr>
          <p:nvPr/>
        </p:nvSpPr>
        <p:spPr bwMode="auto">
          <a:xfrm>
            <a:off x="179388" y="1844675"/>
            <a:ext cx="3213100" cy="369888"/>
          </a:xfrm>
          <a:prstGeom prst="rect">
            <a:avLst/>
          </a:prstGeom>
          <a:noFill/>
          <a:ln w="9525">
            <a:noFill/>
            <a:miter lim="800000"/>
          </a:ln>
        </p:spPr>
        <p:txBody>
          <a:bodyPr wrap="none">
            <a:spAutoFit/>
          </a:bodyPr>
          <a:lstStyle/>
          <a:p>
            <a:pPr>
              <a:buFont typeface="Wingdings" charset="2"/>
              <a:buNone/>
            </a:pPr>
            <a:r>
              <a:rPr lang="en-US" altLang="zh-CN" b="1">
                <a:solidFill>
                  <a:srgbClr val="0000CC"/>
                </a:solidFill>
                <a:latin typeface="宋体" charset="-122"/>
                <a:sym typeface="Symbol" pitchFamily="18" charset="2"/>
              </a:rPr>
              <a:t>(2)</a:t>
            </a:r>
            <a:r>
              <a:rPr lang="zh-CN" altLang="en-US" b="1">
                <a:solidFill>
                  <a:srgbClr val="0000CC"/>
                </a:solidFill>
                <a:latin typeface="宋体" charset="-122"/>
                <a:sym typeface="Symbol" pitchFamily="18" charset="2"/>
              </a:rPr>
              <a:t>理想气体纯</a:t>
            </a:r>
            <a:r>
              <a:rPr lang="en-US" altLang="zh-CN" b="1">
                <a:solidFill>
                  <a:srgbClr val="0000CC"/>
                </a:solidFill>
                <a:latin typeface="宋体" charset="-122"/>
                <a:sym typeface="Symbol" pitchFamily="18" charset="2"/>
              </a:rPr>
              <a:t>PVT</a:t>
            </a:r>
            <a:r>
              <a:rPr lang="zh-CN" altLang="en-US" b="1">
                <a:solidFill>
                  <a:srgbClr val="0000CC"/>
                </a:solidFill>
                <a:latin typeface="宋体" charset="-122"/>
                <a:sym typeface="Symbol" pitchFamily="18" charset="2"/>
              </a:rPr>
              <a:t>变化过程  </a:t>
            </a:r>
            <a:endParaRPr lang="en-US" altLang="zh-CN" b="1" baseline="50000">
              <a:solidFill>
                <a:srgbClr val="0000CC"/>
              </a:solidFill>
              <a:latin typeface="宋体" charset="-122"/>
              <a:sym typeface="Symbol" pitchFamily="18" charset="2"/>
            </a:endParaRPr>
          </a:p>
        </p:txBody>
      </p:sp>
      <p:graphicFrame>
        <p:nvGraphicFramePr>
          <p:cNvPr id="9" name="Object 858"/>
          <p:cNvGraphicFramePr>
            <a:graphicFrameLocks noChangeAspect="1"/>
          </p:cNvGraphicFramePr>
          <p:nvPr/>
        </p:nvGraphicFramePr>
        <p:xfrm>
          <a:off x="611560" y="2214563"/>
          <a:ext cx="5311775" cy="612775"/>
        </p:xfrm>
        <a:graphic>
          <a:graphicData uri="http://schemas.openxmlformats.org/presentationml/2006/ole">
            <mc:AlternateContent xmlns:mc="http://schemas.openxmlformats.org/markup-compatibility/2006">
              <mc:Choice xmlns:v="urn:schemas-microsoft-com:vml" Requires="v">
                <p:oleObj spid="_x0000_s191221" name="公式" r:id="rId1" imgW="0" imgH="0" progId="Equation.3">
                  <p:embed/>
                </p:oleObj>
              </mc:Choice>
              <mc:Fallback>
                <p:oleObj name="公式" r:id="rId1" imgW="0" imgH="0" progId="Equation.3">
                  <p:embed/>
                  <p:pic>
                    <p:nvPicPr>
                      <p:cNvPr id="0" name="Picture 8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214563"/>
                        <a:ext cx="5311775" cy="61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859"/>
          <p:cNvGraphicFramePr>
            <a:graphicFrameLocks noChangeAspect="1"/>
          </p:cNvGraphicFramePr>
          <p:nvPr/>
        </p:nvGraphicFramePr>
        <p:xfrm>
          <a:off x="1043608" y="2850443"/>
          <a:ext cx="5760640" cy="938597"/>
        </p:xfrm>
        <a:graphic>
          <a:graphicData uri="http://schemas.openxmlformats.org/presentationml/2006/ole">
            <mc:AlternateContent xmlns:mc="http://schemas.openxmlformats.org/markup-compatibility/2006">
              <mc:Choice xmlns:v="urn:schemas-microsoft-com:vml" Requires="v">
                <p:oleObj spid="_x0000_s191222" name="公式" r:id="rId3" imgW="0" imgH="0" progId="Equation.3">
                  <p:embed/>
                </p:oleObj>
              </mc:Choice>
              <mc:Fallback>
                <p:oleObj name="公式" r:id="rId3" imgW="0" imgH="0" progId="Equation.3">
                  <p:embed/>
                  <p:pic>
                    <p:nvPicPr>
                      <p:cNvPr id="0" name="Picture 859"/>
                      <p:cNvPicPr>
                        <a:picLocks noChangeAspect="1" noChangeArrowheads="1"/>
                      </p:cNvPicPr>
                      <p:nvPr/>
                    </p:nvPicPr>
                    <p:blipFill>
                      <a:blip r:embed="rId4"/>
                      <a:srcRect/>
                      <a:stretch>
                        <a:fillRect/>
                      </a:stretch>
                    </p:blipFill>
                    <p:spPr bwMode="auto">
                      <a:xfrm>
                        <a:off x="1043608" y="2850443"/>
                        <a:ext cx="5760640" cy="938597"/>
                      </a:xfrm>
                      <a:prstGeom prst="rect">
                        <a:avLst/>
                      </a:prstGeom>
                      <a:noFill/>
                    </p:spPr>
                  </p:pic>
                </p:oleObj>
              </mc:Fallback>
            </mc:AlternateContent>
          </a:graphicData>
        </a:graphic>
      </p:graphicFrame>
      <p:sp>
        <p:nvSpPr>
          <p:cNvPr id="83809" name="矩形 10"/>
          <p:cNvSpPr>
            <a:spLocks noChangeArrowheads="1"/>
          </p:cNvSpPr>
          <p:nvPr/>
        </p:nvSpPr>
        <p:spPr bwMode="auto">
          <a:xfrm>
            <a:off x="395536" y="3789040"/>
            <a:ext cx="4572000" cy="1052596"/>
          </a:xfrm>
          <a:prstGeom prst="rect">
            <a:avLst/>
          </a:prstGeom>
          <a:noFill/>
          <a:ln w="9525">
            <a:noFill/>
            <a:miter lim="800000"/>
          </a:ln>
        </p:spPr>
        <p:txBody>
          <a:bodyPr>
            <a:spAutoFit/>
          </a:bodyPr>
          <a:lstStyle/>
          <a:p>
            <a:pPr>
              <a:lnSpc>
                <a:spcPct val="130000"/>
              </a:lnSpc>
            </a:pPr>
            <a:r>
              <a:rPr lang="zh-CN" altLang="en-US" b="1" dirty="0">
                <a:solidFill>
                  <a:srgbClr val="0000CC"/>
                </a:solidFill>
                <a:latin typeface="宋体" charset="-122"/>
                <a:sym typeface="Symbol" pitchFamily="18" charset="2"/>
              </a:rPr>
              <a:t>理想气体绝热</a:t>
            </a:r>
            <a:r>
              <a:rPr lang="zh-CN" altLang="en-US" b="1" dirty="0" smtClean="0">
                <a:solidFill>
                  <a:srgbClr val="0000CC"/>
                </a:solidFill>
                <a:latin typeface="宋体" charset="-122"/>
                <a:sym typeface="Symbol" pitchFamily="18" charset="2"/>
              </a:rPr>
              <a:t>可逆过程</a:t>
            </a:r>
            <a:r>
              <a:rPr lang="en-US" altLang="zh-CN" b="1" dirty="0" smtClean="0">
                <a:solidFill>
                  <a:srgbClr val="0000CC"/>
                </a:solidFill>
                <a:latin typeface="宋体" charset="-122"/>
                <a:sym typeface="Symbol" pitchFamily="18" charset="2"/>
              </a:rPr>
              <a:t>S=0</a:t>
            </a:r>
            <a:r>
              <a:rPr lang="zh-CN" altLang="en-US" b="1" dirty="0" smtClean="0">
                <a:solidFill>
                  <a:srgbClr val="0000CC"/>
                </a:solidFill>
                <a:latin typeface="宋体" charset="-122"/>
                <a:sym typeface="Symbol" pitchFamily="18" charset="2"/>
              </a:rPr>
              <a:t>，由此得绝热可逆过程状态方程</a:t>
            </a:r>
            <a:endParaRPr lang="en-US" altLang="zh-CN" b="1" dirty="0">
              <a:solidFill>
                <a:srgbClr val="0000CC"/>
              </a:solidFill>
              <a:latin typeface="宋体" charset="-122"/>
              <a:sym typeface="Symbol" pitchFamily="18" charset="2"/>
            </a:endParaRPr>
          </a:p>
          <a:p>
            <a:pPr>
              <a:lnSpc>
                <a:spcPct val="130000"/>
              </a:lnSpc>
            </a:pPr>
            <a:endParaRPr lang="en-US" altLang="zh-CN" baseline="50000" dirty="0">
              <a:solidFill>
                <a:srgbClr val="0000FF"/>
              </a:solidFill>
              <a:latin typeface="宋体" charset="-122"/>
              <a:sym typeface="Symbol" pitchFamily="18" charset="2"/>
            </a:endParaRPr>
          </a:p>
        </p:txBody>
      </p:sp>
      <p:graphicFrame>
        <p:nvGraphicFramePr>
          <p:cNvPr id="12" name="Object 860"/>
          <p:cNvGraphicFramePr>
            <a:graphicFrameLocks noChangeAspect="1"/>
          </p:cNvGraphicFramePr>
          <p:nvPr/>
        </p:nvGraphicFramePr>
        <p:xfrm>
          <a:off x="131763" y="4556125"/>
          <a:ext cx="4643437" cy="573088"/>
        </p:xfrm>
        <a:graphic>
          <a:graphicData uri="http://schemas.openxmlformats.org/presentationml/2006/ole">
            <mc:AlternateContent xmlns:mc="http://schemas.openxmlformats.org/markup-compatibility/2006">
              <mc:Choice xmlns:v="urn:schemas-microsoft-com:vml" Requires="v">
                <p:oleObj spid="_x0000_s191223" name="公式" r:id="rId5" imgW="0" imgH="0" progId="Equation.3">
                  <p:embed/>
                </p:oleObj>
              </mc:Choice>
              <mc:Fallback>
                <p:oleObj name="公式" r:id="rId5" imgW="0" imgH="0" progId="Equation.3">
                  <p:embed/>
                  <p:pic>
                    <p:nvPicPr>
                      <p:cNvPr id="0" name="Picture 860"/>
                      <p:cNvPicPr>
                        <a:picLocks noChangeAspect="1" noChangeArrowheads="1"/>
                      </p:cNvPicPr>
                      <p:nvPr/>
                    </p:nvPicPr>
                    <p:blipFill>
                      <a:blip r:embed="rId6"/>
                      <a:srcRect/>
                      <a:stretch>
                        <a:fillRect/>
                      </a:stretch>
                    </p:blipFill>
                    <p:spPr bwMode="auto">
                      <a:xfrm>
                        <a:off x="131763" y="4556125"/>
                        <a:ext cx="4643437" cy="573088"/>
                      </a:xfrm>
                      <a:prstGeom prst="rect">
                        <a:avLst/>
                      </a:prstGeom>
                      <a:noFill/>
                    </p:spPr>
                  </p:pic>
                </p:oleObj>
              </mc:Fallback>
            </mc:AlternateContent>
          </a:graphicData>
        </a:graphic>
      </p:graphicFrame>
      <p:graphicFrame>
        <p:nvGraphicFramePr>
          <p:cNvPr id="13" name="Object 861"/>
          <p:cNvGraphicFramePr>
            <a:graphicFrameLocks noChangeAspect="1"/>
          </p:cNvGraphicFramePr>
          <p:nvPr/>
        </p:nvGraphicFramePr>
        <p:xfrm>
          <a:off x="644525" y="6003925"/>
          <a:ext cx="3740150" cy="506413"/>
        </p:xfrm>
        <a:graphic>
          <a:graphicData uri="http://schemas.openxmlformats.org/presentationml/2006/ole">
            <mc:AlternateContent xmlns:mc="http://schemas.openxmlformats.org/markup-compatibility/2006">
              <mc:Choice xmlns:v="urn:schemas-microsoft-com:vml" Requires="v">
                <p:oleObj spid="_x0000_s191224" name="公式" r:id="rId7" imgW="0" imgH="0" progId="Equation.3">
                  <p:embed/>
                </p:oleObj>
              </mc:Choice>
              <mc:Fallback>
                <p:oleObj name="公式" r:id="rId7" imgW="0" imgH="0" progId="Equation.3">
                  <p:embed/>
                  <p:pic>
                    <p:nvPicPr>
                      <p:cNvPr id="0" name="Picture 861"/>
                      <p:cNvPicPr>
                        <a:picLocks noChangeAspect="1" noChangeArrowheads="1"/>
                      </p:cNvPicPr>
                      <p:nvPr/>
                    </p:nvPicPr>
                    <p:blipFill>
                      <a:blip r:embed="rId8"/>
                      <a:srcRect/>
                      <a:stretch>
                        <a:fillRect/>
                      </a:stretch>
                    </p:blipFill>
                    <p:spPr bwMode="auto">
                      <a:xfrm>
                        <a:off x="644525" y="6003925"/>
                        <a:ext cx="3740150" cy="506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ChangeAspect="1"/>
          </p:cNvGraphicFramePr>
          <p:nvPr/>
        </p:nvGraphicFramePr>
        <p:xfrm>
          <a:off x="447675" y="5300663"/>
          <a:ext cx="3570288" cy="585787"/>
        </p:xfrm>
        <a:graphic>
          <a:graphicData uri="http://schemas.openxmlformats.org/presentationml/2006/ole">
            <mc:AlternateContent xmlns:mc="http://schemas.openxmlformats.org/markup-compatibility/2006">
              <mc:Choice xmlns:v="urn:schemas-microsoft-com:vml" Requires="v">
                <p:oleObj spid="_x0000_s191225" name="公式" r:id="rId9" imgW="0" imgH="0" progId="Equation.3">
                  <p:embed/>
                </p:oleObj>
              </mc:Choice>
              <mc:Fallback>
                <p:oleObj name="公式" r:id="rId9" imgW="0" imgH="0" progId="Equation.3">
                  <p:embed/>
                  <p:pic>
                    <p:nvPicPr>
                      <p:cNvPr id="0" name="Object 859"/>
                      <p:cNvPicPr>
                        <a:picLocks noChangeAspect="1" noChangeArrowheads="1"/>
                      </p:cNvPicPr>
                      <p:nvPr/>
                    </p:nvPicPr>
                    <p:blipFill>
                      <a:blip r:embed="rId10"/>
                      <a:srcRect/>
                      <a:stretch>
                        <a:fillRect/>
                      </a:stretch>
                    </p:blipFill>
                    <p:spPr bwMode="auto">
                      <a:xfrm>
                        <a:off x="447675" y="5300663"/>
                        <a:ext cx="3570288" cy="585787"/>
                      </a:xfrm>
                      <a:prstGeom prst="rect">
                        <a:avLst/>
                      </a:prstGeom>
                      <a:noFill/>
                      <a:ln>
                        <a:noFill/>
                      </a:ln>
                    </p:spPr>
                  </p:pic>
                </p:oleObj>
              </mc:Fallback>
            </mc:AlternateContent>
          </a:graphicData>
        </a:graphic>
      </p:graphicFrame>
      <p:graphicFrame>
        <p:nvGraphicFramePr>
          <p:cNvPr id="6" name="对象 5"/>
          <p:cNvGraphicFramePr>
            <a:graphicFrameLocks noGrp="1" noChangeAspect="1"/>
          </p:cNvGraphicFramePr>
          <p:nvPr/>
        </p:nvGraphicFramePr>
        <p:xfrm>
          <a:off x="5375275" y="4533900"/>
          <a:ext cx="2897188" cy="2208213"/>
        </p:xfrm>
        <a:graphic>
          <a:graphicData uri="http://schemas.openxmlformats.org/presentationml/2006/ole">
            <mc:AlternateContent xmlns:mc="http://schemas.openxmlformats.org/markup-compatibility/2006">
              <mc:Choice xmlns:v="urn:schemas-microsoft-com:vml" Requires="v">
                <p:oleObj spid="_x0000_s191226" name="公式" r:id="rId11" imgW="0" imgH="0" progId="Equation.3">
                  <p:embed/>
                </p:oleObj>
              </mc:Choice>
              <mc:Fallback>
                <p:oleObj name="公式" r:id="rId11" imgW="0" imgH="0" progId="Equation.3">
                  <p:embed/>
                  <p:pic>
                    <p:nvPicPr>
                      <p:cNvPr id="0" name="对象 3"/>
                      <p:cNvPicPr>
                        <a:picLocks noGrp="1" noChangeAspect="1" noChangeArrowheads="1"/>
                      </p:cNvPicPr>
                      <p:nvPr/>
                    </p:nvPicPr>
                    <p:blipFill>
                      <a:blip r:embed="rId12"/>
                      <a:srcRect/>
                      <a:stretch>
                        <a:fillRect/>
                      </a:stretch>
                    </p:blipFill>
                    <p:spPr bwMode="auto">
                      <a:xfrm>
                        <a:off x="5375275" y="4533900"/>
                        <a:ext cx="2897188" cy="2208213"/>
                      </a:xfrm>
                      <a:prstGeom prst="rect">
                        <a:avLst/>
                      </a:prstGeom>
                      <a:noFill/>
                      <a:ln>
                        <a:noFill/>
                      </a:ln>
                    </p:spPr>
                  </p:pic>
                </p:oleObj>
              </mc:Fallback>
            </mc:AlternateContent>
          </a:graphicData>
        </a:graphic>
      </p:graphicFrame>
      <p:graphicFrame>
        <p:nvGraphicFramePr>
          <p:cNvPr id="3" name="对象 2"/>
          <p:cNvGraphicFramePr>
            <a:graphicFrameLocks noChangeAspect="1"/>
          </p:cNvGraphicFramePr>
          <p:nvPr/>
        </p:nvGraphicFramePr>
        <p:xfrm>
          <a:off x="4643438" y="1412875"/>
          <a:ext cx="3392487" cy="568325"/>
        </p:xfrm>
        <a:graphic>
          <a:graphicData uri="http://schemas.openxmlformats.org/presentationml/2006/ole">
            <mc:AlternateContent xmlns:mc="http://schemas.openxmlformats.org/markup-compatibility/2006">
              <mc:Choice xmlns:v="urn:schemas-microsoft-com:vml" Requires="v">
                <p:oleObj spid="_x0000_s191227" name="公式" r:id="rId13" imgW="0" imgH="0" progId="Equation.3">
                  <p:embed/>
                </p:oleObj>
              </mc:Choice>
              <mc:Fallback>
                <p:oleObj name="公式" r:id="rId13" imgW="0" imgH="0" progId="Equation.3">
                  <p:embed/>
                  <p:pic>
                    <p:nvPicPr>
                      <p:cNvPr id="0" name="Object 573"/>
                      <p:cNvPicPr>
                        <a:picLocks noChangeAspect="1" noChangeArrowheads="1"/>
                      </p:cNvPicPr>
                      <p:nvPr/>
                    </p:nvPicPr>
                    <p:blipFill>
                      <a:blip r:embed="rId14"/>
                      <a:srcRect/>
                      <a:stretch>
                        <a:fillRect/>
                      </a:stretch>
                    </p:blipFill>
                    <p:spPr bwMode="auto">
                      <a:xfrm>
                        <a:off x="4643438" y="1412875"/>
                        <a:ext cx="3392487" cy="568325"/>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0-#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0-#ppt_w/2"/>
                                          </p:val>
                                        </p:tav>
                                        <p:tav tm="100000">
                                          <p:val>
                                            <p:strVal val="#ppt_x"/>
                                          </p:val>
                                        </p:tav>
                                      </p:tavLst>
                                    </p:anim>
                                    <p:anim calcmode="lin" valueType="num">
                                      <p:cBhvr additive="base">
                                        <p:cTn id="26"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0-#ppt_w/2"/>
                                          </p:val>
                                        </p:tav>
                                        <p:tav tm="100000">
                                          <p:val>
                                            <p:strVal val="#ppt_x"/>
                                          </p:val>
                                        </p:tav>
                                      </p:tavLst>
                                    </p:anim>
                                    <p:anim calcmode="lin" valueType="num">
                                      <p:cBhvr additive="base">
                                        <p:cTn id="3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0-#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0-#ppt_w/2"/>
                                          </p:val>
                                        </p:tav>
                                        <p:tav tm="100000">
                                          <p:val>
                                            <p:strVal val="#ppt_x"/>
                                          </p:val>
                                        </p:tav>
                                      </p:tavLst>
                                    </p:anim>
                                    <p:anim calcmode="lin" valueType="num">
                                      <p:cBhvr additive="base">
                                        <p:cTn id="4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93" name="矩形 3"/>
          <p:cNvSpPr>
            <a:spLocks noChangeArrowheads="1"/>
          </p:cNvSpPr>
          <p:nvPr/>
        </p:nvSpPr>
        <p:spPr bwMode="auto">
          <a:xfrm>
            <a:off x="179388" y="188913"/>
            <a:ext cx="8713787" cy="1531937"/>
          </a:xfrm>
          <a:prstGeom prst="rect">
            <a:avLst/>
          </a:prstGeom>
          <a:noFill/>
          <a:ln w="9525">
            <a:noFill/>
            <a:miter lim="800000"/>
          </a:ln>
        </p:spPr>
        <p:txBody>
          <a:bodyPr>
            <a:spAutoFit/>
          </a:bodyPr>
          <a:lstStyle/>
          <a:p>
            <a:pPr>
              <a:lnSpc>
                <a:spcPct val="130000"/>
              </a:lnSpc>
            </a:pPr>
            <a:r>
              <a:rPr lang="zh-CN" altLang="en-US" b="1" dirty="0">
                <a:solidFill>
                  <a:schemeClr val="tx2"/>
                </a:solidFill>
                <a:latin typeface="宋体" charset="-122"/>
              </a:rPr>
              <a:t>4</a:t>
            </a:r>
            <a:r>
              <a:rPr lang="zh-CN" altLang="en-US" b="1" dirty="0">
                <a:solidFill>
                  <a:schemeClr val="tx2"/>
                </a:solidFill>
                <a:latin typeface="Calibri"/>
              </a:rPr>
              <a:t>．本章有关计算</a:t>
            </a:r>
            <a:endParaRPr lang="zh-CN" altLang="en-US" b="1" dirty="0">
              <a:solidFill>
                <a:srgbClr val="0000FF"/>
              </a:solidFill>
              <a:latin typeface="Calibri"/>
            </a:endParaRPr>
          </a:p>
          <a:p>
            <a:pPr>
              <a:lnSpc>
                <a:spcPct val="130000"/>
              </a:lnSpc>
            </a:pPr>
            <a:r>
              <a:rPr lang="en-US" altLang="zh-CN" b="1" dirty="0">
                <a:latin typeface="宋体" charset="-122"/>
              </a:rPr>
              <a:t>(3)</a:t>
            </a:r>
            <a:r>
              <a:rPr lang="zh-CN" altLang="en-US" b="1" dirty="0">
                <a:latin typeface="宋体" charset="-122"/>
                <a:sym typeface="Symbol" pitchFamily="18" charset="2"/>
              </a:rPr>
              <a:t>理想气体恒温过程</a:t>
            </a:r>
            <a:endParaRPr lang="en-US" altLang="zh-CN" b="1" dirty="0">
              <a:latin typeface="宋体" charset="-122"/>
              <a:sym typeface="Symbol" pitchFamily="18" charset="2"/>
            </a:endParaRPr>
          </a:p>
          <a:p>
            <a:pPr>
              <a:lnSpc>
                <a:spcPct val="130000"/>
              </a:lnSpc>
            </a:pPr>
            <a:r>
              <a:rPr lang="en-US" altLang="zh-CN" b="1" dirty="0">
                <a:solidFill>
                  <a:srgbClr val="0000FF"/>
                </a:solidFill>
                <a:latin typeface="宋体" charset="-122"/>
                <a:sym typeface="Symbol" pitchFamily="18" charset="2"/>
              </a:rPr>
              <a:t>  U=0 , H=0 </a:t>
            </a:r>
            <a:r>
              <a:rPr lang="zh-CN" altLang="en-US" b="1" dirty="0">
                <a:solidFill>
                  <a:srgbClr val="0000FF"/>
                </a:solidFill>
                <a:latin typeface="宋体" charset="-122"/>
                <a:sym typeface="Symbol" pitchFamily="18" charset="2"/>
              </a:rPr>
              <a:t>    </a:t>
            </a:r>
            <a:r>
              <a:rPr lang="en-US" altLang="zh-CN" b="1" baseline="-25000" dirty="0">
                <a:solidFill>
                  <a:srgbClr val="0000FF"/>
                </a:solidFill>
                <a:latin typeface="宋体" charset="-122"/>
                <a:sym typeface="Symbol" pitchFamily="18" charset="2"/>
              </a:rPr>
              <a:t>T</a:t>
            </a:r>
            <a:r>
              <a:rPr lang="en-US" altLang="zh-CN" b="1" dirty="0">
                <a:solidFill>
                  <a:srgbClr val="0000FF"/>
                </a:solidFill>
                <a:latin typeface="宋体" charset="-122"/>
                <a:sym typeface="Symbol" pitchFamily="18" charset="2"/>
              </a:rPr>
              <a:t>S=</a:t>
            </a:r>
            <a:r>
              <a:rPr lang="en-US" altLang="zh-CN" b="1" dirty="0" err="1">
                <a:solidFill>
                  <a:srgbClr val="0000FF"/>
                </a:solidFill>
                <a:latin typeface="宋体" charset="-122"/>
                <a:sym typeface="Symbol" pitchFamily="18" charset="2"/>
              </a:rPr>
              <a:t>nRln</a:t>
            </a:r>
            <a:r>
              <a:rPr lang="en-US" altLang="zh-CN" b="1" dirty="0">
                <a:solidFill>
                  <a:srgbClr val="0000FF"/>
                </a:solidFill>
                <a:latin typeface="宋体" charset="-122"/>
                <a:sym typeface="Symbol" pitchFamily="18" charset="2"/>
              </a:rPr>
              <a:t>(V</a:t>
            </a:r>
            <a:r>
              <a:rPr lang="en-US" altLang="zh-CN" b="1" baseline="-25000" dirty="0">
                <a:solidFill>
                  <a:srgbClr val="0000FF"/>
                </a:solidFill>
                <a:latin typeface="宋体" charset="-122"/>
                <a:sym typeface="Symbol" pitchFamily="18" charset="2"/>
              </a:rPr>
              <a:t>2</a:t>
            </a:r>
            <a:r>
              <a:rPr lang="en-US" altLang="zh-CN" b="1" dirty="0">
                <a:solidFill>
                  <a:srgbClr val="0000FF"/>
                </a:solidFill>
                <a:latin typeface="宋体" charset="-122"/>
                <a:sym typeface="Symbol" pitchFamily="18" charset="2"/>
              </a:rPr>
              <a:t>/V</a:t>
            </a:r>
            <a:r>
              <a:rPr lang="en-US" altLang="zh-CN" b="1" baseline="-25000" dirty="0">
                <a:solidFill>
                  <a:srgbClr val="0000FF"/>
                </a:solidFill>
                <a:latin typeface="宋体" charset="-122"/>
                <a:sym typeface="Symbol" pitchFamily="18" charset="2"/>
              </a:rPr>
              <a:t>1</a:t>
            </a:r>
            <a:r>
              <a:rPr lang="en-US" altLang="zh-CN" b="1" dirty="0">
                <a:solidFill>
                  <a:srgbClr val="0000FF"/>
                </a:solidFill>
                <a:latin typeface="宋体" charset="-122"/>
                <a:sym typeface="Symbol" pitchFamily="18" charset="2"/>
              </a:rPr>
              <a:t>)=-</a:t>
            </a:r>
            <a:r>
              <a:rPr lang="en-US" altLang="zh-CN" b="1" dirty="0" err="1">
                <a:solidFill>
                  <a:srgbClr val="0000FF"/>
                </a:solidFill>
                <a:latin typeface="宋体" charset="-122"/>
                <a:sym typeface="Symbol" pitchFamily="18" charset="2"/>
              </a:rPr>
              <a:t>nRln</a:t>
            </a:r>
            <a:r>
              <a:rPr lang="en-US" altLang="zh-CN" b="1" dirty="0">
                <a:solidFill>
                  <a:srgbClr val="0000FF"/>
                </a:solidFill>
                <a:latin typeface="宋体" charset="-122"/>
                <a:sym typeface="Symbol" pitchFamily="18" charset="2"/>
              </a:rPr>
              <a:t>(P</a:t>
            </a:r>
            <a:r>
              <a:rPr lang="en-US" altLang="zh-CN" b="1" baseline="-25000" dirty="0">
                <a:solidFill>
                  <a:srgbClr val="0000FF"/>
                </a:solidFill>
                <a:latin typeface="宋体" charset="-122"/>
                <a:sym typeface="Symbol" pitchFamily="18" charset="2"/>
              </a:rPr>
              <a:t>2</a:t>
            </a:r>
            <a:r>
              <a:rPr lang="en-US" altLang="zh-CN" b="1" dirty="0">
                <a:solidFill>
                  <a:srgbClr val="0000FF"/>
                </a:solidFill>
                <a:latin typeface="宋体" charset="-122"/>
                <a:sym typeface="Symbol" pitchFamily="18" charset="2"/>
              </a:rPr>
              <a:t>/P</a:t>
            </a:r>
            <a:r>
              <a:rPr lang="en-US" altLang="zh-CN" b="1" baseline="-25000" dirty="0">
                <a:solidFill>
                  <a:srgbClr val="0000FF"/>
                </a:solidFill>
                <a:latin typeface="宋体" charset="-122"/>
                <a:sym typeface="Symbol" pitchFamily="18" charset="2"/>
              </a:rPr>
              <a:t>1</a:t>
            </a:r>
            <a:r>
              <a:rPr lang="en-US" altLang="zh-CN" b="1" dirty="0">
                <a:solidFill>
                  <a:srgbClr val="0000FF"/>
                </a:solidFill>
                <a:latin typeface="宋体" charset="-122"/>
                <a:sym typeface="Symbol" pitchFamily="18" charset="2"/>
              </a:rPr>
              <a:t>)</a:t>
            </a:r>
            <a:endParaRPr lang="en-US" altLang="zh-CN" b="1" dirty="0">
              <a:solidFill>
                <a:srgbClr val="0000FF"/>
              </a:solidFill>
              <a:latin typeface="宋体" charset="-122"/>
              <a:sym typeface="Symbol" pitchFamily="18" charset="2"/>
            </a:endParaRPr>
          </a:p>
          <a:p>
            <a:pPr>
              <a:lnSpc>
                <a:spcPct val="130000"/>
              </a:lnSpc>
            </a:pPr>
            <a:r>
              <a:rPr lang="en-US" altLang="zh-CN" b="1" dirty="0">
                <a:solidFill>
                  <a:srgbClr val="0000FF"/>
                </a:solidFill>
                <a:latin typeface="宋体" charset="-122"/>
                <a:sym typeface="Symbol" pitchFamily="18" charset="2"/>
              </a:rPr>
              <a:t>  A=-TS=-</a:t>
            </a:r>
            <a:r>
              <a:rPr lang="en-US" altLang="zh-CN" b="1" dirty="0" err="1">
                <a:solidFill>
                  <a:srgbClr val="0000FF"/>
                </a:solidFill>
                <a:latin typeface="宋体" charset="-122"/>
                <a:sym typeface="Symbol" pitchFamily="18" charset="2"/>
              </a:rPr>
              <a:t>nRTln</a:t>
            </a:r>
            <a:r>
              <a:rPr lang="en-US" altLang="zh-CN" b="1" dirty="0">
                <a:solidFill>
                  <a:srgbClr val="0000FF"/>
                </a:solidFill>
                <a:latin typeface="宋体" charset="-122"/>
                <a:sym typeface="Symbol" pitchFamily="18" charset="2"/>
              </a:rPr>
              <a:t>(V</a:t>
            </a:r>
            <a:r>
              <a:rPr lang="en-US" altLang="zh-CN" b="1" baseline="-25000" dirty="0">
                <a:solidFill>
                  <a:srgbClr val="0000FF"/>
                </a:solidFill>
                <a:latin typeface="宋体" charset="-122"/>
                <a:sym typeface="Symbol" pitchFamily="18" charset="2"/>
              </a:rPr>
              <a:t>2</a:t>
            </a:r>
            <a:r>
              <a:rPr lang="en-US" altLang="zh-CN" b="1" dirty="0">
                <a:solidFill>
                  <a:srgbClr val="0000FF"/>
                </a:solidFill>
                <a:latin typeface="宋体" charset="-122"/>
                <a:sym typeface="Symbol" pitchFamily="18" charset="2"/>
              </a:rPr>
              <a:t>/V</a:t>
            </a:r>
            <a:r>
              <a:rPr lang="en-US" altLang="zh-CN" b="1" baseline="-25000" dirty="0">
                <a:solidFill>
                  <a:srgbClr val="0000FF"/>
                </a:solidFill>
                <a:latin typeface="宋体" charset="-122"/>
                <a:sym typeface="Symbol" pitchFamily="18" charset="2"/>
              </a:rPr>
              <a:t>1</a:t>
            </a:r>
            <a:r>
              <a:rPr lang="en-US" altLang="zh-CN" b="1" dirty="0">
                <a:solidFill>
                  <a:srgbClr val="0000FF"/>
                </a:solidFill>
                <a:latin typeface="宋体" charset="-122"/>
                <a:sym typeface="Symbol" pitchFamily="18" charset="2"/>
              </a:rPr>
              <a:t>)=</a:t>
            </a:r>
            <a:r>
              <a:rPr lang="en-US" altLang="zh-CN" b="1" dirty="0" err="1">
                <a:solidFill>
                  <a:srgbClr val="0000FF"/>
                </a:solidFill>
                <a:latin typeface="宋体" charset="-122"/>
                <a:sym typeface="Symbol" pitchFamily="18" charset="2"/>
              </a:rPr>
              <a:t>nRTln</a:t>
            </a:r>
            <a:r>
              <a:rPr lang="en-US" altLang="zh-CN" b="1" dirty="0">
                <a:solidFill>
                  <a:srgbClr val="0000FF"/>
                </a:solidFill>
                <a:latin typeface="宋体" charset="-122"/>
                <a:sym typeface="Symbol" pitchFamily="18" charset="2"/>
              </a:rPr>
              <a:t>(P</a:t>
            </a:r>
            <a:r>
              <a:rPr lang="en-US" altLang="zh-CN" b="1" baseline="-25000" dirty="0">
                <a:solidFill>
                  <a:srgbClr val="0000FF"/>
                </a:solidFill>
                <a:latin typeface="宋体" charset="-122"/>
                <a:sym typeface="Symbol" pitchFamily="18" charset="2"/>
              </a:rPr>
              <a:t>2</a:t>
            </a:r>
            <a:r>
              <a:rPr lang="en-US" altLang="zh-CN" b="1" dirty="0">
                <a:solidFill>
                  <a:srgbClr val="0000FF"/>
                </a:solidFill>
                <a:latin typeface="宋体" charset="-122"/>
                <a:sym typeface="Symbol" pitchFamily="18" charset="2"/>
              </a:rPr>
              <a:t>/P</a:t>
            </a:r>
            <a:r>
              <a:rPr lang="en-US" altLang="zh-CN" b="1" baseline="-25000" dirty="0">
                <a:solidFill>
                  <a:srgbClr val="0000FF"/>
                </a:solidFill>
                <a:latin typeface="宋体" charset="-122"/>
                <a:sym typeface="Symbol" pitchFamily="18" charset="2"/>
              </a:rPr>
              <a:t>1</a:t>
            </a:r>
            <a:r>
              <a:rPr lang="en-US" altLang="zh-CN" b="1" dirty="0">
                <a:solidFill>
                  <a:srgbClr val="0000FF"/>
                </a:solidFill>
                <a:latin typeface="宋体" charset="-122"/>
                <a:sym typeface="Symbol" pitchFamily="18" charset="2"/>
              </a:rPr>
              <a:t>)   G=-TS=-</a:t>
            </a:r>
            <a:r>
              <a:rPr lang="en-US" altLang="zh-CN" b="1" dirty="0" err="1">
                <a:solidFill>
                  <a:srgbClr val="0000FF"/>
                </a:solidFill>
                <a:latin typeface="宋体" charset="-122"/>
                <a:sym typeface="Symbol" pitchFamily="18" charset="2"/>
              </a:rPr>
              <a:t>nRTln</a:t>
            </a:r>
            <a:r>
              <a:rPr lang="en-US" altLang="zh-CN" b="1" dirty="0">
                <a:solidFill>
                  <a:srgbClr val="0000FF"/>
                </a:solidFill>
                <a:latin typeface="宋体" charset="-122"/>
                <a:sym typeface="Symbol" pitchFamily="18" charset="2"/>
              </a:rPr>
              <a:t>(V</a:t>
            </a:r>
            <a:r>
              <a:rPr lang="en-US" altLang="zh-CN" b="1" baseline="-25000" dirty="0">
                <a:solidFill>
                  <a:srgbClr val="0000FF"/>
                </a:solidFill>
                <a:latin typeface="宋体" charset="-122"/>
                <a:sym typeface="Symbol" pitchFamily="18" charset="2"/>
              </a:rPr>
              <a:t>2</a:t>
            </a:r>
            <a:r>
              <a:rPr lang="en-US" altLang="zh-CN" b="1" dirty="0">
                <a:solidFill>
                  <a:srgbClr val="0000FF"/>
                </a:solidFill>
                <a:latin typeface="宋体" charset="-122"/>
                <a:sym typeface="Symbol" pitchFamily="18" charset="2"/>
              </a:rPr>
              <a:t>/V</a:t>
            </a:r>
            <a:r>
              <a:rPr lang="en-US" altLang="zh-CN" b="1" baseline="-25000" dirty="0">
                <a:solidFill>
                  <a:srgbClr val="0000FF"/>
                </a:solidFill>
                <a:latin typeface="宋体" charset="-122"/>
                <a:sym typeface="Symbol" pitchFamily="18" charset="2"/>
              </a:rPr>
              <a:t>1</a:t>
            </a:r>
            <a:r>
              <a:rPr lang="en-US" altLang="zh-CN" b="1" dirty="0">
                <a:solidFill>
                  <a:srgbClr val="0000FF"/>
                </a:solidFill>
                <a:latin typeface="宋体" charset="-122"/>
                <a:sym typeface="Symbol" pitchFamily="18" charset="2"/>
              </a:rPr>
              <a:t>)=</a:t>
            </a:r>
            <a:r>
              <a:rPr lang="en-US" altLang="zh-CN" b="1" dirty="0" err="1">
                <a:solidFill>
                  <a:srgbClr val="0000FF"/>
                </a:solidFill>
                <a:latin typeface="宋体" charset="-122"/>
                <a:sym typeface="Symbol" pitchFamily="18" charset="2"/>
              </a:rPr>
              <a:t>nRTln</a:t>
            </a:r>
            <a:r>
              <a:rPr lang="en-US" altLang="zh-CN" b="1" dirty="0">
                <a:solidFill>
                  <a:srgbClr val="0000FF"/>
                </a:solidFill>
                <a:latin typeface="宋体" charset="-122"/>
                <a:sym typeface="Symbol" pitchFamily="18" charset="2"/>
              </a:rPr>
              <a:t>(P</a:t>
            </a:r>
            <a:r>
              <a:rPr lang="en-US" altLang="zh-CN" b="1" baseline="-25000" dirty="0">
                <a:solidFill>
                  <a:srgbClr val="0000FF"/>
                </a:solidFill>
                <a:latin typeface="宋体" charset="-122"/>
                <a:sym typeface="Symbol" pitchFamily="18" charset="2"/>
              </a:rPr>
              <a:t>2</a:t>
            </a:r>
            <a:r>
              <a:rPr lang="en-US" altLang="zh-CN" b="1" dirty="0">
                <a:solidFill>
                  <a:srgbClr val="0000FF"/>
                </a:solidFill>
                <a:latin typeface="宋体" charset="-122"/>
                <a:sym typeface="Symbol" pitchFamily="18" charset="2"/>
              </a:rPr>
              <a:t>/P</a:t>
            </a:r>
            <a:r>
              <a:rPr lang="en-US" altLang="zh-CN" b="1" baseline="-25000" dirty="0">
                <a:solidFill>
                  <a:srgbClr val="0000FF"/>
                </a:solidFill>
                <a:latin typeface="宋体" charset="-122"/>
                <a:sym typeface="Symbol" pitchFamily="18" charset="2"/>
              </a:rPr>
              <a:t>1</a:t>
            </a:r>
            <a:r>
              <a:rPr lang="en-US" altLang="zh-CN" b="1" dirty="0">
                <a:solidFill>
                  <a:srgbClr val="0000FF"/>
                </a:solidFill>
                <a:latin typeface="宋体" charset="-122"/>
                <a:sym typeface="Symbol" pitchFamily="18" charset="2"/>
              </a:rPr>
              <a:t>)</a:t>
            </a:r>
            <a:endParaRPr lang="en-US" altLang="zh-CN" b="1" dirty="0">
              <a:solidFill>
                <a:srgbClr val="0000FF"/>
              </a:solidFill>
              <a:latin typeface="宋体" charset="-122"/>
              <a:sym typeface="Symbol" pitchFamily="18" charset="2"/>
            </a:endParaRPr>
          </a:p>
        </p:txBody>
      </p:sp>
      <p:sp>
        <p:nvSpPr>
          <p:cNvPr id="84094" name="矩形 4"/>
          <p:cNvSpPr>
            <a:spLocks noChangeArrowheads="1"/>
          </p:cNvSpPr>
          <p:nvPr/>
        </p:nvSpPr>
        <p:spPr bwMode="auto">
          <a:xfrm>
            <a:off x="323850" y="1916113"/>
            <a:ext cx="8280400" cy="1173162"/>
          </a:xfrm>
          <a:prstGeom prst="rect">
            <a:avLst/>
          </a:prstGeom>
          <a:noFill/>
          <a:ln w="9525">
            <a:noFill/>
            <a:miter lim="800000"/>
          </a:ln>
        </p:spPr>
        <p:txBody>
          <a:bodyPr>
            <a:spAutoFit/>
          </a:bodyPr>
          <a:lstStyle/>
          <a:p>
            <a:pPr>
              <a:lnSpc>
                <a:spcPct val="130000"/>
              </a:lnSpc>
              <a:buFont typeface="Wingdings" charset="2"/>
              <a:buNone/>
            </a:pPr>
            <a:r>
              <a:rPr lang="en-US" altLang="zh-CN" b="1" dirty="0">
                <a:solidFill>
                  <a:schemeClr val="tx2"/>
                </a:solidFill>
                <a:latin typeface="宋体" charset="-122"/>
                <a:sym typeface="Symbol" pitchFamily="18" charset="2"/>
              </a:rPr>
              <a:t>(4)</a:t>
            </a:r>
            <a:r>
              <a:rPr lang="zh-CN" altLang="en-US" b="1" dirty="0">
                <a:solidFill>
                  <a:schemeClr val="tx2"/>
                </a:solidFill>
                <a:latin typeface="宋体" charset="-122"/>
                <a:sym typeface="Symbol" pitchFamily="18" charset="2"/>
              </a:rPr>
              <a:t>理想气体恒温混合过程</a:t>
            </a:r>
            <a:endParaRPr lang="zh-CN" altLang="en-US" b="1" dirty="0">
              <a:solidFill>
                <a:srgbClr val="0000FF"/>
              </a:solidFill>
              <a:latin typeface="宋体" charset="-122"/>
              <a:sym typeface="Symbol" pitchFamily="18" charset="2"/>
            </a:endParaRPr>
          </a:p>
          <a:p>
            <a:pPr>
              <a:lnSpc>
                <a:spcPct val="130000"/>
              </a:lnSpc>
              <a:buSzPct val="100000"/>
              <a:buFont typeface="Wingdings" charset="2"/>
              <a:buChar char="l"/>
            </a:pPr>
            <a:r>
              <a:rPr lang="zh-CN" altLang="en-US" dirty="0">
                <a:solidFill>
                  <a:srgbClr val="0000FF"/>
                </a:solidFill>
                <a:latin typeface="宋体" charset="-122"/>
                <a:sym typeface="Symbol" pitchFamily="18" charset="2"/>
              </a:rPr>
              <a:t>不同种气体：</a:t>
            </a:r>
            <a:r>
              <a:rPr lang="zh-CN" altLang="en-US" dirty="0">
                <a:solidFill>
                  <a:srgbClr val="000000"/>
                </a:solidFill>
                <a:latin typeface="宋体" charset="-122"/>
                <a:sym typeface="Symbol" pitchFamily="18" charset="2"/>
              </a:rPr>
              <a:t> </a:t>
            </a:r>
            <a:r>
              <a:rPr lang="en-US" altLang="zh-CN" baseline="-25000" dirty="0">
                <a:solidFill>
                  <a:srgbClr val="000000"/>
                </a:solidFill>
                <a:latin typeface="宋体" charset="-122"/>
                <a:sym typeface="Symbol" pitchFamily="18" charset="2"/>
              </a:rPr>
              <a:t>T</a:t>
            </a:r>
            <a:r>
              <a:rPr lang="en-US" altLang="zh-CN" dirty="0">
                <a:solidFill>
                  <a:srgbClr val="000000"/>
                </a:solidFill>
                <a:latin typeface="宋体" charset="-122"/>
                <a:sym typeface="Symbol" pitchFamily="18" charset="2"/>
              </a:rPr>
              <a:t>S(</a:t>
            </a:r>
            <a:r>
              <a:rPr lang="zh-CN" altLang="en-US" dirty="0">
                <a:solidFill>
                  <a:srgbClr val="000000"/>
                </a:solidFill>
                <a:latin typeface="Calibri"/>
              </a:rPr>
              <a:t>混合</a:t>
            </a:r>
            <a:r>
              <a:rPr lang="zh-CN" altLang="en-US" dirty="0">
                <a:solidFill>
                  <a:srgbClr val="000000"/>
                </a:solidFill>
                <a:latin typeface="宋体" charset="-122"/>
                <a:sym typeface="Symbol" pitchFamily="18" charset="2"/>
              </a:rPr>
              <a:t>)</a:t>
            </a:r>
            <a:r>
              <a:rPr lang="zh-CN" altLang="en-US" dirty="0">
                <a:solidFill>
                  <a:srgbClr val="000000"/>
                </a:solidFill>
                <a:latin typeface="Calibri"/>
              </a:rPr>
              <a:t>=</a:t>
            </a:r>
            <a:r>
              <a:rPr lang="zh-CN" altLang="en-US" dirty="0">
                <a:solidFill>
                  <a:srgbClr val="000000"/>
                </a:solidFill>
                <a:latin typeface="Calibri"/>
                <a:sym typeface="Symbol" pitchFamily="18" charset="2"/>
              </a:rPr>
              <a:t> </a:t>
            </a:r>
            <a:r>
              <a:rPr lang="zh-CN" altLang="en-US" dirty="0">
                <a:solidFill>
                  <a:srgbClr val="000000"/>
                </a:solidFill>
                <a:latin typeface="宋体" charset="-122"/>
                <a:sym typeface="Symbol" pitchFamily="18" charset="2"/>
              </a:rPr>
              <a:t></a:t>
            </a:r>
            <a:r>
              <a:rPr lang="en-US" altLang="zh-CN" dirty="0">
                <a:solidFill>
                  <a:srgbClr val="000000"/>
                </a:solidFill>
                <a:latin typeface="宋体" charset="-122"/>
                <a:sym typeface="Symbol" pitchFamily="18" charset="2"/>
              </a:rPr>
              <a:t>S</a:t>
            </a:r>
            <a:r>
              <a:rPr lang="en-US" altLang="zh-CN" baseline="-25000" dirty="0">
                <a:solidFill>
                  <a:srgbClr val="000000"/>
                </a:solidFill>
                <a:latin typeface="宋体" charset="-122"/>
                <a:sym typeface="Symbol" pitchFamily="18" charset="2"/>
              </a:rPr>
              <a:t>B</a:t>
            </a:r>
            <a:r>
              <a:rPr lang="en-US" altLang="zh-CN" dirty="0">
                <a:solidFill>
                  <a:srgbClr val="000000"/>
                </a:solidFill>
                <a:latin typeface="宋体" charset="-122"/>
                <a:sym typeface="Symbol" pitchFamily="18" charset="2"/>
              </a:rPr>
              <a:t>=</a:t>
            </a:r>
            <a:r>
              <a:rPr lang="en-US" altLang="zh-CN" dirty="0">
                <a:solidFill>
                  <a:srgbClr val="000000"/>
                </a:solidFill>
                <a:latin typeface="Calibri"/>
                <a:sym typeface="Symbol" pitchFamily="18" charset="2"/>
              </a:rPr>
              <a:t> </a:t>
            </a:r>
            <a:r>
              <a:rPr lang="en-US" altLang="zh-CN" dirty="0" err="1">
                <a:solidFill>
                  <a:srgbClr val="000000"/>
                </a:solidFill>
                <a:latin typeface="宋体" charset="-122"/>
                <a:sym typeface="Symbol" pitchFamily="18" charset="2"/>
              </a:rPr>
              <a:t>nRln</a:t>
            </a:r>
            <a:r>
              <a:rPr lang="en-US" altLang="zh-CN" dirty="0">
                <a:solidFill>
                  <a:srgbClr val="000000"/>
                </a:solidFill>
                <a:latin typeface="宋体" charset="-122"/>
                <a:sym typeface="Symbol" pitchFamily="18" charset="2"/>
              </a:rPr>
              <a:t>(</a:t>
            </a:r>
            <a:r>
              <a:rPr lang="en-US" altLang="zh-CN" dirty="0">
                <a:solidFill>
                  <a:srgbClr val="000000"/>
                </a:solidFill>
                <a:latin typeface="宋体" charset="-122"/>
              </a:rPr>
              <a:t>V</a:t>
            </a:r>
            <a:r>
              <a:rPr lang="en-US" altLang="zh-CN" baseline="-25000" dirty="0">
                <a:solidFill>
                  <a:srgbClr val="000000"/>
                </a:solidFill>
                <a:latin typeface="宋体" charset="-122"/>
              </a:rPr>
              <a:t>2</a:t>
            </a:r>
            <a:r>
              <a:rPr lang="en-US" altLang="zh-CN" dirty="0">
                <a:solidFill>
                  <a:srgbClr val="000000"/>
                </a:solidFill>
                <a:latin typeface="宋体" charset="-122"/>
                <a:sym typeface="Symbol" pitchFamily="18" charset="2"/>
              </a:rPr>
              <a:t>/</a:t>
            </a:r>
            <a:r>
              <a:rPr lang="en-US" altLang="zh-CN" dirty="0">
                <a:solidFill>
                  <a:srgbClr val="000000"/>
                </a:solidFill>
                <a:latin typeface="宋体" charset="-122"/>
              </a:rPr>
              <a:t>V</a:t>
            </a:r>
            <a:r>
              <a:rPr lang="en-US" altLang="zh-CN" baseline="-25000" dirty="0">
                <a:solidFill>
                  <a:srgbClr val="000000"/>
                </a:solidFill>
                <a:latin typeface="宋体" charset="-122"/>
              </a:rPr>
              <a:t>B1</a:t>
            </a:r>
            <a:r>
              <a:rPr lang="en-US" altLang="zh-CN" dirty="0">
                <a:solidFill>
                  <a:srgbClr val="000000"/>
                </a:solidFill>
                <a:latin typeface="宋体" charset="-122"/>
              </a:rPr>
              <a:t>)</a:t>
            </a:r>
            <a:endParaRPr lang="en-US" altLang="zh-CN" dirty="0">
              <a:solidFill>
                <a:srgbClr val="0000FF"/>
              </a:solidFill>
              <a:latin typeface="宋体" charset="-122"/>
              <a:sym typeface="Symbol" pitchFamily="18" charset="2"/>
            </a:endParaRPr>
          </a:p>
          <a:p>
            <a:pPr>
              <a:lnSpc>
                <a:spcPct val="130000"/>
              </a:lnSpc>
              <a:buSzPct val="100000"/>
              <a:buFont typeface="Wingdings" charset="2"/>
              <a:buChar char="l"/>
            </a:pPr>
            <a:r>
              <a:rPr lang="zh-CN" altLang="en-US" dirty="0">
                <a:solidFill>
                  <a:srgbClr val="0000FF"/>
                </a:solidFill>
                <a:latin typeface="宋体" charset="-122"/>
                <a:sym typeface="Symbol" pitchFamily="18" charset="2"/>
              </a:rPr>
              <a:t>同种气体：</a:t>
            </a:r>
            <a:r>
              <a:rPr lang="en-US" altLang="zh-CN" dirty="0">
                <a:solidFill>
                  <a:srgbClr val="0000FF"/>
                </a:solidFill>
                <a:latin typeface="宋体" charset="-122"/>
                <a:sym typeface="Symbol" pitchFamily="18" charset="2"/>
              </a:rPr>
              <a:t>   </a:t>
            </a:r>
            <a:r>
              <a:rPr lang="zh-CN" altLang="en-US" dirty="0">
                <a:solidFill>
                  <a:srgbClr val="000000"/>
                </a:solidFill>
                <a:latin typeface="宋体" charset="-122"/>
                <a:sym typeface="Symbol" pitchFamily="18" charset="2"/>
              </a:rPr>
              <a:t></a:t>
            </a:r>
            <a:r>
              <a:rPr lang="en-US" altLang="zh-CN" baseline="-25000" dirty="0">
                <a:solidFill>
                  <a:srgbClr val="000000"/>
                </a:solidFill>
                <a:latin typeface="宋体" charset="-122"/>
                <a:sym typeface="Symbol" pitchFamily="18" charset="2"/>
              </a:rPr>
              <a:t>T</a:t>
            </a:r>
            <a:r>
              <a:rPr lang="en-US" altLang="zh-CN" dirty="0">
                <a:solidFill>
                  <a:srgbClr val="000000"/>
                </a:solidFill>
                <a:latin typeface="宋体" charset="-122"/>
                <a:sym typeface="Symbol" pitchFamily="18" charset="2"/>
              </a:rPr>
              <a:t>S(</a:t>
            </a:r>
            <a:r>
              <a:rPr lang="zh-CN" altLang="en-US" dirty="0">
                <a:solidFill>
                  <a:srgbClr val="000000"/>
                </a:solidFill>
                <a:latin typeface="Calibri"/>
              </a:rPr>
              <a:t>混合</a:t>
            </a:r>
            <a:r>
              <a:rPr lang="zh-CN" altLang="en-US" dirty="0">
                <a:solidFill>
                  <a:srgbClr val="000000"/>
                </a:solidFill>
                <a:latin typeface="宋体" charset="-122"/>
                <a:sym typeface="Symbol" pitchFamily="18" charset="2"/>
              </a:rPr>
              <a:t>)</a:t>
            </a:r>
            <a:r>
              <a:rPr lang="zh-CN" altLang="en-US" dirty="0">
                <a:solidFill>
                  <a:srgbClr val="000000"/>
                </a:solidFill>
                <a:latin typeface="宋体" charset="-122"/>
              </a:rPr>
              <a:t>=-</a:t>
            </a:r>
            <a:r>
              <a:rPr lang="en-US" altLang="zh-CN" dirty="0" err="1">
                <a:solidFill>
                  <a:srgbClr val="000000"/>
                </a:solidFill>
                <a:latin typeface="宋体" charset="-122"/>
                <a:sym typeface="Symbol" pitchFamily="18" charset="2"/>
              </a:rPr>
              <a:t>nRln</a:t>
            </a:r>
            <a:r>
              <a:rPr lang="en-US" altLang="zh-CN" dirty="0">
                <a:solidFill>
                  <a:srgbClr val="000000"/>
                </a:solidFill>
                <a:latin typeface="宋体" charset="-122"/>
                <a:sym typeface="Symbol" pitchFamily="18" charset="2"/>
              </a:rPr>
              <a:t>(P</a:t>
            </a:r>
            <a:r>
              <a:rPr lang="en-US" altLang="zh-CN" baseline="-25000" dirty="0">
                <a:solidFill>
                  <a:srgbClr val="000000"/>
                </a:solidFill>
                <a:latin typeface="宋体" charset="-122"/>
              </a:rPr>
              <a:t>2</a:t>
            </a:r>
            <a:r>
              <a:rPr lang="en-US" altLang="zh-CN" dirty="0">
                <a:solidFill>
                  <a:srgbClr val="000000"/>
                </a:solidFill>
                <a:latin typeface="宋体" charset="-122"/>
                <a:sym typeface="Symbol" pitchFamily="18" charset="2"/>
              </a:rPr>
              <a:t>/P</a:t>
            </a:r>
            <a:r>
              <a:rPr lang="en-US" altLang="zh-CN" baseline="-25000" dirty="0">
                <a:solidFill>
                  <a:srgbClr val="000000"/>
                </a:solidFill>
                <a:latin typeface="宋体" charset="-122"/>
              </a:rPr>
              <a:t>1</a:t>
            </a:r>
            <a:r>
              <a:rPr lang="en-US" altLang="zh-CN" dirty="0">
                <a:solidFill>
                  <a:srgbClr val="000000"/>
                </a:solidFill>
                <a:latin typeface="宋体" charset="-122"/>
              </a:rPr>
              <a:t>)-n</a:t>
            </a:r>
            <a:r>
              <a:rPr lang="en-US" altLang="zh-CN" dirty="0">
                <a:solidFill>
                  <a:srgbClr val="000000"/>
                </a:solidFill>
                <a:latin typeface="宋体" charset="-122"/>
                <a:sym typeface="Symbol" pitchFamily="18" charset="2"/>
              </a:rPr>
              <a:t></a:t>
            </a:r>
            <a:r>
              <a:rPr lang="en-US" altLang="zh-CN" dirty="0" err="1">
                <a:solidFill>
                  <a:srgbClr val="000000"/>
                </a:solidFill>
                <a:latin typeface="宋体" charset="-122"/>
                <a:sym typeface="Symbol" pitchFamily="18" charset="2"/>
              </a:rPr>
              <a:t>Rln</a:t>
            </a:r>
            <a:r>
              <a:rPr lang="en-US" altLang="zh-CN" dirty="0">
                <a:solidFill>
                  <a:srgbClr val="000000"/>
                </a:solidFill>
                <a:latin typeface="宋体" charset="-122"/>
                <a:sym typeface="Symbol" pitchFamily="18" charset="2"/>
              </a:rPr>
              <a:t>(P</a:t>
            </a:r>
            <a:r>
              <a:rPr lang="en-US" altLang="zh-CN" baseline="-25000" dirty="0">
                <a:solidFill>
                  <a:srgbClr val="000000"/>
                </a:solidFill>
                <a:latin typeface="宋体" charset="-122"/>
              </a:rPr>
              <a:t>2</a:t>
            </a:r>
            <a:r>
              <a:rPr lang="en-US" altLang="zh-CN" dirty="0">
                <a:solidFill>
                  <a:srgbClr val="000000"/>
                </a:solidFill>
                <a:latin typeface="宋体" charset="-122"/>
                <a:sym typeface="Symbol" pitchFamily="18" charset="2"/>
              </a:rPr>
              <a:t>/P</a:t>
            </a:r>
            <a:r>
              <a:rPr lang="en-US" altLang="zh-CN" baseline="-25000" dirty="0">
                <a:solidFill>
                  <a:srgbClr val="000000"/>
                </a:solidFill>
                <a:latin typeface="宋体" charset="-122"/>
              </a:rPr>
              <a:t>1</a:t>
            </a:r>
            <a:r>
              <a:rPr lang="en-US" altLang="zh-CN" dirty="0">
                <a:solidFill>
                  <a:srgbClr val="000000"/>
                </a:solidFill>
                <a:latin typeface="宋体" charset="-122"/>
              </a:rPr>
              <a:t>)</a:t>
            </a:r>
            <a:endParaRPr lang="en-US" altLang="zh-CN" dirty="0">
              <a:solidFill>
                <a:srgbClr val="000000"/>
              </a:solidFill>
              <a:latin typeface="宋体" charset="-122"/>
            </a:endParaRPr>
          </a:p>
        </p:txBody>
      </p:sp>
      <p:sp>
        <p:nvSpPr>
          <p:cNvPr id="84095" name="矩形 5"/>
          <p:cNvSpPr>
            <a:spLocks noChangeArrowheads="1"/>
          </p:cNvSpPr>
          <p:nvPr/>
        </p:nvSpPr>
        <p:spPr bwMode="auto">
          <a:xfrm>
            <a:off x="468313" y="3116263"/>
            <a:ext cx="4895850" cy="1420812"/>
          </a:xfrm>
          <a:prstGeom prst="rect">
            <a:avLst/>
          </a:prstGeom>
          <a:noFill/>
          <a:ln w="9525">
            <a:noFill/>
            <a:miter lim="800000"/>
          </a:ln>
        </p:spPr>
        <p:txBody>
          <a:bodyPr>
            <a:spAutoFit/>
          </a:bodyPr>
          <a:lstStyle/>
          <a:p>
            <a:pPr>
              <a:lnSpc>
                <a:spcPct val="120000"/>
              </a:lnSpc>
              <a:buFont typeface="Wingdings" charset="2"/>
              <a:buNone/>
            </a:pPr>
            <a:r>
              <a:rPr lang="en-US" altLang="zh-CN" b="1" dirty="0">
                <a:latin typeface="宋体" charset="-122"/>
              </a:rPr>
              <a:t>(5)</a:t>
            </a:r>
            <a:r>
              <a:rPr lang="zh-CN" altLang="en-US" b="1" dirty="0">
                <a:latin typeface="宋体" charset="-122"/>
              </a:rPr>
              <a:t>凝聚相纯</a:t>
            </a:r>
            <a:r>
              <a:rPr lang="en-US" altLang="zh-CN" b="1" dirty="0">
                <a:latin typeface="宋体" charset="-122"/>
              </a:rPr>
              <a:t>PTV</a:t>
            </a:r>
            <a:r>
              <a:rPr lang="zh-CN" altLang="en-US" b="1" dirty="0">
                <a:latin typeface="宋体" charset="-122"/>
              </a:rPr>
              <a:t>变化过程</a:t>
            </a:r>
            <a:endParaRPr lang="zh-CN" altLang="en-US" b="1" dirty="0">
              <a:latin typeface="宋体" charset="-122"/>
            </a:endParaRPr>
          </a:p>
          <a:p>
            <a:pPr>
              <a:lnSpc>
                <a:spcPct val="120000"/>
              </a:lnSpc>
              <a:buFont typeface="Wingdings" charset="2"/>
              <a:buNone/>
            </a:pPr>
            <a:r>
              <a:rPr lang="zh-CN" altLang="en-US" dirty="0">
                <a:solidFill>
                  <a:srgbClr val="0000FF"/>
                </a:solidFill>
                <a:latin typeface="宋体" charset="-122"/>
              </a:rPr>
              <a:t>忽略压力影响、忽略体积和体积影响</a:t>
            </a:r>
            <a:endParaRPr lang="zh-CN" altLang="en-US" dirty="0">
              <a:solidFill>
                <a:srgbClr val="0000FF"/>
              </a:solidFill>
              <a:latin typeface="宋体" charset="-122"/>
              <a:sym typeface="Symbol" pitchFamily="18" charset="2"/>
            </a:endParaRPr>
          </a:p>
          <a:p>
            <a:pPr>
              <a:lnSpc>
                <a:spcPct val="120000"/>
              </a:lnSpc>
              <a:buFont typeface="Wingdings" charset="2"/>
              <a:buNone/>
            </a:pPr>
            <a:endParaRPr lang="en-US" altLang="zh-CN" dirty="0">
              <a:solidFill>
                <a:srgbClr val="0000FF"/>
              </a:solidFill>
              <a:latin typeface="宋体" charset="-122"/>
              <a:sym typeface="Symbol" pitchFamily="18" charset="2"/>
            </a:endParaRPr>
          </a:p>
          <a:p>
            <a:pPr>
              <a:lnSpc>
                <a:spcPct val="120000"/>
              </a:lnSpc>
              <a:buFont typeface="Wingdings" charset="2"/>
              <a:buNone/>
            </a:pPr>
            <a:r>
              <a:rPr lang="zh-CN" altLang="en-US" dirty="0">
                <a:solidFill>
                  <a:srgbClr val="0000FF"/>
                </a:solidFill>
                <a:latin typeface="宋体" charset="-122"/>
                <a:sym typeface="Symbol" pitchFamily="18" charset="2"/>
              </a:rPr>
              <a:t>恒温过程</a:t>
            </a:r>
            <a:r>
              <a:rPr lang="zh-CN" altLang="en-US" dirty="0">
                <a:solidFill>
                  <a:srgbClr val="0000FF"/>
                </a:solidFill>
                <a:latin typeface="宋体" charset="-122"/>
              </a:rPr>
              <a:t>: </a:t>
            </a:r>
            <a:r>
              <a:rPr lang="zh-CN" altLang="en-US" dirty="0">
                <a:solidFill>
                  <a:srgbClr val="0000FF"/>
                </a:solidFill>
                <a:latin typeface="宋体" charset="-122"/>
                <a:sym typeface="Symbol" pitchFamily="18" charset="2"/>
              </a:rPr>
              <a:t></a:t>
            </a:r>
            <a:r>
              <a:rPr lang="en-US" altLang="zh-CN" dirty="0">
                <a:solidFill>
                  <a:srgbClr val="0000FF"/>
                </a:solidFill>
                <a:latin typeface="宋体" charset="-122"/>
                <a:sym typeface="Symbol" pitchFamily="18" charset="2"/>
              </a:rPr>
              <a:t>A=-PdV0  G=</a:t>
            </a:r>
            <a:r>
              <a:rPr lang="en-US" altLang="zh-CN" dirty="0" err="1">
                <a:solidFill>
                  <a:srgbClr val="0000FF"/>
                </a:solidFill>
                <a:latin typeface="宋体" charset="-122"/>
                <a:sym typeface="Symbol" pitchFamily="18" charset="2"/>
              </a:rPr>
              <a:t>VdP</a:t>
            </a:r>
            <a:r>
              <a:rPr lang="en-US" altLang="zh-CN" dirty="0" err="1" smtClean="0">
                <a:solidFill>
                  <a:srgbClr val="0000FF"/>
                </a:solidFill>
                <a:latin typeface="宋体" charset="-122"/>
                <a:sym typeface="Symbol" pitchFamily="18" charset="2"/>
              </a:rPr>
              <a:t>V</a:t>
            </a:r>
            <a:r>
              <a:rPr lang="en-US" altLang="zh-CN" dirty="0" smtClean="0">
                <a:solidFill>
                  <a:srgbClr val="0000FF"/>
                </a:solidFill>
                <a:latin typeface="宋体" charset="-122"/>
                <a:sym typeface="Symbol" pitchFamily="18" charset="2"/>
              </a:rPr>
              <a:t>(P</a:t>
            </a:r>
            <a:r>
              <a:rPr lang="en-US" altLang="zh-CN" baseline="-25000" dirty="0" smtClean="0">
                <a:solidFill>
                  <a:srgbClr val="0000FF"/>
                </a:solidFill>
                <a:latin typeface="宋体" charset="-122"/>
                <a:sym typeface="Symbol" pitchFamily="18" charset="2"/>
              </a:rPr>
              <a:t>2</a:t>
            </a:r>
            <a:r>
              <a:rPr lang="en-US" altLang="zh-CN" dirty="0" smtClean="0">
                <a:solidFill>
                  <a:srgbClr val="0000FF"/>
                </a:solidFill>
                <a:latin typeface="宋体" charset="-122"/>
                <a:sym typeface="Symbol" pitchFamily="18" charset="2"/>
              </a:rPr>
              <a:t>-P</a:t>
            </a:r>
            <a:r>
              <a:rPr lang="en-US" altLang="zh-CN" baseline="-25000" dirty="0" smtClean="0">
                <a:solidFill>
                  <a:srgbClr val="0000FF"/>
                </a:solidFill>
                <a:latin typeface="宋体" charset="-122"/>
                <a:sym typeface="Symbol" pitchFamily="18" charset="2"/>
              </a:rPr>
              <a:t>1</a:t>
            </a:r>
            <a:r>
              <a:rPr lang="en-US" altLang="zh-CN" dirty="0" smtClean="0">
                <a:solidFill>
                  <a:srgbClr val="0000FF"/>
                </a:solidFill>
                <a:latin typeface="宋体" charset="-122"/>
                <a:sym typeface="Symbol" pitchFamily="18" charset="2"/>
              </a:rPr>
              <a:t>)</a:t>
            </a:r>
            <a:r>
              <a:rPr lang="en-US" altLang="zh-CN" dirty="0">
                <a:solidFill>
                  <a:srgbClr val="0000FF"/>
                </a:solidFill>
                <a:latin typeface="宋体" charset="-122"/>
                <a:sym typeface="Symbol" pitchFamily="18" charset="2"/>
              </a:rPr>
              <a:t>0</a:t>
            </a:r>
            <a:endParaRPr lang="en-US" altLang="zh-CN" dirty="0">
              <a:solidFill>
                <a:srgbClr val="0000FF"/>
              </a:solidFill>
              <a:latin typeface="宋体" charset="-122"/>
              <a:sym typeface="Symbol" pitchFamily="18" charset="2"/>
            </a:endParaRPr>
          </a:p>
        </p:txBody>
      </p:sp>
      <p:graphicFrame>
        <p:nvGraphicFramePr>
          <p:cNvPr id="7" name="Object 124"/>
          <p:cNvGraphicFramePr>
            <a:graphicFrameLocks noChangeAspect="1"/>
          </p:cNvGraphicFramePr>
          <p:nvPr/>
        </p:nvGraphicFramePr>
        <p:xfrm>
          <a:off x="4859338" y="3284538"/>
          <a:ext cx="2760662" cy="690562"/>
        </p:xfrm>
        <a:graphic>
          <a:graphicData uri="http://schemas.openxmlformats.org/presentationml/2006/ole">
            <mc:AlternateContent xmlns:mc="http://schemas.openxmlformats.org/markup-compatibility/2006">
              <mc:Choice xmlns:v="urn:schemas-microsoft-com:vml" Requires="v">
                <p:oleObj spid="_x0000_s84366" name="公式" r:id="rId1" imgW="0" imgH="0" progId="Equation.3">
                  <p:embed/>
                </p:oleObj>
              </mc:Choice>
              <mc:Fallback>
                <p:oleObj name="公式" r:id="rId1" imgW="0" imgH="0" progId="Equation.3">
                  <p:embed/>
                  <p:pic>
                    <p:nvPicPr>
                      <p:cNvPr id="0" name="Picture 1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9338" y="3284538"/>
                        <a:ext cx="2760662" cy="690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4096" name="矩形 7"/>
          <p:cNvSpPr>
            <a:spLocks noChangeArrowheads="1"/>
          </p:cNvSpPr>
          <p:nvPr/>
        </p:nvSpPr>
        <p:spPr bwMode="auto">
          <a:xfrm>
            <a:off x="496888" y="4537075"/>
            <a:ext cx="7891462" cy="978729"/>
          </a:xfrm>
          <a:prstGeom prst="rect">
            <a:avLst/>
          </a:prstGeom>
          <a:noFill/>
          <a:ln w="9525">
            <a:noFill/>
            <a:miter lim="800000"/>
          </a:ln>
        </p:spPr>
        <p:txBody>
          <a:bodyPr>
            <a:spAutoFit/>
          </a:bodyPr>
          <a:lstStyle/>
          <a:p>
            <a:pPr>
              <a:lnSpc>
                <a:spcPct val="120000"/>
              </a:lnSpc>
            </a:pPr>
            <a:r>
              <a:rPr lang="zh-CN" altLang="en-US" b="1" dirty="0">
                <a:latin typeface="宋体" charset="-122"/>
              </a:rPr>
              <a:t>(</a:t>
            </a:r>
            <a:r>
              <a:rPr lang="en-US" altLang="zh-CN" b="1" dirty="0">
                <a:latin typeface="宋体" charset="-122"/>
              </a:rPr>
              <a:t>6</a:t>
            </a:r>
            <a:r>
              <a:rPr lang="zh-CN" altLang="en-US" b="1" dirty="0">
                <a:latin typeface="宋体" charset="-122"/>
              </a:rPr>
              <a:t>)利用热力学基本方程式计算纯</a:t>
            </a:r>
            <a:r>
              <a:rPr lang="en-US" altLang="zh-CN" b="1" dirty="0">
                <a:latin typeface="宋体" charset="-122"/>
              </a:rPr>
              <a:t>PVT</a:t>
            </a:r>
            <a:r>
              <a:rPr lang="zh-CN" altLang="en-US" b="1" dirty="0">
                <a:latin typeface="宋体" charset="-122"/>
              </a:rPr>
              <a:t>变化过程</a:t>
            </a:r>
            <a:endParaRPr lang="zh-CN" altLang="en-US" b="1" dirty="0">
              <a:latin typeface="宋体" charset="-122"/>
            </a:endParaRPr>
          </a:p>
          <a:p>
            <a:pPr>
              <a:buFont typeface="Wingdings" charset="2"/>
              <a:buNone/>
            </a:pPr>
            <a:r>
              <a:rPr lang="zh-CN" altLang="en-US" dirty="0">
                <a:solidFill>
                  <a:srgbClr val="0000FF"/>
                </a:solidFill>
                <a:latin typeface="宋体" charset="-122"/>
              </a:rPr>
              <a:t> </a:t>
            </a:r>
            <a:endParaRPr lang="en-US" altLang="zh-CN" dirty="0">
              <a:solidFill>
                <a:srgbClr val="0000FF"/>
              </a:solidFill>
              <a:latin typeface="宋体" charset="-122"/>
            </a:endParaRPr>
          </a:p>
          <a:p>
            <a:pPr>
              <a:buFont typeface="Wingdings" charset="2"/>
              <a:buNone/>
            </a:pPr>
            <a:r>
              <a:rPr lang="en-US" altLang="zh-CN" dirty="0">
                <a:solidFill>
                  <a:srgbClr val="0000FF"/>
                </a:solidFill>
                <a:latin typeface="宋体" charset="-122"/>
              </a:rPr>
              <a:t> </a:t>
            </a:r>
            <a:r>
              <a:rPr lang="en-US" altLang="zh-CN" dirty="0" err="1">
                <a:solidFill>
                  <a:srgbClr val="0000FF"/>
                </a:solidFill>
                <a:latin typeface="宋体" charset="-122"/>
              </a:rPr>
              <a:t>dU</a:t>
            </a:r>
            <a:r>
              <a:rPr lang="en-US" altLang="zh-CN" dirty="0">
                <a:solidFill>
                  <a:srgbClr val="0000FF"/>
                </a:solidFill>
                <a:latin typeface="宋体" charset="-122"/>
              </a:rPr>
              <a:t>=</a:t>
            </a:r>
            <a:r>
              <a:rPr lang="en-US" altLang="zh-CN" dirty="0" err="1">
                <a:solidFill>
                  <a:srgbClr val="0000FF"/>
                </a:solidFill>
                <a:latin typeface="宋体" charset="-122"/>
              </a:rPr>
              <a:t>TdS-PdV</a:t>
            </a:r>
            <a:r>
              <a:rPr lang="en-US" altLang="zh-CN" dirty="0">
                <a:solidFill>
                  <a:srgbClr val="0000FF"/>
                </a:solidFill>
                <a:latin typeface="宋体" charset="-122"/>
              </a:rPr>
              <a:t>  </a:t>
            </a:r>
            <a:r>
              <a:rPr lang="en-US" altLang="zh-CN" dirty="0" err="1">
                <a:solidFill>
                  <a:srgbClr val="0000FF"/>
                </a:solidFill>
                <a:latin typeface="宋体" charset="-122"/>
              </a:rPr>
              <a:t>dH</a:t>
            </a:r>
            <a:r>
              <a:rPr lang="en-US" altLang="zh-CN" dirty="0">
                <a:solidFill>
                  <a:srgbClr val="0000FF"/>
                </a:solidFill>
                <a:latin typeface="宋体" charset="-122"/>
              </a:rPr>
              <a:t>=</a:t>
            </a:r>
            <a:r>
              <a:rPr lang="en-US" altLang="zh-CN" dirty="0" err="1">
                <a:solidFill>
                  <a:srgbClr val="0000FF"/>
                </a:solidFill>
                <a:latin typeface="宋体" charset="-122"/>
              </a:rPr>
              <a:t>TdS+VdP</a:t>
            </a:r>
            <a:r>
              <a:rPr lang="en-US" altLang="zh-CN" dirty="0">
                <a:solidFill>
                  <a:srgbClr val="0000FF"/>
                </a:solidFill>
                <a:latin typeface="宋体" charset="-122"/>
              </a:rPr>
              <a:t>   </a:t>
            </a:r>
            <a:r>
              <a:rPr lang="en-US" altLang="zh-CN" dirty="0" err="1">
                <a:solidFill>
                  <a:srgbClr val="0000FF"/>
                </a:solidFill>
                <a:latin typeface="宋体" charset="-122"/>
              </a:rPr>
              <a:t>dA</a:t>
            </a:r>
            <a:r>
              <a:rPr lang="en-US" altLang="zh-CN" dirty="0">
                <a:solidFill>
                  <a:srgbClr val="0000FF"/>
                </a:solidFill>
                <a:latin typeface="宋体" charset="-122"/>
              </a:rPr>
              <a:t>=-</a:t>
            </a:r>
            <a:r>
              <a:rPr lang="en-US" altLang="zh-CN" dirty="0" err="1">
                <a:solidFill>
                  <a:srgbClr val="0000FF"/>
                </a:solidFill>
                <a:latin typeface="宋体" charset="-122"/>
              </a:rPr>
              <a:t>SdT-PdV</a:t>
            </a:r>
            <a:r>
              <a:rPr lang="en-US" altLang="zh-CN" dirty="0">
                <a:solidFill>
                  <a:srgbClr val="0000FF"/>
                </a:solidFill>
                <a:latin typeface="宋体" charset="-122"/>
              </a:rPr>
              <a:t>    </a:t>
            </a:r>
            <a:r>
              <a:rPr lang="en-US" altLang="zh-CN" dirty="0" err="1">
                <a:solidFill>
                  <a:srgbClr val="0000FF"/>
                </a:solidFill>
                <a:latin typeface="宋体" charset="-122"/>
              </a:rPr>
              <a:t>dG</a:t>
            </a:r>
            <a:r>
              <a:rPr lang="en-US" altLang="zh-CN" dirty="0">
                <a:solidFill>
                  <a:srgbClr val="0000FF"/>
                </a:solidFill>
                <a:latin typeface="宋体" charset="-122"/>
              </a:rPr>
              <a:t>=-</a:t>
            </a:r>
            <a:r>
              <a:rPr lang="en-US" altLang="zh-CN" dirty="0" err="1">
                <a:solidFill>
                  <a:srgbClr val="0000FF"/>
                </a:solidFill>
                <a:latin typeface="宋体" charset="-122"/>
              </a:rPr>
              <a:t>SdT+VdP</a:t>
            </a:r>
            <a:endParaRPr lang="en-US" altLang="zh-CN" dirty="0">
              <a:solidFill>
                <a:srgbClr val="0000FF"/>
              </a:solidFill>
              <a:latin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56" name="矩形 4"/>
          <p:cNvSpPr>
            <a:spLocks noChangeArrowheads="1"/>
          </p:cNvSpPr>
          <p:nvPr/>
        </p:nvSpPr>
        <p:spPr bwMode="auto">
          <a:xfrm>
            <a:off x="161925" y="136525"/>
            <a:ext cx="8586788" cy="923330"/>
          </a:xfrm>
          <a:prstGeom prst="rect">
            <a:avLst/>
          </a:prstGeom>
          <a:noFill/>
          <a:ln w="9525">
            <a:noFill/>
            <a:miter lim="800000"/>
          </a:ln>
        </p:spPr>
        <p:txBody>
          <a:bodyPr>
            <a:spAutoFit/>
          </a:bodyPr>
          <a:lstStyle/>
          <a:p>
            <a:pPr>
              <a:lnSpc>
                <a:spcPct val="150000"/>
              </a:lnSpc>
            </a:pPr>
            <a:r>
              <a:rPr lang="zh-CN" altLang="en-US" b="1" dirty="0">
                <a:solidFill>
                  <a:schemeClr val="tx2"/>
                </a:solidFill>
                <a:latin typeface="宋体" charset="-122"/>
              </a:rPr>
              <a:t>4</a:t>
            </a:r>
            <a:r>
              <a:rPr lang="zh-CN" altLang="en-US" b="1" dirty="0">
                <a:solidFill>
                  <a:schemeClr val="tx2"/>
                </a:solidFill>
                <a:latin typeface="Calibri"/>
              </a:rPr>
              <a:t>．本章有关计算</a:t>
            </a:r>
            <a:endParaRPr lang="zh-CN" altLang="en-US" b="1" dirty="0">
              <a:solidFill>
                <a:srgbClr val="0000FF"/>
              </a:solidFill>
              <a:latin typeface="Calibri"/>
            </a:endParaRPr>
          </a:p>
          <a:p>
            <a:pPr>
              <a:lnSpc>
                <a:spcPct val="150000"/>
              </a:lnSpc>
              <a:buFont typeface="Wingdings" charset="2"/>
              <a:buNone/>
            </a:pPr>
            <a:r>
              <a:rPr lang="zh-CN" altLang="en-US" b="1" dirty="0">
                <a:latin typeface="宋体" charset="-122"/>
              </a:rPr>
              <a:t>(</a:t>
            </a:r>
            <a:r>
              <a:rPr lang="en-US" altLang="zh-CN" b="1" dirty="0">
                <a:latin typeface="宋体" charset="-122"/>
              </a:rPr>
              <a:t>7)</a:t>
            </a:r>
            <a:r>
              <a:rPr lang="zh-CN" altLang="en-US" b="1" dirty="0">
                <a:latin typeface="Calibri"/>
              </a:rPr>
              <a:t>可逆相变过程：    </a:t>
            </a:r>
            <a:r>
              <a:rPr lang="zh-CN" altLang="en-US" dirty="0">
                <a:solidFill>
                  <a:srgbClr val="0000FF"/>
                </a:solidFill>
                <a:latin typeface="宋体" charset="-122"/>
                <a:sym typeface="Symbol" pitchFamily="18" charset="2"/>
              </a:rPr>
              <a:t></a:t>
            </a:r>
            <a:r>
              <a:rPr lang="en-US" altLang="zh-CN" dirty="0">
                <a:solidFill>
                  <a:srgbClr val="0000FF"/>
                </a:solidFill>
                <a:latin typeface="宋体" charset="-122"/>
                <a:sym typeface="Symbol" pitchFamily="18" charset="2"/>
              </a:rPr>
              <a:t>S=n</a:t>
            </a:r>
            <a:r>
              <a:rPr lang="zh-CN" altLang="en-US" baseline="-25000" dirty="0">
                <a:solidFill>
                  <a:srgbClr val="0000FF"/>
                </a:solidFill>
                <a:latin typeface="宋体" charset="-122"/>
              </a:rPr>
              <a:t>相变</a:t>
            </a:r>
            <a:r>
              <a:rPr lang="en-US" altLang="zh-CN" dirty="0" err="1">
                <a:solidFill>
                  <a:srgbClr val="0000FF"/>
                </a:solidFill>
                <a:latin typeface="宋体" charset="-122"/>
                <a:sym typeface="Symbol" pitchFamily="18" charset="2"/>
              </a:rPr>
              <a:t>H</a:t>
            </a:r>
            <a:r>
              <a:rPr lang="en-US" altLang="zh-CN" baseline="-25000" dirty="0" err="1">
                <a:solidFill>
                  <a:srgbClr val="0000FF"/>
                </a:solidFill>
                <a:latin typeface="宋体" charset="-122"/>
                <a:sym typeface="Symbol" pitchFamily="18" charset="2"/>
              </a:rPr>
              <a:t>m</a:t>
            </a:r>
            <a:r>
              <a:rPr lang="en-US" altLang="zh-CN" dirty="0">
                <a:solidFill>
                  <a:srgbClr val="0000FF"/>
                </a:solidFill>
                <a:latin typeface="宋体" charset="-122"/>
                <a:sym typeface="Symbol" pitchFamily="18" charset="2"/>
              </a:rPr>
              <a:t>(T)/T   G=0      A=G-(PV)=-PV</a:t>
            </a:r>
            <a:endParaRPr lang="en-US" altLang="zh-CN" dirty="0">
              <a:solidFill>
                <a:srgbClr val="0000FF"/>
              </a:solidFill>
              <a:latin typeface="宋体" charset="-122"/>
              <a:sym typeface="Symbol" pitchFamily="18" charset="2"/>
            </a:endParaRPr>
          </a:p>
        </p:txBody>
      </p:sp>
      <p:sp>
        <p:nvSpPr>
          <p:cNvPr id="85358" name="矩形 6"/>
          <p:cNvSpPr>
            <a:spLocks noChangeArrowheads="1"/>
          </p:cNvSpPr>
          <p:nvPr/>
        </p:nvSpPr>
        <p:spPr bwMode="auto">
          <a:xfrm>
            <a:off x="185073" y="1196752"/>
            <a:ext cx="7993062" cy="1171575"/>
          </a:xfrm>
          <a:prstGeom prst="rect">
            <a:avLst/>
          </a:prstGeom>
          <a:noFill/>
          <a:ln w="9525">
            <a:noFill/>
            <a:miter lim="800000"/>
          </a:ln>
        </p:spPr>
        <p:txBody>
          <a:bodyPr>
            <a:spAutoFit/>
          </a:bodyPr>
          <a:lstStyle/>
          <a:p>
            <a:pPr>
              <a:lnSpc>
                <a:spcPct val="130000"/>
              </a:lnSpc>
            </a:pPr>
            <a:r>
              <a:rPr lang="zh-CN" altLang="en-US" b="1" dirty="0" smtClean="0">
                <a:latin typeface="宋体" charset="-122"/>
              </a:rPr>
              <a:t>(</a:t>
            </a:r>
            <a:r>
              <a:rPr lang="en-US" altLang="zh-CN" b="1" dirty="0">
                <a:latin typeface="宋体" charset="-122"/>
              </a:rPr>
              <a:t>8</a:t>
            </a:r>
            <a:r>
              <a:rPr lang="zh-CN" altLang="en-US" b="1" dirty="0" smtClean="0">
                <a:latin typeface="宋体" charset="-122"/>
              </a:rPr>
              <a:t>)</a:t>
            </a:r>
            <a:r>
              <a:rPr lang="zh-CN" altLang="en-US" b="1" dirty="0">
                <a:latin typeface="宋体" charset="-122"/>
                <a:sym typeface="Symbol" pitchFamily="18" charset="2"/>
              </a:rPr>
              <a:t>不</a:t>
            </a:r>
            <a:r>
              <a:rPr lang="zh-CN" altLang="en-US" b="1" dirty="0">
                <a:latin typeface="Calibri"/>
              </a:rPr>
              <a:t>可逆相变过程</a:t>
            </a:r>
            <a:endParaRPr lang="en-US" altLang="zh-CN" b="1" dirty="0">
              <a:latin typeface="Calibri"/>
            </a:endParaRPr>
          </a:p>
          <a:p>
            <a:pPr>
              <a:lnSpc>
                <a:spcPct val="130000"/>
              </a:lnSpc>
              <a:buSzPct val="100000"/>
              <a:buFont typeface="Wingdings" charset="2"/>
              <a:buChar char="l"/>
            </a:pPr>
            <a:r>
              <a:rPr lang="zh-CN" altLang="en-US" dirty="0">
                <a:solidFill>
                  <a:srgbClr val="0000FF"/>
                </a:solidFill>
                <a:latin typeface="宋体" charset="-122"/>
                <a:sym typeface="Symbol" pitchFamily="18" charset="2"/>
              </a:rPr>
              <a:t>不</a:t>
            </a:r>
            <a:r>
              <a:rPr lang="zh-CN" altLang="en-US" dirty="0">
                <a:solidFill>
                  <a:srgbClr val="0000FF"/>
                </a:solidFill>
                <a:latin typeface="Calibri"/>
              </a:rPr>
              <a:t>可逆相变过程</a:t>
            </a:r>
            <a:r>
              <a:rPr lang="zh-CN" altLang="en-US" dirty="0">
                <a:solidFill>
                  <a:srgbClr val="0000FF"/>
                </a:solidFill>
                <a:latin typeface="宋体" charset="-122"/>
                <a:sym typeface="Symbol" pitchFamily="18" charset="2"/>
              </a:rPr>
              <a:t></a:t>
            </a:r>
            <a:r>
              <a:rPr lang="en-US" altLang="zh-CN" dirty="0">
                <a:solidFill>
                  <a:srgbClr val="0000FF"/>
                </a:solidFill>
                <a:latin typeface="宋体" charset="-122"/>
                <a:sym typeface="Symbol" pitchFamily="18" charset="2"/>
              </a:rPr>
              <a:t>S、A、G</a:t>
            </a:r>
            <a:r>
              <a:rPr lang="zh-CN" altLang="en-US" dirty="0">
                <a:solidFill>
                  <a:srgbClr val="0000FF"/>
                </a:solidFill>
                <a:latin typeface="宋体" charset="-122"/>
                <a:sym typeface="Symbol" pitchFamily="18" charset="2"/>
              </a:rPr>
              <a:t>的计算，要用设计过程的方法。</a:t>
            </a:r>
            <a:endParaRPr lang="en-US" altLang="zh-CN" dirty="0">
              <a:solidFill>
                <a:srgbClr val="0000FF"/>
              </a:solidFill>
              <a:latin typeface="宋体" charset="-122"/>
              <a:sym typeface="Symbol" pitchFamily="18" charset="2"/>
            </a:endParaRPr>
          </a:p>
          <a:p>
            <a:pPr>
              <a:lnSpc>
                <a:spcPct val="130000"/>
              </a:lnSpc>
              <a:buSzPct val="100000"/>
              <a:buFont typeface="Wingdings" charset="2"/>
              <a:buChar char="l"/>
            </a:pPr>
            <a:r>
              <a:rPr lang="zh-CN" altLang="en-US" dirty="0">
                <a:solidFill>
                  <a:srgbClr val="0000FF"/>
                </a:solidFill>
                <a:latin typeface="宋体" charset="-122"/>
                <a:sym typeface="Symbol" pitchFamily="18" charset="2"/>
              </a:rPr>
              <a:t>设计一个过程多步的</a:t>
            </a:r>
            <a:r>
              <a:rPr lang="zh-CN" altLang="en-US" dirty="0">
                <a:solidFill>
                  <a:srgbClr val="0000FF"/>
                </a:solidFill>
                <a:latin typeface="Calibri"/>
              </a:rPr>
              <a:t>可逆</a:t>
            </a:r>
            <a:r>
              <a:rPr lang="zh-CN" altLang="en-US" dirty="0">
                <a:solidFill>
                  <a:srgbClr val="0000FF"/>
                </a:solidFill>
                <a:latin typeface="宋体" charset="-122"/>
                <a:sym typeface="Symbol" pitchFamily="18" charset="2"/>
              </a:rPr>
              <a:t>过程</a:t>
            </a:r>
            <a:r>
              <a:rPr lang="en-US" altLang="zh-CN" dirty="0">
                <a:solidFill>
                  <a:srgbClr val="0000FF"/>
                </a:solidFill>
                <a:latin typeface="宋体" charset="-122"/>
                <a:sym typeface="Symbol" pitchFamily="18" charset="2"/>
              </a:rPr>
              <a:t>,</a:t>
            </a:r>
            <a:r>
              <a:rPr lang="zh-CN" altLang="en-US" dirty="0">
                <a:solidFill>
                  <a:srgbClr val="0000FF"/>
                </a:solidFill>
                <a:latin typeface="宋体" charset="-122"/>
                <a:sym typeface="Symbol" pitchFamily="18" charset="2"/>
              </a:rPr>
              <a:t>该过程由纯</a:t>
            </a:r>
            <a:r>
              <a:rPr lang="en-US" altLang="zh-CN" dirty="0">
                <a:solidFill>
                  <a:srgbClr val="0000FF"/>
                </a:solidFill>
                <a:latin typeface="宋体" charset="-122"/>
                <a:sym typeface="Symbol" pitchFamily="18" charset="2"/>
              </a:rPr>
              <a:t>PVT</a:t>
            </a:r>
            <a:r>
              <a:rPr lang="zh-CN" altLang="en-US" dirty="0">
                <a:solidFill>
                  <a:srgbClr val="0000FF"/>
                </a:solidFill>
                <a:latin typeface="宋体" charset="-122"/>
                <a:sym typeface="Symbol" pitchFamily="18" charset="2"/>
              </a:rPr>
              <a:t>变化和</a:t>
            </a:r>
            <a:r>
              <a:rPr lang="zh-CN" altLang="en-US" dirty="0">
                <a:solidFill>
                  <a:srgbClr val="0000FF"/>
                </a:solidFill>
                <a:latin typeface="Calibri"/>
              </a:rPr>
              <a:t>可逆相变组成。</a:t>
            </a:r>
            <a:endParaRPr lang="zh-CN" altLang="en-US" dirty="0">
              <a:solidFill>
                <a:srgbClr val="0000FF"/>
              </a:solidFill>
              <a:latin typeface="Calibri"/>
            </a:endParaRPr>
          </a:p>
        </p:txBody>
      </p:sp>
      <p:sp>
        <p:nvSpPr>
          <p:cNvPr id="85359" name="矩形 7"/>
          <p:cNvSpPr>
            <a:spLocks noChangeArrowheads="1"/>
          </p:cNvSpPr>
          <p:nvPr/>
        </p:nvSpPr>
        <p:spPr bwMode="auto">
          <a:xfrm>
            <a:off x="211249" y="2368327"/>
            <a:ext cx="4572000" cy="1477963"/>
          </a:xfrm>
          <a:prstGeom prst="rect">
            <a:avLst/>
          </a:prstGeom>
          <a:noFill/>
          <a:ln w="9525">
            <a:noFill/>
            <a:miter lim="800000"/>
          </a:ln>
        </p:spPr>
        <p:txBody>
          <a:bodyPr>
            <a:spAutoFit/>
          </a:bodyPr>
          <a:lstStyle/>
          <a:p>
            <a:pPr>
              <a:buFont typeface="Wingdings" charset="2"/>
              <a:buNone/>
            </a:pPr>
            <a:r>
              <a:rPr lang="zh-CN" altLang="en-US" b="1" dirty="0" smtClean="0">
                <a:latin typeface="宋体" charset="-122"/>
              </a:rPr>
              <a:t>(</a:t>
            </a:r>
            <a:r>
              <a:rPr lang="en-US" altLang="zh-CN" b="1" dirty="0" smtClean="0">
                <a:latin typeface="宋体" charset="-122"/>
              </a:rPr>
              <a:t>9</a:t>
            </a:r>
            <a:r>
              <a:rPr lang="zh-CN" altLang="en-US" b="1" dirty="0" smtClean="0">
                <a:latin typeface="宋体" charset="-122"/>
              </a:rPr>
              <a:t>)</a:t>
            </a:r>
            <a:r>
              <a:rPr lang="zh-CN" altLang="en-US" b="1" dirty="0">
                <a:latin typeface="Calibri"/>
              </a:rPr>
              <a:t>克拉佩龙方程</a:t>
            </a:r>
            <a:r>
              <a:rPr lang="zh-CN" altLang="en-US" b="1" dirty="0">
                <a:latin typeface="宋体" charset="-122"/>
              </a:rPr>
              <a:t>:</a:t>
            </a:r>
            <a:endParaRPr lang="en-US" altLang="zh-CN" b="1" dirty="0">
              <a:latin typeface="宋体" charset="-122"/>
            </a:endParaRPr>
          </a:p>
          <a:p>
            <a:pPr>
              <a:buFont typeface="Wingdings" charset="2"/>
              <a:buNone/>
            </a:pPr>
            <a:endParaRPr lang="en-US" altLang="zh-CN" dirty="0">
              <a:solidFill>
                <a:srgbClr val="0000FF"/>
              </a:solidFill>
              <a:latin typeface="宋体" charset="-122"/>
            </a:endParaRPr>
          </a:p>
          <a:p>
            <a:pPr>
              <a:buFont typeface="Wingdings" charset="2"/>
              <a:buNone/>
            </a:pPr>
            <a:endParaRPr lang="en-US" altLang="zh-CN" dirty="0">
              <a:solidFill>
                <a:srgbClr val="0000FF"/>
              </a:solidFill>
              <a:latin typeface="宋体" charset="-122"/>
            </a:endParaRPr>
          </a:p>
          <a:p>
            <a:pPr>
              <a:buFont typeface="Wingdings" charset="2"/>
              <a:buNone/>
            </a:pPr>
            <a:endParaRPr lang="en-US" altLang="zh-CN" dirty="0">
              <a:solidFill>
                <a:srgbClr val="0000FF"/>
              </a:solidFill>
              <a:latin typeface="宋体" charset="-122"/>
            </a:endParaRPr>
          </a:p>
          <a:p>
            <a:pPr>
              <a:buFont typeface="Wingdings" charset="2"/>
              <a:buNone/>
            </a:pPr>
            <a:endParaRPr lang="zh-CN" altLang="en-US" dirty="0">
              <a:solidFill>
                <a:srgbClr val="0000FF"/>
              </a:solidFill>
              <a:latin typeface="宋体" charset="-122"/>
            </a:endParaRPr>
          </a:p>
        </p:txBody>
      </p:sp>
      <p:sp>
        <p:nvSpPr>
          <p:cNvPr id="85360" name="矩形 9"/>
          <p:cNvSpPr>
            <a:spLocks noChangeArrowheads="1"/>
          </p:cNvSpPr>
          <p:nvPr/>
        </p:nvSpPr>
        <p:spPr bwMode="auto">
          <a:xfrm>
            <a:off x="211249" y="2784252"/>
            <a:ext cx="4572000" cy="646112"/>
          </a:xfrm>
          <a:prstGeom prst="rect">
            <a:avLst/>
          </a:prstGeom>
          <a:noFill/>
          <a:ln w="9525">
            <a:noFill/>
            <a:miter lim="800000"/>
          </a:ln>
        </p:spPr>
        <p:txBody>
          <a:bodyPr>
            <a:spAutoFit/>
          </a:bodyPr>
          <a:lstStyle/>
          <a:p>
            <a:pPr>
              <a:buFont typeface="Wingdings" charset="2"/>
              <a:buNone/>
            </a:pPr>
            <a:r>
              <a:rPr lang="zh-CN" altLang="en-US" dirty="0">
                <a:solidFill>
                  <a:srgbClr val="0000FF"/>
                </a:solidFill>
                <a:latin typeface="Calibri"/>
              </a:rPr>
              <a:t>克拉佩龙方程</a:t>
            </a:r>
            <a:r>
              <a:rPr lang="zh-CN" altLang="en-US" dirty="0">
                <a:solidFill>
                  <a:srgbClr val="0000FF"/>
                </a:solidFill>
                <a:latin typeface="宋体" charset="-122"/>
              </a:rPr>
              <a:t>:</a:t>
            </a:r>
            <a:endParaRPr lang="en-US" altLang="zh-CN" dirty="0">
              <a:solidFill>
                <a:srgbClr val="0000FF"/>
              </a:solidFill>
              <a:latin typeface="宋体" charset="-122"/>
            </a:endParaRPr>
          </a:p>
          <a:p>
            <a:pPr>
              <a:buFont typeface="Wingdings" charset="2"/>
              <a:buNone/>
            </a:pPr>
            <a:r>
              <a:rPr lang="zh-CN" altLang="en-US" dirty="0">
                <a:solidFill>
                  <a:srgbClr val="0000FF"/>
                </a:solidFill>
                <a:latin typeface="宋体" charset="-122"/>
              </a:rPr>
              <a:t>(适用于纯组分任意两相平衡)</a:t>
            </a:r>
            <a:endParaRPr lang="zh-CN" altLang="en-US" dirty="0">
              <a:solidFill>
                <a:srgbClr val="0000FF"/>
              </a:solidFill>
              <a:latin typeface="宋体" charset="-122"/>
            </a:endParaRPr>
          </a:p>
        </p:txBody>
      </p:sp>
      <p:graphicFrame>
        <p:nvGraphicFramePr>
          <p:cNvPr id="11" name="Object 362"/>
          <p:cNvGraphicFramePr>
            <a:graphicFrameLocks noChangeAspect="1"/>
          </p:cNvGraphicFramePr>
          <p:nvPr/>
        </p:nvGraphicFramePr>
        <p:xfrm>
          <a:off x="323528" y="3645024"/>
          <a:ext cx="4764087" cy="623887"/>
        </p:xfrm>
        <a:graphic>
          <a:graphicData uri="http://schemas.openxmlformats.org/presentationml/2006/ole">
            <mc:AlternateContent xmlns:mc="http://schemas.openxmlformats.org/markup-compatibility/2006">
              <mc:Choice xmlns:v="urn:schemas-microsoft-com:vml" Requires="v">
                <p:oleObj spid="_x0000_s221198" name="公式" r:id="rId1" imgW="0" imgH="0" progId="Equation.3">
                  <p:embed/>
                </p:oleObj>
              </mc:Choice>
              <mc:Fallback>
                <p:oleObj name="公式" r:id="rId1" imgW="0" imgH="0" progId="Equation.3">
                  <p:embed/>
                  <p:pic>
                    <p:nvPicPr>
                      <p:cNvPr id="0" name="Picture 3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645024"/>
                        <a:ext cx="4764087" cy="623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5361" name="矩形 5"/>
          <p:cNvSpPr>
            <a:spLocks noChangeArrowheads="1"/>
          </p:cNvSpPr>
          <p:nvPr/>
        </p:nvSpPr>
        <p:spPr bwMode="auto">
          <a:xfrm>
            <a:off x="323528" y="4581128"/>
            <a:ext cx="3421062" cy="400050"/>
          </a:xfrm>
          <a:prstGeom prst="rect">
            <a:avLst/>
          </a:prstGeom>
          <a:noFill/>
          <a:ln w="9525">
            <a:noFill/>
            <a:miter lim="800000"/>
          </a:ln>
        </p:spPr>
        <p:txBody>
          <a:bodyPr>
            <a:spAutoFit/>
          </a:bodyPr>
          <a:lstStyle/>
          <a:p>
            <a:r>
              <a:rPr kumimoji="1" lang="zh-CN" altLang="en-US" sz="2000" dirty="0">
                <a:solidFill>
                  <a:srgbClr val="0000FF"/>
                </a:solidFill>
                <a:latin typeface="华文宋体"/>
                <a:ea typeface="华文宋体"/>
                <a:cs typeface="华文宋体"/>
                <a:sym typeface="Symbol" pitchFamily="18" charset="2"/>
              </a:rPr>
              <a:t>固</a:t>
            </a:r>
            <a:r>
              <a:rPr kumimoji="1" lang="en-US" altLang="zh-CN" sz="2000" dirty="0">
                <a:solidFill>
                  <a:srgbClr val="0000FF"/>
                </a:solidFill>
                <a:latin typeface="华文宋体"/>
                <a:ea typeface="华文宋体"/>
                <a:cs typeface="华文宋体"/>
                <a:sym typeface="Symbol" pitchFamily="18" charset="2"/>
              </a:rPr>
              <a:t>—</a:t>
            </a:r>
            <a:r>
              <a:rPr kumimoji="1" lang="zh-CN" altLang="en-US" sz="2000" dirty="0">
                <a:solidFill>
                  <a:srgbClr val="0000FF"/>
                </a:solidFill>
                <a:latin typeface="华文宋体"/>
                <a:ea typeface="华文宋体"/>
                <a:cs typeface="华文宋体"/>
                <a:sym typeface="Symbol" pitchFamily="18" charset="2"/>
              </a:rPr>
              <a:t>液或固</a:t>
            </a:r>
            <a:r>
              <a:rPr kumimoji="1" lang="en-US" altLang="zh-CN" sz="2000" dirty="0">
                <a:solidFill>
                  <a:srgbClr val="0000FF"/>
                </a:solidFill>
                <a:latin typeface="华文宋体"/>
                <a:ea typeface="华文宋体"/>
                <a:cs typeface="华文宋体"/>
                <a:sym typeface="Symbol" pitchFamily="18" charset="2"/>
              </a:rPr>
              <a:t>—</a:t>
            </a:r>
            <a:r>
              <a:rPr kumimoji="1" lang="zh-CN" altLang="en-US" sz="2000" dirty="0">
                <a:solidFill>
                  <a:srgbClr val="0000FF"/>
                </a:solidFill>
                <a:latin typeface="华文宋体"/>
                <a:ea typeface="华文宋体"/>
                <a:cs typeface="华文宋体"/>
                <a:sym typeface="Symbol" pitchFamily="18" charset="2"/>
              </a:rPr>
              <a:t>固平衡积分式</a:t>
            </a:r>
            <a:endParaRPr kumimoji="1" lang="zh-CN" altLang="en-US" sz="2000" dirty="0">
              <a:solidFill>
                <a:srgbClr val="0000FF"/>
              </a:solidFill>
              <a:latin typeface="华文宋体"/>
              <a:ea typeface="华文宋体"/>
              <a:cs typeface="华文宋体"/>
              <a:sym typeface="Symbol" pitchFamily="18" charset="2"/>
            </a:endParaRPr>
          </a:p>
        </p:txBody>
      </p:sp>
      <p:graphicFrame>
        <p:nvGraphicFramePr>
          <p:cNvPr id="85355" name="Object 363"/>
          <p:cNvGraphicFramePr>
            <a:graphicFrameLocks noChangeAspect="1"/>
          </p:cNvGraphicFramePr>
          <p:nvPr/>
        </p:nvGraphicFramePr>
        <p:xfrm>
          <a:off x="4011613" y="4626074"/>
          <a:ext cx="3302000" cy="819150"/>
        </p:xfrm>
        <a:graphic>
          <a:graphicData uri="http://schemas.openxmlformats.org/presentationml/2006/ole">
            <mc:AlternateContent xmlns:mc="http://schemas.openxmlformats.org/markup-compatibility/2006">
              <mc:Choice xmlns:v="urn:schemas-microsoft-com:vml" Requires="v">
                <p:oleObj spid="_x0000_s221199" name="公式" r:id="rId3" imgW="0" imgH="0" progId="Equation.3">
                  <p:embed/>
                </p:oleObj>
              </mc:Choice>
              <mc:Fallback>
                <p:oleObj name="公式" r:id="rId3" imgW="0" imgH="0" progId="Equation.3">
                  <p:embed/>
                  <p:pic>
                    <p:nvPicPr>
                      <p:cNvPr id="0" name="Picture 363"/>
                      <p:cNvPicPr>
                        <a:picLocks noChangeAspect="1" noChangeArrowheads="1"/>
                      </p:cNvPicPr>
                      <p:nvPr/>
                    </p:nvPicPr>
                    <p:blipFill>
                      <a:blip r:embed="rId4"/>
                      <a:srcRect/>
                      <a:stretch>
                        <a:fillRect/>
                      </a:stretch>
                    </p:blipFill>
                    <p:spPr bwMode="auto">
                      <a:xfrm>
                        <a:off x="4011613" y="4626074"/>
                        <a:ext cx="3302000"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37" name="矩形 4"/>
          <p:cNvSpPr>
            <a:spLocks noChangeArrowheads="1"/>
          </p:cNvSpPr>
          <p:nvPr/>
        </p:nvSpPr>
        <p:spPr bwMode="auto">
          <a:xfrm>
            <a:off x="179388" y="188913"/>
            <a:ext cx="4572000" cy="2917825"/>
          </a:xfrm>
          <a:prstGeom prst="rect">
            <a:avLst/>
          </a:prstGeom>
          <a:noFill/>
          <a:ln w="9525">
            <a:noFill/>
            <a:miter lim="800000"/>
          </a:ln>
        </p:spPr>
        <p:txBody>
          <a:bodyPr>
            <a:spAutoFit/>
          </a:bodyPr>
          <a:lstStyle/>
          <a:p>
            <a:pPr>
              <a:lnSpc>
                <a:spcPct val="120000"/>
              </a:lnSpc>
            </a:pPr>
            <a:r>
              <a:rPr lang="zh-CN" altLang="en-US" b="1" dirty="0">
                <a:solidFill>
                  <a:schemeClr val="tx2"/>
                </a:solidFill>
                <a:latin typeface="宋体" charset="-122"/>
              </a:rPr>
              <a:t>4</a:t>
            </a:r>
            <a:r>
              <a:rPr lang="zh-CN" altLang="en-US" b="1" dirty="0">
                <a:solidFill>
                  <a:schemeClr val="tx2"/>
                </a:solidFill>
                <a:latin typeface="Calibri"/>
              </a:rPr>
              <a:t>．本章有关计算</a:t>
            </a:r>
            <a:endParaRPr lang="zh-CN" altLang="en-US" b="1" dirty="0">
              <a:solidFill>
                <a:srgbClr val="0000FF"/>
              </a:solidFill>
              <a:latin typeface="Calibri"/>
            </a:endParaRPr>
          </a:p>
          <a:p>
            <a:pPr>
              <a:buFont typeface="Wingdings" charset="2"/>
              <a:buNone/>
            </a:pPr>
            <a:r>
              <a:rPr lang="zh-CN" altLang="en-US" dirty="0">
                <a:solidFill>
                  <a:srgbClr val="0000FF"/>
                </a:solidFill>
                <a:latin typeface="宋体" charset="-122"/>
              </a:rPr>
              <a:t>(</a:t>
            </a:r>
            <a:r>
              <a:rPr lang="en-US" altLang="zh-CN" dirty="0" smtClean="0">
                <a:solidFill>
                  <a:srgbClr val="0000FF"/>
                </a:solidFill>
                <a:latin typeface="宋体" charset="-122"/>
              </a:rPr>
              <a:t>10</a:t>
            </a:r>
            <a:r>
              <a:rPr lang="zh-CN" altLang="en-US" dirty="0" smtClean="0">
                <a:solidFill>
                  <a:srgbClr val="0000FF"/>
                </a:solidFill>
                <a:latin typeface="宋体" charset="-122"/>
              </a:rPr>
              <a:t>)</a:t>
            </a:r>
            <a:r>
              <a:rPr lang="zh-CN" altLang="en-US" dirty="0">
                <a:solidFill>
                  <a:srgbClr val="0000FF"/>
                </a:solidFill>
                <a:latin typeface="宋体" charset="-122"/>
              </a:rPr>
              <a:t>克劳修斯</a:t>
            </a:r>
            <a:r>
              <a:rPr lang="en-US" altLang="zh-CN" dirty="0">
                <a:solidFill>
                  <a:srgbClr val="0000FF"/>
                </a:solidFill>
                <a:latin typeface="宋体" charset="-122"/>
              </a:rPr>
              <a:t>—</a:t>
            </a:r>
            <a:r>
              <a:rPr lang="zh-CN" altLang="en-US" dirty="0">
                <a:solidFill>
                  <a:srgbClr val="0000FF"/>
                </a:solidFill>
                <a:latin typeface="Calibri"/>
              </a:rPr>
              <a:t>克拉佩龙方程</a:t>
            </a:r>
            <a:r>
              <a:rPr lang="zh-CN" altLang="en-US" dirty="0">
                <a:solidFill>
                  <a:srgbClr val="0000FF"/>
                </a:solidFill>
                <a:latin typeface="宋体" charset="-122"/>
              </a:rPr>
              <a:t>:</a:t>
            </a:r>
            <a:endParaRPr lang="en-US" altLang="zh-CN" dirty="0">
              <a:solidFill>
                <a:srgbClr val="0000FF"/>
              </a:solidFill>
              <a:latin typeface="宋体" charset="-122"/>
            </a:endParaRPr>
          </a:p>
          <a:p>
            <a:pPr>
              <a:buFont typeface="Wingdings" charset="2"/>
              <a:buNone/>
            </a:pPr>
            <a:endParaRPr lang="en-US" altLang="zh-CN" dirty="0">
              <a:solidFill>
                <a:srgbClr val="0000FF"/>
              </a:solidFill>
              <a:latin typeface="宋体" charset="-122"/>
            </a:endParaRPr>
          </a:p>
          <a:p>
            <a:pPr>
              <a:buFont typeface="Wingdings" charset="2"/>
              <a:buNone/>
            </a:pPr>
            <a:endParaRPr lang="en-US" altLang="zh-CN" dirty="0">
              <a:solidFill>
                <a:srgbClr val="0000FF"/>
              </a:solidFill>
              <a:latin typeface="宋体" charset="-122"/>
            </a:endParaRPr>
          </a:p>
          <a:p>
            <a:pPr>
              <a:buFont typeface="Wingdings" charset="2"/>
              <a:buNone/>
            </a:pPr>
            <a:endParaRPr lang="en-US" altLang="zh-CN" dirty="0">
              <a:solidFill>
                <a:srgbClr val="0000FF"/>
              </a:solidFill>
              <a:latin typeface="宋体" charset="-122"/>
            </a:endParaRPr>
          </a:p>
          <a:p>
            <a:pPr>
              <a:buFont typeface="Wingdings" charset="2"/>
              <a:buNone/>
            </a:pPr>
            <a:endParaRPr lang="en-US" altLang="zh-CN" dirty="0">
              <a:solidFill>
                <a:srgbClr val="0000FF"/>
              </a:solidFill>
              <a:latin typeface="宋体" charset="-122"/>
            </a:endParaRPr>
          </a:p>
          <a:p>
            <a:pPr>
              <a:buFont typeface="Wingdings" charset="2"/>
              <a:buNone/>
            </a:pPr>
            <a:endParaRPr lang="en-US" altLang="zh-CN" dirty="0">
              <a:solidFill>
                <a:srgbClr val="0000FF"/>
              </a:solidFill>
              <a:latin typeface="宋体" charset="-122"/>
            </a:endParaRPr>
          </a:p>
          <a:p>
            <a:pPr>
              <a:buFont typeface="Wingdings" charset="2"/>
              <a:buNone/>
            </a:pPr>
            <a:endParaRPr lang="en-US" altLang="zh-CN" dirty="0">
              <a:solidFill>
                <a:srgbClr val="0000FF"/>
              </a:solidFill>
              <a:latin typeface="宋体" charset="-122"/>
            </a:endParaRPr>
          </a:p>
          <a:p>
            <a:pPr>
              <a:buFont typeface="Wingdings" charset="2"/>
              <a:buNone/>
            </a:pPr>
            <a:endParaRPr lang="en-US" altLang="zh-CN" dirty="0">
              <a:solidFill>
                <a:srgbClr val="0000FF"/>
              </a:solidFill>
              <a:latin typeface="宋体" charset="-122"/>
            </a:endParaRPr>
          </a:p>
          <a:p>
            <a:pPr>
              <a:buFont typeface="Wingdings" charset="2"/>
              <a:buNone/>
            </a:pPr>
            <a:r>
              <a:rPr lang="zh-CN" altLang="en-US" dirty="0">
                <a:solidFill>
                  <a:srgbClr val="0000FF"/>
                </a:solidFill>
                <a:latin typeface="宋体" charset="-122"/>
              </a:rPr>
              <a:t>(</a:t>
            </a:r>
            <a:r>
              <a:rPr lang="zh-CN" altLang="en-US" dirty="0">
                <a:solidFill>
                  <a:srgbClr val="0000CC"/>
                </a:solidFill>
                <a:latin typeface="宋体" charset="-122"/>
              </a:rPr>
              <a:t>适用于纯组分气液平衡或气固平衡)</a:t>
            </a:r>
            <a:endParaRPr lang="zh-CN" altLang="en-US" dirty="0">
              <a:solidFill>
                <a:srgbClr val="0000CC"/>
              </a:solidFill>
              <a:latin typeface="宋体" charset="-122"/>
            </a:endParaRPr>
          </a:p>
        </p:txBody>
      </p:sp>
      <p:graphicFrame>
        <p:nvGraphicFramePr>
          <p:cNvPr id="6" name="Object 120"/>
          <p:cNvGraphicFramePr>
            <a:graphicFrameLocks noChangeAspect="1"/>
          </p:cNvGraphicFramePr>
          <p:nvPr/>
        </p:nvGraphicFramePr>
        <p:xfrm>
          <a:off x="1547813" y="836613"/>
          <a:ext cx="4265612" cy="1987550"/>
        </p:xfrm>
        <a:graphic>
          <a:graphicData uri="http://schemas.openxmlformats.org/presentationml/2006/ole">
            <mc:AlternateContent xmlns:mc="http://schemas.openxmlformats.org/markup-compatibility/2006">
              <mc:Choice xmlns:v="urn:schemas-microsoft-com:vml" Requires="v">
                <p:oleObj spid="_x0000_s86647" name="公式" r:id="rId1" imgW="0" imgH="0" progId="Equation.3">
                  <p:embed/>
                </p:oleObj>
              </mc:Choice>
              <mc:Fallback>
                <p:oleObj name="公式" r:id="rId1" imgW="0" imgH="0" progId="Equation.3">
                  <p:embed/>
                  <p:pic>
                    <p:nvPicPr>
                      <p:cNvPr id="0" name="Picture 1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836613"/>
                        <a:ext cx="4265612" cy="198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138" name="矩形 6"/>
          <p:cNvSpPr>
            <a:spLocks noChangeArrowheads="1"/>
          </p:cNvSpPr>
          <p:nvPr/>
        </p:nvSpPr>
        <p:spPr bwMode="auto">
          <a:xfrm>
            <a:off x="323850" y="3429000"/>
            <a:ext cx="4572000" cy="2032000"/>
          </a:xfrm>
          <a:prstGeom prst="rect">
            <a:avLst/>
          </a:prstGeom>
          <a:noFill/>
          <a:ln w="9525">
            <a:noFill/>
            <a:miter lim="800000"/>
          </a:ln>
        </p:spPr>
        <p:txBody>
          <a:bodyPr>
            <a:spAutoFit/>
          </a:bodyPr>
          <a:lstStyle/>
          <a:p>
            <a:pPr>
              <a:buFont typeface="Wingdings" charset="2"/>
              <a:buNone/>
            </a:pPr>
            <a:r>
              <a:rPr lang="zh-CN" altLang="en-US" b="1" dirty="0">
                <a:latin typeface="宋体" charset="-122"/>
              </a:rPr>
              <a:t>5</a:t>
            </a:r>
            <a:r>
              <a:rPr lang="zh-CN" altLang="en-US" b="1" dirty="0">
                <a:latin typeface="Calibri"/>
              </a:rPr>
              <a:t>．系统变化过程的方向和限度</a:t>
            </a:r>
            <a:endParaRPr lang="zh-CN" altLang="en-US" b="1" dirty="0">
              <a:latin typeface="Calibri"/>
            </a:endParaRPr>
          </a:p>
          <a:p>
            <a:pPr>
              <a:buFont typeface="Wingdings" charset="2"/>
              <a:buNone/>
            </a:pPr>
            <a:r>
              <a:rPr lang="zh-CN" altLang="en-US" dirty="0">
                <a:solidFill>
                  <a:srgbClr val="0000FF"/>
                </a:solidFill>
                <a:latin typeface="宋体" charset="-122"/>
              </a:rPr>
              <a:t>(1)克劳修斯不等式：</a:t>
            </a:r>
            <a:endParaRPr lang="en-US" altLang="zh-CN" dirty="0">
              <a:solidFill>
                <a:srgbClr val="0000FF"/>
              </a:solidFill>
              <a:latin typeface="宋体" charset="-122"/>
            </a:endParaRPr>
          </a:p>
          <a:p>
            <a:pPr>
              <a:buFont typeface="Wingdings" charset="2"/>
              <a:buNone/>
            </a:pPr>
            <a:r>
              <a:rPr lang="en-US" altLang="zh-CN" dirty="0">
                <a:solidFill>
                  <a:srgbClr val="0000FF"/>
                </a:solidFill>
                <a:latin typeface="宋体" charset="-122"/>
              </a:rPr>
              <a:t>                   </a:t>
            </a:r>
            <a:r>
              <a:rPr lang="zh-CN" altLang="en-US" dirty="0">
                <a:solidFill>
                  <a:srgbClr val="0000FF"/>
                </a:solidFill>
                <a:latin typeface="宋体" charset="-122"/>
              </a:rPr>
              <a:t>       </a:t>
            </a:r>
            <a:r>
              <a:rPr lang="zh-CN" altLang="en-US" baseline="-50000" dirty="0" smtClean="0">
                <a:solidFill>
                  <a:srgbClr val="0000FF"/>
                </a:solidFill>
                <a:latin typeface="宋体" charset="-122"/>
              </a:rPr>
              <a:t>不</a:t>
            </a:r>
            <a:r>
              <a:rPr lang="zh-CN" altLang="en-US" baseline="-50000" dirty="0">
                <a:solidFill>
                  <a:srgbClr val="0000FF"/>
                </a:solidFill>
                <a:latin typeface="宋体" charset="-122"/>
              </a:rPr>
              <a:t>可逆</a:t>
            </a:r>
            <a:endParaRPr lang="zh-CN" altLang="en-US" baseline="-50000" dirty="0">
              <a:solidFill>
                <a:srgbClr val="0000FF"/>
              </a:solidFill>
              <a:latin typeface="宋体" charset="-122"/>
            </a:endParaRPr>
          </a:p>
          <a:p>
            <a:pPr>
              <a:buFont typeface="Wingdings" charset="2"/>
              <a:buNone/>
            </a:pPr>
            <a:r>
              <a:rPr lang="zh-CN" altLang="en-US" dirty="0">
                <a:solidFill>
                  <a:srgbClr val="0000FF"/>
                </a:solidFill>
                <a:latin typeface="宋体" charset="-122"/>
              </a:rPr>
              <a:t>             </a:t>
            </a:r>
            <a:r>
              <a:rPr lang="zh-CN" altLang="en-US" dirty="0">
                <a:solidFill>
                  <a:srgbClr val="0000FF"/>
                </a:solidFill>
                <a:latin typeface="宋体" charset="-122"/>
                <a:sym typeface="Symbol" pitchFamily="18" charset="2"/>
              </a:rPr>
              <a:t></a:t>
            </a:r>
            <a:r>
              <a:rPr lang="en-US" altLang="zh-CN" dirty="0">
                <a:solidFill>
                  <a:srgbClr val="0000FF"/>
                </a:solidFill>
                <a:latin typeface="宋体" charset="-122"/>
                <a:sym typeface="Symbol" pitchFamily="18" charset="2"/>
              </a:rPr>
              <a:t>SQ/T(</a:t>
            </a:r>
            <a:r>
              <a:rPr lang="zh-CN" altLang="en-US" dirty="0">
                <a:solidFill>
                  <a:srgbClr val="0000FF"/>
                </a:solidFill>
                <a:latin typeface="宋体" charset="-122"/>
                <a:sym typeface="Symbol" pitchFamily="18" charset="2"/>
              </a:rPr>
              <a:t>环</a:t>
            </a:r>
            <a:r>
              <a:rPr lang="en-US" altLang="zh-CN" dirty="0">
                <a:solidFill>
                  <a:srgbClr val="0000FF"/>
                </a:solidFill>
                <a:latin typeface="宋体" charset="-122"/>
                <a:sym typeface="Symbol" pitchFamily="18" charset="2"/>
              </a:rPr>
              <a:t>)  </a:t>
            </a:r>
            <a:r>
              <a:rPr lang="zh-CN" altLang="en-US" baseline="-50000" dirty="0">
                <a:solidFill>
                  <a:srgbClr val="0000FF"/>
                </a:solidFill>
                <a:latin typeface="宋体" charset="-122"/>
                <a:sym typeface="Symbol" pitchFamily="18" charset="2"/>
              </a:rPr>
              <a:t>可逆</a:t>
            </a:r>
            <a:endParaRPr lang="en-US" altLang="zh-CN" baseline="-50000" dirty="0">
              <a:solidFill>
                <a:srgbClr val="0000FF"/>
              </a:solidFill>
              <a:latin typeface="宋体" charset="-122"/>
              <a:sym typeface="Symbol" pitchFamily="18" charset="2"/>
            </a:endParaRPr>
          </a:p>
          <a:p>
            <a:pPr>
              <a:buFont typeface="Wingdings" charset="2"/>
              <a:buNone/>
            </a:pPr>
            <a:endParaRPr lang="zh-CN" altLang="en-US" dirty="0">
              <a:solidFill>
                <a:srgbClr val="0000FF"/>
              </a:solidFill>
              <a:latin typeface="宋体" charset="-122"/>
              <a:sym typeface="Symbol" pitchFamily="18" charset="2"/>
            </a:endParaRPr>
          </a:p>
          <a:p>
            <a:pPr>
              <a:buFont typeface="Wingdings" charset="2"/>
              <a:buNone/>
            </a:pPr>
            <a:r>
              <a:rPr lang="zh-CN" altLang="en-US" dirty="0">
                <a:solidFill>
                  <a:srgbClr val="0000FF"/>
                </a:solidFill>
                <a:latin typeface="宋体" charset="-122"/>
                <a:sym typeface="Symbol" pitchFamily="18" charset="2"/>
              </a:rPr>
              <a:t>(2)熵判据：             </a:t>
            </a:r>
            <a:r>
              <a:rPr lang="zh-CN" altLang="en-US" baseline="-50000" dirty="0">
                <a:solidFill>
                  <a:srgbClr val="0000FF"/>
                </a:solidFill>
                <a:latin typeface="宋体" charset="-122"/>
              </a:rPr>
              <a:t>不可逆、自发</a:t>
            </a:r>
            <a:endParaRPr lang="zh-CN" altLang="en-US" baseline="-50000" dirty="0">
              <a:solidFill>
                <a:srgbClr val="0000FF"/>
              </a:solidFill>
              <a:latin typeface="宋体" charset="-122"/>
            </a:endParaRPr>
          </a:p>
          <a:p>
            <a:pPr>
              <a:buFont typeface="Wingdings" charset="2"/>
              <a:buNone/>
            </a:pPr>
            <a:r>
              <a:rPr lang="zh-CN" altLang="en-US" dirty="0">
                <a:solidFill>
                  <a:srgbClr val="0000FF"/>
                </a:solidFill>
                <a:latin typeface="宋体" charset="-122"/>
              </a:rPr>
              <a:t>            </a:t>
            </a:r>
            <a:r>
              <a:rPr lang="zh-CN" altLang="en-US" dirty="0">
                <a:solidFill>
                  <a:srgbClr val="0000FF"/>
                </a:solidFill>
                <a:latin typeface="宋体" charset="-122"/>
                <a:sym typeface="Symbol" pitchFamily="18" charset="2"/>
              </a:rPr>
              <a:t></a:t>
            </a:r>
            <a:r>
              <a:rPr lang="en-US" altLang="zh-CN" dirty="0">
                <a:solidFill>
                  <a:srgbClr val="0000FF"/>
                </a:solidFill>
                <a:latin typeface="宋体" charset="-122"/>
                <a:sym typeface="Symbol" pitchFamily="18" charset="2"/>
              </a:rPr>
              <a:t>S(</a:t>
            </a:r>
            <a:r>
              <a:rPr lang="zh-CN" altLang="en-US" dirty="0">
                <a:solidFill>
                  <a:srgbClr val="0000FF"/>
                </a:solidFill>
                <a:latin typeface="宋体" charset="-122"/>
                <a:sym typeface="Symbol" pitchFamily="18" charset="2"/>
              </a:rPr>
              <a:t>隔离)0  </a:t>
            </a:r>
            <a:r>
              <a:rPr lang="zh-CN" altLang="en-US" baseline="-50000" dirty="0">
                <a:solidFill>
                  <a:srgbClr val="0000FF"/>
                </a:solidFill>
                <a:latin typeface="宋体" charset="-122"/>
                <a:sym typeface="Symbol" pitchFamily="18" charset="2"/>
              </a:rPr>
              <a:t>可逆 、平衡</a:t>
            </a:r>
            <a:endParaRPr lang="zh-CN" altLang="en-US" dirty="0">
              <a:solidFill>
                <a:srgbClr val="0000FF"/>
              </a:solidFill>
              <a:latin typeface="宋体" charset="-122"/>
              <a:sym typeface="Symbol" pitchFamily="18" charset="2"/>
            </a:endParaRPr>
          </a:p>
        </p:txBody>
      </p:sp>
      <p:graphicFrame>
        <p:nvGraphicFramePr>
          <p:cNvPr id="2" name="对象 1"/>
          <p:cNvGraphicFramePr>
            <a:graphicFrameLocks noChangeAspect="1"/>
          </p:cNvGraphicFramePr>
          <p:nvPr/>
        </p:nvGraphicFramePr>
        <p:xfrm>
          <a:off x="7639050" y="5562600"/>
          <a:ext cx="1200150" cy="1022350"/>
        </p:xfrm>
        <a:graphic>
          <a:graphicData uri="http://schemas.openxmlformats.org/presentationml/2006/ole">
            <mc:AlternateContent xmlns:mc="http://schemas.openxmlformats.org/markup-compatibility/2006">
              <mc:Choice xmlns:v="urn:schemas-microsoft-com:vml" Requires="v">
                <p:oleObj spid="_x0000_s86648" name="剪辑" r:id="rId3" imgW="0" imgH="0" progId="">
                  <p:embed/>
                </p:oleObj>
              </mc:Choice>
              <mc:Fallback>
                <p:oleObj name="剪辑" r:id="rId3" imgW="0" imgH="0" progId="">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9050" y="5562600"/>
                        <a:ext cx="120015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矩形 3"/>
          <p:cNvSpPr>
            <a:spLocks noChangeArrowheads="1"/>
          </p:cNvSpPr>
          <p:nvPr/>
        </p:nvSpPr>
        <p:spPr bwMode="auto">
          <a:xfrm>
            <a:off x="395288" y="333375"/>
            <a:ext cx="8280400" cy="2501900"/>
          </a:xfrm>
          <a:prstGeom prst="rect">
            <a:avLst/>
          </a:prstGeom>
          <a:noFill/>
          <a:ln w="9525">
            <a:noFill/>
            <a:miter lim="800000"/>
          </a:ln>
        </p:spPr>
        <p:txBody>
          <a:bodyPr>
            <a:spAutoFit/>
          </a:bodyPr>
          <a:lstStyle/>
          <a:p>
            <a:pPr>
              <a:buFont typeface="Wingdings" charset="2"/>
              <a:buNone/>
            </a:pPr>
            <a:r>
              <a:rPr lang="zh-CN" altLang="en-US" b="1" dirty="0">
                <a:solidFill>
                  <a:schemeClr val="tx2"/>
                </a:solidFill>
                <a:latin typeface="宋体" charset="-122"/>
              </a:rPr>
              <a:t>5</a:t>
            </a:r>
            <a:r>
              <a:rPr lang="zh-CN" altLang="en-US" b="1" dirty="0">
                <a:solidFill>
                  <a:schemeClr val="tx2"/>
                </a:solidFill>
                <a:latin typeface="Calibri"/>
              </a:rPr>
              <a:t>．系统变化过程的方向和限度</a:t>
            </a:r>
            <a:endParaRPr lang="zh-CN" altLang="en-US" b="1" dirty="0">
              <a:solidFill>
                <a:srgbClr val="000000"/>
              </a:solidFill>
              <a:latin typeface="Calibri"/>
            </a:endParaRPr>
          </a:p>
          <a:p>
            <a:pPr>
              <a:buFont typeface="Wingdings" charset="2"/>
              <a:buNone/>
            </a:pPr>
            <a:r>
              <a:rPr lang="zh-CN" altLang="en-US" b="1" dirty="0">
                <a:solidFill>
                  <a:srgbClr val="0000FF"/>
                </a:solidFill>
                <a:latin typeface="宋体" charset="-122"/>
                <a:sym typeface="Symbol" pitchFamily="18" charset="2"/>
              </a:rPr>
              <a:t>(3)</a:t>
            </a:r>
            <a:r>
              <a:rPr lang="zh-CN" altLang="en-US" b="1" dirty="0">
                <a:solidFill>
                  <a:srgbClr val="0000FF"/>
                </a:solidFill>
                <a:latin typeface="宋体" charset="-122"/>
              </a:rPr>
              <a:t>亥姆霍兹函数判据：</a:t>
            </a:r>
            <a:endParaRPr lang="en-US" altLang="zh-CN" b="1" dirty="0">
              <a:solidFill>
                <a:srgbClr val="0000FF"/>
              </a:solidFill>
              <a:latin typeface="宋体" charset="-122"/>
            </a:endParaRPr>
          </a:p>
          <a:p>
            <a:pPr>
              <a:buFont typeface="Wingdings" charset="2"/>
              <a:buNone/>
            </a:pPr>
            <a:r>
              <a:rPr lang="zh-CN" altLang="en-US" b="1" dirty="0">
                <a:solidFill>
                  <a:srgbClr val="0000FF"/>
                </a:solidFill>
                <a:latin typeface="宋体" charset="-122"/>
              </a:rPr>
              <a:t> </a:t>
            </a:r>
            <a:endParaRPr lang="zh-CN" altLang="en-US" b="1" dirty="0">
              <a:solidFill>
                <a:srgbClr val="0000FF"/>
              </a:solidFill>
              <a:latin typeface="宋体" charset="-122"/>
              <a:sym typeface="Symbol" pitchFamily="18" charset="2"/>
            </a:endParaRPr>
          </a:p>
          <a:p>
            <a:pPr>
              <a:lnSpc>
                <a:spcPct val="90000"/>
              </a:lnSpc>
              <a:buFont typeface="Wingdings" charset="2"/>
              <a:buNone/>
            </a:pPr>
            <a:r>
              <a:rPr lang="zh-CN" altLang="en-US" b="1" dirty="0">
                <a:solidFill>
                  <a:srgbClr val="0000FF"/>
                </a:solidFill>
                <a:latin typeface="宋体" charset="-122"/>
                <a:sym typeface="Symbol" pitchFamily="18" charset="2"/>
              </a:rPr>
              <a:t>对恒温、恒容过程:       </a:t>
            </a:r>
            <a:r>
              <a:rPr lang="zh-CN" altLang="en-US" b="1" baseline="-50000" dirty="0">
                <a:solidFill>
                  <a:srgbClr val="0000FF"/>
                </a:solidFill>
                <a:latin typeface="宋体" charset="-122"/>
                <a:sym typeface="Symbol" pitchFamily="18" charset="2"/>
              </a:rPr>
              <a:t>不可逆  、</a:t>
            </a:r>
            <a:r>
              <a:rPr lang="zh-CN" altLang="en-US" b="1" baseline="-50000" dirty="0">
                <a:solidFill>
                  <a:srgbClr val="0000FF"/>
                </a:solidFill>
                <a:latin typeface="宋体" charset="-122"/>
              </a:rPr>
              <a:t>自发</a:t>
            </a:r>
            <a:endParaRPr lang="zh-CN" altLang="en-US" b="1" dirty="0">
              <a:solidFill>
                <a:srgbClr val="0000FF"/>
              </a:solidFill>
              <a:latin typeface="宋体" charset="-122"/>
              <a:sym typeface="Symbol" pitchFamily="18" charset="2"/>
            </a:endParaRPr>
          </a:p>
          <a:p>
            <a:pPr>
              <a:lnSpc>
                <a:spcPct val="90000"/>
              </a:lnSpc>
              <a:buFont typeface="Wingdings" charset="2"/>
              <a:buNone/>
            </a:pPr>
            <a:r>
              <a:rPr lang="zh-CN" altLang="en-US" b="1" dirty="0">
                <a:solidFill>
                  <a:srgbClr val="0000FF"/>
                </a:solidFill>
                <a:latin typeface="宋体" charset="-122"/>
                <a:sym typeface="Symbol" pitchFamily="18" charset="2"/>
              </a:rPr>
              <a:t>               </a:t>
            </a:r>
            <a:r>
              <a:rPr lang="en-US" altLang="zh-CN" b="1" baseline="-25000" dirty="0">
                <a:solidFill>
                  <a:srgbClr val="0000FF"/>
                </a:solidFill>
                <a:latin typeface="宋体" charset="-122"/>
                <a:sym typeface="Symbol" pitchFamily="18" charset="2"/>
              </a:rPr>
              <a:t>T,V</a:t>
            </a:r>
            <a:r>
              <a:rPr lang="en-US" altLang="zh-CN" b="1" dirty="0">
                <a:solidFill>
                  <a:srgbClr val="0000FF"/>
                </a:solidFill>
                <a:latin typeface="宋体" charset="-122"/>
                <a:sym typeface="Symbol" pitchFamily="18" charset="2"/>
              </a:rPr>
              <a:t>A</a:t>
            </a:r>
            <a:r>
              <a:rPr lang="en-US" altLang="zh-CN" b="1" dirty="0">
                <a:solidFill>
                  <a:srgbClr val="0000FF"/>
                </a:solidFill>
                <a:latin typeface="宋体" charset="-122"/>
              </a:rPr>
              <a:t>≤</a:t>
            </a:r>
            <a:r>
              <a:rPr lang="en-US" altLang="zh-CN" b="1" dirty="0">
                <a:solidFill>
                  <a:srgbClr val="0000FF"/>
                </a:solidFill>
                <a:latin typeface="宋体" charset="-122"/>
                <a:sym typeface="Symbol" pitchFamily="18" charset="2"/>
              </a:rPr>
              <a:t>W  </a:t>
            </a:r>
            <a:r>
              <a:rPr lang="zh-CN" altLang="en-US" b="1" baseline="-50000" dirty="0">
                <a:solidFill>
                  <a:srgbClr val="0000FF"/>
                </a:solidFill>
                <a:latin typeface="宋体" charset="-122"/>
                <a:sym typeface="Symbol" pitchFamily="18" charset="2"/>
              </a:rPr>
              <a:t>可逆  、 平衡</a:t>
            </a:r>
            <a:endParaRPr lang="en-US" altLang="zh-CN" b="1" dirty="0">
              <a:solidFill>
                <a:srgbClr val="0000FF"/>
              </a:solidFill>
              <a:latin typeface="宋体" charset="-122"/>
              <a:sym typeface="Symbol" pitchFamily="18" charset="2"/>
            </a:endParaRPr>
          </a:p>
          <a:p>
            <a:pPr>
              <a:lnSpc>
                <a:spcPct val="90000"/>
              </a:lnSpc>
              <a:buFont typeface="Wingdings" charset="2"/>
              <a:buNone/>
            </a:pPr>
            <a:endParaRPr lang="en-US" altLang="zh-CN" b="1" dirty="0">
              <a:solidFill>
                <a:srgbClr val="0000FF"/>
              </a:solidFill>
              <a:latin typeface="宋体" charset="-122"/>
              <a:sym typeface="Symbol" pitchFamily="18" charset="2"/>
            </a:endParaRPr>
          </a:p>
          <a:p>
            <a:pPr>
              <a:lnSpc>
                <a:spcPct val="90000"/>
              </a:lnSpc>
              <a:buFont typeface="Wingdings" charset="2"/>
              <a:buNone/>
            </a:pPr>
            <a:r>
              <a:rPr lang="zh-CN" altLang="en-US" b="1" dirty="0">
                <a:solidFill>
                  <a:srgbClr val="0000FF"/>
                </a:solidFill>
                <a:latin typeface="宋体" charset="-122"/>
                <a:sym typeface="Symbol" pitchFamily="18" charset="2"/>
              </a:rPr>
              <a:t>对恒温、恒容且</a:t>
            </a:r>
            <a:r>
              <a:rPr lang="en-US" altLang="zh-CN" b="1" dirty="0">
                <a:solidFill>
                  <a:srgbClr val="0000FF"/>
                </a:solidFill>
                <a:latin typeface="宋体" charset="-122"/>
                <a:sym typeface="Symbol" pitchFamily="18" charset="2"/>
              </a:rPr>
              <a:t>W=0</a:t>
            </a:r>
            <a:r>
              <a:rPr lang="zh-CN" altLang="en-US" b="1" dirty="0">
                <a:solidFill>
                  <a:srgbClr val="0000FF"/>
                </a:solidFill>
                <a:latin typeface="宋体" charset="-122"/>
                <a:sym typeface="Symbol" pitchFamily="18" charset="2"/>
              </a:rPr>
              <a:t>过程: </a:t>
            </a:r>
            <a:r>
              <a:rPr lang="zh-CN" altLang="en-US" b="1" baseline="-50000" dirty="0">
                <a:solidFill>
                  <a:srgbClr val="0000FF"/>
                </a:solidFill>
                <a:latin typeface="宋体" charset="-122"/>
                <a:sym typeface="Symbol" pitchFamily="18" charset="2"/>
              </a:rPr>
              <a:t>不可逆  、</a:t>
            </a:r>
            <a:r>
              <a:rPr lang="zh-CN" altLang="en-US" b="1" baseline="-50000" dirty="0">
                <a:solidFill>
                  <a:srgbClr val="0000FF"/>
                </a:solidFill>
                <a:latin typeface="宋体" charset="-122"/>
              </a:rPr>
              <a:t>自发</a:t>
            </a:r>
            <a:endParaRPr lang="zh-CN" altLang="en-US" b="1" dirty="0">
              <a:solidFill>
                <a:srgbClr val="0000FF"/>
              </a:solidFill>
              <a:latin typeface="宋体" charset="-122"/>
              <a:sym typeface="Symbol" pitchFamily="18" charset="2"/>
            </a:endParaRPr>
          </a:p>
          <a:p>
            <a:pPr>
              <a:lnSpc>
                <a:spcPct val="90000"/>
              </a:lnSpc>
              <a:buFont typeface="Wingdings" charset="2"/>
              <a:buNone/>
            </a:pPr>
            <a:r>
              <a:rPr lang="zh-CN" altLang="en-US" b="1" dirty="0">
                <a:solidFill>
                  <a:srgbClr val="0000FF"/>
                </a:solidFill>
                <a:latin typeface="宋体" charset="-122"/>
                <a:sym typeface="Symbol" pitchFamily="18" charset="2"/>
              </a:rPr>
              <a:t>               </a:t>
            </a:r>
            <a:r>
              <a:rPr lang="en-US" altLang="zh-CN" b="1" baseline="-25000" dirty="0">
                <a:solidFill>
                  <a:srgbClr val="0000FF"/>
                </a:solidFill>
                <a:latin typeface="宋体" charset="-122"/>
                <a:sym typeface="Symbol" pitchFamily="18" charset="2"/>
              </a:rPr>
              <a:t>T,V</a:t>
            </a:r>
            <a:r>
              <a:rPr lang="en-US" altLang="zh-CN" b="1" dirty="0">
                <a:solidFill>
                  <a:srgbClr val="0000FF"/>
                </a:solidFill>
                <a:latin typeface="宋体" charset="-122"/>
                <a:sym typeface="Symbol" pitchFamily="18" charset="2"/>
              </a:rPr>
              <a:t>A</a:t>
            </a:r>
            <a:r>
              <a:rPr lang="en-US" altLang="zh-CN" b="1" dirty="0">
                <a:solidFill>
                  <a:srgbClr val="0000FF"/>
                </a:solidFill>
                <a:latin typeface="宋体" charset="-122"/>
              </a:rPr>
              <a:t>≤</a:t>
            </a:r>
            <a:r>
              <a:rPr lang="en-US" altLang="zh-CN" b="1" dirty="0">
                <a:solidFill>
                  <a:srgbClr val="0000FF"/>
                </a:solidFill>
                <a:latin typeface="宋体" charset="-122"/>
                <a:sym typeface="Symbol" pitchFamily="18" charset="2"/>
              </a:rPr>
              <a:t>0  </a:t>
            </a:r>
            <a:r>
              <a:rPr lang="zh-CN" altLang="en-US" b="1" baseline="-50000" dirty="0">
                <a:solidFill>
                  <a:srgbClr val="0000FF"/>
                </a:solidFill>
                <a:latin typeface="宋体" charset="-122"/>
                <a:sym typeface="Symbol" pitchFamily="18" charset="2"/>
              </a:rPr>
              <a:t>可逆  、 平衡</a:t>
            </a:r>
            <a:endParaRPr lang="zh-CN" altLang="en-US" b="1" dirty="0">
              <a:solidFill>
                <a:srgbClr val="0000FF"/>
              </a:solidFill>
              <a:latin typeface="宋体" charset="-122"/>
              <a:sym typeface="Symbol" pitchFamily="18" charset="2"/>
            </a:endParaRPr>
          </a:p>
          <a:p>
            <a:pPr>
              <a:lnSpc>
                <a:spcPct val="90000"/>
              </a:lnSpc>
              <a:buFont typeface="Wingdings" charset="2"/>
              <a:buNone/>
            </a:pPr>
            <a:r>
              <a:rPr lang="zh-CN" altLang="en-US" b="1" baseline="-50000" dirty="0">
                <a:solidFill>
                  <a:srgbClr val="0000FF"/>
                </a:solidFill>
                <a:latin typeface="宋体" charset="-122"/>
                <a:sym typeface="Symbol" pitchFamily="18" charset="2"/>
              </a:rPr>
              <a:t> </a:t>
            </a:r>
            <a:endParaRPr lang="zh-CN" altLang="en-US" b="1" baseline="-50000" dirty="0">
              <a:solidFill>
                <a:srgbClr val="0000FF"/>
              </a:solidFill>
              <a:latin typeface="宋体" charset="-122"/>
              <a:sym typeface="Symbol" pitchFamily="18" charset="2"/>
            </a:endParaRPr>
          </a:p>
          <a:p>
            <a:pPr>
              <a:lnSpc>
                <a:spcPct val="90000"/>
              </a:lnSpc>
              <a:buFont typeface="Wingdings" charset="2"/>
              <a:buNone/>
            </a:pPr>
            <a:endParaRPr lang="zh-CN" altLang="en-US" b="1" baseline="-50000" dirty="0">
              <a:solidFill>
                <a:srgbClr val="0000FF"/>
              </a:solidFill>
              <a:latin typeface="宋体" charset="-122"/>
              <a:sym typeface="Symbol" pitchFamily="18" charset="2"/>
            </a:endParaRPr>
          </a:p>
        </p:txBody>
      </p:sp>
      <p:sp>
        <p:nvSpPr>
          <p:cNvPr id="208898" name="矩形 4"/>
          <p:cNvSpPr>
            <a:spLocks noChangeArrowheads="1"/>
          </p:cNvSpPr>
          <p:nvPr/>
        </p:nvSpPr>
        <p:spPr bwMode="auto">
          <a:xfrm>
            <a:off x="539750" y="2835275"/>
            <a:ext cx="4572000" cy="2003425"/>
          </a:xfrm>
          <a:prstGeom prst="rect">
            <a:avLst/>
          </a:prstGeom>
          <a:noFill/>
          <a:ln w="9525">
            <a:noFill/>
            <a:miter lim="800000"/>
          </a:ln>
        </p:spPr>
        <p:txBody>
          <a:bodyPr>
            <a:spAutoFit/>
          </a:bodyPr>
          <a:lstStyle/>
          <a:p>
            <a:pPr fontAlgn="t">
              <a:lnSpc>
                <a:spcPct val="90000"/>
              </a:lnSpc>
              <a:buFont typeface="Wingdings" charset="2"/>
              <a:buNone/>
            </a:pPr>
            <a:r>
              <a:rPr lang="zh-CN" altLang="en-US" b="1" dirty="0">
                <a:solidFill>
                  <a:srgbClr val="0000FF"/>
                </a:solidFill>
                <a:latin typeface="宋体" charset="-122"/>
                <a:sym typeface="Symbol" pitchFamily="18" charset="2"/>
              </a:rPr>
              <a:t>(4)</a:t>
            </a:r>
            <a:r>
              <a:rPr lang="zh-CN" altLang="en-US" b="1" dirty="0">
                <a:solidFill>
                  <a:srgbClr val="0000FF"/>
                </a:solidFill>
                <a:latin typeface="宋体" charset="-122"/>
              </a:rPr>
              <a:t>吉布斯函数判据:</a:t>
            </a:r>
            <a:endParaRPr lang="zh-CN" altLang="en-US" b="1" dirty="0">
              <a:solidFill>
                <a:srgbClr val="0000FF"/>
              </a:solidFill>
              <a:latin typeface="宋体" charset="-122"/>
            </a:endParaRPr>
          </a:p>
          <a:p>
            <a:pPr>
              <a:lnSpc>
                <a:spcPct val="90000"/>
              </a:lnSpc>
              <a:buFont typeface="Wingdings" charset="2"/>
              <a:buNone/>
            </a:pPr>
            <a:r>
              <a:rPr lang="zh-CN" altLang="en-US" b="1" dirty="0">
                <a:solidFill>
                  <a:srgbClr val="0000FF"/>
                </a:solidFill>
                <a:latin typeface="宋体" charset="-122"/>
                <a:sym typeface="Symbol" pitchFamily="18" charset="2"/>
              </a:rPr>
              <a:t>对恒温、恒压过程:       </a:t>
            </a:r>
            <a:r>
              <a:rPr lang="zh-CN" altLang="en-US" b="1" baseline="-50000" dirty="0">
                <a:solidFill>
                  <a:srgbClr val="0000FF"/>
                </a:solidFill>
                <a:latin typeface="宋体" charset="-122"/>
                <a:sym typeface="Symbol" pitchFamily="18" charset="2"/>
              </a:rPr>
              <a:t>不可逆 、</a:t>
            </a:r>
            <a:r>
              <a:rPr lang="zh-CN" altLang="en-US" b="1" baseline="-50000" dirty="0">
                <a:solidFill>
                  <a:srgbClr val="0000FF"/>
                </a:solidFill>
                <a:latin typeface="宋体" charset="-122"/>
              </a:rPr>
              <a:t>自发</a:t>
            </a:r>
            <a:endParaRPr lang="zh-CN" altLang="en-US" b="1" dirty="0">
              <a:solidFill>
                <a:srgbClr val="0000FF"/>
              </a:solidFill>
              <a:latin typeface="宋体" charset="-122"/>
              <a:sym typeface="Symbol" pitchFamily="18" charset="2"/>
            </a:endParaRPr>
          </a:p>
          <a:p>
            <a:pPr>
              <a:lnSpc>
                <a:spcPct val="90000"/>
              </a:lnSpc>
              <a:buFont typeface="Wingdings" charset="2"/>
              <a:buNone/>
            </a:pPr>
            <a:r>
              <a:rPr lang="zh-CN" altLang="en-US" b="1" dirty="0">
                <a:solidFill>
                  <a:srgbClr val="0000FF"/>
                </a:solidFill>
                <a:latin typeface="宋体" charset="-122"/>
                <a:sym typeface="Symbol" pitchFamily="18" charset="2"/>
              </a:rPr>
              <a:t>               </a:t>
            </a:r>
            <a:r>
              <a:rPr lang="en-US" altLang="zh-CN" b="1" baseline="-25000" dirty="0" err="1" smtClean="0">
                <a:solidFill>
                  <a:srgbClr val="0000FF"/>
                </a:solidFill>
                <a:latin typeface="宋体" charset="-122"/>
                <a:sym typeface="Symbol" pitchFamily="18" charset="2"/>
              </a:rPr>
              <a:t>T,</a:t>
            </a:r>
            <a:r>
              <a:rPr lang="en-US" altLang="zh-CN" b="1" baseline="-25000" dirty="0" err="1">
                <a:solidFill>
                  <a:srgbClr val="0000FF"/>
                </a:solidFill>
                <a:latin typeface="宋体" charset="-122"/>
                <a:sym typeface="Symbol" pitchFamily="18" charset="2"/>
              </a:rPr>
              <a:t>p</a:t>
            </a:r>
            <a:r>
              <a:rPr lang="en-US" altLang="zh-CN" b="1" dirty="0" err="1" smtClean="0">
                <a:solidFill>
                  <a:srgbClr val="0000FF"/>
                </a:solidFill>
                <a:latin typeface="宋体" charset="-122"/>
                <a:sym typeface="Symbol" pitchFamily="18" charset="2"/>
              </a:rPr>
              <a:t>G</a:t>
            </a:r>
            <a:r>
              <a:rPr lang="en-US" altLang="zh-CN" b="1" dirty="0" err="1">
                <a:solidFill>
                  <a:srgbClr val="0000FF"/>
                </a:solidFill>
                <a:latin typeface="宋体" charset="-122"/>
              </a:rPr>
              <a:t>≤</a:t>
            </a:r>
            <a:r>
              <a:rPr lang="en-US" altLang="zh-CN" b="1" dirty="0" err="1">
                <a:solidFill>
                  <a:srgbClr val="0000FF"/>
                </a:solidFill>
                <a:latin typeface="宋体" charset="-122"/>
                <a:sym typeface="Symbol" pitchFamily="18" charset="2"/>
              </a:rPr>
              <a:t>W</a:t>
            </a:r>
            <a:r>
              <a:rPr lang="en-US" altLang="zh-CN" b="1" dirty="0">
                <a:solidFill>
                  <a:srgbClr val="0000FF"/>
                </a:solidFill>
                <a:latin typeface="宋体" charset="-122"/>
                <a:sym typeface="Symbol" pitchFamily="18" charset="2"/>
              </a:rPr>
              <a:t>  </a:t>
            </a:r>
            <a:r>
              <a:rPr lang="zh-CN" altLang="en-US" b="1" baseline="-50000" dirty="0">
                <a:solidFill>
                  <a:srgbClr val="0000FF"/>
                </a:solidFill>
                <a:latin typeface="宋体" charset="-122"/>
                <a:sym typeface="Symbol" pitchFamily="18" charset="2"/>
              </a:rPr>
              <a:t>可逆  、平衡</a:t>
            </a:r>
            <a:endParaRPr lang="zh-CN" altLang="en-US" b="1" dirty="0">
              <a:solidFill>
                <a:srgbClr val="0000FF"/>
              </a:solidFill>
              <a:latin typeface="宋体" charset="-122"/>
              <a:sym typeface="Symbol" pitchFamily="18" charset="2"/>
            </a:endParaRPr>
          </a:p>
          <a:p>
            <a:pPr>
              <a:lnSpc>
                <a:spcPct val="90000"/>
              </a:lnSpc>
              <a:buFont typeface="Wingdings" charset="2"/>
              <a:buNone/>
            </a:pPr>
            <a:r>
              <a:rPr lang="zh-CN" altLang="en-US" b="1" baseline="-50000" dirty="0">
                <a:solidFill>
                  <a:srgbClr val="0000FF"/>
                </a:solidFill>
                <a:latin typeface="宋体" charset="-122"/>
                <a:sym typeface="Symbol" pitchFamily="18" charset="2"/>
              </a:rPr>
              <a:t>      </a:t>
            </a:r>
            <a:endParaRPr lang="en-US" altLang="zh-CN" b="1" baseline="-50000" dirty="0">
              <a:solidFill>
                <a:srgbClr val="0000FF"/>
              </a:solidFill>
              <a:latin typeface="宋体" charset="-122"/>
              <a:sym typeface="Symbol" pitchFamily="18" charset="2"/>
            </a:endParaRPr>
          </a:p>
          <a:p>
            <a:pPr>
              <a:lnSpc>
                <a:spcPct val="90000"/>
              </a:lnSpc>
              <a:buFont typeface="Wingdings" charset="2"/>
              <a:buNone/>
            </a:pPr>
            <a:endParaRPr lang="en-US" altLang="zh-CN" b="1" dirty="0">
              <a:solidFill>
                <a:srgbClr val="0000FF"/>
              </a:solidFill>
              <a:latin typeface="宋体" charset="-122"/>
              <a:sym typeface="Symbol" pitchFamily="18" charset="2"/>
            </a:endParaRPr>
          </a:p>
          <a:p>
            <a:pPr>
              <a:lnSpc>
                <a:spcPct val="90000"/>
              </a:lnSpc>
              <a:buFont typeface="Wingdings" charset="2"/>
              <a:buNone/>
            </a:pPr>
            <a:r>
              <a:rPr lang="zh-CN" altLang="en-US" b="1" dirty="0">
                <a:solidFill>
                  <a:srgbClr val="0000FF"/>
                </a:solidFill>
                <a:latin typeface="宋体" charset="-122"/>
                <a:sym typeface="Symbol" pitchFamily="18" charset="2"/>
              </a:rPr>
              <a:t>对恒温、恒压且</a:t>
            </a:r>
            <a:r>
              <a:rPr lang="en-US" altLang="zh-CN" b="1" dirty="0">
                <a:solidFill>
                  <a:srgbClr val="0000FF"/>
                </a:solidFill>
                <a:latin typeface="宋体" charset="-122"/>
                <a:sym typeface="Symbol" pitchFamily="18" charset="2"/>
              </a:rPr>
              <a:t>W=0</a:t>
            </a:r>
            <a:r>
              <a:rPr lang="zh-CN" altLang="en-US" b="1" dirty="0">
                <a:solidFill>
                  <a:srgbClr val="0000FF"/>
                </a:solidFill>
                <a:latin typeface="宋体" charset="-122"/>
                <a:sym typeface="Symbol" pitchFamily="18" charset="2"/>
              </a:rPr>
              <a:t>过程: </a:t>
            </a:r>
            <a:r>
              <a:rPr lang="zh-CN" altLang="en-US" b="1" baseline="-50000" dirty="0">
                <a:solidFill>
                  <a:srgbClr val="0000FF"/>
                </a:solidFill>
                <a:latin typeface="宋体" charset="-122"/>
                <a:sym typeface="Symbol" pitchFamily="18" charset="2"/>
              </a:rPr>
              <a:t>不可逆 、</a:t>
            </a:r>
            <a:r>
              <a:rPr lang="zh-CN" altLang="en-US" b="1" baseline="-50000" dirty="0">
                <a:solidFill>
                  <a:srgbClr val="0000FF"/>
                </a:solidFill>
                <a:latin typeface="宋体" charset="-122"/>
              </a:rPr>
              <a:t>自发</a:t>
            </a:r>
            <a:endParaRPr lang="zh-CN" altLang="en-US" b="1" dirty="0">
              <a:solidFill>
                <a:srgbClr val="0000FF"/>
              </a:solidFill>
              <a:latin typeface="宋体" charset="-122"/>
              <a:sym typeface="Symbol" pitchFamily="18" charset="2"/>
            </a:endParaRPr>
          </a:p>
          <a:p>
            <a:pPr>
              <a:lnSpc>
                <a:spcPct val="90000"/>
              </a:lnSpc>
              <a:buFont typeface="Wingdings" charset="2"/>
              <a:buNone/>
            </a:pPr>
            <a:r>
              <a:rPr lang="zh-CN" altLang="en-US" b="1" dirty="0">
                <a:solidFill>
                  <a:srgbClr val="0000FF"/>
                </a:solidFill>
                <a:latin typeface="宋体" charset="-122"/>
                <a:sym typeface="Symbol" pitchFamily="18" charset="2"/>
              </a:rPr>
              <a:t>               </a:t>
            </a:r>
            <a:r>
              <a:rPr lang="en-US" altLang="zh-CN" b="1" baseline="-25000" dirty="0" smtClean="0">
                <a:solidFill>
                  <a:srgbClr val="0000FF"/>
                </a:solidFill>
                <a:latin typeface="宋体" charset="-122"/>
                <a:sym typeface="Symbol" pitchFamily="18" charset="2"/>
              </a:rPr>
              <a:t>T,p</a:t>
            </a:r>
            <a:r>
              <a:rPr lang="en-US" altLang="zh-CN" b="1" dirty="0" smtClean="0">
                <a:solidFill>
                  <a:srgbClr val="0000FF"/>
                </a:solidFill>
                <a:latin typeface="宋体" charset="-122"/>
                <a:sym typeface="Symbol" pitchFamily="18" charset="2"/>
              </a:rPr>
              <a:t>G</a:t>
            </a:r>
            <a:r>
              <a:rPr lang="en-US" altLang="zh-CN" b="1" dirty="0">
                <a:solidFill>
                  <a:srgbClr val="0000FF"/>
                </a:solidFill>
                <a:latin typeface="宋体" charset="-122"/>
              </a:rPr>
              <a:t>≤</a:t>
            </a:r>
            <a:r>
              <a:rPr lang="en-US" altLang="zh-CN" b="1" dirty="0">
                <a:solidFill>
                  <a:srgbClr val="0000FF"/>
                </a:solidFill>
                <a:latin typeface="宋体" charset="-122"/>
                <a:sym typeface="Symbol" pitchFamily="18" charset="2"/>
              </a:rPr>
              <a:t>0  </a:t>
            </a:r>
            <a:r>
              <a:rPr lang="zh-CN" altLang="en-US" b="1" baseline="-50000" dirty="0">
                <a:solidFill>
                  <a:srgbClr val="0000FF"/>
                </a:solidFill>
                <a:latin typeface="宋体" charset="-122"/>
                <a:sym typeface="Symbol" pitchFamily="18" charset="2"/>
              </a:rPr>
              <a:t>可逆  、平衡</a:t>
            </a:r>
            <a:endParaRPr lang="en-US" altLang="zh-CN" b="1" baseline="-50000" dirty="0">
              <a:solidFill>
                <a:srgbClr val="0000FF"/>
              </a:solidFill>
              <a:latin typeface="宋体" charset="-122"/>
              <a:sym typeface="Symbol" pitchFamily="18" charset="2"/>
            </a:endParaRPr>
          </a:p>
          <a:p>
            <a:pPr>
              <a:lnSpc>
                <a:spcPct val="90000"/>
              </a:lnSpc>
              <a:buFont typeface="Wingdings" charset="2"/>
              <a:buNone/>
            </a:pPr>
            <a:endParaRPr lang="zh-CN" altLang="en-US" b="1" dirty="0">
              <a:solidFill>
                <a:srgbClr val="0000FF"/>
              </a:solidFill>
              <a:latin typeface="宋体" charset="-122"/>
              <a:sym typeface="Symbol" pitchFamily="18" charset="2"/>
            </a:endParaRPr>
          </a:p>
        </p:txBody>
      </p:sp>
      <p:graphicFrame>
        <p:nvGraphicFramePr>
          <p:cNvPr id="2" name="对象 1"/>
          <p:cNvGraphicFramePr>
            <a:graphicFrameLocks noChangeAspect="1"/>
          </p:cNvGraphicFramePr>
          <p:nvPr/>
        </p:nvGraphicFramePr>
        <p:xfrm>
          <a:off x="6588224" y="5229200"/>
          <a:ext cx="1200150" cy="1022350"/>
        </p:xfrm>
        <a:graphic>
          <a:graphicData uri="http://schemas.openxmlformats.org/presentationml/2006/ole">
            <mc:AlternateContent xmlns:mc="http://schemas.openxmlformats.org/markup-compatibility/2006">
              <mc:Choice xmlns:v="urn:schemas-microsoft-com:vml" Requires="v">
                <p:oleObj spid="_x0000_s150762" name="剪辑" r:id="rId1" imgW="0" imgH="0" progId="">
                  <p:embed/>
                </p:oleObj>
              </mc:Choice>
              <mc:Fallback>
                <p:oleObj name="剪辑" r:id="rId1" imgW="0" imgH="0" progId="">
                  <p:embed/>
                  <p:pic>
                    <p:nvPicPr>
                      <p:cNvPr id="0" name="对象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5229200"/>
                        <a:ext cx="120015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矩形 2"/>
          <p:cNvSpPr/>
          <p:nvPr/>
        </p:nvSpPr>
        <p:spPr>
          <a:xfrm>
            <a:off x="382250" y="4857069"/>
            <a:ext cx="4020652" cy="369332"/>
          </a:xfrm>
          <a:prstGeom prst="rect">
            <a:avLst/>
          </a:prstGeom>
        </p:spPr>
        <p:txBody>
          <a:bodyPr wrap="none">
            <a:spAutoFit/>
          </a:bodyPr>
          <a:lstStyle/>
          <a:p>
            <a:pPr>
              <a:buFont typeface="Wingdings" charset="2"/>
              <a:buNone/>
            </a:pPr>
            <a:r>
              <a:rPr lang="en-US" altLang="zh-CN" b="1" dirty="0" smtClean="0">
                <a:solidFill>
                  <a:schemeClr val="tx2"/>
                </a:solidFill>
                <a:latin typeface="宋体" charset="-122"/>
              </a:rPr>
              <a:t>6</a:t>
            </a:r>
            <a:r>
              <a:rPr lang="zh-CN" altLang="en-US" b="1" dirty="0" smtClean="0">
                <a:solidFill>
                  <a:schemeClr val="tx2"/>
                </a:solidFill>
                <a:latin typeface="宋体" charset="-122"/>
              </a:rPr>
              <a:t>、热力学基本方程</a:t>
            </a:r>
            <a:r>
              <a:rPr lang="zh-CN" altLang="en-US" b="1" dirty="0" smtClean="0">
                <a:solidFill>
                  <a:schemeClr val="tx2"/>
                </a:solidFill>
                <a:latin typeface="Calibri"/>
              </a:rPr>
              <a:t>及麦克斯韦关系式</a:t>
            </a:r>
            <a:endParaRPr lang="zh-CN" altLang="en-US" b="1" dirty="0">
              <a:solidFill>
                <a:srgbClr val="000000"/>
              </a:solidFill>
              <a:latin typeface="Calibri"/>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2"/>
          <p:cNvSpPr>
            <a:spLocks noGrp="1"/>
          </p:cNvSpPr>
          <p:nvPr>
            <p:ph idx="1"/>
          </p:nvPr>
        </p:nvSpPr>
        <p:spPr>
          <a:xfrm>
            <a:off x="107504" y="908720"/>
            <a:ext cx="8596064" cy="5760640"/>
          </a:xfrm>
        </p:spPr>
        <p:txBody>
          <a:bodyPr>
            <a:normAutofit/>
          </a:bodyPr>
          <a:lstStyle/>
          <a:p>
            <a:pPr eaLnBrk="1" hangingPunct="1"/>
            <a:r>
              <a:rPr lang="zh-CN" altLang="en-US" dirty="0" smtClean="0">
                <a:latin typeface="华文行楷" pitchFamily="2" charset="-122"/>
                <a:ea typeface="华文行楷" pitchFamily="2" charset="-122"/>
                <a:cs typeface="华文行楷" pitchFamily="2" charset="-122"/>
              </a:rPr>
              <a:t>二、卡诺循环</a:t>
            </a:r>
            <a:endParaRPr lang="zh-CN" altLang="en-US" dirty="0" smtClean="0">
              <a:latin typeface="华文行楷" pitchFamily="2" charset="-122"/>
              <a:ea typeface="华文行楷" pitchFamily="2" charset="-122"/>
              <a:cs typeface="华文行楷" pitchFamily="2" charset="-122"/>
            </a:endParaRPr>
          </a:p>
          <a:p>
            <a:pPr eaLnBrk="1" hangingPunct="1">
              <a:lnSpc>
                <a:spcPct val="110000"/>
              </a:lnSpc>
              <a:buFont typeface="Wingdings" charset="2"/>
              <a:buNone/>
            </a:pPr>
            <a:r>
              <a:rPr lang="zh-CN" altLang="en-US" sz="2400" dirty="0" smtClean="0">
                <a:solidFill>
                  <a:srgbClr val="0000FF"/>
                </a:solidFill>
                <a:latin typeface="宋体" charset="-122"/>
              </a:rPr>
              <a:t>卡诺为研究热机效率设计了四个可</a:t>
            </a:r>
            <a:endParaRPr lang="en-US" altLang="zh-CN" sz="2400" dirty="0" smtClean="0">
              <a:solidFill>
                <a:srgbClr val="0000FF"/>
              </a:solidFill>
              <a:latin typeface="宋体" charset="-122"/>
            </a:endParaRPr>
          </a:p>
          <a:p>
            <a:pPr eaLnBrk="1" hangingPunct="1">
              <a:lnSpc>
                <a:spcPct val="110000"/>
              </a:lnSpc>
              <a:buFont typeface="Wingdings" charset="2"/>
              <a:buNone/>
            </a:pPr>
            <a:r>
              <a:rPr lang="zh-CN" altLang="en-US" sz="2400" dirty="0" smtClean="0">
                <a:solidFill>
                  <a:srgbClr val="0000FF"/>
                </a:solidFill>
                <a:latin typeface="宋体" charset="-122"/>
              </a:rPr>
              <a:t>逆步骤组成的循环称为卡诺循环</a:t>
            </a:r>
            <a:endParaRPr lang="en-US" altLang="zh-CN" sz="2400" dirty="0" smtClean="0">
              <a:solidFill>
                <a:srgbClr val="0000FF"/>
              </a:solidFill>
              <a:latin typeface="宋体" charset="-122"/>
            </a:endParaRPr>
          </a:p>
          <a:p>
            <a:pPr eaLnBrk="1" hangingPunct="1">
              <a:lnSpc>
                <a:spcPct val="110000"/>
              </a:lnSpc>
              <a:buFont typeface="Wingdings" charset="2"/>
              <a:buNone/>
            </a:pPr>
            <a:r>
              <a:rPr lang="zh-CN" altLang="en-US" sz="2400" dirty="0" smtClean="0">
                <a:solidFill>
                  <a:srgbClr val="0000FF"/>
                </a:solidFill>
                <a:latin typeface="宋体" charset="-122"/>
              </a:rPr>
              <a:t>（可逆热机模型）：</a:t>
            </a:r>
            <a:endParaRPr lang="zh-CN" altLang="en-US" sz="2400" dirty="0" smtClean="0">
              <a:solidFill>
                <a:srgbClr val="0000FF"/>
              </a:solidFill>
              <a:latin typeface="宋体" charset="-122"/>
            </a:endParaRPr>
          </a:p>
          <a:p>
            <a:pPr eaLnBrk="1" hangingPunct="1">
              <a:lnSpc>
                <a:spcPct val="110000"/>
              </a:lnSpc>
              <a:buFont typeface="Wingdings" charset="2"/>
              <a:buNone/>
            </a:pPr>
            <a:r>
              <a:rPr lang="zh-CN" altLang="en-US" sz="2400" dirty="0" smtClean="0">
                <a:solidFill>
                  <a:srgbClr val="0000FF"/>
                </a:solidFill>
                <a:latin typeface="宋体" charset="-122"/>
              </a:rPr>
              <a:t>卡诺循环四个步骤(工作介质理想气体</a:t>
            </a:r>
            <a:r>
              <a:rPr lang="en-US" altLang="zh-CN" sz="2400" dirty="0" smtClean="0">
                <a:solidFill>
                  <a:srgbClr val="0000FF"/>
                </a:solidFill>
                <a:latin typeface="宋体" charset="-122"/>
              </a:rPr>
              <a:t>)</a:t>
            </a:r>
            <a:r>
              <a:rPr lang="zh-CN" altLang="en-US" sz="2400" dirty="0" smtClean="0">
                <a:solidFill>
                  <a:srgbClr val="0000FF"/>
                </a:solidFill>
                <a:latin typeface="宋体" charset="-122"/>
              </a:rPr>
              <a:t> </a:t>
            </a:r>
            <a:endParaRPr lang="zh-CN" altLang="en-US" sz="2400" dirty="0" smtClean="0">
              <a:solidFill>
                <a:srgbClr val="0000FF"/>
              </a:solidFill>
              <a:latin typeface="宋体" charset="-122"/>
            </a:endParaRPr>
          </a:p>
          <a:p>
            <a:pPr>
              <a:lnSpc>
                <a:spcPct val="110000"/>
              </a:lnSpc>
              <a:buNone/>
            </a:pPr>
            <a:r>
              <a:rPr lang="zh-CN" altLang="en-US" sz="2800" dirty="0" smtClean="0">
                <a:solidFill>
                  <a:srgbClr val="0000FF"/>
                </a:solidFill>
                <a:latin typeface="宋体" charset="-122"/>
              </a:rPr>
              <a:t>1.</a:t>
            </a:r>
            <a:r>
              <a:rPr lang="en-US" altLang="zh-CN" sz="2800" dirty="0"/>
              <a:t> A→B</a:t>
            </a:r>
            <a:r>
              <a:rPr lang="zh-CN" altLang="en-US" sz="2800" dirty="0" smtClean="0">
                <a:solidFill>
                  <a:srgbClr val="FF0000"/>
                </a:solidFill>
                <a:latin typeface="宋体" charset="-122"/>
              </a:rPr>
              <a:t>恒温可逆膨胀(</a:t>
            </a:r>
            <a:r>
              <a:rPr lang="en-US" altLang="zh-CN" sz="2800" dirty="0" smtClean="0">
                <a:solidFill>
                  <a:srgbClr val="FF0000"/>
                </a:solidFill>
                <a:latin typeface="宋体" charset="-122"/>
              </a:rPr>
              <a:t>P</a:t>
            </a:r>
            <a:r>
              <a:rPr lang="en-US" altLang="zh-CN" sz="2800" baseline="-25000" dirty="0" smtClean="0">
                <a:solidFill>
                  <a:srgbClr val="FF0000"/>
                </a:solidFill>
                <a:latin typeface="宋体" charset="-122"/>
              </a:rPr>
              <a:t>1</a:t>
            </a:r>
            <a:r>
              <a:rPr lang="en-US" altLang="zh-CN" sz="2800" dirty="0" smtClean="0">
                <a:solidFill>
                  <a:srgbClr val="FF0000"/>
                </a:solidFill>
                <a:latin typeface="宋体" charset="-122"/>
              </a:rPr>
              <a:t>V</a:t>
            </a:r>
            <a:r>
              <a:rPr lang="en-US" altLang="zh-CN" sz="2800" baseline="-25000" dirty="0" smtClean="0">
                <a:solidFill>
                  <a:srgbClr val="FF0000"/>
                </a:solidFill>
                <a:latin typeface="宋体" charset="-122"/>
              </a:rPr>
              <a:t>1</a:t>
            </a:r>
            <a:r>
              <a:rPr lang="en-US" altLang="zh-CN" sz="2800" dirty="0" smtClean="0">
                <a:solidFill>
                  <a:srgbClr val="FF0000"/>
                </a:solidFill>
                <a:latin typeface="宋体" charset="-122"/>
              </a:rPr>
              <a:t>T</a:t>
            </a:r>
            <a:r>
              <a:rPr lang="en-US" altLang="zh-CN" sz="2800" baseline="-25000" dirty="0" smtClean="0">
                <a:solidFill>
                  <a:srgbClr val="FF0000"/>
                </a:solidFill>
                <a:latin typeface="宋体" charset="-122"/>
              </a:rPr>
              <a:t>1</a:t>
            </a:r>
            <a:r>
              <a:rPr lang="en-US" altLang="zh-CN" sz="2800" dirty="0" smtClean="0">
                <a:solidFill>
                  <a:srgbClr val="FF0000"/>
                </a:solidFill>
                <a:latin typeface="宋体" charset="-122"/>
              </a:rPr>
              <a:t>)—(P</a:t>
            </a:r>
            <a:r>
              <a:rPr lang="en-US" altLang="zh-CN" sz="2800" baseline="-25000" dirty="0" smtClean="0">
                <a:solidFill>
                  <a:srgbClr val="FF0000"/>
                </a:solidFill>
                <a:latin typeface="宋体" charset="-122"/>
              </a:rPr>
              <a:t>2</a:t>
            </a:r>
            <a:r>
              <a:rPr lang="en-US" altLang="zh-CN" sz="2800" dirty="0" smtClean="0">
                <a:solidFill>
                  <a:srgbClr val="FF0000"/>
                </a:solidFill>
                <a:latin typeface="宋体" charset="-122"/>
              </a:rPr>
              <a:t>V</a:t>
            </a:r>
            <a:r>
              <a:rPr lang="en-US" altLang="zh-CN" sz="2800" baseline="-25000" dirty="0" smtClean="0">
                <a:solidFill>
                  <a:srgbClr val="FF0000"/>
                </a:solidFill>
                <a:latin typeface="宋体" charset="-122"/>
              </a:rPr>
              <a:t>2</a:t>
            </a:r>
            <a:r>
              <a:rPr lang="en-US" altLang="zh-CN" sz="2800" dirty="0" smtClean="0">
                <a:solidFill>
                  <a:srgbClr val="FF0000"/>
                </a:solidFill>
                <a:latin typeface="宋体" charset="-122"/>
              </a:rPr>
              <a:t>T</a:t>
            </a:r>
            <a:r>
              <a:rPr lang="en-US" altLang="zh-CN" sz="2800" baseline="-25000" dirty="0" smtClean="0">
                <a:solidFill>
                  <a:srgbClr val="FF0000"/>
                </a:solidFill>
                <a:latin typeface="宋体" charset="-122"/>
              </a:rPr>
              <a:t>1</a:t>
            </a:r>
            <a:r>
              <a:rPr lang="en-US" altLang="zh-CN" sz="2800" dirty="0" smtClean="0">
                <a:solidFill>
                  <a:srgbClr val="FF0000"/>
                </a:solidFill>
                <a:latin typeface="宋体" charset="-122"/>
              </a:rPr>
              <a:t>)</a:t>
            </a:r>
            <a:endParaRPr lang="en-US" altLang="zh-CN" sz="2800" dirty="0" smtClean="0">
              <a:solidFill>
                <a:srgbClr val="FF0000"/>
              </a:solidFill>
              <a:latin typeface="宋体" charset="-122"/>
            </a:endParaRPr>
          </a:p>
          <a:p>
            <a:pPr>
              <a:lnSpc>
                <a:spcPct val="110000"/>
              </a:lnSpc>
              <a:buNone/>
            </a:pPr>
            <a:r>
              <a:rPr lang="en-US" altLang="zh-CN" sz="2800" dirty="0" smtClean="0">
                <a:solidFill>
                  <a:srgbClr val="0000FF"/>
                </a:solidFill>
                <a:latin typeface="宋体" charset="-122"/>
              </a:rPr>
              <a:t>2.</a:t>
            </a:r>
            <a:r>
              <a:rPr lang="en-US" altLang="zh-CN" sz="2800" dirty="0"/>
              <a:t> B→C</a:t>
            </a:r>
            <a:r>
              <a:rPr lang="zh-CN" altLang="en-US" sz="2800" dirty="0" smtClean="0">
                <a:solidFill>
                  <a:srgbClr val="0000FF"/>
                </a:solidFill>
                <a:latin typeface="宋体" charset="-122"/>
              </a:rPr>
              <a:t>绝热可逆膨胀(</a:t>
            </a:r>
            <a:r>
              <a:rPr lang="en-US" altLang="zh-CN" sz="2800" dirty="0" smtClean="0">
                <a:solidFill>
                  <a:srgbClr val="0000FF"/>
                </a:solidFill>
                <a:latin typeface="宋体" charset="-122"/>
              </a:rPr>
              <a:t>P</a:t>
            </a:r>
            <a:r>
              <a:rPr lang="en-US" altLang="zh-CN" sz="2800" baseline="-25000" dirty="0" smtClean="0">
                <a:solidFill>
                  <a:srgbClr val="0000FF"/>
                </a:solidFill>
                <a:latin typeface="宋体" charset="-122"/>
              </a:rPr>
              <a:t>2</a:t>
            </a:r>
            <a:r>
              <a:rPr lang="en-US" altLang="zh-CN" sz="2800" dirty="0" smtClean="0">
                <a:solidFill>
                  <a:srgbClr val="0000FF"/>
                </a:solidFill>
                <a:latin typeface="宋体" charset="-122"/>
              </a:rPr>
              <a:t>V</a:t>
            </a:r>
            <a:r>
              <a:rPr lang="en-US" altLang="zh-CN" sz="2800" baseline="-25000" dirty="0" smtClean="0">
                <a:solidFill>
                  <a:srgbClr val="0000FF"/>
                </a:solidFill>
                <a:latin typeface="宋体" charset="-122"/>
              </a:rPr>
              <a:t>2</a:t>
            </a:r>
            <a:r>
              <a:rPr lang="en-US" altLang="zh-CN" sz="2800" dirty="0" smtClean="0">
                <a:solidFill>
                  <a:srgbClr val="0000FF"/>
                </a:solidFill>
                <a:latin typeface="宋体" charset="-122"/>
              </a:rPr>
              <a:t>T</a:t>
            </a:r>
            <a:r>
              <a:rPr lang="en-US" altLang="zh-CN" sz="2800" baseline="-25000" dirty="0" smtClean="0">
                <a:solidFill>
                  <a:srgbClr val="0000FF"/>
                </a:solidFill>
                <a:latin typeface="宋体" charset="-122"/>
              </a:rPr>
              <a:t>1</a:t>
            </a:r>
            <a:r>
              <a:rPr lang="en-US" altLang="zh-CN" sz="2800" dirty="0" smtClean="0">
                <a:solidFill>
                  <a:srgbClr val="0000FF"/>
                </a:solidFill>
                <a:latin typeface="宋体" charset="-122"/>
              </a:rPr>
              <a:t>)—(P</a:t>
            </a:r>
            <a:r>
              <a:rPr lang="en-US" altLang="zh-CN" sz="2800" baseline="-25000" dirty="0" smtClean="0">
                <a:solidFill>
                  <a:srgbClr val="0000FF"/>
                </a:solidFill>
                <a:latin typeface="宋体" charset="-122"/>
              </a:rPr>
              <a:t>3</a:t>
            </a:r>
            <a:r>
              <a:rPr lang="en-US" altLang="zh-CN" sz="2800" dirty="0" smtClean="0">
                <a:solidFill>
                  <a:srgbClr val="0000FF"/>
                </a:solidFill>
                <a:latin typeface="宋体" charset="-122"/>
              </a:rPr>
              <a:t>V</a:t>
            </a:r>
            <a:r>
              <a:rPr lang="en-US" altLang="zh-CN" sz="2800" baseline="-25000" dirty="0" smtClean="0">
                <a:solidFill>
                  <a:srgbClr val="0000FF"/>
                </a:solidFill>
                <a:latin typeface="宋体" charset="-122"/>
              </a:rPr>
              <a:t>3</a:t>
            </a:r>
            <a:r>
              <a:rPr lang="en-US" altLang="zh-CN" sz="2800" dirty="0" smtClean="0">
                <a:solidFill>
                  <a:srgbClr val="0000FF"/>
                </a:solidFill>
                <a:latin typeface="宋体" charset="-122"/>
              </a:rPr>
              <a:t>T</a:t>
            </a:r>
            <a:r>
              <a:rPr lang="en-US" altLang="zh-CN" sz="2800" baseline="-25000" dirty="0" smtClean="0">
                <a:solidFill>
                  <a:srgbClr val="0000FF"/>
                </a:solidFill>
                <a:latin typeface="宋体" charset="-122"/>
              </a:rPr>
              <a:t>2</a:t>
            </a:r>
            <a:r>
              <a:rPr lang="en-US" altLang="zh-CN" sz="2800" dirty="0" smtClean="0">
                <a:solidFill>
                  <a:srgbClr val="0000FF"/>
                </a:solidFill>
                <a:latin typeface="宋体" charset="-122"/>
              </a:rPr>
              <a:t>) </a:t>
            </a:r>
            <a:endParaRPr lang="en-US" altLang="zh-CN" sz="2800" dirty="0" smtClean="0">
              <a:solidFill>
                <a:srgbClr val="0000FF"/>
              </a:solidFill>
              <a:latin typeface="宋体" charset="-122"/>
            </a:endParaRPr>
          </a:p>
          <a:p>
            <a:pPr>
              <a:lnSpc>
                <a:spcPct val="110000"/>
              </a:lnSpc>
              <a:buNone/>
            </a:pPr>
            <a:r>
              <a:rPr lang="en-US" altLang="zh-CN" sz="2800" dirty="0" smtClean="0">
                <a:solidFill>
                  <a:srgbClr val="0000FF"/>
                </a:solidFill>
                <a:latin typeface="宋体" charset="-122"/>
              </a:rPr>
              <a:t>3.</a:t>
            </a:r>
            <a:r>
              <a:rPr lang="zh-CN" altLang="en-US" sz="2800" dirty="0"/>
              <a:t> </a:t>
            </a:r>
            <a:r>
              <a:rPr lang="en-US" altLang="zh-CN" sz="2800" dirty="0"/>
              <a:t>C→D</a:t>
            </a:r>
            <a:r>
              <a:rPr lang="zh-CN" altLang="en-US" sz="2800" dirty="0" smtClean="0">
                <a:solidFill>
                  <a:srgbClr val="FF0000"/>
                </a:solidFill>
                <a:latin typeface="宋体" charset="-122"/>
              </a:rPr>
              <a:t>恒温可逆压缩(</a:t>
            </a:r>
            <a:r>
              <a:rPr lang="en-US" altLang="zh-CN" sz="2800" dirty="0" smtClean="0">
                <a:solidFill>
                  <a:srgbClr val="FF0000"/>
                </a:solidFill>
                <a:latin typeface="宋体" charset="-122"/>
              </a:rPr>
              <a:t>P</a:t>
            </a:r>
            <a:r>
              <a:rPr lang="en-US" altLang="zh-CN" sz="2800" baseline="-25000" dirty="0" smtClean="0">
                <a:solidFill>
                  <a:srgbClr val="FF0000"/>
                </a:solidFill>
                <a:latin typeface="宋体" charset="-122"/>
              </a:rPr>
              <a:t>3</a:t>
            </a:r>
            <a:r>
              <a:rPr lang="en-US" altLang="zh-CN" sz="2800" dirty="0" smtClean="0">
                <a:solidFill>
                  <a:srgbClr val="FF0000"/>
                </a:solidFill>
                <a:latin typeface="宋体" charset="-122"/>
              </a:rPr>
              <a:t>V</a:t>
            </a:r>
            <a:r>
              <a:rPr lang="en-US" altLang="zh-CN" sz="2800" baseline="-25000" dirty="0" smtClean="0">
                <a:solidFill>
                  <a:srgbClr val="FF0000"/>
                </a:solidFill>
                <a:latin typeface="宋体" charset="-122"/>
              </a:rPr>
              <a:t>3</a:t>
            </a:r>
            <a:r>
              <a:rPr lang="en-US" altLang="zh-CN" sz="2800" dirty="0" smtClean="0">
                <a:solidFill>
                  <a:srgbClr val="FF0000"/>
                </a:solidFill>
                <a:latin typeface="宋体" charset="-122"/>
              </a:rPr>
              <a:t>T</a:t>
            </a:r>
            <a:r>
              <a:rPr lang="en-US" altLang="zh-CN" sz="2800" baseline="-25000" dirty="0" smtClean="0">
                <a:solidFill>
                  <a:srgbClr val="FF0000"/>
                </a:solidFill>
                <a:latin typeface="宋体" charset="-122"/>
              </a:rPr>
              <a:t>2</a:t>
            </a:r>
            <a:r>
              <a:rPr lang="en-US" altLang="zh-CN" sz="2800" dirty="0" smtClean="0">
                <a:solidFill>
                  <a:srgbClr val="FF0000"/>
                </a:solidFill>
                <a:latin typeface="宋体" charset="-122"/>
              </a:rPr>
              <a:t>)—(P</a:t>
            </a:r>
            <a:r>
              <a:rPr lang="en-US" altLang="zh-CN" sz="2800" baseline="-25000" dirty="0" smtClean="0">
                <a:solidFill>
                  <a:srgbClr val="FF0000"/>
                </a:solidFill>
                <a:latin typeface="宋体" charset="-122"/>
              </a:rPr>
              <a:t>4</a:t>
            </a:r>
            <a:r>
              <a:rPr lang="en-US" altLang="zh-CN" sz="2800" dirty="0" smtClean="0">
                <a:solidFill>
                  <a:srgbClr val="FF0000"/>
                </a:solidFill>
                <a:latin typeface="宋体" charset="-122"/>
              </a:rPr>
              <a:t>V</a:t>
            </a:r>
            <a:r>
              <a:rPr lang="en-US" altLang="zh-CN" sz="2800" baseline="-25000" dirty="0" smtClean="0">
                <a:solidFill>
                  <a:srgbClr val="FF0000"/>
                </a:solidFill>
                <a:latin typeface="宋体" charset="-122"/>
              </a:rPr>
              <a:t>4</a:t>
            </a:r>
            <a:r>
              <a:rPr lang="en-US" altLang="zh-CN" sz="2800" dirty="0" smtClean="0">
                <a:solidFill>
                  <a:srgbClr val="FF0000"/>
                </a:solidFill>
                <a:latin typeface="宋体" charset="-122"/>
              </a:rPr>
              <a:t>T</a:t>
            </a:r>
            <a:r>
              <a:rPr lang="en-US" altLang="zh-CN" sz="2800" baseline="-25000" dirty="0" smtClean="0">
                <a:solidFill>
                  <a:srgbClr val="FF0000"/>
                </a:solidFill>
                <a:latin typeface="宋体" charset="-122"/>
              </a:rPr>
              <a:t>2</a:t>
            </a:r>
            <a:r>
              <a:rPr lang="en-US" altLang="zh-CN" sz="2800" dirty="0" smtClean="0">
                <a:solidFill>
                  <a:srgbClr val="0000FF"/>
                </a:solidFill>
                <a:latin typeface="宋体" charset="-122"/>
              </a:rPr>
              <a:t>)</a:t>
            </a:r>
            <a:endParaRPr lang="en-US" altLang="zh-CN" sz="2800" dirty="0" smtClean="0">
              <a:solidFill>
                <a:srgbClr val="0000FF"/>
              </a:solidFill>
              <a:latin typeface="宋体" charset="-122"/>
            </a:endParaRPr>
          </a:p>
          <a:p>
            <a:pPr>
              <a:lnSpc>
                <a:spcPct val="110000"/>
              </a:lnSpc>
              <a:buNone/>
            </a:pPr>
            <a:r>
              <a:rPr lang="en-US" altLang="zh-CN" sz="2800" dirty="0" smtClean="0">
                <a:solidFill>
                  <a:srgbClr val="0000FF"/>
                </a:solidFill>
                <a:latin typeface="宋体" charset="-122"/>
              </a:rPr>
              <a:t>4.</a:t>
            </a:r>
            <a:r>
              <a:rPr lang="en-US" altLang="zh-CN" sz="2800" dirty="0"/>
              <a:t> D→A</a:t>
            </a:r>
            <a:r>
              <a:rPr lang="zh-CN" altLang="en-US" sz="2800" dirty="0" smtClean="0">
                <a:solidFill>
                  <a:srgbClr val="0000FF"/>
                </a:solidFill>
                <a:latin typeface="宋体" charset="-122"/>
              </a:rPr>
              <a:t>绝热可逆压缩(</a:t>
            </a:r>
            <a:r>
              <a:rPr lang="en-US" altLang="zh-CN" sz="2800" dirty="0" smtClean="0">
                <a:solidFill>
                  <a:srgbClr val="0000FF"/>
                </a:solidFill>
                <a:latin typeface="宋体" charset="-122"/>
              </a:rPr>
              <a:t>P</a:t>
            </a:r>
            <a:r>
              <a:rPr lang="en-US" altLang="zh-CN" sz="2800" baseline="-25000" dirty="0" smtClean="0">
                <a:solidFill>
                  <a:srgbClr val="0000FF"/>
                </a:solidFill>
                <a:latin typeface="宋体" charset="-122"/>
              </a:rPr>
              <a:t>4</a:t>
            </a:r>
            <a:r>
              <a:rPr lang="en-US" altLang="zh-CN" sz="2800" dirty="0" smtClean="0">
                <a:solidFill>
                  <a:srgbClr val="0000FF"/>
                </a:solidFill>
                <a:latin typeface="宋体" charset="-122"/>
              </a:rPr>
              <a:t>V</a:t>
            </a:r>
            <a:r>
              <a:rPr lang="en-US" altLang="zh-CN" sz="2800" baseline="-25000" dirty="0" smtClean="0">
                <a:solidFill>
                  <a:srgbClr val="0000FF"/>
                </a:solidFill>
                <a:latin typeface="宋体" charset="-122"/>
              </a:rPr>
              <a:t>4</a:t>
            </a:r>
            <a:r>
              <a:rPr lang="en-US" altLang="zh-CN" sz="2800" dirty="0" smtClean="0">
                <a:solidFill>
                  <a:srgbClr val="0000FF"/>
                </a:solidFill>
                <a:latin typeface="宋体" charset="-122"/>
              </a:rPr>
              <a:t>T</a:t>
            </a:r>
            <a:r>
              <a:rPr lang="en-US" altLang="zh-CN" sz="2800" baseline="-25000" dirty="0" smtClean="0">
                <a:solidFill>
                  <a:srgbClr val="0000FF"/>
                </a:solidFill>
                <a:latin typeface="宋体" charset="-122"/>
              </a:rPr>
              <a:t>2</a:t>
            </a:r>
            <a:r>
              <a:rPr lang="en-US" altLang="zh-CN" sz="2800" dirty="0" smtClean="0">
                <a:solidFill>
                  <a:srgbClr val="0000FF"/>
                </a:solidFill>
                <a:latin typeface="宋体" charset="-122"/>
              </a:rPr>
              <a:t>)—(P</a:t>
            </a:r>
            <a:r>
              <a:rPr lang="en-US" altLang="zh-CN" sz="2800" baseline="-25000" dirty="0" smtClean="0">
                <a:solidFill>
                  <a:srgbClr val="0000FF"/>
                </a:solidFill>
                <a:latin typeface="宋体" charset="-122"/>
              </a:rPr>
              <a:t>1</a:t>
            </a:r>
            <a:r>
              <a:rPr lang="en-US" altLang="zh-CN" sz="2800" dirty="0" smtClean="0">
                <a:solidFill>
                  <a:srgbClr val="0000FF"/>
                </a:solidFill>
                <a:latin typeface="宋体" charset="-122"/>
              </a:rPr>
              <a:t>V</a:t>
            </a:r>
            <a:r>
              <a:rPr lang="en-US" altLang="zh-CN" sz="2800" baseline="-25000" dirty="0" smtClean="0">
                <a:solidFill>
                  <a:srgbClr val="0000FF"/>
                </a:solidFill>
                <a:latin typeface="宋体" charset="-122"/>
              </a:rPr>
              <a:t>1</a:t>
            </a:r>
            <a:r>
              <a:rPr lang="en-US" altLang="zh-CN" sz="2800" dirty="0" smtClean="0">
                <a:solidFill>
                  <a:srgbClr val="0000FF"/>
                </a:solidFill>
                <a:latin typeface="宋体" charset="-122"/>
              </a:rPr>
              <a:t>T</a:t>
            </a:r>
            <a:r>
              <a:rPr lang="en-US" altLang="zh-CN" sz="2800" baseline="-25000" dirty="0" smtClean="0">
                <a:solidFill>
                  <a:srgbClr val="0000FF"/>
                </a:solidFill>
                <a:latin typeface="宋体" charset="-122"/>
              </a:rPr>
              <a:t>1</a:t>
            </a:r>
            <a:r>
              <a:rPr lang="en-US" altLang="zh-CN" sz="2800" dirty="0" smtClean="0">
                <a:solidFill>
                  <a:srgbClr val="0000FF"/>
                </a:solidFill>
                <a:latin typeface="宋体" charset="-122"/>
              </a:rPr>
              <a:t>)</a:t>
            </a:r>
            <a:endParaRPr lang="en-US" altLang="zh-CN" sz="2800" dirty="0" smtClean="0">
              <a:solidFill>
                <a:srgbClr val="0000FF"/>
              </a:solidFill>
              <a:latin typeface="宋体" charset="-122"/>
            </a:endParaRPr>
          </a:p>
          <a:p>
            <a:pPr>
              <a:buNone/>
            </a:pPr>
            <a:r>
              <a:rPr lang="zh-CN" altLang="en-US" sz="2800" b="1" dirty="0"/>
              <a:t>经历一次循环，系统所做的</a:t>
            </a:r>
            <a:r>
              <a:rPr lang="zh-CN" altLang="en-US" sz="2800" b="1" dirty="0" smtClean="0"/>
              <a:t>功为</a:t>
            </a:r>
            <a:r>
              <a:rPr lang="en-US" altLang="zh-CN" sz="2800" b="1" dirty="0"/>
              <a:t>ABCD</a:t>
            </a:r>
            <a:r>
              <a:rPr lang="zh-CN" altLang="en-US" sz="2800" b="1" dirty="0"/>
              <a:t>所围的面积。</a:t>
            </a:r>
            <a:endParaRPr lang="en-US" altLang="zh-CN" sz="2800" b="1" dirty="0" smtClean="0">
              <a:solidFill>
                <a:srgbClr val="0000FF"/>
              </a:solidFill>
              <a:latin typeface="宋体" charset="-122"/>
            </a:endParaRPr>
          </a:p>
          <a:p>
            <a:pPr eaLnBrk="1" hangingPunct="1"/>
            <a:endParaRPr lang="zh-CN" altLang="en-US" sz="2800" b="1" dirty="0" smtClean="0"/>
          </a:p>
        </p:txBody>
      </p:sp>
      <p:pic>
        <p:nvPicPr>
          <p:cNvPr id="17"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45470" y="188640"/>
            <a:ext cx="3898529" cy="312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23850" y="981075"/>
            <a:ext cx="3600078" cy="4194175"/>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lnSpc>
                <a:spcPct val="120000"/>
              </a:lnSpc>
              <a:defRPr/>
            </a:pPr>
            <a:endParaRPr kumimoji="1" lang="en-US" altLang="zh-CN" sz="2800" dirty="0">
              <a:solidFill>
                <a:srgbClr val="040000"/>
              </a:solidFill>
              <a:effectLst>
                <a:outerShdw blurRad="38100" dist="38100" dir="2700000" algn="tl">
                  <a:srgbClr val="FFFFFF"/>
                </a:outerShdw>
              </a:effectLst>
              <a:ea typeface="黑体" pitchFamily="2" charset="-122"/>
            </a:endParaRPr>
          </a:p>
          <a:p>
            <a:pPr algn="l" eaLnBrk="0" hangingPunct="0">
              <a:lnSpc>
                <a:spcPct val="120000"/>
              </a:lnSpc>
              <a:defRPr/>
            </a:pPr>
            <a:r>
              <a:rPr kumimoji="1" lang="en-US" altLang="en-US" sz="2800" i="1" dirty="0" err="1">
                <a:solidFill>
                  <a:srgbClr val="040000"/>
                </a:solidFill>
                <a:effectLst>
                  <a:outerShdw blurRad="38100" dist="38100" dir="2700000" algn="tl">
                    <a:srgbClr val="FFFFFF"/>
                  </a:outerShdw>
                </a:effectLst>
                <a:ea typeface="黑体" pitchFamily="2" charset="-122"/>
              </a:rPr>
              <a:t>dU</a:t>
            </a:r>
            <a:r>
              <a:rPr kumimoji="1" lang="en-US" altLang="en-US" sz="2800" i="1" dirty="0">
                <a:solidFill>
                  <a:srgbClr val="040000"/>
                </a:solidFill>
                <a:effectLst>
                  <a:outerShdw blurRad="38100" dist="38100" dir="2700000" algn="tl">
                    <a:srgbClr val="FFFFFF"/>
                  </a:outerShdw>
                </a:effectLst>
                <a:ea typeface="黑体" pitchFamily="2" charset="-122"/>
              </a:rPr>
              <a:t>=</a:t>
            </a:r>
            <a:r>
              <a:rPr kumimoji="1" lang="en-US" altLang="en-US" sz="2800" i="1" dirty="0" err="1">
                <a:solidFill>
                  <a:srgbClr val="040000"/>
                </a:solidFill>
                <a:effectLst>
                  <a:outerShdw blurRad="38100" dist="38100" dir="2700000" algn="tl">
                    <a:srgbClr val="FFFFFF"/>
                  </a:outerShdw>
                </a:effectLst>
                <a:ea typeface="黑体" pitchFamily="2" charset="-122"/>
              </a:rPr>
              <a:t>TdS</a:t>
            </a:r>
            <a:r>
              <a:rPr kumimoji="1" lang="en-US" altLang="en-US" sz="2800" i="1" dirty="0">
                <a:solidFill>
                  <a:srgbClr val="040000"/>
                </a:solidFill>
                <a:effectLst>
                  <a:outerShdw blurRad="38100" dist="38100" dir="2700000" algn="tl">
                    <a:srgbClr val="FFFFFF"/>
                  </a:outerShdw>
                </a:effectLst>
                <a:ea typeface="黑体" pitchFamily="2" charset="-122"/>
              </a:rPr>
              <a:t> </a:t>
            </a:r>
            <a:r>
              <a:rPr kumimoji="1" lang="en-US" altLang="en-US" sz="2800" i="1" dirty="0">
                <a:solidFill>
                  <a:srgbClr val="040000"/>
                </a:solidFill>
                <a:effectLst>
                  <a:outerShdw blurRad="38100" dist="38100" dir="2700000" algn="tl">
                    <a:srgbClr val="FFFFFF"/>
                  </a:outerShdw>
                </a:effectLst>
                <a:ea typeface="黑体" pitchFamily="2" charset="-122"/>
                <a:sym typeface="Symbol" pitchFamily="18" charset="2"/>
              </a:rPr>
              <a:t></a:t>
            </a:r>
            <a:r>
              <a:rPr kumimoji="1" lang="en-US" altLang="en-US" sz="2800" i="1" dirty="0">
                <a:solidFill>
                  <a:srgbClr val="040000"/>
                </a:solidFill>
                <a:effectLst>
                  <a:outerShdw blurRad="38100" dist="38100" dir="2700000" algn="tl">
                    <a:srgbClr val="FFFFFF"/>
                  </a:outerShdw>
                </a:effectLst>
                <a:ea typeface="黑体" pitchFamily="2" charset="-122"/>
              </a:rPr>
              <a:t> </a:t>
            </a:r>
            <a:r>
              <a:rPr kumimoji="1" lang="en-US" altLang="en-US" sz="2800" i="1" dirty="0" err="1">
                <a:solidFill>
                  <a:srgbClr val="040000"/>
                </a:solidFill>
                <a:effectLst>
                  <a:outerShdw blurRad="38100" dist="38100" dir="2700000" algn="tl">
                    <a:srgbClr val="FFFFFF"/>
                  </a:outerShdw>
                </a:effectLst>
                <a:ea typeface="黑体" pitchFamily="2" charset="-122"/>
              </a:rPr>
              <a:t>pdV</a:t>
            </a:r>
            <a:endParaRPr kumimoji="1" lang="en-US" altLang="zh-CN" sz="2800" i="1" dirty="0">
              <a:solidFill>
                <a:srgbClr val="040000"/>
              </a:solidFill>
              <a:effectLst>
                <a:outerShdw blurRad="38100" dist="38100" dir="2700000" algn="tl">
                  <a:srgbClr val="FFFFFF"/>
                </a:outerShdw>
              </a:effectLst>
              <a:ea typeface="黑体" pitchFamily="2" charset="-122"/>
            </a:endParaRPr>
          </a:p>
          <a:p>
            <a:pPr algn="l" eaLnBrk="0" hangingPunct="0">
              <a:lnSpc>
                <a:spcPct val="120000"/>
              </a:lnSpc>
              <a:defRPr/>
            </a:pPr>
            <a:endParaRPr kumimoji="1" lang="en-US" altLang="en-US" sz="2800" i="1" dirty="0">
              <a:solidFill>
                <a:srgbClr val="040000"/>
              </a:solidFill>
              <a:effectLst>
                <a:outerShdw blurRad="38100" dist="38100" dir="2700000" algn="tl">
                  <a:srgbClr val="FFFFFF"/>
                </a:outerShdw>
              </a:effectLst>
              <a:ea typeface="黑体" pitchFamily="2" charset="-122"/>
            </a:endParaRPr>
          </a:p>
          <a:p>
            <a:pPr algn="l" eaLnBrk="0" hangingPunct="0">
              <a:lnSpc>
                <a:spcPct val="120000"/>
              </a:lnSpc>
              <a:defRPr/>
            </a:pPr>
            <a:r>
              <a:rPr kumimoji="1" lang="en-US" altLang="en-US" sz="2800" i="1" dirty="0" err="1">
                <a:solidFill>
                  <a:srgbClr val="040000"/>
                </a:solidFill>
                <a:effectLst>
                  <a:outerShdw blurRad="38100" dist="38100" dir="2700000" algn="tl">
                    <a:srgbClr val="FFFFFF"/>
                  </a:outerShdw>
                </a:effectLst>
                <a:ea typeface="黑体" pitchFamily="2" charset="-122"/>
              </a:rPr>
              <a:t>dH</a:t>
            </a:r>
            <a:r>
              <a:rPr kumimoji="1" lang="en-US" altLang="en-US" sz="2800" i="1" dirty="0">
                <a:solidFill>
                  <a:srgbClr val="040000"/>
                </a:solidFill>
                <a:effectLst>
                  <a:outerShdw blurRad="38100" dist="38100" dir="2700000" algn="tl">
                    <a:srgbClr val="FFFFFF"/>
                  </a:outerShdw>
                </a:effectLst>
                <a:ea typeface="黑体" pitchFamily="2" charset="-122"/>
              </a:rPr>
              <a:t>=</a:t>
            </a:r>
            <a:r>
              <a:rPr kumimoji="1" lang="en-US" altLang="en-US" sz="2800" i="1" dirty="0" err="1">
                <a:solidFill>
                  <a:srgbClr val="040000"/>
                </a:solidFill>
                <a:effectLst>
                  <a:outerShdw blurRad="38100" dist="38100" dir="2700000" algn="tl">
                    <a:srgbClr val="FFFFFF"/>
                  </a:outerShdw>
                </a:effectLst>
                <a:ea typeface="黑体" pitchFamily="2" charset="-122"/>
              </a:rPr>
              <a:t>TdS</a:t>
            </a:r>
            <a:r>
              <a:rPr kumimoji="1" lang="en-US" altLang="en-US" sz="2800" i="1" dirty="0">
                <a:solidFill>
                  <a:srgbClr val="040000"/>
                </a:solidFill>
                <a:effectLst>
                  <a:outerShdw blurRad="38100" dist="38100" dir="2700000" algn="tl">
                    <a:srgbClr val="FFFFFF"/>
                  </a:outerShdw>
                </a:effectLst>
                <a:ea typeface="黑体" pitchFamily="2" charset="-122"/>
              </a:rPr>
              <a:t> + </a:t>
            </a:r>
            <a:r>
              <a:rPr kumimoji="1" lang="en-US" altLang="en-US" sz="2800" i="1" dirty="0" err="1">
                <a:solidFill>
                  <a:srgbClr val="040000"/>
                </a:solidFill>
                <a:effectLst>
                  <a:outerShdw blurRad="38100" dist="38100" dir="2700000" algn="tl">
                    <a:srgbClr val="FFFFFF"/>
                  </a:outerShdw>
                </a:effectLst>
                <a:ea typeface="黑体" pitchFamily="2" charset="-122"/>
              </a:rPr>
              <a:t>Vdp</a:t>
            </a:r>
            <a:endParaRPr kumimoji="1" lang="en-US" altLang="zh-CN" sz="2800" i="1" dirty="0">
              <a:solidFill>
                <a:srgbClr val="040000"/>
              </a:solidFill>
              <a:effectLst>
                <a:outerShdw blurRad="38100" dist="38100" dir="2700000" algn="tl">
                  <a:srgbClr val="FFFFFF"/>
                </a:outerShdw>
              </a:effectLst>
              <a:ea typeface="黑体" pitchFamily="2" charset="-122"/>
            </a:endParaRPr>
          </a:p>
          <a:p>
            <a:pPr algn="l" eaLnBrk="0" hangingPunct="0">
              <a:lnSpc>
                <a:spcPct val="120000"/>
              </a:lnSpc>
              <a:defRPr/>
            </a:pPr>
            <a:endParaRPr kumimoji="1" lang="en-US" altLang="en-US" sz="2800" i="1" dirty="0">
              <a:solidFill>
                <a:srgbClr val="040000"/>
              </a:solidFill>
              <a:effectLst>
                <a:outerShdw blurRad="38100" dist="38100" dir="2700000" algn="tl">
                  <a:srgbClr val="FFFFFF"/>
                </a:outerShdw>
              </a:effectLst>
              <a:ea typeface="黑体" pitchFamily="2" charset="-122"/>
            </a:endParaRPr>
          </a:p>
          <a:p>
            <a:pPr algn="l" eaLnBrk="0" hangingPunct="0">
              <a:lnSpc>
                <a:spcPct val="120000"/>
              </a:lnSpc>
              <a:defRPr/>
            </a:pPr>
            <a:r>
              <a:rPr kumimoji="1" lang="en-US" altLang="en-US" sz="2800" i="1" dirty="0" err="1">
                <a:solidFill>
                  <a:srgbClr val="040000"/>
                </a:solidFill>
                <a:effectLst>
                  <a:outerShdw blurRad="38100" dist="38100" dir="2700000" algn="tl">
                    <a:srgbClr val="FFFFFF"/>
                  </a:outerShdw>
                </a:effectLst>
                <a:ea typeface="黑体" pitchFamily="2" charset="-122"/>
              </a:rPr>
              <a:t>dA</a:t>
            </a:r>
            <a:r>
              <a:rPr kumimoji="1" lang="en-US" altLang="en-US" sz="2800" i="1" dirty="0">
                <a:solidFill>
                  <a:srgbClr val="040000"/>
                </a:solidFill>
                <a:effectLst>
                  <a:outerShdw blurRad="38100" dist="38100" dir="2700000" algn="tl">
                    <a:srgbClr val="FFFFFF"/>
                  </a:outerShdw>
                </a:effectLst>
                <a:ea typeface="黑体" pitchFamily="2" charset="-122"/>
              </a:rPr>
              <a:t>= </a:t>
            </a:r>
            <a:r>
              <a:rPr kumimoji="1" lang="en-US" altLang="en-US" sz="2800" i="1" dirty="0">
                <a:solidFill>
                  <a:srgbClr val="040000"/>
                </a:solidFill>
                <a:effectLst>
                  <a:outerShdw blurRad="38100" dist="38100" dir="2700000" algn="tl">
                    <a:srgbClr val="FFFFFF"/>
                  </a:outerShdw>
                </a:effectLst>
                <a:ea typeface="黑体" pitchFamily="2" charset="-122"/>
                <a:sym typeface="Symbol" pitchFamily="18" charset="2"/>
              </a:rPr>
              <a:t></a:t>
            </a:r>
            <a:r>
              <a:rPr kumimoji="1" lang="en-US" altLang="en-US" sz="2800" i="1" dirty="0">
                <a:solidFill>
                  <a:srgbClr val="040000"/>
                </a:solidFill>
                <a:effectLst>
                  <a:outerShdw blurRad="38100" dist="38100" dir="2700000" algn="tl">
                    <a:srgbClr val="FFFFFF"/>
                  </a:outerShdw>
                </a:effectLst>
                <a:ea typeface="黑体" pitchFamily="2" charset="-122"/>
              </a:rPr>
              <a:t> </a:t>
            </a:r>
            <a:r>
              <a:rPr kumimoji="1" lang="en-US" altLang="en-US" sz="2800" i="1" dirty="0" err="1">
                <a:solidFill>
                  <a:srgbClr val="040000"/>
                </a:solidFill>
                <a:effectLst>
                  <a:outerShdw blurRad="38100" dist="38100" dir="2700000" algn="tl">
                    <a:srgbClr val="FFFFFF"/>
                  </a:outerShdw>
                </a:effectLst>
                <a:ea typeface="黑体" pitchFamily="2" charset="-122"/>
              </a:rPr>
              <a:t>SdT</a:t>
            </a:r>
            <a:r>
              <a:rPr kumimoji="1" lang="en-US" altLang="en-US" sz="2800" i="1" dirty="0">
                <a:solidFill>
                  <a:srgbClr val="040000"/>
                </a:solidFill>
                <a:effectLst>
                  <a:outerShdw blurRad="38100" dist="38100" dir="2700000" algn="tl">
                    <a:srgbClr val="FFFFFF"/>
                  </a:outerShdw>
                </a:effectLst>
                <a:ea typeface="黑体" pitchFamily="2" charset="-122"/>
              </a:rPr>
              <a:t> </a:t>
            </a:r>
            <a:r>
              <a:rPr kumimoji="1" lang="en-US" altLang="en-US" sz="2800" i="1" dirty="0">
                <a:solidFill>
                  <a:srgbClr val="040000"/>
                </a:solidFill>
                <a:effectLst>
                  <a:outerShdw blurRad="38100" dist="38100" dir="2700000" algn="tl">
                    <a:srgbClr val="FFFFFF"/>
                  </a:outerShdw>
                </a:effectLst>
                <a:ea typeface="黑体" pitchFamily="2" charset="-122"/>
                <a:sym typeface="Symbol" pitchFamily="18" charset="2"/>
              </a:rPr>
              <a:t></a:t>
            </a:r>
            <a:r>
              <a:rPr kumimoji="1" lang="en-US" altLang="en-US" sz="2800" i="1" dirty="0">
                <a:solidFill>
                  <a:srgbClr val="040000"/>
                </a:solidFill>
                <a:effectLst>
                  <a:outerShdw blurRad="38100" dist="38100" dir="2700000" algn="tl">
                    <a:srgbClr val="FFFFFF"/>
                  </a:outerShdw>
                </a:effectLst>
                <a:ea typeface="黑体" pitchFamily="2" charset="-122"/>
              </a:rPr>
              <a:t> </a:t>
            </a:r>
            <a:r>
              <a:rPr kumimoji="1" lang="en-US" altLang="en-US" sz="2800" i="1" dirty="0" err="1">
                <a:solidFill>
                  <a:srgbClr val="040000"/>
                </a:solidFill>
                <a:effectLst>
                  <a:outerShdw blurRad="38100" dist="38100" dir="2700000" algn="tl">
                    <a:srgbClr val="FFFFFF"/>
                  </a:outerShdw>
                </a:effectLst>
                <a:ea typeface="黑体" pitchFamily="2" charset="-122"/>
              </a:rPr>
              <a:t>pdV</a:t>
            </a:r>
            <a:r>
              <a:rPr kumimoji="1" lang="en-US" altLang="en-US" sz="2800" i="1" dirty="0">
                <a:solidFill>
                  <a:srgbClr val="040000"/>
                </a:solidFill>
                <a:effectLst>
                  <a:outerShdw blurRad="38100" dist="38100" dir="2700000" algn="tl">
                    <a:srgbClr val="FFFFFF"/>
                  </a:outerShdw>
                </a:effectLst>
                <a:ea typeface="黑体" pitchFamily="2" charset="-122"/>
              </a:rPr>
              <a:t> </a:t>
            </a:r>
            <a:endParaRPr kumimoji="1" lang="en-US" altLang="zh-CN" sz="2800" i="1" dirty="0">
              <a:solidFill>
                <a:srgbClr val="040000"/>
              </a:solidFill>
              <a:effectLst>
                <a:outerShdw blurRad="38100" dist="38100" dir="2700000" algn="tl">
                  <a:srgbClr val="FFFFFF"/>
                </a:outerShdw>
              </a:effectLst>
              <a:ea typeface="黑体" pitchFamily="2" charset="-122"/>
            </a:endParaRPr>
          </a:p>
          <a:p>
            <a:pPr algn="l" eaLnBrk="0" hangingPunct="0">
              <a:lnSpc>
                <a:spcPct val="120000"/>
              </a:lnSpc>
              <a:defRPr/>
            </a:pPr>
            <a:endParaRPr kumimoji="1" lang="en-US" altLang="zh-CN" sz="2800" i="1" dirty="0">
              <a:solidFill>
                <a:srgbClr val="040000"/>
              </a:solidFill>
              <a:effectLst>
                <a:outerShdw blurRad="38100" dist="38100" dir="2700000" algn="tl">
                  <a:srgbClr val="FFFFFF"/>
                </a:outerShdw>
              </a:effectLst>
              <a:ea typeface="黑体" pitchFamily="2" charset="-122"/>
            </a:endParaRPr>
          </a:p>
          <a:p>
            <a:pPr algn="l" eaLnBrk="0" hangingPunct="0">
              <a:lnSpc>
                <a:spcPct val="120000"/>
              </a:lnSpc>
              <a:defRPr/>
            </a:pPr>
            <a:r>
              <a:rPr kumimoji="1" lang="en-US" altLang="en-US" sz="2800" i="1" dirty="0" err="1">
                <a:solidFill>
                  <a:srgbClr val="040000"/>
                </a:solidFill>
                <a:effectLst>
                  <a:outerShdw blurRad="38100" dist="38100" dir="2700000" algn="tl">
                    <a:srgbClr val="FFFFFF"/>
                  </a:outerShdw>
                </a:effectLst>
                <a:ea typeface="黑体" pitchFamily="2" charset="-122"/>
              </a:rPr>
              <a:t>dG</a:t>
            </a:r>
            <a:r>
              <a:rPr kumimoji="1" lang="en-US" altLang="en-US" sz="2800" i="1" dirty="0">
                <a:solidFill>
                  <a:srgbClr val="040000"/>
                </a:solidFill>
                <a:effectLst>
                  <a:outerShdw blurRad="38100" dist="38100" dir="2700000" algn="tl">
                    <a:srgbClr val="FFFFFF"/>
                  </a:outerShdw>
                </a:effectLst>
                <a:ea typeface="黑体" pitchFamily="2" charset="-122"/>
              </a:rPr>
              <a:t>= </a:t>
            </a:r>
            <a:r>
              <a:rPr kumimoji="1" lang="en-US" altLang="en-US" sz="2800" i="1" dirty="0">
                <a:solidFill>
                  <a:srgbClr val="040000"/>
                </a:solidFill>
                <a:effectLst>
                  <a:outerShdw blurRad="38100" dist="38100" dir="2700000" algn="tl">
                    <a:srgbClr val="FFFFFF"/>
                  </a:outerShdw>
                </a:effectLst>
                <a:ea typeface="黑体" pitchFamily="2" charset="-122"/>
                <a:sym typeface="Symbol" pitchFamily="18" charset="2"/>
              </a:rPr>
              <a:t></a:t>
            </a:r>
            <a:r>
              <a:rPr kumimoji="1" lang="en-US" altLang="en-US" sz="2800" i="1" dirty="0">
                <a:solidFill>
                  <a:srgbClr val="040000"/>
                </a:solidFill>
                <a:effectLst>
                  <a:outerShdw blurRad="38100" dist="38100" dir="2700000" algn="tl">
                    <a:srgbClr val="FFFFFF"/>
                  </a:outerShdw>
                </a:effectLst>
                <a:ea typeface="黑体" pitchFamily="2" charset="-122"/>
              </a:rPr>
              <a:t> </a:t>
            </a:r>
            <a:r>
              <a:rPr kumimoji="1" lang="en-US" altLang="en-US" sz="2800" i="1" dirty="0" err="1">
                <a:solidFill>
                  <a:srgbClr val="040000"/>
                </a:solidFill>
                <a:effectLst>
                  <a:outerShdw blurRad="38100" dist="38100" dir="2700000" algn="tl">
                    <a:srgbClr val="FFFFFF"/>
                  </a:outerShdw>
                </a:effectLst>
                <a:ea typeface="黑体" pitchFamily="2" charset="-122"/>
              </a:rPr>
              <a:t>SdT</a:t>
            </a:r>
            <a:r>
              <a:rPr kumimoji="1" lang="en-US" altLang="en-US" sz="2800" i="1" dirty="0">
                <a:solidFill>
                  <a:srgbClr val="040000"/>
                </a:solidFill>
                <a:effectLst>
                  <a:outerShdw blurRad="38100" dist="38100" dir="2700000" algn="tl">
                    <a:srgbClr val="FFFFFF"/>
                  </a:outerShdw>
                </a:effectLst>
                <a:ea typeface="黑体" pitchFamily="2" charset="-122"/>
              </a:rPr>
              <a:t> + </a:t>
            </a:r>
            <a:r>
              <a:rPr kumimoji="1" lang="en-US" altLang="en-US" sz="2800" i="1" dirty="0" err="1">
                <a:solidFill>
                  <a:srgbClr val="040000"/>
                </a:solidFill>
                <a:effectLst>
                  <a:outerShdw blurRad="38100" dist="38100" dir="2700000" algn="tl">
                    <a:srgbClr val="FFFFFF"/>
                  </a:outerShdw>
                </a:effectLst>
                <a:ea typeface="黑体" pitchFamily="2" charset="-122"/>
              </a:rPr>
              <a:t>Vdp</a:t>
            </a:r>
            <a:endParaRPr kumimoji="1" lang="en-US" altLang="zh-CN" sz="2800" dirty="0">
              <a:solidFill>
                <a:srgbClr val="040000"/>
              </a:solidFill>
              <a:effectLst>
                <a:outerShdw blurRad="38100" dist="38100" dir="2700000" algn="tl">
                  <a:srgbClr val="FFFFFF"/>
                </a:outerShdw>
              </a:effectLst>
              <a:ea typeface="黑体" pitchFamily="2" charset="-122"/>
            </a:endParaRPr>
          </a:p>
        </p:txBody>
      </p:sp>
      <p:graphicFrame>
        <p:nvGraphicFramePr>
          <p:cNvPr id="6" name="对象 5"/>
          <p:cNvGraphicFramePr>
            <a:graphicFrameLocks noChangeAspect="1"/>
          </p:cNvGraphicFramePr>
          <p:nvPr/>
        </p:nvGraphicFramePr>
        <p:xfrm>
          <a:off x="3779912" y="1484784"/>
          <a:ext cx="1390650" cy="820738"/>
        </p:xfrm>
        <a:graphic>
          <a:graphicData uri="http://schemas.openxmlformats.org/presentationml/2006/ole">
            <mc:AlternateContent xmlns:mc="http://schemas.openxmlformats.org/markup-compatibility/2006">
              <mc:Choice xmlns:v="urn:schemas-microsoft-com:vml" Requires="v">
                <p:oleObj spid="_x0000_s208462" name="Equation" r:id="rId1" imgW="0" imgH="0" progId="Equation.3">
                  <p:embed/>
                </p:oleObj>
              </mc:Choice>
              <mc:Fallback>
                <p:oleObj name="Equation" r:id="rId1" imgW="0" imgH="0" progId="Equation.3">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1484784"/>
                        <a:ext cx="1390650" cy="820738"/>
                      </a:xfrm>
                      <a:prstGeom prst="rect">
                        <a:avLst/>
                      </a:prstGeom>
                      <a:solidFill>
                        <a:srgbClr val="11E1F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对象 6"/>
          <p:cNvGraphicFramePr>
            <a:graphicFrameLocks noChangeAspect="1"/>
          </p:cNvGraphicFramePr>
          <p:nvPr/>
        </p:nvGraphicFramePr>
        <p:xfrm>
          <a:off x="5220072" y="1484784"/>
          <a:ext cx="1555750" cy="820738"/>
        </p:xfrm>
        <a:graphic>
          <a:graphicData uri="http://schemas.openxmlformats.org/presentationml/2006/ole">
            <mc:AlternateContent xmlns:mc="http://schemas.openxmlformats.org/markup-compatibility/2006">
              <mc:Choice xmlns:v="urn:schemas-microsoft-com:vml" Requires="v">
                <p:oleObj spid="_x0000_s208463" name="Equation" r:id="rId3" imgW="0" imgH="0" progId="Equation.3">
                  <p:embed/>
                </p:oleObj>
              </mc:Choice>
              <mc:Fallback>
                <p:oleObj name="Equation" r:id="rId3" imgW="0" imgH="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1484784"/>
                        <a:ext cx="1555750" cy="820738"/>
                      </a:xfrm>
                      <a:prstGeom prst="rect">
                        <a:avLst/>
                      </a:prstGeom>
                      <a:solidFill>
                        <a:srgbClr val="11E1F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对象 7"/>
          <p:cNvGraphicFramePr>
            <a:graphicFrameLocks noChangeAspect="1"/>
          </p:cNvGraphicFramePr>
          <p:nvPr/>
        </p:nvGraphicFramePr>
        <p:xfrm>
          <a:off x="3779912" y="2492896"/>
          <a:ext cx="1390650" cy="842963"/>
        </p:xfrm>
        <a:graphic>
          <a:graphicData uri="http://schemas.openxmlformats.org/presentationml/2006/ole">
            <mc:AlternateContent xmlns:mc="http://schemas.openxmlformats.org/markup-compatibility/2006">
              <mc:Choice xmlns:v="urn:schemas-microsoft-com:vml" Requires="v">
                <p:oleObj spid="_x0000_s208464" name="Equation" r:id="rId5" imgW="0" imgH="0" progId="Equation.3">
                  <p:embed/>
                </p:oleObj>
              </mc:Choice>
              <mc:Fallback>
                <p:oleObj name="Equation" r:id="rId5" imgW="0" imgH="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912" y="2492896"/>
                        <a:ext cx="1390650" cy="842963"/>
                      </a:xfrm>
                      <a:prstGeom prst="rect">
                        <a:avLst/>
                      </a:prstGeom>
                      <a:solidFill>
                        <a:srgbClr val="11E1F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对象 8"/>
          <p:cNvGraphicFramePr>
            <a:graphicFrameLocks noChangeAspect="1"/>
          </p:cNvGraphicFramePr>
          <p:nvPr/>
        </p:nvGraphicFramePr>
        <p:xfrm>
          <a:off x="5292080" y="2492896"/>
          <a:ext cx="1482725" cy="868362"/>
        </p:xfrm>
        <a:graphic>
          <a:graphicData uri="http://schemas.openxmlformats.org/presentationml/2006/ole">
            <mc:AlternateContent xmlns:mc="http://schemas.openxmlformats.org/markup-compatibility/2006">
              <mc:Choice xmlns:v="urn:schemas-microsoft-com:vml" Requires="v">
                <p:oleObj spid="_x0000_s208465" name="Equation" r:id="rId7" imgW="0" imgH="0" progId="Equation.3">
                  <p:embed/>
                </p:oleObj>
              </mc:Choice>
              <mc:Fallback>
                <p:oleObj name="Equation" r:id="rId7" imgW="0" imgH="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2080" y="2492896"/>
                        <a:ext cx="1482725" cy="868362"/>
                      </a:xfrm>
                      <a:prstGeom prst="rect">
                        <a:avLst/>
                      </a:prstGeom>
                      <a:solidFill>
                        <a:srgbClr val="11E1F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对象 9"/>
          <p:cNvGraphicFramePr>
            <a:graphicFrameLocks noChangeAspect="1"/>
          </p:cNvGraphicFramePr>
          <p:nvPr/>
        </p:nvGraphicFramePr>
        <p:xfrm>
          <a:off x="3779912" y="3501008"/>
          <a:ext cx="1508125" cy="820737"/>
        </p:xfrm>
        <a:graphic>
          <a:graphicData uri="http://schemas.openxmlformats.org/presentationml/2006/ole">
            <mc:AlternateContent xmlns:mc="http://schemas.openxmlformats.org/markup-compatibility/2006">
              <mc:Choice xmlns:v="urn:schemas-microsoft-com:vml" Requires="v">
                <p:oleObj spid="_x0000_s208466" name="Equation" r:id="rId9" imgW="0" imgH="0" progId="Equation.3">
                  <p:embed/>
                </p:oleObj>
              </mc:Choice>
              <mc:Fallback>
                <p:oleObj name="Equation" r:id="rId9" imgW="0" imgH="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79912" y="3501008"/>
                        <a:ext cx="1508125" cy="820737"/>
                      </a:xfrm>
                      <a:prstGeom prst="rect">
                        <a:avLst/>
                      </a:prstGeom>
                      <a:solidFill>
                        <a:srgbClr val="11E1F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对象 10"/>
          <p:cNvGraphicFramePr>
            <a:graphicFrameLocks noChangeAspect="1"/>
          </p:cNvGraphicFramePr>
          <p:nvPr/>
        </p:nvGraphicFramePr>
        <p:xfrm>
          <a:off x="5436096" y="3501008"/>
          <a:ext cx="1531938" cy="820737"/>
        </p:xfrm>
        <a:graphic>
          <a:graphicData uri="http://schemas.openxmlformats.org/presentationml/2006/ole">
            <mc:AlternateContent xmlns:mc="http://schemas.openxmlformats.org/markup-compatibility/2006">
              <mc:Choice xmlns:v="urn:schemas-microsoft-com:vml" Requires="v">
                <p:oleObj spid="_x0000_s208467" name="Equation" r:id="rId11" imgW="0" imgH="0" progId="Equation.3">
                  <p:embed/>
                </p:oleObj>
              </mc:Choice>
              <mc:Fallback>
                <p:oleObj name="Equation" r:id="rId11" imgW="0" imgH="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36096" y="3501008"/>
                        <a:ext cx="1531938" cy="820737"/>
                      </a:xfrm>
                      <a:prstGeom prst="rect">
                        <a:avLst/>
                      </a:prstGeom>
                      <a:solidFill>
                        <a:srgbClr val="11E1F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对象 11"/>
          <p:cNvGraphicFramePr>
            <a:graphicFrameLocks noChangeAspect="1"/>
          </p:cNvGraphicFramePr>
          <p:nvPr/>
        </p:nvGraphicFramePr>
        <p:xfrm>
          <a:off x="3707904" y="4437112"/>
          <a:ext cx="1531937" cy="842963"/>
        </p:xfrm>
        <a:graphic>
          <a:graphicData uri="http://schemas.openxmlformats.org/presentationml/2006/ole">
            <mc:AlternateContent xmlns:mc="http://schemas.openxmlformats.org/markup-compatibility/2006">
              <mc:Choice xmlns:v="urn:schemas-microsoft-com:vml" Requires="v">
                <p:oleObj spid="_x0000_s208468" name="Equation" r:id="rId13" imgW="0" imgH="0" progId="Equation.3">
                  <p:embed/>
                </p:oleObj>
              </mc:Choice>
              <mc:Fallback>
                <p:oleObj name="Equation" r:id="rId13" imgW="0" imgH="0"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7904" y="4437112"/>
                        <a:ext cx="1531937" cy="842963"/>
                      </a:xfrm>
                      <a:prstGeom prst="rect">
                        <a:avLst/>
                      </a:prstGeom>
                      <a:solidFill>
                        <a:srgbClr val="11E1F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对象 12"/>
          <p:cNvGraphicFramePr>
            <a:graphicFrameLocks noChangeAspect="1"/>
          </p:cNvGraphicFramePr>
          <p:nvPr/>
        </p:nvGraphicFramePr>
        <p:xfrm>
          <a:off x="5292080" y="4437112"/>
          <a:ext cx="1438275" cy="868363"/>
        </p:xfrm>
        <a:graphic>
          <a:graphicData uri="http://schemas.openxmlformats.org/presentationml/2006/ole">
            <mc:AlternateContent xmlns:mc="http://schemas.openxmlformats.org/markup-compatibility/2006">
              <mc:Choice xmlns:v="urn:schemas-microsoft-com:vml" Requires="v">
                <p:oleObj spid="_x0000_s208469" name="Equation" r:id="rId15" imgW="0" imgH="0" progId="Equation.3">
                  <p:embed/>
                </p:oleObj>
              </mc:Choice>
              <mc:Fallback>
                <p:oleObj name="Equation" r:id="rId15" imgW="0" imgH="0" progId="Equation.3">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92080" y="4437112"/>
                        <a:ext cx="1438275" cy="868363"/>
                      </a:xfrm>
                      <a:prstGeom prst="rect">
                        <a:avLst/>
                      </a:prstGeom>
                      <a:solidFill>
                        <a:srgbClr val="11E1F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对象 13"/>
          <p:cNvGraphicFramePr>
            <a:graphicFrameLocks noChangeAspect="1"/>
          </p:cNvGraphicFramePr>
          <p:nvPr/>
        </p:nvGraphicFramePr>
        <p:xfrm>
          <a:off x="6815138" y="1484784"/>
          <a:ext cx="2328862" cy="903287"/>
        </p:xfrm>
        <a:graphic>
          <a:graphicData uri="http://schemas.openxmlformats.org/presentationml/2006/ole">
            <mc:AlternateContent xmlns:mc="http://schemas.openxmlformats.org/markup-compatibility/2006">
              <mc:Choice xmlns:v="urn:schemas-microsoft-com:vml" Requires="v">
                <p:oleObj spid="_x0000_s208470" name="公式" r:id="rId17" imgW="0" imgH="0" progId="Equation.3">
                  <p:embed/>
                </p:oleObj>
              </mc:Choice>
              <mc:Fallback>
                <p:oleObj name="公式" r:id="rId17" imgW="0" imgH="0" progId="Equation.3">
                  <p:embed/>
                  <p:pic>
                    <p:nvPicPr>
                      <p:cNvPr id="0" name="Object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815138" y="1484784"/>
                        <a:ext cx="2328862" cy="903287"/>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对象 14"/>
          <p:cNvGraphicFramePr>
            <a:graphicFrameLocks noChangeAspect="1"/>
          </p:cNvGraphicFramePr>
          <p:nvPr/>
        </p:nvGraphicFramePr>
        <p:xfrm>
          <a:off x="6891338" y="2420888"/>
          <a:ext cx="2252662" cy="992188"/>
        </p:xfrm>
        <a:graphic>
          <a:graphicData uri="http://schemas.openxmlformats.org/presentationml/2006/ole">
            <mc:AlternateContent xmlns:mc="http://schemas.openxmlformats.org/markup-compatibility/2006">
              <mc:Choice xmlns:v="urn:schemas-microsoft-com:vml" Requires="v">
                <p:oleObj spid="_x0000_s208471" name="公式" r:id="rId19" imgW="0" imgH="0" progId="Equation.3">
                  <p:embed/>
                </p:oleObj>
              </mc:Choice>
              <mc:Fallback>
                <p:oleObj name="公式" r:id="rId19" imgW="0" imgH="0" progId="Equation.3">
                  <p:embed/>
                  <p:pic>
                    <p:nvPicPr>
                      <p:cNvPr id="0" name="Object 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891338" y="2420888"/>
                        <a:ext cx="2252662" cy="992188"/>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对象 15"/>
          <p:cNvGraphicFramePr>
            <a:graphicFrameLocks noChangeAspect="1"/>
          </p:cNvGraphicFramePr>
          <p:nvPr/>
        </p:nvGraphicFramePr>
        <p:xfrm>
          <a:off x="6967537" y="3501008"/>
          <a:ext cx="2176463" cy="904875"/>
        </p:xfrm>
        <a:graphic>
          <a:graphicData uri="http://schemas.openxmlformats.org/presentationml/2006/ole">
            <mc:AlternateContent xmlns:mc="http://schemas.openxmlformats.org/markup-compatibility/2006">
              <mc:Choice xmlns:v="urn:schemas-microsoft-com:vml" Requires="v">
                <p:oleObj spid="_x0000_s208472" name="公式" r:id="rId21" imgW="0" imgH="0" progId="Equation.3">
                  <p:embed/>
                </p:oleObj>
              </mc:Choice>
              <mc:Fallback>
                <p:oleObj name="公式" r:id="rId21" imgW="0" imgH="0" progId="Equation.3">
                  <p:embed/>
                  <p:pic>
                    <p:nvPicPr>
                      <p:cNvPr id="0" name="Object 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967537" y="3501008"/>
                        <a:ext cx="2176463" cy="90487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对象 16"/>
          <p:cNvGraphicFramePr>
            <a:graphicFrameLocks noChangeAspect="1"/>
          </p:cNvGraphicFramePr>
          <p:nvPr/>
        </p:nvGraphicFramePr>
        <p:xfrm>
          <a:off x="6872856" y="4437112"/>
          <a:ext cx="2252663" cy="946150"/>
        </p:xfrm>
        <a:graphic>
          <a:graphicData uri="http://schemas.openxmlformats.org/presentationml/2006/ole">
            <mc:AlternateContent xmlns:mc="http://schemas.openxmlformats.org/markup-compatibility/2006">
              <mc:Choice xmlns:v="urn:schemas-microsoft-com:vml" Requires="v">
                <p:oleObj spid="_x0000_s208473" name="公式" r:id="rId23" imgW="0" imgH="0" progId="Equation.3">
                  <p:embed/>
                </p:oleObj>
              </mc:Choice>
              <mc:Fallback>
                <p:oleObj name="公式" r:id="rId23" imgW="0" imgH="0" progId="Equation.3">
                  <p:embed/>
                  <p:pic>
                    <p:nvPicPr>
                      <p:cNvPr id="0" name="Object 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872856" y="4437112"/>
                        <a:ext cx="2252663" cy="94615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对象 17"/>
          <p:cNvGraphicFramePr>
            <a:graphicFrameLocks noChangeAspect="1"/>
          </p:cNvGraphicFramePr>
          <p:nvPr/>
        </p:nvGraphicFramePr>
        <p:xfrm>
          <a:off x="1331913" y="5519738"/>
          <a:ext cx="2760662" cy="798512"/>
        </p:xfrm>
        <a:graphic>
          <a:graphicData uri="http://schemas.openxmlformats.org/presentationml/2006/ole">
            <mc:AlternateContent xmlns:mc="http://schemas.openxmlformats.org/markup-compatibility/2006">
              <mc:Choice xmlns:v="urn:schemas-microsoft-com:vml" Requires="v">
                <p:oleObj spid="_x0000_s208474" name="公式" r:id="rId25" imgW="0" imgH="0" progId="Equation.3">
                  <p:embed/>
                </p:oleObj>
              </mc:Choice>
              <mc:Fallback>
                <p:oleObj name="公式" r:id="rId25" imgW="0" imgH="0" progId="Equation.3">
                  <p:embed/>
                  <p:pic>
                    <p:nvPicPr>
                      <p:cNvPr id="0" name="Object 1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331913" y="5519738"/>
                        <a:ext cx="2760662" cy="798512"/>
                      </a:xfrm>
                      <a:prstGeom prst="rect">
                        <a:avLst/>
                      </a:prstGeom>
                      <a:solidFill>
                        <a:srgbClr val="15E72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对象 18"/>
          <p:cNvGraphicFramePr>
            <a:graphicFrameLocks noChangeAspect="1"/>
          </p:cNvGraphicFramePr>
          <p:nvPr/>
        </p:nvGraphicFramePr>
        <p:xfrm>
          <a:off x="4500563" y="5465763"/>
          <a:ext cx="3024187" cy="900112"/>
        </p:xfrm>
        <a:graphic>
          <a:graphicData uri="http://schemas.openxmlformats.org/presentationml/2006/ole">
            <mc:AlternateContent xmlns:mc="http://schemas.openxmlformats.org/markup-compatibility/2006">
              <mc:Choice xmlns:v="urn:schemas-microsoft-com:vml" Requires="v">
                <p:oleObj spid="_x0000_s208475" name="公式" r:id="rId27" imgW="0" imgH="0" progId="Equation.3">
                  <p:embed/>
                </p:oleObj>
              </mc:Choice>
              <mc:Fallback>
                <p:oleObj name="公式" r:id="rId27" imgW="0" imgH="0" progId="Equation.3">
                  <p:embed/>
                  <p:pic>
                    <p:nvPicPr>
                      <p:cNvPr id="0" name="Object 1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500563" y="5465763"/>
                        <a:ext cx="3024187" cy="900112"/>
                      </a:xfrm>
                      <a:prstGeom prst="rect">
                        <a:avLst/>
                      </a:prstGeom>
                      <a:solidFill>
                        <a:srgbClr val="15E72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par>
                                <p:cTn id="8" presetID="4" presetClass="entr" presetSubtype="16"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in)">
                                      <p:cBhvr>
                                        <p:cTn id="10" dur="500"/>
                                        <p:tgtEl>
                                          <p:spTgt spid="7"/>
                                        </p:tgtEl>
                                      </p:cBhvr>
                                    </p:animEffect>
                                  </p:childTnLst>
                                </p:cTn>
                              </p:par>
                              <p:par>
                                <p:cTn id="11" presetID="4" presetClass="entr" presetSubtype="16"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ox(in)">
                                      <p:cBhvr>
                                        <p:cTn id="13" dur="500"/>
                                        <p:tgtEl>
                                          <p:spTgt spid="8"/>
                                        </p:tgtEl>
                                      </p:cBhvr>
                                    </p:animEffect>
                                  </p:childTnLst>
                                </p:cTn>
                              </p:par>
                              <p:par>
                                <p:cTn id="14" presetID="4" presetClass="entr" presetSubtype="16"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ox(in)">
                                      <p:cBhvr>
                                        <p:cTn id="16" dur="500"/>
                                        <p:tgtEl>
                                          <p:spTgt spid="9"/>
                                        </p:tgtEl>
                                      </p:cBhvr>
                                    </p:animEffect>
                                  </p:childTnLst>
                                </p:cTn>
                              </p:par>
                              <p:par>
                                <p:cTn id="17" presetID="4" presetClass="entr" presetSubtype="16"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ox(in)">
                                      <p:cBhvr>
                                        <p:cTn id="19" dur="500"/>
                                        <p:tgtEl>
                                          <p:spTgt spid="10"/>
                                        </p:tgtEl>
                                      </p:cBhvr>
                                    </p:animEffect>
                                  </p:childTnLst>
                                </p:cTn>
                              </p:par>
                              <p:par>
                                <p:cTn id="20" presetID="4" presetClass="entr" presetSubtype="16"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ox(in)">
                                      <p:cBhvr>
                                        <p:cTn id="22" dur="500"/>
                                        <p:tgtEl>
                                          <p:spTgt spid="11"/>
                                        </p:tgtEl>
                                      </p:cBhvr>
                                    </p:animEffect>
                                  </p:childTnLst>
                                </p:cTn>
                              </p:par>
                              <p:par>
                                <p:cTn id="23" presetID="4" presetClass="entr" presetSubtype="16"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ox(in)">
                                      <p:cBhvr>
                                        <p:cTn id="25" dur="500"/>
                                        <p:tgtEl>
                                          <p:spTgt spid="12"/>
                                        </p:tgtEl>
                                      </p:cBhvr>
                                    </p:animEffect>
                                  </p:childTnLst>
                                </p:cTn>
                              </p:par>
                              <p:par>
                                <p:cTn id="26" presetID="4" presetClass="entr" presetSubtype="16"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ox(in)">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checkerboard(across)">
                                      <p:cBhvr>
                                        <p:cTn id="33" dur="500"/>
                                        <p:tgtEl>
                                          <p:spTgt spid="14"/>
                                        </p:tgtEl>
                                      </p:cBhvr>
                                    </p:animEffect>
                                  </p:childTnLst>
                                </p:cTn>
                              </p:par>
                              <p:par>
                                <p:cTn id="34" presetID="5" presetClass="entr" presetSubtype="10"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checkerboard(across)">
                                      <p:cBhvr>
                                        <p:cTn id="36" dur="500"/>
                                        <p:tgtEl>
                                          <p:spTgt spid="15"/>
                                        </p:tgtEl>
                                      </p:cBhvr>
                                    </p:animEffect>
                                  </p:childTnLst>
                                </p:cTn>
                              </p:par>
                              <p:par>
                                <p:cTn id="37" presetID="5" presetClass="entr" presetSubtype="1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checkerboard(across)">
                                      <p:cBhvr>
                                        <p:cTn id="39" dur="500"/>
                                        <p:tgtEl>
                                          <p:spTgt spid="16"/>
                                        </p:tgtEl>
                                      </p:cBhvr>
                                    </p:animEffect>
                                  </p:childTnLst>
                                </p:cTn>
                              </p:par>
                              <p:par>
                                <p:cTn id="40" presetID="5" presetClass="entr" presetSubtype="10"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checkerboard(across)">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500"/>
                                        <p:tgtEl>
                                          <p:spTgt spid="18"/>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323528" y="1268760"/>
            <a:ext cx="8686800" cy="4525963"/>
          </a:xfrm>
        </p:spPr>
        <p:txBody>
          <a:bodyPr rtlCol="0">
            <a:normAutofit fontScale="85000" lnSpcReduction="10000"/>
          </a:bodyPr>
          <a:lstStyle/>
          <a:p>
            <a:pPr eaLnBrk="1" fontAlgn="auto" hangingPunct="1">
              <a:lnSpc>
                <a:spcPct val="120000"/>
              </a:lnSpc>
              <a:spcAft>
                <a:spcPts val="0"/>
              </a:spcAft>
              <a:buClr>
                <a:schemeClr val="tx1"/>
              </a:buClr>
              <a:buFont typeface="Wingdings" charset="2"/>
              <a:buChar char="l"/>
              <a:defRPr/>
            </a:pPr>
            <a:r>
              <a:rPr kumimoji="1" lang="zh-CN" altLang="en-US" b="1" dirty="0" smtClean="0">
                <a:solidFill>
                  <a:schemeClr val="tx1"/>
                </a:solidFill>
              </a:rPr>
              <a:t>理解</a:t>
            </a:r>
            <a:r>
              <a:rPr kumimoji="1" lang="zh-CN" altLang="en-US" b="1" dirty="0">
                <a:solidFill>
                  <a:srgbClr val="000000"/>
                </a:solidFill>
              </a:rPr>
              <a:t>自发过程，掌握卡诺循环和卡诺定理</a:t>
            </a:r>
            <a:r>
              <a:rPr kumimoji="1" lang="zh-CN" altLang="en-US" b="1" dirty="0" smtClean="0">
                <a:solidFill>
                  <a:srgbClr val="000000"/>
                </a:solidFill>
              </a:rPr>
              <a:t>、掌握</a:t>
            </a:r>
            <a:r>
              <a:rPr kumimoji="1" lang="zh-CN" altLang="en-US" b="1" dirty="0">
                <a:solidFill>
                  <a:srgbClr val="000000"/>
                </a:solidFill>
              </a:rPr>
              <a:t>热力学第二定律的文字表述和数学表达式</a:t>
            </a:r>
            <a:endParaRPr kumimoji="1" lang="zh-CN" altLang="en-US" b="1" dirty="0">
              <a:solidFill>
                <a:srgbClr val="000000"/>
              </a:solidFill>
            </a:endParaRPr>
          </a:p>
          <a:p>
            <a:pPr eaLnBrk="1" fontAlgn="auto" hangingPunct="1">
              <a:lnSpc>
                <a:spcPct val="120000"/>
              </a:lnSpc>
              <a:spcAft>
                <a:spcPts val="0"/>
              </a:spcAft>
              <a:buClr>
                <a:schemeClr val="tx1"/>
              </a:buClr>
              <a:buFont typeface="Wingdings" charset="2"/>
              <a:buChar char="l"/>
              <a:defRPr/>
            </a:pPr>
            <a:r>
              <a:rPr kumimoji="1" lang="zh-CN" altLang="en-US" b="1" dirty="0">
                <a:solidFill>
                  <a:srgbClr val="000000"/>
                </a:solidFill>
              </a:rPr>
              <a:t>掌握熵、亥姆霍兹函数、吉布斯函数定义，掌握熵增原理、熵</a:t>
            </a:r>
            <a:r>
              <a:rPr kumimoji="1" lang="zh-CN" altLang="en-US" b="1" dirty="0" smtClean="0">
                <a:solidFill>
                  <a:srgbClr val="000000"/>
                </a:solidFill>
              </a:rPr>
              <a:t>判据、</a:t>
            </a:r>
            <a:r>
              <a:rPr kumimoji="1" lang="zh-CN" altLang="en-US" b="1" dirty="0">
                <a:solidFill>
                  <a:srgbClr val="000000"/>
                </a:solidFill>
              </a:rPr>
              <a:t>亥姆霍兹函数判锯、吉布斯函数</a:t>
            </a:r>
            <a:r>
              <a:rPr kumimoji="1" lang="zh-CN" altLang="en-US" b="1" dirty="0" smtClean="0">
                <a:solidFill>
                  <a:srgbClr val="000000"/>
                </a:solidFill>
              </a:rPr>
              <a:t>判据</a:t>
            </a:r>
            <a:endParaRPr kumimoji="1" lang="zh-CN" altLang="en-US" b="1" dirty="0">
              <a:solidFill>
                <a:srgbClr val="000000"/>
              </a:solidFill>
            </a:endParaRPr>
          </a:p>
          <a:p>
            <a:pPr eaLnBrk="1" fontAlgn="auto" hangingPunct="1">
              <a:lnSpc>
                <a:spcPct val="120000"/>
              </a:lnSpc>
              <a:spcAft>
                <a:spcPts val="0"/>
              </a:spcAft>
              <a:buClr>
                <a:schemeClr val="tx1"/>
              </a:buClr>
              <a:buFont typeface="Wingdings" charset="2"/>
              <a:buChar char="l"/>
              <a:defRPr/>
            </a:pPr>
            <a:r>
              <a:rPr kumimoji="1" lang="zh-CN" altLang="en-US" b="1" dirty="0">
                <a:solidFill>
                  <a:srgbClr val="000000"/>
                </a:solidFill>
              </a:rPr>
              <a:t>掌握物质纯</a:t>
            </a:r>
            <a:r>
              <a:rPr kumimoji="1" lang="en-US" altLang="zh-CN" b="1" dirty="0">
                <a:solidFill>
                  <a:srgbClr val="000000"/>
                </a:solidFill>
              </a:rPr>
              <a:t>PVT</a:t>
            </a:r>
            <a:r>
              <a:rPr kumimoji="1" lang="zh-CN" altLang="en-US" b="1" dirty="0">
                <a:solidFill>
                  <a:srgbClr val="000000"/>
                </a:solidFill>
              </a:rPr>
              <a:t>变化、相变化中熵、亥姆霍兹函数、吉布斯函数的计算及热力学第二定律的应用</a:t>
            </a:r>
            <a:endParaRPr kumimoji="1" lang="zh-CN" altLang="en-US" b="1" dirty="0">
              <a:solidFill>
                <a:srgbClr val="000000"/>
              </a:solidFill>
            </a:endParaRPr>
          </a:p>
          <a:p>
            <a:pPr eaLnBrk="1" fontAlgn="auto" hangingPunct="1">
              <a:lnSpc>
                <a:spcPct val="120000"/>
              </a:lnSpc>
              <a:spcAft>
                <a:spcPts val="0"/>
              </a:spcAft>
              <a:buClr>
                <a:schemeClr val="tx1"/>
              </a:buClr>
              <a:buFont typeface="Wingdings" charset="2"/>
              <a:buChar char="l"/>
              <a:defRPr/>
            </a:pPr>
            <a:r>
              <a:rPr kumimoji="1" lang="zh-CN" altLang="en-US" b="1" dirty="0">
                <a:solidFill>
                  <a:srgbClr val="000000"/>
                </a:solidFill>
              </a:rPr>
              <a:t>掌握热力学基本方程和麦克斯韦关系式，理解推导热力学公式的演绎方法</a:t>
            </a:r>
            <a:endParaRPr kumimoji="1" lang="zh-CN" altLang="en-US" b="1" dirty="0">
              <a:solidFill>
                <a:srgbClr val="000000"/>
              </a:solidFill>
            </a:endParaRPr>
          </a:p>
          <a:p>
            <a:pPr eaLnBrk="1" fontAlgn="auto" hangingPunct="1">
              <a:lnSpc>
                <a:spcPct val="120000"/>
              </a:lnSpc>
              <a:spcAft>
                <a:spcPts val="0"/>
              </a:spcAft>
              <a:buClr>
                <a:schemeClr val="tx1"/>
              </a:buClr>
              <a:buFont typeface="Wingdings" charset="2"/>
              <a:buChar char="l"/>
              <a:defRPr/>
            </a:pPr>
            <a:r>
              <a:rPr kumimoji="1" lang="zh-CN" altLang="en-US" b="1" dirty="0">
                <a:solidFill>
                  <a:srgbClr val="000000"/>
                </a:solidFill>
              </a:rPr>
              <a:t>掌握克拉佩龙方程、克劳修斯—克拉佩龙方程</a:t>
            </a:r>
            <a:endParaRPr kumimoji="1" lang="zh-CN" altLang="en-US" b="1" dirty="0">
              <a:solidFill>
                <a:srgbClr val="000000"/>
              </a:solidFill>
            </a:endParaRPr>
          </a:p>
          <a:p>
            <a:pPr eaLnBrk="1" fontAlgn="auto" hangingPunct="1">
              <a:spcAft>
                <a:spcPts val="0"/>
              </a:spcAft>
              <a:buFont typeface="Arial" charset="0"/>
              <a:buChar char="•"/>
              <a:defRPr/>
            </a:pPr>
            <a:endParaRPr lang="zh-CN" altLang="en-US" b="1" dirty="0"/>
          </a:p>
        </p:txBody>
      </p:sp>
      <p:sp>
        <p:nvSpPr>
          <p:cNvPr id="5" name="矩形 4"/>
          <p:cNvSpPr/>
          <p:nvPr/>
        </p:nvSpPr>
        <p:spPr>
          <a:xfrm>
            <a:off x="323528" y="620688"/>
            <a:ext cx="1832553" cy="584775"/>
          </a:xfrm>
          <a:prstGeom prst="rect">
            <a:avLst/>
          </a:prstGeom>
        </p:spPr>
        <p:txBody>
          <a:bodyPr wrap="none">
            <a:spAutoFit/>
          </a:bodyPr>
          <a:lstStyle/>
          <a:p>
            <a:r>
              <a:rPr kumimoji="1" lang="zh-CN" altLang="en-US" sz="3200" b="1" dirty="0">
                <a:solidFill>
                  <a:srgbClr val="FF0000"/>
                </a:solidFill>
              </a:rPr>
              <a:t>基本要求</a:t>
            </a:r>
            <a:endParaRPr lang="zh-CN" altLang="en-US" sz="3200" dirty="0">
              <a:solidFill>
                <a:srgbClr val="FF0000"/>
              </a:solidFill>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899592" y="1412776"/>
            <a:ext cx="77343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黑体" pitchFamily="2" charset="-122"/>
              </a:defRPr>
            </a:lvl1pPr>
            <a:lvl2pPr marL="742950" indent="-285750" eaLnBrk="0" hangingPunct="0">
              <a:defRPr sz="2800" b="1">
                <a:solidFill>
                  <a:schemeClr val="tx1"/>
                </a:solidFill>
                <a:latin typeface="Times New Roman" pitchFamily="18" charset="0"/>
                <a:ea typeface="黑体" pitchFamily="2" charset="-122"/>
              </a:defRPr>
            </a:lvl2pPr>
            <a:lvl3pPr marL="1143000" indent="-228600" eaLnBrk="0" hangingPunct="0">
              <a:defRPr sz="2800" b="1">
                <a:solidFill>
                  <a:schemeClr val="tx1"/>
                </a:solidFill>
                <a:latin typeface="Times New Roman" pitchFamily="18" charset="0"/>
                <a:ea typeface="黑体" pitchFamily="2" charset="-122"/>
              </a:defRPr>
            </a:lvl3pPr>
            <a:lvl4pPr marL="1600200" indent="-228600" eaLnBrk="0" hangingPunct="0">
              <a:defRPr sz="2800" b="1">
                <a:solidFill>
                  <a:schemeClr val="tx1"/>
                </a:solidFill>
                <a:latin typeface="Times New Roman" pitchFamily="18" charset="0"/>
                <a:ea typeface="黑体" pitchFamily="2" charset="-122"/>
              </a:defRPr>
            </a:lvl4pPr>
            <a:lvl5pPr marL="2057400" indent="-228600" eaLnBrk="0" hangingPunct="0">
              <a:defRPr sz="28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2" charset="-122"/>
              </a:defRPr>
            </a:lvl9pPr>
          </a:lstStyle>
          <a:p>
            <a:pPr eaLnBrk="1" hangingPunct="1">
              <a:spcBef>
                <a:spcPct val="50000"/>
              </a:spcBef>
            </a:pPr>
            <a:r>
              <a:rPr lang="zh-CN" altLang="en-US" sz="3200" dirty="0" smtClean="0"/>
              <a:t>作业：</a:t>
            </a:r>
            <a:r>
              <a:rPr lang="en-US" altLang="zh-CN" sz="3200" dirty="0" smtClean="0"/>
              <a:t>P144~149</a:t>
            </a:r>
            <a:endParaRPr lang="en-US" altLang="zh-CN" sz="3200" dirty="0"/>
          </a:p>
          <a:p>
            <a:pPr eaLnBrk="1" hangingPunct="1">
              <a:spcBef>
                <a:spcPct val="50000"/>
              </a:spcBef>
            </a:pPr>
            <a:r>
              <a:rPr lang="en-US" altLang="zh-CN" sz="3200" dirty="0"/>
              <a:t>3.3</a:t>
            </a:r>
            <a:r>
              <a:rPr lang="zh-CN" altLang="en-US" sz="3200" dirty="0"/>
              <a:t>、</a:t>
            </a:r>
            <a:r>
              <a:rPr lang="en-US" altLang="zh-CN" sz="3200" dirty="0"/>
              <a:t>3.9</a:t>
            </a:r>
            <a:r>
              <a:rPr lang="zh-CN" altLang="en-US" sz="3200" dirty="0"/>
              <a:t>、</a:t>
            </a:r>
            <a:r>
              <a:rPr lang="en-US" altLang="zh-CN" sz="3200" dirty="0"/>
              <a:t>3.10</a:t>
            </a:r>
            <a:r>
              <a:rPr lang="zh-CN" altLang="en-US" sz="3200" dirty="0"/>
              <a:t>、</a:t>
            </a:r>
            <a:r>
              <a:rPr lang="en-US" altLang="zh-CN" sz="3200" dirty="0"/>
              <a:t> 3.12</a:t>
            </a:r>
            <a:r>
              <a:rPr lang="zh-CN" altLang="en-US" sz="3200" dirty="0" smtClean="0"/>
              <a:t>、</a:t>
            </a:r>
            <a:r>
              <a:rPr lang="en-US" altLang="zh-CN" sz="3200" dirty="0" smtClean="0"/>
              <a:t>3.21</a:t>
            </a:r>
            <a:r>
              <a:rPr lang="zh-CN" altLang="en-US" sz="3200" dirty="0" smtClean="0"/>
              <a:t>、 </a:t>
            </a:r>
            <a:r>
              <a:rPr lang="en-US" altLang="zh-CN" sz="3200" dirty="0" smtClean="0"/>
              <a:t>3.23,3.34</a:t>
            </a:r>
            <a:r>
              <a:rPr lang="zh-CN" altLang="en-US" sz="3200" dirty="0" smtClean="0"/>
              <a:t>，</a:t>
            </a:r>
            <a:r>
              <a:rPr lang="en-US" altLang="zh-CN" sz="3200" dirty="0" smtClean="0"/>
              <a:t>3.38</a:t>
            </a:r>
            <a:r>
              <a:rPr lang="zh-CN" altLang="en-US" sz="3200" dirty="0" smtClean="0"/>
              <a:t>，</a:t>
            </a:r>
            <a:r>
              <a:rPr lang="en-US" altLang="zh-CN" sz="3200" dirty="0" smtClean="0"/>
              <a:t>3.40</a:t>
            </a:r>
            <a:r>
              <a:rPr lang="zh-CN" altLang="en-US" sz="3200" dirty="0"/>
              <a:t>、</a:t>
            </a:r>
            <a:r>
              <a:rPr lang="en-US" altLang="zh-CN" sz="3200" dirty="0"/>
              <a:t>3.42</a:t>
            </a:r>
            <a:r>
              <a:rPr lang="zh-CN" altLang="en-US" sz="3200" dirty="0"/>
              <a:t>、</a:t>
            </a:r>
            <a:r>
              <a:rPr lang="en-US" altLang="zh-CN" sz="3200" dirty="0"/>
              <a:t>3.46 </a:t>
            </a:r>
            <a:r>
              <a:rPr lang="zh-CN" altLang="en-US" sz="3200" dirty="0"/>
              <a:t>、</a:t>
            </a:r>
            <a:r>
              <a:rPr lang="en-US" altLang="zh-CN" sz="3200" dirty="0"/>
              <a:t> 3.48</a:t>
            </a:r>
            <a:r>
              <a:rPr lang="zh-CN" altLang="en-US" sz="3200" dirty="0"/>
              <a:t>、</a:t>
            </a:r>
            <a:r>
              <a:rPr lang="en-US" altLang="zh-CN" sz="3200" dirty="0"/>
              <a:t> 3.49</a:t>
            </a:r>
            <a:endParaRPr lang="en-US" altLang="zh-CN" sz="3200" dirty="0"/>
          </a:p>
        </p:txBody>
      </p:sp>
      <p:graphicFrame>
        <p:nvGraphicFramePr>
          <p:cNvPr id="5" name="对象 4"/>
          <p:cNvGraphicFramePr>
            <a:graphicFrameLocks noChangeAspect="1"/>
          </p:cNvGraphicFramePr>
          <p:nvPr/>
        </p:nvGraphicFramePr>
        <p:xfrm>
          <a:off x="5292080" y="3501008"/>
          <a:ext cx="3265488" cy="2717800"/>
        </p:xfrm>
        <a:graphic>
          <a:graphicData uri="http://schemas.openxmlformats.org/presentationml/2006/ole">
            <mc:AlternateContent xmlns:mc="http://schemas.openxmlformats.org/markup-compatibility/2006">
              <mc:Choice xmlns:v="urn:schemas-microsoft-com:vml" Requires="v">
                <p:oleObj spid="_x0000_s192600" name="剪辑" r:id="rId1" imgW="0" imgH="0" progId="MS_ClipArt_Gallery.2">
                  <p:embed/>
                </p:oleObj>
              </mc:Choice>
              <mc:Fallback>
                <p:oleObj name="剪辑" r:id="rId1" imgW="0" imgH="0" progId="MS_ClipArt_Gallery.2">
                  <p:embed/>
                  <p:pic>
                    <p:nvPicPr>
                      <p:cNvPr id="0" name="对象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3501008"/>
                        <a:ext cx="3265488" cy="271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07504" y="404664"/>
            <a:ext cx="8827440" cy="6336704"/>
          </a:xfrm>
        </p:spPr>
        <p:txBody>
          <a:bodyPr rtlCol="0">
            <a:noAutofit/>
          </a:bodyPr>
          <a:lstStyle/>
          <a:p>
            <a:pPr eaLnBrk="1" fontAlgn="auto" hangingPunct="1">
              <a:lnSpc>
                <a:spcPct val="115000"/>
              </a:lnSpc>
              <a:spcAft>
                <a:spcPts val="0"/>
              </a:spcAft>
              <a:buClr>
                <a:schemeClr val="tx1"/>
              </a:buClr>
              <a:buFont typeface="Wingdings" charset="2"/>
              <a:buChar char="l"/>
              <a:defRPr/>
            </a:pPr>
            <a:r>
              <a:rPr lang="zh-CN" altLang="en-US" sz="2800" b="1" dirty="0">
                <a:latin typeface="华文行楷" pitchFamily="2" charset="-122"/>
                <a:ea typeface="华文行楷" pitchFamily="2" charset="-122"/>
              </a:rPr>
              <a:t>三、卡诺</a:t>
            </a:r>
            <a:r>
              <a:rPr lang="zh-CN" altLang="en-US" sz="2800" b="1" dirty="0" smtClean="0">
                <a:latin typeface="华文行楷" pitchFamily="2" charset="-122"/>
                <a:ea typeface="华文行楷" pitchFamily="2" charset="-122"/>
              </a:rPr>
              <a:t>热机效率</a:t>
            </a:r>
            <a:endParaRPr lang="en-US" altLang="zh-CN" sz="2800" b="1" dirty="0" smtClean="0">
              <a:latin typeface="华文行楷" pitchFamily="2" charset="-122"/>
              <a:ea typeface="华文行楷" pitchFamily="2" charset="-122"/>
            </a:endParaRPr>
          </a:p>
          <a:p>
            <a:pPr eaLnBrk="1" fontAlgn="auto" hangingPunct="1">
              <a:lnSpc>
                <a:spcPct val="115000"/>
              </a:lnSpc>
              <a:spcAft>
                <a:spcPts val="0"/>
              </a:spcAft>
              <a:buClr>
                <a:schemeClr val="tx1"/>
              </a:buClr>
              <a:buFont typeface="Wingdings" charset="2"/>
              <a:buChar char="l"/>
              <a:defRPr/>
            </a:pPr>
            <a:r>
              <a:rPr lang="zh-CN" altLang="en-US" sz="2400" b="1" dirty="0" smtClean="0">
                <a:latin typeface="宋体" charset="-122"/>
              </a:rPr>
              <a:t>因为</a:t>
            </a:r>
            <a:r>
              <a:rPr lang="zh-CN" altLang="en-US" sz="2400" b="1" dirty="0">
                <a:latin typeface="宋体" charset="-122"/>
              </a:rPr>
              <a:t>是</a:t>
            </a:r>
            <a:r>
              <a:rPr lang="zh-CN" altLang="en-US" sz="2400" b="1" dirty="0" smtClean="0">
                <a:latin typeface="宋体" charset="-122"/>
              </a:rPr>
              <a:t>循环过程：所以</a:t>
            </a:r>
            <a:r>
              <a:rPr lang="zh-CN" altLang="en-US" sz="2400" b="1" dirty="0">
                <a:latin typeface="宋体" charset="-122"/>
                <a:sym typeface="Symbol" pitchFamily="18" charset="2"/>
              </a:rPr>
              <a:t></a:t>
            </a:r>
            <a:r>
              <a:rPr lang="en-US" altLang="zh-CN" sz="2400" b="1" dirty="0">
                <a:latin typeface="宋体" charset="-122"/>
                <a:sym typeface="Symbol" pitchFamily="18" charset="2"/>
              </a:rPr>
              <a:t>U=0，-W=Q=Q</a:t>
            </a:r>
            <a:r>
              <a:rPr lang="en-US" altLang="zh-CN" sz="2400" b="1" baseline="-25000" dirty="0">
                <a:latin typeface="宋体" charset="-122"/>
                <a:sym typeface="Symbol" pitchFamily="18" charset="2"/>
              </a:rPr>
              <a:t>1</a:t>
            </a:r>
            <a:r>
              <a:rPr lang="en-US" altLang="zh-CN" sz="2400" b="1" dirty="0">
                <a:latin typeface="宋体" charset="-122"/>
                <a:sym typeface="Symbol" pitchFamily="18" charset="2"/>
              </a:rPr>
              <a:t>+Q</a:t>
            </a:r>
            <a:r>
              <a:rPr lang="en-US" altLang="zh-CN" sz="2400" b="1" baseline="-25000" dirty="0">
                <a:latin typeface="宋体" charset="-122"/>
                <a:sym typeface="Symbol" pitchFamily="18" charset="2"/>
              </a:rPr>
              <a:t>2</a:t>
            </a:r>
            <a:endParaRPr lang="en-US" altLang="zh-CN" sz="2400" b="1" baseline="-25000" dirty="0">
              <a:latin typeface="宋体" charset="-122"/>
              <a:sym typeface="Symbol" pitchFamily="18" charset="2"/>
            </a:endParaRPr>
          </a:p>
          <a:p>
            <a:pPr eaLnBrk="1" fontAlgn="auto" hangingPunct="1">
              <a:lnSpc>
                <a:spcPct val="115000"/>
              </a:lnSpc>
              <a:spcAft>
                <a:spcPts val="0"/>
              </a:spcAft>
              <a:buClr>
                <a:schemeClr val="tx1"/>
              </a:buClr>
              <a:buFont typeface="Wingdings" charset="2"/>
              <a:buChar char="l"/>
              <a:defRPr/>
            </a:pPr>
            <a:r>
              <a:rPr lang="zh-CN" altLang="en-US" sz="2400" b="1" dirty="0">
                <a:solidFill>
                  <a:srgbClr val="0000FF"/>
                </a:solidFill>
                <a:latin typeface="宋体" charset="-122"/>
              </a:rPr>
              <a:t>理想气体为工作介质</a:t>
            </a:r>
            <a:r>
              <a:rPr lang="zh-CN" altLang="en-US" sz="2400" b="1" dirty="0" smtClean="0">
                <a:solidFill>
                  <a:srgbClr val="0000FF"/>
                </a:solidFill>
                <a:latin typeface="宋体" charset="-122"/>
              </a:rPr>
              <a:t>:</a:t>
            </a:r>
            <a:endParaRPr lang="en-US" altLang="zh-CN" sz="2400" b="1" dirty="0" smtClean="0">
              <a:solidFill>
                <a:srgbClr val="0000FF"/>
              </a:solidFill>
              <a:latin typeface="宋体" charset="-122"/>
            </a:endParaRPr>
          </a:p>
          <a:p>
            <a:pPr eaLnBrk="1" fontAlgn="auto" hangingPunct="1">
              <a:lnSpc>
                <a:spcPct val="115000"/>
              </a:lnSpc>
              <a:spcAft>
                <a:spcPts val="0"/>
              </a:spcAft>
              <a:buClr>
                <a:schemeClr val="tx1"/>
              </a:buClr>
              <a:buFont typeface="Wingdings" charset="2"/>
              <a:buChar char="l"/>
              <a:defRPr/>
            </a:pPr>
            <a:r>
              <a:rPr lang="zh-CN" altLang="en-US" sz="2400" b="1" dirty="0" smtClean="0">
                <a:solidFill>
                  <a:srgbClr val="FF0000"/>
                </a:solidFill>
                <a:latin typeface="宋体" charset="-122"/>
              </a:rPr>
              <a:t>恒温</a:t>
            </a:r>
            <a:r>
              <a:rPr lang="zh-CN" altLang="en-US" sz="2400" b="1" dirty="0">
                <a:solidFill>
                  <a:srgbClr val="FF0000"/>
                </a:solidFill>
                <a:latin typeface="宋体" charset="-122"/>
              </a:rPr>
              <a:t>可逆膨胀(</a:t>
            </a:r>
            <a:r>
              <a:rPr lang="en-US" altLang="zh-CN" sz="2400" b="1" dirty="0">
                <a:solidFill>
                  <a:srgbClr val="FF0000"/>
                </a:solidFill>
                <a:latin typeface="宋体" charset="-122"/>
              </a:rPr>
              <a:t>P</a:t>
            </a:r>
            <a:r>
              <a:rPr lang="en-US" altLang="zh-CN" sz="2400" b="1" baseline="-25000" dirty="0">
                <a:solidFill>
                  <a:srgbClr val="FF0000"/>
                </a:solidFill>
                <a:latin typeface="宋体" charset="-122"/>
              </a:rPr>
              <a:t>1</a:t>
            </a:r>
            <a:r>
              <a:rPr lang="en-US" altLang="zh-CN" sz="2400" b="1" dirty="0">
                <a:solidFill>
                  <a:srgbClr val="FF0000"/>
                </a:solidFill>
                <a:latin typeface="宋体" charset="-122"/>
              </a:rPr>
              <a:t>V</a:t>
            </a:r>
            <a:r>
              <a:rPr lang="en-US" altLang="zh-CN" sz="2400" b="1" baseline="-25000" dirty="0">
                <a:solidFill>
                  <a:srgbClr val="FF0000"/>
                </a:solidFill>
                <a:latin typeface="宋体" charset="-122"/>
              </a:rPr>
              <a:t>1</a:t>
            </a:r>
            <a:r>
              <a:rPr lang="en-US" altLang="zh-CN" sz="2400" b="1" dirty="0">
                <a:solidFill>
                  <a:srgbClr val="FF0000"/>
                </a:solidFill>
                <a:latin typeface="宋体" charset="-122"/>
              </a:rPr>
              <a:t>T</a:t>
            </a:r>
            <a:r>
              <a:rPr lang="en-US" altLang="zh-CN" sz="2400" b="1" baseline="-25000" dirty="0">
                <a:solidFill>
                  <a:srgbClr val="FF0000"/>
                </a:solidFill>
                <a:latin typeface="宋体" charset="-122"/>
              </a:rPr>
              <a:t>1</a:t>
            </a:r>
            <a:r>
              <a:rPr lang="en-US" altLang="zh-CN" sz="2400" b="1" dirty="0">
                <a:solidFill>
                  <a:srgbClr val="FF0000"/>
                </a:solidFill>
                <a:latin typeface="宋体" charset="-122"/>
              </a:rPr>
              <a:t>)—(</a:t>
            </a:r>
            <a:r>
              <a:rPr lang="en-US" altLang="zh-CN" sz="2400" b="1" dirty="0" smtClean="0">
                <a:solidFill>
                  <a:srgbClr val="FF0000"/>
                </a:solidFill>
                <a:latin typeface="宋体" charset="-122"/>
              </a:rPr>
              <a:t>P</a:t>
            </a:r>
            <a:r>
              <a:rPr lang="en-US" altLang="zh-CN" sz="2400" b="1" baseline="-25000" dirty="0" smtClean="0">
                <a:solidFill>
                  <a:srgbClr val="FF0000"/>
                </a:solidFill>
                <a:latin typeface="宋体" charset="-122"/>
              </a:rPr>
              <a:t>2</a:t>
            </a:r>
            <a:r>
              <a:rPr lang="en-US" altLang="zh-CN" sz="2400" b="1" dirty="0" smtClean="0">
                <a:solidFill>
                  <a:srgbClr val="FF0000"/>
                </a:solidFill>
                <a:latin typeface="宋体" charset="-122"/>
              </a:rPr>
              <a:t>V</a:t>
            </a:r>
            <a:r>
              <a:rPr lang="en-US" altLang="zh-CN" sz="2400" b="1" baseline="-25000" dirty="0" smtClean="0">
                <a:solidFill>
                  <a:srgbClr val="FF0000"/>
                </a:solidFill>
                <a:latin typeface="宋体" charset="-122"/>
              </a:rPr>
              <a:t>2</a:t>
            </a:r>
            <a:r>
              <a:rPr lang="en-US" altLang="zh-CN" sz="2400" b="1" dirty="0" smtClean="0">
                <a:solidFill>
                  <a:srgbClr val="FF0000"/>
                </a:solidFill>
                <a:latin typeface="宋体" charset="-122"/>
              </a:rPr>
              <a:t>T</a:t>
            </a:r>
            <a:r>
              <a:rPr lang="en-US" altLang="zh-CN" sz="2400" b="1" baseline="-25000" dirty="0" smtClean="0">
                <a:solidFill>
                  <a:srgbClr val="FF0000"/>
                </a:solidFill>
                <a:latin typeface="宋体" charset="-122"/>
              </a:rPr>
              <a:t>1</a:t>
            </a:r>
            <a:r>
              <a:rPr lang="en-US" altLang="zh-CN" sz="2400" b="1" dirty="0" smtClean="0">
                <a:solidFill>
                  <a:srgbClr val="FF0000"/>
                </a:solidFill>
                <a:latin typeface="宋体" charset="-122"/>
              </a:rPr>
              <a:t>)</a:t>
            </a:r>
            <a:r>
              <a:rPr lang="zh-CN" altLang="en-US" sz="2400" b="1" dirty="0" smtClean="0">
                <a:solidFill>
                  <a:srgbClr val="FF0000"/>
                </a:solidFill>
                <a:latin typeface="宋体" charset="-122"/>
                <a:sym typeface="Symbol" pitchFamily="18" charset="2"/>
              </a:rPr>
              <a:t>  </a:t>
            </a:r>
            <a:endParaRPr lang="en-US" altLang="zh-CN" sz="2400" b="1" dirty="0" smtClean="0">
              <a:solidFill>
                <a:srgbClr val="FF0000"/>
              </a:solidFill>
              <a:latin typeface="宋体" charset="-122"/>
              <a:sym typeface="Symbol" pitchFamily="18" charset="2"/>
            </a:endParaRPr>
          </a:p>
          <a:p>
            <a:pPr>
              <a:lnSpc>
                <a:spcPct val="115000"/>
              </a:lnSpc>
              <a:buClr>
                <a:schemeClr val="tx1"/>
              </a:buClr>
              <a:buFont typeface="Wingdings" charset="2"/>
              <a:buChar char="l"/>
              <a:defRPr/>
            </a:pPr>
            <a:r>
              <a:rPr lang="en-US" altLang="zh-CN" sz="2400" b="1" dirty="0" smtClean="0">
                <a:latin typeface="宋体" charset="-122"/>
                <a:sym typeface="Symbol" pitchFamily="18" charset="2"/>
              </a:rPr>
              <a:t>Q</a:t>
            </a:r>
            <a:r>
              <a:rPr lang="en-US" altLang="zh-CN" sz="2400" b="1" baseline="-25000" dirty="0" smtClean="0">
                <a:latin typeface="宋体" charset="-122"/>
                <a:sym typeface="Symbol" pitchFamily="18" charset="2"/>
              </a:rPr>
              <a:t>1</a:t>
            </a:r>
            <a:r>
              <a:rPr lang="en-US" altLang="zh-CN" sz="2400" b="1" dirty="0">
                <a:latin typeface="宋体" charset="-122"/>
                <a:sym typeface="Symbol" pitchFamily="18" charset="2"/>
              </a:rPr>
              <a:t>=-</a:t>
            </a:r>
            <a:r>
              <a:rPr lang="en-US" altLang="zh-CN" sz="2400" b="1" dirty="0" smtClean="0">
                <a:latin typeface="宋体" charset="-122"/>
                <a:sym typeface="Symbol" pitchFamily="18" charset="2"/>
              </a:rPr>
              <a:t>W</a:t>
            </a:r>
            <a:r>
              <a:rPr lang="en-US" altLang="zh-CN" sz="2400" b="1" baseline="-25000" dirty="0">
                <a:latin typeface="宋体" charset="-122"/>
                <a:sym typeface="Symbol" pitchFamily="18" charset="2"/>
              </a:rPr>
              <a:t>1</a:t>
            </a:r>
            <a:r>
              <a:rPr lang="en-US" altLang="zh-CN" sz="2400" b="1" dirty="0" smtClean="0">
                <a:latin typeface="宋体" charset="-122"/>
                <a:sym typeface="Symbol" pitchFamily="18" charset="2"/>
              </a:rPr>
              <a:t>=nRT</a:t>
            </a:r>
            <a:r>
              <a:rPr lang="en-US" altLang="zh-CN" sz="2400" b="1" baseline="-25000" dirty="0" smtClean="0">
                <a:latin typeface="宋体" charset="-122"/>
                <a:sym typeface="Symbol" pitchFamily="18" charset="2"/>
              </a:rPr>
              <a:t>1</a:t>
            </a:r>
            <a:r>
              <a:rPr lang="en-US" altLang="zh-CN" sz="2400" b="1" dirty="0" smtClean="0">
                <a:latin typeface="宋体" charset="-122"/>
                <a:sym typeface="Symbol" pitchFamily="18" charset="2"/>
              </a:rPr>
              <a:t>ln(V</a:t>
            </a:r>
            <a:r>
              <a:rPr lang="en-US" altLang="zh-CN" sz="2400" b="1" baseline="-25000" dirty="0" smtClean="0">
                <a:latin typeface="宋体" charset="-122"/>
                <a:sym typeface="Symbol" pitchFamily="18" charset="2"/>
              </a:rPr>
              <a:t>2</a:t>
            </a:r>
            <a:r>
              <a:rPr lang="en-US" altLang="zh-CN" sz="2400" b="1" dirty="0" smtClean="0">
                <a:latin typeface="宋体" charset="-122"/>
                <a:sym typeface="Symbol" pitchFamily="18" charset="2"/>
              </a:rPr>
              <a:t>/V</a:t>
            </a:r>
            <a:r>
              <a:rPr lang="en-US" altLang="zh-CN" sz="2400" b="1" baseline="-25000" dirty="0" smtClean="0">
                <a:latin typeface="宋体" charset="-122"/>
                <a:sym typeface="Symbol" pitchFamily="18" charset="2"/>
              </a:rPr>
              <a:t>1</a:t>
            </a:r>
            <a:r>
              <a:rPr lang="en-US" altLang="zh-CN" sz="2400" b="1" dirty="0">
                <a:latin typeface="宋体" charset="-122"/>
                <a:sym typeface="Symbol" pitchFamily="18" charset="2"/>
              </a:rPr>
              <a:t>)</a:t>
            </a:r>
            <a:endParaRPr lang="en-US" altLang="zh-CN" sz="2400" b="1" dirty="0">
              <a:latin typeface="宋体" charset="-122"/>
              <a:sym typeface="Symbol" pitchFamily="18" charset="2"/>
            </a:endParaRPr>
          </a:p>
          <a:p>
            <a:pPr eaLnBrk="1" fontAlgn="auto" hangingPunct="1">
              <a:lnSpc>
                <a:spcPct val="110000"/>
              </a:lnSpc>
              <a:spcBef>
                <a:spcPct val="25000"/>
              </a:spcBef>
              <a:spcAft>
                <a:spcPts val="0"/>
              </a:spcAft>
              <a:buFont typeface="Wingdings" charset="2"/>
              <a:buNone/>
              <a:defRPr/>
            </a:pPr>
            <a:r>
              <a:rPr lang="zh-CN" altLang="en-US" sz="2400" b="1" dirty="0" smtClean="0">
                <a:solidFill>
                  <a:srgbClr val="0000FF"/>
                </a:solidFill>
                <a:latin typeface="宋体" charset="-122"/>
              </a:rPr>
              <a:t>   </a:t>
            </a:r>
            <a:r>
              <a:rPr lang="zh-CN" altLang="en-US" sz="2400" b="1" dirty="0" smtClean="0">
                <a:solidFill>
                  <a:srgbClr val="FF0000"/>
                </a:solidFill>
                <a:latin typeface="宋体" charset="-122"/>
              </a:rPr>
              <a:t>恒温</a:t>
            </a:r>
            <a:r>
              <a:rPr lang="zh-CN" altLang="en-US" sz="2400" b="1" dirty="0">
                <a:solidFill>
                  <a:srgbClr val="FF0000"/>
                </a:solidFill>
                <a:latin typeface="宋体" charset="-122"/>
              </a:rPr>
              <a:t>可逆压缩(</a:t>
            </a:r>
            <a:r>
              <a:rPr lang="en-US" altLang="zh-CN" sz="2400" b="1" dirty="0">
                <a:solidFill>
                  <a:srgbClr val="FF0000"/>
                </a:solidFill>
                <a:latin typeface="宋体" charset="-122"/>
              </a:rPr>
              <a:t>P</a:t>
            </a:r>
            <a:r>
              <a:rPr lang="en-US" altLang="zh-CN" sz="2400" b="1" baseline="-25000" dirty="0">
                <a:solidFill>
                  <a:srgbClr val="FF0000"/>
                </a:solidFill>
                <a:latin typeface="宋体" charset="-122"/>
              </a:rPr>
              <a:t>3</a:t>
            </a:r>
            <a:r>
              <a:rPr lang="en-US" altLang="zh-CN" sz="2400" b="1" dirty="0">
                <a:solidFill>
                  <a:srgbClr val="FF0000"/>
                </a:solidFill>
                <a:latin typeface="宋体" charset="-122"/>
              </a:rPr>
              <a:t>V</a:t>
            </a:r>
            <a:r>
              <a:rPr lang="en-US" altLang="zh-CN" sz="2400" b="1" baseline="-25000" dirty="0">
                <a:solidFill>
                  <a:srgbClr val="FF0000"/>
                </a:solidFill>
                <a:latin typeface="宋体" charset="-122"/>
              </a:rPr>
              <a:t>3</a:t>
            </a:r>
            <a:r>
              <a:rPr lang="en-US" altLang="zh-CN" sz="2400" b="1" dirty="0">
                <a:solidFill>
                  <a:srgbClr val="FF0000"/>
                </a:solidFill>
                <a:latin typeface="宋体" charset="-122"/>
              </a:rPr>
              <a:t>T</a:t>
            </a:r>
            <a:r>
              <a:rPr lang="en-US" altLang="zh-CN" sz="2400" b="1" baseline="-25000" dirty="0">
                <a:solidFill>
                  <a:srgbClr val="FF0000"/>
                </a:solidFill>
                <a:latin typeface="宋体" charset="-122"/>
              </a:rPr>
              <a:t>2</a:t>
            </a:r>
            <a:r>
              <a:rPr lang="en-US" altLang="zh-CN" sz="2400" b="1" dirty="0">
                <a:solidFill>
                  <a:srgbClr val="FF0000"/>
                </a:solidFill>
                <a:latin typeface="宋体" charset="-122"/>
              </a:rPr>
              <a:t>)—(</a:t>
            </a:r>
            <a:r>
              <a:rPr lang="en-US" altLang="zh-CN" sz="2400" b="1" dirty="0" smtClean="0">
                <a:solidFill>
                  <a:srgbClr val="FF0000"/>
                </a:solidFill>
                <a:latin typeface="宋体" charset="-122"/>
              </a:rPr>
              <a:t>P</a:t>
            </a:r>
            <a:r>
              <a:rPr lang="en-US" altLang="zh-CN" sz="2400" b="1" baseline="-25000" dirty="0" smtClean="0">
                <a:solidFill>
                  <a:srgbClr val="FF0000"/>
                </a:solidFill>
                <a:latin typeface="宋体" charset="-122"/>
              </a:rPr>
              <a:t>4</a:t>
            </a:r>
            <a:r>
              <a:rPr lang="en-US" altLang="zh-CN" sz="2400" b="1" dirty="0" smtClean="0">
                <a:solidFill>
                  <a:srgbClr val="FF0000"/>
                </a:solidFill>
                <a:latin typeface="宋体" charset="-122"/>
              </a:rPr>
              <a:t>V</a:t>
            </a:r>
            <a:r>
              <a:rPr lang="en-US" altLang="zh-CN" sz="2400" b="1" baseline="-25000" dirty="0" smtClean="0">
                <a:solidFill>
                  <a:srgbClr val="FF0000"/>
                </a:solidFill>
                <a:latin typeface="宋体" charset="-122"/>
              </a:rPr>
              <a:t>4</a:t>
            </a:r>
            <a:r>
              <a:rPr lang="en-US" altLang="zh-CN" sz="2400" b="1" dirty="0" smtClean="0">
                <a:solidFill>
                  <a:srgbClr val="FF0000"/>
                </a:solidFill>
                <a:latin typeface="宋体" charset="-122"/>
              </a:rPr>
              <a:t>T</a:t>
            </a:r>
            <a:r>
              <a:rPr lang="en-US" altLang="zh-CN" sz="2400" b="1" baseline="-25000" dirty="0" smtClean="0">
                <a:solidFill>
                  <a:srgbClr val="FF0000"/>
                </a:solidFill>
                <a:latin typeface="宋体" charset="-122"/>
              </a:rPr>
              <a:t>2</a:t>
            </a:r>
            <a:r>
              <a:rPr lang="en-US" altLang="zh-CN" sz="2400" b="1" dirty="0" smtClean="0">
                <a:solidFill>
                  <a:srgbClr val="FF0000"/>
                </a:solidFill>
                <a:latin typeface="宋体" charset="-122"/>
              </a:rPr>
              <a:t>)</a:t>
            </a:r>
            <a:r>
              <a:rPr lang="en-US" altLang="zh-CN" sz="2400" b="1" dirty="0" smtClean="0">
                <a:solidFill>
                  <a:srgbClr val="FF0000"/>
                </a:solidFill>
                <a:latin typeface="宋体" charset="-122"/>
                <a:sym typeface="Symbol" pitchFamily="18" charset="2"/>
              </a:rPr>
              <a:t> </a:t>
            </a:r>
            <a:endParaRPr lang="en-US" altLang="zh-CN" sz="2400" b="1" dirty="0" smtClean="0">
              <a:solidFill>
                <a:srgbClr val="FF0000"/>
              </a:solidFill>
              <a:latin typeface="宋体" charset="-122"/>
              <a:sym typeface="Symbol" pitchFamily="18" charset="2"/>
            </a:endParaRPr>
          </a:p>
          <a:p>
            <a:pPr>
              <a:lnSpc>
                <a:spcPct val="110000"/>
              </a:lnSpc>
              <a:spcBef>
                <a:spcPct val="25000"/>
              </a:spcBef>
              <a:buNone/>
              <a:defRPr/>
            </a:pPr>
            <a:r>
              <a:rPr lang="en-US" altLang="zh-CN" sz="2400" b="1" dirty="0">
                <a:solidFill>
                  <a:srgbClr val="0000FF"/>
                </a:solidFill>
                <a:latin typeface="宋体" charset="-122"/>
                <a:sym typeface="Symbol" pitchFamily="18" charset="2"/>
              </a:rPr>
              <a:t> </a:t>
            </a:r>
            <a:r>
              <a:rPr lang="en-US" altLang="zh-CN" sz="2400" b="1" dirty="0" smtClean="0">
                <a:solidFill>
                  <a:srgbClr val="0000FF"/>
                </a:solidFill>
                <a:latin typeface="宋体" charset="-122"/>
                <a:sym typeface="Symbol" pitchFamily="18" charset="2"/>
              </a:rPr>
              <a:t>  </a:t>
            </a:r>
            <a:r>
              <a:rPr lang="en-US" altLang="zh-CN" sz="2400" b="1" dirty="0" smtClean="0">
                <a:latin typeface="宋体" charset="-122"/>
                <a:sym typeface="Symbol" pitchFamily="18" charset="2"/>
              </a:rPr>
              <a:t>Q</a:t>
            </a:r>
            <a:r>
              <a:rPr lang="en-US" altLang="zh-CN" sz="2400" b="1" baseline="-25000" dirty="0" smtClean="0">
                <a:latin typeface="宋体" charset="-122"/>
                <a:sym typeface="Symbol" pitchFamily="18" charset="2"/>
              </a:rPr>
              <a:t>2</a:t>
            </a:r>
            <a:r>
              <a:rPr lang="en-US" altLang="zh-CN" sz="2400" b="1" dirty="0">
                <a:latin typeface="宋体" charset="-122"/>
                <a:sym typeface="Symbol" pitchFamily="18" charset="2"/>
              </a:rPr>
              <a:t>=-</a:t>
            </a:r>
            <a:r>
              <a:rPr lang="en-US" altLang="zh-CN" sz="2400" b="1" dirty="0" smtClean="0">
                <a:latin typeface="宋体" charset="-122"/>
                <a:sym typeface="Symbol" pitchFamily="18" charset="2"/>
              </a:rPr>
              <a:t>W</a:t>
            </a:r>
            <a:r>
              <a:rPr lang="en-US" altLang="zh-CN" sz="2400" b="1" baseline="-25000" dirty="0">
                <a:latin typeface="宋体" charset="-122"/>
                <a:sym typeface="Symbol" pitchFamily="18" charset="2"/>
              </a:rPr>
              <a:t>2</a:t>
            </a:r>
            <a:r>
              <a:rPr lang="en-US" altLang="zh-CN" sz="2400" b="1" dirty="0" smtClean="0">
                <a:latin typeface="宋体" charset="-122"/>
                <a:sym typeface="Symbol" pitchFamily="18" charset="2"/>
              </a:rPr>
              <a:t>=nRT</a:t>
            </a:r>
            <a:r>
              <a:rPr lang="en-US" altLang="zh-CN" sz="2400" b="1" baseline="-25000" dirty="0" smtClean="0">
                <a:latin typeface="宋体" charset="-122"/>
                <a:sym typeface="Symbol" pitchFamily="18" charset="2"/>
              </a:rPr>
              <a:t>2</a:t>
            </a:r>
            <a:r>
              <a:rPr lang="en-US" altLang="zh-CN" sz="2400" b="1" dirty="0" smtClean="0">
                <a:latin typeface="宋体" charset="-122"/>
                <a:sym typeface="Symbol" pitchFamily="18" charset="2"/>
              </a:rPr>
              <a:t>ln(V</a:t>
            </a:r>
            <a:r>
              <a:rPr lang="en-US" altLang="zh-CN" sz="2400" b="1" baseline="-25000" dirty="0" smtClean="0">
                <a:latin typeface="宋体" charset="-122"/>
                <a:sym typeface="Symbol" pitchFamily="18" charset="2"/>
              </a:rPr>
              <a:t>4</a:t>
            </a:r>
            <a:r>
              <a:rPr lang="en-US" altLang="zh-CN" sz="2400" b="1" dirty="0" smtClean="0">
                <a:latin typeface="宋体" charset="-122"/>
                <a:sym typeface="Symbol" pitchFamily="18" charset="2"/>
              </a:rPr>
              <a:t>/V</a:t>
            </a:r>
            <a:r>
              <a:rPr lang="en-US" altLang="zh-CN" sz="2400" b="1" baseline="-25000" dirty="0" smtClean="0">
                <a:latin typeface="宋体" charset="-122"/>
                <a:sym typeface="Symbol" pitchFamily="18" charset="2"/>
              </a:rPr>
              <a:t>3</a:t>
            </a:r>
            <a:r>
              <a:rPr lang="en-US" altLang="zh-CN" sz="2400" b="1" dirty="0" smtClean="0">
                <a:latin typeface="宋体" charset="-122"/>
                <a:sym typeface="Symbol" pitchFamily="18" charset="2"/>
              </a:rPr>
              <a:t>)</a:t>
            </a:r>
            <a:endParaRPr lang="en-US" altLang="zh-CN" sz="2400" b="1" dirty="0">
              <a:solidFill>
                <a:srgbClr val="0000FF"/>
              </a:solidFill>
              <a:latin typeface="宋体" charset="-122"/>
              <a:sym typeface="Symbol" pitchFamily="18" charset="2"/>
            </a:endParaRPr>
          </a:p>
          <a:p>
            <a:r>
              <a:rPr lang="zh-CN" altLang="en-US" sz="2400" b="1" dirty="0">
                <a:solidFill>
                  <a:srgbClr val="0000FF"/>
                </a:solidFill>
                <a:latin typeface="宋体" charset="-122"/>
                <a:sym typeface="Symbol" pitchFamily="18" charset="2"/>
              </a:rPr>
              <a:t> </a:t>
            </a:r>
            <a:r>
              <a:rPr lang="zh-CN" altLang="en-US" sz="2400" b="1" dirty="0" smtClean="0">
                <a:solidFill>
                  <a:srgbClr val="0000FF"/>
                </a:solidFill>
                <a:latin typeface="宋体" charset="-122"/>
                <a:sym typeface="Symbol" pitchFamily="18" charset="2"/>
              </a:rPr>
              <a:t>理想气体气绝</a:t>
            </a:r>
            <a:r>
              <a:rPr lang="zh-CN" altLang="en-US" sz="2400" b="1" dirty="0">
                <a:solidFill>
                  <a:srgbClr val="0000FF"/>
                </a:solidFill>
                <a:latin typeface="宋体" charset="-122"/>
                <a:sym typeface="Symbol" pitchFamily="18" charset="2"/>
              </a:rPr>
              <a:t>热可逆过程方程</a:t>
            </a:r>
            <a:r>
              <a:rPr lang="zh-CN" altLang="en-US" sz="2400" b="1" dirty="0" smtClean="0">
                <a:solidFill>
                  <a:srgbClr val="0000FF"/>
                </a:solidFill>
                <a:latin typeface="宋体" charset="-122"/>
                <a:sym typeface="Symbol" pitchFamily="18" charset="2"/>
              </a:rPr>
              <a:t>：</a:t>
            </a:r>
            <a:endParaRPr lang="en-US" altLang="zh-CN" sz="2400" b="1" dirty="0" smtClean="0">
              <a:solidFill>
                <a:srgbClr val="0000FF"/>
              </a:solidFill>
              <a:latin typeface="宋体" charset="-122"/>
              <a:sym typeface="Symbol" pitchFamily="18" charset="2"/>
            </a:endParaRPr>
          </a:p>
          <a:p>
            <a:r>
              <a:rPr kumimoji="1" lang="en-US" altLang="zh-CN" sz="2400" b="1" dirty="0" smtClean="0">
                <a:sym typeface="Symbol" pitchFamily="18" charset="2"/>
              </a:rPr>
              <a:t>T</a:t>
            </a:r>
            <a:r>
              <a:rPr kumimoji="1" lang="en-US" altLang="zh-CN" sz="2400" b="1" baseline="-25000" dirty="0" smtClean="0">
                <a:sym typeface="Symbol" pitchFamily="18" charset="2"/>
              </a:rPr>
              <a:t>1</a:t>
            </a:r>
            <a:r>
              <a:rPr kumimoji="1" lang="en-US" altLang="zh-CN" sz="2400" b="1" dirty="0" smtClean="0">
                <a:sym typeface="Symbol" pitchFamily="18" charset="2"/>
              </a:rPr>
              <a:t>V</a:t>
            </a:r>
            <a:r>
              <a:rPr kumimoji="1" lang="en-US" altLang="zh-CN" sz="2400" b="1" baseline="-25000" dirty="0" smtClean="0">
                <a:sym typeface="Symbol" pitchFamily="18" charset="2"/>
              </a:rPr>
              <a:t>2</a:t>
            </a:r>
            <a:r>
              <a:rPr kumimoji="1" lang="en-US" altLang="zh-CN" sz="2400" b="1" baseline="30000" dirty="0">
                <a:sym typeface="Symbol" pitchFamily="18" charset="2"/>
              </a:rPr>
              <a:t>-1</a:t>
            </a:r>
            <a:r>
              <a:rPr kumimoji="1" lang="en-US" altLang="zh-CN" sz="2400" b="1" dirty="0">
                <a:sym typeface="Symbol" pitchFamily="18" charset="2"/>
              </a:rPr>
              <a:t>= T</a:t>
            </a:r>
            <a:r>
              <a:rPr kumimoji="1" lang="en-US" altLang="zh-CN" sz="2400" b="1" baseline="-25000" dirty="0">
                <a:sym typeface="Symbol" pitchFamily="18" charset="2"/>
              </a:rPr>
              <a:t>2</a:t>
            </a:r>
            <a:r>
              <a:rPr kumimoji="1" lang="en-US" altLang="zh-CN" sz="2400" b="1" dirty="0">
                <a:sym typeface="Symbol" pitchFamily="18" charset="2"/>
              </a:rPr>
              <a:t>V</a:t>
            </a:r>
            <a:r>
              <a:rPr kumimoji="1" lang="en-US" altLang="zh-CN" sz="2400" b="1" baseline="-25000" dirty="0">
                <a:sym typeface="Symbol" pitchFamily="18" charset="2"/>
              </a:rPr>
              <a:t>3</a:t>
            </a:r>
            <a:r>
              <a:rPr kumimoji="1" lang="en-US" altLang="zh-CN" sz="2400" b="1" baseline="30000" dirty="0">
                <a:sym typeface="Symbol" pitchFamily="18" charset="2"/>
              </a:rPr>
              <a:t>-1</a:t>
            </a:r>
            <a:r>
              <a:rPr kumimoji="1" lang="zh-CN" altLang="en-US" sz="2400" b="1" dirty="0">
                <a:sym typeface="Symbol" pitchFamily="18" charset="2"/>
              </a:rPr>
              <a:t>， </a:t>
            </a:r>
            <a:r>
              <a:rPr kumimoji="1" lang="en-US" altLang="zh-CN" sz="2400" b="1" dirty="0">
                <a:sym typeface="Symbol" pitchFamily="18" charset="2"/>
              </a:rPr>
              <a:t>T</a:t>
            </a:r>
            <a:r>
              <a:rPr kumimoji="1" lang="en-US" altLang="zh-CN" sz="2400" b="1" baseline="-25000" dirty="0">
                <a:sym typeface="Symbol" pitchFamily="18" charset="2"/>
              </a:rPr>
              <a:t>1</a:t>
            </a:r>
            <a:r>
              <a:rPr kumimoji="1" lang="en-US" altLang="zh-CN" sz="2400" b="1" dirty="0">
                <a:sym typeface="Symbol" pitchFamily="18" charset="2"/>
              </a:rPr>
              <a:t>V</a:t>
            </a:r>
            <a:r>
              <a:rPr kumimoji="1" lang="en-US" altLang="zh-CN" sz="2400" b="1" baseline="-25000" dirty="0">
                <a:sym typeface="Symbol" pitchFamily="18" charset="2"/>
              </a:rPr>
              <a:t>1</a:t>
            </a:r>
            <a:r>
              <a:rPr kumimoji="1" lang="en-US" altLang="zh-CN" sz="2400" b="1" baseline="30000" dirty="0">
                <a:sym typeface="Symbol" pitchFamily="18" charset="2"/>
              </a:rPr>
              <a:t>-1 </a:t>
            </a:r>
            <a:r>
              <a:rPr kumimoji="1" lang="en-US" altLang="zh-CN" sz="2400" b="1" dirty="0">
                <a:sym typeface="Symbol" pitchFamily="18" charset="2"/>
              </a:rPr>
              <a:t>=T</a:t>
            </a:r>
            <a:r>
              <a:rPr kumimoji="1" lang="en-US" altLang="zh-CN" sz="2400" b="1" baseline="-25000" dirty="0">
                <a:sym typeface="Symbol" pitchFamily="18" charset="2"/>
              </a:rPr>
              <a:t>2</a:t>
            </a:r>
            <a:r>
              <a:rPr kumimoji="1" lang="en-US" altLang="zh-CN" sz="2400" b="1" dirty="0">
                <a:sym typeface="Symbol" pitchFamily="18" charset="2"/>
              </a:rPr>
              <a:t>V</a:t>
            </a:r>
            <a:r>
              <a:rPr kumimoji="1" lang="en-US" altLang="zh-CN" sz="2400" b="1" baseline="-25000" dirty="0">
                <a:sym typeface="Symbol" pitchFamily="18" charset="2"/>
              </a:rPr>
              <a:t>4</a:t>
            </a:r>
            <a:r>
              <a:rPr kumimoji="1" lang="en-US" altLang="zh-CN" sz="2400" b="1" baseline="30000" dirty="0">
                <a:sym typeface="Symbol" pitchFamily="18" charset="2"/>
              </a:rPr>
              <a:t>-1 </a:t>
            </a:r>
            <a:endParaRPr kumimoji="1" lang="en-US" altLang="zh-CN" sz="2400" b="1" baseline="30000" dirty="0">
              <a:sym typeface="Symbol" pitchFamily="18" charset="2"/>
            </a:endParaRPr>
          </a:p>
          <a:p>
            <a:r>
              <a:rPr kumimoji="1" lang="zh-CN" altLang="en-US" sz="2400" b="1" dirty="0">
                <a:solidFill>
                  <a:srgbClr val="A50021"/>
                </a:solidFill>
                <a:sym typeface="Symbol" pitchFamily="18" charset="2"/>
              </a:rPr>
              <a:t>可得：</a:t>
            </a:r>
            <a:r>
              <a:rPr kumimoji="1" lang="en-US" altLang="zh-CN" sz="2400" b="1" dirty="0">
                <a:sym typeface="Symbol" pitchFamily="18" charset="2"/>
              </a:rPr>
              <a:t>V</a:t>
            </a:r>
            <a:r>
              <a:rPr kumimoji="1" lang="en-US" altLang="zh-CN" sz="2400" b="1" baseline="-25000" dirty="0">
                <a:sym typeface="Symbol" pitchFamily="18" charset="2"/>
              </a:rPr>
              <a:t>4</a:t>
            </a:r>
            <a:r>
              <a:rPr kumimoji="1" lang="en-US" altLang="zh-CN" sz="2400" b="1" dirty="0">
                <a:sym typeface="Symbol" pitchFamily="18" charset="2"/>
              </a:rPr>
              <a:t>/V</a:t>
            </a:r>
            <a:r>
              <a:rPr kumimoji="1" lang="en-US" altLang="zh-CN" sz="2400" b="1" baseline="-25000" dirty="0">
                <a:sym typeface="Symbol" pitchFamily="18" charset="2"/>
              </a:rPr>
              <a:t>3 </a:t>
            </a:r>
            <a:r>
              <a:rPr kumimoji="1" lang="en-US" altLang="zh-CN" sz="2400" b="1" dirty="0">
                <a:sym typeface="Symbol" pitchFamily="18" charset="2"/>
              </a:rPr>
              <a:t>=V</a:t>
            </a:r>
            <a:r>
              <a:rPr kumimoji="1" lang="en-US" altLang="zh-CN" sz="2400" b="1" baseline="-25000" dirty="0">
                <a:sym typeface="Symbol" pitchFamily="18" charset="2"/>
              </a:rPr>
              <a:t>1</a:t>
            </a:r>
            <a:r>
              <a:rPr kumimoji="1" lang="en-US" altLang="zh-CN" sz="2400" b="1" dirty="0">
                <a:sym typeface="Symbol" pitchFamily="18" charset="2"/>
              </a:rPr>
              <a:t>/V</a:t>
            </a:r>
            <a:r>
              <a:rPr kumimoji="1" lang="en-US" altLang="zh-CN" sz="2400" b="1" baseline="-25000" dirty="0">
                <a:sym typeface="Symbol" pitchFamily="18" charset="2"/>
              </a:rPr>
              <a:t>2</a:t>
            </a:r>
            <a:endParaRPr kumimoji="1" lang="en-US" altLang="zh-CN" sz="2400" b="1" baseline="-25000" dirty="0">
              <a:sym typeface="Symbol" pitchFamily="18" charset="2"/>
            </a:endParaRPr>
          </a:p>
          <a:p>
            <a:pPr eaLnBrk="1" fontAlgn="auto" hangingPunct="1">
              <a:lnSpc>
                <a:spcPct val="110000"/>
              </a:lnSpc>
              <a:spcBef>
                <a:spcPct val="25000"/>
              </a:spcBef>
              <a:spcAft>
                <a:spcPts val="0"/>
              </a:spcAft>
              <a:buFont typeface="Wingdings" charset="2"/>
              <a:buNone/>
              <a:defRPr/>
            </a:pPr>
            <a:r>
              <a:rPr lang="zh-CN" altLang="en-US" sz="2400" b="1" dirty="0">
                <a:solidFill>
                  <a:srgbClr val="0000FF"/>
                </a:solidFill>
                <a:latin typeface="宋体" charset="-122"/>
                <a:sym typeface="Symbol" pitchFamily="18" charset="2"/>
              </a:rPr>
              <a:t> </a:t>
            </a:r>
            <a:r>
              <a:rPr lang="zh-CN" altLang="en-US" sz="2400" b="1" dirty="0" smtClean="0">
                <a:solidFill>
                  <a:srgbClr val="0000FF"/>
                </a:solidFill>
                <a:latin typeface="宋体" charset="-122"/>
                <a:sym typeface="Symbol" pitchFamily="18" charset="2"/>
              </a:rPr>
              <a:t> </a:t>
            </a:r>
            <a:r>
              <a:rPr lang="en-US" altLang="zh-CN" sz="2400" b="1" dirty="0" smtClean="0">
                <a:solidFill>
                  <a:srgbClr val="0000FF"/>
                </a:solidFill>
                <a:latin typeface="宋体" charset="-122"/>
                <a:sym typeface="Symbol" pitchFamily="18" charset="2"/>
              </a:rPr>
              <a:t>Q</a:t>
            </a:r>
            <a:r>
              <a:rPr lang="en-US" altLang="zh-CN" sz="2400" b="1" baseline="-25000" dirty="0" smtClean="0">
                <a:solidFill>
                  <a:srgbClr val="0000FF"/>
                </a:solidFill>
                <a:latin typeface="宋体" charset="-122"/>
                <a:sym typeface="Symbol" pitchFamily="18" charset="2"/>
              </a:rPr>
              <a:t>2</a:t>
            </a:r>
            <a:r>
              <a:rPr lang="en-US" altLang="zh-CN" sz="2400" b="1" dirty="0" smtClean="0">
                <a:solidFill>
                  <a:srgbClr val="0000FF"/>
                </a:solidFill>
                <a:latin typeface="宋体" charset="-122"/>
                <a:sym typeface="Symbol" pitchFamily="18" charset="2"/>
              </a:rPr>
              <a:t>=nRT</a:t>
            </a:r>
            <a:r>
              <a:rPr lang="en-US" altLang="zh-CN" sz="2400" b="1" baseline="-25000" dirty="0" smtClean="0">
                <a:solidFill>
                  <a:srgbClr val="0000FF"/>
                </a:solidFill>
                <a:latin typeface="宋体" charset="-122"/>
                <a:sym typeface="Symbol" pitchFamily="18" charset="2"/>
              </a:rPr>
              <a:t>2</a:t>
            </a:r>
            <a:r>
              <a:rPr lang="en-US" altLang="zh-CN" sz="2400" b="1" dirty="0" smtClean="0">
                <a:solidFill>
                  <a:srgbClr val="0000FF"/>
                </a:solidFill>
                <a:latin typeface="宋体" charset="-122"/>
                <a:sym typeface="Symbol" pitchFamily="18" charset="2"/>
              </a:rPr>
              <a:t>ln(V</a:t>
            </a:r>
            <a:r>
              <a:rPr lang="en-US" altLang="zh-CN" sz="2400" b="1" baseline="-25000" dirty="0" smtClean="0">
                <a:solidFill>
                  <a:srgbClr val="0000FF"/>
                </a:solidFill>
                <a:latin typeface="宋体" charset="-122"/>
                <a:sym typeface="Symbol" pitchFamily="18" charset="2"/>
              </a:rPr>
              <a:t>4</a:t>
            </a:r>
            <a:r>
              <a:rPr lang="en-US" altLang="zh-CN" sz="2400" b="1" dirty="0" smtClean="0">
                <a:solidFill>
                  <a:srgbClr val="0000FF"/>
                </a:solidFill>
                <a:latin typeface="宋体" charset="-122"/>
                <a:sym typeface="Symbol" pitchFamily="18" charset="2"/>
              </a:rPr>
              <a:t>/V</a:t>
            </a:r>
            <a:r>
              <a:rPr lang="en-US" altLang="zh-CN" sz="2400" b="1" baseline="-25000" dirty="0" smtClean="0">
                <a:solidFill>
                  <a:srgbClr val="0000FF"/>
                </a:solidFill>
                <a:latin typeface="宋体" charset="-122"/>
                <a:sym typeface="Symbol" pitchFamily="18" charset="2"/>
              </a:rPr>
              <a:t>3</a:t>
            </a:r>
            <a:r>
              <a:rPr lang="en-US" altLang="zh-CN" sz="2400" b="1" dirty="0">
                <a:solidFill>
                  <a:srgbClr val="0000FF"/>
                </a:solidFill>
                <a:latin typeface="宋体" charset="-122"/>
                <a:sym typeface="Symbol" pitchFamily="18" charset="2"/>
              </a:rPr>
              <a:t>)=nRT</a:t>
            </a:r>
            <a:r>
              <a:rPr lang="en-US" altLang="zh-CN" sz="2400" b="1" baseline="-25000" dirty="0">
                <a:solidFill>
                  <a:srgbClr val="0000FF"/>
                </a:solidFill>
                <a:latin typeface="宋体" charset="-122"/>
                <a:sym typeface="Symbol" pitchFamily="18" charset="2"/>
              </a:rPr>
              <a:t>2</a:t>
            </a:r>
            <a:r>
              <a:rPr lang="en-US" altLang="zh-CN" sz="2400" b="1" dirty="0">
                <a:solidFill>
                  <a:srgbClr val="0000FF"/>
                </a:solidFill>
                <a:latin typeface="宋体" charset="-122"/>
                <a:sym typeface="Symbol" pitchFamily="18" charset="2"/>
              </a:rPr>
              <a:t>ln(V</a:t>
            </a:r>
            <a:r>
              <a:rPr lang="en-US" altLang="zh-CN" sz="2400" b="1" baseline="-25000" dirty="0">
                <a:solidFill>
                  <a:srgbClr val="0000FF"/>
                </a:solidFill>
                <a:latin typeface="宋体" charset="-122"/>
                <a:sym typeface="Symbol" pitchFamily="18" charset="2"/>
              </a:rPr>
              <a:t>1</a:t>
            </a:r>
            <a:r>
              <a:rPr lang="en-US" altLang="zh-CN" sz="2400" b="1" dirty="0">
                <a:solidFill>
                  <a:srgbClr val="0000FF"/>
                </a:solidFill>
                <a:latin typeface="宋体" charset="-122"/>
                <a:sym typeface="Symbol" pitchFamily="18" charset="2"/>
              </a:rPr>
              <a:t>/V</a:t>
            </a:r>
            <a:r>
              <a:rPr lang="en-US" altLang="zh-CN" sz="2400" b="1" baseline="-25000" dirty="0">
                <a:solidFill>
                  <a:srgbClr val="0000FF"/>
                </a:solidFill>
                <a:latin typeface="宋体" charset="-122"/>
                <a:sym typeface="Symbol" pitchFamily="18" charset="2"/>
              </a:rPr>
              <a:t>2</a:t>
            </a:r>
            <a:r>
              <a:rPr lang="en-US" altLang="zh-CN" sz="2400" b="1" dirty="0" smtClean="0">
                <a:solidFill>
                  <a:srgbClr val="0000FF"/>
                </a:solidFill>
                <a:latin typeface="宋体" charset="-122"/>
                <a:sym typeface="Symbol" pitchFamily="18" charset="2"/>
              </a:rPr>
              <a:t>)</a:t>
            </a:r>
            <a:endParaRPr lang="en-US" altLang="zh-CN" sz="2400" b="1" dirty="0" smtClean="0">
              <a:solidFill>
                <a:srgbClr val="0000FF"/>
              </a:solidFill>
              <a:latin typeface="宋体" charset="-122"/>
              <a:sym typeface="Symbol" pitchFamily="18" charset="2"/>
            </a:endParaRPr>
          </a:p>
          <a:p>
            <a:pPr eaLnBrk="1" fontAlgn="auto" hangingPunct="1">
              <a:lnSpc>
                <a:spcPct val="110000"/>
              </a:lnSpc>
              <a:spcBef>
                <a:spcPct val="25000"/>
              </a:spcBef>
              <a:spcAft>
                <a:spcPts val="0"/>
              </a:spcAft>
              <a:buFont typeface="Wingdings" charset="2"/>
              <a:buNone/>
              <a:defRPr/>
            </a:pPr>
            <a:r>
              <a:rPr lang="en-US" altLang="zh-CN" sz="2400" b="1" dirty="0">
                <a:solidFill>
                  <a:srgbClr val="0000FF"/>
                </a:solidFill>
                <a:latin typeface="宋体" charset="-122"/>
                <a:sym typeface="Symbol" pitchFamily="18" charset="2"/>
              </a:rPr>
              <a:t> </a:t>
            </a:r>
            <a:r>
              <a:rPr lang="en-US" altLang="zh-CN" sz="2400" b="1" dirty="0" smtClean="0">
                <a:solidFill>
                  <a:srgbClr val="0000FF"/>
                </a:solidFill>
                <a:latin typeface="宋体" charset="-122"/>
                <a:sym typeface="Symbol" pitchFamily="18" charset="2"/>
              </a:rPr>
              <a:t>  =-</a:t>
            </a:r>
            <a:r>
              <a:rPr lang="en-US" altLang="zh-CN" sz="2400" b="1" dirty="0">
                <a:solidFill>
                  <a:srgbClr val="0000FF"/>
                </a:solidFill>
                <a:latin typeface="宋体" charset="-122"/>
                <a:sym typeface="Symbol" pitchFamily="18" charset="2"/>
              </a:rPr>
              <a:t>nRT</a:t>
            </a:r>
            <a:r>
              <a:rPr lang="en-US" altLang="zh-CN" sz="2400" b="1" baseline="-25000" dirty="0">
                <a:solidFill>
                  <a:srgbClr val="0000FF"/>
                </a:solidFill>
                <a:latin typeface="宋体" charset="-122"/>
                <a:sym typeface="Symbol" pitchFamily="18" charset="2"/>
              </a:rPr>
              <a:t>2</a:t>
            </a:r>
            <a:r>
              <a:rPr lang="en-US" altLang="zh-CN" sz="2400" b="1" dirty="0">
                <a:solidFill>
                  <a:srgbClr val="0000FF"/>
                </a:solidFill>
                <a:latin typeface="宋体" charset="-122"/>
                <a:sym typeface="Symbol" pitchFamily="18" charset="2"/>
              </a:rPr>
              <a:t>ln(V</a:t>
            </a:r>
            <a:r>
              <a:rPr lang="en-US" altLang="zh-CN" sz="2400" b="1" baseline="-25000" dirty="0">
                <a:solidFill>
                  <a:srgbClr val="0000FF"/>
                </a:solidFill>
                <a:latin typeface="宋体" charset="-122"/>
                <a:sym typeface="Symbol" pitchFamily="18" charset="2"/>
              </a:rPr>
              <a:t>2</a:t>
            </a:r>
            <a:r>
              <a:rPr lang="en-US" altLang="zh-CN" sz="2400" b="1" dirty="0">
                <a:solidFill>
                  <a:srgbClr val="0000FF"/>
                </a:solidFill>
                <a:latin typeface="宋体" charset="-122"/>
                <a:sym typeface="Symbol" pitchFamily="18" charset="2"/>
              </a:rPr>
              <a:t>/V</a:t>
            </a:r>
            <a:r>
              <a:rPr lang="en-US" altLang="zh-CN" sz="2400" b="1" baseline="-25000" dirty="0">
                <a:solidFill>
                  <a:srgbClr val="0000FF"/>
                </a:solidFill>
                <a:latin typeface="宋体" charset="-122"/>
                <a:sym typeface="Symbol" pitchFamily="18" charset="2"/>
              </a:rPr>
              <a:t>1</a:t>
            </a:r>
            <a:r>
              <a:rPr lang="en-US" altLang="zh-CN" sz="2400" b="1" dirty="0">
                <a:solidFill>
                  <a:srgbClr val="0000FF"/>
                </a:solidFill>
                <a:latin typeface="宋体" charset="-122"/>
                <a:sym typeface="Symbol" pitchFamily="18" charset="2"/>
              </a:rPr>
              <a:t>)</a:t>
            </a:r>
            <a:endParaRPr lang="en-US" altLang="zh-CN" sz="2400" b="1" dirty="0">
              <a:solidFill>
                <a:srgbClr val="0000FF"/>
              </a:solidFill>
              <a:latin typeface="宋体" charset="-122"/>
              <a:sym typeface="Symbol" pitchFamily="18" charset="2"/>
            </a:endParaRPr>
          </a:p>
          <a:p>
            <a:pPr eaLnBrk="1" fontAlgn="auto" hangingPunct="1">
              <a:lnSpc>
                <a:spcPct val="110000"/>
              </a:lnSpc>
              <a:spcBef>
                <a:spcPct val="25000"/>
              </a:spcBef>
              <a:spcAft>
                <a:spcPts val="0"/>
              </a:spcAft>
              <a:buFont typeface="Wingdings" charset="2"/>
              <a:buNone/>
              <a:defRPr/>
            </a:pPr>
            <a:r>
              <a:rPr lang="en-US" altLang="zh-CN" sz="2400" b="1" dirty="0" smtClean="0">
                <a:solidFill>
                  <a:srgbClr val="0000FF"/>
                </a:solidFill>
                <a:latin typeface="宋体" charset="-122"/>
                <a:sym typeface="Symbol" pitchFamily="18" charset="2"/>
              </a:rPr>
              <a:t>  </a:t>
            </a:r>
            <a:r>
              <a:rPr lang="en-US" altLang="zh-CN" sz="2400" b="1" baseline="-25000" dirty="0" smtClean="0">
                <a:solidFill>
                  <a:srgbClr val="0000FF"/>
                </a:solidFill>
                <a:latin typeface="宋体" charset="-122"/>
                <a:sym typeface="Symbol" pitchFamily="18" charset="2"/>
              </a:rPr>
              <a:t>C</a:t>
            </a:r>
            <a:r>
              <a:rPr lang="en-US" altLang="zh-CN" sz="2400" b="1" dirty="0" smtClean="0">
                <a:solidFill>
                  <a:srgbClr val="0000FF"/>
                </a:solidFill>
                <a:latin typeface="宋体" charset="-122"/>
                <a:sym typeface="Symbol" pitchFamily="18" charset="2"/>
              </a:rPr>
              <a:t>=-W/Q</a:t>
            </a:r>
            <a:r>
              <a:rPr lang="en-US" altLang="zh-CN" sz="2400" b="1" baseline="-25000" dirty="0" smtClean="0">
                <a:solidFill>
                  <a:srgbClr val="0000FF"/>
                </a:solidFill>
                <a:latin typeface="宋体" charset="-122"/>
                <a:sym typeface="Symbol" pitchFamily="18" charset="2"/>
              </a:rPr>
              <a:t>1</a:t>
            </a:r>
            <a:r>
              <a:rPr lang="en-US" altLang="zh-CN" sz="2400" b="1" dirty="0" smtClean="0">
                <a:solidFill>
                  <a:srgbClr val="0000FF"/>
                </a:solidFill>
                <a:latin typeface="宋体" charset="-122"/>
                <a:sym typeface="Symbol" pitchFamily="18" charset="2"/>
              </a:rPr>
              <a:t>=(Q</a:t>
            </a:r>
            <a:r>
              <a:rPr lang="en-US" altLang="zh-CN" sz="2400" b="1" baseline="-25000" dirty="0" smtClean="0">
                <a:solidFill>
                  <a:srgbClr val="0000FF"/>
                </a:solidFill>
                <a:latin typeface="宋体" charset="-122"/>
                <a:sym typeface="Symbol" pitchFamily="18" charset="2"/>
              </a:rPr>
              <a:t>1</a:t>
            </a:r>
            <a:r>
              <a:rPr lang="en-US" altLang="zh-CN" sz="2400" b="1" dirty="0" smtClean="0">
                <a:solidFill>
                  <a:srgbClr val="0000FF"/>
                </a:solidFill>
                <a:latin typeface="宋体" charset="-122"/>
                <a:sym typeface="Symbol" pitchFamily="18" charset="2"/>
              </a:rPr>
              <a:t>+Q</a:t>
            </a:r>
            <a:r>
              <a:rPr lang="en-US" altLang="zh-CN" sz="2400" b="1" baseline="-25000" dirty="0" smtClean="0">
                <a:solidFill>
                  <a:srgbClr val="0000FF"/>
                </a:solidFill>
                <a:latin typeface="宋体" charset="-122"/>
                <a:sym typeface="Symbol" pitchFamily="18" charset="2"/>
              </a:rPr>
              <a:t>2</a:t>
            </a:r>
            <a:r>
              <a:rPr lang="en-US" altLang="zh-CN" sz="2400" b="1" dirty="0" smtClean="0">
                <a:solidFill>
                  <a:srgbClr val="0000FF"/>
                </a:solidFill>
                <a:latin typeface="宋体" charset="-122"/>
                <a:sym typeface="Symbol" pitchFamily="18" charset="2"/>
              </a:rPr>
              <a:t>)/Q</a:t>
            </a:r>
            <a:r>
              <a:rPr lang="en-US" altLang="zh-CN" sz="2400" b="1" baseline="-25000" dirty="0" smtClean="0">
                <a:solidFill>
                  <a:srgbClr val="0000FF"/>
                </a:solidFill>
                <a:latin typeface="宋体" charset="-122"/>
                <a:sym typeface="Symbol" pitchFamily="18" charset="2"/>
              </a:rPr>
              <a:t>1</a:t>
            </a:r>
            <a:endParaRPr lang="en-US" altLang="zh-CN" sz="2400" b="1" baseline="-25000" dirty="0" smtClean="0">
              <a:solidFill>
                <a:srgbClr val="0000FF"/>
              </a:solidFill>
              <a:latin typeface="宋体" charset="-122"/>
              <a:sym typeface="Symbol" pitchFamily="18" charset="2"/>
            </a:endParaRPr>
          </a:p>
          <a:p>
            <a:pPr eaLnBrk="1" fontAlgn="auto" hangingPunct="1">
              <a:lnSpc>
                <a:spcPct val="110000"/>
              </a:lnSpc>
              <a:spcBef>
                <a:spcPct val="25000"/>
              </a:spcBef>
              <a:spcAft>
                <a:spcPts val="0"/>
              </a:spcAft>
              <a:buFont typeface="Wingdings" charset="2"/>
              <a:buNone/>
              <a:defRPr/>
            </a:pPr>
            <a:r>
              <a:rPr lang="en-US" altLang="zh-CN" sz="2400" b="1" baseline="-25000" dirty="0" smtClean="0">
                <a:solidFill>
                  <a:srgbClr val="0000FF"/>
                </a:solidFill>
                <a:latin typeface="宋体" charset="-122"/>
                <a:sym typeface="Symbol" pitchFamily="18" charset="2"/>
              </a:rPr>
              <a:t>  </a:t>
            </a:r>
            <a:endParaRPr lang="en-US" altLang="zh-CN" sz="2400" b="1" dirty="0" smtClean="0">
              <a:solidFill>
                <a:srgbClr val="0000FF"/>
              </a:solidFill>
              <a:latin typeface="宋体" charset="-122"/>
              <a:sym typeface="Symbol" pitchFamily="18" charset="2"/>
            </a:endParaRPr>
          </a:p>
          <a:p>
            <a:pPr eaLnBrk="1" fontAlgn="auto" hangingPunct="1">
              <a:lnSpc>
                <a:spcPct val="115000"/>
              </a:lnSpc>
              <a:spcAft>
                <a:spcPts val="0"/>
              </a:spcAft>
              <a:buClr>
                <a:schemeClr val="tx1"/>
              </a:buClr>
              <a:buFont typeface="Wingdings" charset="2"/>
              <a:buChar char="l"/>
              <a:defRPr/>
            </a:pPr>
            <a:endParaRPr lang="en-US" altLang="zh-CN" sz="2000" dirty="0">
              <a:latin typeface="宋体" charset="-122"/>
              <a:sym typeface="Symbol" pitchFamily="18" charset="2"/>
            </a:endParaRPr>
          </a:p>
          <a:p>
            <a:pPr eaLnBrk="1" fontAlgn="auto" hangingPunct="1">
              <a:spcAft>
                <a:spcPts val="0"/>
              </a:spcAft>
              <a:buFont typeface="Arial" charset="0"/>
              <a:buChar char="•"/>
              <a:defRPr/>
            </a:pPr>
            <a:endParaRPr lang="zh-CN" altLang="en-US" sz="2000" dirty="0">
              <a:latin typeface="华文行楷" pitchFamily="2" charset="-122"/>
              <a:ea typeface="华文行楷" pitchFamily="2" charset="-122"/>
            </a:endParaRPr>
          </a:p>
          <a:p>
            <a:pPr eaLnBrk="1" fontAlgn="auto" hangingPunct="1">
              <a:spcAft>
                <a:spcPts val="0"/>
              </a:spcAft>
              <a:buFont typeface="Arial" charset="0"/>
              <a:buChar char="•"/>
              <a:defRPr/>
            </a:pPr>
            <a:endParaRPr lang="zh-CN" altLang="en-US" sz="2000" dirty="0"/>
          </a:p>
        </p:txBody>
      </p:sp>
      <p:grpSp>
        <p:nvGrpSpPr>
          <p:cNvPr id="5" name="Group 7"/>
          <p:cNvGrpSpPr/>
          <p:nvPr/>
        </p:nvGrpSpPr>
        <p:grpSpPr bwMode="auto">
          <a:xfrm>
            <a:off x="4751388" y="1787525"/>
            <a:ext cx="4267200" cy="3124200"/>
            <a:chOff x="2976" y="1632"/>
            <a:chExt cx="2688" cy="1968"/>
          </a:xfrm>
        </p:grpSpPr>
        <p:sp>
          <p:nvSpPr>
            <p:cNvPr id="6" name="Line 8"/>
            <p:cNvSpPr>
              <a:spLocks noChangeShapeType="1"/>
            </p:cNvSpPr>
            <p:nvPr/>
          </p:nvSpPr>
          <p:spPr bwMode="auto">
            <a:xfrm flipV="1">
              <a:off x="3456" y="1728"/>
              <a:ext cx="0" cy="1536"/>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9"/>
            <p:cNvSpPr>
              <a:spLocks noChangeShapeType="1"/>
            </p:cNvSpPr>
            <p:nvPr/>
          </p:nvSpPr>
          <p:spPr bwMode="auto">
            <a:xfrm>
              <a:off x="3456" y="3264"/>
              <a:ext cx="1872" cy="0"/>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Text Box 10"/>
            <p:cNvSpPr txBox="1">
              <a:spLocks noChangeArrowheads="1"/>
            </p:cNvSpPr>
            <p:nvPr/>
          </p:nvSpPr>
          <p:spPr bwMode="auto">
            <a:xfrm>
              <a:off x="2976" y="1776"/>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spAutoFit/>
            </a:bodyPr>
            <a:lstStyle>
              <a:lvl1pPr eaLnBrk="0" hangingPunct="0">
                <a:spcBef>
                  <a:spcPct val="20000"/>
                </a:spcBef>
                <a:buClr>
                  <a:schemeClr val="accent1"/>
                </a:buClr>
                <a:buSzPct val="65000"/>
                <a:buFont typeface="Wingdings"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9pPr>
            </a:lstStyle>
            <a:p>
              <a:pPr eaLnBrk="1" hangingPunct="1">
                <a:spcBef>
                  <a:spcPct val="50000"/>
                </a:spcBef>
                <a:buClrTx/>
                <a:buSzTx/>
                <a:buFontTx/>
                <a:buNone/>
              </a:pPr>
              <a:r>
                <a:rPr kumimoji="1" lang="en-US" altLang="en-US" sz="2400" b="0" dirty="0">
                  <a:latin typeface="Times New Roman" pitchFamily="18" charset="0"/>
                  <a:ea typeface="黑体" pitchFamily="2" charset="-122"/>
                </a:rPr>
                <a:t>p/[P]</a:t>
              </a:r>
              <a:endParaRPr kumimoji="1" lang="en-US" altLang="zh-CN" sz="2400" b="0" dirty="0">
                <a:latin typeface="Times New Roman" pitchFamily="18" charset="0"/>
                <a:ea typeface="黑体" pitchFamily="2" charset="-122"/>
              </a:endParaRPr>
            </a:p>
          </p:txBody>
        </p:sp>
        <p:sp>
          <p:nvSpPr>
            <p:cNvPr id="9" name="Text Box 11"/>
            <p:cNvSpPr txBox="1">
              <a:spLocks noChangeArrowheads="1"/>
            </p:cNvSpPr>
            <p:nvPr/>
          </p:nvSpPr>
          <p:spPr bwMode="auto">
            <a:xfrm>
              <a:off x="4752" y="3312"/>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spAutoFit/>
            </a:bodyPr>
            <a:lstStyle>
              <a:lvl1pPr eaLnBrk="0" hangingPunct="0">
                <a:spcBef>
                  <a:spcPct val="20000"/>
                </a:spcBef>
                <a:buClr>
                  <a:schemeClr val="accent1"/>
                </a:buClr>
                <a:buSzPct val="65000"/>
                <a:buFont typeface="Wingdings"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9pPr>
            </a:lstStyle>
            <a:p>
              <a:pPr eaLnBrk="1" hangingPunct="1">
                <a:spcBef>
                  <a:spcPct val="50000"/>
                </a:spcBef>
                <a:buClrTx/>
                <a:buSzTx/>
                <a:buFontTx/>
                <a:buNone/>
              </a:pPr>
              <a:r>
                <a:rPr kumimoji="1" lang="en-US" altLang="zh-CN" sz="2400" b="0">
                  <a:latin typeface="Times New Roman" pitchFamily="18" charset="0"/>
                  <a:ea typeface="黑体" pitchFamily="2" charset="-122"/>
                </a:rPr>
                <a:t>V/[V]</a:t>
              </a:r>
              <a:endParaRPr kumimoji="1" lang="en-US" altLang="zh-CN" sz="2400" b="0">
                <a:latin typeface="Times New Roman" pitchFamily="18" charset="0"/>
                <a:ea typeface="黑体" pitchFamily="2" charset="-122"/>
              </a:endParaRPr>
            </a:p>
          </p:txBody>
        </p:sp>
        <p:sp>
          <p:nvSpPr>
            <p:cNvPr id="10" name="Freeform 12"/>
            <p:cNvSpPr/>
            <p:nvPr/>
          </p:nvSpPr>
          <p:spPr bwMode="auto">
            <a:xfrm>
              <a:off x="3984" y="2832"/>
              <a:ext cx="1008" cy="288"/>
            </a:xfrm>
            <a:custGeom>
              <a:avLst/>
              <a:gdLst>
                <a:gd name="T0" fmla="*/ 0 w 1008"/>
                <a:gd name="T1" fmla="*/ 0 h 384"/>
                <a:gd name="T2" fmla="*/ 384 w 1008"/>
                <a:gd name="T3" fmla="*/ 11 h 384"/>
                <a:gd name="T4" fmla="*/ 1008 w 1008"/>
                <a:gd name="T5" fmla="*/ 17 h 384"/>
                <a:gd name="T6" fmla="*/ 0 60000 65536"/>
                <a:gd name="T7" fmla="*/ 0 60000 65536"/>
                <a:gd name="T8" fmla="*/ 0 60000 65536"/>
                <a:gd name="T9" fmla="*/ 0 w 1008"/>
                <a:gd name="T10" fmla="*/ 0 h 384"/>
                <a:gd name="T11" fmla="*/ 1008 w 1008"/>
                <a:gd name="T12" fmla="*/ 384 h 384"/>
              </a:gdLst>
              <a:ahLst/>
              <a:cxnLst>
                <a:cxn ang="T6">
                  <a:pos x="T0" y="T1"/>
                </a:cxn>
                <a:cxn ang="T7">
                  <a:pos x="T2" y="T3"/>
                </a:cxn>
                <a:cxn ang="T8">
                  <a:pos x="T4" y="T5"/>
                </a:cxn>
              </a:cxnLst>
              <a:rect l="T9" t="T10" r="T11" b="T12"/>
              <a:pathLst>
                <a:path w="1008" h="384">
                  <a:moveTo>
                    <a:pt x="0" y="0"/>
                  </a:moveTo>
                  <a:cubicBezTo>
                    <a:pt x="108" y="88"/>
                    <a:pt x="216" y="176"/>
                    <a:pt x="384" y="240"/>
                  </a:cubicBezTo>
                  <a:cubicBezTo>
                    <a:pt x="552" y="304"/>
                    <a:pt x="780" y="344"/>
                    <a:pt x="1008" y="384"/>
                  </a:cubicBezTo>
                </a:path>
              </a:pathLst>
            </a:custGeom>
            <a:noFill/>
            <a:ln w="38100" cap="sq">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 name="Text Box 13"/>
            <p:cNvSpPr txBox="1">
              <a:spLocks noChangeArrowheads="1"/>
            </p:cNvSpPr>
            <p:nvPr/>
          </p:nvSpPr>
          <p:spPr bwMode="auto">
            <a:xfrm>
              <a:off x="3504" y="1632"/>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spAutoFit/>
            </a:bodyPr>
            <a:lstStyle>
              <a:lvl1pPr eaLnBrk="0" hangingPunct="0">
                <a:spcBef>
                  <a:spcPct val="20000"/>
                </a:spcBef>
                <a:buClr>
                  <a:schemeClr val="accent1"/>
                </a:buClr>
                <a:buSzPct val="65000"/>
                <a:buFont typeface="Wingdings"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9pPr>
            </a:lstStyle>
            <a:p>
              <a:pPr eaLnBrk="1" hangingPunct="1">
                <a:spcBef>
                  <a:spcPct val="50000"/>
                </a:spcBef>
                <a:buClrTx/>
                <a:buSzTx/>
                <a:buFontTx/>
                <a:buNone/>
              </a:pPr>
              <a:r>
                <a:rPr kumimoji="1" lang="en-US" altLang="zh-CN" sz="2400" b="0">
                  <a:solidFill>
                    <a:schemeClr val="tx2"/>
                  </a:solidFill>
                  <a:latin typeface="Times New Roman" pitchFamily="18" charset="0"/>
                  <a:ea typeface="黑体" pitchFamily="2" charset="-122"/>
                </a:rPr>
                <a:t>p</a:t>
              </a:r>
              <a:r>
                <a:rPr kumimoji="1" lang="en-US" altLang="zh-CN" sz="2400" b="0" baseline="-25000">
                  <a:solidFill>
                    <a:schemeClr val="tx2"/>
                  </a:solidFill>
                  <a:latin typeface="Times New Roman" pitchFamily="18" charset="0"/>
                  <a:ea typeface="黑体" pitchFamily="2" charset="-122"/>
                </a:rPr>
                <a:t>1</a:t>
              </a:r>
              <a:r>
                <a:rPr kumimoji="1" lang="en-US" altLang="zh-CN" sz="2400" b="0">
                  <a:solidFill>
                    <a:schemeClr val="tx2"/>
                  </a:solidFill>
                  <a:latin typeface="Times New Roman" pitchFamily="18" charset="0"/>
                  <a:ea typeface="黑体" pitchFamily="2" charset="-122"/>
                </a:rPr>
                <a:t>V</a:t>
              </a:r>
              <a:r>
                <a:rPr kumimoji="1" lang="en-US" altLang="zh-CN" sz="2400" b="0" baseline="-25000">
                  <a:solidFill>
                    <a:schemeClr val="tx2"/>
                  </a:solidFill>
                  <a:latin typeface="Times New Roman" pitchFamily="18" charset="0"/>
                  <a:ea typeface="黑体" pitchFamily="2" charset="-122"/>
                </a:rPr>
                <a:t>1</a:t>
              </a:r>
              <a:r>
                <a:rPr kumimoji="1" lang="en-US" altLang="zh-CN" sz="2400" b="0">
                  <a:solidFill>
                    <a:srgbClr val="A50021"/>
                  </a:solidFill>
                  <a:latin typeface="Times New Roman" pitchFamily="18" charset="0"/>
                  <a:ea typeface="黑体" pitchFamily="2" charset="-122"/>
                </a:rPr>
                <a:t>T</a:t>
              </a:r>
              <a:r>
                <a:rPr kumimoji="1" lang="en-US" altLang="zh-CN" sz="2400" b="0" baseline="-25000">
                  <a:solidFill>
                    <a:srgbClr val="A50021"/>
                  </a:solidFill>
                  <a:latin typeface="Times New Roman" pitchFamily="18" charset="0"/>
                  <a:ea typeface="黑体" pitchFamily="2" charset="-122"/>
                </a:rPr>
                <a:t>1</a:t>
              </a:r>
              <a:endParaRPr kumimoji="1" lang="en-US" altLang="zh-CN" sz="2400" b="0">
                <a:solidFill>
                  <a:schemeClr val="tx2"/>
                </a:solidFill>
                <a:latin typeface="Times New Roman" pitchFamily="18" charset="0"/>
                <a:ea typeface="黑体" pitchFamily="2" charset="-122"/>
              </a:endParaRPr>
            </a:p>
          </p:txBody>
        </p:sp>
        <p:sp>
          <p:nvSpPr>
            <p:cNvPr id="12" name="Text Box 14"/>
            <p:cNvSpPr txBox="1">
              <a:spLocks noChangeArrowheads="1"/>
            </p:cNvSpPr>
            <p:nvPr/>
          </p:nvSpPr>
          <p:spPr bwMode="auto">
            <a:xfrm>
              <a:off x="4560" y="2064"/>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spAutoFit/>
            </a:bodyPr>
            <a:lstStyle>
              <a:lvl1pPr eaLnBrk="0" hangingPunct="0">
                <a:spcBef>
                  <a:spcPct val="20000"/>
                </a:spcBef>
                <a:buClr>
                  <a:schemeClr val="accent1"/>
                </a:buClr>
                <a:buSzPct val="65000"/>
                <a:buFont typeface="Wingdings"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9pPr>
            </a:lstStyle>
            <a:p>
              <a:pPr eaLnBrk="1" hangingPunct="1">
                <a:spcBef>
                  <a:spcPct val="50000"/>
                </a:spcBef>
                <a:buClrTx/>
                <a:buSzTx/>
                <a:buFontTx/>
                <a:buNone/>
              </a:pPr>
              <a:r>
                <a:rPr kumimoji="1" lang="en-US" altLang="zh-CN" sz="2400" b="0">
                  <a:latin typeface="Times New Roman" pitchFamily="18" charset="0"/>
                  <a:ea typeface="黑体" pitchFamily="2" charset="-122"/>
                </a:rPr>
                <a:t>p</a:t>
              </a:r>
              <a:r>
                <a:rPr kumimoji="1" lang="en-US" altLang="zh-CN" sz="2400" b="0" baseline="-25000">
                  <a:latin typeface="Times New Roman" pitchFamily="18" charset="0"/>
                  <a:ea typeface="黑体" pitchFamily="2" charset="-122"/>
                </a:rPr>
                <a:t>2</a:t>
              </a:r>
              <a:r>
                <a:rPr kumimoji="1" lang="en-US" altLang="zh-CN" sz="2400" b="0">
                  <a:latin typeface="Times New Roman" pitchFamily="18" charset="0"/>
                  <a:ea typeface="黑体" pitchFamily="2" charset="-122"/>
                </a:rPr>
                <a:t>V</a:t>
              </a:r>
              <a:r>
                <a:rPr kumimoji="1" lang="en-US" altLang="zh-CN" sz="2400" b="0" baseline="-25000">
                  <a:latin typeface="Times New Roman" pitchFamily="18" charset="0"/>
                  <a:ea typeface="黑体" pitchFamily="2" charset="-122"/>
                </a:rPr>
                <a:t>2</a:t>
              </a:r>
              <a:r>
                <a:rPr kumimoji="1" lang="en-US" altLang="zh-CN" sz="2400" b="0">
                  <a:solidFill>
                    <a:srgbClr val="A50021"/>
                  </a:solidFill>
                  <a:latin typeface="Times New Roman" pitchFamily="18" charset="0"/>
                  <a:ea typeface="黑体" pitchFamily="2" charset="-122"/>
                </a:rPr>
                <a:t>T</a:t>
              </a:r>
              <a:r>
                <a:rPr kumimoji="1" lang="en-US" altLang="zh-CN" sz="2400" b="0" baseline="-25000">
                  <a:solidFill>
                    <a:srgbClr val="A50021"/>
                  </a:solidFill>
                  <a:latin typeface="Times New Roman" pitchFamily="18" charset="0"/>
                  <a:ea typeface="黑体" pitchFamily="2" charset="-122"/>
                </a:rPr>
                <a:t>1</a:t>
              </a:r>
              <a:endParaRPr kumimoji="1" lang="en-US" altLang="zh-CN" sz="2400" b="0">
                <a:latin typeface="Times New Roman" pitchFamily="18" charset="0"/>
                <a:ea typeface="黑体" pitchFamily="2" charset="-122"/>
              </a:endParaRPr>
            </a:p>
          </p:txBody>
        </p:sp>
        <p:sp>
          <p:nvSpPr>
            <p:cNvPr id="13" name="Text Box 15"/>
            <p:cNvSpPr txBox="1">
              <a:spLocks noChangeArrowheads="1"/>
            </p:cNvSpPr>
            <p:nvPr/>
          </p:nvSpPr>
          <p:spPr bwMode="auto">
            <a:xfrm>
              <a:off x="3456" y="2832"/>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spAutoFit/>
            </a:bodyPr>
            <a:lstStyle>
              <a:lvl1pPr eaLnBrk="0" hangingPunct="0">
                <a:spcBef>
                  <a:spcPct val="20000"/>
                </a:spcBef>
                <a:buClr>
                  <a:schemeClr val="accent1"/>
                </a:buClr>
                <a:buSzPct val="65000"/>
                <a:buFont typeface="Wingdings"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9pPr>
            </a:lstStyle>
            <a:p>
              <a:pPr eaLnBrk="1" hangingPunct="1">
                <a:spcBef>
                  <a:spcPct val="50000"/>
                </a:spcBef>
                <a:buClrTx/>
                <a:buSzTx/>
                <a:buFontTx/>
                <a:buNone/>
              </a:pPr>
              <a:r>
                <a:rPr kumimoji="1" lang="en-US" altLang="zh-CN" sz="2400" b="0">
                  <a:latin typeface="Times New Roman" pitchFamily="18" charset="0"/>
                  <a:ea typeface="黑体" pitchFamily="2" charset="-122"/>
                </a:rPr>
                <a:t>p</a:t>
              </a:r>
              <a:r>
                <a:rPr kumimoji="1" lang="en-US" altLang="zh-CN" sz="2400" b="0" baseline="-25000">
                  <a:latin typeface="Times New Roman" pitchFamily="18" charset="0"/>
                  <a:ea typeface="黑体" pitchFamily="2" charset="-122"/>
                </a:rPr>
                <a:t>4</a:t>
              </a:r>
              <a:r>
                <a:rPr kumimoji="1" lang="en-US" altLang="zh-CN" sz="2400" b="0">
                  <a:latin typeface="Times New Roman" pitchFamily="18" charset="0"/>
                  <a:ea typeface="黑体" pitchFamily="2" charset="-122"/>
                </a:rPr>
                <a:t>V</a:t>
              </a:r>
              <a:r>
                <a:rPr kumimoji="1" lang="en-US" altLang="zh-CN" sz="2400" b="0" baseline="-25000">
                  <a:latin typeface="Times New Roman" pitchFamily="18" charset="0"/>
                  <a:ea typeface="黑体" pitchFamily="2" charset="-122"/>
                </a:rPr>
                <a:t>4</a:t>
              </a:r>
              <a:r>
                <a:rPr kumimoji="1" lang="en-US" altLang="zh-CN" sz="2400" b="0">
                  <a:solidFill>
                    <a:schemeClr val="accent2"/>
                  </a:solidFill>
                  <a:latin typeface="Times New Roman" pitchFamily="18" charset="0"/>
                  <a:ea typeface="黑体" pitchFamily="2" charset="-122"/>
                </a:rPr>
                <a:t>T</a:t>
              </a:r>
              <a:r>
                <a:rPr kumimoji="1" lang="en-US" altLang="zh-CN" sz="2400" b="0" baseline="-25000">
                  <a:solidFill>
                    <a:schemeClr val="accent2"/>
                  </a:solidFill>
                  <a:latin typeface="Times New Roman" pitchFamily="18" charset="0"/>
                  <a:ea typeface="黑体" pitchFamily="2" charset="-122"/>
                </a:rPr>
                <a:t>2</a:t>
              </a:r>
              <a:endParaRPr kumimoji="1" lang="en-US" altLang="zh-CN" sz="2400" b="0">
                <a:latin typeface="Times New Roman" pitchFamily="18" charset="0"/>
                <a:ea typeface="黑体" pitchFamily="2" charset="-122"/>
              </a:endParaRPr>
            </a:p>
          </p:txBody>
        </p:sp>
        <p:sp>
          <p:nvSpPr>
            <p:cNvPr id="14" name="Text Box 16"/>
            <p:cNvSpPr txBox="1">
              <a:spLocks noChangeArrowheads="1"/>
            </p:cNvSpPr>
            <p:nvPr/>
          </p:nvSpPr>
          <p:spPr bwMode="auto">
            <a:xfrm>
              <a:off x="4944" y="2928"/>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spAutoFit/>
            </a:bodyPr>
            <a:lstStyle>
              <a:lvl1pPr eaLnBrk="0" hangingPunct="0">
                <a:spcBef>
                  <a:spcPct val="20000"/>
                </a:spcBef>
                <a:buClr>
                  <a:schemeClr val="accent1"/>
                </a:buClr>
                <a:buSzPct val="65000"/>
                <a:buFont typeface="Wingdings"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9pPr>
            </a:lstStyle>
            <a:p>
              <a:pPr eaLnBrk="1" hangingPunct="1">
                <a:spcBef>
                  <a:spcPct val="50000"/>
                </a:spcBef>
                <a:buClrTx/>
                <a:buSzTx/>
                <a:buFontTx/>
                <a:buNone/>
              </a:pPr>
              <a:r>
                <a:rPr kumimoji="1" lang="en-US" altLang="zh-CN" sz="2400" b="0" dirty="0">
                  <a:latin typeface="Times New Roman" pitchFamily="18" charset="0"/>
                  <a:ea typeface="黑体" pitchFamily="2" charset="-122"/>
                </a:rPr>
                <a:t>p</a:t>
              </a:r>
              <a:r>
                <a:rPr kumimoji="1" lang="en-US" altLang="zh-CN" sz="2400" b="0" baseline="-25000" dirty="0">
                  <a:latin typeface="Times New Roman" pitchFamily="18" charset="0"/>
                  <a:ea typeface="黑体" pitchFamily="2" charset="-122"/>
                </a:rPr>
                <a:t>3</a:t>
              </a:r>
              <a:r>
                <a:rPr kumimoji="1" lang="en-US" altLang="zh-CN" sz="2400" b="0" dirty="0">
                  <a:latin typeface="Times New Roman" pitchFamily="18" charset="0"/>
                  <a:ea typeface="黑体" pitchFamily="2" charset="-122"/>
                </a:rPr>
                <a:t>V</a:t>
              </a:r>
              <a:r>
                <a:rPr kumimoji="1" lang="en-US" altLang="zh-CN" sz="2400" b="0" baseline="-25000" dirty="0">
                  <a:latin typeface="Times New Roman" pitchFamily="18" charset="0"/>
                  <a:ea typeface="黑体" pitchFamily="2" charset="-122"/>
                </a:rPr>
                <a:t>3</a:t>
              </a:r>
              <a:r>
                <a:rPr kumimoji="1" lang="en-US" altLang="zh-CN" sz="2400" b="0" dirty="0">
                  <a:solidFill>
                    <a:schemeClr val="accent2"/>
                  </a:solidFill>
                  <a:latin typeface="Times New Roman" pitchFamily="18" charset="0"/>
                  <a:ea typeface="黑体" pitchFamily="2" charset="-122"/>
                </a:rPr>
                <a:t>T</a:t>
              </a:r>
              <a:r>
                <a:rPr kumimoji="1" lang="en-US" altLang="zh-CN" sz="2400" b="0" baseline="-25000" dirty="0">
                  <a:solidFill>
                    <a:schemeClr val="accent2"/>
                  </a:solidFill>
                  <a:latin typeface="Times New Roman" pitchFamily="18" charset="0"/>
                  <a:ea typeface="黑体" pitchFamily="2" charset="-122"/>
                </a:rPr>
                <a:t>2</a:t>
              </a:r>
              <a:endParaRPr kumimoji="1" lang="en-US" altLang="zh-CN" sz="2400" b="0" dirty="0">
                <a:latin typeface="Times New Roman" pitchFamily="18" charset="0"/>
                <a:ea typeface="黑体" pitchFamily="2" charset="-122"/>
              </a:endParaRPr>
            </a:p>
          </p:txBody>
        </p:sp>
        <p:sp>
          <p:nvSpPr>
            <p:cNvPr id="15" name="Freeform 17"/>
            <p:cNvSpPr/>
            <p:nvPr/>
          </p:nvSpPr>
          <p:spPr bwMode="auto">
            <a:xfrm>
              <a:off x="3744" y="1920"/>
              <a:ext cx="240" cy="912"/>
            </a:xfrm>
            <a:custGeom>
              <a:avLst/>
              <a:gdLst>
                <a:gd name="T0" fmla="*/ 0 w 144"/>
                <a:gd name="T1" fmla="*/ 0 h 912"/>
                <a:gd name="T2" fmla="*/ 13217 w 144"/>
                <a:gd name="T3" fmla="*/ 528 h 912"/>
                <a:gd name="T4" fmla="*/ 39713 w 144"/>
                <a:gd name="T5" fmla="*/ 912 h 912"/>
                <a:gd name="T6" fmla="*/ 0 60000 65536"/>
                <a:gd name="T7" fmla="*/ 0 60000 65536"/>
                <a:gd name="T8" fmla="*/ 0 60000 65536"/>
                <a:gd name="T9" fmla="*/ 0 w 144"/>
                <a:gd name="T10" fmla="*/ 0 h 912"/>
                <a:gd name="T11" fmla="*/ 144 w 144"/>
                <a:gd name="T12" fmla="*/ 912 h 912"/>
              </a:gdLst>
              <a:ahLst/>
              <a:cxnLst>
                <a:cxn ang="T6">
                  <a:pos x="T0" y="T1"/>
                </a:cxn>
                <a:cxn ang="T7">
                  <a:pos x="T2" y="T3"/>
                </a:cxn>
                <a:cxn ang="T8">
                  <a:pos x="T4" y="T5"/>
                </a:cxn>
              </a:cxnLst>
              <a:rect l="T9" t="T10" r="T11" b="T12"/>
              <a:pathLst>
                <a:path w="144" h="912">
                  <a:moveTo>
                    <a:pt x="0" y="0"/>
                  </a:moveTo>
                  <a:cubicBezTo>
                    <a:pt x="12" y="188"/>
                    <a:pt x="24" y="376"/>
                    <a:pt x="48" y="528"/>
                  </a:cubicBezTo>
                  <a:cubicBezTo>
                    <a:pt x="72" y="680"/>
                    <a:pt x="128" y="848"/>
                    <a:pt x="144" y="912"/>
                  </a:cubicBezTo>
                </a:path>
              </a:pathLst>
            </a:custGeom>
            <a:noFill/>
            <a:ln w="38100">
              <a:solidFill>
                <a:srgbClr val="6699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 name="Freeform 18"/>
            <p:cNvSpPr/>
            <p:nvPr/>
          </p:nvSpPr>
          <p:spPr bwMode="auto">
            <a:xfrm>
              <a:off x="4704" y="2448"/>
              <a:ext cx="288" cy="672"/>
            </a:xfrm>
            <a:custGeom>
              <a:avLst/>
              <a:gdLst>
                <a:gd name="T0" fmla="*/ 0 w 288"/>
                <a:gd name="T1" fmla="*/ 0 h 720"/>
                <a:gd name="T2" fmla="*/ 96 w 288"/>
                <a:gd name="T3" fmla="*/ 179 h 720"/>
                <a:gd name="T4" fmla="*/ 288 w 288"/>
                <a:gd name="T5" fmla="*/ 336 h 720"/>
                <a:gd name="T6" fmla="*/ 0 60000 65536"/>
                <a:gd name="T7" fmla="*/ 0 60000 65536"/>
                <a:gd name="T8" fmla="*/ 0 60000 65536"/>
                <a:gd name="T9" fmla="*/ 0 w 288"/>
                <a:gd name="T10" fmla="*/ 0 h 720"/>
                <a:gd name="T11" fmla="*/ 288 w 288"/>
                <a:gd name="T12" fmla="*/ 720 h 720"/>
              </a:gdLst>
              <a:ahLst/>
              <a:cxnLst>
                <a:cxn ang="T6">
                  <a:pos x="T0" y="T1"/>
                </a:cxn>
                <a:cxn ang="T7">
                  <a:pos x="T2" y="T3"/>
                </a:cxn>
                <a:cxn ang="T8">
                  <a:pos x="T4" y="T5"/>
                </a:cxn>
              </a:cxnLst>
              <a:rect l="T9" t="T10" r="T11" b="T12"/>
              <a:pathLst>
                <a:path w="288" h="720">
                  <a:moveTo>
                    <a:pt x="0" y="0"/>
                  </a:moveTo>
                  <a:cubicBezTo>
                    <a:pt x="24" y="132"/>
                    <a:pt x="48" y="264"/>
                    <a:pt x="96" y="384"/>
                  </a:cubicBezTo>
                  <a:cubicBezTo>
                    <a:pt x="144" y="504"/>
                    <a:pt x="216" y="612"/>
                    <a:pt x="288" y="720"/>
                  </a:cubicBezTo>
                </a:path>
              </a:pathLst>
            </a:custGeom>
            <a:noFill/>
            <a:ln w="38100">
              <a:solidFill>
                <a:srgbClr val="6699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 name="Freeform 19"/>
            <p:cNvSpPr/>
            <p:nvPr/>
          </p:nvSpPr>
          <p:spPr bwMode="auto">
            <a:xfrm>
              <a:off x="3744" y="1920"/>
              <a:ext cx="960" cy="528"/>
            </a:xfrm>
            <a:custGeom>
              <a:avLst/>
              <a:gdLst>
                <a:gd name="T0" fmla="*/ 0 w 960"/>
                <a:gd name="T1" fmla="*/ 0 h 528"/>
                <a:gd name="T2" fmla="*/ 432 w 960"/>
                <a:gd name="T3" fmla="*/ 336 h 528"/>
                <a:gd name="T4" fmla="*/ 960 w 960"/>
                <a:gd name="T5" fmla="*/ 528 h 528"/>
                <a:gd name="T6" fmla="*/ 0 60000 65536"/>
                <a:gd name="T7" fmla="*/ 0 60000 65536"/>
                <a:gd name="T8" fmla="*/ 0 60000 65536"/>
                <a:gd name="T9" fmla="*/ 0 w 960"/>
                <a:gd name="T10" fmla="*/ 0 h 528"/>
                <a:gd name="T11" fmla="*/ 960 w 960"/>
                <a:gd name="T12" fmla="*/ 528 h 528"/>
              </a:gdLst>
              <a:ahLst/>
              <a:cxnLst>
                <a:cxn ang="T6">
                  <a:pos x="T0" y="T1"/>
                </a:cxn>
                <a:cxn ang="T7">
                  <a:pos x="T2" y="T3"/>
                </a:cxn>
                <a:cxn ang="T8">
                  <a:pos x="T4" y="T5"/>
                </a:cxn>
              </a:cxnLst>
              <a:rect l="T9" t="T10" r="T11" b="T12"/>
              <a:pathLst>
                <a:path w="960" h="528">
                  <a:moveTo>
                    <a:pt x="0" y="0"/>
                  </a:moveTo>
                  <a:cubicBezTo>
                    <a:pt x="136" y="124"/>
                    <a:pt x="272" y="248"/>
                    <a:pt x="432" y="336"/>
                  </a:cubicBezTo>
                  <a:cubicBezTo>
                    <a:pt x="592" y="424"/>
                    <a:pt x="776" y="476"/>
                    <a:pt x="960" y="528"/>
                  </a:cubicBezTo>
                </a:path>
              </a:pathLst>
            </a:custGeom>
            <a:noFill/>
            <a:ln w="38100">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2"/>
          <p:cNvSpPr>
            <a:spLocks noGrp="1"/>
          </p:cNvSpPr>
          <p:nvPr>
            <p:ph idx="1"/>
          </p:nvPr>
        </p:nvSpPr>
        <p:spPr>
          <a:xfrm>
            <a:off x="251520" y="548680"/>
            <a:ext cx="8614792" cy="6120680"/>
          </a:xfrm>
        </p:spPr>
        <p:txBody>
          <a:bodyPr>
            <a:normAutofit fontScale="92500" lnSpcReduction="20000"/>
          </a:bodyPr>
          <a:lstStyle/>
          <a:p>
            <a:pPr eaLnBrk="1" hangingPunct="1">
              <a:lnSpc>
                <a:spcPct val="110000"/>
              </a:lnSpc>
              <a:spcBef>
                <a:spcPct val="25000"/>
              </a:spcBef>
              <a:buFont typeface="Wingdings" charset="2"/>
              <a:buNone/>
            </a:pPr>
            <a:r>
              <a:rPr lang="zh-CN" altLang="en-US" sz="3000" b="1" dirty="0" smtClean="0">
                <a:solidFill>
                  <a:srgbClr val="0000FF"/>
                </a:solidFill>
                <a:latin typeface="宋体" charset="-122"/>
                <a:sym typeface="Symbol" pitchFamily="18" charset="2"/>
              </a:rPr>
              <a:t></a:t>
            </a:r>
            <a:r>
              <a:rPr lang="en-US" altLang="zh-CN" sz="3000" b="1" baseline="-25000" dirty="0" smtClean="0">
                <a:solidFill>
                  <a:srgbClr val="0000FF"/>
                </a:solidFill>
                <a:latin typeface="宋体" charset="-122"/>
                <a:sym typeface="Symbol" pitchFamily="18" charset="2"/>
              </a:rPr>
              <a:t>C</a:t>
            </a:r>
            <a:r>
              <a:rPr lang="en-US" altLang="zh-CN" sz="3000" b="1" dirty="0" smtClean="0">
                <a:solidFill>
                  <a:srgbClr val="0000FF"/>
                </a:solidFill>
                <a:latin typeface="宋体" charset="-122"/>
                <a:sym typeface="Symbol" pitchFamily="18" charset="2"/>
              </a:rPr>
              <a:t>={nRT</a:t>
            </a:r>
            <a:r>
              <a:rPr lang="en-US" altLang="zh-CN" sz="3000" b="1" baseline="-25000" dirty="0" smtClean="0">
                <a:solidFill>
                  <a:srgbClr val="0000FF"/>
                </a:solidFill>
                <a:latin typeface="宋体" charset="-122"/>
                <a:sym typeface="Symbol" pitchFamily="18" charset="2"/>
              </a:rPr>
              <a:t>1</a:t>
            </a:r>
            <a:r>
              <a:rPr lang="en-US" altLang="zh-CN" sz="3000" b="1" dirty="0" smtClean="0">
                <a:solidFill>
                  <a:srgbClr val="0000FF"/>
                </a:solidFill>
                <a:latin typeface="宋体" charset="-122"/>
                <a:sym typeface="Symbol" pitchFamily="18" charset="2"/>
              </a:rPr>
              <a:t>ln(V</a:t>
            </a:r>
            <a:r>
              <a:rPr lang="en-US" altLang="zh-CN" sz="3000" b="1" baseline="-25000" dirty="0" smtClean="0">
                <a:solidFill>
                  <a:srgbClr val="0000FF"/>
                </a:solidFill>
                <a:latin typeface="宋体" charset="-122"/>
                <a:sym typeface="Symbol" pitchFamily="18" charset="2"/>
              </a:rPr>
              <a:t>2</a:t>
            </a:r>
            <a:r>
              <a:rPr lang="en-US" altLang="zh-CN" sz="3000" b="1" dirty="0" smtClean="0">
                <a:solidFill>
                  <a:srgbClr val="0000FF"/>
                </a:solidFill>
                <a:latin typeface="宋体" charset="-122"/>
                <a:sym typeface="Symbol" pitchFamily="18" charset="2"/>
              </a:rPr>
              <a:t>/V</a:t>
            </a:r>
            <a:r>
              <a:rPr lang="en-US" altLang="zh-CN" sz="3000" b="1" baseline="-25000" dirty="0" smtClean="0">
                <a:solidFill>
                  <a:srgbClr val="0000FF"/>
                </a:solidFill>
                <a:latin typeface="宋体" charset="-122"/>
                <a:sym typeface="Symbol" pitchFamily="18" charset="2"/>
              </a:rPr>
              <a:t>1</a:t>
            </a:r>
            <a:r>
              <a:rPr lang="en-US" altLang="zh-CN" sz="3000" b="1" dirty="0" smtClean="0">
                <a:solidFill>
                  <a:srgbClr val="0000FF"/>
                </a:solidFill>
                <a:latin typeface="宋体" charset="-122"/>
                <a:sym typeface="Symbol" pitchFamily="18" charset="2"/>
              </a:rPr>
              <a:t>)-nRT</a:t>
            </a:r>
            <a:r>
              <a:rPr lang="en-US" altLang="zh-CN" sz="3000" b="1" baseline="-25000" dirty="0" smtClean="0">
                <a:solidFill>
                  <a:srgbClr val="0000FF"/>
                </a:solidFill>
                <a:latin typeface="宋体" charset="-122"/>
                <a:sym typeface="Symbol" pitchFamily="18" charset="2"/>
              </a:rPr>
              <a:t>2</a:t>
            </a:r>
            <a:r>
              <a:rPr lang="en-US" altLang="zh-CN" sz="3000" b="1" dirty="0" smtClean="0">
                <a:solidFill>
                  <a:srgbClr val="0000FF"/>
                </a:solidFill>
                <a:latin typeface="宋体" charset="-122"/>
                <a:sym typeface="Symbol" pitchFamily="18" charset="2"/>
              </a:rPr>
              <a:t>ln(V</a:t>
            </a:r>
            <a:r>
              <a:rPr lang="en-US" altLang="zh-CN" sz="3000" b="1" baseline="-25000" dirty="0" smtClean="0">
                <a:solidFill>
                  <a:srgbClr val="0000FF"/>
                </a:solidFill>
                <a:latin typeface="宋体" charset="-122"/>
                <a:sym typeface="Symbol" pitchFamily="18" charset="2"/>
              </a:rPr>
              <a:t>2</a:t>
            </a:r>
            <a:r>
              <a:rPr lang="en-US" altLang="zh-CN" sz="3000" b="1" dirty="0" smtClean="0">
                <a:solidFill>
                  <a:srgbClr val="0000FF"/>
                </a:solidFill>
                <a:latin typeface="宋体" charset="-122"/>
                <a:sym typeface="Symbol" pitchFamily="18" charset="2"/>
              </a:rPr>
              <a:t>/V</a:t>
            </a:r>
            <a:r>
              <a:rPr lang="en-US" altLang="zh-CN" sz="3000" b="1" baseline="-25000" dirty="0" smtClean="0">
                <a:solidFill>
                  <a:srgbClr val="0000FF"/>
                </a:solidFill>
                <a:latin typeface="宋体" charset="-122"/>
                <a:sym typeface="Symbol" pitchFamily="18" charset="2"/>
              </a:rPr>
              <a:t>1</a:t>
            </a:r>
            <a:r>
              <a:rPr lang="en-US" altLang="zh-CN" sz="3000" b="1" dirty="0" smtClean="0">
                <a:solidFill>
                  <a:srgbClr val="0000FF"/>
                </a:solidFill>
                <a:latin typeface="宋体" charset="-122"/>
                <a:sym typeface="Symbol" pitchFamily="18" charset="2"/>
              </a:rPr>
              <a:t>)}/{nRT</a:t>
            </a:r>
            <a:r>
              <a:rPr lang="en-US" altLang="zh-CN" sz="3000" b="1" baseline="-25000" dirty="0" smtClean="0">
                <a:solidFill>
                  <a:srgbClr val="0000FF"/>
                </a:solidFill>
                <a:latin typeface="宋体" charset="-122"/>
                <a:sym typeface="Symbol" pitchFamily="18" charset="2"/>
              </a:rPr>
              <a:t>1</a:t>
            </a:r>
            <a:r>
              <a:rPr lang="en-US" altLang="zh-CN" sz="3000" b="1" dirty="0" smtClean="0">
                <a:solidFill>
                  <a:srgbClr val="0000FF"/>
                </a:solidFill>
                <a:latin typeface="宋体" charset="-122"/>
                <a:sym typeface="Symbol" pitchFamily="18" charset="2"/>
              </a:rPr>
              <a:t>ln(V</a:t>
            </a:r>
            <a:r>
              <a:rPr lang="en-US" altLang="zh-CN" sz="3000" b="1" baseline="-25000" dirty="0" smtClean="0">
                <a:solidFill>
                  <a:srgbClr val="0000FF"/>
                </a:solidFill>
                <a:latin typeface="宋体" charset="-122"/>
                <a:sym typeface="Symbol" pitchFamily="18" charset="2"/>
              </a:rPr>
              <a:t>2</a:t>
            </a:r>
            <a:r>
              <a:rPr lang="en-US" altLang="zh-CN" sz="3000" b="1" dirty="0" smtClean="0">
                <a:solidFill>
                  <a:srgbClr val="0000FF"/>
                </a:solidFill>
                <a:latin typeface="宋体" charset="-122"/>
                <a:sym typeface="Symbol" pitchFamily="18" charset="2"/>
              </a:rPr>
              <a:t>/V</a:t>
            </a:r>
            <a:r>
              <a:rPr lang="en-US" altLang="zh-CN" sz="3000" b="1" baseline="-25000" dirty="0" smtClean="0">
                <a:solidFill>
                  <a:srgbClr val="0000FF"/>
                </a:solidFill>
                <a:latin typeface="宋体" charset="-122"/>
                <a:sym typeface="Symbol" pitchFamily="18" charset="2"/>
              </a:rPr>
              <a:t>1</a:t>
            </a:r>
            <a:r>
              <a:rPr lang="en-US" altLang="zh-CN" sz="3000" b="1" dirty="0" smtClean="0">
                <a:solidFill>
                  <a:srgbClr val="0000FF"/>
                </a:solidFill>
                <a:latin typeface="宋体" charset="-122"/>
                <a:sym typeface="Symbol" pitchFamily="18" charset="2"/>
              </a:rPr>
              <a:t>)}</a:t>
            </a:r>
            <a:endParaRPr lang="en-US" altLang="zh-CN" sz="3000" b="1" dirty="0" smtClean="0">
              <a:solidFill>
                <a:srgbClr val="0000FF"/>
              </a:solidFill>
              <a:latin typeface="宋体" charset="-122"/>
              <a:sym typeface="Symbol" pitchFamily="18" charset="2"/>
            </a:endParaRPr>
          </a:p>
          <a:p>
            <a:pPr eaLnBrk="1" hangingPunct="1">
              <a:lnSpc>
                <a:spcPct val="110000"/>
              </a:lnSpc>
              <a:spcBef>
                <a:spcPct val="25000"/>
              </a:spcBef>
              <a:buFont typeface="Wingdings" charset="2"/>
              <a:buNone/>
            </a:pPr>
            <a:r>
              <a:rPr lang="en-US" altLang="zh-CN" sz="3000" b="1" dirty="0" smtClean="0">
                <a:solidFill>
                  <a:srgbClr val="0000FF"/>
                </a:solidFill>
                <a:latin typeface="宋体" charset="-122"/>
                <a:sym typeface="Symbol" pitchFamily="18" charset="2"/>
              </a:rPr>
              <a:t> </a:t>
            </a:r>
            <a:r>
              <a:rPr lang="en-US" altLang="zh-CN" sz="3000" b="1" baseline="-25000" dirty="0" smtClean="0">
                <a:solidFill>
                  <a:srgbClr val="0000FF"/>
                </a:solidFill>
                <a:latin typeface="宋体" charset="-122"/>
                <a:sym typeface="Symbol" pitchFamily="18" charset="2"/>
              </a:rPr>
              <a:t>C</a:t>
            </a:r>
            <a:r>
              <a:rPr lang="en-US" altLang="zh-CN" sz="3000" b="1" dirty="0" smtClean="0">
                <a:solidFill>
                  <a:srgbClr val="0000FF"/>
                </a:solidFill>
                <a:latin typeface="宋体" charset="-122"/>
                <a:sym typeface="Symbol" pitchFamily="18" charset="2"/>
              </a:rPr>
              <a:t>=(T</a:t>
            </a:r>
            <a:r>
              <a:rPr lang="en-US" altLang="zh-CN" sz="3000" b="1" baseline="-25000" dirty="0" smtClean="0">
                <a:solidFill>
                  <a:srgbClr val="0000FF"/>
                </a:solidFill>
                <a:latin typeface="宋体" charset="-122"/>
                <a:sym typeface="Symbol" pitchFamily="18" charset="2"/>
              </a:rPr>
              <a:t>1</a:t>
            </a:r>
            <a:r>
              <a:rPr lang="en-US" altLang="zh-CN" sz="3000" b="1" dirty="0" smtClean="0">
                <a:solidFill>
                  <a:srgbClr val="0000FF"/>
                </a:solidFill>
                <a:latin typeface="宋体" charset="-122"/>
                <a:sym typeface="Symbol" pitchFamily="18" charset="2"/>
              </a:rPr>
              <a:t>-T</a:t>
            </a:r>
            <a:r>
              <a:rPr lang="en-US" altLang="zh-CN" sz="3000" b="1" baseline="-25000" dirty="0" smtClean="0">
                <a:solidFill>
                  <a:srgbClr val="0000FF"/>
                </a:solidFill>
                <a:latin typeface="宋体" charset="-122"/>
                <a:sym typeface="Symbol" pitchFamily="18" charset="2"/>
              </a:rPr>
              <a:t>2</a:t>
            </a:r>
            <a:r>
              <a:rPr lang="en-US" altLang="zh-CN" sz="3000" b="1" dirty="0" smtClean="0">
                <a:solidFill>
                  <a:srgbClr val="0000FF"/>
                </a:solidFill>
                <a:latin typeface="宋体" charset="-122"/>
                <a:sym typeface="Symbol" pitchFamily="18" charset="2"/>
              </a:rPr>
              <a:t>)/T</a:t>
            </a:r>
            <a:r>
              <a:rPr lang="en-US" altLang="zh-CN" sz="3000" b="1" baseline="-25000" dirty="0" smtClean="0">
                <a:solidFill>
                  <a:srgbClr val="0000FF"/>
                </a:solidFill>
                <a:latin typeface="宋体" charset="-122"/>
                <a:sym typeface="Symbol" pitchFamily="18" charset="2"/>
              </a:rPr>
              <a:t>1</a:t>
            </a:r>
            <a:r>
              <a:rPr lang="en-US" altLang="zh-CN" sz="3000" b="1" dirty="0" smtClean="0">
                <a:solidFill>
                  <a:srgbClr val="0000FF"/>
                </a:solidFill>
                <a:latin typeface="宋体" charset="-122"/>
                <a:sym typeface="Symbol" pitchFamily="18" charset="2"/>
              </a:rPr>
              <a:t>=1-T</a:t>
            </a:r>
            <a:r>
              <a:rPr lang="en-US" altLang="zh-CN" sz="3000" b="1" baseline="-25000" dirty="0" smtClean="0">
                <a:solidFill>
                  <a:srgbClr val="0000FF"/>
                </a:solidFill>
                <a:latin typeface="宋体" charset="-122"/>
                <a:sym typeface="Symbol" pitchFamily="18" charset="2"/>
              </a:rPr>
              <a:t>2</a:t>
            </a:r>
            <a:r>
              <a:rPr lang="en-US" altLang="zh-CN" sz="3000" b="1" dirty="0" smtClean="0">
                <a:solidFill>
                  <a:srgbClr val="0000FF"/>
                </a:solidFill>
                <a:latin typeface="宋体" charset="-122"/>
                <a:sym typeface="Symbol" pitchFamily="18" charset="2"/>
              </a:rPr>
              <a:t>/T</a:t>
            </a:r>
            <a:r>
              <a:rPr lang="en-US" altLang="zh-CN" sz="3000" b="1" baseline="-25000" dirty="0" smtClean="0">
                <a:solidFill>
                  <a:srgbClr val="0000FF"/>
                </a:solidFill>
                <a:latin typeface="宋体" charset="-122"/>
                <a:sym typeface="Symbol" pitchFamily="18" charset="2"/>
              </a:rPr>
              <a:t>1</a:t>
            </a:r>
            <a:endParaRPr lang="en-US" altLang="zh-CN" sz="3000" b="1" dirty="0" smtClean="0">
              <a:solidFill>
                <a:srgbClr val="0000FF"/>
              </a:solidFill>
              <a:latin typeface="宋体" charset="-122"/>
              <a:sym typeface="Symbol" pitchFamily="18" charset="2"/>
            </a:endParaRPr>
          </a:p>
          <a:p>
            <a:pPr eaLnBrk="1" hangingPunct="1">
              <a:lnSpc>
                <a:spcPct val="110000"/>
              </a:lnSpc>
              <a:spcBef>
                <a:spcPct val="25000"/>
              </a:spcBef>
              <a:buFont typeface="Wingdings" charset="2"/>
              <a:buNone/>
            </a:pPr>
            <a:r>
              <a:rPr lang="zh-CN" altLang="en-US" sz="3000" b="1" dirty="0" smtClean="0">
                <a:solidFill>
                  <a:srgbClr val="0000FF"/>
                </a:solidFill>
                <a:latin typeface="宋体" charset="-122"/>
                <a:sym typeface="Symbol" pitchFamily="18" charset="2"/>
              </a:rPr>
              <a:t>而=</a:t>
            </a:r>
            <a:r>
              <a:rPr lang="zh-CN" altLang="en-US" sz="3000" b="1" dirty="0" smtClean="0">
                <a:solidFill>
                  <a:srgbClr val="0000FF"/>
                </a:solidFill>
                <a:latin typeface="宋体" charset="-122"/>
              </a:rPr>
              <a:t>1+</a:t>
            </a:r>
            <a:r>
              <a:rPr lang="en-US" altLang="zh-CN" sz="3000" b="1" dirty="0" smtClean="0">
                <a:solidFill>
                  <a:srgbClr val="0000FF"/>
                </a:solidFill>
                <a:latin typeface="宋体" charset="-122"/>
              </a:rPr>
              <a:t>Q</a:t>
            </a:r>
            <a:r>
              <a:rPr lang="en-US" altLang="zh-CN" sz="3000" b="1" baseline="-25000" dirty="0" smtClean="0">
                <a:solidFill>
                  <a:srgbClr val="0000FF"/>
                </a:solidFill>
                <a:latin typeface="宋体" charset="-122"/>
              </a:rPr>
              <a:t>2</a:t>
            </a:r>
            <a:r>
              <a:rPr lang="en-US" altLang="zh-CN" sz="3000" b="1" dirty="0" smtClean="0">
                <a:solidFill>
                  <a:srgbClr val="0000FF"/>
                </a:solidFill>
                <a:latin typeface="宋体" charset="-122"/>
              </a:rPr>
              <a:t>/Q</a:t>
            </a:r>
            <a:r>
              <a:rPr lang="en-US" altLang="zh-CN" sz="3000" b="1" baseline="-25000" dirty="0" smtClean="0">
                <a:solidFill>
                  <a:srgbClr val="0000FF"/>
                </a:solidFill>
                <a:latin typeface="宋体" charset="-122"/>
              </a:rPr>
              <a:t>1</a:t>
            </a:r>
            <a:r>
              <a:rPr lang="en-US" altLang="zh-CN" sz="3000" b="1" dirty="0" smtClean="0">
                <a:solidFill>
                  <a:srgbClr val="0000FF"/>
                </a:solidFill>
                <a:latin typeface="宋体" charset="-122"/>
                <a:sym typeface="Symbol" pitchFamily="18" charset="2"/>
              </a:rPr>
              <a:t> </a:t>
            </a:r>
            <a:r>
              <a:rPr lang="zh-CN" altLang="en-US" sz="3000" b="1" dirty="0" smtClean="0">
                <a:solidFill>
                  <a:srgbClr val="0000FF"/>
                </a:solidFill>
                <a:latin typeface="宋体" charset="-122"/>
                <a:sym typeface="Symbol" pitchFamily="18" charset="2"/>
              </a:rPr>
              <a:t>对</a:t>
            </a:r>
            <a:r>
              <a:rPr lang="zh-CN" altLang="en-US" sz="3000" b="1" dirty="0" smtClean="0">
                <a:solidFill>
                  <a:srgbClr val="0000FF"/>
                </a:solidFill>
                <a:latin typeface="宋体" charset="-122"/>
              </a:rPr>
              <a:t>卡诺循环有：</a:t>
            </a:r>
            <a:r>
              <a:rPr lang="zh-CN" altLang="en-US" sz="3000" b="1" dirty="0" smtClean="0">
                <a:solidFill>
                  <a:srgbClr val="0000FF"/>
                </a:solidFill>
                <a:latin typeface="宋体" charset="-122"/>
                <a:sym typeface="Symbol" pitchFamily="18" charset="2"/>
              </a:rPr>
              <a:t>=</a:t>
            </a:r>
            <a:r>
              <a:rPr lang="zh-CN" altLang="en-US" sz="3000" b="1" dirty="0" smtClean="0">
                <a:solidFill>
                  <a:srgbClr val="0000FF"/>
                </a:solidFill>
                <a:latin typeface="宋体" charset="-122"/>
              </a:rPr>
              <a:t>1+</a:t>
            </a:r>
            <a:r>
              <a:rPr lang="en-US" altLang="zh-CN" sz="3000" b="1" dirty="0" smtClean="0">
                <a:solidFill>
                  <a:srgbClr val="0000FF"/>
                </a:solidFill>
                <a:latin typeface="宋体" charset="-122"/>
              </a:rPr>
              <a:t>Q</a:t>
            </a:r>
            <a:r>
              <a:rPr lang="en-US" altLang="zh-CN" sz="3000" b="1" baseline="-25000" dirty="0" smtClean="0">
                <a:solidFill>
                  <a:srgbClr val="0000FF"/>
                </a:solidFill>
                <a:latin typeface="宋体" charset="-122"/>
              </a:rPr>
              <a:t>2</a:t>
            </a:r>
            <a:r>
              <a:rPr lang="en-US" altLang="zh-CN" sz="3000" b="1" dirty="0" smtClean="0">
                <a:solidFill>
                  <a:srgbClr val="0000FF"/>
                </a:solidFill>
                <a:latin typeface="宋体" charset="-122"/>
              </a:rPr>
              <a:t>/Q</a:t>
            </a:r>
            <a:r>
              <a:rPr lang="en-US" altLang="zh-CN" sz="3000" b="1" baseline="-25000" dirty="0" smtClean="0">
                <a:solidFill>
                  <a:srgbClr val="0000FF"/>
                </a:solidFill>
                <a:latin typeface="宋体" charset="-122"/>
              </a:rPr>
              <a:t>1</a:t>
            </a:r>
            <a:r>
              <a:rPr lang="en-US" altLang="zh-CN" sz="3000" b="1" dirty="0" smtClean="0">
                <a:solidFill>
                  <a:srgbClr val="0000FF"/>
                </a:solidFill>
                <a:latin typeface="宋体" charset="-122"/>
                <a:sym typeface="Symbol" pitchFamily="18" charset="2"/>
              </a:rPr>
              <a:t>=1-T</a:t>
            </a:r>
            <a:r>
              <a:rPr lang="en-US" altLang="zh-CN" sz="3000" b="1" baseline="-25000" dirty="0" smtClean="0">
                <a:solidFill>
                  <a:srgbClr val="0000FF"/>
                </a:solidFill>
                <a:latin typeface="宋体" charset="-122"/>
                <a:sym typeface="Symbol" pitchFamily="18" charset="2"/>
              </a:rPr>
              <a:t>2</a:t>
            </a:r>
            <a:r>
              <a:rPr lang="en-US" altLang="zh-CN" sz="3000" b="1" dirty="0" smtClean="0">
                <a:solidFill>
                  <a:srgbClr val="0000FF"/>
                </a:solidFill>
                <a:latin typeface="宋体" charset="-122"/>
                <a:sym typeface="Symbol" pitchFamily="18" charset="2"/>
              </a:rPr>
              <a:t>/T</a:t>
            </a:r>
            <a:r>
              <a:rPr lang="en-US" altLang="zh-CN" sz="3000" b="1" baseline="-25000" dirty="0" smtClean="0">
                <a:solidFill>
                  <a:srgbClr val="0000FF"/>
                </a:solidFill>
                <a:latin typeface="宋体" charset="-122"/>
                <a:sym typeface="Symbol" pitchFamily="18" charset="2"/>
              </a:rPr>
              <a:t>1</a:t>
            </a:r>
            <a:r>
              <a:rPr lang="en-US" altLang="zh-CN" sz="3000" b="1" dirty="0" smtClean="0">
                <a:solidFill>
                  <a:srgbClr val="0000FF"/>
                </a:solidFill>
                <a:latin typeface="宋体" charset="-122"/>
                <a:sym typeface="Symbol" pitchFamily="18" charset="2"/>
              </a:rPr>
              <a:t> </a:t>
            </a:r>
            <a:endParaRPr lang="zh-CN" altLang="en-US" sz="3000" b="1" dirty="0" smtClean="0">
              <a:solidFill>
                <a:srgbClr val="0000FF"/>
              </a:solidFill>
              <a:latin typeface="宋体" charset="-122"/>
              <a:sym typeface="Symbol" pitchFamily="18" charset="2"/>
            </a:endParaRPr>
          </a:p>
          <a:p>
            <a:pPr eaLnBrk="1" hangingPunct="1">
              <a:lnSpc>
                <a:spcPct val="110000"/>
              </a:lnSpc>
              <a:spcBef>
                <a:spcPct val="25000"/>
              </a:spcBef>
              <a:buFont typeface="Wingdings" charset="2"/>
              <a:buNone/>
            </a:pPr>
            <a:r>
              <a:rPr lang="en-US" altLang="zh-CN" sz="3000" b="1" dirty="0" smtClean="0">
                <a:solidFill>
                  <a:srgbClr val="0000FF"/>
                </a:solidFill>
                <a:latin typeface="宋体" charset="-122"/>
                <a:sym typeface="Symbol" pitchFamily="18" charset="2"/>
              </a:rPr>
              <a:t></a:t>
            </a:r>
            <a:r>
              <a:rPr lang="en-US" altLang="zh-CN" sz="3000" b="1" dirty="0" smtClean="0">
                <a:solidFill>
                  <a:srgbClr val="0000FF"/>
                </a:solidFill>
                <a:latin typeface="宋体" charset="-122"/>
              </a:rPr>
              <a:t>Q</a:t>
            </a:r>
            <a:r>
              <a:rPr lang="en-US" altLang="zh-CN" sz="3000" b="1" baseline="-25000" dirty="0" smtClean="0">
                <a:solidFill>
                  <a:srgbClr val="0000FF"/>
                </a:solidFill>
                <a:latin typeface="宋体" charset="-122"/>
              </a:rPr>
              <a:t>2</a:t>
            </a:r>
            <a:r>
              <a:rPr lang="en-US" altLang="zh-CN" sz="3000" b="1" dirty="0" smtClean="0">
                <a:solidFill>
                  <a:srgbClr val="0000FF"/>
                </a:solidFill>
                <a:latin typeface="宋体" charset="-122"/>
              </a:rPr>
              <a:t>/Q</a:t>
            </a:r>
            <a:r>
              <a:rPr lang="en-US" altLang="zh-CN" sz="3000" b="1" baseline="-25000" dirty="0" smtClean="0">
                <a:solidFill>
                  <a:srgbClr val="0000FF"/>
                </a:solidFill>
                <a:latin typeface="宋体" charset="-122"/>
              </a:rPr>
              <a:t>1</a:t>
            </a:r>
            <a:r>
              <a:rPr lang="en-US" altLang="zh-CN" sz="3000" b="1" dirty="0" smtClean="0">
                <a:solidFill>
                  <a:srgbClr val="0000FF"/>
                </a:solidFill>
                <a:latin typeface="宋体" charset="-122"/>
                <a:sym typeface="Symbol" pitchFamily="18" charset="2"/>
              </a:rPr>
              <a:t>=-T</a:t>
            </a:r>
            <a:r>
              <a:rPr lang="en-US" altLang="zh-CN" sz="3000" b="1" baseline="-25000" dirty="0" smtClean="0">
                <a:solidFill>
                  <a:srgbClr val="0000FF"/>
                </a:solidFill>
                <a:latin typeface="宋体" charset="-122"/>
                <a:sym typeface="Symbol" pitchFamily="18" charset="2"/>
              </a:rPr>
              <a:t>2</a:t>
            </a:r>
            <a:r>
              <a:rPr lang="en-US" altLang="zh-CN" sz="3000" b="1" dirty="0" smtClean="0">
                <a:solidFill>
                  <a:srgbClr val="0000FF"/>
                </a:solidFill>
                <a:latin typeface="宋体" charset="-122"/>
                <a:sym typeface="Symbol" pitchFamily="18" charset="2"/>
              </a:rPr>
              <a:t>/T</a:t>
            </a:r>
            <a:r>
              <a:rPr lang="en-US" altLang="zh-CN" sz="3000" b="1" baseline="-25000" dirty="0" smtClean="0">
                <a:solidFill>
                  <a:srgbClr val="0000FF"/>
                </a:solidFill>
                <a:latin typeface="宋体" charset="-122"/>
                <a:sym typeface="Symbol" pitchFamily="18" charset="2"/>
              </a:rPr>
              <a:t>1</a:t>
            </a:r>
            <a:r>
              <a:rPr lang="en-US" altLang="zh-CN" sz="3000" b="1" dirty="0" smtClean="0">
                <a:solidFill>
                  <a:srgbClr val="0000FF"/>
                </a:solidFill>
                <a:latin typeface="宋体" charset="-122"/>
                <a:sym typeface="Symbol" pitchFamily="18" charset="2"/>
              </a:rPr>
              <a:t>  </a:t>
            </a:r>
            <a:r>
              <a:rPr lang="zh-CN" altLang="en-US" sz="3000" b="1" dirty="0" smtClean="0">
                <a:solidFill>
                  <a:srgbClr val="0000FF"/>
                </a:solidFill>
                <a:latin typeface="宋体" charset="-122"/>
                <a:sym typeface="Symbol" pitchFamily="18" charset="2"/>
              </a:rPr>
              <a:t> </a:t>
            </a:r>
            <a:r>
              <a:rPr lang="en-US" altLang="zh-CN" sz="3000" b="1" dirty="0" smtClean="0">
                <a:solidFill>
                  <a:srgbClr val="0000FF"/>
                </a:solidFill>
                <a:latin typeface="宋体" charset="-122"/>
              </a:rPr>
              <a:t>Q</a:t>
            </a:r>
            <a:r>
              <a:rPr lang="en-US" altLang="zh-CN" sz="3000" b="1" baseline="-25000" dirty="0" smtClean="0">
                <a:solidFill>
                  <a:srgbClr val="0000FF"/>
                </a:solidFill>
                <a:latin typeface="宋体" charset="-122"/>
              </a:rPr>
              <a:t>2</a:t>
            </a:r>
            <a:r>
              <a:rPr lang="en-US" altLang="zh-CN" sz="3000" b="1" dirty="0" smtClean="0">
                <a:solidFill>
                  <a:srgbClr val="0000FF"/>
                </a:solidFill>
                <a:latin typeface="宋体" charset="-122"/>
              </a:rPr>
              <a:t>/</a:t>
            </a:r>
            <a:r>
              <a:rPr lang="en-US" altLang="zh-CN" sz="3000" b="1" dirty="0" smtClean="0">
                <a:solidFill>
                  <a:srgbClr val="0000FF"/>
                </a:solidFill>
                <a:latin typeface="宋体" charset="-122"/>
                <a:sym typeface="Symbol" pitchFamily="18" charset="2"/>
              </a:rPr>
              <a:t>T</a:t>
            </a:r>
            <a:r>
              <a:rPr lang="en-US" altLang="zh-CN" sz="3000" b="1" baseline="-25000" dirty="0" smtClean="0">
                <a:solidFill>
                  <a:srgbClr val="0000FF"/>
                </a:solidFill>
                <a:latin typeface="宋体" charset="-122"/>
                <a:sym typeface="Symbol" pitchFamily="18" charset="2"/>
              </a:rPr>
              <a:t>2</a:t>
            </a:r>
            <a:r>
              <a:rPr lang="en-US" altLang="zh-CN" sz="3000" b="1" dirty="0" smtClean="0">
                <a:solidFill>
                  <a:srgbClr val="0000FF"/>
                </a:solidFill>
                <a:latin typeface="宋体" charset="-122"/>
                <a:sym typeface="Symbol" pitchFamily="18" charset="2"/>
              </a:rPr>
              <a:t>=-</a:t>
            </a:r>
            <a:r>
              <a:rPr lang="en-US" altLang="zh-CN" sz="3000" b="1" dirty="0" smtClean="0">
                <a:solidFill>
                  <a:srgbClr val="0000FF"/>
                </a:solidFill>
                <a:latin typeface="宋体" charset="-122"/>
              </a:rPr>
              <a:t>Q</a:t>
            </a:r>
            <a:r>
              <a:rPr lang="en-US" altLang="zh-CN" sz="3000" b="1" baseline="-25000" dirty="0" smtClean="0">
                <a:solidFill>
                  <a:srgbClr val="0000FF"/>
                </a:solidFill>
                <a:latin typeface="宋体" charset="-122"/>
              </a:rPr>
              <a:t>1</a:t>
            </a:r>
            <a:r>
              <a:rPr lang="en-US" altLang="zh-CN" sz="3000" b="1" dirty="0" smtClean="0">
                <a:solidFill>
                  <a:srgbClr val="0000FF"/>
                </a:solidFill>
                <a:latin typeface="宋体" charset="-122"/>
                <a:sym typeface="Symbol" pitchFamily="18" charset="2"/>
              </a:rPr>
              <a:t>/T</a:t>
            </a:r>
            <a:r>
              <a:rPr lang="en-US" altLang="zh-CN" sz="3000" b="1" baseline="-25000" dirty="0" smtClean="0">
                <a:solidFill>
                  <a:srgbClr val="0000FF"/>
                </a:solidFill>
                <a:latin typeface="宋体" charset="-122"/>
                <a:sym typeface="Symbol" pitchFamily="18" charset="2"/>
              </a:rPr>
              <a:t>1</a:t>
            </a:r>
            <a:endParaRPr lang="en-US" altLang="zh-CN" sz="3000" b="1" dirty="0" smtClean="0">
              <a:solidFill>
                <a:srgbClr val="0000FF"/>
              </a:solidFill>
              <a:latin typeface="宋体" charset="-122"/>
              <a:sym typeface="Symbol" pitchFamily="18" charset="2"/>
            </a:endParaRPr>
          </a:p>
          <a:p>
            <a:pPr eaLnBrk="1" hangingPunct="1">
              <a:lnSpc>
                <a:spcPct val="110000"/>
              </a:lnSpc>
              <a:spcBef>
                <a:spcPct val="25000"/>
              </a:spcBef>
              <a:buFont typeface="Wingdings" charset="2"/>
              <a:buNone/>
            </a:pPr>
            <a:r>
              <a:rPr lang="en-US" altLang="zh-CN" sz="3000" b="1" dirty="0" smtClean="0">
                <a:latin typeface="宋体" charset="-122"/>
                <a:sym typeface="Symbol" pitchFamily="18" charset="2"/>
              </a:rPr>
              <a:t>  </a:t>
            </a:r>
            <a:r>
              <a:rPr lang="zh-CN" altLang="en-US" sz="3000" b="1" dirty="0" smtClean="0">
                <a:solidFill>
                  <a:srgbClr val="C00000"/>
                </a:solidFill>
                <a:latin typeface="宋体" charset="-122"/>
                <a:sym typeface="Symbol" pitchFamily="18" charset="2"/>
              </a:rPr>
              <a:t>对</a:t>
            </a:r>
            <a:r>
              <a:rPr lang="zh-CN" altLang="en-US" sz="3000" b="1" dirty="0" smtClean="0">
                <a:solidFill>
                  <a:srgbClr val="C00000"/>
                </a:solidFill>
                <a:latin typeface="宋体" charset="-122"/>
              </a:rPr>
              <a:t>卡诺循环有： </a:t>
            </a:r>
            <a:r>
              <a:rPr lang="en-US" altLang="zh-CN" sz="3000" b="1" dirty="0" smtClean="0">
                <a:solidFill>
                  <a:srgbClr val="C00000"/>
                </a:solidFill>
                <a:latin typeface="宋体" charset="-122"/>
              </a:rPr>
              <a:t>Q</a:t>
            </a:r>
            <a:r>
              <a:rPr lang="en-US" altLang="zh-CN" sz="3000" b="1" baseline="-25000" dirty="0" smtClean="0">
                <a:solidFill>
                  <a:srgbClr val="C00000"/>
                </a:solidFill>
                <a:latin typeface="宋体" charset="-122"/>
              </a:rPr>
              <a:t>1</a:t>
            </a:r>
            <a:r>
              <a:rPr lang="en-US" altLang="zh-CN" sz="3000" b="1" dirty="0" smtClean="0">
                <a:solidFill>
                  <a:srgbClr val="C00000"/>
                </a:solidFill>
                <a:latin typeface="宋体" charset="-122"/>
                <a:sym typeface="Symbol" pitchFamily="18" charset="2"/>
              </a:rPr>
              <a:t>/T</a:t>
            </a:r>
            <a:r>
              <a:rPr lang="en-US" altLang="zh-CN" sz="3000" b="1" baseline="-25000" dirty="0" smtClean="0">
                <a:solidFill>
                  <a:srgbClr val="C00000"/>
                </a:solidFill>
                <a:latin typeface="宋体" charset="-122"/>
                <a:sym typeface="Symbol" pitchFamily="18" charset="2"/>
              </a:rPr>
              <a:t>1</a:t>
            </a:r>
            <a:r>
              <a:rPr lang="en-US" altLang="zh-CN" sz="3000" b="1" dirty="0" smtClean="0">
                <a:solidFill>
                  <a:srgbClr val="C00000"/>
                </a:solidFill>
                <a:latin typeface="宋体" charset="-122"/>
                <a:sym typeface="Symbol" pitchFamily="18" charset="2"/>
              </a:rPr>
              <a:t>+</a:t>
            </a:r>
            <a:r>
              <a:rPr lang="en-US" altLang="zh-CN" sz="3000" b="1" dirty="0" smtClean="0">
                <a:solidFill>
                  <a:srgbClr val="C00000"/>
                </a:solidFill>
                <a:latin typeface="宋体" charset="-122"/>
              </a:rPr>
              <a:t>Q</a:t>
            </a:r>
            <a:r>
              <a:rPr lang="en-US" altLang="zh-CN" sz="3000" b="1" baseline="-25000" dirty="0" smtClean="0">
                <a:solidFill>
                  <a:srgbClr val="C00000"/>
                </a:solidFill>
                <a:latin typeface="宋体" charset="-122"/>
              </a:rPr>
              <a:t>2</a:t>
            </a:r>
            <a:r>
              <a:rPr lang="en-US" altLang="zh-CN" sz="3000" b="1" dirty="0" smtClean="0">
                <a:solidFill>
                  <a:srgbClr val="C00000"/>
                </a:solidFill>
                <a:latin typeface="宋体" charset="-122"/>
              </a:rPr>
              <a:t>/</a:t>
            </a:r>
            <a:r>
              <a:rPr lang="en-US" altLang="zh-CN" sz="3000" b="1" dirty="0" smtClean="0">
                <a:solidFill>
                  <a:srgbClr val="C00000"/>
                </a:solidFill>
                <a:latin typeface="宋体" charset="-122"/>
                <a:sym typeface="Symbol" pitchFamily="18" charset="2"/>
              </a:rPr>
              <a:t>T</a:t>
            </a:r>
            <a:r>
              <a:rPr lang="en-US" altLang="zh-CN" sz="3000" b="1" baseline="-25000" dirty="0" smtClean="0">
                <a:solidFill>
                  <a:srgbClr val="C00000"/>
                </a:solidFill>
                <a:latin typeface="宋体" charset="-122"/>
                <a:sym typeface="Symbol" pitchFamily="18" charset="2"/>
              </a:rPr>
              <a:t>2</a:t>
            </a:r>
            <a:r>
              <a:rPr lang="en-US" altLang="zh-CN" sz="3000" b="1" dirty="0" smtClean="0">
                <a:solidFill>
                  <a:srgbClr val="C00000"/>
                </a:solidFill>
                <a:latin typeface="宋体" charset="-122"/>
                <a:sym typeface="Symbol" pitchFamily="18" charset="2"/>
              </a:rPr>
              <a:t>=0</a:t>
            </a:r>
            <a:endParaRPr lang="en-US" altLang="zh-CN" sz="3000" b="1" dirty="0" smtClean="0">
              <a:solidFill>
                <a:srgbClr val="C00000"/>
              </a:solidFill>
              <a:latin typeface="宋体" charset="-122"/>
              <a:sym typeface="Symbol" pitchFamily="18" charset="2"/>
            </a:endParaRPr>
          </a:p>
          <a:p>
            <a:pPr eaLnBrk="1" hangingPunct="1">
              <a:lnSpc>
                <a:spcPct val="110000"/>
              </a:lnSpc>
              <a:spcBef>
                <a:spcPct val="25000"/>
              </a:spcBef>
              <a:buFont typeface="Wingdings" charset="2"/>
              <a:buNone/>
            </a:pPr>
            <a:r>
              <a:rPr lang="zh-CN" altLang="en-US" sz="3000" b="1" dirty="0" smtClean="0">
                <a:solidFill>
                  <a:srgbClr val="C00000"/>
                </a:solidFill>
                <a:latin typeface="宋体" charset="-122"/>
                <a:sym typeface="Symbol" pitchFamily="18" charset="2"/>
              </a:rPr>
              <a:t>对微小</a:t>
            </a:r>
            <a:r>
              <a:rPr lang="zh-CN" altLang="en-US" sz="3000" b="1" dirty="0" smtClean="0">
                <a:solidFill>
                  <a:srgbClr val="C00000"/>
                </a:solidFill>
                <a:latin typeface="宋体" charset="-122"/>
              </a:rPr>
              <a:t>卡诺循环有：</a:t>
            </a:r>
            <a:r>
              <a:rPr lang="zh-CN" altLang="en-US" sz="3000" b="1" dirty="0" smtClean="0">
                <a:solidFill>
                  <a:srgbClr val="C00000"/>
                </a:solidFill>
                <a:latin typeface="宋体" charset="-122"/>
                <a:sym typeface="Symbol" pitchFamily="18" charset="2"/>
              </a:rPr>
              <a:t></a:t>
            </a:r>
            <a:r>
              <a:rPr lang="en-US" altLang="zh-CN" sz="3000" b="1" dirty="0" smtClean="0">
                <a:solidFill>
                  <a:srgbClr val="C00000"/>
                </a:solidFill>
                <a:latin typeface="宋体" charset="-122"/>
              </a:rPr>
              <a:t>Q</a:t>
            </a:r>
            <a:r>
              <a:rPr lang="en-US" altLang="zh-CN" sz="3000" b="1" baseline="-25000" dirty="0" smtClean="0">
                <a:solidFill>
                  <a:srgbClr val="C00000"/>
                </a:solidFill>
                <a:latin typeface="宋体" charset="-122"/>
              </a:rPr>
              <a:t>1</a:t>
            </a:r>
            <a:r>
              <a:rPr lang="en-US" altLang="zh-CN" sz="3000" b="1" dirty="0" smtClean="0">
                <a:solidFill>
                  <a:srgbClr val="C00000"/>
                </a:solidFill>
                <a:latin typeface="宋体" charset="-122"/>
                <a:sym typeface="Symbol" pitchFamily="18" charset="2"/>
              </a:rPr>
              <a:t>/T</a:t>
            </a:r>
            <a:r>
              <a:rPr lang="en-US" altLang="zh-CN" sz="3000" b="1" baseline="-25000" dirty="0" smtClean="0">
                <a:solidFill>
                  <a:srgbClr val="C00000"/>
                </a:solidFill>
                <a:latin typeface="宋体" charset="-122"/>
                <a:sym typeface="Symbol" pitchFamily="18" charset="2"/>
              </a:rPr>
              <a:t>1</a:t>
            </a:r>
            <a:r>
              <a:rPr lang="en-US" altLang="zh-CN" sz="3000" b="1" dirty="0" smtClean="0">
                <a:solidFill>
                  <a:srgbClr val="C00000"/>
                </a:solidFill>
                <a:latin typeface="宋体" charset="-122"/>
                <a:sym typeface="Symbol" pitchFamily="18" charset="2"/>
              </a:rPr>
              <a:t>+</a:t>
            </a:r>
            <a:r>
              <a:rPr lang="en-US" altLang="zh-CN" sz="3000" b="1" dirty="0" smtClean="0">
                <a:solidFill>
                  <a:srgbClr val="C00000"/>
                </a:solidFill>
                <a:latin typeface="宋体" charset="-122"/>
              </a:rPr>
              <a:t>Q</a:t>
            </a:r>
            <a:r>
              <a:rPr lang="en-US" altLang="zh-CN" sz="3000" b="1" baseline="-25000" dirty="0" smtClean="0">
                <a:solidFill>
                  <a:srgbClr val="C00000"/>
                </a:solidFill>
                <a:latin typeface="宋体" charset="-122"/>
              </a:rPr>
              <a:t>2</a:t>
            </a:r>
            <a:r>
              <a:rPr lang="en-US" altLang="zh-CN" sz="3000" b="1" dirty="0" smtClean="0">
                <a:solidFill>
                  <a:srgbClr val="C00000"/>
                </a:solidFill>
                <a:latin typeface="宋体" charset="-122"/>
              </a:rPr>
              <a:t>/</a:t>
            </a:r>
            <a:r>
              <a:rPr lang="en-US" altLang="zh-CN" sz="3000" b="1" dirty="0" smtClean="0">
                <a:solidFill>
                  <a:srgbClr val="C00000"/>
                </a:solidFill>
                <a:latin typeface="宋体" charset="-122"/>
                <a:sym typeface="Symbol" pitchFamily="18" charset="2"/>
              </a:rPr>
              <a:t>T</a:t>
            </a:r>
            <a:r>
              <a:rPr lang="en-US" altLang="zh-CN" sz="3000" b="1" baseline="-25000" dirty="0" smtClean="0">
                <a:solidFill>
                  <a:srgbClr val="C00000"/>
                </a:solidFill>
                <a:latin typeface="宋体" charset="-122"/>
                <a:sym typeface="Symbol" pitchFamily="18" charset="2"/>
              </a:rPr>
              <a:t>2</a:t>
            </a:r>
            <a:r>
              <a:rPr lang="en-US" altLang="zh-CN" sz="3000" b="1" dirty="0" smtClean="0">
                <a:solidFill>
                  <a:srgbClr val="C00000"/>
                </a:solidFill>
                <a:latin typeface="宋体" charset="-122"/>
                <a:sym typeface="Symbol" pitchFamily="18" charset="2"/>
              </a:rPr>
              <a:t>=0</a:t>
            </a:r>
            <a:endParaRPr lang="en-US" altLang="zh-CN" sz="3000" b="1" dirty="0" smtClean="0">
              <a:solidFill>
                <a:srgbClr val="C00000"/>
              </a:solidFill>
              <a:latin typeface="宋体" charset="-122"/>
              <a:sym typeface="Symbol" pitchFamily="18" charset="2"/>
            </a:endParaRPr>
          </a:p>
          <a:p>
            <a:pPr eaLnBrk="1" hangingPunct="1">
              <a:lnSpc>
                <a:spcPct val="110000"/>
              </a:lnSpc>
              <a:spcBef>
                <a:spcPct val="25000"/>
              </a:spcBef>
              <a:buFont typeface="Wingdings" charset="2"/>
              <a:buNone/>
            </a:pPr>
            <a:endParaRPr lang="en-US" altLang="zh-CN" sz="2800" b="1" dirty="0" smtClean="0">
              <a:solidFill>
                <a:srgbClr val="0000FF"/>
              </a:solidFill>
              <a:latin typeface="宋体" charset="-122"/>
              <a:sym typeface="Symbol" pitchFamily="18" charset="2"/>
            </a:endParaRPr>
          </a:p>
          <a:p>
            <a:pPr eaLnBrk="1" hangingPunct="1">
              <a:lnSpc>
                <a:spcPct val="110000"/>
              </a:lnSpc>
              <a:spcBef>
                <a:spcPct val="25000"/>
              </a:spcBef>
              <a:buFont typeface="Wingdings" charset="2"/>
              <a:buNone/>
            </a:pPr>
            <a:r>
              <a:rPr lang="zh-CN" altLang="en-US" sz="3000" b="1" dirty="0" smtClean="0">
                <a:solidFill>
                  <a:srgbClr val="0000FF"/>
                </a:solidFill>
                <a:latin typeface="宋体" charset="-122"/>
                <a:sym typeface="Symbol" pitchFamily="18" charset="2"/>
              </a:rPr>
              <a:t>四、冷冻系数</a:t>
            </a:r>
            <a:endParaRPr lang="en-US" altLang="zh-CN" sz="3000" b="1" dirty="0" smtClean="0">
              <a:solidFill>
                <a:srgbClr val="0000FF"/>
              </a:solidFill>
              <a:latin typeface="宋体" charset="-122"/>
              <a:sym typeface="Symbol" pitchFamily="18" charset="2"/>
            </a:endParaRPr>
          </a:p>
          <a:p>
            <a:pPr>
              <a:lnSpc>
                <a:spcPct val="110000"/>
              </a:lnSpc>
              <a:spcBef>
                <a:spcPct val="25000"/>
              </a:spcBef>
              <a:buNone/>
            </a:pPr>
            <a:r>
              <a:rPr lang="zh-CN" altLang="en-US" sz="3000" b="1" dirty="0" smtClean="0">
                <a:solidFill>
                  <a:schemeClr val="tx1"/>
                </a:solidFill>
                <a:latin typeface="宋体" charset="-122"/>
                <a:sym typeface="Symbol" pitchFamily="18" charset="2"/>
              </a:rPr>
              <a:t>  </a:t>
            </a:r>
            <a:r>
              <a:rPr lang="zh-CN" altLang="en-US" sz="3000" b="1" dirty="0">
                <a:solidFill>
                  <a:schemeClr val="tx1"/>
                </a:solidFill>
                <a:latin typeface="宋体" charset="-122"/>
                <a:sym typeface="Symbol" pitchFamily="18" charset="2"/>
              </a:rPr>
              <a:t>如果卡诺循环逆向</a:t>
            </a:r>
            <a:r>
              <a:rPr lang="zh-CN" altLang="en-US" sz="3000" b="1" dirty="0" smtClean="0">
                <a:solidFill>
                  <a:schemeClr val="tx1"/>
                </a:solidFill>
                <a:latin typeface="宋体" charset="-122"/>
                <a:sym typeface="Symbol" pitchFamily="18" charset="2"/>
              </a:rPr>
              <a:t>进行，卡诺机变为就变成了</a:t>
            </a:r>
            <a:r>
              <a:rPr lang="zh-CN" altLang="en-US" sz="3000" b="1" dirty="0">
                <a:solidFill>
                  <a:schemeClr val="tx1"/>
                </a:solidFill>
                <a:latin typeface="宋体" charset="-122"/>
                <a:sym typeface="Symbol" pitchFamily="18" charset="2"/>
              </a:rPr>
              <a:t>致</a:t>
            </a:r>
            <a:r>
              <a:rPr lang="zh-CN" altLang="en-US" sz="3000" b="1" dirty="0" smtClean="0">
                <a:solidFill>
                  <a:schemeClr val="tx1"/>
                </a:solidFill>
                <a:latin typeface="宋体" charset="-122"/>
                <a:sym typeface="Symbol" pitchFamily="18" charset="2"/>
              </a:rPr>
              <a:t>冷机。这时环境对体系做功，体系从低温</a:t>
            </a:r>
            <a:r>
              <a:rPr lang="en-US" altLang="zh-CN" sz="3000" b="1" dirty="0" smtClean="0">
                <a:solidFill>
                  <a:schemeClr val="tx1"/>
                </a:solidFill>
                <a:latin typeface="宋体" charset="-122"/>
                <a:sym typeface="Symbol" pitchFamily="18" charset="2"/>
              </a:rPr>
              <a:t>T</a:t>
            </a:r>
            <a:r>
              <a:rPr lang="en-US" altLang="zh-CN" sz="3000" b="1" baseline="-25000" dirty="0" smtClean="0">
                <a:solidFill>
                  <a:schemeClr val="tx1"/>
                </a:solidFill>
                <a:latin typeface="宋体" charset="-122"/>
                <a:sym typeface="Symbol" pitchFamily="18" charset="2"/>
              </a:rPr>
              <a:t>2</a:t>
            </a:r>
            <a:r>
              <a:rPr lang="zh-CN" altLang="en-US" sz="3000" b="1" dirty="0" smtClean="0">
                <a:solidFill>
                  <a:schemeClr val="tx1"/>
                </a:solidFill>
                <a:latin typeface="宋体" charset="-122"/>
                <a:sym typeface="Symbol" pitchFamily="18" charset="2"/>
              </a:rPr>
              <a:t>热源吸热</a:t>
            </a:r>
            <a:r>
              <a:rPr lang="en-US" altLang="zh-CN" sz="3000" b="1" dirty="0" smtClean="0">
                <a:solidFill>
                  <a:schemeClr val="tx1"/>
                </a:solidFill>
                <a:latin typeface="宋体" charset="-122"/>
              </a:rPr>
              <a:t>Q</a:t>
            </a:r>
            <a:r>
              <a:rPr lang="en-US" altLang="zh-CN" sz="3000" b="1" baseline="-25000" dirty="0" smtClean="0">
                <a:solidFill>
                  <a:schemeClr val="tx1"/>
                </a:solidFill>
                <a:latin typeface="宋体" charset="-122"/>
              </a:rPr>
              <a:t>2</a:t>
            </a:r>
            <a:r>
              <a:rPr lang="zh-CN" altLang="en-US" sz="3000" b="1" baseline="-25000" dirty="0" smtClean="0">
                <a:solidFill>
                  <a:schemeClr val="tx1"/>
                </a:solidFill>
                <a:latin typeface="宋体" charset="-122"/>
              </a:rPr>
              <a:t>，</a:t>
            </a:r>
            <a:r>
              <a:rPr lang="zh-CN" altLang="en-US" sz="3000" b="1" dirty="0" smtClean="0">
                <a:solidFill>
                  <a:schemeClr val="tx1"/>
                </a:solidFill>
                <a:latin typeface="宋体" charset="-122"/>
              </a:rPr>
              <a:t>而放给高温</a:t>
            </a:r>
            <a:r>
              <a:rPr lang="en-US" altLang="zh-CN" sz="3000" b="1" dirty="0" smtClean="0">
                <a:solidFill>
                  <a:schemeClr val="tx1"/>
                </a:solidFill>
                <a:latin typeface="宋体" charset="-122"/>
                <a:sym typeface="Symbol" pitchFamily="18" charset="2"/>
              </a:rPr>
              <a:t>T</a:t>
            </a:r>
            <a:r>
              <a:rPr lang="en-US" altLang="zh-CN" sz="3000" b="1" baseline="-25000" dirty="0" smtClean="0">
                <a:solidFill>
                  <a:schemeClr val="tx1"/>
                </a:solidFill>
                <a:latin typeface="宋体" charset="-122"/>
                <a:sym typeface="Symbol" pitchFamily="18" charset="2"/>
              </a:rPr>
              <a:t>1</a:t>
            </a:r>
            <a:r>
              <a:rPr lang="zh-CN" altLang="en-US" sz="3000" b="1" dirty="0" smtClean="0">
                <a:solidFill>
                  <a:schemeClr val="tx1"/>
                </a:solidFill>
                <a:latin typeface="宋体" charset="-122"/>
                <a:sym typeface="Symbol" pitchFamily="18" charset="2"/>
              </a:rPr>
              <a:t>热源的热量</a:t>
            </a:r>
            <a:r>
              <a:rPr lang="en-US" altLang="zh-CN" sz="3000" b="1" dirty="0" smtClean="0">
                <a:solidFill>
                  <a:schemeClr val="tx1"/>
                </a:solidFill>
                <a:latin typeface="宋体" charset="-122"/>
              </a:rPr>
              <a:t>Q</a:t>
            </a:r>
            <a:r>
              <a:rPr lang="en-US" altLang="zh-CN" sz="3000" b="1" baseline="-25000" dirty="0" smtClean="0">
                <a:solidFill>
                  <a:schemeClr val="tx1"/>
                </a:solidFill>
                <a:latin typeface="宋体" charset="-122"/>
              </a:rPr>
              <a:t>1</a:t>
            </a:r>
            <a:r>
              <a:rPr lang="zh-CN" altLang="en-US" sz="3000" b="1" baseline="-25000" dirty="0" smtClean="0">
                <a:solidFill>
                  <a:schemeClr val="tx1"/>
                </a:solidFill>
                <a:latin typeface="宋体" charset="-122"/>
              </a:rPr>
              <a:t>，</a:t>
            </a:r>
            <a:r>
              <a:rPr lang="zh-CN" altLang="en-US" sz="3000" b="1" dirty="0" smtClean="0">
                <a:solidFill>
                  <a:schemeClr val="tx1"/>
                </a:solidFill>
                <a:latin typeface="宋体" charset="-122"/>
              </a:rPr>
              <a:t>将所吸收的热与所做的功的比值称为</a:t>
            </a:r>
            <a:r>
              <a:rPr lang="zh-CN" altLang="en-US" sz="3000" b="1" dirty="0">
                <a:solidFill>
                  <a:schemeClr val="tx1"/>
                </a:solidFill>
                <a:latin typeface="宋体" charset="-122"/>
                <a:sym typeface="Symbol" pitchFamily="18" charset="2"/>
              </a:rPr>
              <a:t>冷冻</a:t>
            </a:r>
            <a:r>
              <a:rPr lang="zh-CN" altLang="en-US" sz="3000" b="1" dirty="0" smtClean="0">
                <a:solidFill>
                  <a:schemeClr val="tx1"/>
                </a:solidFill>
                <a:latin typeface="宋体" charset="-122"/>
                <a:sym typeface="Symbol" pitchFamily="18" charset="2"/>
              </a:rPr>
              <a:t>系数用</a:t>
            </a:r>
            <a:r>
              <a:rPr lang="el-GR" altLang="zh-CN" sz="3000" b="1" dirty="0" smtClean="0">
                <a:solidFill>
                  <a:schemeClr val="tx1"/>
                </a:solidFill>
                <a:latin typeface="Calibri"/>
                <a:sym typeface="Symbol" pitchFamily="18" charset="2"/>
              </a:rPr>
              <a:t>β</a:t>
            </a:r>
            <a:r>
              <a:rPr lang="zh-CN" altLang="en-US" sz="3000" b="1" dirty="0" smtClean="0">
                <a:solidFill>
                  <a:schemeClr val="tx1"/>
                </a:solidFill>
                <a:latin typeface="Calibri"/>
                <a:sym typeface="Symbol" pitchFamily="18" charset="2"/>
              </a:rPr>
              <a:t>表示</a:t>
            </a:r>
            <a:endParaRPr lang="en-US" altLang="zh-CN" sz="3000" b="1" dirty="0" smtClean="0">
              <a:solidFill>
                <a:schemeClr val="tx1"/>
              </a:solidFill>
              <a:latin typeface="Calibri"/>
              <a:sym typeface="Symbol" pitchFamily="18" charset="2"/>
            </a:endParaRPr>
          </a:p>
          <a:p>
            <a:pPr>
              <a:lnSpc>
                <a:spcPct val="110000"/>
              </a:lnSpc>
              <a:spcBef>
                <a:spcPct val="25000"/>
              </a:spcBef>
              <a:buNone/>
            </a:pPr>
            <a:r>
              <a:rPr lang="en-US" altLang="zh-CN" sz="3000" b="1" dirty="0" smtClean="0">
                <a:solidFill>
                  <a:schemeClr val="tx1"/>
                </a:solidFill>
                <a:latin typeface="Calibri"/>
                <a:sym typeface="Symbol" pitchFamily="18" charset="2"/>
              </a:rPr>
              <a:t>                            </a:t>
            </a:r>
            <a:r>
              <a:rPr lang="el-GR" altLang="zh-CN" sz="3000" b="1" dirty="0" smtClean="0">
                <a:solidFill>
                  <a:srgbClr val="FF0000"/>
                </a:solidFill>
                <a:latin typeface="Calibri"/>
                <a:sym typeface="Symbol" pitchFamily="18" charset="2"/>
              </a:rPr>
              <a:t>β</a:t>
            </a:r>
            <a:r>
              <a:rPr lang="en-US" altLang="zh-CN" sz="3000" b="1" dirty="0" smtClean="0">
                <a:solidFill>
                  <a:srgbClr val="FF0000"/>
                </a:solidFill>
                <a:latin typeface="Calibri"/>
                <a:sym typeface="Symbol" pitchFamily="18" charset="2"/>
              </a:rPr>
              <a:t>=</a:t>
            </a:r>
            <a:r>
              <a:rPr lang="en-US" altLang="zh-CN" sz="3000" b="1" dirty="0">
                <a:solidFill>
                  <a:srgbClr val="FF0000"/>
                </a:solidFill>
                <a:latin typeface="宋体" charset="-122"/>
              </a:rPr>
              <a:t> </a:t>
            </a:r>
            <a:r>
              <a:rPr lang="en-US" altLang="zh-CN" sz="3000" b="1" dirty="0" smtClean="0">
                <a:solidFill>
                  <a:srgbClr val="FF0000"/>
                </a:solidFill>
                <a:latin typeface="宋体" charset="-122"/>
              </a:rPr>
              <a:t>Q</a:t>
            </a:r>
            <a:r>
              <a:rPr lang="en-US" altLang="zh-CN" sz="3000" b="1" baseline="-25000" dirty="0" smtClean="0">
                <a:solidFill>
                  <a:srgbClr val="FF0000"/>
                </a:solidFill>
                <a:latin typeface="宋体" charset="-122"/>
              </a:rPr>
              <a:t>2</a:t>
            </a:r>
            <a:r>
              <a:rPr lang="en-US" altLang="zh-CN" sz="3000" b="1" dirty="0" smtClean="0">
                <a:solidFill>
                  <a:srgbClr val="FF0000"/>
                </a:solidFill>
                <a:latin typeface="宋体" charset="-122"/>
              </a:rPr>
              <a:t>/W</a:t>
            </a:r>
            <a:r>
              <a:rPr lang="zh-CN" altLang="en-US" sz="3000" b="1" dirty="0" smtClean="0">
                <a:solidFill>
                  <a:srgbClr val="FF0000"/>
                </a:solidFill>
                <a:latin typeface="宋体" charset="-122"/>
              </a:rPr>
              <a:t>，  </a:t>
            </a:r>
            <a:r>
              <a:rPr lang="el-GR" altLang="zh-CN" sz="3000" b="1" dirty="0" smtClean="0">
                <a:solidFill>
                  <a:srgbClr val="FF0000"/>
                </a:solidFill>
                <a:latin typeface="Calibri"/>
                <a:sym typeface="Symbol" pitchFamily="18" charset="2"/>
              </a:rPr>
              <a:t> β</a:t>
            </a:r>
            <a:r>
              <a:rPr lang="en-US" altLang="zh-CN" sz="3000" b="1" dirty="0" smtClean="0">
                <a:solidFill>
                  <a:srgbClr val="FF0000"/>
                </a:solidFill>
                <a:latin typeface="Calibri"/>
                <a:sym typeface="Symbol" pitchFamily="18" charset="2"/>
              </a:rPr>
              <a:t>c=</a:t>
            </a:r>
            <a:r>
              <a:rPr lang="el-GR" altLang="zh-CN" sz="3000" b="1" dirty="0" smtClean="0">
                <a:solidFill>
                  <a:srgbClr val="FF0000"/>
                </a:solidFill>
                <a:latin typeface="Calibri"/>
                <a:sym typeface="Symbol" pitchFamily="18" charset="2"/>
              </a:rPr>
              <a:t> </a:t>
            </a:r>
            <a:r>
              <a:rPr lang="en-US" altLang="zh-CN" sz="3000" b="1" dirty="0" smtClean="0">
                <a:solidFill>
                  <a:srgbClr val="FF0000"/>
                </a:solidFill>
                <a:latin typeface="宋体" charset="-122"/>
                <a:sym typeface="Symbol" pitchFamily="18" charset="2"/>
              </a:rPr>
              <a:t>T</a:t>
            </a:r>
            <a:r>
              <a:rPr lang="en-US" altLang="zh-CN" sz="3000" b="1" baseline="-25000" dirty="0" smtClean="0">
                <a:solidFill>
                  <a:srgbClr val="FF0000"/>
                </a:solidFill>
                <a:latin typeface="宋体" charset="-122"/>
                <a:sym typeface="Symbol" pitchFamily="18" charset="2"/>
              </a:rPr>
              <a:t>2</a:t>
            </a:r>
            <a:r>
              <a:rPr lang="en-US" altLang="zh-CN" sz="3000" b="1" dirty="0" smtClean="0">
                <a:solidFill>
                  <a:srgbClr val="FF0000"/>
                </a:solidFill>
                <a:latin typeface="宋体" charset="-122"/>
              </a:rPr>
              <a:t>/</a:t>
            </a:r>
            <a:r>
              <a:rPr lang="en-US" altLang="zh-CN" sz="3000" b="1" dirty="0" smtClean="0">
                <a:solidFill>
                  <a:srgbClr val="FF0000"/>
                </a:solidFill>
                <a:latin typeface="宋体" charset="-122"/>
                <a:sym typeface="Symbol" pitchFamily="18" charset="2"/>
              </a:rPr>
              <a:t>T</a:t>
            </a:r>
            <a:r>
              <a:rPr lang="en-US" altLang="zh-CN" sz="3000" b="1" baseline="-25000" dirty="0" smtClean="0">
                <a:solidFill>
                  <a:srgbClr val="FF0000"/>
                </a:solidFill>
                <a:latin typeface="宋体" charset="-122"/>
                <a:sym typeface="Symbol" pitchFamily="18" charset="2"/>
              </a:rPr>
              <a:t>1-</a:t>
            </a:r>
            <a:r>
              <a:rPr lang="en-US" altLang="zh-CN" sz="3000" b="1" dirty="0" smtClean="0">
                <a:solidFill>
                  <a:srgbClr val="FF0000"/>
                </a:solidFill>
                <a:latin typeface="宋体" charset="-122"/>
                <a:sym typeface="Symbol" pitchFamily="18" charset="2"/>
              </a:rPr>
              <a:t>T</a:t>
            </a:r>
            <a:r>
              <a:rPr lang="en-US" altLang="zh-CN" sz="3000" b="1" baseline="-25000" dirty="0" smtClean="0">
                <a:solidFill>
                  <a:srgbClr val="FF0000"/>
                </a:solidFill>
                <a:latin typeface="宋体" charset="-122"/>
                <a:sym typeface="Symbol" pitchFamily="18" charset="2"/>
              </a:rPr>
              <a:t>2</a:t>
            </a:r>
            <a:endParaRPr lang="en-US" altLang="zh-CN" sz="3000" b="1" dirty="0">
              <a:solidFill>
                <a:srgbClr val="FF0000"/>
              </a:solidFill>
              <a:latin typeface="宋体" charset="-122"/>
              <a:sym typeface="Symbol" pitchFamily="18" charset="2"/>
            </a:endParaRPr>
          </a:p>
          <a:p>
            <a:pPr>
              <a:lnSpc>
                <a:spcPct val="110000"/>
              </a:lnSpc>
              <a:spcBef>
                <a:spcPct val="25000"/>
              </a:spcBef>
              <a:buNone/>
            </a:pPr>
            <a:endParaRPr lang="zh-CN" altLang="en-US" sz="2400" dirty="0">
              <a:solidFill>
                <a:srgbClr val="00B050"/>
              </a:solidFill>
              <a:latin typeface="宋体" charset="-122"/>
              <a:sym typeface="Symbol" pitchFamily="18" charset="2"/>
            </a:endParaRPr>
          </a:p>
          <a:p>
            <a:pPr eaLnBrk="1" hangingPunct="1"/>
            <a:endParaRPr lang="zh-CN" alt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580583" y="548680"/>
            <a:ext cx="3375025" cy="579437"/>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12700" cap="sq">
            <a:noFill/>
            <a:miter lim="800000"/>
            <a:headEnd type="none" w="sm" len="sm"/>
            <a:tailEnd type="none" w="sm" len="sm"/>
          </a:ln>
          <a:effectLst>
            <a:outerShdw dist="107763" dir="8100000" algn="ctr" rotWithShape="0">
              <a:schemeClr val="bg2"/>
            </a:outerShdw>
          </a:effectLst>
        </p:spPr>
        <p:txBody>
          <a:bodyPr>
            <a:spAutoFit/>
          </a:bodyPr>
          <a:lstStyle/>
          <a:p>
            <a:pPr>
              <a:spcBef>
                <a:spcPct val="50000"/>
              </a:spcBef>
              <a:defRPr/>
            </a:pPr>
            <a:r>
              <a:rPr kumimoji="1" lang="zh-CN" altLang="en-US" sz="3200" dirty="0">
                <a:solidFill>
                  <a:srgbClr val="C00000"/>
                </a:solidFill>
              </a:rPr>
              <a:t>卡诺循环结论：</a:t>
            </a:r>
            <a:endParaRPr kumimoji="1" lang="zh-CN" altLang="en-US" sz="3200" dirty="0">
              <a:solidFill>
                <a:srgbClr val="C00000"/>
              </a:solidFill>
            </a:endParaRPr>
          </a:p>
        </p:txBody>
      </p:sp>
      <p:sp>
        <p:nvSpPr>
          <p:cNvPr id="5" name="Rectangle 8"/>
          <p:cNvSpPr>
            <a:spLocks noChangeArrowheads="1"/>
          </p:cNvSpPr>
          <p:nvPr/>
        </p:nvSpPr>
        <p:spPr bwMode="auto">
          <a:xfrm>
            <a:off x="323528" y="1223962"/>
            <a:ext cx="81454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黑体" pitchFamily="2" charset="-122"/>
              </a:defRPr>
            </a:lvl1pPr>
            <a:lvl2pPr marL="742950" indent="-285750" eaLnBrk="0" hangingPunct="0">
              <a:defRPr sz="2800" b="1">
                <a:solidFill>
                  <a:schemeClr val="tx1"/>
                </a:solidFill>
                <a:latin typeface="Times New Roman" pitchFamily="18" charset="0"/>
                <a:ea typeface="黑体" pitchFamily="2" charset="-122"/>
              </a:defRPr>
            </a:lvl2pPr>
            <a:lvl3pPr marL="1143000" indent="-228600" eaLnBrk="0" hangingPunct="0">
              <a:defRPr sz="2800" b="1">
                <a:solidFill>
                  <a:schemeClr val="tx1"/>
                </a:solidFill>
                <a:latin typeface="Times New Roman" pitchFamily="18" charset="0"/>
                <a:ea typeface="黑体" pitchFamily="2" charset="-122"/>
              </a:defRPr>
            </a:lvl3pPr>
            <a:lvl4pPr marL="1600200" indent="-228600" eaLnBrk="0" hangingPunct="0">
              <a:defRPr sz="2800" b="1">
                <a:solidFill>
                  <a:schemeClr val="tx1"/>
                </a:solidFill>
                <a:latin typeface="Times New Roman" pitchFamily="18" charset="0"/>
                <a:ea typeface="黑体" pitchFamily="2" charset="-122"/>
              </a:defRPr>
            </a:lvl4pPr>
            <a:lvl5pPr marL="2057400" indent="-228600" eaLnBrk="0" hangingPunct="0">
              <a:defRPr sz="28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2" charset="-122"/>
              </a:defRPr>
            </a:lvl9pPr>
          </a:lstStyle>
          <a:p>
            <a:pPr eaLnBrk="1" hangingPunct="1"/>
            <a:r>
              <a:rPr kumimoji="1" lang="en-US" altLang="zh-CN" sz="2400" dirty="0">
                <a:solidFill>
                  <a:srgbClr val="0000CC"/>
                </a:solidFill>
              </a:rPr>
              <a:t>1</a:t>
            </a:r>
            <a:r>
              <a:rPr kumimoji="1" lang="zh-CN" altLang="en-US" sz="2400" dirty="0">
                <a:solidFill>
                  <a:srgbClr val="0000CC"/>
                </a:solidFill>
              </a:rPr>
              <a:t>、卡诺循环后系统</a:t>
            </a:r>
            <a:r>
              <a:rPr kumimoji="1" lang="zh-CN" altLang="en-US" sz="2400" dirty="0" smtClean="0">
                <a:solidFill>
                  <a:srgbClr val="0000CC"/>
                </a:solidFill>
              </a:rPr>
              <a:t>复原。系统</a:t>
            </a:r>
            <a:r>
              <a:rPr kumimoji="1" lang="zh-CN" altLang="en-US" sz="2400" dirty="0">
                <a:solidFill>
                  <a:srgbClr val="0000CC"/>
                </a:solidFill>
              </a:rPr>
              <a:t>从高温热源吸热</a:t>
            </a:r>
            <a:r>
              <a:rPr kumimoji="1" lang="zh-CN" altLang="en-US" sz="2400" dirty="0" smtClean="0">
                <a:solidFill>
                  <a:srgbClr val="0000CC"/>
                </a:solidFill>
              </a:rPr>
              <a:t>部分</a:t>
            </a:r>
            <a:r>
              <a:rPr kumimoji="1" lang="zh-CN" altLang="en-US" sz="2400" dirty="0">
                <a:solidFill>
                  <a:srgbClr val="0000CC"/>
                </a:solidFill>
              </a:rPr>
              <a:t>转化为功，其余的热流向低温热源。</a:t>
            </a:r>
            <a:r>
              <a:rPr kumimoji="1" lang="zh-CN" altLang="en-US" sz="2400" dirty="0" smtClean="0">
                <a:solidFill>
                  <a:srgbClr val="0000CC"/>
                </a:solidFill>
              </a:rPr>
              <a:t>热机效率</a:t>
            </a:r>
            <a:r>
              <a:rPr kumimoji="1" lang="zh-CN" altLang="en-US" sz="2400" dirty="0">
                <a:solidFill>
                  <a:srgbClr val="0000CC"/>
                </a:solidFill>
                <a:sym typeface="Symbol" pitchFamily="18" charset="2"/>
              </a:rPr>
              <a:t></a:t>
            </a:r>
            <a:r>
              <a:rPr kumimoji="1" lang="en-US" altLang="zh-CN" sz="2400" dirty="0">
                <a:solidFill>
                  <a:srgbClr val="0000CC"/>
                </a:solidFill>
                <a:sym typeface="Symbol" pitchFamily="18" charset="2"/>
              </a:rPr>
              <a:t>&lt;1</a:t>
            </a:r>
            <a:endParaRPr kumimoji="1" lang="en-US" altLang="zh-CN" sz="2400" dirty="0">
              <a:solidFill>
                <a:srgbClr val="0000CC"/>
              </a:solidFill>
              <a:sym typeface="Symbol" pitchFamily="18" charset="2"/>
            </a:endParaRPr>
          </a:p>
        </p:txBody>
      </p:sp>
      <p:sp>
        <p:nvSpPr>
          <p:cNvPr id="6" name="Rectangle 9"/>
          <p:cNvSpPr>
            <a:spLocks noChangeArrowheads="1"/>
          </p:cNvSpPr>
          <p:nvPr/>
        </p:nvSpPr>
        <p:spPr bwMode="auto">
          <a:xfrm>
            <a:off x="323528" y="2348880"/>
            <a:ext cx="8568952"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Times New Roman" pitchFamily="18" charset="0"/>
                <a:ea typeface="黑体" pitchFamily="2" charset="-122"/>
              </a:defRPr>
            </a:lvl1pPr>
            <a:lvl2pPr marL="742950" indent="-285750" eaLnBrk="0" hangingPunct="0">
              <a:defRPr sz="2800" b="1">
                <a:solidFill>
                  <a:schemeClr val="tx1"/>
                </a:solidFill>
                <a:latin typeface="Times New Roman" pitchFamily="18" charset="0"/>
                <a:ea typeface="黑体" pitchFamily="2" charset="-122"/>
              </a:defRPr>
            </a:lvl2pPr>
            <a:lvl3pPr marL="1143000" indent="-228600" eaLnBrk="0" hangingPunct="0">
              <a:defRPr sz="2800" b="1">
                <a:solidFill>
                  <a:schemeClr val="tx1"/>
                </a:solidFill>
                <a:latin typeface="Times New Roman" pitchFamily="18" charset="0"/>
                <a:ea typeface="黑体" pitchFamily="2" charset="-122"/>
              </a:defRPr>
            </a:lvl3pPr>
            <a:lvl4pPr marL="1600200" indent="-228600" eaLnBrk="0" hangingPunct="0">
              <a:defRPr sz="2800" b="1">
                <a:solidFill>
                  <a:schemeClr val="tx1"/>
                </a:solidFill>
                <a:latin typeface="Times New Roman" pitchFamily="18" charset="0"/>
                <a:ea typeface="黑体" pitchFamily="2" charset="-122"/>
              </a:defRPr>
            </a:lvl4pPr>
            <a:lvl5pPr marL="2057400" indent="-228600" eaLnBrk="0" hangingPunct="0">
              <a:defRPr sz="28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2" charset="-122"/>
              </a:defRPr>
            </a:lvl9pPr>
          </a:lstStyle>
          <a:p>
            <a:pPr eaLnBrk="1" hangingPunct="1"/>
            <a:r>
              <a:rPr kumimoji="1" lang="en-US" altLang="zh-CN" sz="2400" dirty="0">
                <a:solidFill>
                  <a:srgbClr val="0000CC"/>
                </a:solidFill>
              </a:rPr>
              <a:t>2</a:t>
            </a:r>
            <a:r>
              <a:rPr kumimoji="1" lang="zh-CN" altLang="en-US" sz="2400" dirty="0">
                <a:solidFill>
                  <a:srgbClr val="0000CC"/>
                </a:solidFill>
              </a:rPr>
              <a:t>、卡诺热机效率只与热源的温度</a:t>
            </a:r>
            <a:r>
              <a:rPr kumimoji="1" lang="en-US" altLang="zh-CN" sz="2400" dirty="0">
                <a:solidFill>
                  <a:srgbClr val="0000CC"/>
                </a:solidFill>
              </a:rPr>
              <a:t>T</a:t>
            </a:r>
            <a:r>
              <a:rPr kumimoji="1" lang="en-US" altLang="zh-CN" sz="2400" baseline="-25000" dirty="0">
                <a:solidFill>
                  <a:srgbClr val="0000CC"/>
                </a:solidFill>
              </a:rPr>
              <a:t>1</a:t>
            </a:r>
            <a:r>
              <a:rPr kumimoji="1" lang="en-US" altLang="zh-CN" sz="2400" dirty="0">
                <a:solidFill>
                  <a:srgbClr val="0000CC"/>
                </a:solidFill>
              </a:rPr>
              <a:t> </a:t>
            </a:r>
            <a:r>
              <a:rPr kumimoji="1" lang="zh-CN" altLang="en-US" sz="2400" dirty="0">
                <a:solidFill>
                  <a:srgbClr val="0000CC"/>
                </a:solidFill>
              </a:rPr>
              <a:t>、</a:t>
            </a:r>
            <a:r>
              <a:rPr kumimoji="1" lang="en-US" altLang="zh-CN" sz="2400" dirty="0">
                <a:solidFill>
                  <a:srgbClr val="0000CC"/>
                </a:solidFill>
              </a:rPr>
              <a:t>T</a:t>
            </a:r>
            <a:r>
              <a:rPr kumimoji="1" lang="en-US" altLang="zh-CN" sz="2400" baseline="-25000" dirty="0">
                <a:solidFill>
                  <a:srgbClr val="0000CC"/>
                </a:solidFill>
              </a:rPr>
              <a:t>2</a:t>
            </a:r>
            <a:r>
              <a:rPr kumimoji="1" lang="zh-CN" altLang="en-US" sz="2400" dirty="0">
                <a:solidFill>
                  <a:srgbClr val="0000CC"/>
                </a:solidFill>
              </a:rPr>
              <a:t>有关，两</a:t>
            </a:r>
            <a:endParaRPr kumimoji="1" lang="zh-CN" altLang="en-US" sz="2400" dirty="0">
              <a:solidFill>
                <a:srgbClr val="0000CC"/>
              </a:solidFill>
            </a:endParaRPr>
          </a:p>
          <a:p>
            <a:pPr eaLnBrk="1" hangingPunct="1"/>
            <a:r>
              <a:rPr kumimoji="1" lang="zh-CN" altLang="en-US" sz="2400" dirty="0">
                <a:solidFill>
                  <a:srgbClr val="0000CC"/>
                </a:solidFill>
              </a:rPr>
              <a:t>       热源温差越大，热机效率越</a:t>
            </a:r>
            <a:r>
              <a:rPr kumimoji="1" lang="zh-CN" altLang="en-US" sz="2400" dirty="0" smtClean="0">
                <a:solidFill>
                  <a:srgbClr val="0000CC"/>
                </a:solidFill>
              </a:rPr>
              <a:t>高。</a:t>
            </a:r>
            <a:r>
              <a:rPr lang="en-US" altLang="zh-CN" sz="2400" dirty="0">
                <a:solidFill>
                  <a:srgbClr val="0000FF"/>
                </a:solidFill>
                <a:latin typeface="宋体" charset="-122"/>
                <a:sym typeface="Symbol" pitchFamily="18" charset="2"/>
              </a:rPr>
              <a:t> </a:t>
            </a:r>
            <a:r>
              <a:rPr lang="en-US" altLang="zh-CN" sz="2400" baseline="-25000" dirty="0" smtClean="0">
                <a:solidFill>
                  <a:srgbClr val="0000FF"/>
                </a:solidFill>
                <a:latin typeface="宋体" charset="-122"/>
                <a:sym typeface="Symbol" pitchFamily="18" charset="2"/>
              </a:rPr>
              <a:t>C</a:t>
            </a:r>
            <a:r>
              <a:rPr lang="en-US" altLang="zh-CN" sz="2400" dirty="0" smtClean="0">
                <a:solidFill>
                  <a:srgbClr val="0000FF"/>
                </a:solidFill>
                <a:latin typeface="宋体" charset="-122"/>
                <a:sym typeface="Symbol" pitchFamily="18" charset="2"/>
              </a:rPr>
              <a:t>=1-T</a:t>
            </a:r>
            <a:r>
              <a:rPr lang="en-US" altLang="zh-CN" sz="2400" baseline="-25000" dirty="0" smtClean="0">
                <a:solidFill>
                  <a:srgbClr val="0000FF"/>
                </a:solidFill>
                <a:latin typeface="宋体" charset="-122"/>
                <a:sym typeface="Symbol" pitchFamily="18" charset="2"/>
              </a:rPr>
              <a:t>2</a:t>
            </a:r>
            <a:r>
              <a:rPr lang="en-US" altLang="zh-CN" sz="2400" dirty="0" smtClean="0">
                <a:solidFill>
                  <a:srgbClr val="0000FF"/>
                </a:solidFill>
                <a:latin typeface="宋体" charset="-122"/>
                <a:sym typeface="Symbol" pitchFamily="18" charset="2"/>
              </a:rPr>
              <a:t>/T</a:t>
            </a:r>
            <a:r>
              <a:rPr lang="en-US" altLang="zh-CN" sz="2400" baseline="-25000" dirty="0" smtClean="0">
                <a:solidFill>
                  <a:srgbClr val="0000FF"/>
                </a:solidFill>
                <a:latin typeface="宋体" charset="-122"/>
                <a:sym typeface="Symbol" pitchFamily="18" charset="2"/>
              </a:rPr>
              <a:t>1</a:t>
            </a:r>
            <a:endParaRPr kumimoji="1" lang="en-US" altLang="zh-CN" sz="2400" dirty="0" smtClean="0">
              <a:solidFill>
                <a:srgbClr val="0000CC"/>
              </a:solidFill>
            </a:endParaRPr>
          </a:p>
          <a:p>
            <a:pPr eaLnBrk="1" hangingPunct="1"/>
            <a:r>
              <a:rPr lang="zh-CN" altLang="en-US" sz="2400" dirty="0" smtClean="0">
                <a:latin typeface="华文新魏" pitchFamily="2" charset="-122"/>
              </a:rPr>
              <a:t>能量</a:t>
            </a:r>
            <a:r>
              <a:rPr lang="zh-CN" altLang="en-US" sz="2400" dirty="0">
                <a:latin typeface="华文新魏" pitchFamily="2" charset="-122"/>
              </a:rPr>
              <a:t>是有品质高低之分的。如</a:t>
            </a:r>
            <a:r>
              <a:rPr lang="zh-CN" altLang="en-US" sz="2400" dirty="0" smtClean="0">
                <a:latin typeface="华文新魏" pitchFamily="2" charset="-122"/>
              </a:rPr>
              <a:t>：</a:t>
            </a:r>
            <a:r>
              <a:rPr lang="zh-CN" altLang="en-US" sz="2400" dirty="0">
                <a:latin typeface="华文新魏" pitchFamily="2" charset="-122"/>
              </a:rPr>
              <a:t>高温热能的品质高于低温</a:t>
            </a:r>
            <a:r>
              <a:rPr lang="zh-CN" altLang="en-US" sz="2400" dirty="0" smtClean="0">
                <a:latin typeface="华文新魏" pitchFamily="2" charset="-122"/>
              </a:rPr>
              <a:t>热能，机械能</a:t>
            </a:r>
            <a:r>
              <a:rPr lang="zh-CN" altLang="en-US" sz="2400" dirty="0">
                <a:latin typeface="华文新魏" pitchFamily="2" charset="-122"/>
              </a:rPr>
              <a:t>的品质高于</a:t>
            </a:r>
            <a:r>
              <a:rPr lang="zh-CN" altLang="en-US" sz="2400" dirty="0" smtClean="0">
                <a:latin typeface="华文新魏" pitchFamily="2" charset="-122"/>
              </a:rPr>
              <a:t>热能</a:t>
            </a:r>
            <a:r>
              <a:rPr lang="zh-CN" altLang="en-US" sz="2400" dirty="0">
                <a:latin typeface="华文新魏" pitchFamily="2" charset="-122"/>
              </a:rPr>
              <a:t>。</a:t>
            </a:r>
            <a:endParaRPr kumimoji="1" lang="en-US" altLang="zh-CN" sz="2400" dirty="0" smtClean="0">
              <a:solidFill>
                <a:srgbClr val="0000CC"/>
              </a:solidFill>
            </a:endParaRPr>
          </a:p>
          <a:p>
            <a:pPr eaLnBrk="1" hangingPunct="1"/>
            <a:endParaRPr kumimoji="1" lang="en-US" altLang="zh-CN" sz="2400" dirty="0" smtClean="0">
              <a:solidFill>
                <a:srgbClr val="0000CC"/>
              </a:solidFill>
            </a:endParaRPr>
          </a:p>
          <a:p>
            <a:pPr eaLnBrk="1" hangingPunct="1"/>
            <a:r>
              <a:rPr kumimoji="1" lang="en-US" altLang="zh-CN" sz="2400" dirty="0" smtClean="0">
                <a:solidFill>
                  <a:srgbClr val="0000CC"/>
                </a:solidFill>
              </a:rPr>
              <a:t>3</a:t>
            </a:r>
            <a:r>
              <a:rPr kumimoji="1" lang="zh-CN" altLang="en-US" sz="2400" dirty="0" smtClean="0">
                <a:solidFill>
                  <a:srgbClr val="0000CC"/>
                </a:solidFill>
              </a:rPr>
              <a:t>、卡诺循环的热温商之和为零，即：</a:t>
            </a:r>
            <a:r>
              <a:rPr lang="en-US" altLang="zh-CN" sz="2400" dirty="0">
                <a:solidFill>
                  <a:srgbClr val="C00000"/>
                </a:solidFill>
                <a:latin typeface="宋体" charset="-122"/>
              </a:rPr>
              <a:t>Q</a:t>
            </a:r>
            <a:r>
              <a:rPr lang="en-US" altLang="zh-CN" sz="2400" baseline="-25000" dirty="0">
                <a:solidFill>
                  <a:srgbClr val="C00000"/>
                </a:solidFill>
                <a:latin typeface="宋体" charset="-122"/>
              </a:rPr>
              <a:t>1</a:t>
            </a:r>
            <a:r>
              <a:rPr lang="en-US" altLang="zh-CN" sz="2400" dirty="0">
                <a:solidFill>
                  <a:srgbClr val="C00000"/>
                </a:solidFill>
                <a:latin typeface="宋体" charset="-122"/>
                <a:sym typeface="Symbol" pitchFamily="18" charset="2"/>
              </a:rPr>
              <a:t>/T</a:t>
            </a:r>
            <a:r>
              <a:rPr lang="en-US" altLang="zh-CN" sz="2400" baseline="-25000" dirty="0">
                <a:solidFill>
                  <a:srgbClr val="C00000"/>
                </a:solidFill>
                <a:latin typeface="宋体" charset="-122"/>
                <a:sym typeface="Symbol" pitchFamily="18" charset="2"/>
              </a:rPr>
              <a:t>1</a:t>
            </a:r>
            <a:r>
              <a:rPr lang="en-US" altLang="zh-CN" sz="2400" dirty="0">
                <a:solidFill>
                  <a:srgbClr val="C00000"/>
                </a:solidFill>
                <a:latin typeface="宋体" charset="-122"/>
                <a:sym typeface="Symbol" pitchFamily="18" charset="2"/>
              </a:rPr>
              <a:t>+</a:t>
            </a:r>
            <a:r>
              <a:rPr lang="en-US" altLang="zh-CN" sz="2400" dirty="0">
                <a:solidFill>
                  <a:srgbClr val="C00000"/>
                </a:solidFill>
                <a:latin typeface="宋体" charset="-122"/>
              </a:rPr>
              <a:t>Q</a:t>
            </a:r>
            <a:r>
              <a:rPr lang="en-US" altLang="zh-CN" sz="2400" baseline="-25000" dirty="0">
                <a:solidFill>
                  <a:srgbClr val="C00000"/>
                </a:solidFill>
                <a:latin typeface="宋体" charset="-122"/>
              </a:rPr>
              <a:t>2</a:t>
            </a:r>
            <a:r>
              <a:rPr lang="en-US" altLang="zh-CN" sz="2400" dirty="0">
                <a:solidFill>
                  <a:srgbClr val="C00000"/>
                </a:solidFill>
                <a:latin typeface="宋体" charset="-122"/>
              </a:rPr>
              <a:t>/</a:t>
            </a:r>
            <a:r>
              <a:rPr lang="en-US" altLang="zh-CN" sz="2400" dirty="0">
                <a:solidFill>
                  <a:srgbClr val="C00000"/>
                </a:solidFill>
                <a:latin typeface="宋体" charset="-122"/>
                <a:sym typeface="Symbol" pitchFamily="18" charset="2"/>
              </a:rPr>
              <a:t>T</a:t>
            </a:r>
            <a:r>
              <a:rPr lang="en-US" altLang="zh-CN" sz="2400" baseline="-25000" dirty="0">
                <a:solidFill>
                  <a:srgbClr val="C00000"/>
                </a:solidFill>
                <a:latin typeface="宋体" charset="-122"/>
                <a:sym typeface="Symbol" pitchFamily="18" charset="2"/>
              </a:rPr>
              <a:t>2</a:t>
            </a:r>
            <a:r>
              <a:rPr lang="en-US" altLang="zh-CN" sz="2400" dirty="0">
                <a:solidFill>
                  <a:srgbClr val="C00000"/>
                </a:solidFill>
                <a:latin typeface="宋体" charset="-122"/>
                <a:sym typeface="Symbol" pitchFamily="18" charset="2"/>
              </a:rPr>
              <a:t>=0</a:t>
            </a:r>
            <a:endParaRPr lang="en-US" altLang="zh-CN" sz="2400" dirty="0">
              <a:solidFill>
                <a:srgbClr val="C00000"/>
              </a:solidFill>
              <a:latin typeface="宋体" charset="-122"/>
              <a:sym typeface="Symbol" pitchFamily="18" charset="2"/>
            </a:endParaRPr>
          </a:p>
          <a:p>
            <a:pPr eaLnBrk="1" hangingPunct="1"/>
            <a:endParaRPr kumimoji="1" lang="zh-CN" altLang="en-US" sz="2400" dirty="0">
              <a:solidFill>
                <a:srgbClr val="0000CC"/>
              </a:solidFill>
            </a:endParaRPr>
          </a:p>
        </p:txBody>
      </p:sp>
      <p:sp>
        <p:nvSpPr>
          <p:cNvPr id="7" name="Text Box 6"/>
          <p:cNvSpPr txBox="1">
            <a:spLocks noChangeArrowheads="1"/>
          </p:cNvSpPr>
          <p:nvPr/>
        </p:nvSpPr>
        <p:spPr bwMode="auto">
          <a:xfrm>
            <a:off x="359977" y="4504427"/>
            <a:ext cx="796448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800" b="1">
                <a:solidFill>
                  <a:schemeClr val="tx1"/>
                </a:solidFill>
                <a:latin typeface="Times New Roman" pitchFamily="18" charset="0"/>
                <a:ea typeface="黑体" pitchFamily="2" charset="-122"/>
              </a:defRPr>
            </a:lvl1pPr>
            <a:lvl2pPr marL="742950" indent="-285750" eaLnBrk="0" hangingPunct="0">
              <a:defRPr sz="2800" b="1">
                <a:solidFill>
                  <a:schemeClr val="tx1"/>
                </a:solidFill>
                <a:latin typeface="Times New Roman" pitchFamily="18" charset="0"/>
                <a:ea typeface="黑体" pitchFamily="2" charset="-122"/>
              </a:defRPr>
            </a:lvl2pPr>
            <a:lvl3pPr marL="1143000" indent="-228600" eaLnBrk="0" hangingPunct="0">
              <a:defRPr sz="2800" b="1">
                <a:solidFill>
                  <a:schemeClr val="tx1"/>
                </a:solidFill>
                <a:latin typeface="Times New Roman" pitchFamily="18" charset="0"/>
                <a:ea typeface="黑体" pitchFamily="2" charset="-122"/>
              </a:defRPr>
            </a:lvl3pPr>
            <a:lvl4pPr marL="1600200" indent="-228600" eaLnBrk="0" hangingPunct="0">
              <a:defRPr sz="2800" b="1">
                <a:solidFill>
                  <a:schemeClr val="tx1"/>
                </a:solidFill>
                <a:latin typeface="Times New Roman" pitchFamily="18" charset="0"/>
                <a:ea typeface="黑体" pitchFamily="2" charset="-122"/>
              </a:defRPr>
            </a:lvl4pPr>
            <a:lvl5pPr marL="2057400" indent="-228600" eaLnBrk="0" hangingPunct="0">
              <a:defRPr sz="28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2" charset="-122"/>
              </a:defRPr>
            </a:lvl9pPr>
          </a:lstStyle>
          <a:p>
            <a:pPr eaLnBrk="1" hangingPunct="1"/>
            <a:r>
              <a:rPr kumimoji="1" lang="en-US" altLang="zh-CN" sz="2400" dirty="0">
                <a:solidFill>
                  <a:srgbClr val="0000CC"/>
                </a:solidFill>
              </a:rPr>
              <a:t>4</a:t>
            </a:r>
            <a:r>
              <a:rPr kumimoji="1" lang="zh-CN" altLang="en-US" sz="2400" dirty="0" smtClean="0">
                <a:solidFill>
                  <a:srgbClr val="0000CC"/>
                </a:solidFill>
              </a:rPr>
              <a:t>、</a:t>
            </a:r>
            <a:r>
              <a:rPr kumimoji="1" lang="zh-CN" altLang="en-US" sz="2400" dirty="0">
                <a:solidFill>
                  <a:srgbClr val="0000CC"/>
                </a:solidFill>
              </a:rPr>
              <a:t>卡诺循环为可逆循环，卡诺热机为可逆热机</a:t>
            </a:r>
            <a:r>
              <a:rPr kumimoji="1" lang="zh-CN" altLang="en-US" sz="2400" dirty="0" smtClean="0">
                <a:solidFill>
                  <a:srgbClr val="0000CC"/>
                </a:solidFill>
              </a:rPr>
              <a:t>，可逆过程</a:t>
            </a:r>
            <a:r>
              <a:rPr kumimoji="1" lang="zh-CN" altLang="en-US" sz="2400" dirty="0">
                <a:solidFill>
                  <a:srgbClr val="0000CC"/>
                </a:solidFill>
              </a:rPr>
              <a:t>－</a:t>
            </a:r>
            <a:r>
              <a:rPr kumimoji="1" lang="en-US" altLang="zh-CN" sz="2400" dirty="0">
                <a:solidFill>
                  <a:srgbClr val="0000CC"/>
                </a:solidFill>
              </a:rPr>
              <a:t>W</a:t>
            </a:r>
            <a:r>
              <a:rPr kumimoji="1" lang="zh-CN" altLang="en-US" sz="2400" dirty="0">
                <a:solidFill>
                  <a:srgbClr val="0000CC"/>
                </a:solidFill>
              </a:rPr>
              <a:t>值最大，因此所有工作于同样</a:t>
            </a:r>
            <a:r>
              <a:rPr kumimoji="1" lang="zh-CN" altLang="en-US" sz="2400" dirty="0" smtClean="0">
                <a:solidFill>
                  <a:srgbClr val="0000CC"/>
                </a:solidFill>
              </a:rPr>
              <a:t>温 </a:t>
            </a:r>
            <a:r>
              <a:rPr kumimoji="1" lang="zh-CN" altLang="en-US" sz="2400" dirty="0">
                <a:solidFill>
                  <a:srgbClr val="0000CC"/>
                </a:solidFill>
              </a:rPr>
              <a:t>度的高温热源与低温热源间的热机以可逆</a:t>
            </a:r>
            <a:r>
              <a:rPr kumimoji="1" lang="zh-CN" altLang="en-US" sz="2400" dirty="0" smtClean="0">
                <a:solidFill>
                  <a:srgbClr val="0000CC"/>
                </a:solidFill>
              </a:rPr>
              <a:t>热机效率</a:t>
            </a:r>
            <a:r>
              <a:rPr kumimoji="1" lang="zh-CN" altLang="en-US" sz="2400" dirty="0">
                <a:solidFill>
                  <a:srgbClr val="0000CC"/>
                </a:solidFill>
              </a:rPr>
              <a:t>为最高。</a:t>
            </a:r>
            <a:endParaRPr kumimoji="1" lang="zh-CN" altLang="en-US" sz="2400"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202882" y="188640"/>
            <a:ext cx="8928992" cy="4382219"/>
          </a:xfrm>
        </p:spPr>
        <p:txBody>
          <a:bodyPr rtlCol="0">
            <a:normAutofit/>
          </a:bodyPr>
          <a:lstStyle/>
          <a:p>
            <a:pPr marL="6350" indent="-6350" algn="just" eaLnBrk="1" fontAlgn="auto" hangingPunct="1">
              <a:lnSpc>
                <a:spcPct val="120000"/>
              </a:lnSpc>
              <a:spcAft>
                <a:spcPts val="0"/>
              </a:spcAft>
              <a:buFont typeface="Wingdings" charset="2"/>
              <a:buNone/>
              <a:defRPr/>
            </a:pPr>
            <a:r>
              <a:rPr lang="zh-CN" altLang="en-US" sz="2400" dirty="0">
                <a:solidFill>
                  <a:srgbClr val="000000"/>
                </a:solidFill>
                <a:latin typeface="Times New Roman" pitchFamily="18" charset="0"/>
                <a:cs typeface="Times New Roman" pitchFamily="18" charset="0"/>
              </a:rPr>
              <a:t>例：用一可逆热泵，使一建筑维持在</a:t>
            </a:r>
            <a:r>
              <a:rPr lang="en-US" altLang="zh-CN" sz="2400" dirty="0">
                <a:solidFill>
                  <a:srgbClr val="000000"/>
                </a:solidFill>
                <a:latin typeface="Times New Roman" pitchFamily="18" charset="0"/>
                <a:cs typeface="Times New Roman" pitchFamily="18" charset="0"/>
              </a:rPr>
              <a:t>22℃</a:t>
            </a:r>
            <a:r>
              <a:rPr lang="zh-CN" altLang="en-US" sz="2400" dirty="0">
                <a:solidFill>
                  <a:srgbClr val="000000"/>
                </a:solidFill>
                <a:latin typeface="Times New Roman" pitchFamily="18" charset="0"/>
                <a:cs typeface="Times New Roman" pitchFamily="18" charset="0"/>
              </a:rPr>
              <a:t>，室外温度为</a:t>
            </a:r>
            <a:r>
              <a:rPr lang="en-US" altLang="zh-CN" sz="2400" dirty="0">
                <a:solidFill>
                  <a:srgbClr val="000000"/>
                </a:solidFill>
                <a:latin typeface="Times New Roman" pitchFamily="18" charset="0"/>
                <a:cs typeface="Times New Roman" pitchFamily="18" charset="0"/>
              </a:rPr>
              <a:t>3℃ ,</a:t>
            </a:r>
            <a:r>
              <a:rPr lang="zh-CN" altLang="en-US" sz="2400" dirty="0">
                <a:solidFill>
                  <a:srgbClr val="000000"/>
                </a:solidFill>
                <a:latin typeface="Times New Roman" pitchFamily="18" charset="0"/>
                <a:cs typeface="Times New Roman" pitchFamily="18" charset="0"/>
              </a:rPr>
              <a:t>每天热损失</a:t>
            </a:r>
            <a:r>
              <a:rPr lang="en-US" altLang="zh-CN" sz="2400" dirty="0">
                <a:solidFill>
                  <a:srgbClr val="000000"/>
                </a:solidFill>
                <a:latin typeface="Times New Roman" pitchFamily="18" charset="0"/>
                <a:cs typeface="Times New Roman" pitchFamily="18" charset="0"/>
              </a:rPr>
              <a:t>10</a:t>
            </a:r>
            <a:r>
              <a:rPr lang="en-US" altLang="zh-CN" sz="2400" baseline="30000" dirty="0">
                <a:solidFill>
                  <a:srgbClr val="000000"/>
                </a:solidFill>
                <a:latin typeface="Times New Roman" pitchFamily="18" charset="0"/>
                <a:cs typeface="Times New Roman" pitchFamily="18" charset="0"/>
              </a:rPr>
              <a:t>9</a:t>
            </a:r>
            <a:r>
              <a:rPr lang="en-US" altLang="zh-CN" sz="2400" dirty="0">
                <a:solidFill>
                  <a:srgbClr val="000000"/>
                </a:solidFill>
                <a:latin typeface="Times New Roman" pitchFamily="18" charset="0"/>
                <a:cs typeface="Times New Roman" pitchFamily="18" charset="0"/>
              </a:rPr>
              <a:t>J/day</a:t>
            </a:r>
            <a:r>
              <a:rPr lang="zh-CN" altLang="en-US" sz="2400" dirty="0">
                <a:solidFill>
                  <a:srgbClr val="000000"/>
                </a:solidFill>
                <a:latin typeface="Times New Roman" pitchFamily="18" charset="0"/>
                <a:cs typeface="Times New Roman" pitchFamily="18" charset="0"/>
              </a:rPr>
              <a:t>。（</a:t>
            </a:r>
            <a:r>
              <a:rPr lang="en-US" altLang="zh-CN" sz="2400" dirty="0">
                <a:solidFill>
                  <a:srgbClr val="000000"/>
                </a:solidFill>
                <a:latin typeface="Times New Roman" pitchFamily="18" charset="0"/>
                <a:cs typeface="Times New Roman" pitchFamily="18" charset="0"/>
              </a:rPr>
              <a:t>1</a:t>
            </a:r>
            <a:r>
              <a:rPr lang="zh-CN" altLang="en-US" sz="2400" dirty="0">
                <a:solidFill>
                  <a:srgbClr val="000000"/>
                </a:solidFill>
                <a:latin typeface="Times New Roman" pitchFamily="18" charset="0"/>
                <a:cs typeface="Times New Roman" pitchFamily="18" charset="0"/>
              </a:rPr>
              <a:t>）若机械摩擦使热泵效率减半，求开泵功率</a:t>
            </a:r>
            <a:r>
              <a:rPr lang="zh-CN" altLang="en-US" sz="2400" dirty="0" smtClean="0">
                <a:solidFill>
                  <a:srgbClr val="000000"/>
                </a:solidFill>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2</a:t>
            </a:r>
            <a:r>
              <a:rPr lang="zh-CN" altLang="en-US" sz="2400" dirty="0">
                <a:solidFill>
                  <a:srgbClr val="000000"/>
                </a:solidFill>
                <a:latin typeface="Times New Roman" pitchFamily="18" charset="0"/>
                <a:cs typeface="Times New Roman" pitchFamily="18" charset="0"/>
              </a:rPr>
              <a:t>）若用电炉直接加热，求功率。</a:t>
            </a:r>
            <a:endParaRPr lang="zh-CN" altLang="en-US" sz="2400" dirty="0">
              <a:solidFill>
                <a:srgbClr val="000000"/>
              </a:solidFill>
              <a:latin typeface="Times New Roman" pitchFamily="18" charset="0"/>
              <a:cs typeface="Times New Roman" pitchFamily="18" charset="0"/>
            </a:endParaRPr>
          </a:p>
          <a:p>
            <a:pPr marL="6350" indent="-6350" algn="just" eaLnBrk="1" fontAlgn="auto" hangingPunct="1">
              <a:lnSpc>
                <a:spcPct val="120000"/>
              </a:lnSpc>
              <a:spcAft>
                <a:spcPts val="0"/>
              </a:spcAft>
              <a:buFont typeface="Wingdings" charset="2"/>
              <a:buNone/>
              <a:defRPr/>
            </a:pPr>
            <a:r>
              <a:rPr lang="zh-CN" altLang="en-US" sz="2400" dirty="0">
                <a:solidFill>
                  <a:srgbClr val="000000"/>
                </a:solidFill>
                <a:latin typeface="Times New Roman" pitchFamily="18" charset="0"/>
                <a:cs typeface="Times New Roman" pitchFamily="18" charset="0"/>
              </a:rPr>
              <a:t>解（</a:t>
            </a:r>
            <a:r>
              <a:rPr lang="en-US" altLang="zh-CN" sz="2400" dirty="0">
                <a:solidFill>
                  <a:srgbClr val="000000"/>
                </a:solidFill>
                <a:latin typeface="Times New Roman" pitchFamily="18" charset="0"/>
                <a:cs typeface="Times New Roman" pitchFamily="18" charset="0"/>
              </a:rPr>
              <a:t>1</a:t>
            </a:r>
            <a:r>
              <a:rPr lang="zh-CN" altLang="en-US" sz="2400" dirty="0">
                <a:solidFill>
                  <a:srgbClr val="000000"/>
                </a:solidFill>
                <a:latin typeface="Times New Roman" pitchFamily="18" charset="0"/>
                <a:cs typeface="Times New Roman" pitchFamily="18" charset="0"/>
              </a:rPr>
              <a:t>）热泵是一个逆向</a:t>
            </a:r>
            <a:r>
              <a:rPr lang="zh-CN" altLang="en-US" sz="2400" dirty="0" smtClean="0">
                <a:solidFill>
                  <a:srgbClr val="000000"/>
                </a:solidFill>
                <a:latin typeface="Times New Roman" pitchFamily="18" charset="0"/>
                <a:cs typeface="Times New Roman" pitchFamily="18" charset="0"/>
              </a:rPr>
              <a:t>热机（热从低温热源回到高温热源）</a:t>
            </a:r>
            <a:endParaRPr lang="zh-CN" altLang="en-US" sz="2400" dirty="0">
              <a:solidFill>
                <a:srgbClr val="000000"/>
              </a:solidFill>
              <a:latin typeface="Times New Roman" pitchFamily="18" charset="0"/>
              <a:cs typeface="Times New Roman" pitchFamily="18" charset="0"/>
            </a:endParaRPr>
          </a:p>
          <a:p>
            <a:pPr eaLnBrk="1" fontAlgn="auto" hangingPunct="1">
              <a:spcAft>
                <a:spcPts val="0"/>
              </a:spcAft>
              <a:buFont typeface="Arial" charset="0"/>
              <a:buChar char="•"/>
              <a:defRPr/>
            </a:pPr>
            <a:endParaRPr lang="zh-CN" altLang="en-US" dirty="0"/>
          </a:p>
        </p:txBody>
      </p:sp>
      <p:graphicFrame>
        <p:nvGraphicFramePr>
          <p:cNvPr id="5" name="对象 4"/>
          <p:cNvGraphicFramePr>
            <a:graphicFrameLocks noChangeAspect="1"/>
          </p:cNvGraphicFramePr>
          <p:nvPr/>
        </p:nvGraphicFramePr>
        <p:xfrm>
          <a:off x="611188" y="1916832"/>
          <a:ext cx="6697662" cy="1416050"/>
        </p:xfrm>
        <a:graphic>
          <a:graphicData uri="http://schemas.openxmlformats.org/presentationml/2006/ole">
            <mc:AlternateContent xmlns:mc="http://schemas.openxmlformats.org/markup-compatibility/2006">
              <mc:Choice xmlns:v="urn:schemas-microsoft-com:vml" Requires="v">
                <p:oleObj spid="_x0000_s169634" name="公式" r:id="rId1" imgW="0" imgH="0" progId="Equation.3">
                  <p:embed/>
                </p:oleObj>
              </mc:Choice>
              <mc:Fallback>
                <p:oleObj name="公式" r:id="rId1" imgW="0" imgH="0" progId="Equation.3">
                  <p:embed/>
                  <p:pic>
                    <p:nvPicPr>
                      <p:cNvPr id="0" name="Object 3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916832"/>
                        <a:ext cx="6697662"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Grp="1" noChangeAspect="1"/>
          </p:cNvGraphicFramePr>
          <p:nvPr/>
        </p:nvGraphicFramePr>
        <p:xfrm>
          <a:off x="683568" y="3140968"/>
          <a:ext cx="6264275" cy="719137"/>
        </p:xfrm>
        <a:graphic>
          <a:graphicData uri="http://schemas.openxmlformats.org/presentationml/2006/ole">
            <mc:AlternateContent xmlns:mc="http://schemas.openxmlformats.org/markup-compatibility/2006">
              <mc:Choice xmlns:v="urn:schemas-microsoft-com:vml" Requires="v">
                <p:oleObj spid="_x0000_s169635" name="公式" r:id="rId3" imgW="0" imgH="0" progId="Equation.3">
                  <p:embed/>
                </p:oleObj>
              </mc:Choice>
              <mc:Fallback>
                <p:oleObj name="公式" r:id="rId3" imgW="0" imgH="0" progId="Equation.3">
                  <p:embed/>
                  <p:pic>
                    <p:nvPicPr>
                      <p:cNvPr id="0" name="Object 34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3140968"/>
                        <a:ext cx="626427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nvGraphicFramePr>
        <p:xfrm>
          <a:off x="1328738" y="4077072"/>
          <a:ext cx="5429250" cy="684213"/>
        </p:xfrm>
        <a:graphic>
          <a:graphicData uri="http://schemas.openxmlformats.org/presentationml/2006/ole">
            <mc:AlternateContent xmlns:mc="http://schemas.openxmlformats.org/markup-compatibility/2006">
              <mc:Choice xmlns:v="urn:schemas-microsoft-com:vml" Requires="v">
                <p:oleObj spid="_x0000_s169636" name="公式" r:id="rId5" imgW="0" imgH="0" progId="Equation.3">
                  <p:embed/>
                </p:oleObj>
              </mc:Choice>
              <mc:Fallback>
                <p:oleObj name="公式" r:id="rId5" imgW="0" imgH="0" progId="Equation.3">
                  <p:embed/>
                  <p:pic>
                    <p:nvPicPr>
                      <p:cNvPr id="0" name="Object 3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8738" y="4077072"/>
                        <a:ext cx="542925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11"/>
          <p:cNvSpPr>
            <a:spLocks noChangeArrowheads="1"/>
          </p:cNvSpPr>
          <p:nvPr/>
        </p:nvSpPr>
        <p:spPr bwMode="auto">
          <a:xfrm>
            <a:off x="611188" y="4941888"/>
            <a:ext cx="717550" cy="519112"/>
          </a:xfrm>
          <a:prstGeom prst="rect">
            <a:avLst/>
          </a:prstGeom>
          <a:noFill/>
          <a:ln w="9525">
            <a:noFill/>
            <a:miter lim="800000"/>
          </a:ln>
        </p:spPr>
        <p:txBody>
          <a:bodyPr wrap="none" anchor="ctr">
            <a:spAutoFit/>
          </a:bodyPr>
          <a:lstStyle/>
          <a:p>
            <a:r>
              <a:rPr kumimoji="1" lang="en-US" altLang="zh-CN" sz="2800" b="1" dirty="0">
                <a:latin typeface="宋体" charset="-122"/>
                <a:cs typeface="Times New Roman" pitchFamily="18" charset="0"/>
                <a:sym typeface="Symbol" pitchFamily="18" charset="2"/>
              </a:rPr>
              <a:t>(</a:t>
            </a:r>
            <a:r>
              <a:rPr kumimoji="1" lang="en-US" altLang="zh-CN" sz="2800" b="1" dirty="0">
                <a:latin typeface="Times New Roman" pitchFamily="18" charset="0"/>
                <a:cs typeface="Times New Roman" pitchFamily="18" charset="0"/>
                <a:sym typeface="Symbol" pitchFamily="18" charset="2"/>
              </a:rPr>
              <a:t>2</a:t>
            </a:r>
            <a:r>
              <a:rPr kumimoji="1" lang="en-US" altLang="zh-CN" sz="2800" b="1" dirty="0">
                <a:latin typeface="宋体" charset="-122"/>
                <a:cs typeface="Times New Roman" pitchFamily="18" charset="0"/>
                <a:sym typeface="Symbol" pitchFamily="18" charset="2"/>
              </a:rPr>
              <a:t>)</a:t>
            </a:r>
            <a:endParaRPr kumimoji="1" lang="zh-CN" altLang="en-US" sz="2800" b="1" dirty="0">
              <a:latin typeface="华文行楷" pitchFamily="2" charset="-122"/>
              <a:cs typeface="Times New Roman" pitchFamily="18" charset="0"/>
              <a:sym typeface="Symbol" pitchFamily="18" charset="2"/>
            </a:endParaRPr>
          </a:p>
        </p:txBody>
      </p:sp>
      <p:graphicFrame>
        <p:nvGraphicFramePr>
          <p:cNvPr id="9" name="对象 8"/>
          <p:cNvGraphicFramePr>
            <a:graphicFrameLocks noChangeAspect="1"/>
          </p:cNvGraphicFramePr>
          <p:nvPr/>
        </p:nvGraphicFramePr>
        <p:xfrm>
          <a:off x="1354479" y="4875841"/>
          <a:ext cx="6069013" cy="815975"/>
        </p:xfrm>
        <a:graphic>
          <a:graphicData uri="http://schemas.openxmlformats.org/presentationml/2006/ole">
            <mc:AlternateContent xmlns:mc="http://schemas.openxmlformats.org/markup-compatibility/2006">
              <mc:Choice xmlns:v="urn:schemas-microsoft-com:vml" Requires="v">
                <p:oleObj spid="_x0000_s169637" name="公式" r:id="rId7" imgW="0" imgH="0" progId="Equation.3">
                  <p:embed/>
                </p:oleObj>
              </mc:Choice>
              <mc:Fallback>
                <p:oleObj name="公式" r:id="rId7" imgW="0" imgH="0" progId="Equation.3">
                  <p:embed/>
                  <p:pic>
                    <p:nvPicPr>
                      <p:cNvPr id="0" name="Object 3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54479" y="4875841"/>
                        <a:ext cx="6069013"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 Box 13"/>
          <p:cNvSpPr txBox="1">
            <a:spLocks noChangeArrowheads="1"/>
          </p:cNvSpPr>
          <p:nvPr/>
        </p:nvSpPr>
        <p:spPr bwMode="auto">
          <a:xfrm>
            <a:off x="432833" y="5661248"/>
            <a:ext cx="8497887" cy="892175"/>
          </a:xfrm>
          <a:prstGeom prst="rect">
            <a:avLst/>
          </a:prstGeom>
          <a:noFill/>
          <a:ln w="9525">
            <a:noFill/>
            <a:miter lim="800000"/>
          </a:ln>
        </p:spPr>
        <p:txBody>
          <a:bodyPr anchor="b">
            <a:spAutoFit/>
          </a:bodyPr>
          <a:lstStyle/>
          <a:p>
            <a:pPr>
              <a:lnSpc>
                <a:spcPct val="130000"/>
              </a:lnSpc>
              <a:spcBef>
                <a:spcPct val="50000"/>
              </a:spcBef>
              <a:buFont typeface="Wingdings" charset="2"/>
              <a:buChar char="l"/>
            </a:pPr>
            <a:r>
              <a:rPr kumimoji="1" lang="zh-CN" altLang="en-US" sz="2000" b="1" dirty="0">
                <a:solidFill>
                  <a:srgbClr val="0000FF"/>
                </a:solidFill>
                <a:latin typeface="华文宋体"/>
                <a:ea typeface="华文宋体"/>
                <a:cs typeface="华文宋体"/>
                <a:sym typeface="Symbol" pitchFamily="18" charset="2"/>
              </a:rPr>
              <a:t>用热泵加热比电炉省电，因为可以从低温热源吸热，加上热泵作的功才是传给高温热源的热，就是损失的热。</a:t>
            </a:r>
            <a:endParaRPr kumimoji="1" lang="en-US" altLang="zh-CN" sz="2000" b="1" dirty="0">
              <a:solidFill>
                <a:srgbClr val="0000FF"/>
              </a:solidFill>
              <a:latin typeface="华文宋体"/>
              <a:ea typeface="华文宋体"/>
              <a:cs typeface="华文宋体"/>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0-#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标题 1"/>
          <p:cNvSpPr>
            <a:spLocks noGrp="1"/>
          </p:cNvSpPr>
          <p:nvPr>
            <p:ph type="title"/>
          </p:nvPr>
        </p:nvSpPr>
        <p:spPr/>
        <p:txBody>
          <a:bodyPr/>
          <a:lstStyle/>
          <a:p>
            <a:pPr eaLnBrk="1" hangingPunct="1"/>
            <a:r>
              <a:rPr lang="zh-CN" altLang="en-US" b="1" smtClean="0">
                <a:solidFill>
                  <a:srgbClr val="FF0000"/>
                </a:solidFill>
                <a:latin typeface="Arial Narrow"/>
              </a:rPr>
              <a:t>§3-3    热力学第二定律</a:t>
            </a:r>
            <a:endParaRPr lang="zh-CN" altLang="en-US" smtClean="0"/>
          </a:p>
        </p:txBody>
      </p:sp>
      <p:sp>
        <p:nvSpPr>
          <p:cNvPr id="3" name="内容占位符 2"/>
          <p:cNvSpPr>
            <a:spLocks noGrp="1"/>
          </p:cNvSpPr>
          <p:nvPr>
            <p:ph idx="1"/>
          </p:nvPr>
        </p:nvSpPr>
        <p:spPr>
          <a:xfrm>
            <a:off x="2555776" y="1313758"/>
            <a:ext cx="5901432" cy="2134695"/>
          </a:xfrm>
        </p:spPr>
        <p:txBody>
          <a:bodyPr rtlCol="0">
            <a:normAutofit/>
          </a:bodyPr>
          <a:lstStyle/>
          <a:p>
            <a:pPr eaLnBrk="1" fontAlgn="auto" hangingPunct="1">
              <a:spcAft>
                <a:spcPts val="0"/>
              </a:spcAft>
              <a:buFont typeface="Arial" charset="0"/>
              <a:buChar char="•"/>
              <a:defRPr/>
            </a:pPr>
            <a:r>
              <a:rPr lang="zh-CN" altLang="en-US" sz="2800" dirty="0">
                <a:latin typeface="华文行楷" pitchFamily="2" charset="-122"/>
                <a:ea typeface="华文行楷" pitchFamily="2" charset="-122"/>
              </a:rPr>
              <a:t>一、热力学第二定律文字表述</a:t>
            </a:r>
            <a:endParaRPr lang="zh-CN" altLang="en-US" sz="2800" dirty="0">
              <a:latin typeface="华文行楷" pitchFamily="2" charset="-122"/>
              <a:ea typeface="华文行楷" pitchFamily="2" charset="-122"/>
            </a:endParaRPr>
          </a:p>
          <a:p>
            <a:pPr marL="0" indent="0" eaLnBrk="1" fontAlgn="auto" hangingPunct="1">
              <a:lnSpc>
                <a:spcPct val="90000"/>
              </a:lnSpc>
              <a:spcAft>
                <a:spcPts val="0"/>
              </a:spcAft>
              <a:buFont typeface="Wingdings" charset="2"/>
              <a:buNone/>
              <a:defRPr/>
            </a:pPr>
            <a:endParaRPr lang="zh-CN" altLang="en-US" sz="2400" b="1" dirty="0">
              <a:latin typeface="宋体" charset="-122"/>
            </a:endParaRPr>
          </a:p>
          <a:p>
            <a:pPr marL="0" indent="0" eaLnBrk="1" fontAlgn="auto" hangingPunct="1">
              <a:lnSpc>
                <a:spcPct val="90000"/>
              </a:lnSpc>
              <a:spcAft>
                <a:spcPts val="0"/>
              </a:spcAft>
              <a:buFont typeface="Wingdings" charset="2"/>
              <a:buNone/>
              <a:defRPr/>
            </a:pPr>
            <a:r>
              <a:rPr lang="zh-CN" altLang="en-US" sz="2400" dirty="0">
                <a:solidFill>
                  <a:srgbClr val="0000FF"/>
                </a:solidFill>
                <a:latin typeface="宋体" charset="-122"/>
              </a:rPr>
              <a:t>   </a:t>
            </a:r>
            <a:endParaRPr lang="zh-CN" altLang="en-US" sz="2400" dirty="0">
              <a:solidFill>
                <a:srgbClr val="0000FF"/>
              </a:solidFill>
              <a:latin typeface="宋体" charset="-122"/>
            </a:endParaRPr>
          </a:p>
          <a:p>
            <a:pPr eaLnBrk="1" fontAlgn="auto" hangingPunct="1">
              <a:spcAft>
                <a:spcPts val="0"/>
              </a:spcAft>
              <a:buFont typeface="Arial" charset="0"/>
              <a:buChar char="•"/>
              <a:defRPr/>
            </a:pPr>
            <a:endParaRPr lang="zh-CN" altLang="en-US" dirty="0"/>
          </a:p>
        </p:txBody>
      </p:sp>
      <p:pic>
        <p:nvPicPr>
          <p:cNvPr id="5" name="Picture 5" descr="klx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528" y="1484784"/>
            <a:ext cx="20320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6"/>
          <p:cNvSpPr txBox="1">
            <a:spLocks noChangeArrowheads="1"/>
          </p:cNvSpPr>
          <p:nvPr/>
        </p:nvSpPr>
        <p:spPr bwMode="auto">
          <a:xfrm>
            <a:off x="323528" y="4316040"/>
            <a:ext cx="2520950" cy="153828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fontAlgn="t" hangingPunct="1">
              <a:lnSpc>
                <a:spcPct val="120000"/>
              </a:lnSpc>
            </a:pPr>
            <a:r>
              <a:rPr kumimoji="1" lang="en-US" altLang="zh-CN" sz="2800" b="0" dirty="0">
                <a:solidFill>
                  <a:srgbClr val="3333FF"/>
                </a:solidFill>
                <a:ea typeface="隶书" pitchFamily="49" charset="-122"/>
              </a:rPr>
              <a:t>     </a:t>
            </a:r>
            <a:r>
              <a:rPr kumimoji="1" lang="en-US" altLang="zh-CN" sz="2800" b="0" dirty="0" err="1">
                <a:solidFill>
                  <a:srgbClr val="3333FF"/>
                </a:solidFill>
                <a:ea typeface="隶书" pitchFamily="49" charset="-122"/>
              </a:rPr>
              <a:t>Clausius</a:t>
            </a:r>
            <a:r>
              <a:rPr kumimoji="1" lang="en-US" altLang="zh-CN" sz="2800" b="0" dirty="0">
                <a:solidFill>
                  <a:srgbClr val="3333FF"/>
                </a:solidFill>
                <a:ea typeface="隶书" pitchFamily="49" charset="-122"/>
              </a:rPr>
              <a:t>  </a:t>
            </a:r>
            <a:endParaRPr kumimoji="1" lang="en-US" altLang="zh-CN" sz="2800" b="0" dirty="0">
              <a:solidFill>
                <a:srgbClr val="3333FF"/>
              </a:solidFill>
              <a:ea typeface="隶书" pitchFamily="49" charset="-122"/>
            </a:endParaRPr>
          </a:p>
          <a:p>
            <a:pPr algn="l" eaLnBrk="1" fontAlgn="t" hangingPunct="1">
              <a:lnSpc>
                <a:spcPct val="120000"/>
              </a:lnSpc>
            </a:pPr>
            <a:r>
              <a:rPr kumimoji="1" lang="en-US" altLang="zh-CN" sz="2800" b="0" dirty="0">
                <a:solidFill>
                  <a:srgbClr val="3333FF"/>
                </a:solidFill>
                <a:ea typeface="隶书" pitchFamily="49" charset="-122"/>
              </a:rPr>
              <a:t>  (1822—1888) </a:t>
            </a:r>
            <a:endParaRPr kumimoji="1" lang="en-US" altLang="zh-CN" sz="2800" b="0" dirty="0">
              <a:solidFill>
                <a:srgbClr val="3333FF"/>
              </a:solidFill>
              <a:ea typeface="隶书" pitchFamily="49" charset="-122"/>
            </a:endParaRPr>
          </a:p>
          <a:p>
            <a:pPr algn="l" eaLnBrk="1" fontAlgn="t" hangingPunct="1">
              <a:lnSpc>
                <a:spcPct val="120000"/>
              </a:lnSpc>
            </a:pPr>
            <a:r>
              <a:rPr kumimoji="1" lang="zh-CN" altLang="en-US" sz="2800" b="0" dirty="0">
                <a:solidFill>
                  <a:srgbClr val="3333FF"/>
                </a:solidFill>
                <a:ea typeface="隶书" pitchFamily="49" charset="-122"/>
              </a:rPr>
              <a:t>德国物理学家</a:t>
            </a:r>
            <a:endParaRPr kumimoji="1" lang="zh-CN" altLang="en-US" sz="2800" b="0" dirty="0">
              <a:solidFill>
                <a:srgbClr val="3333FF"/>
              </a:solidFill>
              <a:ea typeface="隶书" pitchFamily="49" charset="-122"/>
            </a:endParaRPr>
          </a:p>
        </p:txBody>
      </p:sp>
      <p:sp>
        <p:nvSpPr>
          <p:cNvPr id="7" name="Text Box 4"/>
          <p:cNvSpPr txBox="1">
            <a:spLocks noChangeArrowheads="1"/>
          </p:cNvSpPr>
          <p:nvPr/>
        </p:nvSpPr>
        <p:spPr bwMode="auto">
          <a:xfrm>
            <a:off x="2987824" y="1988840"/>
            <a:ext cx="5775176"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spcBef>
                <a:spcPct val="50000"/>
              </a:spcBef>
            </a:pPr>
            <a:r>
              <a:rPr kumimoji="1" lang="en-US" altLang="zh-CN" sz="3200" dirty="0">
                <a:solidFill>
                  <a:srgbClr val="FF3300"/>
                </a:solidFill>
                <a:ea typeface="黑体" pitchFamily="2" charset="-122"/>
              </a:rPr>
              <a:t>(1) </a:t>
            </a:r>
            <a:r>
              <a:rPr kumimoji="1" lang="zh-CN" altLang="en-US" sz="3200" dirty="0">
                <a:solidFill>
                  <a:srgbClr val="FF3300"/>
                </a:solidFill>
                <a:ea typeface="黑体" pitchFamily="2" charset="-122"/>
              </a:rPr>
              <a:t>克劳修斯</a:t>
            </a:r>
            <a:r>
              <a:rPr kumimoji="1" lang="en-US" altLang="zh-CN" sz="3200" dirty="0">
                <a:solidFill>
                  <a:srgbClr val="FF3300"/>
                </a:solidFill>
                <a:ea typeface="黑体" pitchFamily="2" charset="-122"/>
              </a:rPr>
              <a:t>(</a:t>
            </a:r>
            <a:r>
              <a:rPr kumimoji="1" lang="en-US" altLang="zh-CN" sz="3200" dirty="0" err="1">
                <a:solidFill>
                  <a:srgbClr val="FF3300"/>
                </a:solidFill>
                <a:ea typeface="黑体" pitchFamily="2" charset="-122"/>
              </a:rPr>
              <a:t>Clausius</a:t>
            </a:r>
            <a:r>
              <a:rPr kumimoji="1" lang="en-US" altLang="zh-CN" sz="3200" dirty="0">
                <a:solidFill>
                  <a:srgbClr val="FF3300"/>
                </a:solidFill>
                <a:ea typeface="黑体" pitchFamily="2" charset="-122"/>
              </a:rPr>
              <a:t>, R)</a:t>
            </a:r>
            <a:r>
              <a:rPr kumimoji="1" lang="zh-CN" altLang="en-US" sz="3200" dirty="0">
                <a:solidFill>
                  <a:srgbClr val="FF3300"/>
                </a:solidFill>
                <a:ea typeface="黑体" pitchFamily="2" charset="-122"/>
              </a:rPr>
              <a:t>说法：</a:t>
            </a:r>
            <a:endParaRPr kumimoji="1" lang="zh-CN" altLang="en-US" sz="3200" dirty="0">
              <a:solidFill>
                <a:srgbClr val="FF3300"/>
              </a:solidFill>
              <a:ea typeface="黑体" pitchFamily="2" charset="-122"/>
            </a:endParaRPr>
          </a:p>
          <a:p>
            <a:pPr algn="l" eaLnBrk="1" hangingPunct="1">
              <a:spcBef>
                <a:spcPct val="50000"/>
              </a:spcBef>
            </a:pPr>
            <a:r>
              <a:rPr kumimoji="1" lang="zh-CN" altLang="en-US" sz="3200" dirty="0">
                <a:ea typeface="黑体" pitchFamily="2" charset="-122"/>
              </a:rPr>
              <a:t>不可能把热从低温物体传到高温物体而</a:t>
            </a:r>
            <a:r>
              <a:rPr kumimoji="1" lang="zh-CN" altLang="en-US" sz="3200" dirty="0">
                <a:solidFill>
                  <a:srgbClr val="FF0000"/>
                </a:solidFill>
                <a:ea typeface="黑体" pitchFamily="2" charset="-122"/>
              </a:rPr>
              <a:t>不引起其它变化。</a:t>
            </a:r>
            <a:endParaRPr kumimoji="1" lang="zh-CN" altLang="en-US" sz="3200" dirty="0">
              <a:solidFill>
                <a:srgbClr val="FF0000"/>
              </a:solidFill>
              <a:ea typeface="黑体" pitchFamily="2" charset="-122"/>
            </a:endParaRPr>
          </a:p>
          <a:p>
            <a:pPr algn="l" eaLnBrk="1" hangingPunct="1">
              <a:spcBef>
                <a:spcPct val="50000"/>
              </a:spcBef>
            </a:pPr>
            <a:r>
              <a:rPr kumimoji="1" lang="zh-CN" altLang="en-US" sz="3200" dirty="0" smtClean="0">
                <a:ea typeface="黑体" pitchFamily="2" charset="-122"/>
              </a:rPr>
              <a:t>即热</a:t>
            </a:r>
            <a:r>
              <a:rPr kumimoji="1" lang="zh-CN" altLang="en-US" sz="3200" dirty="0">
                <a:ea typeface="黑体" pitchFamily="2" charset="-122"/>
              </a:rPr>
              <a:t>不能</a:t>
            </a:r>
            <a:r>
              <a:rPr kumimoji="1" lang="zh-CN" altLang="en-US" sz="3200" dirty="0">
                <a:solidFill>
                  <a:srgbClr val="33CC33"/>
                </a:solidFill>
                <a:ea typeface="黑体" pitchFamily="2" charset="-122"/>
              </a:rPr>
              <a:t>自动</a:t>
            </a:r>
            <a:r>
              <a:rPr kumimoji="1" lang="zh-CN" altLang="en-US" sz="3200" dirty="0">
                <a:ea typeface="黑体" pitchFamily="2" charset="-122"/>
              </a:rPr>
              <a:t>从</a:t>
            </a:r>
            <a:r>
              <a:rPr kumimoji="1" lang="zh-CN" altLang="en-US" sz="3200" dirty="0">
                <a:solidFill>
                  <a:srgbClr val="0000FF"/>
                </a:solidFill>
                <a:ea typeface="黑体" pitchFamily="2" charset="-122"/>
              </a:rPr>
              <a:t>低温</a:t>
            </a:r>
            <a:r>
              <a:rPr kumimoji="1" lang="zh-CN" altLang="en-US" sz="3200" dirty="0">
                <a:ea typeface="黑体" pitchFamily="2" charset="-122"/>
              </a:rPr>
              <a:t>流向</a:t>
            </a:r>
            <a:r>
              <a:rPr kumimoji="1" lang="zh-CN" altLang="en-US" sz="3200" dirty="0">
                <a:solidFill>
                  <a:srgbClr val="FF3300"/>
                </a:solidFill>
                <a:ea typeface="黑体" pitchFamily="2" charset="-122"/>
              </a:rPr>
              <a:t>高温</a:t>
            </a:r>
            <a:r>
              <a:rPr kumimoji="1" lang="zh-CN" altLang="en-US" sz="3200" dirty="0">
                <a:ea typeface="黑体" pitchFamily="2" charset="-122"/>
              </a:rPr>
              <a:t>      </a:t>
            </a:r>
            <a:endParaRPr kumimoji="1" lang="zh-CN" altLang="en-US" sz="3200" dirty="0">
              <a:ea typeface="黑体" pitchFamily="2" charset="-122"/>
            </a:endParaRPr>
          </a:p>
          <a:p>
            <a:pPr algn="l" eaLnBrk="1" hangingPunct="1">
              <a:spcBef>
                <a:spcPct val="50000"/>
              </a:spcBef>
            </a:pPr>
            <a:r>
              <a:rPr kumimoji="1" lang="zh-CN" altLang="en-US" sz="2400" dirty="0">
                <a:ea typeface="黑体" pitchFamily="2" charset="-122"/>
              </a:rPr>
              <a:t>    </a:t>
            </a:r>
            <a:endParaRPr kumimoji="1" lang="zh-CN" altLang="en-US" sz="2400" dirty="0">
              <a:ea typeface="黑体" pitchFamily="2" charset="-122"/>
            </a:endParaRPr>
          </a:p>
        </p:txBody>
      </p:sp>
      <p:sp>
        <p:nvSpPr>
          <p:cNvPr id="8" name="Text Box 5"/>
          <p:cNvSpPr txBox="1">
            <a:spLocks noChangeArrowheads="1"/>
          </p:cNvSpPr>
          <p:nvPr/>
        </p:nvSpPr>
        <p:spPr bwMode="auto">
          <a:xfrm>
            <a:off x="2987824" y="4627983"/>
            <a:ext cx="5790431" cy="8309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spcBef>
                <a:spcPct val="50000"/>
              </a:spcBef>
            </a:pPr>
            <a:r>
              <a:rPr kumimoji="1" lang="zh-CN" altLang="en-US" sz="2400" dirty="0"/>
              <a:t>克劳修斯说法，反映了</a:t>
            </a:r>
            <a:r>
              <a:rPr kumimoji="1" lang="zh-CN" altLang="en-US" sz="2400" dirty="0">
                <a:solidFill>
                  <a:srgbClr val="FF0000"/>
                </a:solidFill>
              </a:rPr>
              <a:t>传热过程的不可逆性</a:t>
            </a:r>
            <a:r>
              <a:rPr kumimoji="1" lang="zh-CN" altLang="en-US" sz="2400" dirty="0"/>
              <a:t>。</a:t>
            </a:r>
            <a:endParaRPr kumimoji="1"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4" presetClass="entr" presetSubtype="0" fill="hold" grpId="0" nodeType="clickEffect">
                                  <p:stCondLst>
                                    <p:cond delay="0"/>
                                  </p:stCondLst>
                                  <p:childTnLst>
                                    <p:set>
                                      <p:cBhvr>
                                        <p:cTn id="15" dur="1" fill="hold">
                                          <p:stCondLst>
                                            <p:cond delay="499"/>
                                          </p:stCondLst>
                                        </p:cTn>
                                        <p:tgtEl>
                                          <p:spTgt spid="7">
                                            <p:txEl>
                                              <p:pRg st="0" end="0"/>
                                            </p:txEl>
                                          </p:spTgt>
                                        </p:tgtEl>
                                        <p:attrNameLst>
                                          <p:attrName>style.visibility</p:attrName>
                                        </p:attrNameLst>
                                      </p:cBhvr>
                                      <p:to>
                                        <p:strVal val="visible"/>
                                      </p:to>
                                    </p:set>
                                    <p:anim to="" calcmode="lin" valueType="num">
                                      <p:cBhvr>
                                        <p:cTn id="16" dur="1" fill="hold"/>
                                        <p:tgtEl>
                                          <p:spTgt spid="7">
                                            <p:txEl>
                                              <p:pRg st="0" end="0"/>
                                            </p:txEl>
                                          </p:spTgt>
                                        </p:tgtEl>
                                      </p:cBhvr>
                                    </p:anim>
                                  </p:childTnLst>
                                </p:cTn>
                              </p:par>
                            </p:childTnLst>
                          </p:cTn>
                        </p:par>
                      </p:childTnLst>
                    </p:cTn>
                  </p:par>
                  <p:par>
                    <p:cTn id="17" fill="hold">
                      <p:stCondLst>
                        <p:cond delay="indefinite"/>
                      </p:stCondLst>
                      <p:childTnLst>
                        <p:par>
                          <p:cTn id="18" fill="hold">
                            <p:stCondLst>
                              <p:cond delay="0"/>
                            </p:stCondLst>
                            <p:childTnLst>
                              <p:par>
                                <p:cTn id="19" presetID="24" presetClass="entr" presetSubtype="0" fill="hold" grpId="0" nodeType="clickEffect">
                                  <p:stCondLst>
                                    <p:cond delay="0"/>
                                  </p:stCondLst>
                                  <p:childTnLst>
                                    <p:set>
                                      <p:cBhvr>
                                        <p:cTn id="20" dur="1" fill="hold">
                                          <p:stCondLst>
                                            <p:cond delay="499"/>
                                          </p:stCondLst>
                                        </p:cTn>
                                        <p:tgtEl>
                                          <p:spTgt spid="7">
                                            <p:txEl>
                                              <p:pRg st="1" end="1"/>
                                            </p:txEl>
                                          </p:spTgt>
                                        </p:tgtEl>
                                        <p:attrNameLst>
                                          <p:attrName>style.visibility</p:attrName>
                                        </p:attrNameLst>
                                      </p:cBhvr>
                                      <p:to>
                                        <p:strVal val="visible"/>
                                      </p:to>
                                    </p:set>
                                    <p:anim to="" calcmode="lin" valueType="num">
                                      <p:cBhvr>
                                        <p:cTn id="21" dur="1" fill="hold"/>
                                        <p:tgtEl>
                                          <p:spTgt spid="7">
                                            <p:txEl>
                                              <p:pRg st="1" end="1"/>
                                            </p:txEl>
                                          </p:spTgt>
                                        </p:tgtEl>
                                      </p:cBhvr>
                                    </p:anim>
                                  </p:childTnLst>
                                </p:cTn>
                              </p:par>
                            </p:childTnLst>
                          </p:cTn>
                        </p:par>
                      </p:childTnLst>
                    </p:cTn>
                  </p:par>
                  <p:par>
                    <p:cTn id="22" fill="hold">
                      <p:stCondLst>
                        <p:cond delay="indefinite"/>
                      </p:stCondLst>
                      <p:childTnLst>
                        <p:par>
                          <p:cTn id="23" fill="hold">
                            <p:stCondLst>
                              <p:cond delay="0"/>
                            </p:stCondLst>
                            <p:childTnLst>
                              <p:par>
                                <p:cTn id="24" presetID="24" presetClass="entr" presetSubtype="0" fill="hold" grpId="0" nodeType="clickEffect">
                                  <p:stCondLst>
                                    <p:cond delay="0"/>
                                  </p:stCondLst>
                                  <p:childTnLst>
                                    <p:set>
                                      <p:cBhvr>
                                        <p:cTn id="25" dur="1" fill="hold">
                                          <p:stCondLst>
                                            <p:cond delay="499"/>
                                          </p:stCondLst>
                                        </p:cTn>
                                        <p:tgtEl>
                                          <p:spTgt spid="7">
                                            <p:txEl>
                                              <p:pRg st="2" end="2"/>
                                            </p:txEl>
                                          </p:spTgt>
                                        </p:tgtEl>
                                        <p:attrNameLst>
                                          <p:attrName>style.visibility</p:attrName>
                                        </p:attrNameLst>
                                      </p:cBhvr>
                                      <p:to>
                                        <p:strVal val="visible"/>
                                      </p:to>
                                    </p:set>
                                    <p:anim to="" calcmode="lin" valueType="num">
                                      <p:cBhvr>
                                        <p:cTn id="26" dur="1" fill="hold"/>
                                        <p:tgtEl>
                                          <p:spTgt spid="7">
                                            <p:txEl>
                                              <p:pRg st="2" end="2"/>
                                            </p:txEl>
                                          </p:spTgt>
                                        </p:tgtEl>
                                      </p:cBhvr>
                                    </p:anim>
                                  </p:childTnLst>
                                </p:cTn>
                              </p:par>
                            </p:childTnLst>
                          </p:cTn>
                        </p:par>
                      </p:childTnLst>
                    </p:cTn>
                  </p:par>
                  <p:par>
                    <p:cTn id="27" fill="hold">
                      <p:stCondLst>
                        <p:cond delay="indefinite"/>
                      </p:stCondLst>
                      <p:childTnLst>
                        <p:par>
                          <p:cTn id="28" fill="hold">
                            <p:stCondLst>
                              <p:cond delay="0"/>
                            </p:stCondLst>
                            <p:childTnLst>
                              <p:par>
                                <p:cTn id="29" presetID="24" presetClass="entr" presetSubtype="0" fill="hold" grpId="0" nodeType="clickEffect">
                                  <p:stCondLst>
                                    <p:cond delay="0"/>
                                  </p:stCondLst>
                                  <p:childTnLst>
                                    <p:set>
                                      <p:cBhvr>
                                        <p:cTn id="30" dur="1" fill="hold">
                                          <p:stCondLst>
                                            <p:cond delay="499"/>
                                          </p:stCondLst>
                                        </p:cTn>
                                        <p:tgtEl>
                                          <p:spTgt spid="7">
                                            <p:txEl>
                                              <p:pRg st="3" end="3"/>
                                            </p:txEl>
                                          </p:spTgt>
                                        </p:tgtEl>
                                        <p:attrNameLst>
                                          <p:attrName>style.visibility</p:attrName>
                                        </p:attrNameLst>
                                      </p:cBhvr>
                                      <p:to>
                                        <p:strVal val="visible"/>
                                      </p:to>
                                    </p:set>
                                    <p:anim to="" calcmode="lin" valueType="num">
                                      <p:cBhvr>
                                        <p:cTn id="31" dur="1" fill="hold"/>
                                        <p:tgtEl>
                                          <p:spTgt spid="7">
                                            <p:txEl>
                                              <p:pRg st="3" end="3"/>
                                            </p:txEl>
                                          </p:spTgt>
                                        </p:tgtEl>
                                      </p:cBhvr>
                                    </p:anim>
                                  </p:childTnLst>
                                </p:cTn>
                              </p:par>
                            </p:childTnLst>
                          </p:cTn>
                        </p:par>
                      </p:childTnLst>
                    </p:cTn>
                  </p:par>
                  <p:par>
                    <p:cTn id="32" fill="hold">
                      <p:stCondLst>
                        <p:cond delay="indefinite"/>
                      </p:stCondLst>
                      <p:childTnLst>
                        <p:par>
                          <p:cTn id="33" fill="hold">
                            <p:stCondLst>
                              <p:cond delay="0"/>
                            </p:stCondLst>
                            <p:childTnLst>
                              <p:par>
                                <p:cTn id="34" presetID="24" presetClass="entr" presetSubtype="0" fill="hold" grpId="0" nodeType="clickEffect">
                                  <p:stCondLst>
                                    <p:cond delay="0"/>
                                  </p:stCondLst>
                                  <p:childTnLst>
                                    <p:set>
                                      <p:cBhvr>
                                        <p:cTn id="35" dur="1" fill="hold">
                                          <p:stCondLst>
                                            <p:cond delay="499"/>
                                          </p:stCondLst>
                                        </p:cTn>
                                        <p:tgtEl>
                                          <p:spTgt spid="8"/>
                                        </p:tgtEl>
                                        <p:attrNameLst>
                                          <p:attrName>style.visibility</p:attrName>
                                        </p:attrNameLst>
                                      </p:cBhvr>
                                      <p:to>
                                        <p:strVal val="visible"/>
                                      </p:to>
                                    </p:set>
                                    <p:anim to="" calcmode="lin" valueType="num">
                                      <p:cBhvr>
                                        <p:cTn id="36" dur="1" fill="hold"/>
                                        <p:tgtEl>
                                          <p:spTgt spid="8"/>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build="p"/>
      <p:bldP spid="8"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0295" y="692696"/>
            <a:ext cx="8640960" cy="3748719"/>
          </a:xfrm>
          <a:prstGeom prst="rect">
            <a:avLst/>
          </a:prstGeom>
        </p:spPr>
        <p:txBody>
          <a:bodyPr wrap="square">
            <a:spAutoFit/>
          </a:bodyPr>
          <a:lstStyle/>
          <a:p>
            <a:pPr marL="0" indent="0" eaLnBrk="1" fontAlgn="auto" hangingPunct="1">
              <a:lnSpc>
                <a:spcPct val="90000"/>
              </a:lnSpc>
              <a:spcAft>
                <a:spcPts val="0"/>
              </a:spcAft>
              <a:buFont typeface="Wingdings" charset="2"/>
              <a:buNone/>
              <a:defRPr/>
            </a:pPr>
            <a:r>
              <a:rPr lang="zh-CN" altLang="en-US" sz="2400" b="1" dirty="0">
                <a:latin typeface="宋体" charset="-122"/>
              </a:rPr>
              <a:t>２．开尔文说法：</a:t>
            </a:r>
            <a:endParaRPr lang="zh-CN" altLang="en-US" sz="2400" b="1" dirty="0">
              <a:latin typeface="宋体" charset="-122"/>
            </a:endParaRPr>
          </a:p>
          <a:p>
            <a:pPr marL="0" indent="0" eaLnBrk="1" fontAlgn="auto" hangingPunct="1">
              <a:lnSpc>
                <a:spcPct val="90000"/>
              </a:lnSpc>
              <a:spcAft>
                <a:spcPts val="0"/>
              </a:spcAft>
              <a:buFont typeface="Wingdings" charset="2"/>
              <a:buNone/>
              <a:defRPr/>
            </a:pPr>
            <a:r>
              <a:rPr lang="zh-CN" altLang="en-US" sz="2400" dirty="0">
                <a:solidFill>
                  <a:srgbClr val="0000FF"/>
                </a:solidFill>
                <a:latin typeface="宋体" charset="-122"/>
              </a:rPr>
              <a:t>   </a:t>
            </a:r>
            <a:r>
              <a:rPr lang="zh-CN" altLang="en-US" sz="2400" dirty="0" smtClean="0">
                <a:solidFill>
                  <a:srgbClr val="0000FF"/>
                </a:solidFill>
                <a:latin typeface="宋体" charset="-122"/>
              </a:rPr>
              <a:t>不能</a:t>
            </a:r>
            <a:r>
              <a:rPr lang="zh-CN" altLang="en-US" sz="2400" dirty="0">
                <a:solidFill>
                  <a:srgbClr val="0000FF"/>
                </a:solidFill>
                <a:latin typeface="宋体" charset="-122"/>
              </a:rPr>
              <a:t>从单一热源吸热作功</a:t>
            </a:r>
            <a:r>
              <a:rPr lang="zh-CN" altLang="en-US" sz="2400" b="1" dirty="0">
                <a:solidFill>
                  <a:srgbClr val="C00000"/>
                </a:solidFill>
                <a:latin typeface="宋体" charset="-122"/>
              </a:rPr>
              <a:t>而无其它变化</a:t>
            </a:r>
            <a:r>
              <a:rPr lang="zh-CN" altLang="en-US" sz="2400" b="1" dirty="0">
                <a:latin typeface="宋体" charset="-122"/>
              </a:rPr>
              <a:t>，</a:t>
            </a:r>
            <a:r>
              <a:rPr lang="zh-CN" altLang="en-US" sz="2400" dirty="0">
                <a:solidFill>
                  <a:srgbClr val="0000FF"/>
                </a:solidFill>
                <a:latin typeface="宋体" charset="-122"/>
              </a:rPr>
              <a:t>或第二类永动机不能实现</a:t>
            </a:r>
            <a:r>
              <a:rPr lang="zh-CN" altLang="en-US" sz="2400" dirty="0" smtClean="0">
                <a:solidFill>
                  <a:srgbClr val="0000FF"/>
                </a:solidFill>
                <a:latin typeface="宋体" charset="-122"/>
              </a:rPr>
              <a:t>。（虽然不违反能量守恒定律）</a:t>
            </a:r>
            <a:endParaRPr lang="zh-CN" altLang="en-US" sz="2400" dirty="0">
              <a:solidFill>
                <a:srgbClr val="0000FF"/>
              </a:solidFill>
              <a:latin typeface="宋体" charset="-122"/>
            </a:endParaRPr>
          </a:p>
          <a:p>
            <a:pPr marL="0" indent="0" eaLnBrk="1" fontAlgn="auto" hangingPunct="1">
              <a:lnSpc>
                <a:spcPct val="90000"/>
              </a:lnSpc>
              <a:spcAft>
                <a:spcPts val="0"/>
              </a:spcAft>
              <a:buFont typeface="Wingdings" charset="2"/>
              <a:buNone/>
              <a:defRPr/>
            </a:pPr>
            <a:endParaRPr lang="en-US" altLang="zh-CN" sz="2400" dirty="0" smtClean="0">
              <a:solidFill>
                <a:srgbClr val="0000FF"/>
              </a:solidFill>
              <a:latin typeface="华文行楷" pitchFamily="2" charset="-122"/>
              <a:ea typeface="华文行楷" pitchFamily="2" charset="-122"/>
            </a:endParaRPr>
          </a:p>
          <a:p>
            <a:pPr marL="0" indent="0" eaLnBrk="1" fontAlgn="auto" hangingPunct="1">
              <a:lnSpc>
                <a:spcPct val="90000"/>
              </a:lnSpc>
              <a:spcAft>
                <a:spcPts val="0"/>
              </a:spcAft>
              <a:buFont typeface="Wingdings" charset="2"/>
              <a:buNone/>
              <a:defRPr/>
            </a:pPr>
            <a:endParaRPr lang="en-US" altLang="zh-CN" sz="2400" dirty="0">
              <a:solidFill>
                <a:srgbClr val="0000FF"/>
              </a:solidFill>
              <a:latin typeface="华文行楷" pitchFamily="2" charset="-122"/>
              <a:ea typeface="华文行楷" pitchFamily="2" charset="-122"/>
            </a:endParaRPr>
          </a:p>
          <a:p>
            <a:pPr marL="0" indent="0" eaLnBrk="1" fontAlgn="auto" hangingPunct="1">
              <a:lnSpc>
                <a:spcPct val="90000"/>
              </a:lnSpc>
              <a:spcAft>
                <a:spcPts val="0"/>
              </a:spcAft>
              <a:buFont typeface="Wingdings" charset="2"/>
              <a:buNone/>
              <a:defRPr/>
            </a:pPr>
            <a:endParaRPr lang="en-US" altLang="zh-CN" sz="2400" dirty="0" smtClean="0">
              <a:solidFill>
                <a:srgbClr val="0000FF"/>
              </a:solidFill>
              <a:latin typeface="华文行楷" pitchFamily="2" charset="-122"/>
              <a:ea typeface="华文行楷" pitchFamily="2" charset="-122"/>
            </a:endParaRPr>
          </a:p>
          <a:p>
            <a:pPr marL="0" indent="0" eaLnBrk="1" fontAlgn="auto" hangingPunct="1">
              <a:lnSpc>
                <a:spcPct val="90000"/>
              </a:lnSpc>
              <a:spcAft>
                <a:spcPts val="0"/>
              </a:spcAft>
              <a:buFont typeface="Wingdings" charset="2"/>
              <a:buNone/>
              <a:defRPr/>
            </a:pPr>
            <a:endParaRPr lang="en-US" altLang="zh-CN" sz="2400" dirty="0">
              <a:solidFill>
                <a:srgbClr val="0000FF"/>
              </a:solidFill>
              <a:latin typeface="华文行楷" pitchFamily="2" charset="-122"/>
              <a:ea typeface="华文行楷" pitchFamily="2" charset="-122"/>
            </a:endParaRPr>
          </a:p>
          <a:p>
            <a:pPr marL="0" indent="0" eaLnBrk="1" fontAlgn="auto" hangingPunct="1">
              <a:lnSpc>
                <a:spcPct val="90000"/>
              </a:lnSpc>
              <a:spcAft>
                <a:spcPts val="0"/>
              </a:spcAft>
              <a:buFont typeface="Wingdings" charset="2"/>
              <a:buNone/>
              <a:defRPr/>
            </a:pPr>
            <a:endParaRPr lang="en-US" altLang="zh-CN" sz="3200" dirty="0" smtClean="0">
              <a:solidFill>
                <a:srgbClr val="0000FF"/>
              </a:solidFill>
              <a:latin typeface="华文行楷" pitchFamily="2" charset="-122"/>
              <a:ea typeface="华文行楷" pitchFamily="2" charset="-122"/>
            </a:endParaRPr>
          </a:p>
          <a:p>
            <a:pPr marL="0" indent="0" eaLnBrk="1" fontAlgn="auto" hangingPunct="1">
              <a:lnSpc>
                <a:spcPct val="90000"/>
              </a:lnSpc>
              <a:spcAft>
                <a:spcPts val="0"/>
              </a:spcAft>
              <a:buFont typeface="Wingdings" charset="2"/>
              <a:buNone/>
              <a:defRPr/>
            </a:pPr>
            <a:r>
              <a:rPr lang="zh-CN" altLang="en-US" sz="3200" dirty="0" smtClean="0">
                <a:solidFill>
                  <a:srgbClr val="0000FF"/>
                </a:solidFill>
                <a:latin typeface="华文行楷" pitchFamily="2" charset="-122"/>
                <a:ea typeface="华文行楷" pitchFamily="2" charset="-122"/>
              </a:rPr>
              <a:t>热力学第二定律</a:t>
            </a:r>
            <a:r>
              <a:rPr lang="zh-CN" altLang="en-US" sz="3200" dirty="0">
                <a:solidFill>
                  <a:srgbClr val="0000FF"/>
                </a:solidFill>
                <a:latin typeface="华文行楷" pitchFamily="2" charset="-122"/>
                <a:ea typeface="华文行楷" pitchFamily="2" charset="-122"/>
              </a:rPr>
              <a:t>的两种表述是等效</a:t>
            </a:r>
            <a:r>
              <a:rPr lang="zh-CN" altLang="en-US" sz="3200" dirty="0" smtClean="0">
                <a:solidFill>
                  <a:srgbClr val="0000FF"/>
                </a:solidFill>
                <a:latin typeface="华文行楷" pitchFamily="2" charset="-122"/>
                <a:ea typeface="华文行楷" pitchFamily="2" charset="-122"/>
              </a:rPr>
              <a:t>的：一</a:t>
            </a:r>
            <a:r>
              <a:rPr lang="zh-CN" altLang="en-US" sz="3200" dirty="0">
                <a:solidFill>
                  <a:srgbClr val="0000FF"/>
                </a:solidFill>
                <a:latin typeface="华文行楷" pitchFamily="2" charset="-122"/>
                <a:ea typeface="华文行楷" pitchFamily="2" charset="-122"/>
              </a:rPr>
              <a:t>种正确另一种也正确，违反一种必然违反另一种。</a:t>
            </a:r>
            <a:endParaRPr lang="en-US" altLang="zh-CN" sz="3200" dirty="0">
              <a:solidFill>
                <a:srgbClr val="0000FF"/>
              </a:solidFill>
              <a:latin typeface="华文行楷" pitchFamily="2" charset="-122"/>
              <a:ea typeface="华文行楷" pitchFamily="2" charset="-122"/>
            </a:endParaRPr>
          </a:p>
        </p:txBody>
      </p:sp>
      <p:sp>
        <p:nvSpPr>
          <p:cNvPr id="5" name="Text Box 5"/>
          <p:cNvSpPr txBox="1">
            <a:spLocks noChangeArrowheads="1"/>
          </p:cNvSpPr>
          <p:nvPr/>
        </p:nvSpPr>
        <p:spPr bwMode="auto">
          <a:xfrm>
            <a:off x="683568" y="2595141"/>
            <a:ext cx="69342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a:r>
              <a:rPr kumimoji="1" lang="zh-CN" altLang="en-US" sz="2400" dirty="0">
                <a:latin typeface="宋体" charset="-122"/>
              </a:rPr>
              <a:t>开尔文说法</a:t>
            </a:r>
            <a:r>
              <a:rPr lang="zh-CN" altLang="en-US" sz="2400" dirty="0"/>
              <a:t>说明了</a:t>
            </a:r>
            <a:r>
              <a:rPr lang="zh-CN" altLang="en-US" sz="2400" dirty="0">
                <a:solidFill>
                  <a:srgbClr val="0000FF"/>
                </a:solidFill>
              </a:rPr>
              <a:t>功转变为热的过程的不可逆性</a:t>
            </a:r>
            <a:r>
              <a:rPr lang="zh-CN" altLang="en-US" sz="2400" dirty="0"/>
              <a:t>。</a:t>
            </a:r>
            <a:endParaRPr lang="zh-CN" altLang="en-US" sz="2400" dirty="0"/>
          </a:p>
        </p:txBody>
      </p:sp>
      <p:sp>
        <p:nvSpPr>
          <p:cNvPr id="6" name="Text Box 5"/>
          <p:cNvSpPr txBox="1">
            <a:spLocks noChangeArrowheads="1"/>
          </p:cNvSpPr>
          <p:nvPr/>
        </p:nvSpPr>
        <p:spPr bwMode="auto">
          <a:xfrm>
            <a:off x="527467" y="1772816"/>
            <a:ext cx="8153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a:r>
              <a:rPr lang="zh-CN" altLang="en-US" sz="2400" dirty="0">
                <a:solidFill>
                  <a:srgbClr val="FF0000"/>
                </a:solidFill>
              </a:rPr>
              <a:t>第二类永动机：</a:t>
            </a:r>
            <a:r>
              <a:rPr lang="zh-CN" altLang="en-US" sz="2400" dirty="0"/>
              <a:t>从单一热源吸热而不断做功的机器</a:t>
            </a:r>
            <a:endParaRPr lang="zh-CN" altLang="en-US" sz="2400" dirty="0"/>
          </a:p>
          <a:p>
            <a:pPr algn="l"/>
            <a:r>
              <a:rPr lang="zh-CN" altLang="en-US" sz="2400" dirty="0"/>
              <a:t>                            </a:t>
            </a:r>
            <a:r>
              <a:rPr lang="en-US" altLang="zh-CN" sz="2400" dirty="0"/>
              <a:t>(</a:t>
            </a:r>
            <a:r>
              <a:rPr lang="zh-CN" altLang="en-US" sz="2400" dirty="0"/>
              <a:t>例</a:t>
            </a:r>
            <a:r>
              <a:rPr lang="en-US" altLang="zh-CN" sz="2400" dirty="0"/>
              <a:t>:</a:t>
            </a:r>
            <a:r>
              <a:rPr lang="zh-CN" altLang="en-US" sz="2400" dirty="0"/>
              <a:t>利用海水的热量而自动行驶的轮船</a:t>
            </a:r>
            <a:r>
              <a:rPr lang="en-US" altLang="zh-CN" sz="2400" dirty="0"/>
              <a:t>)</a:t>
            </a:r>
            <a:r>
              <a:rPr lang="zh-CN" altLang="en-US" sz="2400" dirty="0"/>
              <a:t>。</a:t>
            </a:r>
            <a:endParaRPr lang="zh-CN" altLang="en-US" sz="2400" dirty="0"/>
          </a:p>
        </p:txBody>
      </p:sp>
      <p:sp>
        <p:nvSpPr>
          <p:cNvPr id="2" name="矩形 1"/>
          <p:cNvSpPr/>
          <p:nvPr/>
        </p:nvSpPr>
        <p:spPr>
          <a:xfrm>
            <a:off x="247156" y="4653136"/>
            <a:ext cx="8727262" cy="1255728"/>
          </a:xfrm>
          <a:prstGeom prst="rect">
            <a:avLst/>
          </a:prstGeom>
        </p:spPr>
        <p:txBody>
          <a:bodyPr wrap="square">
            <a:spAutoFit/>
          </a:bodyPr>
          <a:lstStyle/>
          <a:p>
            <a:pPr eaLnBrk="1" hangingPunct="1">
              <a:lnSpc>
                <a:spcPct val="90000"/>
              </a:lnSpc>
            </a:pPr>
            <a:r>
              <a:rPr lang="zh-CN" altLang="en-US" sz="2800" b="1" dirty="0">
                <a:solidFill>
                  <a:srgbClr val="FF0000"/>
                </a:solidFill>
                <a:latin typeface="华文新魏" pitchFamily="2" charset="-122"/>
              </a:rPr>
              <a:t>结论</a:t>
            </a:r>
            <a:r>
              <a:rPr lang="en-US" altLang="zh-CN" sz="2800" b="1" dirty="0">
                <a:solidFill>
                  <a:srgbClr val="FF0000"/>
                </a:solidFill>
                <a:latin typeface="华文新魏" pitchFamily="2" charset="-122"/>
              </a:rPr>
              <a:t>:</a:t>
            </a:r>
            <a:endParaRPr lang="en-US" altLang="zh-CN" sz="2800" b="1" dirty="0">
              <a:solidFill>
                <a:srgbClr val="FF0000"/>
              </a:solidFill>
              <a:latin typeface="华文新魏" pitchFamily="2" charset="-122"/>
            </a:endParaRPr>
          </a:p>
          <a:p>
            <a:pPr eaLnBrk="1" hangingPunct="1">
              <a:lnSpc>
                <a:spcPct val="90000"/>
              </a:lnSpc>
              <a:buFont typeface="Wingdings" charset="2"/>
              <a:buChar char="Ø"/>
            </a:pPr>
            <a:r>
              <a:rPr lang="zh-CN" altLang="en-US" sz="2800" b="1" dirty="0">
                <a:latin typeface="华文新魏" pitchFamily="2" charset="-122"/>
              </a:rPr>
              <a:t>无论有多少种不同的说法，它们都反映了客观事物的一个共同本质，即自然界的一切自发过程有方向性</a:t>
            </a:r>
            <a:r>
              <a:rPr lang="zh-CN" altLang="en-US" sz="2800" b="1" dirty="0" smtClean="0">
                <a:latin typeface="华文新魏" pitchFamily="2" charset="-122"/>
              </a:rPr>
              <a:t>。</a:t>
            </a:r>
            <a:endParaRPr lang="zh-CN" altLang="en-US" sz="2800" b="1" dirty="0">
              <a:latin typeface="华文新魏"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fontScale="90000"/>
          </a:bodyPr>
          <a:lstStyle/>
          <a:p>
            <a:pPr eaLnBrk="1" fontAlgn="auto" hangingPunct="1">
              <a:spcAft>
                <a:spcPts val="0"/>
              </a:spcAft>
              <a:defRPr/>
            </a:pPr>
            <a:r>
              <a:rPr lang="en-US" altLang="en-US" b="1" dirty="0" smtClean="0">
                <a:solidFill>
                  <a:schemeClr val="tx1"/>
                </a:solidFill>
                <a:latin typeface="Arial Narrow"/>
              </a:rPr>
              <a:t>              </a:t>
            </a:r>
            <a:r>
              <a:rPr lang="en-US" altLang="en-US" b="1" dirty="0" err="1" smtClean="0">
                <a:solidFill>
                  <a:schemeClr val="tx1"/>
                </a:solidFill>
                <a:latin typeface="Arial Narrow"/>
              </a:rPr>
              <a:t>第三章</a:t>
            </a:r>
            <a:r>
              <a:rPr lang="en-US" altLang="en-US" b="1" dirty="0" smtClean="0">
                <a:solidFill>
                  <a:schemeClr val="tx1"/>
                </a:solidFill>
                <a:latin typeface="Arial Narrow"/>
              </a:rPr>
              <a:t>  </a:t>
            </a:r>
            <a:r>
              <a:rPr lang="en-US" altLang="en-US" b="1" dirty="0" err="1">
                <a:solidFill>
                  <a:schemeClr val="tx1"/>
                </a:solidFill>
                <a:latin typeface="Arial Narrow"/>
              </a:rPr>
              <a:t>热力学第二定律</a:t>
            </a:r>
            <a:br>
              <a:rPr lang="en-US" altLang="zh-CN" b="1" dirty="0">
                <a:solidFill>
                  <a:schemeClr val="tx1"/>
                </a:solidFill>
                <a:latin typeface="Arial Narrow"/>
              </a:rPr>
            </a:br>
            <a:endParaRPr lang="zh-CN" altLang="en-US" dirty="0">
              <a:solidFill>
                <a:schemeClr val="tx1"/>
              </a:solidFill>
            </a:endParaRPr>
          </a:p>
        </p:txBody>
      </p:sp>
      <p:sp>
        <p:nvSpPr>
          <p:cNvPr id="14338" name="内容占位符 2"/>
          <p:cNvSpPr>
            <a:spLocks noGrp="1"/>
          </p:cNvSpPr>
          <p:nvPr>
            <p:ph idx="1"/>
          </p:nvPr>
        </p:nvSpPr>
        <p:spPr/>
        <p:txBody>
          <a:bodyPr>
            <a:normAutofit fontScale="92500" lnSpcReduction="20000"/>
          </a:bodyPr>
          <a:lstStyle/>
          <a:p>
            <a:pPr eaLnBrk="1" hangingPunct="1">
              <a:lnSpc>
                <a:spcPct val="80000"/>
              </a:lnSpc>
              <a:buFont typeface="Wingdings" charset="2"/>
              <a:buNone/>
            </a:pPr>
            <a:r>
              <a:rPr lang="en-US" altLang="zh-CN" sz="2800" b="1" dirty="0" smtClean="0">
                <a:solidFill>
                  <a:srgbClr val="C00000"/>
                </a:solidFill>
              </a:rPr>
              <a:t>§3-!</a:t>
            </a:r>
            <a:r>
              <a:rPr lang="zh-CN" altLang="en-US" sz="2800" b="1" dirty="0" smtClean="0">
                <a:solidFill>
                  <a:srgbClr val="C00000"/>
                </a:solidFill>
                <a:latin typeface="Times New Roman" pitchFamily="18" charset="0"/>
              </a:rPr>
              <a:t>本章基本要求</a:t>
            </a:r>
            <a:endParaRPr lang="zh-CN" altLang="en-US" sz="2800" b="1" dirty="0" smtClean="0">
              <a:solidFill>
                <a:srgbClr val="C00000"/>
              </a:solidFill>
              <a:latin typeface="Times New Roman" pitchFamily="18" charset="0"/>
            </a:endParaRPr>
          </a:p>
          <a:p>
            <a:pPr>
              <a:lnSpc>
                <a:spcPct val="80000"/>
              </a:lnSpc>
              <a:buNone/>
            </a:pPr>
            <a:r>
              <a:rPr lang="zh-CN" altLang="en-US" sz="2800" b="1" dirty="0" smtClean="0">
                <a:solidFill>
                  <a:srgbClr val="C00000"/>
                </a:solidFill>
                <a:latin typeface="Arial Narrow"/>
              </a:rPr>
              <a:t>§</a:t>
            </a:r>
            <a:r>
              <a:rPr lang="zh-CN" altLang="en-US" sz="2800" b="1" dirty="0">
                <a:solidFill>
                  <a:srgbClr val="C00000"/>
                </a:solidFill>
                <a:latin typeface="Arial Narrow"/>
              </a:rPr>
              <a:t>3</a:t>
            </a:r>
            <a:r>
              <a:rPr lang="zh-CN" altLang="en-US" sz="2800" b="1" dirty="0" smtClean="0">
                <a:solidFill>
                  <a:srgbClr val="C00000"/>
                </a:solidFill>
                <a:latin typeface="Arial Narrow"/>
              </a:rPr>
              <a:t>-</a:t>
            </a:r>
            <a:r>
              <a:rPr lang="en-US" altLang="zh-CN" sz="2800" b="1" dirty="0" smtClean="0">
                <a:solidFill>
                  <a:srgbClr val="C00000"/>
                </a:solidFill>
                <a:latin typeface="Arial Narrow"/>
              </a:rPr>
              <a:t>1</a:t>
            </a:r>
            <a:r>
              <a:rPr lang="zh-CN" altLang="en-US" sz="2800" b="1" dirty="0" smtClean="0">
                <a:solidFill>
                  <a:srgbClr val="C00000"/>
                </a:solidFill>
                <a:latin typeface="Arial Narrow"/>
              </a:rPr>
              <a:t> </a:t>
            </a:r>
            <a:r>
              <a:rPr lang="zh-CN" altLang="en-US" sz="2800" b="1" dirty="0">
                <a:solidFill>
                  <a:srgbClr val="C00000"/>
                </a:solidFill>
                <a:latin typeface="Arial Narrow"/>
              </a:rPr>
              <a:t>自发过程的共同特征</a:t>
            </a:r>
            <a:r>
              <a:rPr lang="en-US" altLang="zh-CN" sz="2800" b="1" dirty="0">
                <a:solidFill>
                  <a:srgbClr val="C00000"/>
                </a:solidFill>
                <a:latin typeface="Times New Roman" pitchFamily="18" charset="0"/>
              </a:rPr>
              <a:t> </a:t>
            </a:r>
            <a:endParaRPr lang="zh-CN" altLang="en-US" sz="2800" b="1" dirty="0">
              <a:solidFill>
                <a:srgbClr val="C00000"/>
              </a:solidFill>
            </a:endParaRPr>
          </a:p>
          <a:p>
            <a:pPr>
              <a:lnSpc>
                <a:spcPct val="80000"/>
              </a:lnSpc>
              <a:buNone/>
            </a:pPr>
            <a:r>
              <a:rPr lang="zh-CN" altLang="en-US" sz="2800" b="1" dirty="0">
                <a:solidFill>
                  <a:srgbClr val="C00000"/>
                </a:solidFill>
                <a:latin typeface="Times New Roman" pitchFamily="18" charset="0"/>
              </a:rPr>
              <a:t>§3-</a:t>
            </a:r>
            <a:r>
              <a:rPr lang="en-US" altLang="zh-CN" sz="2800" b="1" dirty="0">
                <a:solidFill>
                  <a:srgbClr val="C00000"/>
                </a:solidFill>
                <a:latin typeface="Times New Roman" pitchFamily="18" charset="0"/>
              </a:rPr>
              <a:t>2</a:t>
            </a:r>
            <a:r>
              <a:rPr lang="zh-CN" altLang="en-US" sz="2800" b="1" dirty="0">
                <a:solidFill>
                  <a:srgbClr val="C00000"/>
                </a:solidFill>
                <a:latin typeface="Times New Roman" pitchFamily="18" charset="0"/>
              </a:rPr>
              <a:t>卡诺循环</a:t>
            </a:r>
            <a:endParaRPr lang="zh-CN" altLang="en-US" sz="2800" b="1" dirty="0" smtClean="0">
              <a:solidFill>
                <a:srgbClr val="C00000"/>
              </a:solidFill>
              <a:latin typeface="Arial Narrow"/>
              <a:hlinkClick r:id="rId1" action="ppaction://hlinksldjump"/>
            </a:endParaRPr>
          </a:p>
          <a:p>
            <a:pPr eaLnBrk="1" hangingPunct="1">
              <a:lnSpc>
                <a:spcPct val="80000"/>
              </a:lnSpc>
              <a:buFont typeface="Wingdings" charset="2"/>
              <a:buNone/>
            </a:pPr>
            <a:r>
              <a:rPr lang="zh-CN" altLang="en-US" sz="2800" b="1" dirty="0" smtClean="0">
                <a:solidFill>
                  <a:srgbClr val="C00000"/>
                </a:solidFill>
                <a:latin typeface="Times New Roman" pitchFamily="18" charset="0"/>
              </a:rPr>
              <a:t>§3-3 热力学第二定律</a:t>
            </a:r>
            <a:endParaRPr lang="zh-CN" altLang="en-US" sz="2800" b="1" dirty="0" smtClean="0">
              <a:solidFill>
                <a:srgbClr val="C00000"/>
              </a:solidFill>
            </a:endParaRPr>
          </a:p>
          <a:p>
            <a:pPr eaLnBrk="1" hangingPunct="1">
              <a:lnSpc>
                <a:spcPct val="80000"/>
              </a:lnSpc>
              <a:buFont typeface="Wingdings" charset="2"/>
              <a:buNone/>
            </a:pPr>
            <a:r>
              <a:rPr lang="zh-CN" altLang="en-US" sz="2800" b="1" dirty="0" smtClean="0">
                <a:solidFill>
                  <a:srgbClr val="C00000"/>
                </a:solidFill>
                <a:latin typeface="Times New Roman" pitchFamily="18" charset="0"/>
              </a:rPr>
              <a:t>§3-4</a:t>
            </a:r>
            <a:r>
              <a:rPr lang="zh-CN" altLang="en-US" sz="2800" b="1" dirty="0" smtClean="0">
                <a:solidFill>
                  <a:srgbClr val="C00000"/>
                </a:solidFill>
                <a:latin typeface="Arial Narrow"/>
              </a:rPr>
              <a:t> </a:t>
            </a:r>
            <a:r>
              <a:rPr lang="zh-CN" altLang="en-US" sz="2800" b="1" dirty="0" smtClean="0">
                <a:solidFill>
                  <a:srgbClr val="C00000"/>
                </a:solidFill>
                <a:latin typeface="Times New Roman" pitchFamily="18" charset="0"/>
              </a:rPr>
              <a:t>熵、亥姆霍兹函数、吉布斯函数</a:t>
            </a:r>
            <a:endParaRPr lang="zh-CN" altLang="en-US" sz="2800" b="1" dirty="0" smtClean="0">
              <a:solidFill>
                <a:srgbClr val="C00000"/>
              </a:solidFill>
              <a:latin typeface="Times New Roman" pitchFamily="18" charset="0"/>
            </a:endParaRPr>
          </a:p>
          <a:p>
            <a:pPr eaLnBrk="1" hangingPunct="1">
              <a:lnSpc>
                <a:spcPct val="80000"/>
              </a:lnSpc>
              <a:buFont typeface="Wingdings" charset="2"/>
              <a:buNone/>
            </a:pPr>
            <a:r>
              <a:rPr lang="zh-CN" altLang="en-US" sz="2800" b="1" dirty="0" smtClean="0">
                <a:solidFill>
                  <a:srgbClr val="C00000"/>
                </a:solidFill>
                <a:latin typeface="Times New Roman" pitchFamily="18" charset="0"/>
              </a:rPr>
              <a:t>§3-5 </a:t>
            </a:r>
            <a:r>
              <a:rPr lang="zh-CN" altLang="en-US" sz="2800" b="1" dirty="0" smtClean="0">
                <a:solidFill>
                  <a:srgbClr val="C00000"/>
                </a:solidFill>
              </a:rPr>
              <a:t>热力学第二定律对理想气体的应用</a:t>
            </a:r>
            <a:r>
              <a:rPr lang="en-US" altLang="zh-CN" sz="2800" b="1" dirty="0" smtClean="0">
                <a:solidFill>
                  <a:srgbClr val="C00000"/>
                </a:solidFill>
                <a:latin typeface="Arial Narrow"/>
              </a:rPr>
              <a:t> </a:t>
            </a:r>
            <a:endParaRPr lang="zh-CN" altLang="en-US" sz="2800" b="1" dirty="0" smtClean="0">
              <a:solidFill>
                <a:srgbClr val="C00000"/>
              </a:solidFill>
              <a:latin typeface="Arial Narrow"/>
            </a:endParaRPr>
          </a:p>
          <a:p>
            <a:pPr eaLnBrk="1" hangingPunct="1">
              <a:lnSpc>
                <a:spcPct val="80000"/>
              </a:lnSpc>
              <a:buFont typeface="Wingdings" charset="2"/>
              <a:buNone/>
            </a:pPr>
            <a:r>
              <a:rPr lang="zh-CN" altLang="en-US" sz="2800" b="1" dirty="0" smtClean="0">
                <a:solidFill>
                  <a:srgbClr val="C00000"/>
                </a:solidFill>
                <a:latin typeface="Arial Narrow"/>
              </a:rPr>
              <a:t>§3-6  </a:t>
            </a:r>
            <a:r>
              <a:rPr lang="zh-CN" altLang="en-US" sz="2800" b="1" u="sng" dirty="0" smtClean="0">
                <a:solidFill>
                  <a:srgbClr val="C00000"/>
                </a:solidFill>
                <a:hlinkClick r:id="rId2" action="ppaction://hlinksldjump"/>
              </a:rPr>
              <a:t>热力学第二定律对一般固、液体的应用</a:t>
            </a:r>
            <a:endParaRPr lang="zh-CN" altLang="en-US" sz="2800" b="1" u="sng" dirty="0" smtClean="0">
              <a:solidFill>
                <a:srgbClr val="C00000"/>
              </a:solidFill>
            </a:endParaRPr>
          </a:p>
          <a:p>
            <a:pPr eaLnBrk="1" hangingPunct="1">
              <a:lnSpc>
                <a:spcPct val="80000"/>
              </a:lnSpc>
              <a:buFont typeface="Wingdings" charset="2"/>
              <a:buNone/>
            </a:pPr>
            <a:r>
              <a:rPr lang="zh-CN" altLang="en-US" sz="2800" b="1" u="sng" dirty="0" smtClean="0">
                <a:solidFill>
                  <a:srgbClr val="C00000"/>
                </a:solidFill>
                <a:latin typeface="Times New Roman" pitchFamily="18" charset="0"/>
                <a:hlinkClick r:id="rId3" action="ppaction://hlinksldjump"/>
              </a:rPr>
              <a:t>§3-7</a:t>
            </a:r>
            <a:r>
              <a:rPr lang="zh-CN" altLang="en-US" sz="2800" b="1" u="sng" dirty="0" smtClean="0">
                <a:solidFill>
                  <a:srgbClr val="C00000"/>
                </a:solidFill>
                <a:latin typeface="Times New Roman" pitchFamily="18" charset="0"/>
              </a:rPr>
              <a:t> </a:t>
            </a:r>
            <a:r>
              <a:rPr lang="zh-CN" altLang="en-US" sz="2800" b="1" u="sng" dirty="0" smtClean="0">
                <a:solidFill>
                  <a:srgbClr val="C00000"/>
                </a:solidFill>
                <a:hlinkClick r:id="rId4" action="ppaction://hlinksldjump"/>
              </a:rPr>
              <a:t>热力学第二定律对相变化的应用</a:t>
            </a:r>
            <a:endParaRPr lang="en-US" altLang="zh-CN" sz="2800" b="1" u="sng" dirty="0" smtClean="0">
              <a:solidFill>
                <a:srgbClr val="C00000"/>
              </a:solidFill>
            </a:endParaRPr>
          </a:p>
          <a:p>
            <a:pPr>
              <a:lnSpc>
                <a:spcPct val="80000"/>
              </a:lnSpc>
              <a:buNone/>
            </a:pPr>
            <a:r>
              <a:rPr lang="zh-CN" altLang="en-US" sz="2800" b="1" dirty="0">
                <a:solidFill>
                  <a:srgbClr val="C00000"/>
                </a:solidFill>
                <a:latin typeface="Times New Roman" pitchFamily="18" charset="0"/>
              </a:rPr>
              <a:t>§3</a:t>
            </a:r>
            <a:r>
              <a:rPr lang="zh-CN" altLang="en-US" sz="2800" b="1" dirty="0" smtClean="0">
                <a:solidFill>
                  <a:srgbClr val="C00000"/>
                </a:solidFill>
                <a:latin typeface="Times New Roman" pitchFamily="18" charset="0"/>
              </a:rPr>
              <a:t>-</a:t>
            </a:r>
            <a:r>
              <a:rPr lang="en-US" altLang="zh-CN" sz="2800" b="1" dirty="0" smtClean="0">
                <a:solidFill>
                  <a:srgbClr val="C00000"/>
                </a:solidFill>
                <a:latin typeface="Times New Roman" pitchFamily="18" charset="0"/>
              </a:rPr>
              <a:t>8</a:t>
            </a:r>
            <a:r>
              <a:rPr lang="zh-CN" altLang="en-US" sz="2800" b="1" u="sng" dirty="0" smtClean="0">
                <a:solidFill>
                  <a:srgbClr val="C00000"/>
                </a:solidFill>
                <a:hlinkClick r:id="rId4" action="ppaction://hlinksldjump"/>
              </a:rPr>
              <a:t>热力学第三定律</a:t>
            </a:r>
            <a:r>
              <a:rPr lang="zh-CN" altLang="en-US" sz="2800" b="1" u="sng" dirty="0" smtClean="0">
                <a:solidFill>
                  <a:srgbClr val="C00000"/>
                </a:solidFill>
              </a:rPr>
              <a:t>及第二定律在化学变化中的应用</a:t>
            </a:r>
            <a:endParaRPr lang="zh-CN" altLang="en-US" sz="2800" b="1" u="sng" dirty="0" smtClean="0">
              <a:solidFill>
                <a:srgbClr val="C00000"/>
              </a:solidFill>
              <a:latin typeface="Times New Roman" pitchFamily="18" charset="0"/>
            </a:endParaRPr>
          </a:p>
          <a:p>
            <a:pPr eaLnBrk="1" hangingPunct="1">
              <a:lnSpc>
                <a:spcPct val="80000"/>
              </a:lnSpc>
              <a:buFont typeface="Wingdings" charset="2"/>
              <a:buNone/>
            </a:pPr>
            <a:r>
              <a:rPr lang="zh-CN" altLang="en-US" sz="2800" b="1" dirty="0" smtClean="0">
                <a:solidFill>
                  <a:srgbClr val="C00000"/>
                </a:solidFill>
                <a:latin typeface="Times New Roman" pitchFamily="18" charset="0"/>
              </a:rPr>
              <a:t>§3-</a:t>
            </a:r>
            <a:r>
              <a:rPr lang="en-US" altLang="zh-CN" sz="2800" b="1" dirty="0">
                <a:solidFill>
                  <a:srgbClr val="C00000"/>
                </a:solidFill>
                <a:latin typeface="Times New Roman" pitchFamily="18" charset="0"/>
              </a:rPr>
              <a:t>9</a:t>
            </a:r>
            <a:r>
              <a:rPr lang="zh-CN" altLang="en-US" sz="2800" b="1" dirty="0" smtClean="0">
                <a:solidFill>
                  <a:srgbClr val="C00000"/>
                </a:solidFill>
                <a:latin typeface="Times New Roman" pitchFamily="18" charset="0"/>
              </a:rPr>
              <a:t> 热力学基本方程</a:t>
            </a:r>
            <a:endParaRPr lang="zh-CN" altLang="en-US" sz="2800" b="1" dirty="0" smtClean="0">
              <a:solidFill>
                <a:srgbClr val="C00000"/>
              </a:solidFill>
            </a:endParaRPr>
          </a:p>
          <a:p>
            <a:pPr eaLnBrk="1" hangingPunct="1">
              <a:lnSpc>
                <a:spcPct val="80000"/>
              </a:lnSpc>
              <a:buFont typeface="Wingdings" charset="2"/>
              <a:buNone/>
            </a:pPr>
            <a:r>
              <a:rPr lang="zh-CN" altLang="en-US" sz="2800" b="1" dirty="0" smtClean="0">
                <a:solidFill>
                  <a:srgbClr val="C00000"/>
                </a:solidFill>
                <a:latin typeface="Times New Roman" pitchFamily="18" charset="0"/>
              </a:rPr>
              <a:t>§3-</a:t>
            </a:r>
            <a:r>
              <a:rPr lang="en-US" altLang="zh-CN" sz="2800" b="1" dirty="0" smtClean="0">
                <a:solidFill>
                  <a:srgbClr val="C00000"/>
                </a:solidFill>
                <a:latin typeface="Times New Roman" pitchFamily="18" charset="0"/>
              </a:rPr>
              <a:t>10</a:t>
            </a:r>
            <a:r>
              <a:rPr lang="zh-CN" altLang="en-US" sz="2800" b="1" dirty="0" smtClean="0">
                <a:solidFill>
                  <a:srgbClr val="C00000"/>
                </a:solidFill>
              </a:rPr>
              <a:t>热力学第二定律对实际气体的应用</a:t>
            </a:r>
            <a:endParaRPr lang="zh-CN" altLang="en-US" sz="2800" b="1" dirty="0" smtClean="0">
              <a:solidFill>
                <a:srgbClr val="C00000"/>
              </a:solidFill>
              <a:latin typeface="Times New Roman" pitchFamily="18" charset="0"/>
            </a:endParaRPr>
          </a:p>
          <a:p>
            <a:pPr eaLnBrk="1" hangingPunct="1">
              <a:lnSpc>
                <a:spcPct val="80000"/>
              </a:lnSpc>
              <a:buFont typeface="Wingdings" charset="2"/>
              <a:buNone/>
            </a:pPr>
            <a:r>
              <a:rPr lang="zh-CN" altLang="en-US" sz="2800" b="1" dirty="0" smtClean="0">
                <a:solidFill>
                  <a:srgbClr val="C00000"/>
                </a:solidFill>
                <a:latin typeface="Times New Roman" pitchFamily="18" charset="0"/>
              </a:rPr>
              <a:t>§3-1</a:t>
            </a:r>
            <a:r>
              <a:rPr lang="en-US" altLang="zh-CN" sz="2800" b="1" dirty="0" smtClean="0">
                <a:solidFill>
                  <a:srgbClr val="C00000"/>
                </a:solidFill>
                <a:latin typeface="Times New Roman" pitchFamily="18" charset="0"/>
              </a:rPr>
              <a:t>1</a:t>
            </a:r>
            <a:r>
              <a:rPr lang="zh-CN" altLang="en-US" sz="2800" b="1" dirty="0" smtClean="0">
                <a:solidFill>
                  <a:srgbClr val="C00000"/>
                </a:solidFill>
                <a:latin typeface="Times New Roman" pitchFamily="18" charset="0"/>
              </a:rPr>
              <a:t>单组分相平衡</a:t>
            </a:r>
            <a:endParaRPr lang="en-US" altLang="zh-CN" sz="2800" b="1" dirty="0" smtClean="0">
              <a:solidFill>
                <a:srgbClr val="C00000"/>
              </a:solidFill>
              <a:latin typeface="Times New Roman" pitchFamily="18" charset="0"/>
            </a:endParaRPr>
          </a:p>
          <a:p>
            <a:pPr eaLnBrk="1" hangingPunct="1">
              <a:lnSpc>
                <a:spcPct val="80000"/>
              </a:lnSpc>
              <a:buFont typeface="Wingdings" charset="2"/>
              <a:buNone/>
            </a:pPr>
            <a:r>
              <a:rPr lang="zh-CN" altLang="en-US" sz="2800" b="1" dirty="0" smtClean="0">
                <a:solidFill>
                  <a:srgbClr val="C00000"/>
                </a:solidFill>
                <a:latin typeface="Times New Roman" pitchFamily="18" charset="0"/>
              </a:rPr>
              <a:t>§3-</a:t>
            </a:r>
            <a:r>
              <a:rPr lang="en-US" altLang="zh-CN" sz="2800" b="1" dirty="0" smtClean="0">
                <a:solidFill>
                  <a:srgbClr val="C00000"/>
                </a:solidFill>
                <a:latin typeface="Times New Roman" pitchFamily="18" charset="0"/>
              </a:rPr>
              <a:t>$</a:t>
            </a:r>
            <a:r>
              <a:rPr lang="zh-CN" altLang="en-US" sz="2800" b="1" dirty="0" smtClean="0">
                <a:solidFill>
                  <a:srgbClr val="C00000"/>
                </a:solidFill>
                <a:latin typeface="Times New Roman" pitchFamily="18" charset="0"/>
              </a:rPr>
              <a:t>本章小结</a:t>
            </a:r>
            <a:endParaRPr lang="en-US" altLang="zh-CN" sz="2800" b="1" dirty="0" smtClean="0">
              <a:solidFill>
                <a:srgbClr val="C00000"/>
              </a:solidFill>
              <a:latin typeface="Times New Roman" pitchFamily="18" charset="0"/>
            </a:endParaRPr>
          </a:p>
          <a:p>
            <a:pPr eaLnBrk="1" hangingPunct="1"/>
            <a:endParaRPr lang="zh-CN" altLang="en-US" b="1" dirty="0" smtClean="0">
              <a:solidFill>
                <a:srgbClr val="0000FF"/>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620688"/>
            <a:ext cx="9323510" cy="5589240"/>
          </a:xfrm>
        </p:spPr>
        <p:txBody>
          <a:bodyPr rtlCol="0">
            <a:normAutofit/>
          </a:bodyPr>
          <a:lstStyle/>
          <a:p>
            <a:pPr marL="0" indent="0" eaLnBrk="1" fontAlgn="auto" hangingPunct="1">
              <a:lnSpc>
                <a:spcPct val="130000"/>
              </a:lnSpc>
              <a:spcAft>
                <a:spcPts val="0"/>
              </a:spcAft>
              <a:buFont typeface="Wingdings" charset="2"/>
              <a:buNone/>
              <a:defRPr/>
            </a:pPr>
            <a:r>
              <a:rPr lang="zh-CN" altLang="en-US" sz="2400" b="1" dirty="0">
                <a:latin typeface="宋体" charset="-122"/>
              </a:rPr>
              <a:t>热力学第二定律两种表述等效证明：</a:t>
            </a:r>
            <a:endParaRPr lang="zh-CN" altLang="en-US" sz="2400" b="1" dirty="0">
              <a:latin typeface="宋体" charset="-122"/>
            </a:endParaRPr>
          </a:p>
          <a:p>
            <a:pPr marL="0" indent="0" eaLnBrk="1" fontAlgn="auto" hangingPunct="1">
              <a:lnSpc>
                <a:spcPct val="130000"/>
              </a:lnSpc>
              <a:spcAft>
                <a:spcPts val="0"/>
              </a:spcAft>
              <a:buFont typeface="Wingdings" charset="2"/>
              <a:buNone/>
              <a:defRPr/>
            </a:pPr>
            <a:r>
              <a:rPr lang="zh-CN" altLang="en-US" sz="2400" b="1" dirty="0">
                <a:solidFill>
                  <a:srgbClr val="C00000"/>
                </a:solidFill>
                <a:latin typeface="宋体" charset="-122"/>
              </a:rPr>
              <a:t>假设开尔文说法可以违反</a:t>
            </a:r>
            <a:r>
              <a:rPr lang="zh-CN" altLang="en-US" sz="2400" dirty="0">
                <a:solidFill>
                  <a:srgbClr val="C00000"/>
                </a:solidFill>
                <a:latin typeface="宋体" charset="-122"/>
              </a:rPr>
              <a:t>。</a:t>
            </a:r>
            <a:endParaRPr lang="zh-CN" altLang="en-US" sz="2400" dirty="0">
              <a:solidFill>
                <a:srgbClr val="C00000"/>
              </a:solidFill>
              <a:latin typeface="宋体" charset="-122"/>
            </a:endParaRPr>
          </a:p>
          <a:p>
            <a:pPr marL="0" indent="0" eaLnBrk="1" fontAlgn="auto" hangingPunct="1">
              <a:lnSpc>
                <a:spcPct val="130000"/>
              </a:lnSpc>
              <a:spcAft>
                <a:spcPts val="0"/>
              </a:spcAft>
              <a:buFont typeface="Wingdings" charset="2"/>
              <a:buNone/>
              <a:defRPr/>
            </a:pPr>
            <a:r>
              <a:rPr lang="zh-CN" altLang="en-US" sz="2400" b="1" dirty="0">
                <a:solidFill>
                  <a:srgbClr val="0000CC"/>
                </a:solidFill>
                <a:latin typeface="宋体" charset="-122"/>
              </a:rPr>
              <a:t>则可以设计一个热机从高温热源吸热</a:t>
            </a:r>
            <a:r>
              <a:rPr lang="zh-CN" altLang="en-US" sz="2400" b="1" dirty="0" smtClean="0">
                <a:solidFill>
                  <a:srgbClr val="0000CC"/>
                </a:solidFill>
                <a:latin typeface="宋体" charset="-122"/>
              </a:rPr>
              <a:t>全部</a:t>
            </a:r>
            <a:endParaRPr lang="en-US" altLang="zh-CN" sz="2400" b="1" dirty="0" smtClean="0">
              <a:solidFill>
                <a:srgbClr val="0000CC"/>
              </a:solidFill>
              <a:latin typeface="宋体" charset="-122"/>
            </a:endParaRPr>
          </a:p>
          <a:p>
            <a:pPr marL="0" indent="0" eaLnBrk="1" fontAlgn="auto" hangingPunct="1">
              <a:lnSpc>
                <a:spcPct val="130000"/>
              </a:lnSpc>
              <a:spcAft>
                <a:spcPts val="0"/>
              </a:spcAft>
              <a:buFont typeface="Wingdings" charset="2"/>
              <a:buNone/>
              <a:defRPr/>
            </a:pPr>
            <a:r>
              <a:rPr lang="zh-CN" altLang="en-US" sz="2400" b="1" dirty="0" smtClean="0">
                <a:solidFill>
                  <a:srgbClr val="0000CC"/>
                </a:solidFill>
                <a:latin typeface="宋体" charset="-122"/>
              </a:rPr>
              <a:t>转化</a:t>
            </a:r>
            <a:r>
              <a:rPr lang="zh-CN" altLang="en-US" sz="2400" b="1" dirty="0">
                <a:solidFill>
                  <a:srgbClr val="0000CC"/>
                </a:solidFill>
                <a:latin typeface="宋体" charset="-122"/>
              </a:rPr>
              <a:t>为功</a:t>
            </a:r>
            <a:r>
              <a:rPr lang="en-US" altLang="zh-CN" sz="2400" b="1" dirty="0">
                <a:solidFill>
                  <a:srgbClr val="0000CC"/>
                </a:solidFill>
                <a:latin typeface="宋体" charset="-122"/>
              </a:rPr>
              <a:t>,</a:t>
            </a:r>
            <a:r>
              <a:rPr lang="zh-CN" altLang="en-US" sz="2400" b="1" dirty="0">
                <a:solidFill>
                  <a:srgbClr val="0000CC"/>
                </a:solidFill>
                <a:latin typeface="宋体" charset="-122"/>
              </a:rPr>
              <a:t>将此功转给另一个逆向可逆热机</a:t>
            </a:r>
            <a:r>
              <a:rPr lang="en-US" altLang="zh-CN" sz="2400" b="1" dirty="0" smtClean="0">
                <a:solidFill>
                  <a:srgbClr val="0000CC"/>
                </a:solidFill>
                <a:latin typeface="宋体" charset="-122"/>
              </a:rPr>
              <a:t>,</a:t>
            </a:r>
            <a:endParaRPr lang="en-US" altLang="zh-CN" sz="2400" b="1" dirty="0" smtClean="0">
              <a:solidFill>
                <a:srgbClr val="0000CC"/>
              </a:solidFill>
              <a:latin typeface="宋体" charset="-122"/>
            </a:endParaRPr>
          </a:p>
          <a:p>
            <a:pPr marL="0" indent="0" eaLnBrk="1" fontAlgn="auto" hangingPunct="1">
              <a:lnSpc>
                <a:spcPct val="130000"/>
              </a:lnSpc>
              <a:spcAft>
                <a:spcPts val="0"/>
              </a:spcAft>
              <a:buFont typeface="Wingdings" charset="2"/>
              <a:buNone/>
              <a:defRPr/>
            </a:pPr>
            <a:r>
              <a:rPr lang="zh-CN" altLang="en-US" sz="2400" b="1" dirty="0" smtClean="0">
                <a:solidFill>
                  <a:srgbClr val="0000CC"/>
                </a:solidFill>
                <a:latin typeface="宋体" charset="-122"/>
              </a:rPr>
              <a:t>该</a:t>
            </a:r>
            <a:r>
              <a:rPr lang="zh-CN" altLang="en-US" sz="2400" b="1" dirty="0">
                <a:solidFill>
                  <a:srgbClr val="0000CC"/>
                </a:solidFill>
                <a:latin typeface="宋体" charset="-122"/>
              </a:rPr>
              <a:t>逆向热机从低温热源吸收部分热</a:t>
            </a:r>
            <a:r>
              <a:rPr lang="en-US" altLang="zh-CN" sz="2400" b="1" dirty="0">
                <a:solidFill>
                  <a:srgbClr val="0000CC"/>
                </a:solidFill>
                <a:latin typeface="宋体" charset="-122"/>
              </a:rPr>
              <a:t>,</a:t>
            </a:r>
            <a:r>
              <a:rPr lang="zh-CN" altLang="en-US" sz="2400" b="1" dirty="0">
                <a:solidFill>
                  <a:srgbClr val="0000CC"/>
                </a:solidFill>
                <a:latin typeface="宋体" charset="-122"/>
              </a:rPr>
              <a:t>将</a:t>
            </a:r>
            <a:r>
              <a:rPr lang="zh-CN" altLang="en-US" sz="2400" b="1" dirty="0" smtClean="0">
                <a:solidFill>
                  <a:srgbClr val="0000CC"/>
                </a:solidFill>
                <a:latin typeface="宋体" charset="-122"/>
              </a:rPr>
              <a:t>得到</a:t>
            </a:r>
            <a:endParaRPr lang="en-US" altLang="zh-CN" sz="2400" b="1" dirty="0" smtClean="0">
              <a:solidFill>
                <a:srgbClr val="0000CC"/>
              </a:solidFill>
              <a:latin typeface="宋体" charset="-122"/>
            </a:endParaRPr>
          </a:p>
          <a:p>
            <a:pPr marL="0" indent="0" eaLnBrk="1" fontAlgn="auto" hangingPunct="1">
              <a:lnSpc>
                <a:spcPct val="130000"/>
              </a:lnSpc>
              <a:spcAft>
                <a:spcPts val="0"/>
              </a:spcAft>
              <a:buFont typeface="Wingdings" charset="2"/>
              <a:buNone/>
              <a:defRPr/>
            </a:pPr>
            <a:r>
              <a:rPr lang="zh-CN" altLang="en-US" sz="2400" b="1" dirty="0" smtClean="0">
                <a:solidFill>
                  <a:srgbClr val="0000CC"/>
                </a:solidFill>
                <a:latin typeface="宋体" charset="-122"/>
              </a:rPr>
              <a:t>的</a:t>
            </a:r>
            <a:r>
              <a:rPr lang="zh-CN" altLang="en-US" sz="2400" b="1" dirty="0">
                <a:solidFill>
                  <a:srgbClr val="0000CC"/>
                </a:solidFill>
                <a:latin typeface="宋体" charset="-122"/>
              </a:rPr>
              <a:t>功和吸收的热一起传给高温热源。</a:t>
            </a:r>
            <a:endParaRPr lang="en-US" altLang="zh-CN" sz="2400" b="1" dirty="0">
              <a:solidFill>
                <a:srgbClr val="0000CC"/>
              </a:solidFill>
              <a:latin typeface="宋体" charset="-122"/>
            </a:endParaRPr>
          </a:p>
          <a:p>
            <a:pPr eaLnBrk="1" fontAlgn="auto" hangingPunct="1">
              <a:spcAft>
                <a:spcPts val="0"/>
              </a:spcAft>
              <a:buFont typeface="Arial" charset="0"/>
              <a:buChar char="•"/>
              <a:defRPr/>
            </a:pPr>
            <a:endParaRPr lang="zh-CN" altLang="en-US" sz="2400" dirty="0"/>
          </a:p>
        </p:txBody>
      </p:sp>
      <p:pic>
        <p:nvPicPr>
          <p:cNvPr id="150531" name="Picture 11" descr="图片3"/>
          <p:cNvPicPr>
            <a:picLocks noChangeAspect="1" noChangeArrowheads="1"/>
          </p:cNvPicPr>
          <p:nvPr/>
        </p:nvPicPr>
        <p:blipFill>
          <a:blip r:embed="rId1"/>
          <a:srcRect/>
          <a:stretch>
            <a:fillRect/>
          </a:stretch>
        </p:blipFill>
        <p:spPr bwMode="auto">
          <a:xfrm>
            <a:off x="6012159" y="116632"/>
            <a:ext cx="3023741" cy="3780510"/>
          </a:xfrm>
          <a:prstGeom prst="rect">
            <a:avLst/>
          </a:prstGeom>
          <a:noFill/>
          <a:ln w="9525">
            <a:noFill/>
            <a:miter lim="800000"/>
            <a:headEnd/>
            <a:tailEnd/>
          </a:ln>
        </p:spPr>
      </p:pic>
      <p:sp>
        <p:nvSpPr>
          <p:cNvPr id="150532" name="矩形 4"/>
          <p:cNvSpPr>
            <a:spLocks noChangeArrowheads="1"/>
          </p:cNvSpPr>
          <p:nvPr/>
        </p:nvSpPr>
        <p:spPr bwMode="auto">
          <a:xfrm>
            <a:off x="323528" y="4166790"/>
            <a:ext cx="8568354" cy="2012859"/>
          </a:xfrm>
          <a:prstGeom prst="rect">
            <a:avLst/>
          </a:prstGeom>
          <a:noFill/>
          <a:ln w="9525">
            <a:noFill/>
            <a:miter lim="800000"/>
          </a:ln>
        </p:spPr>
        <p:txBody>
          <a:bodyPr wrap="square">
            <a:spAutoFit/>
          </a:bodyPr>
          <a:lstStyle/>
          <a:p>
            <a:pPr>
              <a:lnSpc>
                <a:spcPct val="130000"/>
              </a:lnSpc>
            </a:pPr>
            <a:r>
              <a:rPr lang="zh-CN" altLang="en-US" sz="2400" b="1" dirty="0">
                <a:latin typeface="宋体" charset="-122"/>
              </a:rPr>
              <a:t>总效果：</a:t>
            </a:r>
            <a:r>
              <a:rPr lang="zh-CN" altLang="en-US" sz="2400" b="1" dirty="0">
                <a:solidFill>
                  <a:srgbClr val="0000CC"/>
                </a:solidFill>
                <a:latin typeface="宋体" charset="-122"/>
              </a:rPr>
              <a:t>两个热机总的功为零，逆向热机从低温热源吸的热，传给了高温热源</a:t>
            </a:r>
            <a:r>
              <a:rPr lang="zh-CN" altLang="en-US" sz="2400" b="1" dirty="0" smtClean="0">
                <a:solidFill>
                  <a:srgbClr val="0000CC"/>
                </a:solidFill>
                <a:latin typeface="宋体" charset="-122"/>
              </a:rPr>
              <a:t>。</a:t>
            </a:r>
            <a:r>
              <a:rPr lang="en-US" altLang="zh-CN" sz="2400" b="1" dirty="0" err="1" smtClean="0">
                <a:latin typeface="宋体" charset="-122"/>
              </a:rPr>
              <a:t>W</a:t>
            </a:r>
            <a:r>
              <a:rPr lang="en-US" altLang="zh-CN" sz="2400" b="1" baseline="-25000" dirty="0" err="1" smtClean="0">
                <a:latin typeface="宋体" charset="-122"/>
              </a:rPr>
              <a:t>r</a:t>
            </a:r>
            <a:r>
              <a:rPr lang="en-US" altLang="zh-CN" sz="2400" b="1" dirty="0">
                <a:latin typeface="宋体" charset="-122"/>
              </a:rPr>
              <a:t>=-W=Q</a:t>
            </a:r>
            <a:r>
              <a:rPr lang="en-US" altLang="zh-CN" sz="2400" b="1" baseline="-25000" dirty="0">
                <a:latin typeface="宋体" charset="-122"/>
              </a:rPr>
              <a:t>1</a:t>
            </a:r>
            <a:r>
              <a:rPr lang="en-US" altLang="zh-CN" sz="2400" b="1" dirty="0">
                <a:latin typeface="宋体" charset="-122"/>
              </a:rPr>
              <a:t>     </a:t>
            </a:r>
            <a:r>
              <a:rPr lang="en-US" altLang="zh-CN" sz="2400" b="1" dirty="0" err="1">
                <a:latin typeface="宋体" charset="-122"/>
              </a:rPr>
              <a:t>W+W</a:t>
            </a:r>
            <a:r>
              <a:rPr lang="en-US" altLang="zh-CN" sz="2400" b="1" baseline="-25000" dirty="0" err="1">
                <a:latin typeface="宋体" charset="-122"/>
              </a:rPr>
              <a:t>r</a:t>
            </a:r>
            <a:r>
              <a:rPr lang="en-US" altLang="zh-CN" sz="2400" b="1" dirty="0">
                <a:latin typeface="宋体" charset="-122"/>
              </a:rPr>
              <a:t>=0</a:t>
            </a:r>
            <a:r>
              <a:rPr lang="zh-CN" altLang="en-US" sz="2400" b="1" dirty="0">
                <a:solidFill>
                  <a:srgbClr val="0000CC"/>
                </a:solidFill>
                <a:latin typeface="宋体" charset="-122"/>
              </a:rPr>
              <a:t>   </a:t>
            </a:r>
            <a:r>
              <a:rPr lang="en-US" altLang="zh-CN" sz="2400" b="1" dirty="0">
                <a:latin typeface="宋体" charset="-122"/>
              </a:rPr>
              <a:t>Q</a:t>
            </a:r>
            <a:r>
              <a:rPr lang="en-US" altLang="zh-CN" sz="2400" b="1" baseline="-25000" dirty="0">
                <a:latin typeface="宋体" charset="-122"/>
              </a:rPr>
              <a:t>1r</a:t>
            </a:r>
            <a:r>
              <a:rPr lang="en-US" altLang="zh-CN" sz="2400" b="1" dirty="0">
                <a:latin typeface="宋体" charset="-122"/>
              </a:rPr>
              <a:t>=W</a:t>
            </a:r>
            <a:r>
              <a:rPr lang="en-US" altLang="zh-CN" sz="2400" b="1" baseline="-25000" dirty="0">
                <a:latin typeface="宋体" charset="-122"/>
              </a:rPr>
              <a:t>r</a:t>
            </a:r>
            <a:r>
              <a:rPr lang="en-US" altLang="zh-CN" sz="2400" b="1" dirty="0">
                <a:latin typeface="宋体" charset="-122"/>
              </a:rPr>
              <a:t>+Q</a:t>
            </a:r>
            <a:r>
              <a:rPr lang="en-US" altLang="zh-CN" sz="2400" b="1" baseline="-25000" dirty="0">
                <a:latin typeface="宋体" charset="-122"/>
              </a:rPr>
              <a:t>2r</a:t>
            </a:r>
            <a:r>
              <a:rPr lang="en-US" altLang="zh-CN" sz="2400" b="1" dirty="0">
                <a:latin typeface="宋体" charset="-122"/>
              </a:rPr>
              <a:t>=Q</a:t>
            </a:r>
            <a:r>
              <a:rPr lang="en-US" altLang="zh-CN" sz="2400" b="1" baseline="-25000" dirty="0">
                <a:latin typeface="宋体" charset="-122"/>
              </a:rPr>
              <a:t>1</a:t>
            </a:r>
            <a:r>
              <a:rPr lang="en-US" altLang="zh-CN" sz="2400" b="1" dirty="0">
                <a:latin typeface="宋体" charset="-122"/>
              </a:rPr>
              <a:t>+Q</a:t>
            </a:r>
            <a:r>
              <a:rPr lang="en-US" altLang="zh-CN" sz="2400" b="1" baseline="-25000" dirty="0">
                <a:latin typeface="宋体" charset="-122"/>
              </a:rPr>
              <a:t>2r</a:t>
            </a:r>
            <a:endParaRPr lang="en-US" altLang="zh-CN" sz="2400" b="1" baseline="-25000" dirty="0">
              <a:latin typeface="宋体" charset="-122"/>
            </a:endParaRPr>
          </a:p>
          <a:p>
            <a:pPr>
              <a:lnSpc>
                <a:spcPct val="130000"/>
              </a:lnSpc>
            </a:pPr>
            <a:r>
              <a:rPr lang="zh-CN" altLang="en-US" sz="2400" b="1" dirty="0">
                <a:solidFill>
                  <a:srgbClr val="0000CC"/>
                </a:solidFill>
                <a:latin typeface="宋体" charset="-122"/>
              </a:rPr>
              <a:t>相当于热自动由低温热源传给了高温热源，这也</a:t>
            </a:r>
            <a:r>
              <a:rPr lang="zh-CN" altLang="en-US" sz="2400" b="1" dirty="0">
                <a:latin typeface="宋体" charset="-122"/>
              </a:rPr>
              <a:t>违反了克劳修斯说法</a:t>
            </a:r>
            <a:r>
              <a:rPr lang="zh-CN" altLang="en-US" sz="2400" b="1" dirty="0">
                <a:solidFill>
                  <a:srgbClr val="0000CC"/>
                </a:solidFill>
                <a:latin typeface="宋体" charset="-122"/>
              </a:rPr>
              <a:t>。</a:t>
            </a:r>
            <a:r>
              <a:rPr lang="zh-CN" altLang="en-US" sz="2400" b="1" dirty="0">
                <a:latin typeface="宋体" charset="-122"/>
              </a:rPr>
              <a:t>所以假设错误，</a:t>
            </a:r>
            <a:r>
              <a:rPr lang="zh-CN" altLang="en-US" sz="2400" b="1" dirty="0">
                <a:solidFill>
                  <a:srgbClr val="C00000"/>
                </a:solidFill>
                <a:latin typeface="宋体" charset="-122"/>
              </a:rPr>
              <a:t>开尔文说法不可以违反。</a:t>
            </a:r>
            <a:endParaRPr lang="en-US" altLang="zh-CN" sz="2400" b="1" dirty="0">
              <a:solidFill>
                <a:srgbClr val="C00000"/>
              </a:solidFill>
              <a:latin typeface="宋体"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179512" y="1196752"/>
            <a:ext cx="8229600" cy="4525963"/>
          </a:xfrm>
        </p:spPr>
        <p:txBody>
          <a:bodyPr/>
          <a:lstStyle/>
          <a:p>
            <a:pPr marL="0" indent="0">
              <a:spcBef>
                <a:spcPct val="0"/>
              </a:spcBef>
              <a:buFont typeface="Wingdings" charset="2"/>
              <a:buNone/>
            </a:pPr>
            <a:r>
              <a:rPr lang="zh-CN" altLang="en-US" sz="2800" b="1" dirty="0" smtClean="0">
                <a:latin typeface="宋体" charset="-122"/>
              </a:rPr>
              <a:t>热力学第二定律两种表述等效证明：</a:t>
            </a:r>
            <a:endParaRPr lang="zh-CN" altLang="en-US" sz="2800" b="1" dirty="0" smtClean="0">
              <a:latin typeface="宋体" charset="-122"/>
            </a:endParaRPr>
          </a:p>
          <a:p>
            <a:pPr marL="0" indent="0">
              <a:spcBef>
                <a:spcPct val="0"/>
              </a:spcBef>
              <a:buFont typeface="Wingdings" charset="2"/>
              <a:buNone/>
            </a:pPr>
            <a:r>
              <a:rPr kumimoji="0" lang="zh-CN" altLang="en-US" sz="2400" b="1" dirty="0" smtClean="0">
                <a:solidFill>
                  <a:srgbClr val="C00000"/>
                </a:solidFill>
                <a:latin typeface="宋体" charset="-122"/>
              </a:rPr>
              <a:t>假设克</a:t>
            </a:r>
            <a:r>
              <a:rPr lang="zh-CN" altLang="en-US" sz="2400" b="1" dirty="0" smtClean="0">
                <a:solidFill>
                  <a:srgbClr val="C00000"/>
                </a:solidFill>
                <a:latin typeface="宋体" charset="-122"/>
              </a:rPr>
              <a:t>劳修斯说法可以违反</a:t>
            </a:r>
            <a:endParaRPr lang="zh-CN" altLang="en-US" sz="2400" b="1" dirty="0" smtClean="0">
              <a:solidFill>
                <a:srgbClr val="C00000"/>
              </a:solidFill>
              <a:latin typeface="宋体" charset="-122"/>
            </a:endParaRPr>
          </a:p>
          <a:p>
            <a:pPr marL="0" indent="0">
              <a:spcBef>
                <a:spcPct val="0"/>
              </a:spcBef>
              <a:buFont typeface="Wingdings" charset="2"/>
              <a:buNone/>
            </a:pPr>
            <a:r>
              <a:rPr lang="zh-CN" altLang="en-US" sz="2400" dirty="0">
                <a:solidFill>
                  <a:srgbClr val="0000CC"/>
                </a:solidFill>
                <a:latin typeface="宋体" charset="-122"/>
              </a:rPr>
              <a:t>可以设计一个热机从高温热源吸热做功向低温热源放热</a:t>
            </a:r>
            <a:r>
              <a:rPr lang="zh-CN" altLang="en-US" sz="2400" dirty="0" smtClean="0">
                <a:solidFill>
                  <a:srgbClr val="0000CC"/>
                </a:solidFill>
                <a:latin typeface="宋体" charset="-122"/>
              </a:rPr>
              <a:t>，则</a:t>
            </a:r>
            <a:r>
              <a:rPr lang="zh-CN" altLang="en-US" sz="2400" dirty="0">
                <a:solidFill>
                  <a:srgbClr val="0000CC"/>
                </a:solidFill>
                <a:latin typeface="宋体" charset="-122"/>
              </a:rPr>
              <a:t>放给低温热源的热能自动回到高温热源，低温热源复原没变化。</a:t>
            </a:r>
            <a:endParaRPr lang="zh-CN" altLang="en-US" sz="2400" dirty="0">
              <a:solidFill>
                <a:srgbClr val="0000CC"/>
              </a:solidFill>
              <a:latin typeface="宋体" charset="-122"/>
            </a:endParaRPr>
          </a:p>
          <a:p>
            <a:pPr marL="0" indent="0">
              <a:spcBef>
                <a:spcPct val="0"/>
              </a:spcBef>
              <a:buFont typeface="Wingdings" charset="2"/>
              <a:buNone/>
            </a:pPr>
            <a:r>
              <a:rPr lang="zh-CN" altLang="en-US" sz="2400" b="1" i="1" dirty="0" smtClean="0">
                <a:latin typeface="宋体" charset="-122"/>
              </a:rPr>
              <a:t>总效果：</a:t>
            </a:r>
            <a:r>
              <a:rPr lang="zh-CN" altLang="en-US" sz="2400" dirty="0" smtClean="0">
                <a:solidFill>
                  <a:srgbClr val="0000CC"/>
                </a:solidFill>
                <a:latin typeface="宋体" charset="-122"/>
              </a:rPr>
              <a:t>相当于热机只从单一高温热源吸热做功，</a:t>
            </a:r>
            <a:endParaRPr lang="en-US" altLang="zh-CN" sz="2400" dirty="0" smtClean="0">
              <a:solidFill>
                <a:srgbClr val="0000CC"/>
              </a:solidFill>
              <a:latin typeface="宋体" charset="-122"/>
            </a:endParaRPr>
          </a:p>
          <a:p>
            <a:pPr marL="0" indent="0">
              <a:spcBef>
                <a:spcPct val="0"/>
              </a:spcBef>
              <a:buFont typeface="Wingdings" charset="2"/>
              <a:buNone/>
            </a:pPr>
            <a:r>
              <a:rPr lang="zh-CN" altLang="en-US" sz="2400" b="1" dirty="0" smtClean="0">
                <a:latin typeface="宋体" charset="-122"/>
              </a:rPr>
              <a:t>这也违反了开尔文说法。</a:t>
            </a:r>
            <a:endParaRPr lang="zh-CN" altLang="en-US" sz="2400" b="1" dirty="0" smtClean="0">
              <a:latin typeface="宋体" charset="-122"/>
            </a:endParaRPr>
          </a:p>
          <a:p>
            <a:pPr marL="0" indent="0">
              <a:spcBef>
                <a:spcPct val="0"/>
              </a:spcBef>
              <a:buFont typeface="Wingdings" charset="2"/>
              <a:buNone/>
            </a:pPr>
            <a:r>
              <a:rPr lang="zh-CN" altLang="en-US" sz="2400" b="1" dirty="0" smtClean="0">
                <a:latin typeface="宋体" charset="-122"/>
              </a:rPr>
              <a:t>所以假设错误，</a:t>
            </a:r>
            <a:r>
              <a:rPr lang="zh-CN" altLang="en-US" sz="2400" b="1" dirty="0" smtClean="0">
                <a:solidFill>
                  <a:srgbClr val="C00000"/>
                </a:solidFill>
                <a:latin typeface="宋体" charset="-122"/>
              </a:rPr>
              <a:t>克劳修斯说法不可以违反</a:t>
            </a:r>
            <a:r>
              <a:rPr lang="zh-CN" altLang="en-US" sz="2400" b="1" dirty="0" smtClean="0">
                <a:latin typeface="宋体" charset="-122"/>
              </a:rPr>
              <a:t>。</a:t>
            </a:r>
            <a:endParaRPr lang="en-US" altLang="zh-CN" sz="2400" b="1" dirty="0" smtClean="0">
              <a:latin typeface="宋体" charset="-122"/>
            </a:endParaRPr>
          </a:p>
        </p:txBody>
      </p:sp>
      <p:pic>
        <p:nvPicPr>
          <p:cNvPr id="5" name="Picture 10" descr="图片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45468" y="2852936"/>
            <a:ext cx="2376487" cy="355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548680"/>
            <a:ext cx="8686800" cy="4525963"/>
          </a:xfrm>
        </p:spPr>
        <p:txBody>
          <a:bodyPr rtlCol="0">
            <a:normAutofit/>
          </a:bodyPr>
          <a:lstStyle/>
          <a:p>
            <a:pPr eaLnBrk="1" fontAlgn="auto" hangingPunct="1">
              <a:spcAft>
                <a:spcPts val="0"/>
              </a:spcAft>
              <a:buFont typeface="Arial" charset="0"/>
              <a:buChar char="•"/>
              <a:defRPr/>
            </a:pPr>
            <a:r>
              <a:rPr lang="zh-CN" altLang="en-US" dirty="0">
                <a:latin typeface="华文行楷" pitchFamily="2" charset="-122"/>
                <a:ea typeface="华文行楷" pitchFamily="2" charset="-122"/>
              </a:rPr>
              <a:t>二、卡诺定理</a:t>
            </a:r>
            <a:endParaRPr lang="zh-CN" altLang="en-US" dirty="0">
              <a:latin typeface="华文行楷" pitchFamily="2" charset="-122"/>
              <a:ea typeface="华文行楷" pitchFamily="2" charset="-122"/>
            </a:endParaRPr>
          </a:p>
          <a:p>
            <a:pPr marL="0" indent="0" eaLnBrk="1" fontAlgn="auto" hangingPunct="1">
              <a:lnSpc>
                <a:spcPct val="130000"/>
              </a:lnSpc>
              <a:spcBef>
                <a:spcPct val="25000"/>
              </a:spcBef>
              <a:spcAft>
                <a:spcPts val="0"/>
              </a:spcAft>
              <a:buFont typeface="Wingdings" charset="2"/>
              <a:buNone/>
              <a:defRPr/>
            </a:pPr>
            <a:r>
              <a:rPr lang="zh-CN" altLang="en-US" sz="2800" b="1" dirty="0">
                <a:solidFill>
                  <a:srgbClr val="C00000"/>
                </a:solidFill>
                <a:latin typeface="宋体" charset="-122"/>
              </a:rPr>
              <a:t>卡诺定理</a:t>
            </a:r>
            <a:r>
              <a:rPr lang="zh-CN" altLang="en-US" sz="2800" b="1" dirty="0" smtClean="0">
                <a:solidFill>
                  <a:srgbClr val="C00000"/>
                </a:solidFill>
                <a:latin typeface="宋体" charset="-122"/>
              </a:rPr>
              <a:t>：</a:t>
            </a:r>
            <a:r>
              <a:rPr lang="zh-CN" altLang="en-US" sz="2800" dirty="0" smtClean="0">
                <a:solidFill>
                  <a:srgbClr val="0000FF"/>
                </a:solidFill>
                <a:latin typeface="宋体" charset="-122"/>
              </a:rPr>
              <a:t>在</a:t>
            </a:r>
            <a:r>
              <a:rPr lang="en-US" altLang="zh-CN" sz="2800" dirty="0">
                <a:solidFill>
                  <a:srgbClr val="0000FF"/>
                </a:solidFill>
                <a:latin typeface="宋体" charset="-122"/>
              </a:rPr>
              <a:t>T</a:t>
            </a:r>
            <a:r>
              <a:rPr lang="en-US" altLang="zh-CN" sz="2800" baseline="-25000" dirty="0">
                <a:solidFill>
                  <a:srgbClr val="0000FF"/>
                </a:solidFill>
                <a:latin typeface="宋体" charset="-122"/>
              </a:rPr>
              <a:t>1</a:t>
            </a:r>
            <a:r>
              <a:rPr lang="zh-CN" altLang="en-US" sz="2800" dirty="0">
                <a:solidFill>
                  <a:srgbClr val="0000FF"/>
                </a:solidFill>
                <a:latin typeface="宋体" charset="-122"/>
              </a:rPr>
              <a:t>和</a:t>
            </a:r>
            <a:r>
              <a:rPr lang="en-US" altLang="zh-CN" sz="2800" dirty="0">
                <a:solidFill>
                  <a:srgbClr val="0000FF"/>
                </a:solidFill>
                <a:latin typeface="宋体" charset="-122"/>
              </a:rPr>
              <a:t>T</a:t>
            </a:r>
            <a:r>
              <a:rPr lang="en-US" altLang="zh-CN" sz="2800" baseline="-25000" dirty="0">
                <a:solidFill>
                  <a:srgbClr val="0000FF"/>
                </a:solidFill>
                <a:latin typeface="宋体" charset="-122"/>
              </a:rPr>
              <a:t>2</a:t>
            </a:r>
            <a:r>
              <a:rPr lang="zh-CN" altLang="en-US" sz="2800" dirty="0">
                <a:solidFill>
                  <a:srgbClr val="0000FF"/>
                </a:solidFill>
                <a:latin typeface="宋体" charset="-122"/>
              </a:rPr>
              <a:t>两热源之间工作的所有热机中可逆热机（卡诺热机）效率最大。</a:t>
            </a:r>
            <a:endParaRPr lang="zh-CN" altLang="en-US" sz="2800" dirty="0">
              <a:solidFill>
                <a:srgbClr val="0000FF"/>
              </a:solidFill>
              <a:latin typeface="宋体" charset="-122"/>
            </a:endParaRPr>
          </a:p>
          <a:p>
            <a:pPr marL="0" indent="0" eaLnBrk="1" fontAlgn="auto" hangingPunct="1">
              <a:lnSpc>
                <a:spcPct val="130000"/>
              </a:lnSpc>
              <a:spcBef>
                <a:spcPct val="25000"/>
              </a:spcBef>
              <a:spcAft>
                <a:spcPts val="0"/>
              </a:spcAft>
              <a:buFont typeface="Wingdings" charset="2"/>
              <a:buNone/>
              <a:defRPr/>
            </a:pPr>
            <a:endParaRPr lang="en-US" altLang="zh-CN" sz="2000" b="1" dirty="0" smtClean="0">
              <a:solidFill>
                <a:srgbClr val="FF0000"/>
              </a:solidFill>
              <a:latin typeface="宋体" charset="-122"/>
            </a:endParaRPr>
          </a:p>
          <a:p>
            <a:pPr marL="0" indent="0" eaLnBrk="1" fontAlgn="auto" hangingPunct="1">
              <a:lnSpc>
                <a:spcPct val="130000"/>
              </a:lnSpc>
              <a:spcBef>
                <a:spcPct val="25000"/>
              </a:spcBef>
              <a:spcAft>
                <a:spcPts val="0"/>
              </a:spcAft>
              <a:buFont typeface="Wingdings" charset="2"/>
              <a:buNone/>
              <a:defRPr/>
            </a:pPr>
            <a:r>
              <a:rPr lang="zh-CN" altLang="en-US" sz="2400" b="1" dirty="0" smtClean="0">
                <a:solidFill>
                  <a:srgbClr val="FF0000"/>
                </a:solidFill>
                <a:latin typeface="宋体" charset="-122"/>
              </a:rPr>
              <a:t>卡诺定理证明</a:t>
            </a:r>
            <a:r>
              <a:rPr lang="en-US" altLang="zh-CN" sz="2400" b="1" dirty="0" smtClean="0">
                <a:solidFill>
                  <a:srgbClr val="FF0000"/>
                </a:solidFill>
                <a:latin typeface="宋体" charset="-122"/>
              </a:rPr>
              <a:t>(</a:t>
            </a:r>
            <a:r>
              <a:rPr lang="zh-CN" altLang="en-US" sz="2400" b="1" dirty="0" smtClean="0">
                <a:solidFill>
                  <a:srgbClr val="FF0000"/>
                </a:solidFill>
                <a:latin typeface="宋体" charset="-122"/>
              </a:rPr>
              <a:t>自学</a:t>
            </a:r>
            <a:r>
              <a:rPr lang="en-US" altLang="zh-CN" sz="2400" b="1" dirty="0" smtClean="0">
                <a:solidFill>
                  <a:srgbClr val="FF0000"/>
                </a:solidFill>
                <a:latin typeface="宋体" charset="-122"/>
              </a:rPr>
              <a:t>)</a:t>
            </a:r>
            <a:endParaRPr lang="zh-CN" altLang="en-US" sz="2400" b="1" dirty="0">
              <a:solidFill>
                <a:srgbClr val="FF0000"/>
              </a:solidFill>
              <a:latin typeface="宋体" charset="-122"/>
            </a:endParaRPr>
          </a:p>
          <a:p>
            <a:pPr marL="0" indent="0" eaLnBrk="1" fontAlgn="auto" hangingPunct="1">
              <a:lnSpc>
                <a:spcPct val="130000"/>
              </a:lnSpc>
              <a:spcBef>
                <a:spcPct val="25000"/>
              </a:spcBef>
              <a:spcAft>
                <a:spcPts val="0"/>
              </a:spcAft>
              <a:buFont typeface="Wingdings" charset="2"/>
              <a:buNone/>
              <a:defRPr/>
            </a:pPr>
            <a:r>
              <a:rPr lang="zh-CN" altLang="en-US" sz="2400" b="1" dirty="0">
                <a:latin typeface="宋体" charset="-122"/>
              </a:rPr>
              <a:t>假设不可逆热机效率</a:t>
            </a:r>
            <a:r>
              <a:rPr lang="zh-CN" altLang="en-US" sz="2400" b="1" dirty="0">
                <a:latin typeface="宋体" charset="-122"/>
                <a:sym typeface="Symbol" pitchFamily="18" charset="2"/>
              </a:rPr>
              <a:t></a:t>
            </a:r>
            <a:r>
              <a:rPr lang="en-US" altLang="zh-CN" sz="2400" b="1" baseline="-25000" dirty="0" err="1">
                <a:latin typeface="宋体" charset="-122"/>
                <a:sym typeface="Symbol" pitchFamily="18" charset="2"/>
              </a:rPr>
              <a:t>ir</a:t>
            </a:r>
            <a:r>
              <a:rPr lang="zh-CN" altLang="en-US" sz="2400" b="1" dirty="0">
                <a:latin typeface="宋体" charset="-122"/>
                <a:sym typeface="Symbol" pitchFamily="18" charset="2"/>
              </a:rPr>
              <a:t>＞</a:t>
            </a:r>
            <a:r>
              <a:rPr lang="en-US" altLang="zh-CN" sz="2400" b="1" baseline="-25000" dirty="0">
                <a:latin typeface="宋体" charset="-122"/>
                <a:sym typeface="Symbol" pitchFamily="18" charset="2"/>
              </a:rPr>
              <a:t>r</a:t>
            </a:r>
            <a:endParaRPr lang="zh-CN" altLang="en-US" sz="2400" b="1" dirty="0">
              <a:latin typeface="宋体" charset="-122"/>
            </a:endParaRPr>
          </a:p>
          <a:p>
            <a:pPr marL="0" indent="0" eaLnBrk="1" fontAlgn="auto" hangingPunct="1">
              <a:lnSpc>
                <a:spcPct val="130000"/>
              </a:lnSpc>
              <a:spcBef>
                <a:spcPct val="25000"/>
              </a:spcBef>
              <a:spcAft>
                <a:spcPts val="0"/>
              </a:spcAft>
              <a:buFont typeface="Wingdings" charset="2"/>
              <a:buNone/>
              <a:defRPr/>
            </a:pPr>
            <a:r>
              <a:rPr lang="zh-CN" altLang="en-US" sz="2400" dirty="0">
                <a:solidFill>
                  <a:srgbClr val="0000FF"/>
                </a:solidFill>
                <a:latin typeface="宋体" charset="-122"/>
              </a:rPr>
              <a:t>若使</a:t>
            </a:r>
            <a:r>
              <a:rPr lang="en-US" altLang="zh-CN" sz="2400" dirty="0">
                <a:solidFill>
                  <a:srgbClr val="0000FF"/>
                </a:solidFill>
                <a:latin typeface="宋体" charset="-122"/>
              </a:rPr>
              <a:t>-Q</a:t>
            </a:r>
            <a:r>
              <a:rPr lang="en-US" altLang="zh-CN" sz="2400" baseline="-25000" dirty="0">
                <a:solidFill>
                  <a:srgbClr val="0000FF"/>
                </a:solidFill>
                <a:latin typeface="宋体" charset="-122"/>
              </a:rPr>
              <a:t>1r</a:t>
            </a:r>
            <a:r>
              <a:rPr lang="en-US" altLang="zh-CN" sz="2400" dirty="0">
                <a:solidFill>
                  <a:srgbClr val="0000FF"/>
                </a:solidFill>
                <a:latin typeface="宋体" charset="-122"/>
              </a:rPr>
              <a:t>=Q</a:t>
            </a:r>
            <a:r>
              <a:rPr lang="en-US" altLang="zh-CN" sz="2400" baseline="-25000" dirty="0">
                <a:solidFill>
                  <a:srgbClr val="0000FF"/>
                </a:solidFill>
                <a:latin typeface="宋体" charset="-122"/>
              </a:rPr>
              <a:t>1</a:t>
            </a:r>
            <a:r>
              <a:rPr lang="zh-CN" altLang="en-US" sz="2400" dirty="0">
                <a:solidFill>
                  <a:srgbClr val="0000FF"/>
                </a:solidFill>
                <a:latin typeface="宋体" charset="-122"/>
              </a:rPr>
              <a:t>则： </a:t>
            </a:r>
            <a:r>
              <a:rPr lang="en-US" altLang="zh-CN" sz="2400" dirty="0">
                <a:solidFill>
                  <a:srgbClr val="0000FF"/>
                </a:solidFill>
                <a:latin typeface="宋体" charset="-122"/>
              </a:rPr>
              <a:t>Q</a:t>
            </a:r>
            <a:r>
              <a:rPr lang="en-US" altLang="zh-CN" sz="2400" baseline="-25000" dirty="0">
                <a:solidFill>
                  <a:srgbClr val="0000FF"/>
                </a:solidFill>
                <a:latin typeface="宋体" charset="-122"/>
              </a:rPr>
              <a:t>1</a:t>
            </a:r>
            <a:r>
              <a:rPr lang="en-US" altLang="zh-CN" sz="2400" dirty="0">
                <a:solidFill>
                  <a:srgbClr val="0000FF"/>
                </a:solidFill>
                <a:latin typeface="宋体" charset="-122"/>
              </a:rPr>
              <a:t>+Q</a:t>
            </a:r>
            <a:r>
              <a:rPr lang="en-US" altLang="zh-CN" sz="2400" baseline="-25000" dirty="0">
                <a:solidFill>
                  <a:srgbClr val="0000FF"/>
                </a:solidFill>
                <a:latin typeface="宋体" charset="-122"/>
              </a:rPr>
              <a:t>1r</a:t>
            </a:r>
            <a:r>
              <a:rPr lang="en-US" altLang="zh-CN" sz="2400" dirty="0">
                <a:solidFill>
                  <a:srgbClr val="0000FF"/>
                </a:solidFill>
                <a:latin typeface="宋体" charset="-122"/>
              </a:rPr>
              <a:t>=0</a:t>
            </a:r>
            <a:endParaRPr lang="zh-CN" altLang="en-US" sz="2400" dirty="0">
              <a:solidFill>
                <a:srgbClr val="0000FF"/>
              </a:solidFill>
              <a:latin typeface="宋体" charset="-122"/>
            </a:endParaRPr>
          </a:p>
          <a:p>
            <a:pPr eaLnBrk="1" fontAlgn="auto" hangingPunct="1">
              <a:spcAft>
                <a:spcPts val="0"/>
              </a:spcAft>
              <a:buFont typeface="Arial" charset="0"/>
              <a:buChar char="•"/>
              <a:defRPr/>
            </a:pPr>
            <a:endParaRPr lang="zh-CN" altLang="en-US" dirty="0"/>
          </a:p>
        </p:txBody>
      </p:sp>
      <p:graphicFrame>
        <p:nvGraphicFramePr>
          <p:cNvPr id="4" name="Object 647"/>
          <p:cNvGraphicFramePr>
            <a:graphicFrameLocks noChangeAspect="1"/>
          </p:cNvGraphicFramePr>
          <p:nvPr/>
        </p:nvGraphicFramePr>
        <p:xfrm>
          <a:off x="5004048" y="1844824"/>
          <a:ext cx="2690812" cy="561975"/>
        </p:xfrm>
        <a:graphic>
          <a:graphicData uri="http://schemas.openxmlformats.org/presentationml/2006/ole">
            <mc:AlternateContent xmlns:mc="http://schemas.openxmlformats.org/markup-compatibility/2006">
              <mc:Choice xmlns:v="urn:schemas-microsoft-com:vml" Requires="v">
                <p:oleObj spid="_x0000_s180685" name="公式" r:id="rId1" imgW="0" imgH="0" progId="Equation.3">
                  <p:embed/>
                </p:oleObj>
              </mc:Choice>
              <mc:Fallback>
                <p:oleObj name="公式" r:id="rId1" imgW="0" imgH="0" progId="Equation.3">
                  <p:embed/>
                  <p:pic>
                    <p:nvPicPr>
                      <p:cNvPr id="0" name="Picture 647"/>
                      <p:cNvPicPr>
                        <a:picLocks noChangeAspect="1" noChangeArrowheads="1"/>
                      </p:cNvPicPr>
                      <p:nvPr/>
                    </p:nvPicPr>
                    <p:blipFill>
                      <a:blip r:embed="rId2"/>
                      <a:srcRect/>
                      <a:stretch>
                        <a:fillRect/>
                      </a:stretch>
                    </p:blipFill>
                    <p:spPr bwMode="auto">
                      <a:xfrm>
                        <a:off x="5004048" y="1844824"/>
                        <a:ext cx="2690812"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5708" name="Picture 12" descr="图片1"/>
          <p:cNvPicPr>
            <a:picLocks noChangeAspect="1" noChangeArrowheads="1"/>
          </p:cNvPicPr>
          <p:nvPr/>
        </p:nvPicPr>
        <p:blipFill>
          <a:blip/>
          <a:srcRect/>
          <a:stretch>
            <a:fillRect/>
          </a:stretch>
        </p:blipFill>
        <p:spPr bwMode="auto">
          <a:xfrm>
            <a:off x="6012160" y="2643795"/>
            <a:ext cx="2978210" cy="3333093"/>
          </a:xfrm>
          <a:prstGeom prst="rect">
            <a:avLst/>
          </a:prstGeom>
          <a:noFill/>
          <a:ln w="9525">
            <a:noFill/>
            <a:miter lim="800000"/>
            <a:headEnd/>
            <a:tailEnd/>
          </a:ln>
        </p:spPr>
      </p:pic>
      <p:graphicFrame>
        <p:nvGraphicFramePr>
          <p:cNvPr id="6" name="Object 648"/>
          <p:cNvGraphicFramePr>
            <a:graphicFrameLocks noChangeAspect="1"/>
          </p:cNvGraphicFramePr>
          <p:nvPr/>
        </p:nvGraphicFramePr>
        <p:xfrm>
          <a:off x="251520" y="4545111"/>
          <a:ext cx="5545138" cy="747713"/>
        </p:xfrm>
        <a:graphic>
          <a:graphicData uri="http://schemas.openxmlformats.org/presentationml/2006/ole">
            <mc:AlternateContent xmlns:mc="http://schemas.openxmlformats.org/markup-compatibility/2006">
              <mc:Choice xmlns:v="urn:schemas-microsoft-com:vml" Requires="v">
                <p:oleObj spid="_x0000_s180686" name="公式" r:id="rId3" imgW="0" imgH="0" progId="Equation.3">
                  <p:embed/>
                </p:oleObj>
              </mc:Choice>
              <mc:Fallback>
                <p:oleObj name="公式" r:id="rId3" imgW="0" imgH="0" progId="Equation.3">
                  <p:embed/>
                  <p:pic>
                    <p:nvPicPr>
                      <p:cNvPr id="0" name="Picture 6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4545111"/>
                        <a:ext cx="5545138" cy="747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49"/>
          <p:cNvGraphicFramePr>
            <a:graphicFrameLocks noChangeAspect="1"/>
          </p:cNvGraphicFramePr>
          <p:nvPr/>
        </p:nvGraphicFramePr>
        <p:xfrm>
          <a:off x="1403648" y="5609647"/>
          <a:ext cx="3944938" cy="411162"/>
        </p:xfrm>
        <a:graphic>
          <a:graphicData uri="http://schemas.openxmlformats.org/presentationml/2006/ole">
            <mc:AlternateContent xmlns:mc="http://schemas.openxmlformats.org/markup-compatibility/2006">
              <mc:Choice xmlns:v="urn:schemas-microsoft-com:vml" Requires="v">
                <p:oleObj spid="_x0000_s180687" name="公式" r:id="rId5" imgW="0" imgH="0" progId="Equation.3">
                  <p:embed/>
                </p:oleObj>
              </mc:Choice>
              <mc:Fallback>
                <p:oleObj name="公式" r:id="rId5" imgW="0" imgH="0" progId="Equation.3">
                  <p:embed/>
                  <p:pic>
                    <p:nvPicPr>
                      <p:cNvPr id="0" name="Picture 649"/>
                      <p:cNvPicPr>
                        <a:picLocks noChangeAspect="1" noChangeArrowheads="1"/>
                      </p:cNvPicPr>
                      <p:nvPr/>
                    </p:nvPicPr>
                    <p:blipFill>
                      <a:blip r:embed="rId6"/>
                      <a:srcRect/>
                      <a:stretch>
                        <a:fillRect/>
                      </a:stretch>
                    </p:blipFill>
                    <p:spPr bwMode="auto">
                      <a:xfrm>
                        <a:off x="1403648" y="5609647"/>
                        <a:ext cx="3944938" cy="411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9" descr="3"/>
          <p:cNvPicPr>
            <a:picLocks noChangeAspect="1" noChangeArrowheads="1"/>
          </p:cNvPicPr>
          <p:nvPr/>
        </p:nvPicPr>
        <p:blipFill>
          <a:blip r:embed="rId7"/>
          <a:srcRect/>
          <a:stretch>
            <a:fillRect/>
          </a:stretch>
        </p:blipFill>
        <p:spPr bwMode="auto">
          <a:xfrm>
            <a:off x="6022419" y="2643795"/>
            <a:ext cx="2584450" cy="3556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25" name="内容占位符 2"/>
          <p:cNvSpPr>
            <a:spLocks noGrp="1"/>
          </p:cNvSpPr>
          <p:nvPr>
            <p:ph idx="1"/>
          </p:nvPr>
        </p:nvSpPr>
        <p:spPr/>
        <p:txBody>
          <a:bodyPr/>
          <a:lstStyle/>
          <a:p>
            <a:pPr eaLnBrk="1" hangingPunct="1"/>
            <a:r>
              <a:rPr lang="zh-CN" altLang="en-US" b="1" dirty="0" smtClean="0">
                <a:latin typeface="宋体" charset="-122"/>
              </a:rPr>
              <a:t>卡诺定理证明</a:t>
            </a:r>
            <a:endParaRPr lang="zh-CN" altLang="en-US" b="1" dirty="0" smtClean="0">
              <a:latin typeface="宋体" charset="-122"/>
            </a:endParaRPr>
          </a:p>
          <a:p>
            <a:pPr eaLnBrk="1" hangingPunct="1"/>
            <a:endParaRPr lang="zh-CN" altLang="en-US" dirty="0" smtClean="0"/>
          </a:p>
        </p:txBody>
      </p:sp>
      <p:graphicFrame>
        <p:nvGraphicFramePr>
          <p:cNvPr id="4" name="Object 641"/>
          <p:cNvGraphicFramePr>
            <a:graphicFrameLocks noChangeAspect="1"/>
          </p:cNvGraphicFramePr>
          <p:nvPr/>
        </p:nvGraphicFramePr>
        <p:xfrm>
          <a:off x="684213" y="2276475"/>
          <a:ext cx="5545137" cy="747713"/>
        </p:xfrm>
        <a:graphic>
          <a:graphicData uri="http://schemas.openxmlformats.org/presentationml/2006/ole">
            <mc:AlternateContent xmlns:mc="http://schemas.openxmlformats.org/markup-compatibility/2006">
              <mc:Choice xmlns:v="urn:schemas-microsoft-com:vml" Requires="v">
                <p:oleObj spid="_x0000_s175727" name="公式" r:id="rId1" imgW="0" imgH="0" progId="Equation.3">
                  <p:embed/>
                </p:oleObj>
              </mc:Choice>
              <mc:Fallback>
                <p:oleObj name="公式" r:id="rId1" imgW="0" imgH="0" progId="Equation.3">
                  <p:embed/>
                  <p:pic>
                    <p:nvPicPr>
                      <p:cNvPr id="0" name="Picture 6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276475"/>
                        <a:ext cx="5545137" cy="747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642"/>
          <p:cNvGraphicFramePr>
            <a:graphicFrameLocks noChangeAspect="1"/>
          </p:cNvGraphicFramePr>
          <p:nvPr/>
        </p:nvGraphicFramePr>
        <p:xfrm>
          <a:off x="755650" y="3141663"/>
          <a:ext cx="4211638" cy="404812"/>
        </p:xfrm>
        <a:graphic>
          <a:graphicData uri="http://schemas.openxmlformats.org/presentationml/2006/ole">
            <mc:AlternateContent xmlns:mc="http://schemas.openxmlformats.org/markup-compatibility/2006">
              <mc:Choice xmlns:v="urn:schemas-microsoft-com:vml" Requires="v">
                <p:oleObj spid="_x0000_s175728" name="公式" r:id="rId3" imgW="0" imgH="0" progId="Equation.3">
                  <p:embed/>
                </p:oleObj>
              </mc:Choice>
              <mc:Fallback>
                <p:oleObj name="公式" r:id="rId3" imgW="0" imgH="0" progId="Equation.3">
                  <p:embed/>
                  <p:pic>
                    <p:nvPicPr>
                      <p:cNvPr id="0" name="Picture 6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3141663"/>
                        <a:ext cx="4211638"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643"/>
          <p:cNvGraphicFramePr>
            <a:graphicFrameLocks noChangeAspect="1"/>
          </p:cNvGraphicFramePr>
          <p:nvPr/>
        </p:nvGraphicFramePr>
        <p:xfrm>
          <a:off x="352425" y="3716338"/>
          <a:ext cx="5994400" cy="428625"/>
        </p:xfrm>
        <a:graphic>
          <a:graphicData uri="http://schemas.openxmlformats.org/presentationml/2006/ole">
            <mc:AlternateContent xmlns:mc="http://schemas.openxmlformats.org/markup-compatibility/2006">
              <mc:Choice xmlns:v="urn:schemas-microsoft-com:vml" Requires="v">
                <p:oleObj spid="_x0000_s175729" name="公式" r:id="rId5" imgW="0" imgH="0" progId="Equation.3">
                  <p:embed/>
                </p:oleObj>
              </mc:Choice>
              <mc:Fallback>
                <p:oleObj name="公式" r:id="rId5" imgW="0" imgH="0" progId="Equation.3">
                  <p:embed/>
                  <p:pic>
                    <p:nvPicPr>
                      <p:cNvPr id="0" name="Picture 643"/>
                      <p:cNvPicPr>
                        <a:picLocks noChangeAspect="1" noChangeArrowheads="1"/>
                      </p:cNvPicPr>
                      <p:nvPr/>
                    </p:nvPicPr>
                    <p:blipFill>
                      <a:blip r:embed="rId6"/>
                      <a:srcRect/>
                      <a:stretch>
                        <a:fillRect/>
                      </a:stretch>
                    </p:blipFill>
                    <p:spPr bwMode="auto">
                      <a:xfrm>
                        <a:off x="352425" y="3716338"/>
                        <a:ext cx="599440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13"/>
          <p:cNvSpPr>
            <a:spLocks noChangeArrowheads="1"/>
          </p:cNvSpPr>
          <p:nvPr/>
        </p:nvSpPr>
        <p:spPr bwMode="auto">
          <a:xfrm>
            <a:off x="323528" y="4797152"/>
            <a:ext cx="6337300" cy="1446213"/>
          </a:xfrm>
          <a:prstGeom prst="rect">
            <a:avLst/>
          </a:prstGeom>
          <a:noFill/>
          <a:ln w="9525">
            <a:noFill/>
            <a:miter lim="800000"/>
          </a:ln>
        </p:spPr>
        <p:txBody>
          <a:bodyPr anchor="b">
            <a:spAutoFit/>
          </a:bodyPr>
          <a:lstStyle/>
          <a:p>
            <a:pPr>
              <a:lnSpc>
                <a:spcPct val="110000"/>
              </a:lnSpc>
              <a:spcBef>
                <a:spcPct val="25000"/>
              </a:spcBef>
              <a:buClr>
                <a:srgbClr val="CCFF33"/>
              </a:buClr>
              <a:buSzPct val="70000"/>
              <a:buFont typeface="Wingdings" charset="2"/>
              <a:buNone/>
            </a:pPr>
            <a:r>
              <a:rPr kumimoji="1" lang="zh-CN" altLang="en-US" sz="2400" b="1" dirty="0">
                <a:latin typeface="华文宋体"/>
                <a:ea typeface="华文宋体"/>
                <a:cs typeface="华文宋体"/>
                <a:sym typeface="Symbol" pitchFamily="18" charset="2"/>
              </a:rPr>
              <a:t>总效果：</a:t>
            </a:r>
            <a:r>
              <a:rPr kumimoji="1" lang="zh-CN" altLang="en-US" sz="2400" b="1" dirty="0">
                <a:solidFill>
                  <a:srgbClr val="0000FF"/>
                </a:solidFill>
                <a:latin typeface="华文宋体"/>
                <a:ea typeface="华文宋体"/>
                <a:cs typeface="华文宋体"/>
                <a:sym typeface="Symbol" pitchFamily="18" charset="2"/>
              </a:rPr>
              <a:t>相当于只从单一低温</a:t>
            </a:r>
            <a:endParaRPr kumimoji="1" lang="en-US" altLang="zh-CN" sz="2400" b="1" dirty="0">
              <a:solidFill>
                <a:srgbClr val="0000FF"/>
              </a:solidFill>
              <a:latin typeface="华文宋体"/>
              <a:ea typeface="华文宋体"/>
              <a:cs typeface="华文宋体"/>
              <a:sym typeface="Symbol" pitchFamily="18" charset="2"/>
            </a:endParaRPr>
          </a:p>
          <a:p>
            <a:pPr>
              <a:lnSpc>
                <a:spcPct val="110000"/>
              </a:lnSpc>
              <a:spcBef>
                <a:spcPct val="25000"/>
              </a:spcBef>
              <a:buClr>
                <a:srgbClr val="CCFF33"/>
              </a:buClr>
              <a:buSzPct val="70000"/>
              <a:buFont typeface="Wingdings" charset="2"/>
              <a:buNone/>
            </a:pPr>
            <a:r>
              <a:rPr kumimoji="1" lang="zh-CN" altLang="en-US" sz="2400" b="1" dirty="0">
                <a:solidFill>
                  <a:srgbClr val="0000FF"/>
                </a:solidFill>
                <a:latin typeface="华文宋体"/>
                <a:ea typeface="华文宋体"/>
                <a:cs typeface="华文宋体"/>
                <a:sym typeface="Symbol" pitchFamily="18" charset="2"/>
              </a:rPr>
              <a:t>热源吸热</a:t>
            </a:r>
            <a:r>
              <a:rPr kumimoji="1" lang="en-US" altLang="zh-CN" sz="2400" b="1" dirty="0">
                <a:solidFill>
                  <a:srgbClr val="0000FF"/>
                </a:solidFill>
                <a:latin typeface="宋体" charset="-122"/>
                <a:sym typeface="Symbol" pitchFamily="18" charset="2"/>
              </a:rPr>
              <a:t>Q</a:t>
            </a:r>
            <a:r>
              <a:rPr kumimoji="1" lang="en-US" altLang="zh-CN" sz="2400" b="1" baseline="-25000" dirty="0">
                <a:solidFill>
                  <a:srgbClr val="0000FF"/>
                </a:solidFill>
                <a:latin typeface="宋体" charset="-122"/>
                <a:sym typeface="Symbol" pitchFamily="18" charset="2"/>
              </a:rPr>
              <a:t>2</a:t>
            </a:r>
            <a:r>
              <a:rPr kumimoji="1" lang="en-US" altLang="zh-CN" sz="2400" b="1" dirty="0">
                <a:solidFill>
                  <a:srgbClr val="0000FF"/>
                </a:solidFill>
                <a:latin typeface="宋体" charset="-122"/>
                <a:sym typeface="Symbol" pitchFamily="18" charset="2"/>
              </a:rPr>
              <a:t>+Q</a:t>
            </a:r>
            <a:r>
              <a:rPr kumimoji="1" lang="en-US" altLang="zh-CN" sz="2400" b="1" baseline="-25000" dirty="0">
                <a:solidFill>
                  <a:srgbClr val="0000FF"/>
                </a:solidFill>
                <a:latin typeface="宋体" charset="-122"/>
                <a:sym typeface="Symbol" pitchFamily="18" charset="2"/>
              </a:rPr>
              <a:t>2r</a:t>
            </a:r>
            <a:r>
              <a:rPr kumimoji="1" lang="zh-CN" altLang="en-US" sz="2400" b="1" dirty="0">
                <a:solidFill>
                  <a:srgbClr val="0000FF"/>
                </a:solidFill>
                <a:latin typeface="华文宋体"/>
                <a:ea typeface="华文宋体"/>
                <a:cs typeface="华文宋体"/>
                <a:sym typeface="Symbol" pitchFamily="18" charset="2"/>
              </a:rPr>
              <a:t>，转化为功</a:t>
            </a:r>
            <a:r>
              <a:rPr kumimoji="1" lang="en-US" altLang="zh-CN" sz="2400" b="1" dirty="0">
                <a:solidFill>
                  <a:srgbClr val="0000FF"/>
                </a:solidFill>
                <a:latin typeface="宋体" charset="-122"/>
                <a:sym typeface="Symbol" pitchFamily="18" charset="2"/>
              </a:rPr>
              <a:t>-(</a:t>
            </a:r>
            <a:r>
              <a:rPr kumimoji="1" lang="en-US" altLang="zh-CN" sz="2400" b="1" dirty="0" err="1">
                <a:solidFill>
                  <a:srgbClr val="0000FF"/>
                </a:solidFill>
                <a:latin typeface="宋体" charset="-122"/>
                <a:sym typeface="Symbol" pitchFamily="18" charset="2"/>
              </a:rPr>
              <a:t>W+W</a:t>
            </a:r>
            <a:r>
              <a:rPr kumimoji="1" lang="en-US" altLang="zh-CN" sz="2400" b="1" baseline="-25000" dirty="0" err="1">
                <a:solidFill>
                  <a:srgbClr val="0000FF"/>
                </a:solidFill>
                <a:latin typeface="宋体" charset="-122"/>
                <a:sym typeface="Symbol" pitchFamily="18" charset="2"/>
              </a:rPr>
              <a:t>r</a:t>
            </a:r>
            <a:r>
              <a:rPr kumimoji="1" lang="en-US" altLang="zh-CN" sz="2400" b="1" dirty="0">
                <a:solidFill>
                  <a:srgbClr val="0000FF"/>
                </a:solidFill>
                <a:latin typeface="宋体" charset="-122"/>
                <a:sym typeface="Symbol" pitchFamily="18" charset="2"/>
              </a:rPr>
              <a:t>)</a:t>
            </a:r>
            <a:r>
              <a:rPr kumimoji="1" lang="zh-CN" altLang="en-US" sz="2400" b="1" dirty="0">
                <a:solidFill>
                  <a:srgbClr val="0000FF"/>
                </a:solidFill>
                <a:latin typeface="宋体" charset="-122"/>
                <a:sym typeface="Symbol" pitchFamily="18" charset="2"/>
              </a:rPr>
              <a:t>，</a:t>
            </a:r>
            <a:endParaRPr kumimoji="1" lang="en-US" altLang="zh-CN" sz="2400" b="1" dirty="0">
              <a:solidFill>
                <a:srgbClr val="0000FF"/>
              </a:solidFill>
              <a:latin typeface="宋体" charset="-122"/>
              <a:sym typeface="Symbol" pitchFamily="18" charset="2"/>
            </a:endParaRPr>
          </a:p>
          <a:p>
            <a:pPr>
              <a:lnSpc>
                <a:spcPct val="110000"/>
              </a:lnSpc>
              <a:spcBef>
                <a:spcPct val="25000"/>
              </a:spcBef>
              <a:buClr>
                <a:srgbClr val="CCFF33"/>
              </a:buClr>
              <a:buSzPct val="70000"/>
              <a:buFont typeface="Wingdings" charset="2"/>
              <a:buNone/>
            </a:pPr>
            <a:r>
              <a:rPr kumimoji="1" lang="zh-CN" altLang="en-US" sz="2400" b="1" dirty="0">
                <a:solidFill>
                  <a:srgbClr val="0000FF"/>
                </a:solidFill>
                <a:latin typeface="宋体" charset="-122"/>
                <a:sym typeface="Symbol" pitchFamily="18" charset="2"/>
              </a:rPr>
              <a:t>违反开尔文说法</a:t>
            </a:r>
            <a:endParaRPr kumimoji="1" lang="zh-CN" altLang="en-US" sz="2400" b="1" dirty="0">
              <a:solidFill>
                <a:srgbClr val="0000FF"/>
              </a:solidFill>
              <a:latin typeface="宋体" charset="-122"/>
              <a:sym typeface="Symbol" pitchFamily="18" charset="2"/>
            </a:endParaRPr>
          </a:p>
        </p:txBody>
      </p:sp>
      <p:pic>
        <p:nvPicPr>
          <p:cNvPr id="46727" name="Picture 9" descr="3"/>
          <p:cNvPicPr>
            <a:picLocks noChangeAspect="1" noChangeArrowheads="1"/>
          </p:cNvPicPr>
          <p:nvPr/>
        </p:nvPicPr>
        <p:blipFill>
          <a:blip r:embed="rId7"/>
          <a:srcRect/>
          <a:stretch>
            <a:fillRect/>
          </a:stretch>
        </p:blipFill>
        <p:spPr bwMode="auto">
          <a:xfrm>
            <a:off x="6443663" y="1844675"/>
            <a:ext cx="2584450" cy="3556000"/>
          </a:xfrm>
          <a:prstGeom prst="rect">
            <a:avLst/>
          </a:prstGeom>
          <a:noFill/>
          <a:ln w="9525">
            <a:noFill/>
            <a:miter lim="800000"/>
            <a:headEnd/>
            <a:tailEnd/>
          </a:ln>
        </p:spPr>
      </p:pic>
      <p:graphicFrame>
        <p:nvGraphicFramePr>
          <p:cNvPr id="2" name="对象 1"/>
          <p:cNvGraphicFramePr>
            <a:graphicFrameLocks noChangeAspect="1"/>
          </p:cNvGraphicFramePr>
          <p:nvPr/>
        </p:nvGraphicFramePr>
        <p:xfrm>
          <a:off x="1259632" y="4221088"/>
          <a:ext cx="2500312" cy="411162"/>
        </p:xfrm>
        <a:graphic>
          <a:graphicData uri="http://schemas.openxmlformats.org/presentationml/2006/ole">
            <mc:AlternateContent xmlns:mc="http://schemas.openxmlformats.org/markup-compatibility/2006">
              <mc:Choice xmlns:v="urn:schemas-microsoft-com:vml" Requires="v">
                <p:oleObj spid="_x0000_s175730" name="公式" r:id="rId8" imgW="0" imgH="0" progId="Equation.3">
                  <p:embed/>
                </p:oleObj>
              </mc:Choice>
              <mc:Fallback>
                <p:oleObj name="公式" r:id="rId8" imgW="0" imgH="0" progId="Equation.3">
                  <p:embed/>
                  <p:pic>
                    <p:nvPicPr>
                      <p:cNvPr id="0" name="Object 649"/>
                      <p:cNvPicPr>
                        <a:picLocks noChangeAspect="1" noChangeArrowheads="1"/>
                      </p:cNvPicPr>
                      <p:nvPr/>
                    </p:nvPicPr>
                    <p:blipFill>
                      <a:blip r:embed="rId9"/>
                      <a:srcRect/>
                      <a:stretch>
                        <a:fillRect/>
                      </a:stretch>
                    </p:blipFill>
                    <p:spPr bwMode="auto">
                      <a:xfrm>
                        <a:off x="1259632" y="4221088"/>
                        <a:ext cx="2500312"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标题 2"/>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0-#ppt_w/2"/>
                                          </p:val>
                                        </p:tav>
                                        <p:tav tm="100000">
                                          <p:val>
                                            <p:strVal val="#ppt_x"/>
                                          </p:val>
                                        </p:tav>
                                      </p:tavLst>
                                    </p:anim>
                                    <p:anim calcmode="lin" valueType="num">
                                      <p:cBhvr additive="base">
                                        <p:cTn id="3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620688"/>
            <a:ext cx="8686800" cy="4525963"/>
          </a:xfrm>
        </p:spPr>
        <p:txBody>
          <a:bodyPr rtlCol="0">
            <a:normAutofit/>
          </a:bodyPr>
          <a:lstStyle/>
          <a:p>
            <a:pPr eaLnBrk="1" fontAlgn="auto" hangingPunct="1">
              <a:spcAft>
                <a:spcPts val="0"/>
              </a:spcAft>
              <a:buFont typeface="Arial" charset="0"/>
              <a:buChar char="•"/>
              <a:defRPr/>
            </a:pPr>
            <a:r>
              <a:rPr lang="zh-CN" altLang="en-US" dirty="0">
                <a:latin typeface="华文行楷" pitchFamily="2" charset="-122"/>
                <a:ea typeface="华文行楷" pitchFamily="2" charset="-122"/>
              </a:rPr>
              <a:t>三、卡诺定理推论</a:t>
            </a:r>
            <a:endParaRPr lang="zh-CN" altLang="en-US" dirty="0">
              <a:latin typeface="华文行楷" pitchFamily="2" charset="-122"/>
              <a:ea typeface="华文行楷" pitchFamily="2" charset="-122"/>
            </a:endParaRPr>
          </a:p>
          <a:p>
            <a:pPr marL="0" indent="0" defTabSz="-635" eaLnBrk="1" fontAlgn="auto" hangingPunct="1">
              <a:lnSpc>
                <a:spcPct val="130000"/>
              </a:lnSpc>
              <a:spcBef>
                <a:spcPct val="25000"/>
              </a:spcBef>
              <a:spcAft>
                <a:spcPts val="0"/>
              </a:spcAft>
              <a:buFont typeface="Wingdings" charset="2"/>
              <a:buNone/>
              <a:tabLst>
                <a:tab pos="7176770" algn="l"/>
              </a:tabLst>
              <a:defRPr/>
            </a:pPr>
            <a:r>
              <a:rPr lang="zh-CN" altLang="en-US" sz="2800" b="1" dirty="0">
                <a:latin typeface="宋体" charset="-122"/>
              </a:rPr>
              <a:t>卡诺定理</a:t>
            </a:r>
            <a:r>
              <a:rPr lang="zh-CN" altLang="en-US" sz="2800" b="1" dirty="0" smtClean="0">
                <a:latin typeface="宋体" charset="-122"/>
              </a:rPr>
              <a:t>推论</a:t>
            </a:r>
            <a:r>
              <a:rPr lang="zh-CN" altLang="en-US" sz="2800" b="1" dirty="0" smtClean="0">
                <a:solidFill>
                  <a:srgbClr val="0000FF"/>
                </a:solidFill>
                <a:latin typeface="宋体" charset="-122"/>
              </a:rPr>
              <a:t>在</a:t>
            </a:r>
            <a:r>
              <a:rPr lang="en-US" altLang="zh-CN" sz="2800" b="1" dirty="0">
                <a:solidFill>
                  <a:srgbClr val="0000FF"/>
                </a:solidFill>
                <a:latin typeface="宋体" charset="-122"/>
              </a:rPr>
              <a:t>T</a:t>
            </a:r>
            <a:r>
              <a:rPr lang="en-US" altLang="zh-CN" sz="2800" b="1" baseline="-25000" dirty="0">
                <a:solidFill>
                  <a:srgbClr val="0000FF"/>
                </a:solidFill>
                <a:latin typeface="宋体" charset="-122"/>
              </a:rPr>
              <a:t>1</a:t>
            </a:r>
            <a:r>
              <a:rPr lang="zh-CN" altLang="en-US" sz="2800" b="1" dirty="0">
                <a:solidFill>
                  <a:srgbClr val="0000FF"/>
                </a:solidFill>
                <a:latin typeface="宋体" charset="-122"/>
              </a:rPr>
              <a:t>和</a:t>
            </a:r>
            <a:r>
              <a:rPr lang="en-US" altLang="zh-CN" sz="2800" b="1" dirty="0">
                <a:solidFill>
                  <a:srgbClr val="0000FF"/>
                </a:solidFill>
                <a:latin typeface="宋体" charset="-122"/>
              </a:rPr>
              <a:t>T</a:t>
            </a:r>
            <a:r>
              <a:rPr lang="en-US" altLang="zh-CN" sz="2800" b="1" baseline="-25000" dirty="0">
                <a:solidFill>
                  <a:srgbClr val="0000FF"/>
                </a:solidFill>
                <a:latin typeface="宋体" charset="-122"/>
              </a:rPr>
              <a:t>2</a:t>
            </a:r>
            <a:r>
              <a:rPr lang="zh-CN" altLang="en-US" sz="2800" b="1" dirty="0">
                <a:solidFill>
                  <a:srgbClr val="0000FF"/>
                </a:solidFill>
                <a:latin typeface="宋体" charset="-122"/>
              </a:rPr>
              <a:t>两热源之间工作的所有可逆热机效率</a:t>
            </a:r>
            <a:r>
              <a:rPr lang="zh-CN" altLang="en-US" sz="2800" b="1" dirty="0" smtClean="0">
                <a:solidFill>
                  <a:srgbClr val="0000FF"/>
                </a:solidFill>
                <a:latin typeface="宋体" charset="-122"/>
              </a:rPr>
              <a:t>相等</a:t>
            </a:r>
            <a:r>
              <a:rPr lang="zh-CN" altLang="en-US" sz="2800" b="1" dirty="0">
                <a:solidFill>
                  <a:srgbClr val="0000FF"/>
                </a:solidFill>
                <a:latin typeface="宋体" charset="-122"/>
              </a:rPr>
              <a:t>。</a:t>
            </a:r>
            <a:endParaRPr lang="zh-CN" altLang="en-US" sz="2800" b="1" dirty="0">
              <a:solidFill>
                <a:srgbClr val="0000FF"/>
              </a:solidFill>
              <a:latin typeface="宋体" charset="-122"/>
            </a:endParaRPr>
          </a:p>
          <a:p>
            <a:pPr eaLnBrk="1" fontAlgn="auto" hangingPunct="1">
              <a:spcAft>
                <a:spcPts val="0"/>
              </a:spcAft>
              <a:buFont typeface="Arial" charset="0"/>
              <a:buChar char="•"/>
              <a:defRPr/>
            </a:pPr>
            <a:endParaRPr lang="zh-CN" altLang="en-US" sz="2800" dirty="0"/>
          </a:p>
        </p:txBody>
      </p:sp>
      <p:graphicFrame>
        <p:nvGraphicFramePr>
          <p:cNvPr id="4" name="Object 214"/>
          <p:cNvGraphicFramePr>
            <a:graphicFrameLocks noChangeAspect="1"/>
          </p:cNvGraphicFramePr>
          <p:nvPr/>
        </p:nvGraphicFramePr>
        <p:xfrm>
          <a:off x="2267744" y="2132856"/>
          <a:ext cx="5694363" cy="574675"/>
        </p:xfrm>
        <a:graphic>
          <a:graphicData uri="http://schemas.openxmlformats.org/presentationml/2006/ole">
            <mc:AlternateContent xmlns:mc="http://schemas.openxmlformats.org/markup-compatibility/2006">
              <mc:Choice xmlns:v="urn:schemas-microsoft-com:vml" Requires="v">
                <p:oleObj spid="_x0000_s47599" name="公式" r:id="rId1" imgW="0" imgH="0" progId="Equation.3">
                  <p:embed/>
                </p:oleObj>
              </mc:Choice>
              <mc:Fallback>
                <p:oleObj name="公式" r:id="rId1" imgW="0" imgH="0" progId="Equation.3">
                  <p:embed/>
                  <p:pic>
                    <p:nvPicPr>
                      <p:cNvPr id="0" name="Picture 2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2132856"/>
                        <a:ext cx="5694363" cy="574675"/>
                      </a:xfrm>
                      <a:prstGeom prst="rect">
                        <a:avLst/>
                      </a:prstGeom>
                      <a:solidFill>
                        <a:srgbClr val="FFC000"/>
                      </a:solidFill>
                    </p:spPr>
                  </p:pic>
                </p:oleObj>
              </mc:Fallback>
            </mc:AlternateContent>
          </a:graphicData>
        </a:graphic>
      </p:graphicFrame>
      <p:sp>
        <p:nvSpPr>
          <p:cNvPr id="47321" name="矩形 4"/>
          <p:cNvSpPr>
            <a:spLocks noChangeArrowheads="1"/>
          </p:cNvSpPr>
          <p:nvPr/>
        </p:nvSpPr>
        <p:spPr bwMode="auto">
          <a:xfrm>
            <a:off x="273964" y="2996952"/>
            <a:ext cx="6120680" cy="490904"/>
          </a:xfrm>
          <a:prstGeom prst="rect">
            <a:avLst/>
          </a:prstGeom>
          <a:noFill/>
          <a:ln w="9525">
            <a:noFill/>
            <a:miter lim="800000"/>
          </a:ln>
        </p:spPr>
        <p:txBody>
          <a:bodyPr wrap="square">
            <a:spAutoFit/>
          </a:bodyPr>
          <a:lstStyle/>
          <a:p>
            <a:pPr>
              <a:lnSpc>
                <a:spcPct val="90000"/>
              </a:lnSpc>
              <a:spcBef>
                <a:spcPct val="20000"/>
              </a:spcBef>
              <a:buClr>
                <a:srgbClr val="CCFF33"/>
              </a:buClr>
              <a:buSzPct val="70000"/>
            </a:pPr>
            <a:r>
              <a:rPr lang="zh-CN" altLang="en-US" sz="2800" dirty="0" smtClean="0">
                <a:solidFill>
                  <a:srgbClr val="C00000"/>
                </a:solidFill>
                <a:latin typeface="华文行楷" pitchFamily="2" charset="-122"/>
                <a:ea typeface="华文行楷" pitchFamily="2" charset="-122"/>
                <a:cs typeface="华文行楷" pitchFamily="2" charset="-122"/>
              </a:rPr>
              <a:t>小结：卡诺定理</a:t>
            </a:r>
            <a:r>
              <a:rPr lang="zh-CN" altLang="en-US" sz="2800" dirty="0">
                <a:solidFill>
                  <a:srgbClr val="C00000"/>
                </a:solidFill>
                <a:latin typeface="华文行楷" pitchFamily="2" charset="-122"/>
                <a:ea typeface="华文行楷" pitchFamily="2" charset="-122"/>
                <a:cs typeface="华文行楷" pitchFamily="2" charset="-122"/>
              </a:rPr>
              <a:t>及推论得到的结论</a:t>
            </a:r>
            <a:endParaRPr lang="zh-CN" altLang="en-US" sz="2800" dirty="0">
              <a:solidFill>
                <a:srgbClr val="C00000"/>
              </a:solidFill>
              <a:latin typeface="华文行楷" pitchFamily="2" charset="-122"/>
              <a:ea typeface="华文行楷" pitchFamily="2" charset="-122"/>
              <a:cs typeface="华文行楷" pitchFamily="2" charset="-122"/>
            </a:endParaRPr>
          </a:p>
        </p:txBody>
      </p:sp>
      <p:sp>
        <p:nvSpPr>
          <p:cNvPr id="47322" name="矩形 5"/>
          <p:cNvSpPr>
            <a:spLocks noChangeArrowheads="1"/>
          </p:cNvSpPr>
          <p:nvPr/>
        </p:nvSpPr>
        <p:spPr bwMode="auto">
          <a:xfrm>
            <a:off x="273964" y="3487857"/>
            <a:ext cx="8546508" cy="3083921"/>
          </a:xfrm>
          <a:prstGeom prst="rect">
            <a:avLst/>
          </a:prstGeom>
          <a:noFill/>
          <a:ln w="9525">
            <a:noFill/>
            <a:miter lim="800000"/>
          </a:ln>
        </p:spPr>
        <p:txBody>
          <a:bodyPr wrap="square">
            <a:spAutoFit/>
          </a:bodyPr>
          <a:lstStyle/>
          <a:p>
            <a:pPr defTabSz="-635">
              <a:lnSpc>
                <a:spcPct val="135000"/>
              </a:lnSpc>
              <a:tabLst>
                <a:tab pos="7176770" algn="l"/>
              </a:tabLst>
            </a:pPr>
            <a:r>
              <a:rPr lang="en-US" altLang="zh-CN" sz="2400" b="1" dirty="0">
                <a:latin typeface="宋体" charset="-122"/>
                <a:sym typeface="Symbol" pitchFamily="18" charset="2"/>
              </a:rPr>
              <a:t>1</a:t>
            </a:r>
            <a:r>
              <a:rPr lang="zh-CN" altLang="en-US" sz="2400" b="1" dirty="0">
                <a:latin typeface="宋体" charset="-122"/>
                <a:sym typeface="Symbol" pitchFamily="18" charset="2"/>
              </a:rPr>
              <a:t>、</a:t>
            </a:r>
            <a:r>
              <a:rPr lang="zh-CN" altLang="en-US" sz="2400" b="1" dirty="0" smtClean="0">
                <a:solidFill>
                  <a:srgbClr val="0000FF"/>
                </a:solidFill>
                <a:latin typeface="宋体" charset="-122"/>
                <a:sym typeface="Symbol" pitchFamily="18" charset="2"/>
              </a:rPr>
              <a:t></a:t>
            </a:r>
            <a:r>
              <a:rPr lang="en-US" altLang="zh-CN" sz="2400" b="1" baseline="-25000" dirty="0">
                <a:solidFill>
                  <a:srgbClr val="0000FF"/>
                </a:solidFill>
                <a:latin typeface="宋体" charset="-122"/>
                <a:sym typeface="Symbol" pitchFamily="18" charset="2"/>
              </a:rPr>
              <a:t>r</a:t>
            </a:r>
            <a:r>
              <a:rPr lang="en-US" altLang="zh-CN" sz="2400" b="1" dirty="0">
                <a:solidFill>
                  <a:srgbClr val="0000FF"/>
                </a:solidFill>
                <a:latin typeface="宋体" charset="-122"/>
                <a:sym typeface="Symbol" pitchFamily="18" charset="2"/>
              </a:rPr>
              <a:t>  </a:t>
            </a:r>
            <a:r>
              <a:rPr lang="zh-CN" altLang="en-US" sz="2400" b="1" dirty="0">
                <a:solidFill>
                  <a:srgbClr val="0000FF"/>
                </a:solidFill>
                <a:latin typeface="宋体" charset="-122"/>
                <a:sym typeface="Symbol" pitchFamily="18" charset="2"/>
              </a:rPr>
              <a:t>即：</a:t>
            </a:r>
            <a:r>
              <a:rPr lang="en-US" altLang="zh-CN" sz="2400" b="1" dirty="0">
                <a:solidFill>
                  <a:srgbClr val="0000FF"/>
                </a:solidFill>
                <a:latin typeface="宋体" charset="-122"/>
              </a:rPr>
              <a:t>1+Q</a:t>
            </a:r>
            <a:r>
              <a:rPr lang="en-US" altLang="zh-CN" sz="2400" b="1" baseline="-25000" dirty="0">
                <a:solidFill>
                  <a:srgbClr val="0000FF"/>
                </a:solidFill>
                <a:latin typeface="宋体" charset="-122"/>
              </a:rPr>
              <a:t>2</a:t>
            </a:r>
            <a:r>
              <a:rPr lang="en-US" altLang="zh-CN" sz="2400" b="1" dirty="0">
                <a:solidFill>
                  <a:srgbClr val="0000FF"/>
                </a:solidFill>
                <a:latin typeface="宋体" charset="-122"/>
              </a:rPr>
              <a:t>/Q</a:t>
            </a:r>
            <a:r>
              <a:rPr lang="en-US" altLang="zh-CN" sz="2400" b="1" baseline="-25000" dirty="0">
                <a:solidFill>
                  <a:srgbClr val="0000FF"/>
                </a:solidFill>
                <a:latin typeface="宋体" charset="-122"/>
              </a:rPr>
              <a:t>1 </a:t>
            </a:r>
            <a:r>
              <a:rPr lang="en-US" altLang="zh-CN" sz="2400" b="1" dirty="0">
                <a:solidFill>
                  <a:srgbClr val="0000FF"/>
                </a:solidFill>
                <a:latin typeface="宋体" charset="-122"/>
                <a:sym typeface="Symbol" pitchFamily="18" charset="2"/>
              </a:rPr>
              <a:t> 1-T</a:t>
            </a:r>
            <a:r>
              <a:rPr lang="en-US" altLang="zh-CN" sz="2400" b="1" baseline="-25000" dirty="0">
                <a:solidFill>
                  <a:srgbClr val="0000FF"/>
                </a:solidFill>
                <a:latin typeface="宋体" charset="-122"/>
                <a:sym typeface="Symbol" pitchFamily="18" charset="2"/>
              </a:rPr>
              <a:t>2</a:t>
            </a:r>
            <a:r>
              <a:rPr lang="en-US" altLang="zh-CN" sz="2400" b="1" dirty="0">
                <a:solidFill>
                  <a:srgbClr val="0000FF"/>
                </a:solidFill>
                <a:latin typeface="宋体" charset="-122"/>
                <a:sym typeface="Symbol" pitchFamily="18" charset="2"/>
              </a:rPr>
              <a:t>/T</a:t>
            </a:r>
            <a:r>
              <a:rPr lang="en-US" altLang="zh-CN" sz="2400" b="1" baseline="-25000" dirty="0">
                <a:solidFill>
                  <a:srgbClr val="0000FF"/>
                </a:solidFill>
                <a:latin typeface="宋体" charset="-122"/>
                <a:sym typeface="Symbol" pitchFamily="18" charset="2"/>
              </a:rPr>
              <a:t>1</a:t>
            </a:r>
            <a:r>
              <a:rPr lang="en-US" altLang="zh-CN" sz="2400" b="1" dirty="0">
                <a:solidFill>
                  <a:srgbClr val="0000FF"/>
                </a:solidFill>
                <a:latin typeface="宋体" charset="-122"/>
                <a:sym typeface="Symbol" pitchFamily="18" charset="2"/>
              </a:rPr>
              <a:t>   </a:t>
            </a:r>
            <a:r>
              <a:rPr lang="en-US" altLang="zh-CN" sz="2400" b="1" dirty="0" smtClean="0">
                <a:solidFill>
                  <a:srgbClr val="0000FF"/>
                </a:solidFill>
                <a:latin typeface="宋体" charset="-122"/>
              </a:rPr>
              <a:t> </a:t>
            </a:r>
            <a:r>
              <a:rPr lang="en-US" altLang="zh-CN" sz="2400" b="1" dirty="0">
                <a:solidFill>
                  <a:srgbClr val="0000FF"/>
                </a:solidFill>
                <a:latin typeface="宋体" charset="-122"/>
              </a:rPr>
              <a:t>Q</a:t>
            </a:r>
            <a:r>
              <a:rPr lang="en-US" altLang="zh-CN" sz="2400" b="1" baseline="-25000" dirty="0">
                <a:solidFill>
                  <a:srgbClr val="0000FF"/>
                </a:solidFill>
                <a:latin typeface="宋体" charset="-122"/>
              </a:rPr>
              <a:t>2</a:t>
            </a:r>
            <a:r>
              <a:rPr lang="en-US" altLang="zh-CN" sz="2400" b="1" dirty="0">
                <a:solidFill>
                  <a:srgbClr val="0000FF"/>
                </a:solidFill>
                <a:latin typeface="宋体" charset="-122"/>
              </a:rPr>
              <a:t>/Q</a:t>
            </a:r>
            <a:r>
              <a:rPr lang="en-US" altLang="zh-CN" sz="2400" b="1" baseline="-25000" dirty="0">
                <a:solidFill>
                  <a:srgbClr val="0000FF"/>
                </a:solidFill>
                <a:latin typeface="宋体" charset="-122"/>
              </a:rPr>
              <a:t>1 </a:t>
            </a:r>
            <a:r>
              <a:rPr lang="en-US" altLang="zh-CN" sz="2400" b="1" dirty="0">
                <a:solidFill>
                  <a:srgbClr val="0000FF"/>
                </a:solidFill>
                <a:latin typeface="宋体" charset="-122"/>
                <a:sym typeface="Symbol" pitchFamily="18" charset="2"/>
              </a:rPr>
              <a:t> -</a:t>
            </a:r>
            <a:r>
              <a:rPr lang="en-US" altLang="zh-CN" sz="2400" b="1" dirty="0" smtClean="0">
                <a:solidFill>
                  <a:srgbClr val="0000FF"/>
                </a:solidFill>
                <a:latin typeface="宋体" charset="-122"/>
                <a:sym typeface="Symbol" pitchFamily="18" charset="2"/>
              </a:rPr>
              <a:t>T</a:t>
            </a:r>
            <a:r>
              <a:rPr lang="en-US" altLang="zh-CN" sz="2400" b="1" baseline="-25000" dirty="0" smtClean="0">
                <a:solidFill>
                  <a:srgbClr val="0000FF"/>
                </a:solidFill>
                <a:latin typeface="宋体" charset="-122"/>
                <a:sym typeface="Symbol" pitchFamily="18" charset="2"/>
              </a:rPr>
              <a:t>2</a:t>
            </a:r>
            <a:r>
              <a:rPr lang="en-US" altLang="zh-CN" sz="2400" b="1" dirty="0" smtClean="0">
                <a:solidFill>
                  <a:srgbClr val="0000FF"/>
                </a:solidFill>
                <a:latin typeface="宋体" charset="-122"/>
                <a:sym typeface="Symbol" pitchFamily="18" charset="2"/>
              </a:rPr>
              <a:t>/T</a:t>
            </a:r>
            <a:r>
              <a:rPr lang="en-US" altLang="zh-CN" sz="2400" b="1" baseline="-25000" dirty="0" smtClean="0">
                <a:solidFill>
                  <a:srgbClr val="0000FF"/>
                </a:solidFill>
                <a:latin typeface="宋体" charset="-122"/>
                <a:sym typeface="Symbol" pitchFamily="18" charset="2"/>
              </a:rPr>
              <a:t>1</a:t>
            </a:r>
            <a:r>
              <a:rPr lang="en-US" altLang="zh-CN" sz="2400" b="1" dirty="0">
                <a:solidFill>
                  <a:srgbClr val="0000FF"/>
                </a:solidFill>
                <a:latin typeface="宋体" charset="-122"/>
                <a:sym typeface="Symbol" pitchFamily="18" charset="2"/>
              </a:rPr>
              <a:t> </a:t>
            </a:r>
            <a:r>
              <a:rPr lang="en-US" altLang="zh-CN" sz="2400" b="1" dirty="0" smtClean="0">
                <a:solidFill>
                  <a:srgbClr val="0000FF"/>
                </a:solidFill>
                <a:latin typeface="宋体" charset="-122"/>
                <a:sym typeface="Symbol" pitchFamily="18" charset="2"/>
              </a:rPr>
              <a:t>  T</a:t>
            </a:r>
            <a:r>
              <a:rPr lang="en-US" altLang="zh-CN" sz="2400" b="1" baseline="-25000" dirty="0" smtClean="0">
                <a:solidFill>
                  <a:srgbClr val="0000FF"/>
                </a:solidFill>
                <a:latin typeface="宋体" charset="-122"/>
                <a:sym typeface="Symbol" pitchFamily="18" charset="2"/>
              </a:rPr>
              <a:t>2</a:t>
            </a:r>
            <a:r>
              <a:rPr lang="zh-CN" altLang="en-US" sz="2400" b="1" dirty="0">
                <a:solidFill>
                  <a:srgbClr val="0000FF"/>
                </a:solidFill>
                <a:latin typeface="宋体" charset="-122"/>
                <a:sym typeface="Symbol" pitchFamily="18" charset="2"/>
              </a:rPr>
              <a:t>＞</a:t>
            </a:r>
            <a:r>
              <a:rPr lang="en-US" altLang="zh-CN" sz="2400" b="1" dirty="0">
                <a:solidFill>
                  <a:srgbClr val="0000FF"/>
                </a:solidFill>
                <a:latin typeface="宋体" charset="-122"/>
                <a:sym typeface="Symbol" pitchFamily="18" charset="2"/>
              </a:rPr>
              <a:t>0</a:t>
            </a:r>
            <a:r>
              <a:rPr lang="zh-CN" altLang="en-US" sz="2400" b="1" dirty="0">
                <a:solidFill>
                  <a:srgbClr val="0000FF"/>
                </a:solidFill>
                <a:latin typeface="宋体" charset="-122"/>
                <a:sym typeface="Symbol" pitchFamily="18" charset="2"/>
              </a:rPr>
              <a:t>、</a:t>
            </a:r>
            <a:r>
              <a:rPr lang="en-US" altLang="zh-CN" sz="2400" b="1" dirty="0">
                <a:solidFill>
                  <a:srgbClr val="0000FF"/>
                </a:solidFill>
                <a:latin typeface="宋体" charset="-122"/>
              </a:rPr>
              <a:t>Q</a:t>
            </a:r>
            <a:r>
              <a:rPr lang="en-US" altLang="zh-CN" sz="2400" b="1" baseline="-25000" dirty="0">
                <a:solidFill>
                  <a:srgbClr val="0000FF"/>
                </a:solidFill>
                <a:latin typeface="宋体" charset="-122"/>
              </a:rPr>
              <a:t>1</a:t>
            </a:r>
            <a:r>
              <a:rPr lang="zh-CN" altLang="en-US" sz="2400" b="1" dirty="0">
                <a:solidFill>
                  <a:srgbClr val="0000FF"/>
                </a:solidFill>
                <a:latin typeface="宋体" charset="-122"/>
                <a:sym typeface="Symbol" pitchFamily="18" charset="2"/>
              </a:rPr>
              <a:t>＞</a:t>
            </a:r>
            <a:r>
              <a:rPr lang="en-US" altLang="zh-CN" sz="2400" b="1" dirty="0">
                <a:solidFill>
                  <a:srgbClr val="0000FF"/>
                </a:solidFill>
                <a:latin typeface="宋体" charset="-122"/>
                <a:sym typeface="Symbol" pitchFamily="18" charset="2"/>
              </a:rPr>
              <a:t>0     </a:t>
            </a:r>
            <a:r>
              <a:rPr lang="en-US" altLang="zh-CN" sz="2400" b="1" dirty="0" smtClean="0">
                <a:solidFill>
                  <a:srgbClr val="0000FF"/>
                </a:solidFill>
                <a:latin typeface="宋体" charset="-122"/>
                <a:sym typeface="Symbol" pitchFamily="18" charset="2"/>
              </a:rPr>
              <a:t>             </a:t>
            </a:r>
            <a:r>
              <a:rPr lang="en-US" altLang="zh-CN" sz="2400" b="1" dirty="0" smtClean="0">
                <a:solidFill>
                  <a:srgbClr val="0000FF"/>
                </a:solidFill>
                <a:latin typeface="宋体" charset="-122"/>
              </a:rPr>
              <a:t>Q</a:t>
            </a:r>
            <a:r>
              <a:rPr lang="en-US" altLang="zh-CN" sz="2400" b="1" baseline="-25000" dirty="0" smtClean="0">
                <a:solidFill>
                  <a:srgbClr val="0000FF"/>
                </a:solidFill>
                <a:latin typeface="宋体" charset="-122"/>
              </a:rPr>
              <a:t>2</a:t>
            </a:r>
            <a:r>
              <a:rPr lang="en-US" altLang="zh-CN" sz="2400" b="1" dirty="0" smtClean="0">
                <a:solidFill>
                  <a:srgbClr val="0000FF"/>
                </a:solidFill>
                <a:latin typeface="宋体" charset="-122"/>
              </a:rPr>
              <a:t>/</a:t>
            </a:r>
            <a:r>
              <a:rPr lang="en-US" altLang="zh-CN" sz="2400" b="1" dirty="0" smtClean="0">
                <a:solidFill>
                  <a:srgbClr val="0000FF"/>
                </a:solidFill>
                <a:latin typeface="宋体" charset="-122"/>
                <a:sym typeface="Symbol" pitchFamily="18" charset="2"/>
              </a:rPr>
              <a:t>T</a:t>
            </a:r>
            <a:r>
              <a:rPr lang="en-US" altLang="zh-CN" sz="2400" b="1" baseline="-25000" dirty="0" smtClean="0">
                <a:solidFill>
                  <a:srgbClr val="0000FF"/>
                </a:solidFill>
                <a:latin typeface="宋体" charset="-122"/>
                <a:sym typeface="Symbol" pitchFamily="18" charset="2"/>
              </a:rPr>
              <a:t>2 </a:t>
            </a:r>
            <a:r>
              <a:rPr lang="en-US" altLang="zh-CN" sz="2400" b="1" dirty="0">
                <a:solidFill>
                  <a:srgbClr val="0000FF"/>
                </a:solidFill>
                <a:latin typeface="宋体" charset="-122"/>
                <a:sym typeface="Symbol" pitchFamily="18" charset="2"/>
              </a:rPr>
              <a:t> -</a:t>
            </a:r>
            <a:r>
              <a:rPr lang="en-US" altLang="zh-CN" sz="2400" b="1" dirty="0" smtClean="0">
                <a:solidFill>
                  <a:srgbClr val="0000FF"/>
                </a:solidFill>
                <a:latin typeface="宋体" charset="-122"/>
              </a:rPr>
              <a:t>Q</a:t>
            </a:r>
            <a:r>
              <a:rPr lang="en-US" altLang="zh-CN" sz="2400" b="1" baseline="-25000" dirty="0" smtClean="0">
                <a:solidFill>
                  <a:srgbClr val="0000FF"/>
                </a:solidFill>
                <a:latin typeface="宋体" charset="-122"/>
              </a:rPr>
              <a:t>1</a:t>
            </a:r>
            <a:r>
              <a:rPr lang="en-US" altLang="zh-CN" sz="2400" b="1" dirty="0" smtClean="0">
                <a:solidFill>
                  <a:srgbClr val="0000FF"/>
                </a:solidFill>
                <a:latin typeface="宋体" charset="-122"/>
                <a:sym typeface="Symbol" pitchFamily="18" charset="2"/>
              </a:rPr>
              <a:t>/T</a:t>
            </a:r>
            <a:r>
              <a:rPr lang="en-US" altLang="zh-CN" sz="2400" b="1" baseline="-25000" dirty="0" smtClean="0">
                <a:solidFill>
                  <a:srgbClr val="0000FF"/>
                </a:solidFill>
                <a:latin typeface="宋体" charset="-122"/>
                <a:sym typeface="Symbol" pitchFamily="18" charset="2"/>
              </a:rPr>
              <a:t>1</a:t>
            </a:r>
            <a:r>
              <a:rPr lang="zh-CN" altLang="en-US" sz="2400" b="1" dirty="0">
                <a:latin typeface="宋体" charset="-122"/>
                <a:sym typeface="Symbol" pitchFamily="18" charset="2"/>
              </a:rPr>
              <a:t> </a:t>
            </a:r>
            <a:r>
              <a:rPr lang="zh-CN" altLang="en-US" sz="2400" b="1" dirty="0" smtClean="0">
                <a:latin typeface="宋体" charset="-122"/>
                <a:sym typeface="Symbol" pitchFamily="18" charset="2"/>
              </a:rPr>
              <a:t>  </a:t>
            </a:r>
            <a:r>
              <a:rPr lang="en-US" altLang="zh-CN" sz="2400" b="1" dirty="0" smtClean="0">
                <a:solidFill>
                  <a:srgbClr val="C00000"/>
                </a:solidFill>
                <a:latin typeface="宋体" charset="-122"/>
              </a:rPr>
              <a:t> Q</a:t>
            </a:r>
            <a:r>
              <a:rPr lang="en-US" altLang="zh-CN" sz="2400" b="1" baseline="-25000" dirty="0" smtClean="0">
                <a:solidFill>
                  <a:srgbClr val="C00000"/>
                </a:solidFill>
                <a:latin typeface="宋体" charset="-122"/>
              </a:rPr>
              <a:t>1</a:t>
            </a:r>
            <a:r>
              <a:rPr lang="en-US" altLang="zh-CN" sz="2400" b="1" dirty="0" smtClean="0">
                <a:solidFill>
                  <a:srgbClr val="C00000"/>
                </a:solidFill>
                <a:latin typeface="宋体" charset="-122"/>
                <a:sym typeface="Symbol" pitchFamily="18" charset="2"/>
              </a:rPr>
              <a:t>/T</a:t>
            </a:r>
            <a:r>
              <a:rPr lang="en-US" altLang="zh-CN" sz="2400" b="1" baseline="-25000" dirty="0" smtClean="0">
                <a:solidFill>
                  <a:srgbClr val="C00000"/>
                </a:solidFill>
                <a:latin typeface="宋体" charset="-122"/>
                <a:sym typeface="Symbol" pitchFamily="18" charset="2"/>
              </a:rPr>
              <a:t>1 </a:t>
            </a:r>
            <a:r>
              <a:rPr lang="en-US" altLang="zh-CN" sz="2400" b="1" dirty="0">
                <a:solidFill>
                  <a:srgbClr val="C00000"/>
                </a:solidFill>
                <a:latin typeface="宋体" charset="-122"/>
              </a:rPr>
              <a:t>+Q</a:t>
            </a:r>
            <a:r>
              <a:rPr lang="en-US" altLang="zh-CN" sz="2400" b="1" baseline="-25000" dirty="0">
                <a:solidFill>
                  <a:srgbClr val="C00000"/>
                </a:solidFill>
                <a:latin typeface="宋体" charset="-122"/>
              </a:rPr>
              <a:t>2</a:t>
            </a:r>
            <a:r>
              <a:rPr lang="en-US" altLang="zh-CN" sz="2400" b="1" dirty="0">
                <a:solidFill>
                  <a:srgbClr val="C00000"/>
                </a:solidFill>
                <a:latin typeface="宋体" charset="-122"/>
                <a:sym typeface="Symbol" pitchFamily="18" charset="2"/>
              </a:rPr>
              <a:t>/T</a:t>
            </a:r>
            <a:r>
              <a:rPr lang="en-US" altLang="zh-CN" sz="2400" b="1" baseline="-25000" dirty="0">
                <a:solidFill>
                  <a:srgbClr val="C00000"/>
                </a:solidFill>
                <a:latin typeface="宋体" charset="-122"/>
                <a:sym typeface="Symbol" pitchFamily="18" charset="2"/>
              </a:rPr>
              <a:t>２</a:t>
            </a:r>
            <a:r>
              <a:rPr lang="en-US" altLang="zh-CN" sz="2400" b="1" dirty="0">
                <a:solidFill>
                  <a:srgbClr val="C00000"/>
                </a:solidFill>
                <a:latin typeface="宋体" charset="-122"/>
                <a:sym typeface="Symbol" pitchFamily="18" charset="2"/>
              </a:rPr>
              <a:t>０</a:t>
            </a:r>
            <a:r>
              <a:rPr lang="zh-CN" altLang="en-US" sz="2400" b="1" dirty="0">
                <a:latin typeface="宋体" charset="-122"/>
                <a:sym typeface="Symbol" pitchFamily="18" charset="2"/>
              </a:rPr>
              <a:t>对微</a:t>
            </a:r>
            <a:r>
              <a:rPr lang="zh-CN" altLang="en-US" sz="2400" b="1" dirty="0" smtClean="0">
                <a:latin typeface="宋体" charset="-122"/>
                <a:sym typeface="Symbol" pitchFamily="18" charset="2"/>
              </a:rPr>
              <a:t>小环</a:t>
            </a:r>
            <a:r>
              <a:rPr lang="en-US" altLang="zh-CN" sz="2400" b="1" dirty="0">
                <a:latin typeface="宋体" charset="-122"/>
                <a:sym typeface="Symbol" pitchFamily="18" charset="2"/>
              </a:rPr>
              <a:t>:</a:t>
            </a:r>
            <a:r>
              <a:rPr lang="zh-CN" altLang="en-US" sz="2400" b="1" dirty="0">
                <a:solidFill>
                  <a:srgbClr val="C00000"/>
                </a:solidFill>
                <a:latin typeface="宋体" charset="-122"/>
                <a:sym typeface="Symbol" pitchFamily="18" charset="2"/>
              </a:rPr>
              <a:t></a:t>
            </a:r>
            <a:r>
              <a:rPr lang="en-US" altLang="zh-CN" sz="2400" b="1" dirty="0">
                <a:solidFill>
                  <a:srgbClr val="C00000"/>
                </a:solidFill>
                <a:latin typeface="宋体" charset="-122"/>
              </a:rPr>
              <a:t>Q</a:t>
            </a:r>
            <a:r>
              <a:rPr lang="en-US" altLang="zh-CN" sz="2400" b="1" baseline="-25000" dirty="0">
                <a:solidFill>
                  <a:srgbClr val="C00000"/>
                </a:solidFill>
                <a:latin typeface="宋体" charset="-122"/>
              </a:rPr>
              <a:t>1</a:t>
            </a:r>
            <a:r>
              <a:rPr lang="en-US" altLang="zh-CN" sz="2400" b="1" dirty="0">
                <a:solidFill>
                  <a:srgbClr val="C00000"/>
                </a:solidFill>
                <a:latin typeface="宋体" charset="-122"/>
                <a:sym typeface="Symbol" pitchFamily="18" charset="2"/>
              </a:rPr>
              <a:t>/T</a:t>
            </a:r>
            <a:r>
              <a:rPr lang="en-US" altLang="zh-CN" sz="2400" b="1" baseline="-25000" dirty="0">
                <a:solidFill>
                  <a:srgbClr val="C00000"/>
                </a:solidFill>
                <a:latin typeface="宋体" charset="-122"/>
                <a:sym typeface="Symbol" pitchFamily="18" charset="2"/>
              </a:rPr>
              <a:t>1</a:t>
            </a:r>
            <a:r>
              <a:rPr lang="en-US" altLang="zh-CN" sz="2400" b="1" dirty="0">
                <a:solidFill>
                  <a:srgbClr val="C00000"/>
                </a:solidFill>
                <a:latin typeface="宋体" charset="-122"/>
              </a:rPr>
              <a:t>+</a:t>
            </a:r>
            <a:r>
              <a:rPr lang="en-US" altLang="zh-CN" sz="2400" b="1" dirty="0">
                <a:solidFill>
                  <a:srgbClr val="C00000"/>
                </a:solidFill>
                <a:latin typeface="宋体" charset="-122"/>
                <a:sym typeface="Symbol" pitchFamily="18" charset="2"/>
              </a:rPr>
              <a:t></a:t>
            </a:r>
            <a:r>
              <a:rPr lang="en-US" altLang="zh-CN" sz="2400" b="1" dirty="0">
                <a:solidFill>
                  <a:srgbClr val="C00000"/>
                </a:solidFill>
                <a:latin typeface="宋体" charset="-122"/>
              </a:rPr>
              <a:t>Q</a:t>
            </a:r>
            <a:r>
              <a:rPr lang="en-US" altLang="zh-CN" sz="2400" b="1" baseline="-25000" dirty="0">
                <a:solidFill>
                  <a:srgbClr val="C00000"/>
                </a:solidFill>
                <a:latin typeface="宋体" charset="-122"/>
              </a:rPr>
              <a:t>2</a:t>
            </a:r>
            <a:r>
              <a:rPr lang="en-US" altLang="zh-CN" sz="2400" b="1" dirty="0">
                <a:solidFill>
                  <a:srgbClr val="C00000"/>
                </a:solidFill>
                <a:latin typeface="宋体" charset="-122"/>
                <a:sym typeface="Symbol" pitchFamily="18" charset="2"/>
              </a:rPr>
              <a:t>/T</a:t>
            </a:r>
            <a:r>
              <a:rPr lang="en-US" altLang="zh-CN" sz="2400" b="1" baseline="-25000" dirty="0">
                <a:solidFill>
                  <a:srgbClr val="C00000"/>
                </a:solidFill>
                <a:latin typeface="宋体" charset="-122"/>
                <a:sym typeface="Symbol" pitchFamily="18" charset="2"/>
              </a:rPr>
              <a:t>２</a:t>
            </a:r>
            <a:r>
              <a:rPr lang="en-US" altLang="zh-CN" sz="2400" b="1" dirty="0">
                <a:solidFill>
                  <a:srgbClr val="C00000"/>
                </a:solidFill>
                <a:latin typeface="宋体" charset="-122"/>
                <a:sym typeface="Symbol" pitchFamily="18" charset="2"/>
              </a:rPr>
              <a:t>０</a:t>
            </a:r>
            <a:endParaRPr lang="en-US" altLang="zh-CN" sz="2400" b="1" dirty="0">
              <a:solidFill>
                <a:srgbClr val="C00000"/>
              </a:solidFill>
              <a:latin typeface="宋体" charset="-122"/>
              <a:sym typeface="Symbol" pitchFamily="18" charset="2"/>
            </a:endParaRPr>
          </a:p>
          <a:p>
            <a:pPr defTabSz="-635">
              <a:lnSpc>
                <a:spcPct val="135000"/>
              </a:lnSpc>
              <a:tabLst>
                <a:tab pos="7176770" algn="l"/>
              </a:tabLst>
            </a:pPr>
            <a:r>
              <a:rPr lang="zh-CN" altLang="en-US" sz="2400" b="1" dirty="0" smtClean="0">
                <a:latin typeface="宋体" charset="-122"/>
                <a:sym typeface="Symbol" pitchFamily="18" charset="2"/>
              </a:rPr>
              <a:t>上</a:t>
            </a:r>
            <a:r>
              <a:rPr lang="zh-CN" altLang="en-US" sz="2400" b="1" dirty="0">
                <a:latin typeface="宋体" charset="-122"/>
                <a:sym typeface="Symbol" pitchFamily="18" charset="2"/>
              </a:rPr>
              <a:t>式中不等式成立为不可逆，等式成立为</a:t>
            </a:r>
            <a:r>
              <a:rPr lang="zh-CN" altLang="en-US" sz="2400" b="1" dirty="0" smtClean="0">
                <a:latin typeface="宋体" charset="-122"/>
                <a:sym typeface="Symbol" pitchFamily="18" charset="2"/>
              </a:rPr>
              <a:t>可逆。</a:t>
            </a:r>
            <a:endParaRPr lang="en-US" altLang="zh-CN" sz="2400" b="1" dirty="0" smtClean="0">
              <a:latin typeface="宋体" charset="-122"/>
              <a:sym typeface="Symbol" pitchFamily="18" charset="2"/>
            </a:endParaRPr>
          </a:p>
          <a:p>
            <a:pPr defTabSz="-635">
              <a:lnSpc>
                <a:spcPct val="135000"/>
              </a:lnSpc>
              <a:tabLst>
                <a:tab pos="7176770" algn="l"/>
              </a:tabLst>
            </a:pPr>
            <a:r>
              <a:rPr lang="en-US" altLang="zh-CN" sz="2400" b="1" dirty="0">
                <a:latin typeface="宋体" charset="-122"/>
                <a:sym typeface="Symbol" pitchFamily="18" charset="2"/>
              </a:rPr>
              <a:t>2</a:t>
            </a:r>
            <a:r>
              <a:rPr lang="zh-CN" altLang="en-US" sz="2400" b="1" dirty="0" smtClean="0">
                <a:latin typeface="宋体" charset="-122"/>
                <a:sym typeface="Symbol" pitchFamily="18" charset="2"/>
              </a:rPr>
              <a:t>、可逆循环过程的可逆热温商之和为零，即</a:t>
            </a:r>
            <a:r>
              <a:rPr lang="en-US" altLang="zh-CN" sz="2400" b="1" dirty="0" smtClean="0">
                <a:latin typeface="宋体" charset="-122"/>
                <a:sym typeface="Symbol" pitchFamily="18" charset="2"/>
              </a:rPr>
              <a:t>:</a:t>
            </a:r>
            <a:r>
              <a:rPr lang="en-US" altLang="zh-CN" sz="2400" b="1" dirty="0">
                <a:solidFill>
                  <a:srgbClr val="C00000"/>
                </a:solidFill>
                <a:latin typeface="宋体" charset="-122"/>
              </a:rPr>
              <a:t> Q</a:t>
            </a:r>
            <a:r>
              <a:rPr lang="en-US" altLang="zh-CN" sz="2400" b="1" baseline="-25000" dirty="0">
                <a:solidFill>
                  <a:srgbClr val="C00000"/>
                </a:solidFill>
                <a:latin typeface="宋体" charset="-122"/>
              </a:rPr>
              <a:t>1</a:t>
            </a:r>
            <a:r>
              <a:rPr lang="en-US" altLang="zh-CN" sz="2400" b="1" dirty="0">
                <a:solidFill>
                  <a:srgbClr val="C00000"/>
                </a:solidFill>
                <a:latin typeface="宋体" charset="-122"/>
                <a:sym typeface="Symbol" pitchFamily="18" charset="2"/>
              </a:rPr>
              <a:t>/T</a:t>
            </a:r>
            <a:r>
              <a:rPr lang="en-US" altLang="zh-CN" sz="2400" b="1" baseline="-25000" dirty="0">
                <a:solidFill>
                  <a:srgbClr val="C00000"/>
                </a:solidFill>
                <a:latin typeface="宋体" charset="-122"/>
                <a:sym typeface="Symbol" pitchFamily="18" charset="2"/>
              </a:rPr>
              <a:t>1 </a:t>
            </a:r>
            <a:r>
              <a:rPr lang="en-US" altLang="zh-CN" sz="2400" b="1" dirty="0">
                <a:solidFill>
                  <a:srgbClr val="C00000"/>
                </a:solidFill>
                <a:latin typeface="宋体" charset="-122"/>
              </a:rPr>
              <a:t>+</a:t>
            </a:r>
            <a:r>
              <a:rPr lang="en-US" altLang="zh-CN" sz="2400" b="1" dirty="0" smtClean="0">
                <a:solidFill>
                  <a:srgbClr val="C00000"/>
                </a:solidFill>
                <a:latin typeface="宋体" charset="-122"/>
              </a:rPr>
              <a:t>Q</a:t>
            </a:r>
            <a:r>
              <a:rPr lang="en-US" altLang="zh-CN" sz="2400" b="1" baseline="-25000" dirty="0" smtClean="0">
                <a:solidFill>
                  <a:srgbClr val="C00000"/>
                </a:solidFill>
                <a:latin typeface="宋体" charset="-122"/>
              </a:rPr>
              <a:t>2</a:t>
            </a:r>
            <a:r>
              <a:rPr lang="en-US" altLang="zh-CN" sz="2400" b="1" dirty="0" smtClean="0">
                <a:solidFill>
                  <a:srgbClr val="C00000"/>
                </a:solidFill>
                <a:latin typeface="宋体" charset="-122"/>
                <a:sym typeface="Symbol" pitchFamily="18" charset="2"/>
              </a:rPr>
              <a:t>/T</a:t>
            </a:r>
            <a:r>
              <a:rPr lang="en-US" altLang="zh-CN" sz="2400" b="1" baseline="-25000" dirty="0" smtClean="0">
                <a:solidFill>
                  <a:srgbClr val="C00000"/>
                </a:solidFill>
                <a:latin typeface="宋体" charset="-122"/>
                <a:sym typeface="Symbol" pitchFamily="18" charset="2"/>
              </a:rPr>
              <a:t>２</a:t>
            </a:r>
            <a:r>
              <a:rPr lang="en-US" altLang="zh-CN" sz="2400" b="1" dirty="0">
                <a:solidFill>
                  <a:srgbClr val="C00000"/>
                </a:solidFill>
                <a:latin typeface="宋体" charset="-122"/>
                <a:sym typeface="Symbol" pitchFamily="18" charset="2"/>
              </a:rPr>
              <a:t>=0</a:t>
            </a:r>
            <a:r>
              <a:rPr lang="zh-CN" altLang="en-US" sz="2400" b="1" dirty="0" smtClean="0">
                <a:latin typeface="宋体" charset="-122"/>
                <a:sym typeface="Symbol" pitchFamily="18" charset="2"/>
              </a:rPr>
              <a:t>不限于理想气体的</a:t>
            </a:r>
            <a:r>
              <a:rPr lang="en-US" altLang="zh-CN" sz="2400" b="1" dirty="0" smtClean="0">
                <a:latin typeface="宋体" charset="-122"/>
                <a:sym typeface="Symbol" pitchFamily="18" charset="2"/>
              </a:rPr>
              <a:t>PVT</a:t>
            </a:r>
            <a:r>
              <a:rPr lang="zh-CN" altLang="en-US" sz="2400" b="1" dirty="0" smtClean="0">
                <a:latin typeface="宋体" charset="-122"/>
                <a:sym typeface="Symbol" pitchFamily="18" charset="2"/>
              </a:rPr>
              <a:t>变化，具有普遍意义</a:t>
            </a:r>
            <a:r>
              <a:rPr lang="zh-CN" altLang="en-US" sz="2400" b="1" dirty="0">
                <a:latin typeface="宋体" charset="-122"/>
                <a:sym typeface="Symbol" pitchFamily="18" charset="2"/>
              </a:rPr>
              <a:t>。</a:t>
            </a:r>
            <a:endParaRPr lang="zh-CN" altLang="en-US" sz="2400" b="1" dirty="0">
              <a:latin typeface="宋体" charset="-122"/>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标题 1"/>
          <p:cNvSpPr>
            <a:spLocks noGrp="1"/>
          </p:cNvSpPr>
          <p:nvPr>
            <p:ph type="title"/>
          </p:nvPr>
        </p:nvSpPr>
        <p:spPr/>
        <p:txBody>
          <a:bodyPr/>
          <a:lstStyle/>
          <a:p>
            <a:pPr eaLnBrk="1" hangingPunct="1"/>
            <a:r>
              <a:rPr lang="zh-CN" altLang="en-US" sz="3600" b="1" smtClean="0">
                <a:solidFill>
                  <a:srgbClr val="FF0000"/>
                </a:solidFill>
                <a:latin typeface="Arial Narrow"/>
              </a:rPr>
              <a:t>§3-4 熵、亥姆霍兹函数、吉布斯函数</a:t>
            </a:r>
            <a:endParaRPr lang="zh-CN" altLang="en-US" sz="3600" smtClean="0"/>
          </a:p>
        </p:txBody>
      </p:sp>
      <p:sp>
        <p:nvSpPr>
          <p:cNvPr id="185346" name="内容占位符 2"/>
          <p:cNvSpPr>
            <a:spLocks noGrp="1"/>
          </p:cNvSpPr>
          <p:nvPr>
            <p:ph idx="1"/>
          </p:nvPr>
        </p:nvSpPr>
        <p:spPr/>
        <p:txBody>
          <a:bodyPr/>
          <a:lstStyle/>
          <a:p>
            <a:pPr eaLnBrk="1" hangingPunct="1">
              <a:lnSpc>
                <a:spcPct val="120000"/>
              </a:lnSpc>
              <a:buFont typeface="Wingdings" charset="2"/>
              <a:buNone/>
            </a:pPr>
            <a:r>
              <a:rPr lang="zh-CN" altLang="en-US" dirty="0" smtClean="0">
                <a:solidFill>
                  <a:srgbClr val="0000FF"/>
                </a:solidFill>
                <a:latin typeface="宋体" charset="-122"/>
              </a:rPr>
              <a:t>一、熵导出和定义</a:t>
            </a:r>
            <a:endParaRPr lang="zh-CN" altLang="en-US" dirty="0" smtClean="0">
              <a:solidFill>
                <a:srgbClr val="0000FF"/>
              </a:solidFill>
              <a:latin typeface="宋体" charset="-122"/>
            </a:endParaRPr>
          </a:p>
          <a:p>
            <a:pPr eaLnBrk="1" hangingPunct="1">
              <a:lnSpc>
                <a:spcPct val="120000"/>
              </a:lnSpc>
              <a:buFont typeface="Wingdings" charset="2"/>
              <a:buNone/>
            </a:pPr>
            <a:r>
              <a:rPr lang="zh-CN" altLang="en-US" dirty="0" smtClean="0">
                <a:solidFill>
                  <a:srgbClr val="0000FF"/>
                </a:solidFill>
                <a:latin typeface="宋体" charset="-122"/>
              </a:rPr>
              <a:t>二、熵的特性和计算</a:t>
            </a:r>
            <a:endParaRPr lang="zh-CN" altLang="en-US" dirty="0" smtClean="0">
              <a:solidFill>
                <a:srgbClr val="0000FF"/>
              </a:solidFill>
              <a:latin typeface="宋体" charset="-122"/>
            </a:endParaRPr>
          </a:p>
          <a:p>
            <a:pPr eaLnBrk="1" hangingPunct="1">
              <a:lnSpc>
                <a:spcPct val="120000"/>
              </a:lnSpc>
              <a:buFont typeface="Wingdings" charset="2"/>
              <a:buNone/>
            </a:pPr>
            <a:r>
              <a:rPr lang="zh-CN" altLang="en-US" dirty="0" smtClean="0">
                <a:solidFill>
                  <a:srgbClr val="0000FF"/>
                </a:solidFill>
                <a:latin typeface="宋体" charset="-122"/>
              </a:rPr>
              <a:t>三、热力学第二定律的数学表达式</a:t>
            </a:r>
            <a:endParaRPr lang="zh-CN" altLang="en-US" dirty="0" smtClean="0">
              <a:solidFill>
                <a:srgbClr val="0000FF"/>
              </a:solidFill>
              <a:latin typeface="宋体" charset="-122"/>
            </a:endParaRPr>
          </a:p>
          <a:p>
            <a:pPr eaLnBrk="1" hangingPunct="1">
              <a:lnSpc>
                <a:spcPct val="120000"/>
              </a:lnSpc>
              <a:buFont typeface="Wingdings" charset="2"/>
              <a:buNone/>
            </a:pPr>
            <a:r>
              <a:rPr lang="zh-CN" altLang="en-US" dirty="0" smtClean="0">
                <a:solidFill>
                  <a:srgbClr val="0000FF"/>
                </a:solidFill>
                <a:latin typeface="宋体" charset="-122"/>
              </a:rPr>
              <a:t>四、</a:t>
            </a:r>
            <a:r>
              <a:rPr lang="en-US" altLang="zh-CN" dirty="0" err="1" smtClean="0">
                <a:solidFill>
                  <a:srgbClr val="0000FF"/>
                </a:solidFill>
                <a:latin typeface="宋体" charset="-122"/>
              </a:rPr>
              <a:t>亥姆霍兹函数</a:t>
            </a:r>
            <a:r>
              <a:rPr lang="zh-CN" altLang="en-US" dirty="0" smtClean="0">
                <a:solidFill>
                  <a:srgbClr val="0000FF"/>
                </a:solidFill>
                <a:latin typeface="宋体" charset="-122"/>
              </a:rPr>
              <a:t>及其判据</a:t>
            </a:r>
            <a:endParaRPr lang="en-US" altLang="zh-CN" dirty="0" smtClean="0">
              <a:solidFill>
                <a:srgbClr val="0000FF"/>
              </a:solidFill>
              <a:latin typeface="宋体" charset="-122"/>
            </a:endParaRPr>
          </a:p>
          <a:p>
            <a:pPr eaLnBrk="1" hangingPunct="1">
              <a:lnSpc>
                <a:spcPct val="120000"/>
              </a:lnSpc>
              <a:buFont typeface="Wingdings" charset="2"/>
              <a:buNone/>
            </a:pPr>
            <a:r>
              <a:rPr lang="zh-CN" altLang="en-US" dirty="0" smtClean="0">
                <a:solidFill>
                  <a:srgbClr val="0000FF"/>
                </a:solidFill>
                <a:latin typeface="宋体" charset="-122"/>
              </a:rPr>
              <a:t>五、 </a:t>
            </a:r>
            <a:r>
              <a:rPr lang="en-US" altLang="zh-CN" dirty="0" err="1" smtClean="0">
                <a:solidFill>
                  <a:srgbClr val="0000FF"/>
                </a:solidFill>
                <a:latin typeface="宋体" charset="-122"/>
              </a:rPr>
              <a:t>吉布斯函数</a:t>
            </a:r>
            <a:r>
              <a:rPr lang="zh-CN" altLang="en-US" dirty="0" smtClean="0">
                <a:solidFill>
                  <a:srgbClr val="0000FF"/>
                </a:solidFill>
                <a:latin typeface="宋体" charset="-122"/>
              </a:rPr>
              <a:t>及其判据</a:t>
            </a:r>
            <a:endParaRPr lang="zh-CN" altLang="en-US" dirty="0" smtClean="0">
              <a:solidFill>
                <a:srgbClr val="0000FF"/>
              </a:solidFill>
              <a:latin typeface="宋体" charset="-122"/>
            </a:endParaRPr>
          </a:p>
          <a:p>
            <a:pPr eaLnBrk="1" hangingPunct="1">
              <a:lnSpc>
                <a:spcPct val="120000"/>
              </a:lnSpc>
              <a:buFont typeface="Wingdings" charset="2"/>
              <a:buNone/>
            </a:pPr>
            <a:r>
              <a:rPr lang="zh-CN" altLang="en-US" dirty="0" smtClean="0">
                <a:solidFill>
                  <a:srgbClr val="0000FF"/>
                </a:solidFill>
                <a:latin typeface="宋体" charset="-122"/>
              </a:rPr>
              <a:t>六、</a:t>
            </a:r>
            <a:r>
              <a:rPr lang="en-US" altLang="zh-CN" dirty="0" smtClean="0">
                <a:solidFill>
                  <a:srgbClr val="0000FF"/>
                </a:solidFill>
                <a:latin typeface="宋体" charset="-122"/>
                <a:sym typeface="Symbol" pitchFamily="18" charset="2"/>
              </a:rPr>
              <a:t>A、G</a:t>
            </a:r>
            <a:r>
              <a:rPr lang="zh-CN" altLang="en-US" dirty="0" smtClean="0">
                <a:solidFill>
                  <a:srgbClr val="0000FF"/>
                </a:solidFill>
                <a:latin typeface="宋体" charset="-122"/>
              </a:rPr>
              <a:t>的意义</a:t>
            </a:r>
            <a:r>
              <a:rPr lang="en-US" altLang="zh-CN" dirty="0" smtClean="0">
                <a:solidFill>
                  <a:srgbClr val="0000FF"/>
                </a:solidFill>
                <a:latin typeface="宋体" charset="-122"/>
              </a:rPr>
              <a:t> </a:t>
            </a:r>
            <a:endParaRPr lang="zh-CN" altLang="en-US" dirty="0" smtClean="0">
              <a:solidFill>
                <a:srgbClr val="0000FF"/>
              </a:solidFill>
              <a:latin typeface="宋体" charset="-122"/>
            </a:endParaRPr>
          </a:p>
          <a:p>
            <a:pPr eaLnBrk="1" hangingPunct="1"/>
            <a:endParaRPr lang="zh-CN" alt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标题 1"/>
          <p:cNvSpPr>
            <a:spLocks noGrp="1"/>
          </p:cNvSpPr>
          <p:nvPr>
            <p:ph type="title"/>
          </p:nvPr>
        </p:nvSpPr>
        <p:spPr/>
        <p:txBody>
          <a:bodyPr/>
          <a:lstStyle/>
          <a:p>
            <a:pPr eaLnBrk="1" hangingPunct="1"/>
            <a:r>
              <a:rPr lang="zh-CN" altLang="en-US" sz="3600" b="1" dirty="0" smtClean="0">
                <a:solidFill>
                  <a:srgbClr val="FF0000"/>
                </a:solidFill>
                <a:latin typeface="Arial Narrow"/>
              </a:rPr>
              <a:t>§3-4 熵、亥姆霍兹函数、吉布斯函数</a:t>
            </a:r>
            <a:endParaRPr lang="zh-CN" altLang="en-US" sz="3600" dirty="0" smtClean="0"/>
          </a:p>
        </p:txBody>
      </p:sp>
      <p:sp>
        <p:nvSpPr>
          <p:cNvPr id="3" name="内容占位符 2"/>
          <p:cNvSpPr>
            <a:spLocks noGrp="1"/>
          </p:cNvSpPr>
          <p:nvPr>
            <p:ph idx="1"/>
          </p:nvPr>
        </p:nvSpPr>
        <p:spPr>
          <a:xfrm>
            <a:off x="259904" y="1268760"/>
            <a:ext cx="8884096" cy="2378894"/>
          </a:xfrm>
        </p:spPr>
        <p:txBody>
          <a:bodyPr rtlCol="0">
            <a:normAutofit/>
          </a:bodyPr>
          <a:lstStyle/>
          <a:p>
            <a:pPr eaLnBrk="1" fontAlgn="auto" hangingPunct="1">
              <a:spcAft>
                <a:spcPts val="0"/>
              </a:spcAft>
              <a:buFont typeface="Arial" charset="0"/>
              <a:buChar char="•"/>
              <a:defRPr/>
            </a:pPr>
            <a:r>
              <a:rPr lang="zh-CN" altLang="en-US" dirty="0">
                <a:latin typeface="华文行楷" pitchFamily="2" charset="-122"/>
                <a:ea typeface="华文行楷" pitchFamily="2" charset="-122"/>
              </a:rPr>
              <a:t>一、熵导出和定义</a:t>
            </a:r>
            <a:endParaRPr lang="zh-CN" altLang="en-US" dirty="0">
              <a:latin typeface="华文行楷" pitchFamily="2" charset="-122"/>
              <a:ea typeface="华文行楷" pitchFamily="2" charset="-122"/>
            </a:endParaRPr>
          </a:p>
          <a:p>
            <a:pPr marL="0" indent="0" eaLnBrk="1" fontAlgn="auto" hangingPunct="1">
              <a:spcAft>
                <a:spcPts val="0"/>
              </a:spcAft>
              <a:buFont typeface="Arial" charset="0"/>
              <a:buNone/>
              <a:defRPr/>
            </a:pPr>
            <a:r>
              <a:rPr lang="zh-CN" altLang="en-US" sz="2400" dirty="0">
                <a:solidFill>
                  <a:srgbClr val="0000FF"/>
                </a:solidFill>
                <a:latin typeface="Impact" pitchFamily="34" charset="0"/>
              </a:rPr>
              <a:t>对任意可逆循环</a:t>
            </a:r>
            <a:r>
              <a:rPr lang="en-US" altLang="zh-CN" sz="2400" dirty="0" smtClean="0">
                <a:solidFill>
                  <a:srgbClr val="0000FF"/>
                </a:solidFill>
                <a:latin typeface="宋体" charset="-122"/>
              </a:rPr>
              <a:t>ABCDA</a:t>
            </a:r>
            <a:r>
              <a:rPr lang="zh-CN" altLang="en-US" sz="2400" dirty="0" smtClean="0">
                <a:solidFill>
                  <a:srgbClr val="0000FF"/>
                </a:solidFill>
                <a:latin typeface="宋体" charset="-122"/>
              </a:rPr>
              <a:t>光滑</a:t>
            </a:r>
            <a:r>
              <a:rPr lang="zh-CN" altLang="en-US" sz="2400" dirty="0">
                <a:solidFill>
                  <a:srgbClr val="0000FF"/>
                </a:solidFill>
                <a:latin typeface="宋体" charset="-122"/>
              </a:rPr>
              <a:t>曲线）作许多绝热</a:t>
            </a:r>
            <a:r>
              <a:rPr lang="zh-CN" altLang="en-US" sz="2400" dirty="0" smtClean="0">
                <a:solidFill>
                  <a:srgbClr val="0000FF"/>
                </a:solidFill>
                <a:latin typeface="宋体" charset="-122"/>
              </a:rPr>
              <a:t>可逆线</a:t>
            </a:r>
            <a:r>
              <a:rPr lang="en-US" altLang="zh-CN" sz="2400" dirty="0" smtClean="0">
                <a:solidFill>
                  <a:srgbClr val="0000FF"/>
                </a:solidFill>
                <a:latin typeface="宋体" charset="-122"/>
              </a:rPr>
              <a:t>(</a:t>
            </a:r>
            <a:r>
              <a:rPr lang="zh-CN" altLang="en-US" sz="2400" dirty="0" smtClean="0">
                <a:solidFill>
                  <a:srgbClr val="0000FF"/>
                </a:solidFill>
                <a:latin typeface="宋体" charset="-122"/>
              </a:rPr>
              <a:t>虚线</a:t>
            </a:r>
            <a:r>
              <a:rPr lang="en-US" altLang="zh-CN" sz="2400" dirty="0" smtClean="0">
                <a:solidFill>
                  <a:srgbClr val="0000FF"/>
                </a:solidFill>
                <a:latin typeface="宋体" charset="-122"/>
              </a:rPr>
              <a:t>)</a:t>
            </a:r>
            <a:r>
              <a:rPr lang="zh-CN" altLang="en-US" sz="2400" dirty="0" smtClean="0">
                <a:solidFill>
                  <a:srgbClr val="0000FF"/>
                </a:solidFill>
                <a:latin typeface="宋体" charset="-122"/>
              </a:rPr>
              <a:t>分割</a:t>
            </a:r>
            <a:r>
              <a:rPr lang="zh-CN" altLang="en-US" sz="2400" dirty="0">
                <a:solidFill>
                  <a:srgbClr val="0000FF"/>
                </a:solidFill>
                <a:latin typeface="宋体" charset="-122"/>
              </a:rPr>
              <a:t>，再作等温</a:t>
            </a:r>
            <a:r>
              <a:rPr lang="zh-CN" altLang="en-US" sz="2400" dirty="0" smtClean="0">
                <a:solidFill>
                  <a:srgbClr val="0000FF"/>
                </a:solidFill>
                <a:latin typeface="宋体" charset="-122"/>
              </a:rPr>
              <a:t>可逆线（实线）与</a:t>
            </a:r>
            <a:r>
              <a:rPr lang="zh-CN" altLang="en-US" sz="2400" dirty="0">
                <a:solidFill>
                  <a:srgbClr val="0000FF"/>
                </a:solidFill>
                <a:latin typeface="宋体" charset="-122"/>
              </a:rPr>
              <a:t>相邻的两</a:t>
            </a:r>
            <a:r>
              <a:rPr lang="zh-CN" altLang="en-US" sz="2400" dirty="0" smtClean="0">
                <a:solidFill>
                  <a:srgbClr val="0000FF"/>
                </a:solidFill>
                <a:latin typeface="宋体" charset="-122"/>
              </a:rPr>
              <a:t>绝热可逆</a:t>
            </a:r>
            <a:r>
              <a:rPr lang="zh-CN" altLang="en-US" sz="2400" dirty="0">
                <a:solidFill>
                  <a:srgbClr val="0000FF"/>
                </a:solidFill>
                <a:latin typeface="宋体" charset="-122"/>
              </a:rPr>
              <a:t>线相交，使许多小</a:t>
            </a:r>
            <a:r>
              <a:rPr lang="zh-CN" altLang="en-US" sz="2400" dirty="0" smtClean="0">
                <a:solidFill>
                  <a:srgbClr val="0000FF"/>
                </a:solidFill>
                <a:latin typeface="宋体" charset="-122"/>
              </a:rPr>
              <a:t>卡诺循环</a:t>
            </a:r>
            <a:r>
              <a:rPr lang="zh-CN" altLang="en-US" sz="2400" dirty="0">
                <a:solidFill>
                  <a:srgbClr val="0000FF"/>
                </a:solidFill>
                <a:latin typeface="宋体" charset="-122"/>
              </a:rPr>
              <a:t>组成的面积与原</a:t>
            </a:r>
            <a:r>
              <a:rPr lang="en-US" altLang="zh-CN" sz="2400" dirty="0">
                <a:solidFill>
                  <a:srgbClr val="0000FF"/>
                </a:solidFill>
                <a:latin typeface="宋体" charset="-122"/>
              </a:rPr>
              <a:t>ABCDA</a:t>
            </a:r>
            <a:r>
              <a:rPr lang="zh-CN" altLang="en-US" sz="2400" dirty="0" smtClean="0">
                <a:solidFill>
                  <a:srgbClr val="0000FF"/>
                </a:solidFill>
                <a:latin typeface="宋体" charset="-122"/>
              </a:rPr>
              <a:t>所围</a:t>
            </a:r>
            <a:r>
              <a:rPr lang="zh-CN" altLang="en-US" sz="2400" dirty="0">
                <a:solidFill>
                  <a:srgbClr val="0000FF"/>
                </a:solidFill>
                <a:latin typeface="宋体" charset="-122"/>
              </a:rPr>
              <a:t>面积相等。（</a:t>
            </a:r>
            <a:r>
              <a:rPr lang="zh-CN" altLang="en-US" sz="2400" dirty="0" smtClean="0">
                <a:solidFill>
                  <a:srgbClr val="0000FF"/>
                </a:solidFill>
                <a:latin typeface="宋体" charset="-122"/>
              </a:rPr>
              <a:t>见下图</a:t>
            </a:r>
            <a:r>
              <a:rPr lang="zh-CN" altLang="en-US" sz="2400" dirty="0">
                <a:solidFill>
                  <a:srgbClr val="0000FF"/>
                </a:solidFill>
                <a:latin typeface="宋体" charset="-122"/>
              </a:rPr>
              <a:t>）</a:t>
            </a:r>
            <a:endParaRPr lang="zh-CN" altLang="en-US" sz="2400" dirty="0">
              <a:solidFill>
                <a:srgbClr val="0000FF"/>
              </a:solidFill>
              <a:latin typeface="宋体" charset="-122"/>
            </a:endParaRPr>
          </a:p>
          <a:p>
            <a:pPr eaLnBrk="1" fontAlgn="auto" hangingPunct="1">
              <a:spcAft>
                <a:spcPts val="0"/>
              </a:spcAft>
              <a:buFont typeface="Arial" charset="0"/>
              <a:buChar char="•"/>
              <a:defRPr/>
            </a:pPr>
            <a:endParaRPr lang="zh-CN" altLang="en-US" dirty="0"/>
          </a:p>
        </p:txBody>
      </p:sp>
      <p:grpSp>
        <p:nvGrpSpPr>
          <p:cNvPr id="8" name="Group 8"/>
          <p:cNvGrpSpPr/>
          <p:nvPr/>
        </p:nvGrpSpPr>
        <p:grpSpPr bwMode="auto">
          <a:xfrm>
            <a:off x="252106" y="3153321"/>
            <a:ext cx="5783163" cy="3252987"/>
            <a:chOff x="-25" y="1149"/>
            <a:chExt cx="3289" cy="1887"/>
          </a:xfrm>
        </p:grpSpPr>
        <p:pic>
          <p:nvPicPr>
            <p:cNvPr id="9" name="Picture 9" descr="2_14">
              <a:hlinkClick r:id="" action="ppaction://hlinkshowjump?jump=nextslide"/>
            </p:cNvP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 y="1149"/>
              <a:ext cx="2580" cy="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0"/>
            <p:cNvSpPr>
              <a:spLocks noChangeArrowheads="1"/>
            </p:cNvSpPr>
            <p:nvPr/>
          </p:nvSpPr>
          <p:spPr bwMode="auto">
            <a:xfrm>
              <a:off x="2928" y="2832"/>
              <a:ext cx="336" cy="204"/>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eaLnBrk="1" hangingPunct="1"/>
              <a:endParaRPr lang="zh-CN" altLang="en-US"/>
            </a:p>
          </p:txBody>
        </p:sp>
      </p:grpSp>
      <p:pic>
        <p:nvPicPr>
          <p:cNvPr id="11" name="Picture 3" descr="熵导出-2"/>
          <p:cNvPicPr>
            <a:picLocks noChangeAspect="1" noChangeArrowheads="1"/>
          </p:cNvPicPr>
          <p:nvPr/>
        </p:nvPicPr>
        <p:blipFill>
          <a:blip r:embed="rId2"/>
          <a:srcRect/>
          <a:stretch>
            <a:fillRect/>
          </a:stretch>
        </p:blipFill>
        <p:spPr bwMode="auto">
          <a:xfrm>
            <a:off x="4832639" y="3153322"/>
            <a:ext cx="3843817" cy="32323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bwMode="auto">
          <a:xfrm>
            <a:off x="1835696" y="1628800"/>
            <a:ext cx="5832648" cy="4536504"/>
            <a:chOff x="480" y="1248"/>
            <a:chExt cx="1788" cy="1788"/>
          </a:xfrm>
        </p:grpSpPr>
        <p:pic>
          <p:nvPicPr>
            <p:cNvPr id="6" name="Picture 6" descr="2_13">
              <a:hlinkClick r:id="" action="ppaction://hlinkshowjump?jump=nextslide"/>
            </p:cNvP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0" y="1248"/>
              <a:ext cx="1788" cy="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7"/>
            <p:cNvSpPr>
              <a:spLocks noChangeArrowheads="1"/>
            </p:cNvSpPr>
            <p:nvPr/>
          </p:nvSpPr>
          <p:spPr bwMode="auto">
            <a:xfrm>
              <a:off x="672" y="2832"/>
              <a:ext cx="432" cy="19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p:txBody>
          <a:bodyPr rtlCol="0">
            <a:noAutofit/>
          </a:bodyPr>
          <a:lstStyle/>
          <a:p>
            <a:pPr marL="0" indent="0" eaLnBrk="1" fontAlgn="auto" hangingPunct="1">
              <a:lnSpc>
                <a:spcPct val="85000"/>
              </a:lnSpc>
              <a:spcAft>
                <a:spcPts val="0"/>
              </a:spcAft>
              <a:buFont typeface="Wingdings" charset="2"/>
              <a:buNone/>
              <a:defRPr/>
            </a:pPr>
            <a:r>
              <a:rPr lang="zh-CN" altLang="en-US" sz="2400" dirty="0" smtClean="0">
                <a:solidFill>
                  <a:srgbClr val="0000FF"/>
                </a:solidFill>
                <a:latin typeface="宋体" charset="-122"/>
              </a:rPr>
              <a:t>对每个小卡诺循环</a:t>
            </a:r>
            <a:endParaRPr lang="zh-CN" altLang="en-US" sz="2400" dirty="0" smtClean="0">
              <a:solidFill>
                <a:srgbClr val="0000FF"/>
              </a:solidFill>
              <a:latin typeface="宋体" charset="-122"/>
            </a:endParaRPr>
          </a:p>
          <a:p>
            <a:pPr marL="0" indent="0" eaLnBrk="1" fontAlgn="auto" hangingPunct="1">
              <a:lnSpc>
                <a:spcPct val="85000"/>
              </a:lnSpc>
              <a:spcAft>
                <a:spcPts val="0"/>
              </a:spcAft>
              <a:buFont typeface="Wingdings" charset="2"/>
              <a:buNone/>
              <a:defRPr/>
            </a:pPr>
            <a:r>
              <a:rPr lang="zh-CN" altLang="en-US" sz="2400" dirty="0" smtClean="0">
                <a:solidFill>
                  <a:srgbClr val="0000FF"/>
                </a:solidFill>
                <a:sym typeface="Symbol" pitchFamily="18" charset="2"/>
              </a:rPr>
              <a:t></a:t>
            </a:r>
            <a:r>
              <a:rPr lang="en-US" altLang="zh-CN" sz="2400" dirty="0" smtClean="0">
                <a:solidFill>
                  <a:srgbClr val="0000FF"/>
                </a:solidFill>
                <a:latin typeface="宋体" charset="-122"/>
              </a:rPr>
              <a:t>Q</a:t>
            </a:r>
            <a:r>
              <a:rPr lang="en-US" altLang="zh-CN" sz="2400" baseline="-25000" dirty="0" smtClean="0">
                <a:solidFill>
                  <a:srgbClr val="0000FF"/>
                </a:solidFill>
                <a:latin typeface="宋体" charset="-122"/>
              </a:rPr>
              <a:t>i1</a:t>
            </a:r>
            <a:r>
              <a:rPr lang="en-US" altLang="zh-CN" sz="2400" dirty="0" smtClean="0">
                <a:solidFill>
                  <a:srgbClr val="0000FF"/>
                </a:solidFill>
                <a:latin typeface="宋体" charset="-122"/>
                <a:sym typeface="Symbol" pitchFamily="18" charset="2"/>
              </a:rPr>
              <a:t>/T</a:t>
            </a:r>
            <a:r>
              <a:rPr lang="en-US" altLang="zh-CN" sz="2400" baseline="-25000" dirty="0" smtClean="0">
                <a:solidFill>
                  <a:srgbClr val="0000FF"/>
                </a:solidFill>
                <a:latin typeface="宋体" charset="-122"/>
                <a:sym typeface="Symbol" pitchFamily="18" charset="2"/>
              </a:rPr>
              <a:t>1</a:t>
            </a:r>
            <a:r>
              <a:rPr lang="en-US" altLang="zh-CN" sz="2400" dirty="0" smtClean="0">
                <a:solidFill>
                  <a:srgbClr val="0000FF"/>
                </a:solidFill>
                <a:latin typeface="宋体" charset="-122"/>
              </a:rPr>
              <a:t>+</a:t>
            </a:r>
            <a:r>
              <a:rPr lang="en-US" altLang="zh-CN" sz="2400" dirty="0" smtClean="0">
                <a:solidFill>
                  <a:srgbClr val="0000FF"/>
                </a:solidFill>
                <a:sym typeface="Symbol" pitchFamily="18" charset="2"/>
              </a:rPr>
              <a:t></a:t>
            </a:r>
            <a:r>
              <a:rPr lang="en-US" altLang="zh-CN" sz="2400" dirty="0" smtClean="0">
                <a:solidFill>
                  <a:srgbClr val="0000FF"/>
                </a:solidFill>
                <a:latin typeface="宋体" charset="-122"/>
              </a:rPr>
              <a:t>Q</a:t>
            </a:r>
            <a:r>
              <a:rPr lang="en-US" altLang="zh-CN" sz="2400" baseline="-25000" dirty="0" smtClean="0">
                <a:solidFill>
                  <a:srgbClr val="0000FF"/>
                </a:solidFill>
                <a:latin typeface="宋体" charset="-122"/>
              </a:rPr>
              <a:t>i2</a:t>
            </a:r>
            <a:r>
              <a:rPr lang="en-US" altLang="zh-CN" sz="2400" dirty="0" smtClean="0">
                <a:solidFill>
                  <a:srgbClr val="0000FF"/>
                </a:solidFill>
                <a:latin typeface="宋体" charset="-122"/>
                <a:sym typeface="Symbol" pitchFamily="18" charset="2"/>
              </a:rPr>
              <a:t>/T</a:t>
            </a:r>
            <a:r>
              <a:rPr lang="en-US" altLang="zh-CN" sz="2400" baseline="-25000" dirty="0" smtClean="0">
                <a:solidFill>
                  <a:srgbClr val="0000FF"/>
                </a:solidFill>
                <a:latin typeface="宋体" charset="-122"/>
              </a:rPr>
              <a:t>2</a:t>
            </a:r>
            <a:r>
              <a:rPr lang="en-US" altLang="zh-CN" sz="2400" dirty="0" smtClean="0">
                <a:solidFill>
                  <a:srgbClr val="0000FF"/>
                </a:solidFill>
                <a:sym typeface="Symbol" pitchFamily="18" charset="2"/>
              </a:rPr>
              <a:t>=０</a:t>
            </a:r>
            <a:endParaRPr lang="en-US" altLang="zh-CN" sz="2400" dirty="0" smtClean="0">
              <a:solidFill>
                <a:srgbClr val="0000FF"/>
              </a:solidFill>
              <a:sym typeface="Symbol" pitchFamily="18" charset="2"/>
            </a:endParaRPr>
          </a:p>
          <a:p>
            <a:pPr marL="0" indent="0" eaLnBrk="1" fontAlgn="auto" hangingPunct="1">
              <a:lnSpc>
                <a:spcPct val="85000"/>
              </a:lnSpc>
              <a:spcAft>
                <a:spcPts val="0"/>
              </a:spcAft>
              <a:buFont typeface="Wingdings" charset="2"/>
              <a:buNone/>
              <a:defRPr/>
            </a:pPr>
            <a:r>
              <a:rPr lang="zh-CN" altLang="en-US" sz="2400" dirty="0" smtClean="0">
                <a:solidFill>
                  <a:srgbClr val="0000FF"/>
                </a:solidFill>
                <a:sym typeface="Symbol" pitchFamily="18" charset="2"/>
              </a:rPr>
              <a:t>所以（</a:t>
            </a:r>
            <a:r>
              <a:rPr lang="en-US" altLang="zh-CN" sz="2400" dirty="0" smtClean="0">
                <a:solidFill>
                  <a:srgbClr val="0000FF"/>
                </a:solidFill>
                <a:latin typeface="宋体" charset="-122"/>
              </a:rPr>
              <a:t>Q</a:t>
            </a:r>
            <a:r>
              <a:rPr lang="en-US" altLang="zh-CN" sz="2400" baseline="-25000" dirty="0" smtClean="0">
                <a:solidFill>
                  <a:srgbClr val="0000FF"/>
                </a:solidFill>
                <a:latin typeface="宋体" charset="-122"/>
              </a:rPr>
              <a:t>i1</a:t>
            </a:r>
            <a:r>
              <a:rPr lang="en-US" altLang="zh-CN" sz="2400" dirty="0" smtClean="0">
                <a:solidFill>
                  <a:srgbClr val="0000FF"/>
                </a:solidFill>
                <a:latin typeface="宋体" charset="-122"/>
                <a:sym typeface="Symbol" pitchFamily="18" charset="2"/>
              </a:rPr>
              <a:t>/T</a:t>
            </a:r>
            <a:r>
              <a:rPr lang="en-US" altLang="zh-CN" sz="2400" baseline="-25000" dirty="0" smtClean="0">
                <a:solidFill>
                  <a:srgbClr val="0000FF"/>
                </a:solidFill>
                <a:latin typeface="宋体" charset="-122"/>
                <a:sym typeface="Symbol" pitchFamily="18" charset="2"/>
              </a:rPr>
              <a:t>1</a:t>
            </a:r>
            <a:r>
              <a:rPr lang="en-US" altLang="zh-CN" sz="2400" dirty="0" smtClean="0">
                <a:solidFill>
                  <a:srgbClr val="0000FF"/>
                </a:solidFill>
                <a:latin typeface="宋体" charset="-122"/>
              </a:rPr>
              <a:t>+</a:t>
            </a:r>
            <a:r>
              <a:rPr lang="en-US" altLang="zh-CN" sz="2400" dirty="0" smtClean="0">
                <a:solidFill>
                  <a:srgbClr val="0000FF"/>
                </a:solidFill>
                <a:sym typeface="Symbol" pitchFamily="18" charset="2"/>
              </a:rPr>
              <a:t></a:t>
            </a:r>
            <a:r>
              <a:rPr lang="en-US" altLang="zh-CN" sz="2400" dirty="0" smtClean="0">
                <a:solidFill>
                  <a:srgbClr val="0000FF"/>
                </a:solidFill>
                <a:latin typeface="宋体" charset="-122"/>
              </a:rPr>
              <a:t>Q</a:t>
            </a:r>
            <a:r>
              <a:rPr lang="en-US" altLang="zh-CN" sz="2400" baseline="-25000" dirty="0" smtClean="0">
                <a:solidFill>
                  <a:srgbClr val="0000FF"/>
                </a:solidFill>
                <a:latin typeface="宋体" charset="-122"/>
              </a:rPr>
              <a:t>i2</a:t>
            </a:r>
            <a:r>
              <a:rPr lang="en-US" altLang="zh-CN" sz="2400" dirty="0" smtClean="0">
                <a:solidFill>
                  <a:srgbClr val="0000FF"/>
                </a:solidFill>
                <a:latin typeface="宋体" charset="-122"/>
                <a:sym typeface="Symbol" pitchFamily="18" charset="2"/>
              </a:rPr>
              <a:t>/T</a:t>
            </a:r>
            <a:r>
              <a:rPr lang="en-US" altLang="zh-CN" sz="2400" baseline="-25000" dirty="0" smtClean="0">
                <a:solidFill>
                  <a:srgbClr val="0000FF"/>
                </a:solidFill>
                <a:latin typeface="宋体" charset="-122"/>
              </a:rPr>
              <a:t>2</a:t>
            </a:r>
            <a:r>
              <a:rPr lang="en-US" altLang="zh-CN" sz="2400" dirty="0">
                <a:solidFill>
                  <a:srgbClr val="0000FF"/>
                </a:solidFill>
              </a:rPr>
              <a:t>)</a:t>
            </a:r>
            <a:r>
              <a:rPr lang="en-US" altLang="zh-CN" sz="2400" dirty="0" smtClean="0">
                <a:solidFill>
                  <a:srgbClr val="0000FF"/>
                </a:solidFill>
                <a:sym typeface="Symbol" pitchFamily="18" charset="2"/>
              </a:rPr>
              <a:t>=０</a:t>
            </a:r>
            <a:endParaRPr lang="en-US" altLang="zh-CN" sz="2400" dirty="0" smtClean="0">
              <a:solidFill>
                <a:srgbClr val="0000FF"/>
              </a:solidFill>
              <a:sym typeface="Symbol" pitchFamily="18" charset="2"/>
            </a:endParaRPr>
          </a:p>
          <a:p>
            <a:pPr marL="0" indent="0" eaLnBrk="1" fontAlgn="auto" hangingPunct="1">
              <a:lnSpc>
                <a:spcPct val="85000"/>
              </a:lnSpc>
              <a:spcAft>
                <a:spcPts val="0"/>
              </a:spcAft>
              <a:buFont typeface="Wingdings" charset="2"/>
              <a:buNone/>
              <a:defRPr/>
            </a:pPr>
            <a:r>
              <a:rPr lang="zh-CN" altLang="zh-CN" sz="2400" dirty="0" smtClean="0">
                <a:solidFill>
                  <a:srgbClr val="0000FF"/>
                </a:solidFill>
                <a:sym typeface="Symbol" pitchFamily="18" charset="2"/>
              </a:rPr>
              <a:t>图中绝热线</a:t>
            </a:r>
            <a:r>
              <a:rPr lang="zh-CN" altLang="en-US" sz="2400" dirty="0" smtClean="0">
                <a:solidFill>
                  <a:srgbClr val="0000FF"/>
                </a:solidFill>
                <a:sym typeface="Symbol" pitchFamily="18" charset="2"/>
              </a:rPr>
              <a:t>部分是两个相邻 </a:t>
            </a:r>
            <a:r>
              <a:rPr lang="zh-CN" altLang="en-US" sz="2400" dirty="0" smtClean="0">
                <a:solidFill>
                  <a:srgbClr val="0000FF"/>
                </a:solidFill>
                <a:latin typeface="宋体" charset="-122"/>
              </a:rPr>
              <a:t>小卡诺</a:t>
            </a:r>
            <a:endParaRPr lang="en-US" altLang="zh-CN" sz="2400" dirty="0" smtClean="0">
              <a:solidFill>
                <a:srgbClr val="0000FF"/>
              </a:solidFill>
              <a:latin typeface="宋体" charset="-122"/>
            </a:endParaRPr>
          </a:p>
          <a:p>
            <a:pPr marL="0" indent="0" eaLnBrk="1" fontAlgn="auto" hangingPunct="1">
              <a:lnSpc>
                <a:spcPct val="85000"/>
              </a:lnSpc>
              <a:spcAft>
                <a:spcPts val="0"/>
              </a:spcAft>
              <a:buFont typeface="Wingdings" charset="2"/>
              <a:buNone/>
              <a:defRPr/>
            </a:pPr>
            <a:r>
              <a:rPr lang="zh-CN" altLang="en-US" sz="2400" dirty="0" smtClean="0">
                <a:solidFill>
                  <a:srgbClr val="0000FF"/>
                </a:solidFill>
                <a:latin typeface="宋体" charset="-122"/>
              </a:rPr>
              <a:t>循环公用线，</a:t>
            </a:r>
            <a:r>
              <a:rPr lang="zh-CN" altLang="en-US" sz="2400" dirty="0" smtClean="0">
                <a:solidFill>
                  <a:srgbClr val="0000FF"/>
                </a:solidFill>
              </a:rPr>
              <a:t>前</a:t>
            </a:r>
            <a:r>
              <a:rPr lang="zh-CN" altLang="en-US" sz="2400" dirty="0">
                <a:solidFill>
                  <a:srgbClr val="0000FF"/>
                </a:solidFill>
              </a:rPr>
              <a:t>一个循环</a:t>
            </a:r>
            <a:r>
              <a:rPr lang="zh-CN" altLang="en-US" sz="2400" dirty="0" smtClean="0">
                <a:solidFill>
                  <a:srgbClr val="0000FF"/>
                </a:solidFill>
              </a:rPr>
              <a:t>的</a:t>
            </a:r>
            <a:r>
              <a:rPr lang="zh-CN" altLang="en-US" sz="2400" dirty="0">
                <a:solidFill>
                  <a:srgbClr val="0000FF"/>
                </a:solidFill>
              </a:rPr>
              <a:t>绝热</a:t>
            </a:r>
            <a:r>
              <a:rPr lang="zh-CN" altLang="en-US" sz="2400" dirty="0" smtClean="0">
                <a:solidFill>
                  <a:srgbClr val="0000FF"/>
                </a:solidFill>
              </a:rPr>
              <a:t>可逆</a:t>
            </a:r>
            <a:endParaRPr lang="en-US" altLang="zh-CN" sz="2400" dirty="0" smtClean="0">
              <a:solidFill>
                <a:srgbClr val="0000FF"/>
              </a:solidFill>
            </a:endParaRPr>
          </a:p>
          <a:p>
            <a:pPr marL="0" indent="0" eaLnBrk="1" fontAlgn="auto" hangingPunct="1">
              <a:lnSpc>
                <a:spcPct val="85000"/>
              </a:lnSpc>
              <a:spcAft>
                <a:spcPts val="0"/>
              </a:spcAft>
              <a:buFont typeface="Wingdings" charset="2"/>
              <a:buNone/>
              <a:defRPr/>
            </a:pPr>
            <a:r>
              <a:rPr lang="zh-CN" altLang="en-US" sz="2400" dirty="0" smtClean="0">
                <a:solidFill>
                  <a:srgbClr val="0000FF"/>
                </a:solidFill>
              </a:rPr>
              <a:t>膨胀线就是</a:t>
            </a:r>
            <a:r>
              <a:rPr lang="zh-CN" altLang="en-US" sz="2400" dirty="0">
                <a:solidFill>
                  <a:srgbClr val="0000FF"/>
                </a:solidFill>
              </a:rPr>
              <a:t>下一个循环的绝热可逆</a:t>
            </a:r>
            <a:r>
              <a:rPr lang="zh-CN" altLang="en-US" sz="2400" dirty="0" smtClean="0">
                <a:solidFill>
                  <a:srgbClr val="0000FF"/>
                </a:solidFill>
              </a:rPr>
              <a:t>压</a:t>
            </a:r>
            <a:endParaRPr lang="en-US" altLang="zh-CN" sz="2400" dirty="0" smtClean="0">
              <a:solidFill>
                <a:srgbClr val="0000FF"/>
              </a:solidFill>
            </a:endParaRPr>
          </a:p>
          <a:p>
            <a:pPr marL="0" indent="0" eaLnBrk="1" fontAlgn="auto" hangingPunct="1">
              <a:lnSpc>
                <a:spcPct val="85000"/>
              </a:lnSpc>
              <a:spcAft>
                <a:spcPts val="0"/>
              </a:spcAft>
              <a:buFont typeface="Wingdings" charset="2"/>
              <a:buNone/>
              <a:defRPr/>
            </a:pPr>
            <a:r>
              <a:rPr lang="zh-CN" altLang="en-US" sz="2400" dirty="0" smtClean="0">
                <a:solidFill>
                  <a:srgbClr val="0000FF"/>
                </a:solidFill>
              </a:rPr>
              <a:t>缩线</a:t>
            </a:r>
            <a:r>
              <a:rPr lang="zh-CN" altLang="en-US" sz="2400" dirty="0" smtClean="0">
                <a:solidFill>
                  <a:srgbClr val="0000FF"/>
                </a:solidFill>
                <a:latin typeface="宋体" charset="-122"/>
              </a:rPr>
              <a:t>效果正好抵消。(见右图)</a:t>
            </a:r>
            <a:endParaRPr lang="en-US" altLang="zh-CN" sz="2400" dirty="0" smtClean="0">
              <a:solidFill>
                <a:srgbClr val="0000FF"/>
              </a:solidFill>
              <a:latin typeface="宋体" charset="-122"/>
            </a:endParaRPr>
          </a:p>
          <a:p>
            <a:pPr marL="0" indent="0" eaLnBrk="1" fontAlgn="auto" hangingPunct="1">
              <a:lnSpc>
                <a:spcPct val="85000"/>
              </a:lnSpc>
              <a:spcAft>
                <a:spcPts val="0"/>
              </a:spcAft>
              <a:buFont typeface="Wingdings" charset="2"/>
              <a:buNone/>
              <a:defRPr/>
            </a:pPr>
            <a:r>
              <a:rPr lang="zh-CN" altLang="en-US" sz="2400" dirty="0" smtClean="0">
                <a:solidFill>
                  <a:srgbClr val="0000FF"/>
                </a:solidFill>
                <a:latin typeface="宋体" charset="-122"/>
              </a:rPr>
              <a:t>则折线</a:t>
            </a:r>
            <a:r>
              <a:rPr lang="en-US" altLang="zh-CN" sz="2400" dirty="0" smtClean="0">
                <a:solidFill>
                  <a:srgbClr val="0000FF"/>
                </a:solidFill>
                <a:latin typeface="宋体" charset="-122"/>
              </a:rPr>
              <a:t>ABCD</a:t>
            </a:r>
            <a:r>
              <a:rPr lang="zh-CN" altLang="en-US" sz="2400" dirty="0" smtClean="0">
                <a:solidFill>
                  <a:srgbClr val="0000FF"/>
                </a:solidFill>
                <a:latin typeface="宋体" charset="-122"/>
              </a:rPr>
              <a:t>可代替原</a:t>
            </a:r>
            <a:r>
              <a:rPr lang="zh-CN" altLang="en-US" sz="2400" dirty="0" smtClean="0">
                <a:solidFill>
                  <a:srgbClr val="0000FF"/>
                </a:solidFill>
              </a:rPr>
              <a:t>可逆循环</a:t>
            </a:r>
            <a:r>
              <a:rPr lang="en-US" altLang="zh-CN" sz="2400" dirty="0" smtClean="0">
                <a:solidFill>
                  <a:srgbClr val="0000FF"/>
                </a:solidFill>
                <a:latin typeface="宋体" charset="-122"/>
              </a:rPr>
              <a:t>ABCD</a:t>
            </a:r>
            <a:endParaRPr lang="en-US" altLang="zh-CN" sz="2400" dirty="0" smtClean="0">
              <a:solidFill>
                <a:srgbClr val="0000FF"/>
              </a:solidFill>
              <a:latin typeface="宋体" charset="-122"/>
            </a:endParaRPr>
          </a:p>
          <a:p>
            <a:pPr eaLnBrk="1" fontAlgn="auto" hangingPunct="1">
              <a:lnSpc>
                <a:spcPct val="110000"/>
              </a:lnSpc>
              <a:spcAft>
                <a:spcPts val="0"/>
              </a:spcAft>
              <a:buFont typeface="Wingdings" charset="2"/>
              <a:buNone/>
              <a:defRPr/>
            </a:pPr>
            <a:r>
              <a:rPr lang="zh-CN" altLang="en-US" sz="2400" dirty="0" smtClean="0">
                <a:solidFill>
                  <a:srgbClr val="0000FF"/>
                </a:solidFill>
                <a:latin typeface="宋体" charset="-122"/>
              </a:rPr>
              <a:t>当</a:t>
            </a:r>
            <a:r>
              <a:rPr lang="zh-CN" altLang="en-US" sz="2400" dirty="0">
                <a:solidFill>
                  <a:srgbClr val="0000FF"/>
                </a:solidFill>
                <a:latin typeface="宋体" charset="-122"/>
              </a:rPr>
              <a:t>取小卡诺循环无限</a:t>
            </a:r>
            <a:r>
              <a:rPr lang="zh-CN" altLang="en-US" sz="2400" dirty="0" smtClean="0">
                <a:solidFill>
                  <a:srgbClr val="0000FF"/>
                </a:solidFill>
                <a:latin typeface="宋体" charset="-122"/>
              </a:rPr>
              <a:t>多时折线</a:t>
            </a:r>
            <a:r>
              <a:rPr lang="zh-CN" altLang="en-US" sz="2400" dirty="0">
                <a:solidFill>
                  <a:srgbClr val="0000FF"/>
                </a:solidFill>
                <a:latin typeface="宋体" charset="-122"/>
              </a:rPr>
              <a:t>与</a:t>
            </a:r>
            <a:r>
              <a:rPr lang="zh-CN" altLang="en-US" sz="2400" dirty="0" smtClean="0">
                <a:solidFill>
                  <a:srgbClr val="0000FF"/>
                </a:solidFill>
                <a:latin typeface="宋体" charset="-122"/>
              </a:rPr>
              <a:t>光滑</a:t>
            </a:r>
            <a:endParaRPr lang="en-US" altLang="zh-CN" sz="2400" dirty="0" smtClean="0">
              <a:solidFill>
                <a:srgbClr val="0000FF"/>
              </a:solidFill>
              <a:latin typeface="宋体" charset="-122"/>
            </a:endParaRPr>
          </a:p>
          <a:p>
            <a:pPr eaLnBrk="1" fontAlgn="auto" hangingPunct="1">
              <a:lnSpc>
                <a:spcPct val="110000"/>
              </a:lnSpc>
              <a:spcAft>
                <a:spcPts val="0"/>
              </a:spcAft>
              <a:buFont typeface="Wingdings" charset="2"/>
              <a:buNone/>
              <a:defRPr/>
            </a:pPr>
            <a:r>
              <a:rPr lang="zh-CN" altLang="en-US" sz="2400" dirty="0" smtClean="0">
                <a:solidFill>
                  <a:srgbClr val="0000FF"/>
                </a:solidFill>
                <a:latin typeface="宋体" charset="-122"/>
              </a:rPr>
              <a:t>曲线重合。在极限情况下</a:t>
            </a:r>
            <a:r>
              <a:rPr lang="zh-CN" altLang="en-US" sz="2400" dirty="0">
                <a:solidFill>
                  <a:srgbClr val="0000FF"/>
                </a:solidFill>
                <a:latin typeface="宋体" charset="-122"/>
                <a:sym typeface="Symbol" pitchFamily="18" charset="2"/>
              </a:rPr>
              <a:t></a:t>
            </a:r>
            <a:r>
              <a:rPr lang="en-US" altLang="zh-CN" sz="2400" dirty="0" err="1">
                <a:solidFill>
                  <a:srgbClr val="0000FF"/>
                </a:solidFill>
                <a:latin typeface="宋体" charset="-122"/>
              </a:rPr>
              <a:t>Q</a:t>
            </a:r>
            <a:r>
              <a:rPr lang="en-US" altLang="zh-CN" sz="2400" b="1" baseline="-25000" dirty="0" err="1">
                <a:solidFill>
                  <a:srgbClr val="FF3300"/>
                </a:solidFill>
                <a:latin typeface="宋体" charset="-122"/>
              </a:rPr>
              <a:t>r</a:t>
            </a:r>
            <a:r>
              <a:rPr lang="en-US" altLang="zh-CN" sz="2400" dirty="0">
                <a:solidFill>
                  <a:srgbClr val="0000FF"/>
                </a:solidFill>
                <a:latin typeface="宋体" charset="-122"/>
                <a:sym typeface="Symbol" pitchFamily="18" charset="2"/>
              </a:rPr>
              <a:t>/T=０</a:t>
            </a:r>
            <a:endParaRPr lang="en-US" altLang="zh-CN" sz="2400" dirty="0">
              <a:solidFill>
                <a:srgbClr val="0000FF"/>
              </a:solidFill>
              <a:latin typeface="宋体" charset="-122"/>
            </a:endParaRPr>
          </a:p>
          <a:p>
            <a:pPr eaLnBrk="1" fontAlgn="auto" hangingPunct="1">
              <a:lnSpc>
                <a:spcPct val="110000"/>
              </a:lnSpc>
              <a:spcAft>
                <a:spcPts val="0"/>
              </a:spcAft>
              <a:buFont typeface="Wingdings" charset="2"/>
              <a:buNone/>
              <a:defRPr/>
            </a:pPr>
            <a:r>
              <a:rPr lang="zh-CN" altLang="en-US" sz="2400" dirty="0" smtClean="0">
                <a:solidFill>
                  <a:srgbClr val="0000FF"/>
                </a:solidFill>
                <a:latin typeface="宋体" charset="-122"/>
              </a:rPr>
              <a:t>可写成∮</a:t>
            </a:r>
            <a:r>
              <a:rPr lang="zh-CN" altLang="en-US" sz="2400" dirty="0" smtClean="0">
                <a:solidFill>
                  <a:srgbClr val="0000FF"/>
                </a:solidFill>
                <a:latin typeface="宋体" charset="-122"/>
                <a:sym typeface="Symbol" pitchFamily="18" charset="2"/>
              </a:rPr>
              <a:t></a:t>
            </a:r>
            <a:r>
              <a:rPr lang="en-US" altLang="zh-CN" sz="2400" dirty="0" err="1" smtClean="0">
                <a:solidFill>
                  <a:srgbClr val="0000FF"/>
                </a:solidFill>
                <a:latin typeface="宋体" charset="-122"/>
              </a:rPr>
              <a:t>Q</a:t>
            </a:r>
            <a:r>
              <a:rPr lang="en-US" altLang="zh-CN" sz="2400" b="1" baseline="-25000" dirty="0" err="1" smtClean="0">
                <a:solidFill>
                  <a:srgbClr val="FF3300"/>
                </a:solidFill>
                <a:latin typeface="宋体" charset="-122"/>
              </a:rPr>
              <a:t>r</a:t>
            </a:r>
            <a:r>
              <a:rPr lang="en-US" altLang="zh-CN" sz="2400" dirty="0" smtClean="0">
                <a:solidFill>
                  <a:srgbClr val="0000FF"/>
                </a:solidFill>
                <a:latin typeface="宋体" charset="-122"/>
                <a:sym typeface="Symbol" pitchFamily="18" charset="2"/>
              </a:rPr>
              <a:t>/T=０</a:t>
            </a:r>
            <a:r>
              <a:rPr lang="zh-CN" altLang="en-US" sz="2400" dirty="0" smtClean="0">
                <a:solidFill>
                  <a:srgbClr val="0000FF"/>
                </a:solidFill>
                <a:sym typeface="Symbol" pitchFamily="18" charset="2"/>
              </a:rPr>
              <a:t>沿</a:t>
            </a:r>
            <a:r>
              <a:rPr lang="zh-CN" altLang="en-US" sz="2400" dirty="0">
                <a:solidFill>
                  <a:srgbClr val="0000FF"/>
                </a:solidFill>
                <a:sym typeface="Symbol" pitchFamily="18" charset="2"/>
              </a:rPr>
              <a:t>闭合曲线环</a:t>
            </a:r>
            <a:r>
              <a:rPr lang="zh-CN" altLang="en-US" sz="2400" dirty="0" smtClean="0">
                <a:solidFill>
                  <a:srgbClr val="0000FF"/>
                </a:solidFill>
                <a:sym typeface="Symbol" pitchFamily="18" charset="2"/>
              </a:rPr>
              <a:t>积分</a:t>
            </a:r>
            <a:endParaRPr lang="en-US" altLang="zh-CN" sz="2400" dirty="0" smtClean="0">
              <a:solidFill>
                <a:srgbClr val="0000FF"/>
              </a:solidFill>
              <a:sym typeface="Symbol" pitchFamily="18" charset="2"/>
            </a:endParaRPr>
          </a:p>
          <a:p>
            <a:pPr eaLnBrk="1" fontAlgn="auto" hangingPunct="1">
              <a:lnSpc>
                <a:spcPct val="110000"/>
              </a:lnSpc>
              <a:spcAft>
                <a:spcPts val="0"/>
              </a:spcAft>
              <a:buFont typeface="Wingdings" charset="2"/>
              <a:buNone/>
              <a:defRPr/>
            </a:pPr>
            <a:r>
              <a:rPr lang="zh-CN" altLang="en-US" sz="2400" dirty="0" smtClean="0">
                <a:solidFill>
                  <a:srgbClr val="0000FF"/>
                </a:solidFill>
                <a:sym typeface="Symbol" pitchFamily="18" charset="2"/>
              </a:rPr>
              <a:t>为</a:t>
            </a:r>
            <a:r>
              <a:rPr lang="zh-CN" altLang="en-US" sz="2400" dirty="0">
                <a:solidFill>
                  <a:srgbClr val="0000FF"/>
                </a:solidFill>
                <a:sym typeface="Symbol" pitchFamily="18" charset="2"/>
              </a:rPr>
              <a:t>零</a:t>
            </a:r>
            <a:endParaRPr lang="zh-CN" altLang="en-US" sz="2400" dirty="0">
              <a:solidFill>
                <a:srgbClr val="0000FF"/>
              </a:solidFill>
              <a:sym typeface="Symbol" pitchFamily="18" charset="2"/>
            </a:endParaRPr>
          </a:p>
          <a:p>
            <a:pPr marL="0" indent="0" eaLnBrk="1" fontAlgn="auto" hangingPunct="1">
              <a:lnSpc>
                <a:spcPct val="85000"/>
              </a:lnSpc>
              <a:spcAft>
                <a:spcPts val="0"/>
              </a:spcAft>
              <a:buFont typeface="Wingdings" charset="2"/>
              <a:buNone/>
              <a:defRPr/>
            </a:pPr>
            <a:endParaRPr lang="en-US" altLang="zh-CN" sz="2000" dirty="0" smtClean="0">
              <a:solidFill>
                <a:srgbClr val="0000FF"/>
              </a:solidFill>
              <a:latin typeface="宋体" charset="-122"/>
            </a:endParaRPr>
          </a:p>
        </p:txBody>
      </p:sp>
      <p:grpSp>
        <p:nvGrpSpPr>
          <p:cNvPr id="9" name="Group 8"/>
          <p:cNvGrpSpPr/>
          <p:nvPr/>
        </p:nvGrpSpPr>
        <p:grpSpPr bwMode="auto">
          <a:xfrm>
            <a:off x="5506236" y="620688"/>
            <a:ext cx="3600400" cy="2890051"/>
            <a:chOff x="2268" y="1149"/>
            <a:chExt cx="2580" cy="1887"/>
          </a:xfrm>
        </p:grpSpPr>
        <p:pic>
          <p:nvPicPr>
            <p:cNvPr id="10" name="Picture 9" descr="2_14">
              <a:hlinkClick r:id="" action="ppaction://hlinkshowjump?jump=nextslide"/>
            </p:cNvP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68" y="1149"/>
              <a:ext cx="2580" cy="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a:spLocks noChangeArrowheads="1"/>
            </p:cNvSpPr>
            <p:nvPr/>
          </p:nvSpPr>
          <p:spPr bwMode="auto">
            <a:xfrm>
              <a:off x="2928" y="2832"/>
              <a:ext cx="336" cy="204"/>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eaLnBrk="1" hangingPunct="1"/>
              <a:endParaRPr lang="zh-CN" altLang="en-US"/>
            </a:p>
          </p:txBody>
        </p:sp>
      </p:grpSp>
      <p:pic>
        <p:nvPicPr>
          <p:cNvPr id="8" name="Picture 3" descr="熵导出-2"/>
          <p:cNvPicPr>
            <a:picLocks noChangeAspect="1" noChangeArrowheads="1"/>
          </p:cNvPicPr>
          <p:nvPr/>
        </p:nvPicPr>
        <p:blipFill>
          <a:blip r:embed="rId2"/>
          <a:srcRect/>
          <a:stretch>
            <a:fillRect/>
          </a:stretch>
        </p:blipFill>
        <p:spPr bwMode="auto">
          <a:xfrm>
            <a:off x="5506236" y="3645024"/>
            <a:ext cx="3600400" cy="302760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内容占位符 2"/>
          <p:cNvSpPr>
            <a:spLocks noGrp="1"/>
          </p:cNvSpPr>
          <p:nvPr>
            <p:ph idx="1"/>
          </p:nvPr>
        </p:nvSpPr>
        <p:spPr>
          <a:xfrm>
            <a:off x="303504" y="1052736"/>
            <a:ext cx="8686800" cy="4525963"/>
          </a:xfrm>
        </p:spPr>
        <p:txBody>
          <a:bodyPr>
            <a:normAutofit/>
          </a:bodyPr>
          <a:lstStyle/>
          <a:p>
            <a:pPr eaLnBrk="1" hangingPunct="1">
              <a:lnSpc>
                <a:spcPct val="120000"/>
              </a:lnSpc>
              <a:spcBef>
                <a:spcPct val="25000"/>
              </a:spcBef>
              <a:buFont typeface="Wingdings" charset="2"/>
              <a:buNone/>
            </a:pPr>
            <a:r>
              <a:rPr lang="zh-CN" altLang="en-US" dirty="0" smtClean="0">
                <a:solidFill>
                  <a:srgbClr val="0000FF"/>
                </a:solidFill>
              </a:rPr>
              <a:t>∮</a:t>
            </a:r>
            <a:r>
              <a:rPr lang="zh-CN" altLang="en-US" dirty="0" smtClean="0">
                <a:solidFill>
                  <a:srgbClr val="0000FF"/>
                </a:solidFill>
                <a:sym typeface="Symbol" pitchFamily="18" charset="2"/>
              </a:rPr>
              <a:t></a:t>
            </a:r>
            <a:r>
              <a:rPr lang="en-US" altLang="zh-CN" dirty="0" err="1" smtClean="0">
                <a:solidFill>
                  <a:srgbClr val="0000FF"/>
                </a:solidFill>
                <a:latin typeface="宋体" charset="-122"/>
              </a:rPr>
              <a:t>Q</a:t>
            </a:r>
            <a:r>
              <a:rPr lang="en-US" altLang="zh-CN" b="1" baseline="-25000" dirty="0" err="1" smtClean="0">
                <a:solidFill>
                  <a:srgbClr val="FF3300"/>
                </a:solidFill>
                <a:latin typeface="宋体" charset="-122"/>
              </a:rPr>
              <a:t>r</a:t>
            </a:r>
            <a:r>
              <a:rPr lang="en-US" altLang="zh-CN" dirty="0" smtClean="0">
                <a:solidFill>
                  <a:srgbClr val="0000FF"/>
                </a:solidFill>
                <a:latin typeface="宋体" charset="-122"/>
                <a:sym typeface="Symbol" pitchFamily="18" charset="2"/>
              </a:rPr>
              <a:t>/T</a:t>
            </a:r>
            <a:r>
              <a:rPr lang="en-US" altLang="zh-CN" dirty="0" smtClean="0">
                <a:solidFill>
                  <a:srgbClr val="0000FF"/>
                </a:solidFill>
                <a:sym typeface="Symbol" pitchFamily="18" charset="2"/>
              </a:rPr>
              <a:t>=０</a:t>
            </a:r>
            <a:r>
              <a:rPr lang="zh-CN" altLang="en-US" dirty="0" smtClean="0">
                <a:solidFill>
                  <a:srgbClr val="0000FF"/>
                </a:solidFill>
                <a:sym typeface="Symbol" pitchFamily="18" charset="2"/>
              </a:rPr>
              <a:t>，沿闭合曲线环积分为零，根据高等数学积分定理，则：所积变量为状态函数</a:t>
            </a:r>
            <a:endParaRPr lang="zh-CN" altLang="en-US" dirty="0" smtClean="0">
              <a:solidFill>
                <a:srgbClr val="0000FF"/>
              </a:solidFill>
              <a:sym typeface="Symbol" pitchFamily="18" charset="2"/>
            </a:endParaRPr>
          </a:p>
          <a:p>
            <a:pPr>
              <a:lnSpc>
                <a:spcPct val="120000"/>
              </a:lnSpc>
              <a:spcBef>
                <a:spcPct val="25000"/>
              </a:spcBef>
              <a:buNone/>
            </a:pPr>
            <a:r>
              <a:rPr lang="zh-CN" altLang="en-US" dirty="0" smtClean="0">
                <a:solidFill>
                  <a:srgbClr val="0000FF"/>
                </a:solidFill>
                <a:sym typeface="Symbol" pitchFamily="18" charset="2"/>
              </a:rPr>
              <a:t>故：</a:t>
            </a:r>
            <a:r>
              <a:rPr lang="en-US" altLang="zh-CN" dirty="0" err="1" smtClean="0">
                <a:solidFill>
                  <a:srgbClr val="0000FF"/>
                </a:solidFill>
                <a:latin typeface="宋体" charset="-122"/>
              </a:rPr>
              <a:t>Q</a:t>
            </a:r>
            <a:r>
              <a:rPr lang="en-US" altLang="zh-CN" b="1" baseline="-25000" dirty="0" err="1" smtClean="0">
                <a:solidFill>
                  <a:srgbClr val="FF3300"/>
                </a:solidFill>
                <a:latin typeface="宋体" charset="-122"/>
              </a:rPr>
              <a:t>r</a:t>
            </a:r>
            <a:r>
              <a:rPr lang="en-US" altLang="zh-CN" dirty="0" smtClean="0">
                <a:solidFill>
                  <a:srgbClr val="0000FF"/>
                </a:solidFill>
                <a:latin typeface="宋体" charset="-122"/>
                <a:sym typeface="Symbol" pitchFamily="18" charset="2"/>
              </a:rPr>
              <a:t>/T</a:t>
            </a:r>
            <a:r>
              <a:rPr lang="zh-CN" altLang="en-US" dirty="0" smtClean="0">
                <a:solidFill>
                  <a:srgbClr val="0000FF"/>
                </a:solidFill>
                <a:latin typeface="宋体" charset="-122"/>
                <a:sym typeface="Symbol" pitchFamily="18" charset="2"/>
              </a:rPr>
              <a:t>为某</a:t>
            </a:r>
            <a:r>
              <a:rPr lang="zh-CN" altLang="en-US" dirty="0" smtClean="0">
                <a:solidFill>
                  <a:srgbClr val="0000FF"/>
                </a:solidFill>
                <a:sym typeface="Symbol" pitchFamily="18" charset="2"/>
              </a:rPr>
              <a:t>状态函数的全微分。</a:t>
            </a:r>
            <a:r>
              <a:rPr lang="zh-CN" altLang="en-US" dirty="0" smtClean="0">
                <a:latin typeface="宋体" charset="-122"/>
                <a:sym typeface="Symbol" pitchFamily="18" charset="2"/>
              </a:rPr>
              <a:t>命名这</a:t>
            </a:r>
            <a:r>
              <a:rPr lang="zh-CN" altLang="en-US" dirty="0" smtClean="0">
                <a:sym typeface="Symbol" pitchFamily="18" charset="2"/>
              </a:rPr>
              <a:t>状态函数</a:t>
            </a:r>
            <a:r>
              <a:rPr lang="en-US" altLang="zh-CN" dirty="0" smtClean="0">
                <a:latin typeface="宋体" charset="-122"/>
                <a:sym typeface="Symbol" pitchFamily="18" charset="2"/>
              </a:rPr>
              <a:t>S</a:t>
            </a:r>
            <a:r>
              <a:rPr lang="zh-CN" altLang="en-US" dirty="0" smtClean="0">
                <a:latin typeface="宋体" charset="-122"/>
                <a:sym typeface="Symbol" pitchFamily="18" charset="2"/>
              </a:rPr>
              <a:t>为</a:t>
            </a:r>
            <a:r>
              <a:rPr lang="zh-CN" altLang="en-US" sz="4000" dirty="0">
                <a:solidFill>
                  <a:srgbClr val="FF0000"/>
                </a:solidFill>
                <a:latin typeface="宋体" charset="-122"/>
                <a:sym typeface="Symbol" pitchFamily="18" charset="2"/>
              </a:rPr>
              <a:t>熵</a:t>
            </a:r>
            <a:r>
              <a:rPr lang="zh-CN" altLang="en-US" dirty="0" smtClean="0">
                <a:latin typeface="宋体" charset="-122"/>
                <a:sym typeface="Symbol" pitchFamily="18" charset="2"/>
              </a:rPr>
              <a:t>：</a:t>
            </a:r>
            <a:r>
              <a:rPr lang="zh-CN" altLang="en-US" sz="4800" dirty="0" smtClean="0">
                <a:solidFill>
                  <a:srgbClr val="FF0000"/>
                </a:solidFill>
                <a:latin typeface="宋体" charset="-122"/>
                <a:sym typeface="Symbol" pitchFamily="18" charset="2"/>
              </a:rPr>
              <a:t> </a:t>
            </a:r>
            <a:r>
              <a:rPr lang="zh-CN" altLang="en-US" dirty="0">
                <a:sym typeface="Symbol" pitchFamily="18" charset="2"/>
              </a:rPr>
              <a:t>则</a:t>
            </a:r>
            <a:r>
              <a:rPr lang="zh-CN" altLang="en-US" dirty="0" smtClean="0">
                <a:sym typeface="Symbol" pitchFamily="18" charset="2"/>
              </a:rPr>
              <a:t>：</a:t>
            </a:r>
            <a:r>
              <a:rPr lang="en-US" altLang="zh-CN" dirty="0" err="1" smtClean="0">
                <a:latin typeface="宋体" charset="-122"/>
                <a:sym typeface="Symbol" pitchFamily="18" charset="2"/>
              </a:rPr>
              <a:t>dS</a:t>
            </a:r>
            <a:r>
              <a:rPr lang="en-US" altLang="zh-CN" dirty="0" smtClean="0">
                <a:latin typeface="宋体" charset="-122"/>
                <a:sym typeface="Symbol" pitchFamily="18" charset="2"/>
              </a:rPr>
              <a:t>= </a:t>
            </a:r>
            <a:r>
              <a:rPr lang="en-US" altLang="zh-CN" dirty="0" smtClean="0">
                <a:sym typeface="Symbol" pitchFamily="18" charset="2"/>
              </a:rPr>
              <a:t></a:t>
            </a:r>
            <a:r>
              <a:rPr lang="en-US" altLang="zh-CN" dirty="0" err="1" smtClean="0">
                <a:latin typeface="宋体" charset="-122"/>
              </a:rPr>
              <a:t>Q</a:t>
            </a:r>
            <a:r>
              <a:rPr lang="en-US" altLang="zh-CN" b="1" baseline="-25000" dirty="0" err="1" smtClean="0">
                <a:latin typeface="宋体" charset="-122"/>
              </a:rPr>
              <a:t>r</a:t>
            </a:r>
            <a:r>
              <a:rPr lang="en-US" altLang="zh-CN" dirty="0" smtClean="0">
                <a:latin typeface="宋体" charset="-122"/>
                <a:sym typeface="Symbol" pitchFamily="18" charset="2"/>
              </a:rPr>
              <a:t>/T</a:t>
            </a:r>
            <a:r>
              <a:rPr lang="zh-CN" altLang="en-US" sz="2800" dirty="0" smtClean="0">
                <a:solidFill>
                  <a:srgbClr val="0000FF"/>
                </a:solidFill>
                <a:latin typeface="宋体" charset="-122"/>
                <a:sym typeface="Symbol" pitchFamily="18" charset="2"/>
              </a:rPr>
              <a:t>（此式为熵的定义）</a:t>
            </a:r>
            <a:endParaRPr lang="en-US" altLang="zh-CN" sz="2800" dirty="0" smtClean="0">
              <a:solidFill>
                <a:srgbClr val="0000FF"/>
              </a:solidFill>
              <a:latin typeface="宋体" charset="-122"/>
              <a:sym typeface="Symbol" pitchFamily="18" charset="2"/>
            </a:endParaRPr>
          </a:p>
          <a:p>
            <a:pPr>
              <a:lnSpc>
                <a:spcPct val="120000"/>
              </a:lnSpc>
              <a:spcBef>
                <a:spcPct val="25000"/>
              </a:spcBef>
              <a:buNone/>
            </a:pPr>
            <a:endParaRPr lang="en-US" altLang="zh-CN" dirty="0" smtClean="0">
              <a:latin typeface="宋体" charset="-122"/>
              <a:sym typeface="Symbol" pitchFamily="18" charset="2"/>
            </a:endParaRPr>
          </a:p>
          <a:p>
            <a:pPr>
              <a:lnSpc>
                <a:spcPct val="120000"/>
              </a:lnSpc>
              <a:spcBef>
                <a:spcPct val="25000"/>
              </a:spcBef>
              <a:buNone/>
            </a:pPr>
            <a:endParaRPr lang="en-US" altLang="zh-CN" dirty="0" smtClean="0">
              <a:latin typeface="宋体" charset="-122"/>
              <a:sym typeface="Symbol" pitchFamily="18" charset="2"/>
            </a:endParaRPr>
          </a:p>
          <a:p>
            <a:pPr>
              <a:lnSpc>
                <a:spcPct val="120000"/>
              </a:lnSpc>
              <a:spcBef>
                <a:spcPct val="25000"/>
              </a:spcBef>
              <a:buNone/>
            </a:pPr>
            <a:endParaRPr lang="zh-CN" altLang="en-US" dirty="0" smtClean="0">
              <a:latin typeface="宋体" charset="-122"/>
              <a:sym typeface="Symbol" pitchFamily="18" charset="2"/>
            </a:endParaRPr>
          </a:p>
        </p:txBody>
      </p:sp>
      <p:graphicFrame>
        <p:nvGraphicFramePr>
          <p:cNvPr id="2" name="对象 1"/>
          <p:cNvGraphicFramePr>
            <a:graphicFrameLocks noChangeAspect="1"/>
          </p:cNvGraphicFramePr>
          <p:nvPr/>
        </p:nvGraphicFramePr>
        <p:xfrm>
          <a:off x="3187700" y="3802063"/>
          <a:ext cx="3560763" cy="1027112"/>
        </p:xfrm>
        <a:graphic>
          <a:graphicData uri="http://schemas.openxmlformats.org/presentationml/2006/ole">
            <mc:AlternateContent xmlns:mc="http://schemas.openxmlformats.org/markup-compatibility/2006">
              <mc:Choice xmlns:v="urn:schemas-microsoft-com:vml" Requires="v">
                <p:oleObj spid="_x0000_s170159" name="公式" r:id="rId1" imgW="0" imgH="0" progId="Equation.3">
                  <p:embed/>
                </p:oleObj>
              </mc:Choice>
              <mc:Fallback>
                <p:oleObj name="公式" r:id="rId1" imgW="0" imgH="0" progId="Equation.3">
                  <p:embed/>
                  <p:pic>
                    <p:nvPicPr>
                      <p:cNvPr id="0" name="Object 416"/>
                      <p:cNvPicPr>
                        <a:picLocks noChangeAspect="1" noChangeArrowheads="1"/>
                      </p:cNvPicPr>
                      <p:nvPr/>
                    </p:nvPicPr>
                    <p:blipFill>
                      <a:blip r:embed="rId2"/>
                      <a:srcRect/>
                      <a:stretch>
                        <a:fillRect/>
                      </a:stretch>
                    </p:blipFill>
                    <p:spPr bwMode="auto">
                      <a:xfrm>
                        <a:off x="3187700" y="3802063"/>
                        <a:ext cx="3560763" cy="102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圆角矩形 2"/>
          <p:cNvSpPr/>
          <p:nvPr/>
        </p:nvSpPr>
        <p:spPr>
          <a:xfrm>
            <a:off x="251520" y="5013176"/>
            <a:ext cx="8568952" cy="16561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ct val="25000"/>
              </a:spcBef>
              <a:buNone/>
            </a:pPr>
            <a:r>
              <a:rPr lang="zh-CN" altLang="en-US" sz="2800" b="1" dirty="0" smtClean="0">
                <a:solidFill>
                  <a:schemeClr val="tx1"/>
                </a:solidFill>
                <a:latin typeface="宋体" charset="-122"/>
                <a:sym typeface="Symbol" pitchFamily="18" charset="2"/>
              </a:rPr>
              <a:t>进一步说明：对</a:t>
            </a:r>
            <a:r>
              <a:rPr lang="zh-CN" altLang="en-US" sz="2800" b="1" dirty="0">
                <a:solidFill>
                  <a:schemeClr val="tx1"/>
                </a:solidFill>
                <a:latin typeface="宋体" charset="-122"/>
                <a:sym typeface="Symbol" pitchFamily="18" charset="2"/>
              </a:rPr>
              <a:t>任意可逆循环可以</a:t>
            </a:r>
            <a:r>
              <a:rPr lang="zh-CN" altLang="en-US" sz="2800" b="1" dirty="0" smtClean="0">
                <a:solidFill>
                  <a:schemeClr val="tx1"/>
                </a:solidFill>
                <a:latin typeface="宋体" charset="-122"/>
                <a:sym typeface="Symbol" pitchFamily="18" charset="2"/>
              </a:rPr>
              <a:t>证明</a:t>
            </a:r>
            <a:r>
              <a:rPr lang="en-US" altLang="zh-CN" sz="2800" b="1" dirty="0" smtClean="0">
                <a:solidFill>
                  <a:schemeClr val="tx1"/>
                </a:solidFill>
                <a:sym typeface="Symbol" pitchFamily="18" charset="2"/>
              </a:rPr>
              <a:t></a:t>
            </a:r>
            <a:r>
              <a:rPr lang="en-US" altLang="zh-CN" sz="2800" b="1" dirty="0" err="1">
                <a:solidFill>
                  <a:schemeClr val="tx1"/>
                </a:solidFill>
                <a:latin typeface="宋体" charset="-122"/>
              </a:rPr>
              <a:t>Q</a:t>
            </a:r>
            <a:r>
              <a:rPr lang="en-US" altLang="zh-CN" sz="2800" b="1" baseline="-25000" dirty="0" err="1">
                <a:solidFill>
                  <a:schemeClr val="tx1"/>
                </a:solidFill>
                <a:latin typeface="宋体" charset="-122"/>
              </a:rPr>
              <a:t>r</a:t>
            </a:r>
            <a:r>
              <a:rPr lang="en-US" altLang="zh-CN" sz="2800" b="1" dirty="0">
                <a:solidFill>
                  <a:schemeClr val="tx1"/>
                </a:solidFill>
                <a:latin typeface="宋体" charset="-122"/>
                <a:sym typeface="Symbol" pitchFamily="18" charset="2"/>
              </a:rPr>
              <a:t>/T</a:t>
            </a:r>
            <a:r>
              <a:rPr lang="zh-CN" altLang="en-US" sz="2800" b="1" dirty="0">
                <a:solidFill>
                  <a:schemeClr val="tx1"/>
                </a:solidFill>
                <a:latin typeface="宋体" charset="-122"/>
                <a:sym typeface="Symbol" pitchFamily="18" charset="2"/>
              </a:rPr>
              <a:t>在状态</a:t>
            </a:r>
            <a:r>
              <a:rPr lang="en-US" altLang="zh-CN" sz="2800" b="1" dirty="0">
                <a:solidFill>
                  <a:schemeClr val="tx1"/>
                </a:solidFill>
                <a:latin typeface="宋体" charset="-122"/>
                <a:sym typeface="Symbol" pitchFamily="18" charset="2"/>
              </a:rPr>
              <a:t>1</a:t>
            </a:r>
            <a:r>
              <a:rPr lang="zh-CN" altLang="en-US" sz="2800" b="1" dirty="0">
                <a:solidFill>
                  <a:schemeClr val="tx1"/>
                </a:solidFill>
                <a:latin typeface="宋体" charset="-122"/>
                <a:sym typeface="Symbol" pitchFamily="18" charset="2"/>
              </a:rPr>
              <a:t>到状态</a:t>
            </a:r>
            <a:r>
              <a:rPr lang="en-US" altLang="zh-CN" sz="2800" b="1" dirty="0">
                <a:solidFill>
                  <a:schemeClr val="tx1"/>
                </a:solidFill>
                <a:latin typeface="宋体" charset="-122"/>
                <a:sym typeface="Symbol" pitchFamily="18" charset="2"/>
              </a:rPr>
              <a:t>2</a:t>
            </a:r>
            <a:r>
              <a:rPr lang="zh-CN" altLang="en-US" sz="2800" b="1" dirty="0">
                <a:solidFill>
                  <a:schemeClr val="tx1"/>
                </a:solidFill>
                <a:latin typeface="宋体" charset="-122"/>
                <a:sym typeface="Symbol" pitchFamily="18" charset="2"/>
              </a:rPr>
              <a:t>间的积分相等，即</a:t>
            </a:r>
            <a:r>
              <a:rPr lang="en-US" altLang="zh-CN" sz="2800" b="1" dirty="0">
                <a:solidFill>
                  <a:schemeClr val="tx1"/>
                </a:solidFill>
                <a:sym typeface="Symbol" pitchFamily="18" charset="2"/>
              </a:rPr>
              <a:t></a:t>
            </a:r>
            <a:r>
              <a:rPr lang="en-US" altLang="zh-CN" sz="2800" b="1" dirty="0" err="1">
                <a:solidFill>
                  <a:schemeClr val="tx1"/>
                </a:solidFill>
                <a:latin typeface="宋体" charset="-122"/>
              </a:rPr>
              <a:t>Q</a:t>
            </a:r>
            <a:r>
              <a:rPr lang="en-US" altLang="zh-CN" sz="2800" b="1" baseline="-25000" dirty="0" err="1">
                <a:solidFill>
                  <a:schemeClr val="tx1"/>
                </a:solidFill>
                <a:latin typeface="宋体" charset="-122"/>
              </a:rPr>
              <a:t>r</a:t>
            </a:r>
            <a:r>
              <a:rPr lang="en-US" altLang="zh-CN" sz="2800" b="1" dirty="0">
                <a:solidFill>
                  <a:schemeClr val="tx1"/>
                </a:solidFill>
                <a:latin typeface="宋体" charset="-122"/>
                <a:sym typeface="Symbol" pitchFamily="18" charset="2"/>
              </a:rPr>
              <a:t>/T</a:t>
            </a:r>
            <a:r>
              <a:rPr lang="zh-CN" altLang="en-US" sz="2800" b="1" dirty="0">
                <a:solidFill>
                  <a:schemeClr val="tx1"/>
                </a:solidFill>
                <a:latin typeface="宋体" charset="-122"/>
                <a:sym typeface="Symbol" pitchFamily="18" charset="2"/>
              </a:rPr>
              <a:t>的积分值</a:t>
            </a:r>
            <a:r>
              <a:rPr lang="zh-CN" altLang="en-US" sz="2800" b="1" dirty="0" smtClean="0">
                <a:solidFill>
                  <a:schemeClr val="tx1"/>
                </a:solidFill>
                <a:latin typeface="宋体" charset="-122"/>
                <a:sym typeface="Symbol" pitchFamily="18" charset="2"/>
              </a:rPr>
              <a:t>只与始末</a:t>
            </a:r>
            <a:r>
              <a:rPr lang="zh-CN" altLang="en-US" sz="2800" b="1" dirty="0">
                <a:solidFill>
                  <a:schemeClr val="tx1"/>
                </a:solidFill>
                <a:latin typeface="宋体" charset="-122"/>
                <a:sym typeface="Symbol" pitchFamily="18" charset="2"/>
              </a:rPr>
              <a:t>态有关</a:t>
            </a:r>
            <a:r>
              <a:rPr lang="zh-CN" altLang="en-US" sz="2800" dirty="0">
                <a:solidFill>
                  <a:schemeClr val="tx1"/>
                </a:solidFill>
                <a:latin typeface="宋体" charset="-122"/>
                <a:sym typeface="Symbol" pitchFamily="18" charset="2"/>
              </a:rPr>
              <a:t>。（证明略</a:t>
            </a:r>
            <a:r>
              <a:rPr lang="zh-CN" altLang="en-US" sz="2400" dirty="0">
                <a:solidFill>
                  <a:schemeClr val="tx1"/>
                </a:solidFill>
                <a:latin typeface="宋体" charset="-122"/>
                <a:sym typeface="Symbol" pitchFamily="18" charset="2"/>
              </a:rPr>
              <a:t>）</a:t>
            </a:r>
            <a:endParaRPr lang="zh-CN" altLang="en-US" sz="2400" dirty="0">
              <a:solidFill>
                <a:schemeClr val="tx1"/>
              </a:solidFill>
              <a:latin typeface="宋体" charset="-122"/>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p:txBody>
          <a:bodyPr/>
          <a:lstStyle/>
          <a:p>
            <a:pPr eaLnBrk="1" hangingPunct="1"/>
            <a:r>
              <a:rPr lang="zh-CN" altLang="en-US" dirty="0" smtClean="0">
                <a:solidFill>
                  <a:srgbClr val="C00000"/>
                </a:solidFill>
              </a:rPr>
              <a:t>基本要求</a:t>
            </a:r>
            <a:endParaRPr lang="zh-CN" altLang="en-US" dirty="0" smtClean="0">
              <a:solidFill>
                <a:srgbClr val="C00000"/>
              </a:solidFill>
            </a:endParaRPr>
          </a:p>
        </p:txBody>
      </p:sp>
      <p:sp>
        <p:nvSpPr>
          <p:cNvPr id="3" name="内容占位符 2"/>
          <p:cNvSpPr>
            <a:spLocks noGrp="1"/>
          </p:cNvSpPr>
          <p:nvPr>
            <p:ph idx="1"/>
          </p:nvPr>
        </p:nvSpPr>
        <p:spPr/>
        <p:txBody>
          <a:bodyPr rtlCol="0">
            <a:normAutofit fontScale="85000" lnSpcReduction="10000"/>
          </a:bodyPr>
          <a:lstStyle/>
          <a:p>
            <a:pPr eaLnBrk="1" fontAlgn="auto" hangingPunct="1">
              <a:lnSpc>
                <a:spcPct val="120000"/>
              </a:lnSpc>
              <a:spcAft>
                <a:spcPts val="0"/>
              </a:spcAft>
              <a:buClr>
                <a:schemeClr val="tx1"/>
              </a:buClr>
              <a:buFont typeface="Wingdings" charset="2"/>
              <a:buChar char="l"/>
              <a:defRPr/>
            </a:pPr>
            <a:r>
              <a:rPr kumimoji="1" lang="zh-CN" altLang="en-US" b="1" dirty="0">
                <a:solidFill>
                  <a:schemeClr val="tx1"/>
                </a:solidFill>
              </a:rPr>
              <a:t>理解</a:t>
            </a:r>
            <a:r>
              <a:rPr kumimoji="1" lang="zh-CN" altLang="en-US" b="1" dirty="0">
                <a:solidFill>
                  <a:srgbClr val="000000"/>
                </a:solidFill>
              </a:rPr>
              <a:t>自发过程，掌握卡诺循环和卡诺定理</a:t>
            </a:r>
            <a:r>
              <a:rPr kumimoji="1" lang="zh-CN" altLang="en-US" b="1" dirty="0" smtClean="0">
                <a:solidFill>
                  <a:srgbClr val="000000"/>
                </a:solidFill>
              </a:rPr>
              <a:t>、掌握</a:t>
            </a:r>
            <a:r>
              <a:rPr kumimoji="1" lang="zh-CN" altLang="en-US" b="1" dirty="0">
                <a:solidFill>
                  <a:srgbClr val="000000"/>
                </a:solidFill>
              </a:rPr>
              <a:t>热力学第二定律的文字表述和数学表达式</a:t>
            </a:r>
            <a:endParaRPr kumimoji="1" lang="zh-CN" altLang="en-US" b="1" dirty="0">
              <a:solidFill>
                <a:srgbClr val="000000"/>
              </a:solidFill>
            </a:endParaRPr>
          </a:p>
          <a:p>
            <a:pPr eaLnBrk="1" fontAlgn="auto" hangingPunct="1">
              <a:lnSpc>
                <a:spcPct val="120000"/>
              </a:lnSpc>
              <a:spcAft>
                <a:spcPts val="0"/>
              </a:spcAft>
              <a:buClr>
                <a:schemeClr val="tx1"/>
              </a:buClr>
              <a:buFont typeface="Wingdings" charset="2"/>
              <a:buChar char="l"/>
              <a:defRPr/>
            </a:pPr>
            <a:r>
              <a:rPr kumimoji="1" lang="zh-CN" altLang="en-US" b="1" dirty="0">
                <a:solidFill>
                  <a:srgbClr val="000000"/>
                </a:solidFill>
              </a:rPr>
              <a:t>掌握熵、亥姆霍兹函数、吉布斯函数定义，掌握熵增原理、熵</a:t>
            </a:r>
            <a:r>
              <a:rPr kumimoji="1" lang="zh-CN" altLang="en-US" b="1" dirty="0" smtClean="0">
                <a:solidFill>
                  <a:srgbClr val="000000"/>
                </a:solidFill>
              </a:rPr>
              <a:t>判据、</a:t>
            </a:r>
            <a:r>
              <a:rPr kumimoji="1" lang="zh-CN" altLang="en-US" b="1" dirty="0">
                <a:solidFill>
                  <a:srgbClr val="000000"/>
                </a:solidFill>
              </a:rPr>
              <a:t>亥姆霍兹函数判锯、吉布斯函数</a:t>
            </a:r>
            <a:r>
              <a:rPr kumimoji="1" lang="zh-CN" altLang="en-US" b="1" dirty="0" smtClean="0">
                <a:solidFill>
                  <a:srgbClr val="000000"/>
                </a:solidFill>
              </a:rPr>
              <a:t>判据</a:t>
            </a:r>
            <a:endParaRPr kumimoji="1" lang="zh-CN" altLang="en-US" b="1" dirty="0">
              <a:solidFill>
                <a:srgbClr val="000000"/>
              </a:solidFill>
            </a:endParaRPr>
          </a:p>
          <a:p>
            <a:pPr eaLnBrk="1" fontAlgn="auto" hangingPunct="1">
              <a:lnSpc>
                <a:spcPct val="120000"/>
              </a:lnSpc>
              <a:spcAft>
                <a:spcPts val="0"/>
              </a:spcAft>
              <a:buClr>
                <a:schemeClr val="tx1"/>
              </a:buClr>
              <a:buFont typeface="Wingdings" charset="2"/>
              <a:buChar char="l"/>
              <a:defRPr/>
            </a:pPr>
            <a:r>
              <a:rPr kumimoji="1" lang="zh-CN" altLang="en-US" b="1" dirty="0">
                <a:solidFill>
                  <a:srgbClr val="000000"/>
                </a:solidFill>
              </a:rPr>
              <a:t>掌握物质纯</a:t>
            </a:r>
            <a:r>
              <a:rPr kumimoji="1" lang="en-US" altLang="zh-CN" b="1" dirty="0">
                <a:solidFill>
                  <a:srgbClr val="000000"/>
                </a:solidFill>
              </a:rPr>
              <a:t>PVT</a:t>
            </a:r>
            <a:r>
              <a:rPr kumimoji="1" lang="zh-CN" altLang="en-US" b="1" dirty="0">
                <a:solidFill>
                  <a:srgbClr val="000000"/>
                </a:solidFill>
              </a:rPr>
              <a:t>变化、相变化中熵、亥姆霍兹函数、吉布斯函数的计算及热力学第二定律的应用</a:t>
            </a:r>
            <a:endParaRPr kumimoji="1" lang="zh-CN" altLang="en-US" b="1" dirty="0">
              <a:solidFill>
                <a:srgbClr val="000000"/>
              </a:solidFill>
            </a:endParaRPr>
          </a:p>
          <a:p>
            <a:pPr eaLnBrk="1" fontAlgn="auto" hangingPunct="1">
              <a:lnSpc>
                <a:spcPct val="120000"/>
              </a:lnSpc>
              <a:spcAft>
                <a:spcPts val="0"/>
              </a:spcAft>
              <a:buClr>
                <a:schemeClr val="tx1"/>
              </a:buClr>
              <a:buFont typeface="Wingdings" charset="2"/>
              <a:buChar char="l"/>
              <a:defRPr/>
            </a:pPr>
            <a:r>
              <a:rPr kumimoji="1" lang="zh-CN" altLang="en-US" b="1" dirty="0">
                <a:solidFill>
                  <a:srgbClr val="000000"/>
                </a:solidFill>
              </a:rPr>
              <a:t>掌握热力学基本方程和麦克斯韦关系式，理解推导热力学公式的演绎方法</a:t>
            </a:r>
            <a:endParaRPr kumimoji="1" lang="zh-CN" altLang="en-US" b="1" dirty="0">
              <a:solidFill>
                <a:srgbClr val="000000"/>
              </a:solidFill>
            </a:endParaRPr>
          </a:p>
          <a:p>
            <a:pPr eaLnBrk="1" fontAlgn="auto" hangingPunct="1">
              <a:lnSpc>
                <a:spcPct val="120000"/>
              </a:lnSpc>
              <a:spcAft>
                <a:spcPts val="0"/>
              </a:spcAft>
              <a:buClr>
                <a:schemeClr val="tx1"/>
              </a:buClr>
              <a:buFont typeface="Wingdings" charset="2"/>
              <a:buChar char="l"/>
              <a:defRPr/>
            </a:pPr>
            <a:r>
              <a:rPr kumimoji="1" lang="zh-CN" altLang="en-US" b="1" dirty="0">
                <a:solidFill>
                  <a:srgbClr val="000000"/>
                </a:solidFill>
              </a:rPr>
              <a:t>掌握克拉佩龙方程、克劳修斯—克拉佩龙方程</a:t>
            </a:r>
            <a:endParaRPr kumimoji="1" lang="zh-CN" altLang="en-US" b="1" dirty="0">
              <a:solidFill>
                <a:srgbClr val="000000"/>
              </a:solidFill>
            </a:endParaRPr>
          </a:p>
          <a:p>
            <a:pPr eaLnBrk="1" fontAlgn="auto" hangingPunct="1">
              <a:spcAft>
                <a:spcPts val="0"/>
              </a:spcAft>
              <a:buFont typeface="Arial" charset="0"/>
              <a:buChar char="•"/>
              <a:defRPr/>
            </a:pPr>
            <a:endParaRPr lang="zh-CN" altLang="en-US"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16632"/>
            <a:ext cx="8701232" cy="6624736"/>
          </a:xfrm>
        </p:spPr>
        <p:txBody>
          <a:bodyPr rtlCol="0">
            <a:normAutofit fontScale="77500" lnSpcReduction="20000"/>
          </a:bodyPr>
          <a:lstStyle/>
          <a:p>
            <a:pPr eaLnBrk="1" fontAlgn="auto" hangingPunct="1">
              <a:spcAft>
                <a:spcPts val="0"/>
              </a:spcAft>
              <a:buFont typeface="Arial" charset="0"/>
              <a:buChar char="•"/>
              <a:defRPr/>
            </a:pPr>
            <a:r>
              <a:rPr lang="zh-CN" altLang="en-US" sz="4100" b="1" dirty="0">
                <a:latin typeface="华文行楷" pitchFamily="2" charset="-122"/>
                <a:ea typeface="华文行楷" pitchFamily="2" charset="-122"/>
              </a:rPr>
              <a:t>二、熵的特性和计算</a:t>
            </a:r>
            <a:endParaRPr lang="zh-CN" altLang="en-US" sz="4100" b="1" dirty="0">
              <a:latin typeface="华文行楷" pitchFamily="2" charset="-122"/>
              <a:ea typeface="华文行楷" pitchFamily="2" charset="-122"/>
            </a:endParaRPr>
          </a:p>
          <a:p>
            <a:pPr eaLnBrk="1" fontAlgn="auto" hangingPunct="1">
              <a:lnSpc>
                <a:spcPct val="125000"/>
              </a:lnSpc>
              <a:spcBef>
                <a:spcPct val="25000"/>
              </a:spcBef>
              <a:spcAft>
                <a:spcPts val="0"/>
              </a:spcAft>
              <a:buFont typeface="Wingdings" charset="2"/>
              <a:buNone/>
              <a:defRPr/>
            </a:pPr>
            <a:r>
              <a:rPr lang="zh-CN" altLang="en-US" sz="3000" b="1" dirty="0">
                <a:solidFill>
                  <a:srgbClr val="000000"/>
                </a:solidFill>
                <a:latin typeface="宋体" charset="-122"/>
                <a:sym typeface="Symbol" pitchFamily="18" charset="2"/>
              </a:rPr>
              <a:t>１</a:t>
            </a:r>
            <a:r>
              <a:rPr lang="zh-CN" altLang="en-US" sz="3600" b="1" dirty="0">
                <a:solidFill>
                  <a:srgbClr val="000000"/>
                </a:solidFill>
                <a:latin typeface="宋体" charset="-122"/>
                <a:sym typeface="Symbol" pitchFamily="18" charset="2"/>
              </a:rPr>
              <a:t>．</a:t>
            </a:r>
            <a:r>
              <a:rPr lang="en-US" altLang="en-US" sz="3600" b="1" dirty="0" err="1">
                <a:solidFill>
                  <a:srgbClr val="000000"/>
                </a:solidFill>
                <a:latin typeface="宋体" charset="-122"/>
              </a:rPr>
              <a:t>熵的特性</a:t>
            </a:r>
            <a:r>
              <a:rPr lang="zh-CN" altLang="en-US" sz="3600" b="1" dirty="0" smtClean="0">
                <a:solidFill>
                  <a:srgbClr val="000000"/>
                </a:solidFill>
                <a:latin typeface="宋体" charset="-122"/>
              </a:rPr>
              <a:t>：</a:t>
            </a:r>
            <a:r>
              <a:rPr lang="en-US" altLang="en-US" sz="3600" b="1" dirty="0" smtClean="0">
                <a:solidFill>
                  <a:srgbClr val="0000FF"/>
                </a:solidFill>
                <a:latin typeface="宋体" charset="-122"/>
              </a:rPr>
              <a:t>熵</a:t>
            </a:r>
            <a:r>
              <a:rPr lang="zh-CN" altLang="en-US" sz="3600" b="1" dirty="0">
                <a:solidFill>
                  <a:srgbClr val="0000FF"/>
                </a:solidFill>
                <a:latin typeface="宋体" charset="-122"/>
              </a:rPr>
              <a:t>是</a:t>
            </a:r>
            <a:r>
              <a:rPr lang="zh-CN" altLang="en-US" sz="3600" b="1" dirty="0">
                <a:latin typeface="宋体" charset="-122"/>
                <a:sym typeface="Symbol" pitchFamily="18" charset="2"/>
              </a:rPr>
              <a:t>状态函数，广延性</a:t>
            </a:r>
            <a:r>
              <a:rPr lang="zh-CN" altLang="en-US" sz="3600" b="1" dirty="0" smtClean="0">
                <a:latin typeface="宋体" charset="-122"/>
                <a:sym typeface="Symbol" pitchFamily="18" charset="2"/>
              </a:rPr>
              <a:t>质  </a:t>
            </a:r>
            <a:r>
              <a:rPr lang="zh-CN" altLang="en-US" sz="3600" b="1" dirty="0" smtClean="0">
                <a:solidFill>
                  <a:srgbClr val="0000FF"/>
                </a:solidFill>
                <a:latin typeface="宋体" charset="-122"/>
                <a:sym typeface="Symbol" pitchFamily="18" charset="2"/>
              </a:rPr>
              <a:t>单位</a:t>
            </a:r>
            <a:r>
              <a:rPr lang="zh-CN" altLang="en-US" sz="3600" b="1" dirty="0">
                <a:solidFill>
                  <a:srgbClr val="0000FF"/>
                </a:solidFill>
                <a:latin typeface="宋体" charset="-122"/>
                <a:sym typeface="Symbol" pitchFamily="18" charset="2"/>
              </a:rPr>
              <a:t>：</a:t>
            </a:r>
            <a:r>
              <a:rPr lang="en-US" altLang="zh-CN" sz="3600" b="1" dirty="0">
                <a:latin typeface="宋体" charset="-122"/>
                <a:sym typeface="Symbol" pitchFamily="18" charset="2"/>
              </a:rPr>
              <a:t>J</a:t>
            </a:r>
            <a:r>
              <a:rPr lang="en-US" altLang="zh-CN" sz="3600" b="1" dirty="0" smtClean="0">
                <a:latin typeface="宋体" charset="-122"/>
                <a:sym typeface="Symbol" pitchFamily="18" charset="2"/>
              </a:rPr>
              <a:t>K</a:t>
            </a:r>
            <a:r>
              <a:rPr lang="en-US" altLang="zh-CN" sz="3600" b="1" baseline="30000" dirty="0" smtClean="0">
                <a:latin typeface="宋体" charset="-122"/>
                <a:sym typeface="Symbol" pitchFamily="18" charset="2"/>
              </a:rPr>
              <a:t>-1</a:t>
            </a:r>
            <a:endParaRPr lang="en-US" altLang="zh-CN" sz="3600" b="1" baseline="30000" dirty="0" smtClean="0">
              <a:latin typeface="宋体" charset="-122"/>
              <a:sym typeface="Symbol" pitchFamily="18" charset="2"/>
            </a:endParaRPr>
          </a:p>
          <a:p>
            <a:pPr>
              <a:lnSpc>
                <a:spcPct val="125000"/>
              </a:lnSpc>
              <a:spcBef>
                <a:spcPct val="25000"/>
              </a:spcBef>
              <a:buNone/>
              <a:defRPr/>
            </a:pPr>
            <a:r>
              <a:rPr lang="en-US" altLang="zh-CN" sz="3600" b="1" baseline="30000" dirty="0">
                <a:solidFill>
                  <a:srgbClr val="0000FF"/>
                </a:solidFill>
                <a:latin typeface="宋体" charset="-122"/>
                <a:sym typeface="Symbol" pitchFamily="18" charset="2"/>
              </a:rPr>
              <a:t> </a:t>
            </a:r>
            <a:r>
              <a:rPr lang="en-US" altLang="zh-CN" sz="3600" b="1" baseline="30000" dirty="0" smtClean="0">
                <a:solidFill>
                  <a:srgbClr val="0000FF"/>
                </a:solidFill>
                <a:latin typeface="宋体" charset="-122"/>
                <a:sym typeface="Symbol" pitchFamily="18" charset="2"/>
              </a:rPr>
              <a:t>   </a:t>
            </a:r>
            <a:r>
              <a:rPr lang="zh-CN" altLang="en-US" sz="3600" b="1" dirty="0" smtClean="0">
                <a:solidFill>
                  <a:srgbClr val="0000FF"/>
                </a:solidFill>
                <a:latin typeface="宋体" charset="-122"/>
              </a:rPr>
              <a:t>熵</a:t>
            </a:r>
            <a:r>
              <a:rPr lang="zh-CN" altLang="en-US" sz="3600" b="1" dirty="0">
                <a:solidFill>
                  <a:srgbClr val="0000FF"/>
                </a:solidFill>
                <a:latin typeface="宋体" charset="-122"/>
              </a:rPr>
              <a:t>的物理意义：</a:t>
            </a:r>
            <a:r>
              <a:rPr lang="zh-CN" altLang="en-US" sz="3600" b="1" dirty="0" smtClean="0">
                <a:latin typeface="宋体" charset="-122"/>
              </a:rPr>
              <a:t>是系统无序</a:t>
            </a:r>
            <a:r>
              <a:rPr lang="zh-CN" altLang="en-US" sz="3600" b="1" dirty="0">
                <a:latin typeface="宋体" charset="-122"/>
              </a:rPr>
              <a:t>度的</a:t>
            </a:r>
            <a:r>
              <a:rPr lang="zh-CN" altLang="en-US" sz="3600" b="1" dirty="0" smtClean="0">
                <a:latin typeface="宋体" charset="-122"/>
              </a:rPr>
              <a:t>函数，</a:t>
            </a:r>
            <a:r>
              <a:rPr lang="zh-CN" altLang="en-US" sz="3600" b="1" dirty="0" smtClean="0">
                <a:solidFill>
                  <a:srgbClr val="0000FF"/>
                </a:solidFill>
                <a:latin typeface="宋体" charset="-122"/>
              </a:rPr>
              <a:t> </a:t>
            </a:r>
            <a:r>
              <a:rPr kumimoji="1" lang="en-US" altLang="zh-CN" sz="3600" b="1" dirty="0">
                <a:solidFill>
                  <a:srgbClr val="0000CC"/>
                </a:solidFill>
              </a:rPr>
              <a:t>S=</a:t>
            </a:r>
            <a:r>
              <a:rPr kumimoji="1" lang="en-US" altLang="zh-CN" sz="3600" b="1" dirty="0" err="1">
                <a:solidFill>
                  <a:srgbClr val="0000CC"/>
                </a:solidFill>
              </a:rPr>
              <a:t>kln</a:t>
            </a:r>
            <a:r>
              <a:rPr kumimoji="1" lang="el-GR" altLang="zh-CN" sz="3600" b="1" dirty="0">
                <a:solidFill>
                  <a:srgbClr val="0000CC"/>
                </a:solidFill>
              </a:rPr>
              <a:t>Ω</a:t>
            </a:r>
            <a:r>
              <a:rPr kumimoji="1" lang="en-US" altLang="zh-CN" sz="3600" b="1" dirty="0">
                <a:solidFill>
                  <a:srgbClr val="0000CC"/>
                </a:solidFill>
              </a:rPr>
              <a:t>, </a:t>
            </a:r>
            <a:r>
              <a:rPr kumimoji="1" lang="el-GR" altLang="zh-CN" sz="3600" b="1" dirty="0">
                <a:solidFill>
                  <a:srgbClr val="0000CC"/>
                </a:solidFill>
              </a:rPr>
              <a:t> </a:t>
            </a:r>
            <a:endParaRPr kumimoji="1" lang="en-US" altLang="zh-CN" sz="3600" b="1" dirty="0" smtClean="0">
              <a:solidFill>
                <a:srgbClr val="0000CC"/>
              </a:solidFill>
            </a:endParaRPr>
          </a:p>
          <a:p>
            <a:pPr>
              <a:lnSpc>
                <a:spcPct val="125000"/>
              </a:lnSpc>
              <a:spcBef>
                <a:spcPct val="25000"/>
              </a:spcBef>
              <a:buNone/>
              <a:defRPr/>
            </a:pPr>
            <a:r>
              <a:rPr kumimoji="1" lang="en-US" altLang="zh-CN" sz="3600" b="1" dirty="0">
                <a:solidFill>
                  <a:srgbClr val="0000CC"/>
                </a:solidFill>
              </a:rPr>
              <a:t> </a:t>
            </a:r>
            <a:r>
              <a:rPr kumimoji="1" lang="en-US" altLang="zh-CN" sz="3600" b="1" dirty="0" smtClean="0">
                <a:solidFill>
                  <a:srgbClr val="0000CC"/>
                </a:solidFill>
              </a:rPr>
              <a:t>    </a:t>
            </a:r>
            <a:r>
              <a:rPr kumimoji="1" lang="el-GR" altLang="zh-CN" sz="3600" b="1" dirty="0" smtClean="0">
                <a:solidFill>
                  <a:srgbClr val="0000CC"/>
                </a:solidFill>
              </a:rPr>
              <a:t>Ω</a:t>
            </a:r>
            <a:r>
              <a:rPr kumimoji="1" lang="zh-CN" altLang="en-US" sz="3600" b="1" dirty="0">
                <a:solidFill>
                  <a:srgbClr val="0000CC"/>
                </a:solidFill>
              </a:rPr>
              <a:t>是系统的</a:t>
            </a:r>
            <a:r>
              <a:rPr kumimoji="1" lang="zh-CN" altLang="en-US" sz="3600" b="1" dirty="0" smtClean="0">
                <a:solidFill>
                  <a:srgbClr val="0000CC"/>
                </a:solidFill>
              </a:rPr>
              <a:t>总的微观状态数。</a:t>
            </a:r>
            <a:endParaRPr kumimoji="1" lang="zh-CN" altLang="en-US" sz="3600" b="1" dirty="0">
              <a:solidFill>
                <a:srgbClr val="0000CC"/>
              </a:solidFill>
            </a:endParaRPr>
          </a:p>
          <a:p>
            <a:pPr eaLnBrk="1" fontAlgn="auto" hangingPunct="1">
              <a:lnSpc>
                <a:spcPct val="125000"/>
              </a:lnSpc>
              <a:spcBef>
                <a:spcPct val="25000"/>
              </a:spcBef>
              <a:spcAft>
                <a:spcPts val="0"/>
              </a:spcAft>
              <a:buFont typeface="Wingdings" charset="2"/>
              <a:buNone/>
              <a:defRPr/>
            </a:pPr>
            <a:r>
              <a:rPr lang="en-US" altLang="zh-CN" sz="3600" b="1" dirty="0" smtClean="0">
                <a:solidFill>
                  <a:srgbClr val="000000"/>
                </a:solidFill>
                <a:latin typeface="宋体" charset="-122"/>
                <a:sym typeface="Symbol" pitchFamily="18" charset="2"/>
              </a:rPr>
              <a:t>2</a:t>
            </a:r>
            <a:r>
              <a:rPr lang="zh-CN" altLang="en-US" sz="3600" b="1" dirty="0">
                <a:solidFill>
                  <a:srgbClr val="000000"/>
                </a:solidFill>
                <a:latin typeface="宋体" charset="-122"/>
                <a:sym typeface="Symbol" pitchFamily="18" charset="2"/>
              </a:rPr>
              <a:t>．系统</a:t>
            </a:r>
            <a:r>
              <a:rPr lang="en-US" altLang="zh-CN" sz="3600" b="1" dirty="0">
                <a:solidFill>
                  <a:srgbClr val="000000"/>
                </a:solidFill>
                <a:latin typeface="宋体" charset="-122"/>
              </a:rPr>
              <a:t>熵</a:t>
            </a:r>
            <a:r>
              <a:rPr lang="zh-CN" altLang="en-US" sz="3600" b="1" dirty="0">
                <a:solidFill>
                  <a:srgbClr val="000000"/>
                </a:solidFill>
                <a:latin typeface="宋体" charset="-122"/>
              </a:rPr>
              <a:t>变的计算</a:t>
            </a:r>
            <a:endParaRPr lang="zh-CN" altLang="en-US" sz="3600" b="1" dirty="0">
              <a:solidFill>
                <a:srgbClr val="000000"/>
              </a:solidFill>
              <a:latin typeface="宋体" charset="-122"/>
            </a:endParaRPr>
          </a:p>
          <a:p>
            <a:pPr eaLnBrk="1" fontAlgn="auto" hangingPunct="1">
              <a:lnSpc>
                <a:spcPct val="125000"/>
              </a:lnSpc>
              <a:spcBef>
                <a:spcPct val="25000"/>
              </a:spcBef>
              <a:spcAft>
                <a:spcPts val="0"/>
              </a:spcAft>
              <a:buFont typeface="Wingdings" charset="2"/>
              <a:buNone/>
              <a:defRPr/>
            </a:pPr>
            <a:r>
              <a:rPr lang="zh-CN" altLang="en-US" sz="3600" b="1" dirty="0" smtClean="0">
                <a:solidFill>
                  <a:srgbClr val="000000"/>
                </a:solidFill>
                <a:latin typeface="宋体" charset="-122"/>
              </a:rPr>
              <a:t>由</a:t>
            </a:r>
            <a:r>
              <a:rPr lang="zh-CN" altLang="en-US" sz="3600" b="1" dirty="0">
                <a:sym typeface="Symbol" pitchFamily="18" charset="2"/>
              </a:rPr>
              <a:t>定义式：</a:t>
            </a:r>
            <a:r>
              <a:rPr lang="en-US" altLang="zh-CN" sz="3600" b="1" dirty="0" err="1">
                <a:latin typeface="宋体" charset="-122"/>
                <a:sym typeface="Symbol" pitchFamily="18" charset="2"/>
              </a:rPr>
              <a:t>dS</a:t>
            </a:r>
            <a:r>
              <a:rPr lang="en-US" altLang="zh-CN" sz="3600" b="1" dirty="0">
                <a:latin typeface="宋体" charset="-122"/>
                <a:sym typeface="Symbol" pitchFamily="18" charset="2"/>
              </a:rPr>
              <a:t>= </a:t>
            </a:r>
            <a:r>
              <a:rPr lang="en-US" altLang="zh-CN" sz="3600" b="1" dirty="0">
                <a:sym typeface="Symbol" pitchFamily="18" charset="2"/>
              </a:rPr>
              <a:t></a:t>
            </a:r>
            <a:r>
              <a:rPr lang="en-US" altLang="zh-CN" sz="3600" b="1" dirty="0" err="1">
                <a:latin typeface="宋体" charset="-122"/>
              </a:rPr>
              <a:t>Q</a:t>
            </a:r>
            <a:r>
              <a:rPr lang="en-US" altLang="zh-CN" sz="3600" b="1" baseline="-25000" dirty="0" err="1">
                <a:latin typeface="宋体" charset="-122"/>
              </a:rPr>
              <a:t>r</a:t>
            </a:r>
            <a:r>
              <a:rPr lang="en-US" altLang="zh-CN" sz="3600" b="1" dirty="0">
                <a:latin typeface="宋体" charset="-122"/>
                <a:sym typeface="Symbol" pitchFamily="18" charset="2"/>
              </a:rPr>
              <a:t>/T </a:t>
            </a:r>
            <a:r>
              <a:rPr lang="zh-CN" altLang="en-US" sz="3600" b="1" dirty="0">
                <a:latin typeface="宋体" charset="-122"/>
                <a:sym typeface="Symbol" pitchFamily="18" charset="2"/>
              </a:rPr>
              <a:t>两边积分：</a:t>
            </a:r>
            <a:endParaRPr lang="zh-CN" altLang="en-US" sz="3600" b="1" dirty="0">
              <a:latin typeface="宋体" charset="-122"/>
              <a:sym typeface="Symbol" pitchFamily="18" charset="2"/>
            </a:endParaRPr>
          </a:p>
          <a:p>
            <a:pPr eaLnBrk="1" fontAlgn="auto" hangingPunct="1">
              <a:lnSpc>
                <a:spcPct val="125000"/>
              </a:lnSpc>
              <a:spcBef>
                <a:spcPct val="25000"/>
              </a:spcBef>
              <a:spcAft>
                <a:spcPts val="0"/>
              </a:spcAft>
              <a:buFont typeface="Arial" charset="0"/>
              <a:buNone/>
              <a:defRPr/>
            </a:pPr>
            <a:r>
              <a:rPr lang="en-US" altLang="zh-CN" sz="3600" b="1" dirty="0">
                <a:solidFill>
                  <a:srgbClr val="000000"/>
                </a:solidFill>
                <a:latin typeface="宋体" charset="-122"/>
                <a:sym typeface="Symbol" pitchFamily="18" charset="2"/>
              </a:rPr>
              <a:t>3</a:t>
            </a:r>
            <a:r>
              <a:rPr lang="zh-CN" altLang="en-US" sz="3600" b="1" dirty="0">
                <a:solidFill>
                  <a:srgbClr val="000000"/>
                </a:solidFill>
                <a:latin typeface="宋体" charset="-122"/>
                <a:sym typeface="Symbol" pitchFamily="18" charset="2"/>
              </a:rPr>
              <a:t>．环境</a:t>
            </a:r>
            <a:r>
              <a:rPr lang="zh-CN" altLang="en-US" sz="3600" b="1" dirty="0">
                <a:solidFill>
                  <a:srgbClr val="000000"/>
                </a:solidFill>
                <a:latin typeface="宋体" charset="-122"/>
              </a:rPr>
              <a:t>熵变的计算：</a:t>
            </a:r>
            <a:endParaRPr lang="zh-CN" altLang="en-US" sz="3600" b="1" dirty="0">
              <a:solidFill>
                <a:srgbClr val="000000"/>
              </a:solidFill>
              <a:latin typeface="宋体" charset="-122"/>
            </a:endParaRPr>
          </a:p>
          <a:p>
            <a:pPr marL="0" indent="0" eaLnBrk="1" fontAlgn="auto" hangingPunct="1">
              <a:spcAft>
                <a:spcPts val="0"/>
              </a:spcAft>
              <a:buFont typeface="Arial" charset="0"/>
              <a:buNone/>
              <a:defRPr/>
            </a:pPr>
            <a:r>
              <a:rPr lang="zh-CN" altLang="en-US" sz="3600" b="1" dirty="0" smtClean="0">
                <a:latin typeface="华文宋体"/>
                <a:ea typeface="华文宋体"/>
              </a:rPr>
              <a:t>在</a:t>
            </a:r>
            <a:r>
              <a:rPr lang="zh-CN" altLang="en-US" sz="3600" b="1" dirty="0">
                <a:latin typeface="华文宋体"/>
                <a:ea typeface="华文宋体"/>
              </a:rPr>
              <a:t>通常情况下，环境很大</a:t>
            </a:r>
            <a:r>
              <a:rPr lang="zh-CN" altLang="en-US" sz="3600" b="1" dirty="0" smtClean="0">
                <a:latin typeface="华文宋体"/>
                <a:ea typeface="华文宋体"/>
              </a:rPr>
              <a:t>，</a:t>
            </a:r>
            <a:r>
              <a:rPr lang="zh-CN" altLang="en-US" sz="3600" b="1" dirty="0">
                <a:latin typeface="华文宋体"/>
                <a:ea typeface="华文宋体"/>
              </a:rPr>
              <a:t>在</a:t>
            </a:r>
            <a:r>
              <a:rPr lang="zh-CN" altLang="en-US" sz="3600" b="1" dirty="0" smtClean="0">
                <a:latin typeface="华文宋体"/>
                <a:ea typeface="华文宋体"/>
              </a:rPr>
              <a:t>与系统热交换的的过程中可认为温度保持不变，热</a:t>
            </a:r>
            <a:r>
              <a:rPr lang="zh-CN" altLang="en-US" sz="3600" b="1" dirty="0">
                <a:latin typeface="华文宋体"/>
                <a:ea typeface="华文宋体"/>
              </a:rPr>
              <a:t>可视为可逆</a:t>
            </a:r>
            <a:r>
              <a:rPr lang="zh-CN" altLang="en-US" sz="3600" b="1" dirty="0" smtClean="0">
                <a:latin typeface="华文宋体"/>
                <a:ea typeface="华文宋体"/>
              </a:rPr>
              <a:t>热。</a:t>
            </a:r>
            <a:r>
              <a:rPr lang="zh-CN" altLang="en-US" sz="3600" b="1" dirty="0">
                <a:latin typeface="华文宋体"/>
                <a:ea typeface="华文宋体"/>
              </a:rPr>
              <a:t>如：大气、海洋</a:t>
            </a:r>
            <a:r>
              <a:rPr lang="zh-CN" altLang="en-US" sz="3600" b="1" dirty="0" smtClean="0">
                <a:latin typeface="华文宋体"/>
                <a:ea typeface="华文宋体"/>
              </a:rPr>
              <a:t>等。</a:t>
            </a:r>
            <a:r>
              <a:rPr lang="en-US" altLang="zh-CN" sz="3600" b="1" dirty="0">
                <a:latin typeface="华文宋体"/>
                <a:ea typeface="华文宋体"/>
              </a:rPr>
              <a:t> </a:t>
            </a:r>
            <a:r>
              <a:rPr lang="en-US" altLang="zh-CN" sz="3600" b="1" dirty="0" smtClean="0">
                <a:latin typeface="华文宋体"/>
                <a:ea typeface="华文宋体"/>
              </a:rPr>
              <a:t>   </a:t>
            </a:r>
            <a:r>
              <a:rPr lang="zh-CN" altLang="en-US" sz="3600" b="1" dirty="0" smtClean="0">
                <a:latin typeface="华文宋体"/>
                <a:ea typeface="华文宋体"/>
              </a:rPr>
              <a:t>则</a:t>
            </a:r>
            <a:r>
              <a:rPr lang="zh-CN" altLang="en-US" sz="3600" b="1" dirty="0">
                <a:latin typeface="华文宋体"/>
                <a:ea typeface="华文宋体"/>
              </a:rPr>
              <a:t>：</a:t>
            </a:r>
            <a:r>
              <a:rPr lang="en-US" altLang="zh-CN" sz="3600" b="1" dirty="0" err="1">
                <a:latin typeface="华文宋体"/>
                <a:ea typeface="华文宋体"/>
              </a:rPr>
              <a:t>Qr</a:t>
            </a:r>
            <a:r>
              <a:rPr lang="en-US" altLang="zh-CN" sz="3600" b="1" dirty="0">
                <a:latin typeface="华文宋体"/>
                <a:ea typeface="华文宋体"/>
              </a:rPr>
              <a:t>(</a:t>
            </a:r>
            <a:r>
              <a:rPr lang="zh-CN" altLang="en-US" sz="3600" b="1" dirty="0">
                <a:latin typeface="华文宋体"/>
                <a:ea typeface="华文宋体"/>
              </a:rPr>
              <a:t>环)=</a:t>
            </a:r>
            <a:r>
              <a:rPr lang="en-US" altLang="zh-CN" sz="3600" b="1" dirty="0">
                <a:latin typeface="华文宋体"/>
                <a:ea typeface="华文宋体"/>
              </a:rPr>
              <a:t>Q(</a:t>
            </a:r>
            <a:r>
              <a:rPr lang="zh-CN" altLang="en-US" sz="3600" b="1" dirty="0">
                <a:latin typeface="华文宋体"/>
                <a:ea typeface="华文宋体"/>
              </a:rPr>
              <a:t>环)=-</a:t>
            </a:r>
            <a:r>
              <a:rPr lang="en-US" altLang="zh-CN" sz="3600" b="1" dirty="0">
                <a:latin typeface="华文宋体"/>
                <a:ea typeface="华文宋体"/>
              </a:rPr>
              <a:t>Q(</a:t>
            </a:r>
            <a:r>
              <a:rPr lang="zh-CN" altLang="en-US" sz="3600" b="1" dirty="0">
                <a:latin typeface="华文宋体"/>
                <a:ea typeface="华文宋体"/>
              </a:rPr>
              <a:t>系</a:t>
            </a:r>
            <a:r>
              <a:rPr lang="zh-CN" altLang="en-US" sz="3600" b="1" dirty="0" smtClean="0">
                <a:latin typeface="华文宋体"/>
                <a:ea typeface="华文宋体"/>
              </a:rPr>
              <a:t>)</a:t>
            </a:r>
            <a:r>
              <a:rPr lang="zh-CN" altLang="en-US" sz="3600" b="1" dirty="0">
                <a:latin typeface="华文宋体"/>
                <a:ea typeface="华文宋体"/>
              </a:rPr>
              <a:t> </a:t>
            </a:r>
            <a:r>
              <a:rPr lang="zh-CN" altLang="en-US" sz="3600" b="1" dirty="0" smtClean="0">
                <a:latin typeface="华文宋体"/>
                <a:ea typeface="华文宋体"/>
              </a:rPr>
              <a:t></a:t>
            </a:r>
            <a:endParaRPr lang="en-US" altLang="zh-CN" sz="3600" b="1" dirty="0" smtClean="0">
              <a:latin typeface="华文宋体"/>
              <a:ea typeface="华文宋体"/>
            </a:endParaRPr>
          </a:p>
          <a:p>
            <a:pPr marL="0" indent="0" eaLnBrk="1" fontAlgn="auto" hangingPunct="1">
              <a:spcAft>
                <a:spcPts val="0"/>
              </a:spcAft>
              <a:buFont typeface="Arial" charset="0"/>
              <a:buNone/>
              <a:defRPr/>
            </a:pPr>
            <a:r>
              <a:rPr lang="zh-CN" altLang="en-US" sz="3600" b="1" dirty="0" smtClean="0"/>
              <a:t>对</a:t>
            </a:r>
            <a:r>
              <a:rPr lang="zh-CN" altLang="en-US" sz="3600" b="1" dirty="0"/>
              <a:t>恒温大环境：</a:t>
            </a:r>
            <a:endParaRPr lang="zh-CN" altLang="en-US" sz="3600" b="1" dirty="0"/>
          </a:p>
          <a:p>
            <a:pPr marL="0" indent="0" eaLnBrk="1" fontAlgn="auto" hangingPunct="1">
              <a:spcAft>
                <a:spcPts val="0"/>
              </a:spcAft>
              <a:buFont typeface="Arial" charset="0"/>
              <a:buNone/>
              <a:defRPr/>
            </a:pPr>
            <a:endParaRPr lang="zh-CN" altLang="en-US" sz="2200" dirty="0">
              <a:latin typeface="华文宋体"/>
              <a:ea typeface="华文宋体"/>
            </a:endParaRPr>
          </a:p>
          <a:p>
            <a:pPr eaLnBrk="1" fontAlgn="auto" hangingPunct="1">
              <a:spcAft>
                <a:spcPts val="0"/>
              </a:spcAft>
              <a:buFont typeface="Arial" charset="0"/>
              <a:buChar char="•"/>
              <a:defRPr/>
            </a:pPr>
            <a:endParaRPr lang="zh-CN" altLang="en-US" dirty="0"/>
          </a:p>
        </p:txBody>
      </p:sp>
      <p:graphicFrame>
        <p:nvGraphicFramePr>
          <p:cNvPr id="4" name="Object 416"/>
          <p:cNvGraphicFramePr>
            <a:graphicFrameLocks noChangeAspect="1"/>
          </p:cNvGraphicFramePr>
          <p:nvPr/>
        </p:nvGraphicFramePr>
        <p:xfrm>
          <a:off x="5508104" y="2564904"/>
          <a:ext cx="3394075" cy="977900"/>
        </p:xfrm>
        <a:graphic>
          <a:graphicData uri="http://schemas.openxmlformats.org/presentationml/2006/ole">
            <mc:AlternateContent xmlns:mc="http://schemas.openxmlformats.org/markup-compatibility/2006">
              <mc:Choice xmlns:v="urn:schemas-microsoft-com:vml" Requires="v">
                <p:oleObj spid="_x0000_s49111" name="公式" r:id="rId1" imgW="0" imgH="0" progId="Equation.3">
                  <p:embed/>
                </p:oleObj>
              </mc:Choice>
              <mc:Fallback>
                <p:oleObj name="公式" r:id="rId1" imgW="0" imgH="0" progId="Equation.3">
                  <p:embed/>
                  <p:pic>
                    <p:nvPicPr>
                      <p:cNvPr id="0" name="Picture 416"/>
                      <p:cNvPicPr>
                        <a:picLocks noChangeAspect="1" noChangeArrowheads="1"/>
                      </p:cNvPicPr>
                      <p:nvPr/>
                    </p:nvPicPr>
                    <p:blipFill>
                      <a:blip r:embed="rId2"/>
                      <a:srcRect/>
                      <a:stretch>
                        <a:fillRect/>
                      </a:stretch>
                    </p:blipFill>
                    <p:spPr bwMode="auto">
                      <a:xfrm>
                        <a:off x="5508104" y="2564904"/>
                        <a:ext cx="3394075" cy="977900"/>
                      </a:xfrm>
                      <a:prstGeom prst="rect">
                        <a:avLst/>
                      </a:prstGeom>
                      <a:solidFill>
                        <a:srgbClr val="FFC000"/>
                      </a:solidFill>
                    </p:spPr>
                  </p:pic>
                </p:oleObj>
              </mc:Fallback>
            </mc:AlternateContent>
          </a:graphicData>
        </a:graphic>
      </p:graphicFrame>
      <p:graphicFrame>
        <p:nvGraphicFramePr>
          <p:cNvPr id="5" name="Object 417"/>
          <p:cNvGraphicFramePr>
            <a:graphicFrameLocks noChangeAspect="1"/>
          </p:cNvGraphicFramePr>
          <p:nvPr/>
        </p:nvGraphicFramePr>
        <p:xfrm>
          <a:off x="2787650" y="5229225"/>
          <a:ext cx="6124575" cy="857250"/>
        </p:xfrm>
        <a:graphic>
          <a:graphicData uri="http://schemas.openxmlformats.org/presentationml/2006/ole">
            <mc:AlternateContent xmlns:mc="http://schemas.openxmlformats.org/markup-compatibility/2006">
              <mc:Choice xmlns:v="urn:schemas-microsoft-com:vml" Requires="v">
                <p:oleObj spid="_x0000_s49112" name="公式" r:id="rId3" imgW="0" imgH="0" progId="Equation.3">
                  <p:embed/>
                </p:oleObj>
              </mc:Choice>
              <mc:Fallback>
                <p:oleObj name="公式" r:id="rId3" imgW="0" imgH="0" progId="Equation.3">
                  <p:embed/>
                  <p:pic>
                    <p:nvPicPr>
                      <p:cNvPr id="0" name="Picture 417"/>
                      <p:cNvPicPr>
                        <a:picLocks noChangeAspect="1" noChangeArrowheads="1"/>
                      </p:cNvPicPr>
                      <p:nvPr/>
                    </p:nvPicPr>
                    <p:blipFill>
                      <a:blip r:embed="rId4"/>
                      <a:srcRect/>
                      <a:stretch>
                        <a:fillRect/>
                      </a:stretch>
                    </p:blipFill>
                    <p:spPr bwMode="auto">
                      <a:xfrm>
                        <a:off x="2787650" y="5229225"/>
                        <a:ext cx="6124575" cy="857250"/>
                      </a:xfrm>
                      <a:prstGeom prst="rect">
                        <a:avLst/>
                      </a:prstGeom>
                      <a:solidFill>
                        <a:srgbClr val="FFC000"/>
                      </a:solidFill>
                      <a:ln>
                        <a:solidFill>
                          <a:schemeClr val="accent1"/>
                        </a:solid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703953"/>
            <a:ext cx="8635643" cy="6037415"/>
          </a:xfrm>
        </p:spPr>
        <p:txBody>
          <a:bodyPr rtlCol="0">
            <a:normAutofit fontScale="32500" lnSpcReduction="20000"/>
          </a:bodyPr>
          <a:lstStyle/>
          <a:p>
            <a:pPr eaLnBrk="1" fontAlgn="auto" hangingPunct="1">
              <a:spcAft>
                <a:spcPts val="0"/>
              </a:spcAft>
              <a:buFont typeface="Arial" charset="0"/>
              <a:buChar char="•"/>
              <a:defRPr/>
            </a:pPr>
            <a:r>
              <a:rPr lang="zh-CN" altLang="en-US" sz="7000" b="1" dirty="0">
                <a:latin typeface="华文行楷" pitchFamily="2" charset="-122"/>
                <a:ea typeface="华文行楷" pitchFamily="2" charset="-122"/>
              </a:rPr>
              <a:t>三、热力学第二定律的数学表达式</a:t>
            </a:r>
            <a:endParaRPr lang="en-US" altLang="zh-CN" sz="7000" b="1" dirty="0">
              <a:latin typeface="华文行楷" pitchFamily="2" charset="-122"/>
              <a:ea typeface="华文行楷" pitchFamily="2" charset="-122"/>
            </a:endParaRPr>
          </a:p>
          <a:p>
            <a:pPr eaLnBrk="1" fontAlgn="auto" hangingPunct="1">
              <a:lnSpc>
                <a:spcPct val="120000"/>
              </a:lnSpc>
              <a:spcAft>
                <a:spcPts val="0"/>
              </a:spcAft>
              <a:buFont typeface="Wingdings" charset="2"/>
              <a:buNone/>
              <a:defRPr/>
            </a:pPr>
            <a:r>
              <a:rPr lang="zh-CN" altLang="en-US" sz="7000" b="1" dirty="0">
                <a:solidFill>
                  <a:srgbClr val="C00000"/>
                </a:solidFill>
                <a:latin typeface="Times New Roman" pitchFamily="18" charset="0"/>
              </a:rPr>
              <a:t>１．</a:t>
            </a:r>
            <a:r>
              <a:rPr lang="zh-CN" altLang="en-US" sz="7000" b="1" dirty="0" smtClean="0">
                <a:solidFill>
                  <a:srgbClr val="C00000"/>
                </a:solidFill>
                <a:latin typeface="Times New Roman" pitchFamily="18" charset="0"/>
              </a:rPr>
              <a:t>克劳修斯（</a:t>
            </a:r>
            <a:r>
              <a:rPr lang="en-US" altLang="zh-CN" sz="7000" b="1" dirty="0" err="1" smtClean="0">
                <a:solidFill>
                  <a:srgbClr val="C00000"/>
                </a:solidFill>
                <a:latin typeface="Times New Roman" pitchFamily="18" charset="0"/>
              </a:rPr>
              <a:t>clausius</a:t>
            </a:r>
            <a:r>
              <a:rPr lang="zh-CN" altLang="en-US" sz="7000" b="1" dirty="0" smtClean="0">
                <a:solidFill>
                  <a:srgbClr val="C00000"/>
                </a:solidFill>
                <a:latin typeface="Times New Roman" pitchFamily="18" charset="0"/>
              </a:rPr>
              <a:t>）不等式</a:t>
            </a:r>
            <a:r>
              <a:rPr lang="zh-CN" altLang="en-US" sz="7000" b="1" dirty="0">
                <a:solidFill>
                  <a:srgbClr val="C00000"/>
                </a:solidFill>
                <a:latin typeface="Times New Roman" pitchFamily="18" charset="0"/>
              </a:rPr>
              <a:t>：</a:t>
            </a:r>
            <a:endParaRPr lang="zh-CN" altLang="en-US" sz="7000" b="1" dirty="0">
              <a:solidFill>
                <a:srgbClr val="C00000"/>
              </a:solidFill>
              <a:latin typeface="Times New Roman" pitchFamily="18" charset="0"/>
            </a:endParaRPr>
          </a:p>
          <a:p>
            <a:pPr>
              <a:lnSpc>
                <a:spcPct val="120000"/>
              </a:lnSpc>
              <a:buNone/>
              <a:defRPr/>
            </a:pPr>
            <a:r>
              <a:rPr lang="zh-CN" altLang="en-US" sz="7000" b="1" dirty="0" smtClean="0">
                <a:solidFill>
                  <a:srgbClr val="0000FF"/>
                </a:solidFill>
              </a:rPr>
              <a:t>证明：由</a:t>
            </a:r>
            <a:r>
              <a:rPr lang="zh-CN" altLang="en-US" sz="7000" b="1" dirty="0">
                <a:solidFill>
                  <a:srgbClr val="0000FF"/>
                </a:solidFill>
              </a:rPr>
              <a:t>卡诺定理及推论 </a:t>
            </a:r>
            <a:r>
              <a:rPr lang="zh-CN" altLang="en-US" sz="7000" b="1" dirty="0">
                <a:solidFill>
                  <a:srgbClr val="0000FF"/>
                </a:solidFill>
                <a:sym typeface="Symbol" pitchFamily="18" charset="2"/>
              </a:rPr>
              <a:t></a:t>
            </a:r>
            <a:r>
              <a:rPr lang="en-US" altLang="zh-CN" sz="7000" b="1" dirty="0">
                <a:solidFill>
                  <a:srgbClr val="0000FF"/>
                </a:solidFill>
                <a:latin typeface="宋体" charset="-122"/>
              </a:rPr>
              <a:t>Q</a:t>
            </a:r>
            <a:r>
              <a:rPr lang="en-US" altLang="zh-CN" sz="7000" b="1" baseline="-25000" dirty="0">
                <a:solidFill>
                  <a:srgbClr val="0000FF"/>
                </a:solidFill>
                <a:latin typeface="宋体" charset="-122"/>
              </a:rPr>
              <a:t>1</a:t>
            </a:r>
            <a:r>
              <a:rPr lang="en-US" altLang="zh-CN" sz="7000" b="1" dirty="0">
                <a:solidFill>
                  <a:srgbClr val="0000FF"/>
                </a:solidFill>
                <a:latin typeface="宋体" charset="-122"/>
                <a:sym typeface="Symbol" pitchFamily="18" charset="2"/>
              </a:rPr>
              <a:t>/T</a:t>
            </a:r>
            <a:r>
              <a:rPr lang="en-US" altLang="zh-CN" sz="7000" b="1" baseline="-25000" dirty="0">
                <a:solidFill>
                  <a:srgbClr val="0000FF"/>
                </a:solidFill>
                <a:latin typeface="宋体" charset="-122"/>
                <a:sym typeface="Symbol" pitchFamily="18" charset="2"/>
              </a:rPr>
              <a:t>1</a:t>
            </a:r>
            <a:r>
              <a:rPr lang="en-US" altLang="zh-CN" sz="7000" b="1" dirty="0">
                <a:solidFill>
                  <a:srgbClr val="0000FF"/>
                </a:solidFill>
                <a:latin typeface="宋体" charset="-122"/>
              </a:rPr>
              <a:t>+</a:t>
            </a:r>
            <a:r>
              <a:rPr lang="en-US" altLang="zh-CN" sz="7000" b="1" dirty="0">
                <a:solidFill>
                  <a:srgbClr val="0000FF"/>
                </a:solidFill>
                <a:sym typeface="Symbol" pitchFamily="18" charset="2"/>
              </a:rPr>
              <a:t></a:t>
            </a:r>
            <a:r>
              <a:rPr lang="en-US" altLang="zh-CN" sz="7000" b="1" dirty="0">
                <a:solidFill>
                  <a:srgbClr val="0000FF"/>
                </a:solidFill>
                <a:latin typeface="宋体" charset="-122"/>
              </a:rPr>
              <a:t>Q</a:t>
            </a:r>
            <a:r>
              <a:rPr lang="en-US" altLang="zh-CN" sz="7000" b="1" baseline="-25000" dirty="0">
                <a:solidFill>
                  <a:srgbClr val="0000FF"/>
                </a:solidFill>
                <a:latin typeface="宋体" charset="-122"/>
              </a:rPr>
              <a:t>2</a:t>
            </a:r>
            <a:r>
              <a:rPr lang="en-US" altLang="zh-CN" sz="7000" b="1" dirty="0">
                <a:solidFill>
                  <a:srgbClr val="0000FF"/>
                </a:solidFill>
                <a:latin typeface="宋体" charset="-122"/>
                <a:sym typeface="Symbol" pitchFamily="18" charset="2"/>
              </a:rPr>
              <a:t>/T</a:t>
            </a:r>
            <a:r>
              <a:rPr lang="en-US" altLang="zh-CN" sz="7000" b="1" baseline="-25000" dirty="0">
                <a:solidFill>
                  <a:srgbClr val="0000FF"/>
                </a:solidFill>
                <a:latin typeface="宋体" charset="-122"/>
                <a:sym typeface="Symbol" pitchFamily="18" charset="2"/>
              </a:rPr>
              <a:t>２</a:t>
            </a:r>
            <a:r>
              <a:rPr lang="en-US" altLang="zh-CN" sz="7000" b="1" dirty="0">
                <a:solidFill>
                  <a:srgbClr val="0000FF"/>
                </a:solidFill>
                <a:sym typeface="Symbol" pitchFamily="18" charset="2"/>
              </a:rPr>
              <a:t></a:t>
            </a:r>
            <a:r>
              <a:rPr lang="en-US" altLang="zh-CN" sz="7000" b="1" dirty="0" smtClean="0">
                <a:solidFill>
                  <a:srgbClr val="0000FF"/>
                </a:solidFill>
                <a:sym typeface="Symbol" pitchFamily="18" charset="2"/>
              </a:rPr>
              <a:t>０,</a:t>
            </a:r>
            <a:r>
              <a:rPr lang="zh-CN" altLang="en-US" sz="7000" b="1" dirty="0" smtClean="0">
                <a:solidFill>
                  <a:srgbClr val="0000FF"/>
                </a:solidFill>
                <a:sym typeface="Symbol" pitchFamily="18" charset="2"/>
              </a:rPr>
              <a:t>采用与推导</a:t>
            </a:r>
            <a:r>
              <a:rPr lang="zh-CN" altLang="en-US" sz="7000" b="1" dirty="0" smtClean="0">
                <a:solidFill>
                  <a:srgbClr val="0000FF"/>
                </a:solidFill>
                <a:latin typeface="宋体" charset="-122"/>
              </a:rPr>
              <a:t>∮</a:t>
            </a:r>
            <a:r>
              <a:rPr lang="zh-CN" altLang="en-US" sz="7000" b="1" dirty="0" smtClean="0">
                <a:solidFill>
                  <a:srgbClr val="0000FF"/>
                </a:solidFill>
                <a:latin typeface="宋体" charset="-122"/>
                <a:sym typeface="Symbol" pitchFamily="18" charset="2"/>
              </a:rPr>
              <a:t></a:t>
            </a:r>
            <a:r>
              <a:rPr lang="en-US" altLang="zh-CN" sz="7000" b="1" dirty="0" err="1" smtClean="0">
                <a:solidFill>
                  <a:srgbClr val="0000FF"/>
                </a:solidFill>
                <a:latin typeface="宋体" charset="-122"/>
              </a:rPr>
              <a:t>Q</a:t>
            </a:r>
            <a:r>
              <a:rPr lang="en-US" altLang="zh-CN" sz="7000" b="1" baseline="-25000" dirty="0" err="1" smtClean="0">
                <a:solidFill>
                  <a:srgbClr val="FF3300"/>
                </a:solidFill>
                <a:latin typeface="宋体" charset="-122"/>
              </a:rPr>
              <a:t>r</a:t>
            </a:r>
            <a:r>
              <a:rPr lang="en-US" altLang="zh-CN" sz="7000" b="1" dirty="0" smtClean="0">
                <a:solidFill>
                  <a:srgbClr val="0000FF"/>
                </a:solidFill>
                <a:latin typeface="宋体" charset="-122"/>
                <a:sym typeface="Symbol" pitchFamily="18" charset="2"/>
              </a:rPr>
              <a:t>/T=０</a:t>
            </a:r>
            <a:r>
              <a:rPr lang="zh-CN" altLang="en-US" sz="7000" b="1" dirty="0" smtClean="0">
                <a:solidFill>
                  <a:srgbClr val="0000FF"/>
                </a:solidFill>
                <a:latin typeface="宋体" charset="-122"/>
                <a:sym typeface="Symbol" pitchFamily="18" charset="2"/>
              </a:rPr>
              <a:t>类似的办法，将任意的一个循环用无限多个微小循环代替</a:t>
            </a:r>
            <a:r>
              <a:rPr lang="zh-CN" altLang="en-US" sz="7000" b="1" dirty="0" smtClean="0">
                <a:solidFill>
                  <a:srgbClr val="0000FF"/>
                </a:solidFill>
                <a:sym typeface="Symbol" pitchFamily="18" charset="2"/>
              </a:rPr>
              <a:t>得：</a:t>
            </a:r>
            <a:r>
              <a:rPr lang="zh-CN" altLang="en-US" sz="7000" b="1" dirty="0">
                <a:solidFill>
                  <a:srgbClr val="0000FF"/>
                </a:solidFill>
                <a:latin typeface="宋体" charset="-122"/>
              </a:rPr>
              <a:t> ∮</a:t>
            </a:r>
            <a:r>
              <a:rPr lang="zh-CN" altLang="en-US" sz="7000" b="1" dirty="0">
                <a:solidFill>
                  <a:srgbClr val="0000FF"/>
                </a:solidFill>
                <a:latin typeface="宋体" charset="-122"/>
                <a:sym typeface="Symbol" pitchFamily="18" charset="2"/>
              </a:rPr>
              <a:t></a:t>
            </a:r>
            <a:r>
              <a:rPr lang="en-US" altLang="zh-CN" sz="7000" b="1" dirty="0" smtClean="0">
                <a:solidFill>
                  <a:srgbClr val="0000FF"/>
                </a:solidFill>
                <a:latin typeface="宋体" charset="-122"/>
              </a:rPr>
              <a:t>Q</a:t>
            </a:r>
            <a:r>
              <a:rPr lang="en-US" altLang="zh-CN" sz="7000" b="1" dirty="0" smtClean="0">
                <a:solidFill>
                  <a:srgbClr val="0000FF"/>
                </a:solidFill>
                <a:latin typeface="宋体" charset="-122"/>
                <a:sym typeface="Symbol" pitchFamily="18" charset="2"/>
              </a:rPr>
              <a:t>/T≤０</a:t>
            </a:r>
            <a:r>
              <a:rPr lang="zh-CN" altLang="en-US" sz="7000" b="1" dirty="0" smtClean="0">
                <a:solidFill>
                  <a:srgbClr val="0000FF"/>
                </a:solidFill>
                <a:latin typeface="宋体" charset="-122"/>
                <a:sym typeface="Symbol" pitchFamily="18" charset="2"/>
              </a:rPr>
              <a:t>。</a:t>
            </a:r>
            <a:endParaRPr lang="en-US" altLang="zh-CN" sz="7000" b="1" dirty="0" smtClean="0">
              <a:solidFill>
                <a:srgbClr val="0000FF"/>
              </a:solidFill>
              <a:latin typeface="宋体" charset="-122"/>
              <a:sym typeface="Symbol" pitchFamily="18" charset="2"/>
            </a:endParaRPr>
          </a:p>
          <a:p>
            <a:pPr>
              <a:lnSpc>
                <a:spcPct val="120000"/>
              </a:lnSpc>
              <a:buNone/>
              <a:defRPr/>
            </a:pPr>
            <a:r>
              <a:rPr lang="zh-CN" altLang="en-US" sz="7000" b="1" dirty="0" smtClean="0">
                <a:solidFill>
                  <a:srgbClr val="0000FF"/>
                </a:solidFill>
                <a:latin typeface="宋体" charset="-122"/>
                <a:sym typeface="Symbol" pitchFamily="18" charset="2"/>
              </a:rPr>
              <a:t>令</a:t>
            </a:r>
            <a:r>
              <a:rPr lang="zh-CN" altLang="en-US" sz="7000" b="1" dirty="0">
                <a:solidFill>
                  <a:srgbClr val="0000FF"/>
                </a:solidFill>
                <a:latin typeface="宋体" charset="-122"/>
                <a:sym typeface="Symbol" pitchFamily="18" charset="2"/>
              </a:rPr>
              <a:t>一不可逆</a:t>
            </a:r>
            <a:r>
              <a:rPr lang="zh-CN" altLang="en-US" sz="7000" b="1" dirty="0" smtClean="0">
                <a:solidFill>
                  <a:srgbClr val="0000FF"/>
                </a:solidFill>
                <a:latin typeface="宋体" charset="-122"/>
                <a:sym typeface="Symbol" pitchFamily="18" charset="2"/>
              </a:rPr>
              <a:t>循环（</a:t>
            </a:r>
            <a:r>
              <a:rPr lang="zh-CN" altLang="en-US" sz="7000" b="1" dirty="0" smtClean="0">
                <a:solidFill>
                  <a:schemeClr val="tx1"/>
                </a:solidFill>
                <a:latin typeface="宋体" charset="-122"/>
                <a:sym typeface="Symbol" pitchFamily="18" charset="2"/>
              </a:rPr>
              <a:t>如图</a:t>
            </a:r>
            <a:r>
              <a:rPr lang="zh-CN" altLang="en-US" sz="7000" b="1" dirty="0" smtClean="0">
                <a:solidFill>
                  <a:srgbClr val="0000FF"/>
                </a:solidFill>
                <a:latin typeface="宋体" charset="-122"/>
                <a:sym typeface="Symbol" pitchFamily="18" charset="2"/>
              </a:rPr>
              <a:t>），</a:t>
            </a:r>
            <a:r>
              <a:rPr lang="zh-CN" altLang="en-US" sz="7000" b="1" dirty="0">
                <a:solidFill>
                  <a:srgbClr val="0000FF"/>
                </a:solidFill>
                <a:latin typeface="宋体" charset="-122"/>
                <a:sym typeface="Symbol" pitchFamily="18" charset="2"/>
              </a:rPr>
              <a:t>由可逆和不可逆途径组成。利用</a:t>
            </a:r>
            <a:r>
              <a:rPr lang="zh-CN" altLang="en-US" sz="7000" b="1" dirty="0">
                <a:solidFill>
                  <a:srgbClr val="0000FF"/>
                </a:solidFill>
                <a:latin typeface="宋体" charset="-122"/>
              </a:rPr>
              <a:t>∮</a:t>
            </a:r>
            <a:r>
              <a:rPr lang="zh-CN" altLang="en-US" sz="7000" b="1" dirty="0">
                <a:solidFill>
                  <a:srgbClr val="0000FF"/>
                </a:solidFill>
                <a:latin typeface="宋体" charset="-122"/>
                <a:sym typeface="Symbol" pitchFamily="18" charset="2"/>
              </a:rPr>
              <a:t></a:t>
            </a:r>
            <a:r>
              <a:rPr lang="en-US" altLang="zh-CN" sz="7000" b="1" dirty="0" smtClean="0">
                <a:solidFill>
                  <a:srgbClr val="0000FF"/>
                </a:solidFill>
                <a:latin typeface="宋体" charset="-122"/>
              </a:rPr>
              <a:t>Q</a:t>
            </a:r>
            <a:r>
              <a:rPr lang="en-US" altLang="zh-CN" sz="7000" b="1" dirty="0" smtClean="0">
                <a:solidFill>
                  <a:srgbClr val="0000FF"/>
                </a:solidFill>
                <a:latin typeface="宋体" charset="-122"/>
                <a:sym typeface="Symbol" pitchFamily="18" charset="2"/>
              </a:rPr>
              <a:t>/T </a:t>
            </a:r>
            <a:r>
              <a:rPr lang="en-US" altLang="zh-CN" sz="7000" b="1" dirty="0">
                <a:solidFill>
                  <a:srgbClr val="0000FF"/>
                </a:solidFill>
                <a:latin typeface="宋体" charset="-122"/>
                <a:sym typeface="Symbol" pitchFamily="18" charset="2"/>
              </a:rPr>
              <a:t>≤ ０</a:t>
            </a:r>
            <a:r>
              <a:rPr lang="zh-CN" altLang="en-US" sz="7000" b="1" dirty="0">
                <a:solidFill>
                  <a:srgbClr val="0000FF"/>
                </a:solidFill>
                <a:latin typeface="宋体" charset="-122"/>
                <a:sym typeface="Symbol" pitchFamily="18" charset="2"/>
              </a:rPr>
              <a:t>并拆成</a:t>
            </a:r>
            <a:r>
              <a:rPr lang="zh-CN" altLang="en-US" sz="7000" b="1" dirty="0" smtClean="0">
                <a:solidFill>
                  <a:srgbClr val="0000FF"/>
                </a:solidFill>
                <a:latin typeface="宋体" charset="-122"/>
                <a:sym typeface="Symbol" pitchFamily="18" charset="2"/>
              </a:rPr>
              <a:t>两项，</a:t>
            </a:r>
            <a:r>
              <a:rPr lang="zh-CN" altLang="en-US" sz="7000" b="1" dirty="0">
                <a:solidFill>
                  <a:srgbClr val="0000FF"/>
                </a:solidFill>
                <a:latin typeface="宋体" charset="-122"/>
                <a:sym typeface="Symbol" pitchFamily="18" charset="2"/>
              </a:rPr>
              <a:t>经数学变换</a:t>
            </a:r>
            <a:r>
              <a:rPr lang="zh-CN" altLang="en-US" sz="7000" b="1" dirty="0" smtClean="0">
                <a:solidFill>
                  <a:srgbClr val="0000FF"/>
                </a:solidFill>
                <a:latin typeface="宋体" charset="-122"/>
                <a:sym typeface="Symbol" pitchFamily="18" charset="2"/>
              </a:rPr>
              <a:t>，利用熵的定义，可得。（推导略）</a:t>
            </a:r>
            <a:endParaRPr lang="zh-CN" altLang="en-US" sz="7000" b="1" dirty="0">
              <a:solidFill>
                <a:srgbClr val="0000FF"/>
              </a:solidFill>
              <a:sym typeface="Symbol" pitchFamily="18" charset="2"/>
            </a:endParaRPr>
          </a:p>
          <a:p>
            <a:pPr eaLnBrk="1" fontAlgn="auto" hangingPunct="1">
              <a:lnSpc>
                <a:spcPct val="120000"/>
              </a:lnSpc>
              <a:spcAft>
                <a:spcPts val="0"/>
              </a:spcAft>
              <a:buFont typeface="Wingdings" charset="2"/>
              <a:buNone/>
              <a:defRPr/>
            </a:pPr>
            <a:endParaRPr lang="zh-CN" altLang="en-US" sz="2600" b="1" dirty="0">
              <a:solidFill>
                <a:srgbClr val="0000FF"/>
              </a:solidFill>
              <a:sym typeface="Symbol" pitchFamily="18" charset="2"/>
            </a:endParaRPr>
          </a:p>
          <a:p>
            <a:pPr eaLnBrk="1" fontAlgn="auto" hangingPunct="1">
              <a:lnSpc>
                <a:spcPct val="120000"/>
              </a:lnSpc>
              <a:spcAft>
                <a:spcPts val="0"/>
              </a:spcAft>
              <a:buFont typeface="Wingdings" charset="2"/>
              <a:buNone/>
              <a:defRPr/>
            </a:pPr>
            <a:r>
              <a:rPr lang="zh-CN" altLang="en-US" b="1" dirty="0">
                <a:solidFill>
                  <a:srgbClr val="0000FF"/>
                </a:solidFill>
                <a:latin typeface="Times New Roman" pitchFamily="18" charset="0"/>
              </a:rPr>
              <a:t>　　　　　</a:t>
            </a:r>
            <a:endParaRPr lang="en-US" altLang="zh-CN" b="1" dirty="0" smtClean="0">
              <a:solidFill>
                <a:srgbClr val="0000FF"/>
              </a:solidFill>
              <a:latin typeface="Times New Roman" pitchFamily="18" charset="0"/>
            </a:endParaRPr>
          </a:p>
          <a:p>
            <a:pPr eaLnBrk="1" fontAlgn="auto" hangingPunct="1">
              <a:lnSpc>
                <a:spcPct val="120000"/>
              </a:lnSpc>
              <a:spcAft>
                <a:spcPts val="0"/>
              </a:spcAft>
              <a:buFont typeface="Wingdings" charset="2"/>
              <a:buNone/>
              <a:defRPr/>
            </a:pPr>
            <a:endParaRPr lang="en-US" altLang="zh-CN" sz="2000" dirty="0">
              <a:solidFill>
                <a:srgbClr val="0000FF"/>
              </a:solidFill>
              <a:latin typeface="Times New Roman" pitchFamily="18" charset="0"/>
              <a:ea typeface="黑体" pitchFamily="2" charset="-122"/>
            </a:endParaRPr>
          </a:p>
          <a:p>
            <a:pPr eaLnBrk="1" fontAlgn="auto" hangingPunct="1">
              <a:lnSpc>
                <a:spcPct val="120000"/>
              </a:lnSpc>
              <a:spcAft>
                <a:spcPts val="0"/>
              </a:spcAft>
              <a:buFont typeface="Wingdings" charset="2"/>
              <a:buNone/>
              <a:defRPr/>
            </a:pPr>
            <a:endParaRPr lang="en-US" altLang="zh-CN" sz="2000" dirty="0" smtClean="0">
              <a:solidFill>
                <a:srgbClr val="0000FF"/>
              </a:solidFill>
              <a:latin typeface="Times New Roman" pitchFamily="18" charset="0"/>
              <a:ea typeface="黑体" pitchFamily="2" charset="-122"/>
            </a:endParaRPr>
          </a:p>
          <a:p>
            <a:pPr eaLnBrk="1" fontAlgn="auto" hangingPunct="1">
              <a:lnSpc>
                <a:spcPct val="120000"/>
              </a:lnSpc>
              <a:spcAft>
                <a:spcPts val="0"/>
              </a:spcAft>
              <a:buFont typeface="Wingdings" charset="2"/>
              <a:buNone/>
              <a:defRPr/>
            </a:pPr>
            <a:endParaRPr lang="en-US" altLang="zh-CN" sz="2000" dirty="0">
              <a:solidFill>
                <a:srgbClr val="0000FF"/>
              </a:solidFill>
              <a:latin typeface="Times New Roman" pitchFamily="18" charset="0"/>
              <a:ea typeface="黑体" pitchFamily="2" charset="-122"/>
            </a:endParaRPr>
          </a:p>
          <a:p>
            <a:pPr eaLnBrk="1" fontAlgn="auto" hangingPunct="1">
              <a:lnSpc>
                <a:spcPct val="120000"/>
              </a:lnSpc>
              <a:spcAft>
                <a:spcPts val="0"/>
              </a:spcAft>
              <a:buFont typeface="Wingdings" charset="2"/>
              <a:buNone/>
              <a:defRPr/>
            </a:pPr>
            <a:endParaRPr lang="en-US" altLang="zh-CN" sz="2000" dirty="0" smtClean="0">
              <a:solidFill>
                <a:srgbClr val="0000FF"/>
              </a:solidFill>
              <a:latin typeface="Times New Roman" pitchFamily="18" charset="0"/>
              <a:ea typeface="黑体" pitchFamily="2" charset="-122"/>
            </a:endParaRPr>
          </a:p>
          <a:p>
            <a:pPr eaLnBrk="1" fontAlgn="auto" hangingPunct="1">
              <a:lnSpc>
                <a:spcPct val="120000"/>
              </a:lnSpc>
              <a:spcAft>
                <a:spcPts val="0"/>
              </a:spcAft>
              <a:buFont typeface="Wingdings" charset="2"/>
              <a:buNone/>
              <a:defRPr/>
            </a:pPr>
            <a:endParaRPr lang="en-US" altLang="zh-CN" sz="3400" dirty="0" smtClean="0">
              <a:solidFill>
                <a:srgbClr val="0000FF"/>
              </a:solidFill>
              <a:latin typeface="Times New Roman" pitchFamily="18" charset="0"/>
              <a:ea typeface="黑体" pitchFamily="2" charset="-122"/>
            </a:endParaRPr>
          </a:p>
          <a:p>
            <a:pPr eaLnBrk="1" fontAlgn="auto" hangingPunct="1">
              <a:lnSpc>
                <a:spcPct val="120000"/>
              </a:lnSpc>
              <a:spcAft>
                <a:spcPts val="0"/>
              </a:spcAft>
              <a:buFont typeface="Wingdings" charset="2"/>
              <a:buNone/>
              <a:defRPr/>
            </a:pPr>
            <a:endParaRPr lang="en-US" altLang="zh-CN" sz="3400" dirty="0">
              <a:solidFill>
                <a:srgbClr val="0000FF"/>
              </a:solidFill>
              <a:latin typeface="Times New Roman" pitchFamily="18" charset="0"/>
              <a:ea typeface="黑体" pitchFamily="2" charset="-122"/>
            </a:endParaRPr>
          </a:p>
          <a:p>
            <a:pPr eaLnBrk="1" fontAlgn="auto" hangingPunct="1">
              <a:lnSpc>
                <a:spcPct val="120000"/>
              </a:lnSpc>
              <a:spcAft>
                <a:spcPts val="0"/>
              </a:spcAft>
              <a:buFont typeface="Wingdings" charset="2"/>
              <a:buNone/>
              <a:defRPr/>
            </a:pPr>
            <a:endParaRPr lang="en-US" altLang="zh-CN" sz="3400" dirty="0" smtClean="0">
              <a:solidFill>
                <a:srgbClr val="0000FF"/>
              </a:solidFill>
              <a:latin typeface="Times New Roman" pitchFamily="18" charset="0"/>
              <a:ea typeface="黑体" pitchFamily="2" charset="-122"/>
            </a:endParaRPr>
          </a:p>
          <a:p>
            <a:pPr eaLnBrk="1" fontAlgn="auto" hangingPunct="1">
              <a:lnSpc>
                <a:spcPct val="120000"/>
              </a:lnSpc>
              <a:spcAft>
                <a:spcPts val="0"/>
              </a:spcAft>
              <a:buFont typeface="Wingdings" charset="2"/>
              <a:buNone/>
              <a:defRPr/>
            </a:pPr>
            <a:endParaRPr lang="en-US" altLang="zh-CN" sz="5100" dirty="0" smtClean="0">
              <a:solidFill>
                <a:srgbClr val="0000FF"/>
              </a:solidFill>
              <a:latin typeface="Times New Roman" pitchFamily="18" charset="0"/>
              <a:ea typeface="黑体" pitchFamily="2" charset="-122"/>
            </a:endParaRPr>
          </a:p>
          <a:p>
            <a:pPr eaLnBrk="1" fontAlgn="auto" hangingPunct="1">
              <a:lnSpc>
                <a:spcPct val="120000"/>
              </a:lnSpc>
              <a:spcAft>
                <a:spcPts val="0"/>
              </a:spcAft>
              <a:buFont typeface="Wingdings" charset="2"/>
              <a:buNone/>
              <a:defRPr/>
            </a:pPr>
            <a:r>
              <a:rPr lang="en-US" altLang="zh-CN" sz="6200" dirty="0" smtClean="0">
                <a:solidFill>
                  <a:srgbClr val="0000FF"/>
                </a:solidFill>
                <a:latin typeface="Times New Roman" pitchFamily="18" charset="0"/>
                <a:ea typeface="黑体" pitchFamily="2" charset="-122"/>
              </a:rPr>
              <a:t>(</a:t>
            </a:r>
            <a:r>
              <a:rPr lang="zh-CN" altLang="en-US" sz="6200" dirty="0" smtClean="0">
                <a:solidFill>
                  <a:srgbClr val="0000FF"/>
                </a:solidFill>
                <a:latin typeface="Times New Roman" pitchFamily="18" charset="0"/>
                <a:ea typeface="黑体" pitchFamily="2" charset="-122"/>
              </a:rPr>
              <a:t>也就是</a:t>
            </a:r>
            <a:r>
              <a:rPr lang="zh-CN" altLang="en-US" sz="6200" dirty="0">
                <a:solidFill>
                  <a:srgbClr val="0000FF"/>
                </a:solidFill>
                <a:latin typeface="Times New Roman" pitchFamily="18" charset="0"/>
                <a:ea typeface="黑体" pitchFamily="2" charset="-122"/>
              </a:rPr>
              <a:t>热力学第二定律数学表达式</a:t>
            </a:r>
            <a:r>
              <a:rPr lang="zh-CN" altLang="en-US" sz="6200" dirty="0">
                <a:solidFill>
                  <a:srgbClr val="0000FF"/>
                </a:solidFill>
                <a:latin typeface="楷体_GB2312" pitchFamily="49" charset="-122"/>
                <a:ea typeface="楷体_GB2312" pitchFamily="49" charset="-122"/>
              </a:rPr>
              <a:t>(</a:t>
            </a:r>
            <a:r>
              <a:rPr lang="en-US" altLang="zh-CN" sz="6200" b="1" dirty="0">
                <a:solidFill>
                  <a:srgbClr val="0000FF"/>
                </a:solidFill>
                <a:latin typeface="楷体_GB2312" pitchFamily="49" charset="-122"/>
                <a:ea typeface="楷体_GB2312" pitchFamily="49" charset="-122"/>
              </a:rPr>
              <a:t>T</a:t>
            </a:r>
            <a:r>
              <a:rPr lang="zh-CN" altLang="en-US" sz="6200" b="1" dirty="0">
                <a:solidFill>
                  <a:srgbClr val="0000FF"/>
                </a:solidFill>
                <a:latin typeface="楷体_GB2312" pitchFamily="49" charset="-122"/>
                <a:ea typeface="楷体_GB2312" pitchFamily="49" charset="-122"/>
              </a:rPr>
              <a:t>为热源温度</a:t>
            </a:r>
            <a:r>
              <a:rPr lang="zh-CN" altLang="en-US" sz="5100" dirty="0">
                <a:solidFill>
                  <a:srgbClr val="0000FF"/>
                </a:solidFill>
                <a:latin typeface="Times New Roman" pitchFamily="18" charset="0"/>
                <a:ea typeface="黑体" pitchFamily="2" charset="-122"/>
              </a:rPr>
              <a:t>)</a:t>
            </a:r>
            <a:endParaRPr lang="zh-CN" altLang="en-US" sz="5100" dirty="0">
              <a:solidFill>
                <a:srgbClr val="0000FF"/>
              </a:solidFill>
              <a:latin typeface="Times New Roman" pitchFamily="18" charset="0"/>
              <a:ea typeface="黑体" pitchFamily="2" charset="-122"/>
            </a:endParaRPr>
          </a:p>
          <a:p>
            <a:pPr eaLnBrk="1" fontAlgn="auto" hangingPunct="1">
              <a:spcAft>
                <a:spcPts val="0"/>
              </a:spcAft>
              <a:buFont typeface="Arial" charset="0"/>
              <a:buChar char="•"/>
              <a:defRPr/>
            </a:pPr>
            <a:endParaRPr lang="zh-CN" altLang="en-US" dirty="0"/>
          </a:p>
        </p:txBody>
      </p:sp>
      <p:grpSp>
        <p:nvGrpSpPr>
          <p:cNvPr id="6" name="Group 19"/>
          <p:cNvGrpSpPr/>
          <p:nvPr/>
        </p:nvGrpSpPr>
        <p:grpSpPr bwMode="auto">
          <a:xfrm>
            <a:off x="104205" y="3700808"/>
            <a:ext cx="5818188" cy="1060450"/>
            <a:chOff x="970" y="2557"/>
            <a:chExt cx="3665" cy="668"/>
          </a:xfrm>
        </p:grpSpPr>
        <p:graphicFrame>
          <p:nvGraphicFramePr>
            <p:cNvPr id="7" name="Object 13"/>
            <p:cNvGraphicFramePr>
              <a:graphicFrameLocks noChangeAspect="1"/>
            </p:cNvGraphicFramePr>
            <p:nvPr/>
          </p:nvGraphicFramePr>
          <p:xfrm>
            <a:off x="3510" y="2557"/>
            <a:ext cx="1125" cy="668"/>
          </p:xfrm>
          <a:graphic>
            <a:graphicData uri="http://schemas.openxmlformats.org/presentationml/2006/ole">
              <mc:AlternateContent xmlns:mc="http://schemas.openxmlformats.org/markup-compatibility/2006">
                <mc:Choice xmlns:v="urn:schemas-microsoft-com:vml" Requires="v">
                  <p:oleObj spid="_x0000_s50138" name="公式" r:id="rId1" imgW="0" imgH="0" progId="Equation.3">
                    <p:embed/>
                  </p:oleObj>
                </mc:Choice>
                <mc:Fallback>
                  <p:oleObj name="公式" r:id="rId1" imgW="0" imgH="0" progId="Equation.3">
                    <p:embed/>
                    <p:pic>
                      <p:nvPicPr>
                        <p:cNvPr id="0" name="图片 501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0" y="2557"/>
                          <a:ext cx="1125" cy="668"/>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4"/>
            <p:cNvGraphicFramePr>
              <a:graphicFrameLocks noChangeAspect="1"/>
            </p:cNvGraphicFramePr>
            <p:nvPr/>
          </p:nvGraphicFramePr>
          <p:xfrm>
            <a:off x="970" y="2557"/>
            <a:ext cx="1443" cy="668"/>
          </p:xfrm>
          <a:graphic>
            <a:graphicData uri="http://schemas.openxmlformats.org/presentationml/2006/ole">
              <mc:AlternateContent xmlns:mc="http://schemas.openxmlformats.org/markup-compatibility/2006">
                <mc:Choice xmlns:v="urn:schemas-microsoft-com:vml" Requires="v">
                  <p:oleObj spid="_x0000_s50139" name="公式" r:id="rId3" imgW="0" imgH="0" progId="Equation.3">
                    <p:embed/>
                  </p:oleObj>
                </mc:Choice>
                <mc:Fallback>
                  <p:oleObj name="公式" r:id="rId3" imgW="0" imgH="0" progId="Equation.3">
                    <p:embed/>
                    <p:pic>
                      <p:nvPicPr>
                        <p:cNvPr id="0" name="图片 501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 y="2557"/>
                          <a:ext cx="1443" cy="668"/>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18"/>
            <p:cNvSpPr txBox="1">
              <a:spLocks noChangeArrowheads="1"/>
            </p:cNvSpPr>
            <p:nvPr/>
          </p:nvSpPr>
          <p:spPr bwMode="auto">
            <a:xfrm>
              <a:off x="2483" y="2557"/>
              <a:ext cx="907" cy="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800" b="1">
                  <a:solidFill>
                    <a:schemeClr val="tx1"/>
                  </a:solidFill>
                  <a:latin typeface="Times New Roman" pitchFamily="18" charset="0"/>
                  <a:ea typeface="黑体" pitchFamily="2" charset="-122"/>
                </a:defRPr>
              </a:lvl1pPr>
              <a:lvl2pPr marL="742950" indent="-285750" eaLnBrk="0" hangingPunct="0">
                <a:defRPr sz="2800" b="1">
                  <a:solidFill>
                    <a:schemeClr val="tx1"/>
                  </a:solidFill>
                  <a:latin typeface="Times New Roman" pitchFamily="18" charset="0"/>
                  <a:ea typeface="黑体" pitchFamily="2" charset="-122"/>
                </a:defRPr>
              </a:lvl2pPr>
              <a:lvl3pPr marL="1143000" indent="-228600" eaLnBrk="0" hangingPunct="0">
                <a:defRPr sz="2800" b="1">
                  <a:solidFill>
                    <a:schemeClr val="tx1"/>
                  </a:solidFill>
                  <a:latin typeface="Times New Roman" pitchFamily="18" charset="0"/>
                  <a:ea typeface="黑体" pitchFamily="2" charset="-122"/>
                </a:defRPr>
              </a:lvl3pPr>
              <a:lvl4pPr marL="1600200" indent="-228600" eaLnBrk="0" hangingPunct="0">
                <a:defRPr sz="2800" b="1">
                  <a:solidFill>
                    <a:schemeClr val="tx1"/>
                  </a:solidFill>
                  <a:latin typeface="Times New Roman" pitchFamily="18" charset="0"/>
                  <a:ea typeface="黑体" pitchFamily="2" charset="-122"/>
                </a:defRPr>
              </a:lvl4pPr>
              <a:lvl5pPr marL="2057400" indent="-228600" eaLnBrk="0" hangingPunct="0">
                <a:defRPr sz="28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2" charset="-122"/>
                </a:defRPr>
              </a:lvl9pPr>
            </a:lstStyle>
            <a:p>
              <a:pPr eaLnBrk="1" hangingPunct="1">
                <a:lnSpc>
                  <a:spcPct val="80000"/>
                </a:lnSpc>
                <a:spcBef>
                  <a:spcPct val="50000"/>
                </a:spcBef>
              </a:pPr>
              <a:r>
                <a:rPr kumimoji="1" lang="zh-CN" altLang="en-US">
                  <a:solidFill>
                    <a:srgbClr val="FF0000"/>
                  </a:solidFill>
                </a:rPr>
                <a:t>不可逆</a:t>
              </a:r>
              <a:endParaRPr kumimoji="1" lang="zh-CN" altLang="en-US">
                <a:solidFill>
                  <a:srgbClr val="FF0000"/>
                </a:solidFill>
              </a:endParaRPr>
            </a:p>
            <a:p>
              <a:pPr eaLnBrk="1" hangingPunct="1">
                <a:lnSpc>
                  <a:spcPct val="80000"/>
                </a:lnSpc>
                <a:spcBef>
                  <a:spcPct val="50000"/>
                </a:spcBef>
              </a:pPr>
              <a:r>
                <a:rPr kumimoji="1" lang="zh-CN" altLang="en-US">
                  <a:solidFill>
                    <a:srgbClr val="FF0000"/>
                  </a:solidFill>
                </a:rPr>
                <a:t>可　逆</a:t>
              </a:r>
              <a:endParaRPr kumimoji="1" lang="zh-CN" altLang="en-US">
                <a:solidFill>
                  <a:srgbClr val="FF0000"/>
                </a:solidFill>
              </a:endParaRPr>
            </a:p>
          </p:txBody>
        </p:sp>
      </p:grpSp>
      <p:grpSp>
        <p:nvGrpSpPr>
          <p:cNvPr id="10" name="Group 24"/>
          <p:cNvGrpSpPr/>
          <p:nvPr/>
        </p:nvGrpSpPr>
        <p:grpSpPr bwMode="auto">
          <a:xfrm>
            <a:off x="6382094" y="3485653"/>
            <a:ext cx="2392362" cy="1871663"/>
            <a:chOff x="763" y="3022"/>
            <a:chExt cx="1133" cy="816"/>
          </a:xfrm>
        </p:grpSpPr>
        <p:sp>
          <p:nvSpPr>
            <p:cNvPr id="11" name="Line 14"/>
            <p:cNvSpPr>
              <a:spLocks noChangeShapeType="1"/>
            </p:cNvSpPr>
            <p:nvPr/>
          </p:nvSpPr>
          <p:spPr bwMode="auto">
            <a:xfrm>
              <a:off x="777" y="3022"/>
              <a:ext cx="0" cy="816"/>
            </a:xfrm>
            <a:prstGeom prst="line">
              <a:avLst/>
            </a:prstGeom>
            <a:noFill/>
            <a:ln w="1905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 name="Line 15"/>
            <p:cNvSpPr>
              <a:spLocks noChangeShapeType="1"/>
            </p:cNvSpPr>
            <p:nvPr/>
          </p:nvSpPr>
          <p:spPr bwMode="auto">
            <a:xfrm>
              <a:off x="777" y="3838"/>
              <a:ext cx="1056"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 name="Oval 16"/>
            <p:cNvSpPr>
              <a:spLocks noChangeArrowheads="1"/>
            </p:cNvSpPr>
            <p:nvPr/>
          </p:nvSpPr>
          <p:spPr bwMode="auto">
            <a:xfrm rot="2031649">
              <a:off x="921" y="3310"/>
              <a:ext cx="816"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eaLnBrk="1" hangingPunct="1"/>
              <a:endParaRPr lang="zh-CN" altLang="en-US"/>
            </a:p>
          </p:txBody>
        </p:sp>
        <p:sp>
          <p:nvSpPr>
            <p:cNvPr id="14" name="Line 17"/>
            <p:cNvSpPr>
              <a:spLocks noChangeShapeType="1"/>
            </p:cNvSpPr>
            <p:nvPr/>
          </p:nvSpPr>
          <p:spPr bwMode="auto">
            <a:xfrm>
              <a:off x="1449" y="3358"/>
              <a:ext cx="48" cy="48"/>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 name="Line 18"/>
            <p:cNvSpPr>
              <a:spLocks noChangeShapeType="1"/>
            </p:cNvSpPr>
            <p:nvPr/>
          </p:nvSpPr>
          <p:spPr bwMode="auto">
            <a:xfrm rot="330621">
              <a:off x="1209" y="3550"/>
              <a:ext cx="96" cy="48"/>
            </a:xfrm>
            <a:prstGeom prst="line">
              <a:avLst/>
            </a:prstGeom>
            <a:noFill/>
            <a:ln w="1905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 name="Text Box 19"/>
            <p:cNvSpPr txBox="1">
              <a:spLocks noChangeArrowheads="1"/>
            </p:cNvSpPr>
            <p:nvPr/>
          </p:nvSpPr>
          <p:spPr bwMode="auto">
            <a:xfrm>
              <a:off x="763" y="3098"/>
              <a:ext cx="282"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eaLnBrk="1" hangingPunct="1">
                <a:spcBef>
                  <a:spcPct val="50000"/>
                </a:spcBef>
                <a:buClr>
                  <a:schemeClr val="accent1"/>
                </a:buClr>
                <a:buSzPct val="90000"/>
                <a:buFont typeface="Monotype Sorts" pitchFamily="2" charset="2"/>
                <a:buChar char=" "/>
              </a:pPr>
              <a:r>
                <a:rPr kumimoji="1" lang="en-US" altLang="zh-CN" sz="2000" b="0" dirty="0"/>
                <a:t>A</a:t>
              </a:r>
              <a:endParaRPr kumimoji="1" lang="en-US" altLang="zh-CN" sz="2000" b="0" dirty="0"/>
            </a:p>
          </p:txBody>
        </p:sp>
        <p:sp>
          <p:nvSpPr>
            <p:cNvPr id="17" name="Text Box 20"/>
            <p:cNvSpPr txBox="1">
              <a:spLocks noChangeArrowheads="1"/>
            </p:cNvSpPr>
            <p:nvPr/>
          </p:nvSpPr>
          <p:spPr bwMode="auto">
            <a:xfrm>
              <a:off x="1619" y="3637"/>
              <a:ext cx="27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eaLnBrk="1" hangingPunct="1">
                <a:spcBef>
                  <a:spcPct val="50000"/>
                </a:spcBef>
                <a:buClr>
                  <a:schemeClr val="accent1"/>
                </a:buClr>
                <a:buSzPct val="90000"/>
                <a:buFont typeface="Monotype Sorts" pitchFamily="2" charset="2"/>
                <a:buChar char=" "/>
              </a:pPr>
              <a:r>
                <a:rPr kumimoji="1" lang="en-US" altLang="zh-CN" sz="2000" b="0"/>
                <a:t>B</a:t>
              </a:r>
              <a:endParaRPr kumimoji="1" lang="en-US" altLang="zh-CN" sz="2000" b="0"/>
            </a:p>
          </p:txBody>
        </p:sp>
        <p:sp>
          <p:nvSpPr>
            <p:cNvPr id="18" name="Text Box 21"/>
            <p:cNvSpPr txBox="1">
              <a:spLocks noChangeArrowheads="1"/>
            </p:cNvSpPr>
            <p:nvPr/>
          </p:nvSpPr>
          <p:spPr bwMode="auto">
            <a:xfrm>
              <a:off x="865" y="3549"/>
              <a:ext cx="478"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eaLnBrk="1" hangingPunct="1">
                <a:spcBef>
                  <a:spcPct val="50000"/>
                </a:spcBef>
                <a:buClr>
                  <a:schemeClr val="accent1"/>
                </a:buClr>
                <a:buSzPct val="90000"/>
                <a:buFont typeface="Monotype Sorts" pitchFamily="2" charset="2"/>
                <a:buChar char=" "/>
              </a:pPr>
              <a:r>
                <a:rPr kumimoji="1" lang="zh-CN" altLang="en-US" sz="2000" b="0"/>
                <a:t>可逆</a:t>
              </a:r>
              <a:endParaRPr kumimoji="1" lang="zh-CN" altLang="en-US" sz="2000" b="0"/>
            </a:p>
          </p:txBody>
        </p:sp>
        <p:sp>
          <p:nvSpPr>
            <p:cNvPr id="19" name="Text Box 22"/>
            <p:cNvSpPr txBox="1">
              <a:spLocks noChangeArrowheads="1"/>
            </p:cNvSpPr>
            <p:nvPr/>
          </p:nvSpPr>
          <p:spPr bwMode="auto">
            <a:xfrm>
              <a:off x="1340" y="3165"/>
              <a:ext cx="556"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eaLnBrk="1" hangingPunct="1">
                <a:spcBef>
                  <a:spcPct val="50000"/>
                </a:spcBef>
                <a:buClr>
                  <a:schemeClr val="accent1"/>
                </a:buClr>
                <a:buSzPct val="90000"/>
                <a:buFont typeface="Monotype Sorts" pitchFamily="2" charset="2"/>
                <a:buChar char=" "/>
              </a:pPr>
              <a:r>
                <a:rPr kumimoji="1" lang="zh-CN" altLang="en-US" sz="2000" b="0" dirty="0"/>
                <a:t>不可逆</a:t>
              </a:r>
              <a:endParaRPr kumimoji="1" lang="zh-CN" altLang="en-US" sz="2000" b="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332656"/>
            <a:ext cx="8373616" cy="6525344"/>
          </a:xfrm>
        </p:spPr>
        <p:txBody>
          <a:bodyPr rtlCol="0">
            <a:normAutofit/>
          </a:bodyPr>
          <a:lstStyle/>
          <a:p>
            <a:pPr marL="6350" indent="-6350">
              <a:lnSpc>
                <a:spcPct val="130000"/>
              </a:lnSpc>
              <a:spcBef>
                <a:spcPct val="0"/>
              </a:spcBef>
              <a:buNone/>
              <a:defRPr/>
            </a:pPr>
            <a:r>
              <a:rPr lang="zh-CN" altLang="en-US" sz="2400" b="1" dirty="0" smtClean="0">
                <a:latin typeface="Times New Roman" pitchFamily="18" charset="0"/>
              </a:rPr>
              <a:t>２． 熵增原理</a:t>
            </a:r>
            <a:endParaRPr lang="en-US" altLang="zh-CN" sz="2400" b="1" dirty="0" smtClean="0">
              <a:latin typeface="Times New Roman" pitchFamily="18" charset="0"/>
            </a:endParaRPr>
          </a:p>
          <a:p>
            <a:pPr marL="6350" indent="-6350">
              <a:lnSpc>
                <a:spcPct val="130000"/>
              </a:lnSpc>
              <a:spcBef>
                <a:spcPct val="0"/>
              </a:spcBef>
              <a:buNone/>
              <a:defRPr/>
            </a:pPr>
            <a:endParaRPr lang="en-US" altLang="zh-CN" sz="2400" b="1" dirty="0" smtClean="0">
              <a:latin typeface="Times New Roman" pitchFamily="18" charset="0"/>
            </a:endParaRPr>
          </a:p>
          <a:p>
            <a:pPr marL="6350" indent="-6350">
              <a:lnSpc>
                <a:spcPct val="130000"/>
              </a:lnSpc>
              <a:spcBef>
                <a:spcPct val="0"/>
              </a:spcBef>
              <a:buNone/>
              <a:defRPr/>
            </a:pPr>
            <a:r>
              <a:rPr lang="zh-CN" altLang="en-US" sz="2400" b="1" dirty="0" smtClean="0">
                <a:latin typeface="Times New Roman" pitchFamily="18" charset="0"/>
              </a:rPr>
              <a:t>（</a:t>
            </a:r>
            <a:r>
              <a:rPr lang="en-US" altLang="zh-CN" sz="2400" b="1" dirty="0" smtClean="0">
                <a:latin typeface="Times New Roman" pitchFamily="18" charset="0"/>
              </a:rPr>
              <a:t>1</a:t>
            </a:r>
            <a:r>
              <a:rPr lang="zh-CN" altLang="en-US" sz="2400" b="1" dirty="0" smtClean="0">
                <a:latin typeface="Times New Roman" pitchFamily="18" charset="0"/>
              </a:rPr>
              <a:t>）</a:t>
            </a:r>
            <a:r>
              <a:rPr lang="en-US" altLang="zh-CN" sz="2400" b="1" dirty="0" err="1" smtClean="0">
                <a:solidFill>
                  <a:srgbClr val="000000"/>
                </a:solidFill>
                <a:latin typeface="Times New Roman" pitchFamily="18" charset="0"/>
              </a:rPr>
              <a:t>clausius</a:t>
            </a:r>
            <a:r>
              <a:rPr lang="zh-CN" altLang="en-US" sz="2400" b="1" dirty="0" smtClean="0">
                <a:solidFill>
                  <a:srgbClr val="000000"/>
                </a:solidFill>
                <a:latin typeface="Times New Roman" pitchFamily="18" charset="0"/>
              </a:rPr>
              <a:t>不等式用于</a:t>
            </a:r>
            <a:r>
              <a:rPr lang="zh-CN" altLang="en-US" sz="2400" dirty="0" smtClean="0">
                <a:solidFill>
                  <a:srgbClr val="0000FF"/>
                </a:solidFill>
                <a:latin typeface="Times New Roman" pitchFamily="18" charset="0"/>
              </a:rPr>
              <a:t>绝热过程</a:t>
            </a:r>
            <a:r>
              <a:rPr lang="zh-CN" altLang="en-US" sz="2400" b="1" dirty="0" smtClean="0">
                <a:latin typeface="Times New Roman" pitchFamily="18" charset="0"/>
              </a:rPr>
              <a:t>（</a:t>
            </a:r>
            <a:r>
              <a:rPr lang="zh-CN" altLang="en-US" sz="2400" dirty="0">
                <a:solidFill>
                  <a:srgbClr val="0000FF"/>
                </a:solidFill>
                <a:latin typeface="Times New Roman" pitchFamily="18" charset="0"/>
              </a:rPr>
              <a:t>绝热过程的熵</a:t>
            </a:r>
            <a:r>
              <a:rPr lang="zh-CN" altLang="en-US" sz="2400" dirty="0" smtClean="0">
                <a:solidFill>
                  <a:srgbClr val="0000FF"/>
                </a:solidFill>
                <a:latin typeface="Times New Roman" pitchFamily="18" charset="0"/>
              </a:rPr>
              <a:t>判据</a:t>
            </a:r>
            <a:r>
              <a:rPr lang="zh-CN" altLang="en-US" sz="2400" b="1" dirty="0" smtClean="0">
                <a:latin typeface="Times New Roman" pitchFamily="18" charset="0"/>
              </a:rPr>
              <a:t>）</a:t>
            </a:r>
            <a:endParaRPr lang="en-US" altLang="zh-CN" sz="2400" dirty="0" smtClean="0">
              <a:solidFill>
                <a:srgbClr val="0000FF"/>
              </a:solidFill>
              <a:latin typeface="Times New Roman" pitchFamily="18" charset="0"/>
            </a:endParaRPr>
          </a:p>
          <a:p>
            <a:pPr marL="6350" indent="-6350" eaLnBrk="1" fontAlgn="auto" hangingPunct="1">
              <a:lnSpc>
                <a:spcPct val="130000"/>
              </a:lnSpc>
              <a:spcBef>
                <a:spcPct val="0"/>
              </a:spcBef>
              <a:spcAft>
                <a:spcPts val="0"/>
              </a:spcAft>
              <a:buClr>
                <a:schemeClr val="tx1"/>
              </a:buClr>
              <a:buFont typeface="Wingdings" charset="2"/>
              <a:buChar char="l"/>
              <a:defRPr/>
            </a:pPr>
            <a:endParaRPr lang="en-US" altLang="zh-CN" sz="2400" dirty="0">
              <a:solidFill>
                <a:srgbClr val="0000FF"/>
              </a:solidFill>
              <a:latin typeface="Times New Roman" pitchFamily="18" charset="0"/>
            </a:endParaRPr>
          </a:p>
          <a:p>
            <a:pPr marL="6350" indent="-6350" eaLnBrk="1" fontAlgn="auto" hangingPunct="1">
              <a:lnSpc>
                <a:spcPct val="130000"/>
              </a:lnSpc>
              <a:spcBef>
                <a:spcPct val="0"/>
              </a:spcBef>
              <a:spcAft>
                <a:spcPts val="0"/>
              </a:spcAft>
              <a:buClr>
                <a:schemeClr val="tx1"/>
              </a:buClr>
              <a:buFont typeface="Wingdings" charset="2"/>
              <a:buChar char="l"/>
              <a:defRPr/>
            </a:pPr>
            <a:endParaRPr lang="en-US" altLang="zh-CN" sz="2400" dirty="0" smtClean="0">
              <a:solidFill>
                <a:srgbClr val="0000FF"/>
              </a:solidFill>
              <a:latin typeface="Times New Roman" pitchFamily="18" charset="0"/>
            </a:endParaRPr>
          </a:p>
          <a:p>
            <a:pPr marL="6350" indent="-6350" eaLnBrk="1" fontAlgn="auto" hangingPunct="1">
              <a:lnSpc>
                <a:spcPct val="130000"/>
              </a:lnSpc>
              <a:spcBef>
                <a:spcPct val="0"/>
              </a:spcBef>
              <a:spcAft>
                <a:spcPts val="0"/>
              </a:spcAft>
              <a:buClr>
                <a:schemeClr val="tx1"/>
              </a:buClr>
              <a:buFont typeface="Wingdings" charset="2"/>
              <a:buChar char="l"/>
              <a:defRPr/>
            </a:pPr>
            <a:endParaRPr lang="en-US" altLang="zh-CN" sz="2400" dirty="0" smtClean="0">
              <a:solidFill>
                <a:srgbClr val="0000FF"/>
              </a:solidFill>
              <a:latin typeface="Times New Roman" pitchFamily="18" charset="0"/>
            </a:endParaRPr>
          </a:p>
          <a:p>
            <a:pPr marL="6350" indent="-6350" eaLnBrk="1" fontAlgn="auto" hangingPunct="1">
              <a:lnSpc>
                <a:spcPct val="130000"/>
              </a:lnSpc>
              <a:spcBef>
                <a:spcPct val="0"/>
              </a:spcBef>
              <a:spcAft>
                <a:spcPts val="0"/>
              </a:spcAft>
              <a:buClr>
                <a:schemeClr val="tx1"/>
              </a:buClr>
              <a:buFont typeface="Wingdings" charset="2"/>
              <a:buChar char="l"/>
              <a:defRPr/>
            </a:pPr>
            <a:endParaRPr lang="en-US" altLang="zh-CN" sz="2400" dirty="0" smtClean="0">
              <a:solidFill>
                <a:srgbClr val="0000FF"/>
              </a:solidFill>
              <a:latin typeface="Times New Roman" pitchFamily="18" charset="0"/>
            </a:endParaRPr>
          </a:p>
          <a:p>
            <a:pPr marL="0" indent="0" eaLnBrk="1" fontAlgn="auto" hangingPunct="1">
              <a:lnSpc>
                <a:spcPct val="130000"/>
              </a:lnSpc>
              <a:spcBef>
                <a:spcPct val="0"/>
              </a:spcBef>
              <a:spcAft>
                <a:spcPts val="0"/>
              </a:spcAft>
              <a:buClr>
                <a:schemeClr val="tx1"/>
              </a:buClr>
              <a:buNone/>
              <a:defRPr/>
            </a:pPr>
            <a:endParaRPr lang="en-US" altLang="zh-CN" sz="2400" b="1" dirty="0" smtClean="0">
              <a:solidFill>
                <a:srgbClr val="0000FF"/>
              </a:solidFill>
              <a:latin typeface="Times New Roman" pitchFamily="18" charset="0"/>
            </a:endParaRPr>
          </a:p>
          <a:p>
            <a:pPr marL="0" indent="0" eaLnBrk="1" fontAlgn="auto" hangingPunct="1">
              <a:lnSpc>
                <a:spcPct val="130000"/>
              </a:lnSpc>
              <a:spcBef>
                <a:spcPct val="0"/>
              </a:spcBef>
              <a:spcAft>
                <a:spcPts val="0"/>
              </a:spcAft>
              <a:buClr>
                <a:schemeClr val="tx1"/>
              </a:buClr>
              <a:buNone/>
              <a:defRPr/>
            </a:pPr>
            <a:r>
              <a:rPr lang="zh-CN" altLang="en-US" sz="2800" b="1" dirty="0" smtClean="0">
                <a:solidFill>
                  <a:srgbClr val="0000FF"/>
                </a:solidFill>
                <a:latin typeface="Times New Roman" pitchFamily="18" charset="0"/>
              </a:rPr>
              <a:t>以上不等式表明：</a:t>
            </a:r>
            <a:endParaRPr lang="en-US" altLang="zh-CN" sz="2800" b="1" dirty="0" smtClean="0">
              <a:solidFill>
                <a:srgbClr val="0000FF"/>
              </a:solidFill>
              <a:latin typeface="Times New Roman" pitchFamily="18" charset="0"/>
            </a:endParaRPr>
          </a:p>
          <a:p>
            <a:pPr marL="0" indent="0" eaLnBrk="1" fontAlgn="auto" hangingPunct="1">
              <a:lnSpc>
                <a:spcPct val="130000"/>
              </a:lnSpc>
              <a:spcBef>
                <a:spcPct val="0"/>
              </a:spcBef>
              <a:spcAft>
                <a:spcPts val="0"/>
              </a:spcAft>
              <a:buClr>
                <a:schemeClr val="tx1"/>
              </a:buClr>
              <a:buNone/>
              <a:defRPr/>
            </a:pPr>
            <a:r>
              <a:rPr lang="zh-CN" altLang="en-US" sz="2800" b="1" dirty="0" smtClean="0">
                <a:solidFill>
                  <a:srgbClr val="0000FF"/>
                </a:solidFill>
                <a:latin typeface="Times New Roman" pitchFamily="18" charset="0"/>
              </a:rPr>
              <a:t>系统发生</a:t>
            </a:r>
            <a:r>
              <a:rPr lang="zh-CN" altLang="en-US" sz="2800" b="1" dirty="0">
                <a:solidFill>
                  <a:srgbClr val="0000FF"/>
                </a:solidFill>
                <a:latin typeface="Times New Roman" pitchFamily="18" charset="0"/>
              </a:rPr>
              <a:t>一个绝热过程，若是绝热可逆过程则熵不变，若是绝热不可逆过程则熵增大，系统发生一个绝热过程，熵不可能减小</a:t>
            </a:r>
            <a:r>
              <a:rPr lang="zh-CN" altLang="en-US" sz="2800" b="1" dirty="0" smtClean="0">
                <a:solidFill>
                  <a:srgbClr val="0000FF"/>
                </a:solidFill>
                <a:latin typeface="Times New Roman" pitchFamily="18" charset="0"/>
              </a:rPr>
              <a:t>。这</a:t>
            </a:r>
            <a:r>
              <a:rPr lang="zh-CN" altLang="en-US" sz="2800" b="1" dirty="0">
                <a:solidFill>
                  <a:srgbClr val="0000FF"/>
                </a:solidFill>
                <a:latin typeface="Times New Roman" pitchFamily="18" charset="0"/>
              </a:rPr>
              <a:t>就是</a:t>
            </a:r>
            <a:r>
              <a:rPr lang="zh-CN" altLang="en-US" sz="2800" b="1" dirty="0">
                <a:solidFill>
                  <a:srgbClr val="C00000"/>
                </a:solidFill>
                <a:latin typeface="Times New Roman" pitchFamily="18" charset="0"/>
              </a:rPr>
              <a:t>熵增原理</a:t>
            </a:r>
            <a:endParaRPr lang="zh-CN" altLang="en-US" sz="2800" b="1" dirty="0">
              <a:solidFill>
                <a:srgbClr val="C00000"/>
              </a:solidFill>
              <a:latin typeface="Times New Roman" pitchFamily="18" charset="0"/>
            </a:endParaRPr>
          </a:p>
          <a:p>
            <a:pPr eaLnBrk="1" fontAlgn="auto" hangingPunct="1">
              <a:spcAft>
                <a:spcPts val="0"/>
              </a:spcAft>
              <a:buFont typeface="Arial" charset="0"/>
              <a:buChar char="•"/>
              <a:defRPr/>
            </a:pPr>
            <a:endParaRPr lang="zh-CN" altLang="en-US" dirty="0"/>
          </a:p>
        </p:txBody>
      </p:sp>
      <p:sp>
        <p:nvSpPr>
          <p:cNvPr id="4" name="Text Box 10"/>
          <p:cNvSpPr txBox="1">
            <a:spLocks noChangeArrowheads="1"/>
          </p:cNvSpPr>
          <p:nvPr/>
        </p:nvSpPr>
        <p:spPr bwMode="auto">
          <a:xfrm>
            <a:off x="263966" y="3169443"/>
            <a:ext cx="380739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Times New Roman" pitchFamily="18" charset="0"/>
                <a:ea typeface="黑体" pitchFamily="2" charset="-122"/>
              </a:defRPr>
            </a:lvl1pPr>
            <a:lvl2pPr marL="742950" indent="-285750" eaLnBrk="0" hangingPunct="0">
              <a:defRPr sz="2800" b="1">
                <a:solidFill>
                  <a:schemeClr val="tx1"/>
                </a:solidFill>
                <a:latin typeface="Times New Roman" pitchFamily="18" charset="0"/>
                <a:ea typeface="黑体" pitchFamily="2" charset="-122"/>
              </a:defRPr>
            </a:lvl2pPr>
            <a:lvl3pPr marL="1143000" indent="-228600" eaLnBrk="0" hangingPunct="0">
              <a:defRPr sz="2800" b="1">
                <a:solidFill>
                  <a:schemeClr val="tx1"/>
                </a:solidFill>
                <a:latin typeface="Times New Roman" pitchFamily="18" charset="0"/>
                <a:ea typeface="黑体" pitchFamily="2" charset="-122"/>
              </a:defRPr>
            </a:lvl3pPr>
            <a:lvl4pPr marL="1600200" indent="-228600" eaLnBrk="0" hangingPunct="0">
              <a:defRPr sz="2800" b="1">
                <a:solidFill>
                  <a:schemeClr val="tx1"/>
                </a:solidFill>
                <a:latin typeface="Times New Roman" pitchFamily="18" charset="0"/>
                <a:ea typeface="黑体" pitchFamily="2" charset="-122"/>
              </a:defRPr>
            </a:lvl4pPr>
            <a:lvl5pPr marL="2057400" indent="-228600" eaLnBrk="0" hangingPunct="0">
              <a:defRPr sz="28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2" charset="-122"/>
              </a:defRPr>
            </a:lvl9pPr>
          </a:lstStyle>
          <a:p>
            <a:pPr eaLnBrk="1" hangingPunct="1">
              <a:spcBef>
                <a:spcPct val="50000"/>
              </a:spcBef>
            </a:pPr>
            <a:r>
              <a:rPr lang="zh-CN" altLang="en-US" dirty="0"/>
              <a:t>绝热过程：</a:t>
            </a:r>
            <a:endParaRPr lang="zh-CN" altLang="en-US" dirty="0"/>
          </a:p>
        </p:txBody>
      </p:sp>
      <p:grpSp>
        <p:nvGrpSpPr>
          <p:cNvPr id="5" name="Group 15"/>
          <p:cNvGrpSpPr/>
          <p:nvPr/>
        </p:nvGrpSpPr>
        <p:grpSpPr bwMode="auto">
          <a:xfrm>
            <a:off x="3203848" y="3428999"/>
            <a:ext cx="4760913" cy="989013"/>
            <a:chOff x="1111" y="2273"/>
            <a:chExt cx="2999" cy="623"/>
          </a:xfrm>
        </p:grpSpPr>
        <p:graphicFrame>
          <p:nvGraphicFramePr>
            <p:cNvPr id="6" name="Object 12"/>
            <p:cNvGraphicFramePr>
              <a:graphicFrameLocks noChangeAspect="1"/>
            </p:cNvGraphicFramePr>
            <p:nvPr/>
          </p:nvGraphicFramePr>
          <p:xfrm>
            <a:off x="3083" y="2421"/>
            <a:ext cx="1027" cy="301"/>
          </p:xfrm>
          <a:graphic>
            <a:graphicData uri="http://schemas.openxmlformats.org/presentationml/2006/ole">
              <mc:AlternateContent xmlns:mc="http://schemas.openxmlformats.org/markup-compatibility/2006">
                <mc:Choice xmlns:v="urn:schemas-microsoft-com:vml" Requires="v">
                  <p:oleObj spid="_x0000_s222222" name="公式" r:id="rId1" imgW="0" imgH="0" progId="Equation.3">
                    <p:embed/>
                  </p:oleObj>
                </mc:Choice>
                <mc:Fallback>
                  <p:oleObj name="公式" r:id="rId1" imgW="0" imgH="0" progId="Equation.3">
                    <p:embed/>
                    <p:pic>
                      <p:nvPicPr>
                        <p:cNvPr id="0" name="图片 222221"/>
                        <p:cNvPicPr>
                          <a:picLocks noChangeAspect="1" noChangeArrowheads="1"/>
                        </p:cNvPicPr>
                        <p:nvPr/>
                      </p:nvPicPr>
                      <p:blipFill>
                        <a:blip r:embed="rId2"/>
                        <a:srcRect/>
                        <a:stretch>
                          <a:fillRect/>
                        </a:stretch>
                      </p:blipFill>
                      <p:spPr bwMode="auto">
                        <a:xfrm>
                          <a:off x="3083" y="2421"/>
                          <a:ext cx="1027" cy="301"/>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13"/>
            <p:cNvGraphicFramePr>
              <a:graphicFrameLocks noChangeAspect="1"/>
            </p:cNvGraphicFramePr>
            <p:nvPr/>
          </p:nvGraphicFramePr>
          <p:xfrm>
            <a:off x="1111" y="2446"/>
            <a:ext cx="880" cy="302"/>
          </p:xfrm>
          <a:graphic>
            <a:graphicData uri="http://schemas.openxmlformats.org/presentationml/2006/ole">
              <mc:AlternateContent xmlns:mc="http://schemas.openxmlformats.org/markup-compatibility/2006">
                <mc:Choice xmlns:v="urn:schemas-microsoft-com:vml" Requires="v">
                  <p:oleObj spid="_x0000_s222223" name="公式" r:id="rId3" imgW="0" imgH="0" progId="Equation.3">
                    <p:embed/>
                  </p:oleObj>
                </mc:Choice>
                <mc:Fallback>
                  <p:oleObj name="公式" r:id="rId3" imgW="0" imgH="0" progId="Equation.3">
                    <p:embed/>
                    <p:pic>
                      <p:nvPicPr>
                        <p:cNvPr id="0" name="图片 2222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 y="2446"/>
                          <a:ext cx="880" cy="302"/>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14"/>
            <p:cNvSpPr txBox="1">
              <a:spLocks noChangeArrowheads="1"/>
            </p:cNvSpPr>
            <p:nvPr/>
          </p:nvSpPr>
          <p:spPr bwMode="auto">
            <a:xfrm>
              <a:off x="2256" y="2273"/>
              <a:ext cx="907" cy="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800" b="1">
                  <a:solidFill>
                    <a:schemeClr val="tx1"/>
                  </a:solidFill>
                  <a:latin typeface="Times New Roman" pitchFamily="18" charset="0"/>
                  <a:ea typeface="黑体" pitchFamily="2" charset="-122"/>
                </a:defRPr>
              </a:lvl1pPr>
              <a:lvl2pPr marL="742950" indent="-285750" eaLnBrk="0" hangingPunct="0">
                <a:defRPr sz="2800" b="1">
                  <a:solidFill>
                    <a:schemeClr val="tx1"/>
                  </a:solidFill>
                  <a:latin typeface="Times New Roman" pitchFamily="18" charset="0"/>
                  <a:ea typeface="黑体" pitchFamily="2" charset="-122"/>
                </a:defRPr>
              </a:lvl2pPr>
              <a:lvl3pPr marL="1143000" indent="-228600" eaLnBrk="0" hangingPunct="0">
                <a:defRPr sz="2800" b="1">
                  <a:solidFill>
                    <a:schemeClr val="tx1"/>
                  </a:solidFill>
                  <a:latin typeface="Times New Roman" pitchFamily="18" charset="0"/>
                  <a:ea typeface="黑体" pitchFamily="2" charset="-122"/>
                </a:defRPr>
              </a:lvl3pPr>
              <a:lvl4pPr marL="1600200" indent="-228600" eaLnBrk="0" hangingPunct="0">
                <a:defRPr sz="2800" b="1">
                  <a:solidFill>
                    <a:schemeClr val="tx1"/>
                  </a:solidFill>
                  <a:latin typeface="Times New Roman" pitchFamily="18" charset="0"/>
                  <a:ea typeface="黑体" pitchFamily="2" charset="-122"/>
                </a:defRPr>
              </a:lvl4pPr>
              <a:lvl5pPr marL="2057400" indent="-228600" eaLnBrk="0" hangingPunct="0">
                <a:defRPr sz="28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2" charset="-122"/>
                </a:defRPr>
              </a:lvl9pPr>
            </a:lstStyle>
            <a:p>
              <a:pPr eaLnBrk="1" hangingPunct="1">
                <a:lnSpc>
                  <a:spcPct val="80000"/>
                </a:lnSpc>
                <a:spcBef>
                  <a:spcPct val="50000"/>
                </a:spcBef>
              </a:pPr>
              <a:r>
                <a:rPr kumimoji="1" lang="zh-CN" altLang="en-US" dirty="0">
                  <a:solidFill>
                    <a:srgbClr val="FF0000"/>
                  </a:solidFill>
                </a:rPr>
                <a:t>不可逆</a:t>
              </a:r>
              <a:endParaRPr kumimoji="1" lang="zh-CN" altLang="en-US" dirty="0">
                <a:solidFill>
                  <a:srgbClr val="FF0000"/>
                </a:solidFill>
              </a:endParaRPr>
            </a:p>
            <a:p>
              <a:pPr eaLnBrk="1" hangingPunct="1">
                <a:lnSpc>
                  <a:spcPct val="80000"/>
                </a:lnSpc>
                <a:spcBef>
                  <a:spcPct val="50000"/>
                </a:spcBef>
              </a:pPr>
              <a:r>
                <a:rPr kumimoji="1" lang="zh-CN" altLang="en-US" dirty="0">
                  <a:solidFill>
                    <a:srgbClr val="FF0000"/>
                  </a:solidFill>
                </a:rPr>
                <a:t>可　逆</a:t>
              </a:r>
              <a:endParaRPr kumimoji="1" lang="zh-CN" altLang="en-US" dirty="0">
                <a:solidFill>
                  <a:srgbClr val="FF0000"/>
                </a:solidFill>
              </a:endParaRPr>
            </a:p>
          </p:txBody>
        </p:sp>
      </p:grpSp>
      <p:grpSp>
        <p:nvGrpSpPr>
          <p:cNvPr id="9" name="Group 19"/>
          <p:cNvGrpSpPr/>
          <p:nvPr/>
        </p:nvGrpSpPr>
        <p:grpSpPr bwMode="auto">
          <a:xfrm>
            <a:off x="1049502" y="1988840"/>
            <a:ext cx="5716464" cy="1025525"/>
            <a:chOff x="970" y="2512"/>
            <a:chExt cx="3737" cy="691"/>
          </a:xfrm>
        </p:grpSpPr>
        <p:graphicFrame>
          <p:nvGraphicFramePr>
            <p:cNvPr id="10" name="Object 13"/>
            <p:cNvGraphicFramePr>
              <a:graphicFrameLocks noChangeAspect="1"/>
            </p:cNvGraphicFramePr>
            <p:nvPr/>
          </p:nvGraphicFramePr>
          <p:xfrm>
            <a:off x="3582" y="2535"/>
            <a:ext cx="1125" cy="668"/>
          </p:xfrm>
          <a:graphic>
            <a:graphicData uri="http://schemas.openxmlformats.org/presentationml/2006/ole">
              <mc:AlternateContent xmlns:mc="http://schemas.openxmlformats.org/markup-compatibility/2006">
                <mc:Choice xmlns:v="urn:schemas-microsoft-com:vml" Requires="v">
                  <p:oleObj spid="_x0000_s222224" name="公式" r:id="rId5" imgW="0" imgH="0" progId="Equation.3">
                    <p:embed/>
                  </p:oleObj>
                </mc:Choice>
                <mc:Fallback>
                  <p:oleObj name="公式" r:id="rId5" imgW="0" imgH="0" progId="Equation.3">
                    <p:embed/>
                    <p:pic>
                      <p:nvPicPr>
                        <p:cNvPr id="0" name="图片 2222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2" y="2535"/>
                          <a:ext cx="1125" cy="668"/>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4"/>
            <p:cNvGraphicFramePr>
              <a:graphicFrameLocks noChangeAspect="1"/>
            </p:cNvGraphicFramePr>
            <p:nvPr/>
          </p:nvGraphicFramePr>
          <p:xfrm>
            <a:off x="970" y="2512"/>
            <a:ext cx="1443" cy="668"/>
          </p:xfrm>
          <a:graphic>
            <a:graphicData uri="http://schemas.openxmlformats.org/presentationml/2006/ole">
              <mc:AlternateContent xmlns:mc="http://schemas.openxmlformats.org/markup-compatibility/2006">
                <mc:Choice xmlns:v="urn:schemas-microsoft-com:vml" Requires="v">
                  <p:oleObj spid="_x0000_s222225" name="公式" r:id="rId7" imgW="0" imgH="0" progId="Equation.3">
                    <p:embed/>
                  </p:oleObj>
                </mc:Choice>
                <mc:Fallback>
                  <p:oleObj name="公式" r:id="rId7" imgW="0" imgH="0" progId="Equation.3">
                    <p:embed/>
                    <p:pic>
                      <p:nvPicPr>
                        <p:cNvPr id="0" name="图片 2222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0" y="2512"/>
                          <a:ext cx="1443" cy="668"/>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18"/>
            <p:cNvSpPr txBox="1">
              <a:spLocks noChangeArrowheads="1"/>
            </p:cNvSpPr>
            <p:nvPr/>
          </p:nvSpPr>
          <p:spPr bwMode="auto">
            <a:xfrm>
              <a:off x="2483" y="2557"/>
              <a:ext cx="907" cy="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800" b="1">
                  <a:solidFill>
                    <a:schemeClr val="tx1"/>
                  </a:solidFill>
                  <a:latin typeface="Times New Roman" pitchFamily="18" charset="0"/>
                  <a:ea typeface="黑体" pitchFamily="2" charset="-122"/>
                </a:defRPr>
              </a:lvl1pPr>
              <a:lvl2pPr marL="742950" indent="-285750" eaLnBrk="0" hangingPunct="0">
                <a:defRPr sz="2800" b="1">
                  <a:solidFill>
                    <a:schemeClr val="tx1"/>
                  </a:solidFill>
                  <a:latin typeface="Times New Roman" pitchFamily="18" charset="0"/>
                  <a:ea typeface="黑体" pitchFamily="2" charset="-122"/>
                </a:defRPr>
              </a:lvl2pPr>
              <a:lvl3pPr marL="1143000" indent="-228600" eaLnBrk="0" hangingPunct="0">
                <a:defRPr sz="2800" b="1">
                  <a:solidFill>
                    <a:schemeClr val="tx1"/>
                  </a:solidFill>
                  <a:latin typeface="Times New Roman" pitchFamily="18" charset="0"/>
                  <a:ea typeface="黑体" pitchFamily="2" charset="-122"/>
                </a:defRPr>
              </a:lvl3pPr>
              <a:lvl4pPr marL="1600200" indent="-228600" eaLnBrk="0" hangingPunct="0">
                <a:defRPr sz="2800" b="1">
                  <a:solidFill>
                    <a:schemeClr val="tx1"/>
                  </a:solidFill>
                  <a:latin typeface="Times New Roman" pitchFamily="18" charset="0"/>
                  <a:ea typeface="黑体" pitchFamily="2" charset="-122"/>
                </a:defRPr>
              </a:lvl4pPr>
              <a:lvl5pPr marL="2057400" indent="-228600" eaLnBrk="0" hangingPunct="0">
                <a:defRPr sz="28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2" charset="-122"/>
                </a:defRPr>
              </a:lvl9pPr>
            </a:lstStyle>
            <a:p>
              <a:pPr eaLnBrk="1" hangingPunct="1">
                <a:lnSpc>
                  <a:spcPct val="80000"/>
                </a:lnSpc>
                <a:spcBef>
                  <a:spcPct val="50000"/>
                </a:spcBef>
              </a:pPr>
              <a:r>
                <a:rPr kumimoji="1" lang="zh-CN" altLang="en-US">
                  <a:solidFill>
                    <a:srgbClr val="FF0000"/>
                  </a:solidFill>
                </a:rPr>
                <a:t>不可逆</a:t>
              </a:r>
              <a:endParaRPr kumimoji="1" lang="zh-CN" altLang="en-US">
                <a:solidFill>
                  <a:srgbClr val="FF0000"/>
                </a:solidFill>
              </a:endParaRPr>
            </a:p>
            <a:p>
              <a:pPr eaLnBrk="1" hangingPunct="1">
                <a:lnSpc>
                  <a:spcPct val="80000"/>
                </a:lnSpc>
                <a:spcBef>
                  <a:spcPct val="50000"/>
                </a:spcBef>
              </a:pPr>
              <a:r>
                <a:rPr kumimoji="1" lang="zh-CN" altLang="en-US">
                  <a:solidFill>
                    <a:srgbClr val="FF0000"/>
                  </a:solidFill>
                </a:rPr>
                <a:t>可　逆</a:t>
              </a:r>
              <a:endParaRPr kumimoji="1" lang="zh-CN" altLang="en-US">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9644" y="3458080"/>
            <a:ext cx="8686800" cy="4525963"/>
          </a:xfrm>
        </p:spPr>
        <p:txBody>
          <a:bodyPr rtlCol="0">
            <a:normAutofit/>
          </a:bodyPr>
          <a:lstStyle/>
          <a:p>
            <a:pPr marL="6350" indent="-6350">
              <a:lnSpc>
                <a:spcPct val="130000"/>
              </a:lnSpc>
              <a:spcBef>
                <a:spcPct val="5000"/>
              </a:spcBef>
              <a:buClr>
                <a:schemeClr val="tx1"/>
              </a:buClr>
              <a:buFont typeface="Wingdings" charset="2"/>
              <a:buChar char="l"/>
              <a:defRPr/>
            </a:pPr>
            <a:r>
              <a:rPr lang="zh-CN" altLang="en-US" sz="2400" b="1" dirty="0">
                <a:solidFill>
                  <a:srgbClr val="0000FF"/>
                </a:solidFill>
                <a:latin typeface="Times New Roman" pitchFamily="18" charset="0"/>
              </a:rPr>
              <a:t>隔离系统可能</a:t>
            </a:r>
            <a:r>
              <a:rPr lang="zh-CN" altLang="en-US" sz="2400" b="1" dirty="0" smtClean="0">
                <a:solidFill>
                  <a:srgbClr val="0000FF"/>
                </a:solidFill>
                <a:latin typeface="Times New Roman" pitchFamily="18" charset="0"/>
              </a:rPr>
              <a:t>发生的</a:t>
            </a:r>
            <a:r>
              <a:rPr lang="zh-CN" altLang="en-US" sz="2400" b="1" dirty="0">
                <a:solidFill>
                  <a:srgbClr val="0000FF"/>
                </a:solidFill>
                <a:latin typeface="Times New Roman" pitchFamily="18" charset="0"/>
              </a:rPr>
              <a:t>过程就是</a:t>
            </a:r>
            <a:r>
              <a:rPr lang="zh-CN" altLang="en-US" sz="2400" b="1" dirty="0" smtClean="0">
                <a:solidFill>
                  <a:srgbClr val="0000FF"/>
                </a:solidFill>
                <a:latin typeface="Times New Roman" pitchFamily="18" charset="0"/>
              </a:rPr>
              <a:t>自发过程，即不可逆过程 ，不可逆过程的方向就是自发过程的方向，隔离系统</a:t>
            </a:r>
            <a:r>
              <a:rPr lang="zh-CN" altLang="en-US" sz="2400" b="1" dirty="0">
                <a:solidFill>
                  <a:srgbClr val="0000FF"/>
                </a:solidFill>
                <a:latin typeface="Times New Roman" pitchFamily="18" charset="0"/>
              </a:rPr>
              <a:t>的可逆过程</a:t>
            </a:r>
            <a:r>
              <a:rPr lang="zh-CN" altLang="en-US" sz="2400" b="1" dirty="0" smtClean="0">
                <a:solidFill>
                  <a:srgbClr val="0000FF"/>
                </a:solidFill>
                <a:latin typeface="Times New Roman" pitchFamily="18" charset="0"/>
              </a:rPr>
              <a:t>就是平衡。所以判断隔离系统是否可逆，就是判断是否自发或平衡。</a:t>
            </a:r>
            <a:endParaRPr lang="zh-CN" altLang="en-US" sz="2400" b="1" dirty="0">
              <a:solidFill>
                <a:srgbClr val="0000FF"/>
              </a:solidFill>
              <a:latin typeface="Times New Roman" pitchFamily="18" charset="0"/>
            </a:endParaRPr>
          </a:p>
          <a:p>
            <a:pPr eaLnBrk="1" fontAlgn="auto" hangingPunct="1">
              <a:spcAft>
                <a:spcPts val="0"/>
              </a:spcAft>
              <a:buFont typeface="Arial" charset="0"/>
              <a:buChar char="•"/>
              <a:defRPr/>
            </a:pPr>
            <a:endParaRPr lang="en-US" altLang="zh-CN" sz="2400" b="1" dirty="0" smtClean="0">
              <a:latin typeface="宋体" charset="-122"/>
              <a:sym typeface="Symbol" pitchFamily="18" charset="2"/>
            </a:endParaRPr>
          </a:p>
          <a:p>
            <a:pPr marL="0" indent="0">
              <a:buNone/>
              <a:defRPr/>
            </a:pPr>
            <a:r>
              <a:rPr lang="zh-CN" altLang="en-US" sz="2400" b="1" dirty="0">
                <a:latin typeface="宋体" charset="-122"/>
                <a:sym typeface="Symbol" pitchFamily="18" charset="2"/>
              </a:rPr>
              <a:t>    </a:t>
            </a:r>
            <a:r>
              <a:rPr lang="zh-CN" altLang="en-US" sz="2400" b="1" dirty="0" smtClean="0">
                <a:latin typeface="宋体" charset="-122"/>
                <a:sym typeface="Symbol" pitchFamily="18" charset="2"/>
              </a:rPr>
              <a:t>       </a:t>
            </a:r>
            <a:r>
              <a:rPr lang="zh-CN" altLang="en-US" sz="2800" b="1" dirty="0" smtClean="0">
                <a:latin typeface="宋体" charset="-122"/>
                <a:sym typeface="Symbol" pitchFamily="18" charset="2"/>
              </a:rPr>
              <a:t></a:t>
            </a:r>
            <a:r>
              <a:rPr lang="en-US" altLang="zh-CN" sz="2800" b="1" dirty="0" smtClean="0">
                <a:latin typeface="宋体" charset="-122"/>
                <a:sym typeface="Symbol" pitchFamily="18" charset="2"/>
              </a:rPr>
              <a:t> </a:t>
            </a:r>
            <a:r>
              <a:rPr lang="en-US" altLang="zh-CN" sz="2800" b="1" dirty="0">
                <a:latin typeface="宋体" charset="-122"/>
                <a:sym typeface="Symbol" pitchFamily="18" charset="2"/>
              </a:rPr>
              <a:t>S(</a:t>
            </a:r>
            <a:r>
              <a:rPr lang="zh-CN" altLang="en-US" sz="2800" b="1" dirty="0">
                <a:latin typeface="宋体" charset="-122"/>
              </a:rPr>
              <a:t>隔</a:t>
            </a:r>
            <a:r>
              <a:rPr lang="zh-CN" altLang="en-US" sz="2800" b="1" dirty="0">
                <a:latin typeface="宋体" charset="-122"/>
                <a:sym typeface="Symbol" pitchFamily="18" charset="2"/>
              </a:rPr>
              <a:t>)</a:t>
            </a:r>
            <a:r>
              <a:rPr lang="zh-CN" altLang="en-US" sz="2800" b="1" dirty="0">
                <a:latin typeface="宋体" charset="-122"/>
              </a:rPr>
              <a:t>≥</a:t>
            </a:r>
            <a:r>
              <a:rPr lang="en-US" altLang="zh-CN" sz="2800" b="1" dirty="0" smtClean="0">
                <a:latin typeface="宋体" charset="-122"/>
              </a:rPr>
              <a:t>0</a:t>
            </a:r>
            <a:endParaRPr lang="en-US" altLang="zh-CN" sz="2800" b="1" dirty="0" smtClean="0">
              <a:latin typeface="宋体" charset="-122"/>
            </a:endParaRPr>
          </a:p>
          <a:p>
            <a:pPr marL="0" indent="0">
              <a:buNone/>
              <a:defRPr/>
            </a:pPr>
            <a:r>
              <a:rPr lang="zh-CN" altLang="en-US" sz="2800" b="1" dirty="0" smtClean="0">
                <a:latin typeface="宋体" charset="-122"/>
                <a:sym typeface="Symbol" pitchFamily="18" charset="2"/>
              </a:rPr>
              <a:t>微小过程</a:t>
            </a:r>
            <a:r>
              <a:rPr lang="zh-CN" altLang="en-US" sz="2800" b="1" dirty="0">
                <a:latin typeface="宋体" charset="-122"/>
                <a:sym typeface="Symbol" pitchFamily="18" charset="2"/>
              </a:rPr>
              <a:t>：</a:t>
            </a:r>
            <a:r>
              <a:rPr lang="en-US" altLang="zh-CN" sz="2800" b="1" dirty="0" err="1" smtClean="0">
                <a:latin typeface="宋体" charset="-122"/>
                <a:sym typeface="Symbol" pitchFamily="18" charset="2"/>
              </a:rPr>
              <a:t>dS</a:t>
            </a:r>
            <a:r>
              <a:rPr lang="en-US" altLang="zh-CN" sz="2800" b="1" dirty="0">
                <a:latin typeface="宋体" charset="-122"/>
                <a:sym typeface="Symbol" pitchFamily="18" charset="2"/>
              </a:rPr>
              <a:t>(</a:t>
            </a:r>
            <a:r>
              <a:rPr lang="zh-CN" altLang="en-US" sz="2800" b="1" dirty="0">
                <a:latin typeface="宋体" charset="-122"/>
              </a:rPr>
              <a:t>隔</a:t>
            </a:r>
            <a:r>
              <a:rPr lang="zh-CN" altLang="en-US" sz="2800" b="1" dirty="0">
                <a:latin typeface="宋体" charset="-122"/>
                <a:sym typeface="Symbol" pitchFamily="18" charset="2"/>
              </a:rPr>
              <a:t>)</a:t>
            </a:r>
            <a:r>
              <a:rPr lang="zh-CN" altLang="en-US" sz="2800" b="1" dirty="0">
                <a:latin typeface="宋体" charset="-122"/>
              </a:rPr>
              <a:t>≥</a:t>
            </a:r>
            <a:r>
              <a:rPr lang="zh-CN" altLang="en-US" sz="2800" b="1" dirty="0" smtClean="0">
                <a:latin typeface="宋体" charset="-122"/>
                <a:sym typeface="Symbol" pitchFamily="18" charset="2"/>
              </a:rPr>
              <a:t>0</a:t>
            </a:r>
            <a:endParaRPr lang="zh-CN" altLang="en-US" sz="2800" b="1" dirty="0" smtClean="0">
              <a:latin typeface="宋体" charset="-122"/>
              <a:sym typeface="Symbol" pitchFamily="18" charset="2"/>
            </a:endParaRPr>
          </a:p>
          <a:p>
            <a:pPr marL="0" indent="0" eaLnBrk="1" fontAlgn="auto" hangingPunct="1">
              <a:spcAft>
                <a:spcPts val="0"/>
              </a:spcAft>
              <a:buNone/>
              <a:defRPr/>
            </a:pPr>
            <a:r>
              <a:rPr lang="zh-CN" altLang="en-US" sz="2400" dirty="0" smtClean="0">
                <a:latin typeface="宋体" charset="-122"/>
                <a:sym typeface="Symbol" pitchFamily="18" charset="2"/>
              </a:rPr>
              <a:t>，</a:t>
            </a:r>
            <a:endParaRPr lang="zh-CN" altLang="en-US" sz="2400" b="1" dirty="0" smtClean="0">
              <a:latin typeface="宋体" charset="-122"/>
              <a:sym typeface="Symbol" pitchFamily="18" charset="2"/>
            </a:endParaRPr>
          </a:p>
        </p:txBody>
      </p:sp>
      <p:sp>
        <p:nvSpPr>
          <p:cNvPr id="63491" name="Text Box 8"/>
          <p:cNvSpPr txBox="1">
            <a:spLocks noChangeArrowheads="1"/>
          </p:cNvSpPr>
          <p:nvPr/>
        </p:nvSpPr>
        <p:spPr bwMode="auto">
          <a:xfrm>
            <a:off x="4382080" y="5589240"/>
            <a:ext cx="3659356" cy="707886"/>
          </a:xfrm>
          <a:prstGeom prst="rect">
            <a:avLst/>
          </a:prstGeom>
          <a:noFill/>
          <a:ln w="9525">
            <a:noFill/>
            <a:miter lim="800000"/>
          </a:ln>
        </p:spPr>
        <p:txBody>
          <a:bodyPr wrap="square">
            <a:spAutoFit/>
          </a:bodyPr>
          <a:lstStyle/>
          <a:p>
            <a:r>
              <a:rPr lang="zh-CN" altLang="en-US" sz="2000" b="1" dirty="0" smtClean="0">
                <a:latin typeface="Times New Roman" pitchFamily="18" charset="0"/>
                <a:sym typeface="Symbol" pitchFamily="18" charset="2"/>
              </a:rPr>
              <a:t>大于号时，不</a:t>
            </a:r>
            <a:r>
              <a:rPr lang="zh-CN" altLang="en-US" sz="2000" b="1" dirty="0">
                <a:latin typeface="Times New Roman" pitchFamily="18" charset="0"/>
                <a:sym typeface="Symbol" pitchFamily="18" charset="2"/>
              </a:rPr>
              <a:t>可逆   ，</a:t>
            </a:r>
            <a:r>
              <a:rPr kumimoji="1" lang="zh-CN" altLang="en-US" sz="2000" b="1" dirty="0">
                <a:latin typeface="华文宋体"/>
                <a:ea typeface="华文宋体"/>
                <a:cs typeface="华文宋体"/>
                <a:sym typeface="Symbol" pitchFamily="18" charset="2"/>
              </a:rPr>
              <a:t>自发</a:t>
            </a:r>
            <a:endParaRPr lang="zh-CN" altLang="en-US" sz="2000" b="1" dirty="0">
              <a:latin typeface="Times New Roman" pitchFamily="18" charset="0"/>
              <a:sym typeface="Symbol" pitchFamily="18" charset="2"/>
            </a:endParaRPr>
          </a:p>
          <a:p>
            <a:r>
              <a:rPr lang="zh-CN" altLang="en-US" sz="2000" b="1" dirty="0">
                <a:latin typeface="Times New Roman" pitchFamily="18" charset="0"/>
                <a:sym typeface="Symbol" pitchFamily="18" charset="2"/>
              </a:rPr>
              <a:t>  </a:t>
            </a:r>
            <a:r>
              <a:rPr lang="zh-CN" altLang="en-US" sz="2000" b="1" dirty="0" smtClean="0">
                <a:latin typeface="Times New Roman" pitchFamily="18" charset="0"/>
                <a:sym typeface="Symbol" pitchFamily="18" charset="2"/>
              </a:rPr>
              <a:t>等号时，    可逆     </a:t>
            </a:r>
            <a:r>
              <a:rPr lang="zh-CN" altLang="en-US" sz="2000" b="1" dirty="0">
                <a:latin typeface="Times New Roman" pitchFamily="18" charset="0"/>
                <a:sym typeface="Symbol" pitchFamily="18" charset="2"/>
              </a:rPr>
              <a:t>，</a:t>
            </a:r>
            <a:r>
              <a:rPr kumimoji="1" lang="zh-CN" altLang="en-US" sz="2000" b="1" dirty="0">
                <a:latin typeface="华文宋体"/>
                <a:ea typeface="华文宋体"/>
                <a:cs typeface="华文宋体"/>
                <a:sym typeface="Symbol" pitchFamily="18" charset="2"/>
              </a:rPr>
              <a:t>平衡</a:t>
            </a:r>
            <a:endParaRPr kumimoji="1" lang="zh-CN" altLang="en-US" sz="2000" b="1" dirty="0">
              <a:latin typeface="华文宋体"/>
              <a:ea typeface="华文宋体"/>
              <a:cs typeface="华文宋体"/>
              <a:sym typeface="Symbol" pitchFamily="18" charset="2"/>
            </a:endParaRPr>
          </a:p>
        </p:txBody>
      </p:sp>
      <p:sp>
        <p:nvSpPr>
          <p:cNvPr id="5" name="矩形 4"/>
          <p:cNvSpPr/>
          <p:nvPr/>
        </p:nvSpPr>
        <p:spPr>
          <a:xfrm>
            <a:off x="251520" y="620688"/>
            <a:ext cx="8208912" cy="2973122"/>
          </a:xfrm>
          <a:prstGeom prst="rect">
            <a:avLst/>
          </a:prstGeom>
        </p:spPr>
        <p:txBody>
          <a:bodyPr wrap="square">
            <a:spAutoFit/>
          </a:bodyPr>
          <a:lstStyle/>
          <a:p>
            <a:pPr marL="6350" indent="-6350" fontAlgn="auto">
              <a:lnSpc>
                <a:spcPct val="130000"/>
              </a:lnSpc>
              <a:spcAft>
                <a:spcPts val="0"/>
              </a:spcAft>
              <a:defRPr/>
            </a:pPr>
            <a:r>
              <a:rPr lang="zh-CN" altLang="en-US" sz="2400" b="1" dirty="0" smtClean="0">
                <a:latin typeface="Times New Roman" pitchFamily="18" charset="0"/>
              </a:rPr>
              <a:t>（</a:t>
            </a:r>
            <a:r>
              <a:rPr lang="en-US" altLang="zh-CN" sz="2400" b="1" dirty="0" smtClean="0">
                <a:latin typeface="Times New Roman" pitchFamily="18" charset="0"/>
              </a:rPr>
              <a:t>2</a:t>
            </a:r>
            <a:r>
              <a:rPr lang="zh-CN" altLang="en-US" sz="2400" b="1" dirty="0" smtClean="0">
                <a:latin typeface="Times New Roman" pitchFamily="18" charset="0"/>
              </a:rPr>
              <a:t>）</a:t>
            </a:r>
            <a:r>
              <a:rPr lang="en-US" altLang="zh-CN" sz="2400" b="1" dirty="0" smtClean="0">
                <a:solidFill>
                  <a:srgbClr val="000000"/>
                </a:solidFill>
                <a:latin typeface="Times New Roman" pitchFamily="18" charset="0"/>
              </a:rPr>
              <a:t> </a:t>
            </a:r>
            <a:r>
              <a:rPr lang="en-US" altLang="zh-CN" sz="2400" b="1" dirty="0" err="1">
                <a:solidFill>
                  <a:srgbClr val="000000"/>
                </a:solidFill>
                <a:latin typeface="Times New Roman" pitchFamily="18" charset="0"/>
              </a:rPr>
              <a:t>clausius</a:t>
            </a:r>
            <a:r>
              <a:rPr lang="zh-CN" altLang="en-US" sz="2400" b="1" dirty="0">
                <a:solidFill>
                  <a:srgbClr val="000000"/>
                </a:solidFill>
                <a:latin typeface="Times New Roman" pitchFamily="18" charset="0"/>
              </a:rPr>
              <a:t>不等式用于</a:t>
            </a:r>
            <a:r>
              <a:rPr lang="zh-CN" altLang="en-US" sz="2400" b="1" dirty="0" smtClean="0">
                <a:solidFill>
                  <a:srgbClr val="C00000"/>
                </a:solidFill>
                <a:latin typeface="Times New Roman" pitchFamily="18" charset="0"/>
                <a:sym typeface="Symbol" pitchFamily="18" charset="2"/>
              </a:rPr>
              <a:t>隔离系统（</a:t>
            </a:r>
            <a:r>
              <a:rPr lang="zh-CN" altLang="en-US" sz="2400" b="1" dirty="0">
                <a:solidFill>
                  <a:srgbClr val="C00000"/>
                </a:solidFill>
                <a:latin typeface="Times New Roman" pitchFamily="18" charset="0"/>
                <a:sym typeface="Symbol" pitchFamily="18" charset="2"/>
              </a:rPr>
              <a:t>隔离系统的熵</a:t>
            </a:r>
            <a:r>
              <a:rPr lang="zh-CN" altLang="en-US" sz="2400" b="1" dirty="0" smtClean="0">
                <a:solidFill>
                  <a:srgbClr val="C00000"/>
                </a:solidFill>
                <a:latin typeface="Times New Roman" pitchFamily="18" charset="0"/>
                <a:sym typeface="Symbol" pitchFamily="18" charset="2"/>
              </a:rPr>
              <a:t>判据）</a:t>
            </a:r>
            <a:endParaRPr lang="en-US" altLang="zh-CN" sz="2400" b="1" dirty="0" smtClean="0">
              <a:solidFill>
                <a:srgbClr val="C00000"/>
              </a:solidFill>
              <a:latin typeface="Times New Roman" pitchFamily="18" charset="0"/>
              <a:sym typeface="Symbol" pitchFamily="18" charset="2"/>
            </a:endParaRPr>
          </a:p>
          <a:p>
            <a:pPr marL="6350" indent="-6350" fontAlgn="auto">
              <a:lnSpc>
                <a:spcPct val="130000"/>
              </a:lnSpc>
              <a:spcAft>
                <a:spcPts val="0"/>
              </a:spcAft>
              <a:defRPr/>
            </a:pPr>
            <a:r>
              <a:rPr lang="zh-CN" altLang="en-US" sz="2400" b="1" dirty="0" smtClean="0">
                <a:latin typeface="Times New Roman" pitchFamily="18" charset="0"/>
                <a:sym typeface="Symbol" pitchFamily="18" charset="2"/>
              </a:rPr>
              <a:t>由于隔离系统与环境没有任何能量交换，进行</a:t>
            </a:r>
            <a:r>
              <a:rPr lang="zh-CN" altLang="en-US" sz="2400" b="1" dirty="0">
                <a:latin typeface="Times New Roman" pitchFamily="18" charset="0"/>
                <a:sym typeface="Symbol" pitchFamily="18" charset="2"/>
              </a:rPr>
              <a:t>的任何</a:t>
            </a:r>
            <a:r>
              <a:rPr lang="zh-CN" altLang="en-US" sz="2400" b="1" dirty="0" smtClean="0">
                <a:latin typeface="Times New Roman" pitchFamily="18" charset="0"/>
                <a:sym typeface="Symbol" pitchFamily="18" charset="2"/>
              </a:rPr>
              <a:t>过程必然</a:t>
            </a:r>
            <a:r>
              <a:rPr lang="zh-CN" altLang="en-US" sz="2400" b="1" dirty="0">
                <a:latin typeface="Times New Roman" pitchFamily="18" charset="0"/>
                <a:sym typeface="Symbol" pitchFamily="18" charset="2"/>
              </a:rPr>
              <a:t>是</a:t>
            </a:r>
            <a:r>
              <a:rPr lang="zh-CN" altLang="en-US" sz="2400" b="1" dirty="0">
                <a:latin typeface="Times New Roman" pitchFamily="18" charset="0"/>
              </a:rPr>
              <a:t>绝热的。</a:t>
            </a:r>
            <a:endParaRPr lang="zh-CN" altLang="en-US" sz="2400" b="1" dirty="0">
              <a:latin typeface="Times New Roman" pitchFamily="18" charset="0"/>
            </a:endParaRPr>
          </a:p>
          <a:p>
            <a:pPr marL="6350" indent="-6350" fontAlgn="auto">
              <a:lnSpc>
                <a:spcPct val="130000"/>
              </a:lnSpc>
              <a:spcAft>
                <a:spcPts val="0"/>
              </a:spcAft>
              <a:buClr>
                <a:schemeClr val="tx1"/>
              </a:buClr>
              <a:buFont typeface="Wingdings" charset="2"/>
              <a:buChar char="l"/>
              <a:defRPr/>
            </a:pPr>
            <a:r>
              <a:rPr lang="zh-CN" altLang="en-US" sz="2400" b="1" dirty="0">
                <a:latin typeface="Times New Roman" pitchFamily="18" charset="0"/>
              </a:rPr>
              <a:t>所以</a:t>
            </a:r>
            <a:r>
              <a:rPr lang="zh-CN" altLang="en-US" sz="2400" b="1" dirty="0">
                <a:latin typeface="Times New Roman" pitchFamily="18" charset="0"/>
                <a:sym typeface="Symbol" pitchFamily="18" charset="2"/>
              </a:rPr>
              <a:t>隔离系统一切可能发生的过程，均向着熵增大的方向进行，直至熵达到该条件下的极大值。任何可能的过程均不会使</a:t>
            </a:r>
            <a:r>
              <a:rPr lang="zh-CN" altLang="en-US" sz="2400" b="1" dirty="0">
                <a:latin typeface="Times New Roman" pitchFamily="18" charset="0"/>
              </a:rPr>
              <a:t>隔离系统的</a:t>
            </a:r>
            <a:r>
              <a:rPr lang="zh-CN" altLang="en-US" sz="2400" b="1" dirty="0">
                <a:latin typeface="Times New Roman" pitchFamily="18" charset="0"/>
                <a:sym typeface="Symbol" pitchFamily="18" charset="2"/>
              </a:rPr>
              <a:t>熵减小</a:t>
            </a:r>
            <a:r>
              <a:rPr lang="zh-CN" altLang="en-US" sz="2400" b="1" dirty="0" smtClean="0">
                <a:latin typeface="Times New Roman" pitchFamily="18" charset="0"/>
                <a:sym typeface="Symbol" pitchFamily="18" charset="2"/>
              </a:rPr>
              <a:t>。即</a:t>
            </a:r>
            <a:r>
              <a:rPr lang="zh-CN" altLang="en-US" sz="2400" b="1" dirty="0" smtClean="0">
                <a:solidFill>
                  <a:srgbClr val="C00000"/>
                </a:solidFill>
                <a:latin typeface="Times New Roman" pitchFamily="18" charset="0"/>
                <a:sym typeface="Symbol" pitchFamily="18" charset="2"/>
              </a:rPr>
              <a:t>熵增原理的另一种说法</a:t>
            </a:r>
            <a:r>
              <a:rPr lang="zh-CN" altLang="en-US" sz="2400" b="1" dirty="0" smtClean="0">
                <a:latin typeface="Times New Roman" pitchFamily="18" charset="0"/>
                <a:sym typeface="Symbol" pitchFamily="18" charset="2"/>
              </a:rPr>
              <a:t>。</a:t>
            </a:r>
            <a:endParaRPr lang="zh-CN" altLang="en-US" sz="2400" b="1" dirty="0">
              <a:latin typeface="Times New Roman" pitchFamily="18" charset="0"/>
              <a:sym typeface="Symbol" pitchFamily="18" charset="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48830" y="1645140"/>
            <a:ext cx="1723549" cy="707886"/>
          </a:xfrm>
          <a:prstGeom prst="rect">
            <a:avLst/>
          </a:prstGeom>
        </p:spPr>
        <p:txBody>
          <a:bodyPr wrap="none">
            <a:spAutoFit/>
          </a:bodyPr>
          <a:lstStyle/>
          <a:p>
            <a:r>
              <a:rPr kumimoji="1" lang="zh-CN" altLang="en-US" sz="4000" b="1" dirty="0">
                <a:solidFill>
                  <a:srgbClr val="FF0000"/>
                </a:solidFill>
                <a:latin typeface="华文行楷" pitchFamily="2" charset="-122"/>
                <a:ea typeface="华文行楷" pitchFamily="2" charset="-122"/>
                <a:cs typeface="华文行楷" pitchFamily="2" charset="-122"/>
                <a:sym typeface="Symbol" pitchFamily="18" charset="2"/>
              </a:rPr>
              <a:t>熵判据</a:t>
            </a:r>
            <a:endParaRPr lang="zh-CN" altLang="en-US" sz="4000" dirty="0">
              <a:solidFill>
                <a:srgbClr val="FF0000"/>
              </a:solidFill>
            </a:endParaRPr>
          </a:p>
        </p:txBody>
      </p:sp>
      <p:sp>
        <p:nvSpPr>
          <p:cNvPr id="6" name="Rectangle 12"/>
          <p:cNvSpPr>
            <a:spLocks noChangeArrowheads="1"/>
          </p:cNvSpPr>
          <p:nvPr/>
        </p:nvSpPr>
        <p:spPr bwMode="auto">
          <a:xfrm>
            <a:off x="1043608" y="2708920"/>
            <a:ext cx="5904656" cy="584775"/>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9525">
            <a:solidFill>
              <a:srgbClr val="FF0000"/>
            </a:solidFill>
            <a:miter lim="800000"/>
          </a:ln>
          <a:effectLst/>
        </p:spPr>
        <p:txBody>
          <a:bodyPr wrap="square">
            <a:spAutoFit/>
          </a:bodyPr>
          <a:lstStyle/>
          <a:p>
            <a:pPr algn="ctr">
              <a:defRPr/>
            </a:pPr>
            <a:r>
              <a:rPr lang="en-US" altLang="zh-CN" sz="3200" dirty="0">
                <a:sym typeface="Symbol" pitchFamily="18" charset="2"/>
              </a:rPr>
              <a:t>S(</a:t>
            </a:r>
            <a:r>
              <a:rPr lang="zh-CN" altLang="en-US" sz="3200" dirty="0"/>
              <a:t>隔</a:t>
            </a:r>
            <a:r>
              <a:rPr lang="en-US" altLang="zh-CN" sz="3200" dirty="0">
                <a:sym typeface="Symbol" pitchFamily="18" charset="2"/>
              </a:rPr>
              <a:t>)=S(</a:t>
            </a:r>
            <a:r>
              <a:rPr lang="zh-CN" altLang="en-US" sz="3200" dirty="0"/>
              <a:t>系统</a:t>
            </a:r>
            <a:r>
              <a:rPr lang="en-US" altLang="zh-CN" sz="3200" dirty="0">
                <a:sym typeface="Symbol" pitchFamily="18" charset="2"/>
              </a:rPr>
              <a:t>)+S(</a:t>
            </a:r>
            <a:r>
              <a:rPr lang="zh-CN" altLang="en-US" sz="3200" dirty="0">
                <a:sym typeface="Symbol" pitchFamily="18" charset="2"/>
              </a:rPr>
              <a:t>环境</a:t>
            </a:r>
            <a:r>
              <a:rPr lang="en-US" altLang="zh-CN" sz="3200" dirty="0">
                <a:sym typeface="Symbol" pitchFamily="18" charset="2"/>
              </a:rPr>
              <a:t>)</a:t>
            </a:r>
            <a:r>
              <a:rPr lang="en-US" altLang="zh-CN" sz="3200" dirty="0"/>
              <a:t>≥</a:t>
            </a:r>
            <a:r>
              <a:rPr lang="en-US" altLang="zh-CN" sz="3200" dirty="0">
                <a:sym typeface="Symbol" pitchFamily="18" charset="2"/>
              </a:rPr>
              <a:t>0</a:t>
            </a:r>
            <a:endParaRPr lang="en-US" altLang="zh-CN" sz="3200" dirty="0">
              <a:sym typeface="Symbol" pitchFamily="18" charset="2"/>
            </a:endParaRPr>
          </a:p>
        </p:txBody>
      </p:sp>
      <p:sp>
        <p:nvSpPr>
          <p:cNvPr id="7" name="Rectangle 9"/>
          <p:cNvSpPr>
            <a:spLocks noChangeArrowheads="1"/>
          </p:cNvSpPr>
          <p:nvPr/>
        </p:nvSpPr>
        <p:spPr bwMode="auto">
          <a:xfrm>
            <a:off x="1043608" y="3659540"/>
            <a:ext cx="7714380" cy="1569660"/>
          </a:xfrm>
          <a:prstGeom prst="rect">
            <a:avLst/>
          </a:prstGeom>
          <a:noFill/>
          <a:ln w="9525">
            <a:noFill/>
            <a:miter lim="800000"/>
          </a:ln>
        </p:spPr>
        <p:txBody>
          <a:bodyPr wrap="square" anchor="b">
            <a:spAutoFit/>
          </a:bodyPr>
          <a:lstStyle/>
          <a:p>
            <a:r>
              <a:rPr kumimoji="1" lang="zh-CN" altLang="en-US" sz="3200" b="1" dirty="0" smtClean="0">
                <a:solidFill>
                  <a:srgbClr val="0000CC"/>
                </a:solidFill>
                <a:latin typeface="华文行楷" pitchFamily="2" charset="-122"/>
                <a:ea typeface="华文行楷" pitchFamily="2" charset="-122"/>
                <a:cs typeface="华文行楷" pitchFamily="2" charset="-122"/>
                <a:sym typeface="Symbol" pitchFamily="18" charset="2"/>
              </a:rPr>
              <a:t>注意：</a:t>
            </a:r>
            <a:r>
              <a:rPr kumimoji="1" lang="en-US" altLang="zh-CN" sz="3200" b="1" dirty="0" smtClean="0">
                <a:solidFill>
                  <a:srgbClr val="0000CC"/>
                </a:solidFill>
                <a:latin typeface="华文行楷" pitchFamily="2" charset="-122"/>
                <a:ea typeface="华文行楷" pitchFamily="2" charset="-122"/>
                <a:cs typeface="华文行楷" pitchFamily="2" charset="-122"/>
                <a:sym typeface="Symbol" pitchFamily="18" charset="2"/>
              </a:rPr>
              <a:t>1</a:t>
            </a:r>
            <a:r>
              <a:rPr kumimoji="1" lang="zh-CN" altLang="en-US" sz="3200" b="1" dirty="0" smtClean="0">
                <a:solidFill>
                  <a:srgbClr val="0000CC"/>
                </a:solidFill>
                <a:latin typeface="华文行楷" pitchFamily="2" charset="-122"/>
                <a:ea typeface="华文行楷" pitchFamily="2" charset="-122"/>
                <a:cs typeface="华文行楷" pitchFamily="2" charset="-122"/>
                <a:sym typeface="Symbol" pitchFamily="18" charset="2"/>
              </a:rPr>
              <a:t>、熵</a:t>
            </a:r>
            <a:r>
              <a:rPr kumimoji="1" lang="zh-CN" altLang="en-US" sz="3200" b="1" dirty="0">
                <a:solidFill>
                  <a:srgbClr val="0000CC"/>
                </a:solidFill>
                <a:latin typeface="华文行楷" pitchFamily="2" charset="-122"/>
                <a:ea typeface="华文行楷" pitchFamily="2" charset="-122"/>
                <a:cs typeface="华文行楷" pitchFamily="2" charset="-122"/>
                <a:sym typeface="Symbol" pitchFamily="18" charset="2"/>
              </a:rPr>
              <a:t>判据</a:t>
            </a:r>
            <a:r>
              <a:rPr lang="zh-CN" altLang="en-US" sz="3200" dirty="0">
                <a:solidFill>
                  <a:srgbClr val="0000CC"/>
                </a:solidFill>
                <a:latin typeface="华文行楷" pitchFamily="2" charset="-122"/>
                <a:ea typeface="华文行楷" pitchFamily="2" charset="-122"/>
                <a:cs typeface="华文行楷" pitchFamily="2" charset="-122"/>
                <a:sym typeface="Symbol" pitchFamily="18" charset="2"/>
              </a:rPr>
              <a:t>适用于</a:t>
            </a:r>
            <a:r>
              <a:rPr lang="zh-CN" altLang="en-US" sz="3200" dirty="0" smtClean="0">
                <a:solidFill>
                  <a:srgbClr val="0000CC"/>
                </a:solidFill>
                <a:latin typeface="华文行楷" pitchFamily="2" charset="-122"/>
                <a:ea typeface="华文行楷" pitchFamily="2" charset="-122"/>
                <a:cs typeface="华文行楷" pitchFamily="2" charset="-122"/>
                <a:sym typeface="Symbol" pitchFamily="18" charset="2"/>
              </a:rPr>
              <a:t>绝热过程</a:t>
            </a:r>
            <a:endParaRPr lang="en-US" altLang="zh-CN" sz="3200" dirty="0" smtClean="0">
              <a:solidFill>
                <a:srgbClr val="0000CC"/>
              </a:solidFill>
              <a:latin typeface="华文行楷" pitchFamily="2" charset="-122"/>
              <a:ea typeface="华文行楷" pitchFamily="2" charset="-122"/>
              <a:cs typeface="华文行楷" pitchFamily="2" charset="-122"/>
              <a:sym typeface="Symbol" pitchFamily="18" charset="2"/>
            </a:endParaRPr>
          </a:p>
          <a:p>
            <a:r>
              <a:rPr kumimoji="1" lang="en-US" altLang="zh-CN" sz="3200" b="1" dirty="0" smtClean="0">
                <a:solidFill>
                  <a:srgbClr val="0000CC"/>
                </a:solidFill>
                <a:latin typeface="华文行楷" pitchFamily="2" charset="-122"/>
                <a:ea typeface="华文行楷" pitchFamily="2" charset="-122"/>
                <a:cs typeface="华文行楷" pitchFamily="2" charset="-122"/>
                <a:sym typeface="Symbol" pitchFamily="18" charset="2"/>
              </a:rPr>
              <a:t>            2</a:t>
            </a:r>
            <a:r>
              <a:rPr kumimoji="1" lang="zh-CN" altLang="en-US" sz="3200" b="1" dirty="0">
                <a:solidFill>
                  <a:srgbClr val="0000CC"/>
                </a:solidFill>
                <a:latin typeface="华文行楷" pitchFamily="2" charset="-122"/>
                <a:ea typeface="华文行楷" pitchFamily="2" charset="-122"/>
                <a:cs typeface="华文行楷" pitchFamily="2" charset="-122"/>
                <a:sym typeface="Symbol" pitchFamily="18" charset="2"/>
              </a:rPr>
              <a:t>、熵判据</a:t>
            </a:r>
            <a:r>
              <a:rPr lang="zh-CN" altLang="en-US" sz="3200" dirty="0">
                <a:solidFill>
                  <a:srgbClr val="0000CC"/>
                </a:solidFill>
                <a:latin typeface="华文行楷" pitchFamily="2" charset="-122"/>
                <a:ea typeface="华文行楷" pitchFamily="2" charset="-122"/>
                <a:cs typeface="华文行楷" pitchFamily="2" charset="-122"/>
                <a:sym typeface="Symbol" pitchFamily="18" charset="2"/>
              </a:rPr>
              <a:t>适用于</a:t>
            </a:r>
            <a:r>
              <a:rPr kumimoji="1" lang="zh-CN" altLang="en-US" sz="3200" b="1" dirty="0" smtClean="0">
                <a:solidFill>
                  <a:srgbClr val="0000CC"/>
                </a:solidFill>
                <a:latin typeface="华文行楷" pitchFamily="2" charset="-122"/>
                <a:ea typeface="华文行楷" pitchFamily="2" charset="-122"/>
                <a:cs typeface="华文行楷" pitchFamily="2" charset="-122"/>
                <a:sym typeface="Symbol" pitchFamily="18" charset="2"/>
              </a:rPr>
              <a:t>隔离系统，</a:t>
            </a:r>
            <a:r>
              <a:rPr lang="zh-CN" altLang="en-US" sz="3200" dirty="0" smtClean="0">
                <a:solidFill>
                  <a:srgbClr val="0000CC"/>
                </a:solidFill>
                <a:latin typeface="Times New Roman" pitchFamily="18" charset="0"/>
                <a:ea typeface="华文行楷" pitchFamily="2" charset="-122"/>
                <a:cs typeface="华文行楷" pitchFamily="2" charset="-122"/>
                <a:sym typeface="Symbol" pitchFamily="18" charset="2"/>
              </a:rPr>
              <a:t>要求算                      出</a:t>
            </a:r>
            <a:r>
              <a:rPr kumimoji="1" lang="zh-CN" altLang="en-US" sz="3200" dirty="0" smtClean="0">
                <a:solidFill>
                  <a:srgbClr val="0000CC"/>
                </a:solidFill>
                <a:latin typeface="华文宋体"/>
                <a:ea typeface="华文行楷" pitchFamily="2" charset="-122"/>
                <a:cs typeface="华文行楷" pitchFamily="2" charset="-122"/>
                <a:sym typeface="Symbol" pitchFamily="18" charset="2"/>
              </a:rPr>
              <a:t>系统和</a:t>
            </a:r>
            <a:r>
              <a:rPr kumimoji="1" lang="zh-CN" altLang="en-US" sz="3200" dirty="0">
                <a:solidFill>
                  <a:srgbClr val="0000CC"/>
                </a:solidFill>
                <a:latin typeface="华文宋体"/>
                <a:ea typeface="华文行楷" pitchFamily="2" charset="-122"/>
                <a:cs typeface="华文行楷" pitchFamily="2" charset="-122"/>
                <a:sym typeface="Symbol" pitchFamily="18" charset="2"/>
              </a:rPr>
              <a:t>环境的熵变</a:t>
            </a:r>
            <a:endParaRPr kumimoji="1" lang="en-US" altLang="zh-CN" sz="3200" b="1" dirty="0">
              <a:solidFill>
                <a:srgbClr val="0000CC"/>
              </a:solidFill>
              <a:latin typeface="华文行楷" pitchFamily="2" charset="-122"/>
              <a:ea typeface="华文行楷" pitchFamily="2" charset="-122"/>
              <a:cs typeface="华文行楷" pitchFamily="2" charset="-122"/>
              <a:sym typeface="Symbol" pitchFamily="18" charset="2"/>
            </a:endParaRPr>
          </a:p>
        </p:txBody>
      </p:sp>
      <p:sp>
        <p:nvSpPr>
          <p:cNvPr id="8" name="AutoShape 1058"/>
          <p:cNvSpPr>
            <a:spLocks noChangeArrowheads="1"/>
          </p:cNvSpPr>
          <p:nvPr/>
        </p:nvSpPr>
        <p:spPr bwMode="auto">
          <a:xfrm>
            <a:off x="323528" y="3429000"/>
            <a:ext cx="864097" cy="823466"/>
          </a:xfrm>
          <a:prstGeom prst="star16">
            <a:avLst>
              <a:gd name="adj" fmla="val 26486"/>
            </a:avLst>
          </a:prstGeom>
          <a:solidFill>
            <a:srgbClr val="00B050"/>
          </a:solidFill>
          <a:ln>
            <a:noFill/>
          </a:ln>
        </p:spPr>
        <p:txBody>
          <a:bodyPr wrap="none" anchor="ctr"/>
          <a:lstStyle>
            <a:lvl1pPr algn="l" eaLnBrk="0" hangingPunct="0">
              <a:spcBef>
                <a:spcPct val="20000"/>
              </a:spcBef>
              <a:buClr>
                <a:schemeClr val="folHlink"/>
              </a:buClr>
              <a:buSzPct val="90000"/>
              <a:buFont typeface="Wingdings" charset="2"/>
              <a:buChar char="n"/>
              <a:defRPr sz="2800">
                <a:solidFill>
                  <a:schemeClr val="tx1"/>
                </a:solidFill>
                <a:latin typeface="Arial" charset="0"/>
                <a:ea typeface="宋体" charset="-122"/>
              </a:defRPr>
            </a:lvl1pPr>
            <a:lvl2pPr marL="742950" indent="-285750" algn="l" eaLnBrk="0" hangingPunct="0">
              <a:spcBef>
                <a:spcPct val="20000"/>
              </a:spcBef>
              <a:buClr>
                <a:schemeClr val="accent1"/>
              </a:buClr>
              <a:buSzPct val="75000"/>
              <a:buFont typeface="Wingdings" charset="2"/>
              <a:buChar char="n"/>
              <a:defRPr sz="2600">
                <a:solidFill>
                  <a:schemeClr val="tx1"/>
                </a:solidFill>
                <a:latin typeface="Arial" charset="0"/>
                <a:ea typeface="宋体" charset="-122"/>
              </a:defRPr>
            </a:lvl2pPr>
            <a:lvl3pPr marL="1143000" indent="-228600" algn="l" eaLnBrk="0" hangingPunct="0">
              <a:spcBef>
                <a:spcPct val="20000"/>
              </a:spcBef>
              <a:buClr>
                <a:schemeClr val="folHlink"/>
              </a:buClr>
              <a:buSzPct val="55000"/>
              <a:buFont typeface="Wingdings" charset="2"/>
              <a:buChar char="n"/>
              <a:defRPr sz="2300">
                <a:solidFill>
                  <a:schemeClr val="tx1"/>
                </a:solidFill>
                <a:latin typeface="Arial" charset="0"/>
                <a:ea typeface="宋体" charset="-122"/>
              </a:defRPr>
            </a:lvl3pPr>
            <a:lvl4pPr marL="1600200" indent="-228600" algn="l" eaLnBrk="0" hangingPunct="0">
              <a:spcBef>
                <a:spcPct val="20000"/>
              </a:spcBef>
              <a:buClr>
                <a:schemeClr val="accent1"/>
              </a:buClr>
              <a:buFont typeface="Wingdings" charset="2"/>
              <a:buChar char="§"/>
              <a:defRPr sz="2000">
                <a:solidFill>
                  <a:schemeClr val="tx1"/>
                </a:solidFill>
                <a:latin typeface="Arial" charset="0"/>
                <a:ea typeface="宋体" charset="-122"/>
              </a:defRPr>
            </a:lvl4pPr>
            <a:lvl5pPr marL="2057400" indent="-228600" algn="l" eaLnBrk="0" hangingPunct="0">
              <a:spcBef>
                <a:spcPct val="20000"/>
              </a:spcBef>
              <a:buClr>
                <a:schemeClr val="accent1"/>
              </a:buClr>
              <a:buFont typeface="Wingdings"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宋体" charset="-122"/>
              </a:defRPr>
            </a:lvl9pPr>
          </a:lstStyle>
          <a:p>
            <a:pPr eaLnBrk="1" hangingPunct="1">
              <a:spcBef>
                <a:spcPct val="0"/>
              </a:spcBef>
              <a:buClrTx/>
              <a:buSzTx/>
              <a:buFontTx/>
              <a:buNone/>
            </a:pPr>
            <a:endParaRPr kumimoji="1" lang="zh-CN" altLang="zh-CN" sz="2400">
              <a:solidFill>
                <a:srgbClr val="0000FF"/>
              </a:solidFill>
              <a:latin typeface="华文行楷" pitchFamily="2" charset="-122"/>
              <a:ea typeface="华文行楷" pitchFamily="2" charset="-122"/>
              <a:sym typeface="Symbol" pitchFamily="18" charset="2"/>
            </a:endParaRPr>
          </a:p>
        </p:txBody>
      </p:sp>
      <p:grpSp>
        <p:nvGrpSpPr>
          <p:cNvPr id="13" name="Group 15"/>
          <p:cNvGrpSpPr/>
          <p:nvPr/>
        </p:nvGrpSpPr>
        <p:grpSpPr bwMode="auto">
          <a:xfrm>
            <a:off x="2843808" y="1341498"/>
            <a:ext cx="3257550" cy="989013"/>
            <a:chOff x="1111" y="2273"/>
            <a:chExt cx="2052" cy="623"/>
          </a:xfrm>
        </p:grpSpPr>
        <p:graphicFrame>
          <p:nvGraphicFramePr>
            <p:cNvPr id="15" name="Object 13"/>
            <p:cNvGraphicFramePr>
              <a:graphicFrameLocks noChangeAspect="1"/>
            </p:cNvGraphicFramePr>
            <p:nvPr/>
          </p:nvGraphicFramePr>
          <p:xfrm>
            <a:off x="1111" y="2446"/>
            <a:ext cx="880" cy="302"/>
          </p:xfrm>
          <a:graphic>
            <a:graphicData uri="http://schemas.openxmlformats.org/presentationml/2006/ole">
              <mc:AlternateContent xmlns:mc="http://schemas.openxmlformats.org/markup-compatibility/2006">
                <mc:Choice xmlns:v="urn:schemas-microsoft-com:vml" Requires="v">
                  <p:oleObj spid="_x0000_s197712" name="公式" r:id="rId1" imgW="0" imgH="0" progId="Equation.3">
                    <p:embed/>
                  </p:oleObj>
                </mc:Choice>
                <mc:Fallback>
                  <p:oleObj name="公式" r:id="rId1" imgW="0" imgH="0" progId="Equation.3">
                    <p:embed/>
                    <p:pic>
                      <p:nvPicPr>
                        <p:cNvPr id="0" name="图片 1977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 y="2446"/>
                          <a:ext cx="880" cy="302"/>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Text Box 14"/>
            <p:cNvSpPr txBox="1">
              <a:spLocks noChangeArrowheads="1"/>
            </p:cNvSpPr>
            <p:nvPr/>
          </p:nvSpPr>
          <p:spPr bwMode="auto">
            <a:xfrm>
              <a:off x="2256" y="2273"/>
              <a:ext cx="907" cy="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800" b="1">
                  <a:solidFill>
                    <a:schemeClr val="tx1"/>
                  </a:solidFill>
                  <a:latin typeface="Times New Roman" pitchFamily="18" charset="0"/>
                  <a:ea typeface="黑体" pitchFamily="2" charset="-122"/>
                </a:defRPr>
              </a:lvl1pPr>
              <a:lvl2pPr marL="742950" indent="-285750" eaLnBrk="0" hangingPunct="0">
                <a:defRPr sz="2800" b="1">
                  <a:solidFill>
                    <a:schemeClr val="tx1"/>
                  </a:solidFill>
                  <a:latin typeface="Times New Roman" pitchFamily="18" charset="0"/>
                  <a:ea typeface="黑体" pitchFamily="2" charset="-122"/>
                </a:defRPr>
              </a:lvl2pPr>
              <a:lvl3pPr marL="1143000" indent="-228600" eaLnBrk="0" hangingPunct="0">
                <a:defRPr sz="2800" b="1">
                  <a:solidFill>
                    <a:schemeClr val="tx1"/>
                  </a:solidFill>
                  <a:latin typeface="Times New Roman" pitchFamily="18" charset="0"/>
                  <a:ea typeface="黑体" pitchFamily="2" charset="-122"/>
                </a:defRPr>
              </a:lvl3pPr>
              <a:lvl4pPr marL="1600200" indent="-228600" eaLnBrk="0" hangingPunct="0">
                <a:defRPr sz="2800" b="1">
                  <a:solidFill>
                    <a:schemeClr val="tx1"/>
                  </a:solidFill>
                  <a:latin typeface="Times New Roman" pitchFamily="18" charset="0"/>
                  <a:ea typeface="黑体" pitchFamily="2" charset="-122"/>
                </a:defRPr>
              </a:lvl4pPr>
              <a:lvl5pPr marL="2057400" indent="-228600" eaLnBrk="0" hangingPunct="0">
                <a:defRPr sz="28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2" charset="-122"/>
                </a:defRPr>
              </a:lvl9pPr>
            </a:lstStyle>
            <a:p>
              <a:pPr eaLnBrk="1" hangingPunct="1">
                <a:lnSpc>
                  <a:spcPct val="80000"/>
                </a:lnSpc>
                <a:spcBef>
                  <a:spcPct val="50000"/>
                </a:spcBef>
              </a:pPr>
              <a:r>
                <a:rPr kumimoji="1" lang="zh-CN" altLang="en-US" dirty="0">
                  <a:solidFill>
                    <a:srgbClr val="FF0000"/>
                  </a:solidFill>
                </a:rPr>
                <a:t>不可逆</a:t>
              </a:r>
              <a:endParaRPr kumimoji="1" lang="zh-CN" altLang="en-US" dirty="0">
                <a:solidFill>
                  <a:srgbClr val="FF0000"/>
                </a:solidFill>
              </a:endParaRPr>
            </a:p>
            <a:p>
              <a:pPr eaLnBrk="1" hangingPunct="1">
                <a:lnSpc>
                  <a:spcPct val="80000"/>
                </a:lnSpc>
                <a:spcBef>
                  <a:spcPct val="50000"/>
                </a:spcBef>
              </a:pPr>
              <a:r>
                <a:rPr kumimoji="1" lang="zh-CN" altLang="en-US" dirty="0">
                  <a:solidFill>
                    <a:srgbClr val="FF0000"/>
                  </a:solidFill>
                </a:rPr>
                <a:t>可　逆</a:t>
              </a:r>
              <a:endParaRPr kumimoji="1" lang="zh-CN" altLang="en-US" dirty="0">
                <a:solidFill>
                  <a:srgbClr val="FF0000"/>
                </a:solidFill>
              </a:endParaRPr>
            </a:p>
          </p:txBody>
        </p:sp>
      </p:grpSp>
      <p:sp>
        <p:nvSpPr>
          <p:cNvPr id="17" name="Text Box 14"/>
          <p:cNvSpPr txBox="1">
            <a:spLocks noChangeArrowheads="1"/>
          </p:cNvSpPr>
          <p:nvPr/>
        </p:nvSpPr>
        <p:spPr bwMode="auto">
          <a:xfrm>
            <a:off x="7304840" y="2553910"/>
            <a:ext cx="1439863"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800" b="1">
                <a:solidFill>
                  <a:schemeClr val="tx1"/>
                </a:solidFill>
                <a:latin typeface="Times New Roman" pitchFamily="18" charset="0"/>
                <a:ea typeface="黑体" pitchFamily="2" charset="-122"/>
              </a:defRPr>
            </a:lvl1pPr>
            <a:lvl2pPr marL="742950" indent="-285750" eaLnBrk="0" hangingPunct="0">
              <a:defRPr sz="2800" b="1">
                <a:solidFill>
                  <a:schemeClr val="tx1"/>
                </a:solidFill>
                <a:latin typeface="Times New Roman" pitchFamily="18" charset="0"/>
                <a:ea typeface="黑体" pitchFamily="2" charset="-122"/>
              </a:defRPr>
            </a:lvl2pPr>
            <a:lvl3pPr marL="1143000" indent="-228600" eaLnBrk="0" hangingPunct="0">
              <a:defRPr sz="2800" b="1">
                <a:solidFill>
                  <a:schemeClr val="tx1"/>
                </a:solidFill>
                <a:latin typeface="Times New Roman" pitchFamily="18" charset="0"/>
                <a:ea typeface="黑体" pitchFamily="2" charset="-122"/>
              </a:defRPr>
            </a:lvl3pPr>
            <a:lvl4pPr marL="1600200" indent="-228600" eaLnBrk="0" hangingPunct="0">
              <a:defRPr sz="2800" b="1">
                <a:solidFill>
                  <a:schemeClr val="tx1"/>
                </a:solidFill>
                <a:latin typeface="Times New Roman" pitchFamily="18" charset="0"/>
                <a:ea typeface="黑体" pitchFamily="2" charset="-122"/>
              </a:defRPr>
            </a:lvl4pPr>
            <a:lvl5pPr marL="2057400" indent="-228600" eaLnBrk="0" hangingPunct="0">
              <a:defRPr sz="28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2" charset="-122"/>
              </a:defRPr>
            </a:lvl9pPr>
          </a:lstStyle>
          <a:p>
            <a:pPr eaLnBrk="1" hangingPunct="1">
              <a:lnSpc>
                <a:spcPct val="80000"/>
              </a:lnSpc>
              <a:spcBef>
                <a:spcPct val="50000"/>
              </a:spcBef>
            </a:pPr>
            <a:r>
              <a:rPr kumimoji="1" lang="zh-CN" altLang="en-US" dirty="0">
                <a:solidFill>
                  <a:srgbClr val="FF0000"/>
                </a:solidFill>
              </a:rPr>
              <a:t>不可逆</a:t>
            </a:r>
            <a:endParaRPr kumimoji="1" lang="zh-CN" altLang="en-US" dirty="0">
              <a:solidFill>
                <a:srgbClr val="FF0000"/>
              </a:solidFill>
            </a:endParaRPr>
          </a:p>
          <a:p>
            <a:pPr eaLnBrk="1" hangingPunct="1">
              <a:lnSpc>
                <a:spcPct val="80000"/>
              </a:lnSpc>
              <a:spcBef>
                <a:spcPct val="50000"/>
              </a:spcBef>
            </a:pPr>
            <a:r>
              <a:rPr kumimoji="1" lang="zh-CN" altLang="en-US" dirty="0">
                <a:solidFill>
                  <a:srgbClr val="FF0000"/>
                </a:solidFill>
              </a:rPr>
              <a:t>可　逆</a:t>
            </a:r>
            <a:endParaRPr kumimoji="1"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980728"/>
            <a:ext cx="8229600" cy="4525963"/>
          </a:xfrm>
        </p:spPr>
        <p:txBody>
          <a:bodyPr rtlCol="0">
            <a:normAutofit fontScale="92500" lnSpcReduction="10000"/>
          </a:bodyPr>
          <a:lstStyle/>
          <a:p>
            <a:pPr marL="6350" indent="-6350" eaLnBrk="1" fontAlgn="auto" hangingPunct="1">
              <a:lnSpc>
                <a:spcPct val="130000"/>
              </a:lnSpc>
              <a:spcBef>
                <a:spcPct val="5000"/>
              </a:spcBef>
              <a:spcAft>
                <a:spcPts val="0"/>
              </a:spcAft>
              <a:buFont typeface="Wingdings" charset="2"/>
              <a:buNone/>
              <a:defRPr/>
            </a:pPr>
            <a:r>
              <a:rPr lang="zh-CN" altLang="en-US" b="1" dirty="0"/>
              <a:t>例：</a:t>
            </a:r>
            <a:r>
              <a:rPr lang="zh-CN" altLang="en-US" b="1" dirty="0">
                <a:sym typeface="Wingdings" charset="2"/>
              </a:rPr>
              <a:t></a:t>
            </a:r>
            <a:r>
              <a:rPr lang="zh-CN" altLang="en-US" b="1" dirty="0">
                <a:latin typeface="宋体" charset="-122"/>
                <a:cs typeface="Times New Roman" pitchFamily="18" charset="0"/>
              </a:rPr>
              <a:t>某理想气体经一个不可逆循环过程，问</a:t>
            </a:r>
            <a:r>
              <a:rPr lang="zh-CN" altLang="en-US" b="1" dirty="0">
                <a:latin typeface="宋体" charset="-122"/>
                <a:cs typeface="Times New Roman" pitchFamily="18" charset="0"/>
                <a:sym typeface="Symbol" pitchFamily="18" charset="2"/>
              </a:rPr>
              <a:t></a:t>
            </a:r>
            <a:r>
              <a:rPr lang="en-US" altLang="zh-CN" b="1" dirty="0">
                <a:latin typeface="宋体" charset="-122"/>
                <a:cs typeface="Times New Roman" pitchFamily="18" charset="0"/>
              </a:rPr>
              <a:t>S(</a:t>
            </a:r>
            <a:r>
              <a:rPr lang="zh-CN" altLang="en-US" b="1" dirty="0">
                <a:latin typeface="宋体" charset="-122"/>
                <a:cs typeface="Times New Roman" pitchFamily="18" charset="0"/>
              </a:rPr>
              <a:t>系</a:t>
            </a:r>
            <a:r>
              <a:rPr lang="en-US" altLang="zh-CN" b="1" dirty="0">
                <a:latin typeface="宋体" charset="-122"/>
                <a:cs typeface="Times New Roman" pitchFamily="18" charset="0"/>
              </a:rPr>
              <a:t>)</a:t>
            </a:r>
            <a:r>
              <a:rPr lang="zh-CN" altLang="en-US" b="1" dirty="0">
                <a:latin typeface="宋体" charset="-122"/>
                <a:cs typeface="Times New Roman" pitchFamily="18" charset="0"/>
              </a:rPr>
              <a:t>、</a:t>
            </a:r>
            <a:r>
              <a:rPr lang="zh-CN" altLang="en-US" b="1" dirty="0">
                <a:latin typeface="宋体" charset="-122"/>
                <a:cs typeface="Times New Roman" pitchFamily="18" charset="0"/>
                <a:sym typeface="Symbol" pitchFamily="18" charset="2"/>
              </a:rPr>
              <a:t></a:t>
            </a:r>
            <a:r>
              <a:rPr lang="en-US" altLang="zh-CN" b="1" dirty="0">
                <a:latin typeface="宋体" charset="-122"/>
                <a:cs typeface="Times New Roman" pitchFamily="18" charset="0"/>
              </a:rPr>
              <a:t>S(</a:t>
            </a:r>
            <a:r>
              <a:rPr lang="zh-CN" altLang="en-US" b="1" dirty="0">
                <a:latin typeface="宋体" charset="-122"/>
                <a:cs typeface="Times New Roman" pitchFamily="18" charset="0"/>
              </a:rPr>
              <a:t>环</a:t>
            </a:r>
            <a:r>
              <a:rPr lang="en-US" altLang="zh-CN" b="1" dirty="0">
                <a:latin typeface="宋体" charset="-122"/>
                <a:cs typeface="Times New Roman" pitchFamily="18" charset="0"/>
              </a:rPr>
              <a:t>)</a:t>
            </a:r>
            <a:r>
              <a:rPr lang="zh-CN" altLang="en-US" b="1" dirty="0">
                <a:latin typeface="宋体" charset="-122"/>
                <a:cs typeface="Times New Roman" pitchFamily="18" charset="0"/>
              </a:rPr>
              <a:t>和</a:t>
            </a:r>
            <a:r>
              <a:rPr lang="zh-CN" altLang="en-US" b="1" dirty="0">
                <a:latin typeface="宋体" charset="-122"/>
                <a:cs typeface="Times New Roman" pitchFamily="18" charset="0"/>
                <a:sym typeface="Symbol" pitchFamily="18" charset="2"/>
              </a:rPr>
              <a:t></a:t>
            </a:r>
            <a:r>
              <a:rPr lang="en-US" altLang="zh-CN" b="1" dirty="0">
                <a:latin typeface="宋体" charset="-122"/>
                <a:cs typeface="Times New Roman" pitchFamily="18" charset="0"/>
              </a:rPr>
              <a:t>S(</a:t>
            </a:r>
            <a:r>
              <a:rPr lang="zh-CN" altLang="en-US" b="1" dirty="0">
                <a:latin typeface="宋体" charset="-122"/>
                <a:cs typeface="Times New Roman" pitchFamily="18" charset="0"/>
              </a:rPr>
              <a:t>总</a:t>
            </a:r>
            <a:r>
              <a:rPr lang="en-US" altLang="zh-CN" b="1" dirty="0">
                <a:latin typeface="宋体" charset="-122"/>
                <a:cs typeface="Times New Roman" pitchFamily="18" charset="0"/>
              </a:rPr>
              <a:t>)</a:t>
            </a:r>
            <a:r>
              <a:rPr lang="zh-CN" altLang="en-US" b="1" dirty="0">
                <a:latin typeface="宋体" charset="-122"/>
                <a:cs typeface="Times New Roman" pitchFamily="18" charset="0"/>
              </a:rPr>
              <a:t>是大于</a:t>
            </a:r>
            <a:r>
              <a:rPr lang="en-US" altLang="zh-CN" b="1" dirty="0">
                <a:latin typeface="宋体" charset="-122"/>
                <a:cs typeface="Times New Roman" pitchFamily="18" charset="0"/>
              </a:rPr>
              <a:t>0</a:t>
            </a:r>
            <a:r>
              <a:rPr lang="zh-CN" altLang="en-US" b="1" dirty="0">
                <a:latin typeface="宋体" charset="-122"/>
                <a:cs typeface="Times New Roman" pitchFamily="18" charset="0"/>
              </a:rPr>
              <a:t>、小于</a:t>
            </a:r>
            <a:r>
              <a:rPr lang="en-US" altLang="zh-CN" b="1" dirty="0">
                <a:latin typeface="宋体" charset="-122"/>
                <a:cs typeface="Times New Roman" pitchFamily="18" charset="0"/>
              </a:rPr>
              <a:t>0</a:t>
            </a:r>
            <a:r>
              <a:rPr lang="zh-CN" altLang="en-US" b="1" dirty="0">
                <a:latin typeface="宋体" charset="-122"/>
                <a:cs typeface="Times New Roman" pitchFamily="18" charset="0"/>
              </a:rPr>
              <a:t>还是等于</a:t>
            </a:r>
            <a:r>
              <a:rPr lang="en-US" altLang="zh-CN" b="1" dirty="0">
                <a:latin typeface="宋体" charset="-122"/>
                <a:cs typeface="Times New Roman" pitchFamily="18" charset="0"/>
              </a:rPr>
              <a:t>0</a:t>
            </a:r>
            <a:r>
              <a:rPr lang="zh-CN" altLang="en-US" b="1" dirty="0">
                <a:latin typeface="宋体" charset="-122"/>
                <a:cs typeface="Times New Roman" pitchFamily="18" charset="0"/>
              </a:rPr>
              <a:t>。</a:t>
            </a:r>
            <a:endParaRPr lang="zh-CN" altLang="en-US" b="1" dirty="0">
              <a:latin typeface="宋体" charset="-122"/>
              <a:cs typeface="Times New Roman" pitchFamily="18" charset="0"/>
            </a:endParaRPr>
          </a:p>
          <a:p>
            <a:pPr marL="6350" indent="-6350" eaLnBrk="1" fontAlgn="auto" hangingPunct="1">
              <a:lnSpc>
                <a:spcPct val="120000"/>
              </a:lnSpc>
              <a:spcBef>
                <a:spcPct val="0"/>
              </a:spcBef>
              <a:spcAft>
                <a:spcPts val="0"/>
              </a:spcAft>
              <a:buClr>
                <a:schemeClr val="tx1"/>
              </a:buClr>
              <a:buFont typeface="Wingdings" charset="2"/>
              <a:buNone/>
              <a:defRPr/>
            </a:pPr>
            <a:r>
              <a:rPr lang="zh-CN" altLang="en-US" b="1" dirty="0">
                <a:solidFill>
                  <a:srgbClr val="0000CC"/>
                </a:solidFill>
                <a:latin typeface="宋体" charset="-122"/>
                <a:cs typeface="Times New Roman" pitchFamily="18" charset="0"/>
              </a:rPr>
              <a:t>解： </a:t>
            </a:r>
            <a:r>
              <a:rPr lang="zh-CN" altLang="en-US" b="1" dirty="0">
                <a:solidFill>
                  <a:srgbClr val="0000CC"/>
                </a:solidFill>
                <a:latin typeface="宋体" charset="-122"/>
                <a:cs typeface="Times New Roman" pitchFamily="18" charset="0"/>
                <a:sym typeface="Symbol" pitchFamily="18" charset="2"/>
              </a:rPr>
              <a:t></a:t>
            </a:r>
            <a:r>
              <a:rPr lang="en-US" altLang="zh-CN" b="1" dirty="0">
                <a:solidFill>
                  <a:srgbClr val="0000CC"/>
                </a:solidFill>
                <a:latin typeface="宋体" charset="-122"/>
                <a:cs typeface="Times New Roman" pitchFamily="18" charset="0"/>
              </a:rPr>
              <a:t>S(</a:t>
            </a:r>
            <a:r>
              <a:rPr lang="zh-CN" altLang="en-US" b="1" dirty="0">
                <a:solidFill>
                  <a:srgbClr val="0000CC"/>
                </a:solidFill>
                <a:latin typeface="宋体" charset="-122"/>
                <a:cs typeface="Times New Roman" pitchFamily="18" charset="0"/>
              </a:rPr>
              <a:t>系</a:t>
            </a:r>
            <a:r>
              <a:rPr lang="en-US" altLang="zh-CN" b="1" dirty="0">
                <a:solidFill>
                  <a:srgbClr val="0000CC"/>
                </a:solidFill>
                <a:latin typeface="宋体" charset="-122"/>
                <a:cs typeface="Times New Roman" pitchFamily="18" charset="0"/>
              </a:rPr>
              <a:t>)=0</a:t>
            </a:r>
            <a:r>
              <a:rPr lang="zh-CN" altLang="en-US" b="1" dirty="0">
                <a:solidFill>
                  <a:srgbClr val="0000CC"/>
                </a:solidFill>
                <a:latin typeface="宋体" charset="-122"/>
                <a:cs typeface="Times New Roman" pitchFamily="18" charset="0"/>
              </a:rPr>
              <a:t>， </a:t>
            </a:r>
            <a:r>
              <a:rPr lang="zh-CN" altLang="en-US" b="1" dirty="0">
                <a:solidFill>
                  <a:srgbClr val="0000CC"/>
                </a:solidFill>
                <a:latin typeface="宋体" charset="-122"/>
                <a:cs typeface="Times New Roman" pitchFamily="18" charset="0"/>
                <a:sym typeface="Symbol" pitchFamily="18" charset="2"/>
              </a:rPr>
              <a:t></a:t>
            </a:r>
            <a:r>
              <a:rPr lang="en-US" altLang="zh-CN" b="1" dirty="0">
                <a:solidFill>
                  <a:srgbClr val="0000CC"/>
                </a:solidFill>
                <a:latin typeface="宋体" charset="-122"/>
                <a:cs typeface="Times New Roman" pitchFamily="18" charset="0"/>
              </a:rPr>
              <a:t>S(</a:t>
            </a:r>
            <a:r>
              <a:rPr lang="zh-CN" altLang="en-US" b="1" dirty="0">
                <a:solidFill>
                  <a:srgbClr val="0000CC"/>
                </a:solidFill>
                <a:latin typeface="宋体" charset="-122"/>
                <a:cs typeface="Times New Roman" pitchFamily="18" charset="0"/>
              </a:rPr>
              <a:t>总</a:t>
            </a:r>
            <a:r>
              <a:rPr lang="en-US" altLang="zh-CN" b="1" dirty="0">
                <a:solidFill>
                  <a:srgbClr val="0000CC"/>
                </a:solidFill>
                <a:latin typeface="宋体" charset="-122"/>
                <a:cs typeface="Times New Roman" pitchFamily="18" charset="0"/>
              </a:rPr>
              <a:t>)&gt;0</a:t>
            </a:r>
            <a:r>
              <a:rPr lang="zh-CN" altLang="en-US" b="1" dirty="0">
                <a:solidFill>
                  <a:srgbClr val="0000CC"/>
                </a:solidFill>
                <a:latin typeface="宋体" charset="-122"/>
                <a:cs typeface="Times New Roman" pitchFamily="18" charset="0"/>
              </a:rPr>
              <a:t>， </a:t>
            </a:r>
            <a:r>
              <a:rPr lang="zh-CN" altLang="en-US" b="1" dirty="0">
                <a:solidFill>
                  <a:srgbClr val="0000CC"/>
                </a:solidFill>
                <a:latin typeface="宋体" charset="-122"/>
                <a:cs typeface="Times New Roman" pitchFamily="18" charset="0"/>
                <a:sym typeface="Symbol" pitchFamily="18" charset="2"/>
              </a:rPr>
              <a:t></a:t>
            </a:r>
            <a:r>
              <a:rPr lang="en-US" altLang="zh-CN" b="1" dirty="0">
                <a:solidFill>
                  <a:srgbClr val="0000CC"/>
                </a:solidFill>
                <a:latin typeface="宋体" charset="-122"/>
                <a:cs typeface="Times New Roman" pitchFamily="18" charset="0"/>
              </a:rPr>
              <a:t>S(</a:t>
            </a:r>
            <a:r>
              <a:rPr lang="zh-CN" altLang="en-US" b="1" dirty="0">
                <a:solidFill>
                  <a:srgbClr val="0000CC"/>
                </a:solidFill>
                <a:latin typeface="宋体" charset="-122"/>
                <a:cs typeface="Times New Roman" pitchFamily="18" charset="0"/>
              </a:rPr>
              <a:t>环</a:t>
            </a:r>
            <a:r>
              <a:rPr lang="en-US" altLang="zh-CN" b="1" dirty="0">
                <a:solidFill>
                  <a:srgbClr val="0000CC"/>
                </a:solidFill>
                <a:latin typeface="宋体" charset="-122"/>
                <a:cs typeface="Times New Roman" pitchFamily="18" charset="0"/>
              </a:rPr>
              <a:t>)&gt;0</a:t>
            </a:r>
            <a:endParaRPr lang="en-US" altLang="zh-CN" b="1" dirty="0">
              <a:solidFill>
                <a:srgbClr val="0000CC"/>
              </a:solidFill>
              <a:latin typeface="宋体" charset="-122"/>
              <a:cs typeface="Times New Roman" pitchFamily="18" charset="0"/>
            </a:endParaRPr>
          </a:p>
          <a:p>
            <a:pPr marL="6350" indent="-6350" eaLnBrk="1" fontAlgn="auto" hangingPunct="1">
              <a:lnSpc>
                <a:spcPct val="120000"/>
              </a:lnSpc>
              <a:spcBef>
                <a:spcPct val="0"/>
              </a:spcBef>
              <a:spcAft>
                <a:spcPts val="0"/>
              </a:spcAft>
              <a:buClr>
                <a:schemeClr val="tx1"/>
              </a:buClr>
              <a:buFont typeface="Wingdings" charset="2"/>
              <a:buNone/>
              <a:defRPr/>
            </a:pPr>
            <a:r>
              <a:rPr lang="zh-CN" altLang="en-US" b="1" dirty="0">
                <a:solidFill>
                  <a:srgbClr val="0000CC"/>
                </a:solidFill>
                <a:latin typeface="华文行楷" pitchFamily="2" charset="-122"/>
                <a:ea typeface="华文行楷" pitchFamily="2" charset="-122"/>
                <a:cs typeface="Times New Roman" pitchFamily="18" charset="0"/>
              </a:rPr>
              <a:t>系统经过一个循环，环境并没有经过一个循环</a:t>
            </a:r>
            <a:endParaRPr lang="zh-CN" altLang="en-US" b="1" dirty="0">
              <a:solidFill>
                <a:srgbClr val="0000CC"/>
              </a:solidFill>
              <a:latin typeface="华文行楷" pitchFamily="2" charset="-122"/>
              <a:ea typeface="华文行楷" pitchFamily="2" charset="-122"/>
              <a:cs typeface="Times New Roman" pitchFamily="18" charset="0"/>
            </a:endParaRPr>
          </a:p>
          <a:p>
            <a:pPr marL="6350" indent="-6350" eaLnBrk="1" fontAlgn="auto" hangingPunct="1">
              <a:lnSpc>
                <a:spcPct val="120000"/>
              </a:lnSpc>
              <a:spcBef>
                <a:spcPct val="0"/>
              </a:spcBef>
              <a:spcAft>
                <a:spcPts val="0"/>
              </a:spcAft>
              <a:buClr>
                <a:schemeClr val="tx1"/>
              </a:buClr>
              <a:buFont typeface="Wingdings" charset="2"/>
              <a:buChar char="l"/>
              <a:defRPr/>
            </a:pPr>
            <a:r>
              <a:rPr lang="en-US" altLang="zh-CN" b="1" dirty="0">
                <a:latin typeface="宋体" charset="-122"/>
              </a:rPr>
              <a:t>-10</a:t>
            </a:r>
            <a:r>
              <a:rPr lang="zh-CN" altLang="en-US" b="1" dirty="0">
                <a:latin typeface="宋体" charset="-122"/>
              </a:rPr>
              <a:t>℃、</a:t>
            </a:r>
            <a:r>
              <a:rPr lang="en-US" altLang="zh-CN" b="1" dirty="0">
                <a:latin typeface="宋体" charset="-122"/>
                <a:sym typeface="Symbol" pitchFamily="18" charset="2"/>
              </a:rPr>
              <a:t>101.325kPa</a:t>
            </a:r>
            <a:r>
              <a:rPr lang="zh-CN" altLang="en-US" b="1" dirty="0">
                <a:latin typeface="宋体" charset="-122"/>
              </a:rPr>
              <a:t>过冷水结成同温度下冰，则该过程中</a:t>
            </a:r>
            <a:r>
              <a:rPr lang="zh-CN" altLang="en-US" b="1" dirty="0">
                <a:latin typeface="宋体" charset="-122"/>
                <a:cs typeface="Times New Roman" pitchFamily="18" charset="0"/>
                <a:sym typeface="Symbol" pitchFamily="18" charset="2"/>
              </a:rPr>
              <a:t></a:t>
            </a:r>
            <a:r>
              <a:rPr lang="en-US" altLang="zh-CN" b="1" dirty="0">
                <a:latin typeface="宋体" charset="-122"/>
                <a:cs typeface="Times New Roman" pitchFamily="18" charset="0"/>
              </a:rPr>
              <a:t>S</a:t>
            </a:r>
            <a:r>
              <a:rPr lang="zh-CN" altLang="en-US" b="1" dirty="0">
                <a:latin typeface="宋体" charset="-122"/>
                <a:cs typeface="Times New Roman" pitchFamily="18" charset="0"/>
              </a:rPr>
              <a:t>是大于</a:t>
            </a:r>
            <a:r>
              <a:rPr lang="en-US" altLang="zh-CN" b="1" dirty="0">
                <a:latin typeface="宋体" charset="-122"/>
                <a:cs typeface="Times New Roman" pitchFamily="18" charset="0"/>
              </a:rPr>
              <a:t>0</a:t>
            </a:r>
            <a:r>
              <a:rPr lang="zh-CN" altLang="en-US" b="1" dirty="0">
                <a:latin typeface="宋体" charset="-122"/>
                <a:cs typeface="Times New Roman" pitchFamily="18" charset="0"/>
              </a:rPr>
              <a:t>、小于</a:t>
            </a:r>
            <a:r>
              <a:rPr lang="en-US" altLang="zh-CN" b="1" dirty="0">
                <a:latin typeface="宋体" charset="-122"/>
                <a:cs typeface="Times New Roman" pitchFamily="18" charset="0"/>
              </a:rPr>
              <a:t>0</a:t>
            </a:r>
            <a:r>
              <a:rPr lang="zh-CN" altLang="en-US" b="1" dirty="0">
                <a:latin typeface="宋体" charset="-122"/>
                <a:cs typeface="Times New Roman" pitchFamily="18" charset="0"/>
              </a:rPr>
              <a:t>还是等于</a:t>
            </a:r>
            <a:r>
              <a:rPr lang="en-US" altLang="zh-CN" b="1" dirty="0">
                <a:latin typeface="宋体" charset="-122"/>
                <a:cs typeface="Times New Roman" pitchFamily="18" charset="0"/>
              </a:rPr>
              <a:t>0</a:t>
            </a:r>
            <a:r>
              <a:rPr lang="zh-CN" altLang="en-US" b="1" dirty="0">
                <a:latin typeface="宋体" charset="-122"/>
                <a:cs typeface="Times New Roman" pitchFamily="18" charset="0"/>
              </a:rPr>
              <a:t>。</a:t>
            </a:r>
            <a:r>
              <a:rPr lang="zh-CN" altLang="en-US" dirty="0">
                <a:latin typeface="宋体" charset="-122"/>
              </a:rPr>
              <a:t> </a:t>
            </a:r>
            <a:endParaRPr lang="zh-CN" altLang="en-US" dirty="0">
              <a:latin typeface="宋体" charset="-122"/>
            </a:endParaRPr>
          </a:p>
          <a:p>
            <a:pPr marL="6350" indent="-6350" eaLnBrk="1" fontAlgn="auto" hangingPunct="1">
              <a:lnSpc>
                <a:spcPct val="120000"/>
              </a:lnSpc>
              <a:spcBef>
                <a:spcPct val="0"/>
              </a:spcBef>
              <a:spcAft>
                <a:spcPts val="0"/>
              </a:spcAft>
              <a:buClr>
                <a:schemeClr val="tx1"/>
              </a:buClr>
              <a:buFont typeface="Wingdings" charset="2"/>
              <a:buNone/>
              <a:defRPr/>
            </a:pPr>
            <a:r>
              <a:rPr lang="zh-CN" altLang="en-US" b="1" dirty="0">
                <a:solidFill>
                  <a:srgbClr val="0000CC"/>
                </a:solidFill>
                <a:latin typeface="宋体" charset="-122"/>
                <a:cs typeface="Times New Roman" pitchFamily="18" charset="0"/>
              </a:rPr>
              <a:t>解： </a:t>
            </a:r>
            <a:r>
              <a:rPr lang="zh-CN" altLang="en-US" b="1" dirty="0">
                <a:solidFill>
                  <a:srgbClr val="0000CC"/>
                </a:solidFill>
                <a:latin typeface="宋体" charset="-122"/>
                <a:cs typeface="Times New Roman" pitchFamily="18" charset="0"/>
                <a:sym typeface="Symbol" pitchFamily="18" charset="2"/>
              </a:rPr>
              <a:t></a:t>
            </a:r>
            <a:r>
              <a:rPr lang="en-US" altLang="zh-CN" b="1" dirty="0">
                <a:solidFill>
                  <a:srgbClr val="0000CC"/>
                </a:solidFill>
                <a:latin typeface="宋体" charset="-122"/>
                <a:cs typeface="Times New Roman" pitchFamily="18" charset="0"/>
              </a:rPr>
              <a:t>S&lt;0</a:t>
            </a:r>
            <a:r>
              <a:rPr lang="zh-CN" altLang="en-US" b="1" dirty="0">
                <a:solidFill>
                  <a:srgbClr val="0000CC"/>
                </a:solidFill>
                <a:latin typeface="宋体" charset="-122"/>
                <a:cs typeface="Times New Roman" pitchFamily="18" charset="0"/>
              </a:rPr>
              <a:t>，</a:t>
            </a:r>
            <a:r>
              <a:rPr lang="zh-CN" altLang="en-US" b="1" dirty="0">
                <a:solidFill>
                  <a:srgbClr val="0000CC"/>
                </a:solidFill>
                <a:latin typeface="华文行楷" pitchFamily="2" charset="-122"/>
                <a:ea typeface="华文行楷" pitchFamily="2" charset="-122"/>
              </a:rPr>
              <a:t>冰比水的无序度</a:t>
            </a:r>
            <a:r>
              <a:rPr lang="zh-CN" altLang="en-US" b="1" dirty="0" smtClean="0">
                <a:solidFill>
                  <a:srgbClr val="0000CC"/>
                </a:solidFill>
                <a:latin typeface="华文行楷" pitchFamily="2" charset="-122"/>
                <a:ea typeface="华文行楷" pitchFamily="2" charset="-122"/>
              </a:rPr>
              <a:t>小</a:t>
            </a:r>
            <a:r>
              <a:rPr lang="zh-CN" altLang="en-US" b="1" dirty="0">
                <a:solidFill>
                  <a:srgbClr val="0000CC"/>
                </a:solidFill>
                <a:latin typeface="华文行楷" pitchFamily="2" charset="-122"/>
                <a:ea typeface="华文行楷" pitchFamily="2" charset="-122"/>
              </a:rPr>
              <a:t>。</a:t>
            </a:r>
            <a:endParaRPr lang="zh-CN" altLang="en-US" b="1" dirty="0">
              <a:solidFill>
                <a:srgbClr val="0000CC"/>
              </a:solidFill>
              <a:latin typeface="华文行楷" pitchFamily="2" charset="-122"/>
              <a:ea typeface="华文行楷" pitchFamily="2" charset="-122"/>
            </a:endParaRPr>
          </a:p>
          <a:p>
            <a:pPr eaLnBrk="1" fontAlgn="auto" hangingPunct="1">
              <a:spcAft>
                <a:spcPts val="0"/>
              </a:spcAft>
              <a:buFont typeface="Arial" charset="0"/>
              <a:buChar char="•"/>
              <a:defRPr/>
            </a:pP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457200" y="404664"/>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a:r>
              <a:rPr lang="zh-CN" altLang="en-US" sz="2400" dirty="0">
                <a:solidFill>
                  <a:srgbClr val="FF3300"/>
                </a:solidFill>
                <a:ea typeface="黑体" pitchFamily="2" charset="-122"/>
              </a:rPr>
              <a:t>例</a:t>
            </a:r>
            <a:r>
              <a:rPr lang="zh-CN" altLang="en-US" sz="2400" dirty="0">
                <a:ea typeface="黑体" pitchFamily="2" charset="-122"/>
              </a:rPr>
              <a:t>： </a:t>
            </a:r>
            <a:r>
              <a:rPr lang="en-US" altLang="zh-CN" sz="2400" dirty="0">
                <a:ea typeface="黑体" pitchFamily="2" charset="-122"/>
              </a:rPr>
              <a:t>1mol</a:t>
            </a:r>
            <a:r>
              <a:rPr lang="zh-CN" altLang="en-US" sz="2400" dirty="0">
                <a:ea typeface="黑体" pitchFamily="2" charset="-122"/>
              </a:rPr>
              <a:t>理想气体自由膨胀，体积从</a:t>
            </a:r>
            <a:r>
              <a:rPr lang="en-US" altLang="zh-CN" sz="2400" i="1" dirty="0">
                <a:ea typeface="黑体" pitchFamily="2" charset="-122"/>
              </a:rPr>
              <a:t>V</a:t>
            </a:r>
            <a:r>
              <a:rPr lang="zh-CN" altLang="en-US" sz="2400" dirty="0">
                <a:ea typeface="黑体" pitchFamily="2" charset="-122"/>
              </a:rPr>
              <a:t>膨胀到</a:t>
            </a:r>
            <a:r>
              <a:rPr lang="en-US" altLang="zh-CN" sz="2400" dirty="0">
                <a:ea typeface="黑体" pitchFamily="2" charset="-122"/>
              </a:rPr>
              <a:t>10</a:t>
            </a:r>
            <a:r>
              <a:rPr lang="en-US" altLang="zh-CN" sz="2400" i="1" dirty="0">
                <a:ea typeface="黑体" pitchFamily="2" charset="-122"/>
              </a:rPr>
              <a:t>V</a:t>
            </a:r>
            <a:r>
              <a:rPr lang="zh-CN" altLang="en-US" sz="2400" dirty="0">
                <a:ea typeface="黑体" pitchFamily="2" charset="-122"/>
              </a:rPr>
              <a:t>，求</a:t>
            </a:r>
            <a:r>
              <a:rPr lang="zh-CN" altLang="en-US" sz="2400" dirty="0">
                <a:ea typeface="黑体" pitchFamily="2" charset="-122"/>
                <a:sym typeface="Symbol" pitchFamily="18" charset="2"/>
              </a:rPr>
              <a:t></a:t>
            </a:r>
            <a:r>
              <a:rPr lang="en-US" altLang="zh-CN" sz="2400" i="1" dirty="0">
                <a:ea typeface="黑体" pitchFamily="2" charset="-122"/>
              </a:rPr>
              <a:t>S</a:t>
            </a:r>
            <a:r>
              <a:rPr lang="zh-CN" altLang="en-US" sz="2400" dirty="0">
                <a:ea typeface="黑体" pitchFamily="2" charset="-122"/>
              </a:rPr>
              <a:t>。</a:t>
            </a:r>
            <a:endParaRPr lang="zh-CN" altLang="en-US" sz="2400" dirty="0">
              <a:ea typeface="黑体" pitchFamily="2" charset="-122"/>
            </a:endParaRPr>
          </a:p>
        </p:txBody>
      </p:sp>
      <p:sp>
        <p:nvSpPr>
          <p:cNvPr id="5" name="Text Box 4"/>
          <p:cNvSpPr txBox="1">
            <a:spLocks noChangeArrowheads="1"/>
          </p:cNvSpPr>
          <p:nvPr/>
        </p:nvSpPr>
        <p:spPr bwMode="auto">
          <a:xfrm>
            <a:off x="478465" y="1196752"/>
            <a:ext cx="79099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a:r>
              <a:rPr lang="zh-CN" altLang="en-US" sz="2400" dirty="0">
                <a:solidFill>
                  <a:srgbClr val="FF3300"/>
                </a:solidFill>
                <a:ea typeface="黑体" pitchFamily="2" charset="-122"/>
              </a:rPr>
              <a:t>解</a:t>
            </a:r>
            <a:r>
              <a:rPr lang="zh-CN" altLang="en-US" sz="2400" dirty="0" smtClean="0">
                <a:solidFill>
                  <a:srgbClr val="FF3300"/>
                </a:solidFill>
                <a:ea typeface="黑体" pitchFamily="2" charset="-122"/>
              </a:rPr>
              <a:t>：</a:t>
            </a:r>
            <a:r>
              <a:rPr lang="zh-CN" altLang="en-US" sz="2400" dirty="0" smtClean="0">
                <a:ea typeface="黑体" pitchFamily="2" charset="-122"/>
              </a:rPr>
              <a:t>理想气体自由膨胀， </a:t>
            </a:r>
            <a:endParaRPr lang="zh-CN" altLang="en-US" sz="2400" dirty="0">
              <a:ea typeface="黑体" pitchFamily="2" charset="-122"/>
            </a:endParaRPr>
          </a:p>
        </p:txBody>
      </p:sp>
      <p:sp>
        <p:nvSpPr>
          <p:cNvPr id="9" name="矩形 8"/>
          <p:cNvSpPr/>
          <p:nvPr/>
        </p:nvSpPr>
        <p:spPr>
          <a:xfrm>
            <a:off x="3733800" y="1216187"/>
            <a:ext cx="4515980" cy="1015663"/>
          </a:xfrm>
          <a:prstGeom prst="rect">
            <a:avLst/>
          </a:prstGeom>
        </p:spPr>
        <p:txBody>
          <a:bodyPr wrap="none">
            <a:spAutoFit/>
          </a:bodyPr>
          <a:lstStyle/>
          <a:p>
            <a:pPr>
              <a:spcBef>
                <a:spcPct val="50000"/>
              </a:spcBef>
            </a:pPr>
            <a:r>
              <a:rPr lang="en-US" altLang="zh-CN" sz="2400" b="1" i="1" dirty="0">
                <a:sym typeface="Symbol" pitchFamily="18" charset="2"/>
              </a:rPr>
              <a:t>W</a:t>
            </a:r>
            <a:r>
              <a:rPr lang="en-US" altLang="zh-CN" sz="2400" b="1" dirty="0">
                <a:sym typeface="Symbol" pitchFamily="18" charset="2"/>
              </a:rPr>
              <a:t>=0</a:t>
            </a:r>
            <a:r>
              <a:rPr lang="zh-CN" altLang="en-US" sz="2400" b="1" dirty="0">
                <a:sym typeface="Symbol" pitchFamily="18" charset="2"/>
              </a:rPr>
              <a:t>，</a:t>
            </a:r>
            <a:r>
              <a:rPr lang="en-US" altLang="zh-CN" sz="2400" b="1" i="1" dirty="0" smtClean="0">
                <a:sym typeface="Symbol" pitchFamily="18" charset="2"/>
              </a:rPr>
              <a:t>Q</a:t>
            </a:r>
            <a:r>
              <a:rPr lang="en-US" altLang="zh-CN" sz="2400" b="1" dirty="0" smtClean="0">
                <a:sym typeface="Symbol" pitchFamily="18" charset="2"/>
              </a:rPr>
              <a:t>=0</a:t>
            </a:r>
            <a:r>
              <a:rPr lang="zh-CN" altLang="en-US" sz="2400" b="1" dirty="0" smtClean="0">
                <a:sym typeface="Symbol" pitchFamily="18" charset="2"/>
              </a:rPr>
              <a:t>，</a:t>
            </a:r>
            <a:r>
              <a:rPr lang="en-US" altLang="zh-CN" sz="2400" b="1" dirty="0" err="1" smtClean="0">
                <a:sym typeface="Symbol" pitchFamily="18" charset="2"/>
              </a:rPr>
              <a:t>dT</a:t>
            </a:r>
            <a:r>
              <a:rPr lang="en-US" altLang="zh-CN" sz="2400" b="1" dirty="0" smtClean="0">
                <a:sym typeface="Symbol" pitchFamily="18" charset="2"/>
              </a:rPr>
              <a:t>=0 </a:t>
            </a:r>
            <a:endParaRPr lang="en-US" altLang="zh-CN" sz="2400" b="1" dirty="0" smtClean="0">
              <a:sym typeface="Symbol" pitchFamily="18" charset="2"/>
            </a:endParaRPr>
          </a:p>
          <a:p>
            <a:pPr>
              <a:spcBef>
                <a:spcPct val="50000"/>
              </a:spcBef>
            </a:pPr>
            <a:r>
              <a:rPr lang="zh-CN" altLang="en-US" sz="2400" b="1" dirty="0" smtClean="0">
                <a:sym typeface="Symbol" pitchFamily="18" charset="2"/>
              </a:rPr>
              <a:t>设计始终态相同的恒温可逆过程</a:t>
            </a:r>
            <a:endParaRPr lang="en-US" altLang="zh-CN" sz="2400" b="1" dirty="0">
              <a:sym typeface="Symbol" pitchFamily="18" charset="2"/>
            </a:endParaRPr>
          </a:p>
        </p:txBody>
      </p:sp>
      <p:graphicFrame>
        <p:nvGraphicFramePr>
          <p:cNvPr id="11" name="对象 10"/>
          <p:cNvGraphicFramePr>
            <a:graphicFrameLocks noChangeAspect="1"/>
          </p:cNvGraphicFramePr>
          <p:nvPr/>
        </p:nvGraphicFramePr>
        <p:xfrm>
          <a:off x="899592" y="2348880"/>
          <a:ext cx="3986015" cy="432445"/>
        </p:xfrm>
        <a:graphic>
          <a:graphicData uri="http://schemas.openxmlformats.org/presentationml/2006/ole">
            <mc:AlternateContent xmlns:mc="http://schemas.openxmlformats.org/markup-compatibility/2006">
              <mc:Choice xmlns:v="urn:schemas-microsoft-com:vml" Requires="v">
                <p:oleObj spid="_x0000_s176598" name="Equation" r:id="rId1" imgW="0" imgH="0" progId="Equation.DSMT4">
                  <p:embed/>
                </p:oleObj>
              </mc:Choice>
              <mc:Fallback>
                <p:oleObj name="Equation" r:id="rId1" imgW="0" imgH="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348880"/>
                        <a:ext cx="3986015" cy="432445"/>
                      </a:xfrm>
                      <a:prstGeom prst="rect">
                        <a:avLst/>
                      </a:prstGeom>
                      <a:noFill/>
                      <a:ln>
                        <a:noFill/>
                      </a:ln>
                      <a:effectLst/>
                    </p:spPr>
                  </p:pic>
                </p:oleObj>
              </mc:Fallback>
            </mc:AlternateContent>
          </a:graphicData>
        </a:graphic>
      </p:graphicFrame>
      <p:graphicFrame>
        <p:nvGraphicFramePr>
          <p:cNvPr id="12" name="对象 11"/>
          <p:cNvGraphicFramePr>
            <a:graphicFrameLocks noChangeAspect="1"/>
          </p:cNvGraphicFramePr>
          <p:nvPr/>
        </p:nvGraphicFramePr>
        <p:xfrm>
          <a:off x="2483768" y="2924944"/>
          <a:ext cx="1689100" cy="736600"/>
        </p:xfrm>
        <a:graphic>
          <a:graphicData uri="http://schemas.openxmlformats.org/presentationml/2006/ole">
            <mc:AlternateContent xmlns:mc="http://schemas.openxmlformats.org/markup-compatibility/2006">
              <mc:Choice xmlns:v="urn:schemas-microsoft-com:vml" Requires="v">
                <p:oleObj spid="_x0000_s176599" name="Equation" r:id="rId3" imgW="0" imgH="0" progId="Equation.DSMT4">
                  <p:embed/>
                </p:oleObj>
              </mc:Choice>
              <mc:Fallback>
                <p:oleObj name="Equation" r:id="rId3" imgW="0" imgH="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2924944"/>
                        <a:ext cx="16891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对象 12"/>
          <p:cNvGraphicFramePr>
            <a:graphicFrameLocks noChangeAspect="1"/>
          </p:cNvGraphicFramePr>
          <p:nvPr/>
        </p:nvGraphicFramePr>
        <p:xfrm>
          <a:off x="4114800" y="2895600"/>
          <a:ext cx="1549400" cy="736600"/>
        </p:xfrm>
        <a:graphic>
          <a:graphicData uri="http://schemas.openxmlformats.org/presentationml/2006/ole">
            <mc:AlternateContent xmlns:mc="http://schemas.openxmlformats.org/markup-compatibility/2006">
              <mc:Choice xmlns:v="urn:schemas-microsoft-com:vml" Requires="v">
                <p:oleObj spid="_x0000_s176600" name="Equation" r:id="rId5" imgW="0" imgH="0" progId="Equation.DSMT4">
                  <p:embed/>
                </p:oleObj>
              </mc:Choice>
              <mc:Fallback>
                <p:oleObj name="Equation" r:id="rId5" imgW="0" imgH="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4800" y="2895600"/>
                        <a:ext cx="15494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ext Box 8"/>
          <p:cNvSpPr txBox="1">
            <a:spLocks noChangeArrowheads="1"/>
          </p:cNvSpPr>
          <p:nvPr/>
        </p:nvSpPr>
        <p:spPr bwMode="auto">
          <a:xfrm>
            <a:off x="5638800" y="30480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a:r>
              <a:rPr lang="en-US" altLang="zh-CN" sz="2400" dirty="0">
                <a:solidFill>
                  <a:schemeClr val="bg2"/>
                </a:solidFill>
                <a:ea typeface="黑体" pitchFamily="2" charset="-122"/>
              </a:rPr>
              <a:t>8.314ln10 =</a:t>
            </a:r>
            <a:endParaRPr lang="en-US" altLang="zh-CN" sz="2400" dirty="0">
              <a:solidFill>
                <a:schemeClr val="bg2"/>
              </a:solidFill>
              <a:ea typeface="黑体" pitchFamily="2" charset="-122"/>
            </a:endParaRPr>
          </a:p>
        </p:txBody>
      </p:sp>
      <p:sp>
        <p:nvSpPr>
          <p:cNvPr id="15" name="Text Box 9"/>
          <p:cNvSpPr txBox="1">
            <a:spLocks noChangeArrowheads="1"/>
          </p:cNvSpPr>
          <p:nvPr/>
        </p:nvSpPr>
        <p:spPr bwMode="auto">
          <a:xfrm>
            <a:off x="5868144" y="2996952"/>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a:r>
              <a:rPr lang="en-US" altLang="zh-CN" sz="2400" dirty="0">
                <a:ea typeface="黑体" pitchFamily="2" charset="-122"/>
              </a:rPr>
              <a:t>23.0 J</a:t>
            </a:r>
            <a:r>
              <a:rPr lang="en-US" altLang="zh-CN" sz="2400" dirty="0">
                <a:cs typeface="Times New Roman" pitchFamily="18" charset="0"/>
              </a:rPr>
              <a:t>·</a:t>
            </a:r>
            <a:r>
              <a:rPr lang="en-US" altLang="zh-CN" sz="2400" dirty="0">
                <a:ea typeface="黑体" pitchFamily="2" charset="-122"/>
              </a:rPr>
              <a:t>K</a:t>
            </a:r>
            <a:r>
              <a:rPr lang="en-US" altLang="zh-CN" sz="2400" baseline="30000" dirty="0">
                <a:ea typeface="黑体" pitchFamily="2" charset="-122"/>
              </a:rPr>
              <a:t>-1</a:t>
            </a:r>
            <a:endParaRPr lang="en-US" altLang="zh-CN" sz="2400" baseline="30000" dirty="0">
              <a:ea typeface="黑体" pitchFamily="2" charset="-122"/>
            </a:endParaRPr>
          </a:p>
        </p:txBody>
      </p:sp>
      <p:sp>
        <p:nvSpPr>
          <p:cNvPr id="16" name="Text Box 10"/>
          <p:cNvSpPr txBox="1">
            <a:spLocks noChangeArrowheads="1"/>
          </p:cNvSpPr>
          <p:nvPr/>
        </p:nvSpPr>
        <p:spPr bwMode="auto">
          <a:xfrm>
            <a:off x="1215656" y="3803848"/>
            <a:ext cx="64777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eaLnBrk="1" hangingPunct="1">
              <a:spcBef>
                <a:spcPct val="50000"/>
              </a:spcBef>
            </a:pPr>
            <a:r>
              <a:rPr lang="en-US" altLang="zh-CN" sz="2400" dirty="0">
                <a:solidFill>
                  <a:schemeClr val="bg2"/>
                </a:solidFill>
                <a:cs typeface="Times New Roman" pitchFamily="18" charset="0"/>
                <a:sym typeface="Symbol" pitchFamily="18" charset="2"/>
              </a:rPr>
              <a:t>S </a:t>
            </a:r>
            <a:r>
              <a:rPr lang="en-US" altLang="zh-CN" sz="2400" dirty="0" smtClean="0">
                <a:solidFill>
                  <a:schemeClr val="bg2"/>
                </a:solidFill>
                <a:cs typeface="Times New Roman" pitchFamily="18" charset="0"/>
                <a:sym typeface="Symbol" pitchFamily="18" charset="2"/>
              </a:rPr>
              <a:t>= </a:t>
            </a:r>
            <a:r>
              <a:rPr lang="en-US" altLang="zh-CN" sz="2400" dirty="0">
                <a:solidFill>
                  <a:schemeClr val="bg2"/>
                </a:solidFill>
                <a:ea typeface="黑体" pitchFamily="2" charset="-122"/>
              </a:rPr>
              <a:t>23.0 J</a:t>
            </a:r>
            <a:r>
              <a:rPr lang="en-US" altLang="zh-CN" sz="2400" dirty="0" smtClean="0">
                <a:solidFill>
                  <a:schemeClr val="bg2"/>
                </a:solidFill>
                <a:cs typeface="Times New Roman" pitchFamily="18" charset="0"/>
              </a:rPr>
              <a:t>·</a:t>
            </a:r>
            <a:r>
              <a:rPr lang="zh-CN" altLang="en-US" sz="2400" dirty="0">
                <a:solidFill>
                  <a:srgbClr val="0066FF"/>
                </a:solidFill>
                <a:ea typeface="黑体" pitchFamily="2" charset="-122"/>
                <a:sym typeface="Symbol" pitchFamily="18" charset="2"/>
              </a:rPr>
              <a:t> </a:t>
            </a:r>
            <a:r>
              <a:rPr lang="zh-CN" altLang="en-US" sz="2400" dirty="0">
                <a:ea typeface="黑体" pitchFamily="2" charset="-122"/>
                <a:sym typeface="Symbol" pitchFamily="18" charset="2"/>
              </a:rPr>
              <a:t></a:t>
            </a:r>
            <a:r>
              <a:rPr lang="en-US" altLang="zh-CN" sz="2400" i="1" dirty="0">
                <a:ea typeface="黑体" pitchFamily="2" charset="-122"/>
              </a:rPr>
              <a:t>S </a:t>
            </a:r>
            <a:r>
              <a:rPr lang="en-US" altLang="zh-CN" sz="2400" i="1" dirty="0" smtClean="0">
                <a:ea typeface="黑体" pitchFamily="2" charset="-122"/>
              </a:rPr>
              <a:t>=</a:t>
            </a:r>
            <a:r>
              <a:rPr lang="en-US" altLang="zh-CN" sz="2400" dirty="0">
                <a:ea typeface="黑体" pitchFamily="2" charset="-122"/>
              </a:rPr>
              <a:t>23.0 </a:t>
            </a:r>
            <a:r>
              <a:rPr lang="en-US" altLang="zh-CN" sz="2400" dirty="0" smtClean="0">
                <a:ea typeface="黑体" pitchFamily="2" charset="-122"/>
              </a:rPr>
              <a:t>J</a:t>
            </a:r>
            <a:r>
              <a:rPr lang="en-US" altLang="zh-CN" sz="2400" dirty="0" smtClean="0">
                <a:cs typeface="Times New Roman" pitchFamily="18" charset="0"/>
              </a:rPr>
              <a:t>·</a:t>
            </a:r>
            <a:r>
              <a:rPr lang="en-US" altLang="zh-CN" sz="2400" dirty="0" smtClean="0">
                <a:ea typeface="黑体" pitchFamily="2" charset="-122"/>
              </a:rPr>
              <a:t>K</a:t>
            </a:r>
            <a:r>
              <a:rPr lang="en-US" altLang="zh-CN" sz="2400" baseline="30000" dirty="0" smtClean="0">
                <a:ea typeface="黑体" pitchFamily="2" charset="-122"/>
              </a:rPr>
              <a:t>-1</a:t>
            </a:r>
            <a:r>
              <a:rPr lang="en-US" altLang="zh-CN" sz="2400" dirty="0" smtClean="0">
                <a:ea typeface="黑体" pitchFamily="2" charset="-122"/>
              </a:rPr>
              <a:t>&gt; </a:t>
            </a:r>
            <a:r>
              <a:rPr lang="en-US" altLang="zh-CN" sz="2400" dirty="0">
                <a:ea typeface="黑体" pitchFamily="2" charset="-122"/>
              </a:rPr>
              <a:t>0</a:t>
            </a:r>
            <a:endParaRPr lang="en-US" altLang="zh-CN" sz="2400" dirty="0">
              <a:ea typeface="黑体" pitchFamily="2" charset="-122"/>
            </a:endParaRPr>
          </a:p>
        </p:txBody>
      </p:sp>
      <p:sp>
        <p:nvSpPr>
          <p:cNvPr id="17" name="Text Box 11"/>
          <p:cNvSpPr txBox="1">
            <a:spLocks noChangeArrowheads="1"/>
          </p:cNvSpPr>
          <p:nvPr/>
        </p:nvSpPr>
        <p:spPr bwMode="auto">
          <a:xfrm>
            <a:off x="1219200" y="44196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spcBef>
                <a:spcPct val="50000"/>
              </a:spcBef>
            </a:pPr>
            <a:r>
              <a:rPr lang="en-US" altLang="zh-CN" sz="2400" dirty="0">
                <a:solidFill>
                  <a:srgbClr val="3333CC"/>
                </a:solidFill>
                <a:sym typeface="Symbol" pitchFamily="18" charset="2"/>
              </a:rPr>
              <a:t>∴</a:t>
            </a:r>
            <a:r>
              <a:rPr lang="zh-CN" altLang="en-US" sz="2400" dirty="0">
                <a:solidFill>
                  <a:srgbClr val="3333CC"/>
                </a:solidFill>
                <a:sym typeface="Symbol" pitchFamily="18" charset="2"/>
              </a:rPr>
              <a:t>自由膨胀过程为不可逆过程</a:t>
            </a:r>
            <a:endParaRPr lang="zh-CN" altLang="en-US" sz="2400" dirty="0">
              <a:solidFill>
                <a:srgbClr val="3333CC"/>
              </a:solidFill>
            </a:endParaRPr>
          </a:p>
        </p:txBody>
      </p:sp>
      <p:sp>
        <p:nvSpPr>
          <p:cNvPr id="18" name="Text Box 13"/>
          <p:cNvSpPr txBox="1">
            <a:spLocks noChangeArrowheads="1"/>
          </p:cNvSpPr>
          <p:nvPr/>
        </p:nvSpPr>
        <p:spPr bwMode="auto">
          <a:xfrm>
            <a:off x="1143000" y="50292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spcBef>
                <a:spcPct val="50000"/>
              </a:spcBef>
            </a:pPr>
            <a:r>
              <a:rPr lang="en-US" altLang="zh-CN" sz="2400" dirty="0">
                <a:solidFill>
                  <a:srgbClr val="008000"/>
                </a:solidFill>
              </a:rPr>
              <a:t>∵</a:t>
            </a:r>
            <a:r>
              <a:rPr lang="zh-CN" altLang="en-US" sz="2400" dirty="0">
                <a:solidFill>
                  <a:srgbClr val="008000"/>
                </a:solidFill>
                <a:sym typeface="Symbol" pitchFamily="18" charset="2"/>
              </a:rPr>
              <a:t>自由膨胀过程</a:t>
            </a:r>
            <a:r>
              <a:rPr lang="en-US" altLang="zh-CN" sz="2400" i="1" dirty="0">
                <a:solidFill>
                  <a:srgbClr val="008000"/>
                </a:solidFill>
                <a:sym typeface="Symbol" pitchFamily="18" charset="2"/>
              </a:rPr>
              <a:t>W</a:t>
            </a:r>
            <a:r>
              <a:rPr lang="en-US" altLang="zh-CN" sz="2400" dirty="0">
                <a:solidFill>
                  <a:srgbClr val="008000"/>
                </a:solidFill>
                <a:sym typeface="Symbol" pitchFamily="18" charset="2"/>
              </a:rPr>
              <a:t>=0</a:t>
            </a:r>
            <a:r>
              <a:rPr lang="zh-CN" altLang="en-US" sz="2400" dirty="0">
                <a:solidFill>
                  <a:srgbClr val="008000"/>
                </a:solidFill>
                <a:sym typeface="Symbol" pitchFamily="18" charset="2"/>
              </a:rPr>
              <a:t>，</a:t>
            </a:r>
            <a:r>
              <a:rPr lang="en-US" altLang="zh-CN" sz="2400" i="1" dirty="0">
                <a:solidFill>
                  <a:srgbClr val="008000"/>
                </a:solidFill>
                <a:sym typeface="Symbol" pitchFamily="18" charset="2"/>
              </a:rPr>
              <a:t>Q</a:t>
            </a:r>
            <a:r>
              <a:rPr lang="en-US" altLang="zh-CN" sz="2400" dirty="0">
                <a:solidFill>
                  <a:srgbClr val="008000"/>
                </a:solidFill>
                <a:sym typeface="Symbol" pitchFamily="18" charset="2"/>
              </a:rPr>
              <a:t>=0</a:t>
            </a:r>
            <a:endParaRPr lang="en-US" altLang="zh-CN" sz="2400" dirty="0">
              <a:solidFill>
                <a:srgbClr val="008000"/>
              </a:solidFill>
              <a:sym typeface="Symbol" pitchFamily="18" charset="2"/>
            </a:endParaRPr>
          </a:p>
        </p:txBody>
      </p:sp>
      <p:sp>
        <p:nvSpPr>
          <p:cNvPr id="19" name="Text Box 14"/>
          <p:cNvSpPr txBox="1">
            <a:spLocks noChangeArrowheads="1"/>
          </p:cNvSpPr>
          <p:nvPr/>
        </p:nvSpPr>
        <p:spPr bwMode="auto">
          <a:xfrm>
            <a:off x="1219200" y="5562600"/>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spcBef>
                <a:spcPct val="50000"/>
              </a:spcBef>
            </a:pPr>
            <a:r>
              <a:rPr lang="en-US" altLang="zh-CN" sz="2400" dirty="0">
                <a:solidFill>
                  <a:srgbClr val="008000"/>
                </a:solidFill>
                <a:sym typeface="Symbol" pitchFamily="18" charset="2"/>
              </a:rPr>
              <a:t>∴</a:t>
            </a:r>
            <a:r>
              <a:rPr lang="zh-CN" altLang="en-US" sz="2400" dirty="0">
                <a:solidFill>
                  <a:srgbClr val="008000"/>
                </a:solidFill>
                <a:sym typeface="Symbol" pitchFamily="18" charset="2"/>
              </a:rPr>
              <a:t>为隔离体系，能够用</a:t>
            </a:r>
            <a:r>
              <a:rPr lang="zh-CN" altLang="en-US" sz="2400" dirty="0">
                <a:solidFill>
                  <a:srgbClr val="008000"/>
                </a:solidFill>
                <a:cs typeface="Times New Roman" pitchFamily="18" charset="0"/>
                <a:sym typeface="Symbol" pitchFamily="18" charset="2"/>
              </a:rPr>
              <a:t></a:t>
            </a:r>
            <a:r>
              <a:rPr lang="en-US" altLang="zh-CN" sz="2400" i="1" dirty="0">
                <a:solidFill>
                  <a:srgbClr val="008000"/>
                </a:solidFill>
                <a:cs typeface="Times New Roman" pitchFamily="18" charset="0"/>
                <a:sym typeface="Symbol" pitchFamily="18" charset="2"/>
              </a:rPr>
              <a:t>S</a:t>
            </a:r>
            <a:r>
              <a:rPr lang="en-US" altLang="zh-CN" sz="2400" dirty="0">
                <a:solidFill>
                  <a:srgbClr val="008000"/>
                </a:solidFill>
                <a:cs typeface="Times New Roman" pitchFamily="18" charset="0"/>
                <a:sym typeface="Symbol" pitchFamily="18" charset="2"/>
              </a:rPr>
              <a:t> </a:t>
            </a:r>
            <a:r>
              <a:rPr lang="zh-CN" altLang="en-US" sz="2400" dirty="0">
                <a:solidFill>
                  <a:srgbClr val="008000"/>
                </a:solidFill>
                <a:sym typeface="Symbol" pitchFamily="18" charset="2"/>
              </a:rPr>
              <a:t>做判据</a:t>
            </a:r>
            <a:endParaRPr lang="zh-CN" altLang="en-US" sz="2400" dirty="0">
              <a:solidFill>
                <a:srgbClr val="008000"/>
              </a:solidFill>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5"/>
                                        </p:tgtEl>
                                        <p:attrNameLst>
                                          <p:attrName>style.visibility</p:attrName>
                                        </p:attrNameLst>
                                      </p:cBhvr>
                                      <p:to>
                                        <p:strVal val="visible"/>
                                      </p:to>
                                    </p:set>
                                    <p:anim to="" calcmode="lin" valueType="num">
                                      <p:cBhvr>
                                        <p:cTn id="7" dur="1" fill="hold"/>
                                        <p:tgtEl>
                                          <p:spTgt spid="5"/>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499"/>
                                          </p:stCondLst>
                                        </p:cTn>
                                        <p:tgtEl>
                                          <p:spTgt spid="11"/>
                                        </p:tgtEl>
                                        <p:attrNameLst>
                                          <p:attrName>style.visibility</p:attrName>
                                        </p:attrNameLst>
                                      </p:cBhvr>
                                      <p:to>
                                        <p:strVal val="visible"/>
                                      </p:to>
                                    </p:set>
                                    <p:anim to="" calcmode="lin" valueType="num">
                                      <p:cBhvr>
                                        <p:cTn id="12" dur="1" fill="hold"/>
                                        <p:tgtEl>
                                          <p:spTgt spid="11"/>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499"/>
                                          </p:stCondLst>
                                        </p:cTn>
                                        <p:tgtEl>
                                          <p:spTgt spid="12"/>
                                        </p:tgtEl>
                                        <p:attrNameLst>
                                          <p:attrName>style.visibility</p:attrName>
                                        </p:attrNameLst>
                                      </p:cBhvr>
                                      <p:to>
                                        <p:strVal val="visible"/>
                                      </p:to>
                                    </p:set>
                                    <p:anim to="" calcmode="lin" valueType="num">
                                      <p:cBhvr>
                                        <p:cTn id="17" dur="1" fill="hold"/>
                                        <p:tgtEl>
                                          <p:spTgt spid="12"/>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499"/>
                                          </p:stCondLst>
                                        </p:cTn>
                                        <p:tgtEl>
                                          <p:spTgt spid="13"/>
                                        </p:tgtEl>
                                        <p:attrNameLst>
                                          <p:attrName>style.visibility</p:attrName>
                                        </p:attrNameLst>
                                      </p:cBhvr>
                                      <p:to>
                                        <p:strVal val="visible"/>
                                      </p:to>
                                    </p:set>
                                    <p:anim to="" calcmode="lin" valueType="num">
                                      <p:cBhvr>
                                        <p:cTn id="22" dur="1" fill="hold"/>
                                        <p:tgtEl>
                                          <p:spTgt spid="13"/>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14"/>
                                        </p:tgtEl>
                                        <p:attrNameLst>
                                          <p:attrName>style.visibility</p:attrName>
                                        </p:attrNameLst>
                                      </p:cBhvr>
                                      <p:to>
                                        <p:strVal val="visible"/>
                                      </p:to>
                                    </p:set>
                                    <p:anim to="" calcmode="lin" valueType="num">
                                      <p:cBhvr>
                                        <p:cTn id="27" dur="1" fill="hold"/>
                                        <p:tgtEl>
                                          <p:spTgt spid="14"/>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15"/>
                                        </p:tgtEl>
                                        <p:attrNameLst>
                                          <p:attrName>style.visibility</p:attrName>
                                        </p:attrNameLst>
                                      </p:cBhvr>
                                      <p:to>
                                        <p:strVal val="visible"/>
                                      </p:to>
                                    </p:set>
                                    <p:anim to="" calcmode="lin" valueType="num">
                                      <p:cBhvr>
                                        <p:cTn id="32" dur="1" fill="hold"/>
                                        <p:tgtEl>
                                          <p:spTgt spid="15"/>
                                        </p:tgtEl>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499"/>
                                          </p:stCondLst>
                                        </p:cTn>
                                        <p:tgtEl>
                                          <p:spTgt spid="16"/>
                                        </p:tgtEl>
                                        <p:attrNameLst>
                                          <p:attrName>style.visibility</p:attrName>
                                        </p:attrNameLst>
                                      </p:cBhvr>
                                      <p:to>
                                        <p:strVal val="visible"/>
                                      </p:to>
                                    </p:set>
                                    <p:anim to="" calcmode="lin" valueType="num">
                                      <p:cBhvr>
                                        <p:cTn id="37" dur="1" fill="hold"/>
                                        <p:tgtEl>
                                          <p:spTgt spid="16"/>
                                        </p:tgtEl>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499"/>
                                          </p:stCondLst>
                                        </p:cTn>
                                        <p:tgtEl>
                                          <p:spTgt spid="17"/>
                                        </p:tgtEl>
                                        <p:attrNameLst>
                                          <p:attrName>style.visibility</p:attrName>
                                        </p:attrNameLst>
                                      </p:cBhvr>
                                      <p:to>
                                        <p:strVal val="visible"/>
                                      </p:to>
                                    </p:set>
                                    <p:anim to="" calcmode="lin" valueType="num">
                                      <p:cBhvr>
                                        <p:cTn id="42" dur="1" fill="hold"/>
                                        <p:tgtEl>
                                          <p:spTgt spid="17"/>
                                        </p:tgtEl>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grpId="0" nodeType="clickEffect">
                                  <p:stCondLst>
                                    <p:cond delay="0"/>
                                  </p:stCondLst>
                                  <p:childTnLst>
                                    <p:set>
                                      <p:cBhvr>
                                        <p:cTn id="46" dur="1" fill="hold">
                                          <p:stCondLst>
                                            <p:cond delay="499"/>
                                          </p:stCondLst>
                                        </p:cTn>
                                        <p:tgtEl>
                                          <p:spTgt spid="18"/>
                                        </p:tgtEl>
                                        <p:attrNameLst>
                                          <p:attrName>style.visibility</p:attrName>
                                        </p:attrNameLst>
                                      </p:cBhvr>
                                      <p:to>
                                        <p:strVal val="visible"/>
                                      </p:to>
                                    </p:set>
                                    <p:anim to="" calcmode="lin" valueType="num">
                                      <p:cBhvr>
                                        <p:cTn id="47" dur="1" fill="hold"/>
                                        <p:tgtEl>
                                          <p:spTgt spid="18"/>
                                        </p:tgtEl>
                                      </p:cBhvr>
                                    </p:anim>
                                  </p:childTnLst>
                                </p:cTn>
                              </p:par>
                            </p:childTnLst>
                          </p:cTn>
                        </p:par>
                      </p:childTnLst>
                    </p:cTn>
                  </p:par>
                  <p:par>
                    <p:cTn id="48" fill="hold">
                      <p:stCondLst>
                        <p:cond delay="indefinite"/>
                      </p:stCondLst>
                      <p:childTnLst>
                        <p:par>
                          <p:cTn id="49" fill="hold">
                            <p:stCondLst>
                              <p:cond delay="0"/>
                            </p:stCondLst>
                            <p:childTnLst>
                              <p:par>
                                <p:cTn id="50" presetID="24" presetClass="entr" presetSubtype="0" fill="hold" grpId="0" nodeType="clickEffect">
                                  <p:stCondLst>
                                    <p:cond delay="0"/>
                                  </p:stCondLst>
                                  <p:childTnLst>
                                    <p:set>
                                      <p:cBhvr>
                                        <p:cTn id="51" dur="1" fill="hold">
                                          <p:stCondLst>
                                            <p:cond delay="499"/>
                                          </p:stCondLst>
                                        </p:cTn>
                                        <p:tgtEl>
                                          <p:spTgt spid="19"/>
                                        </p:tgtEl>
                                        <p:attrNameLst>
                                          <p:attrName>style.visibility</p:attrName>
                                        </p:attrNameLst>
                                      </p:cBhvr>
                                      <p:to>
                                        <p:strVal val="visible"/>
                                      </p:to>
                                    </p:set>
                                    <p:anim to="" calcmode="lin" valueType="num">
                                      <p:cBhvr>
                                        <p:cTn id="52" dur="1" fill="hold"/>
                                        <p:tgtEl>
                                          <p:spTgt spid="19"/>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14" grpId="0" autoUpdateAnimBg="0"/>
      <p:bldP spid="15" grpId="0" autoUpdateAnimBg="0"/>
      <p:bldP spid="16" grpId="0" autoUpdateAnimBg="0"/>
      <p:bldP spid="17" grpId="0" autoUpdateAnimBg="0"/>
      <p:bldP spid="18" grpId="0" autoUpdateAnimBg="0"/>
      <p:bldP spid="19"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446567" y="260648"/>
            <a:ext cx="7848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a:r>
              <a:rPr lang="zh-CN" altLang="en-US" sz="2400" dirty="0">
                <a:solidFill>
                  <a:srgbClr val="FF3300"/>
                </a:solidFill>
                <a:ea typeface="黑体" pitchFamily="2" charset="-122"/>
              </a:rPr>
              <a:t>例： </a:t>
            </a:r>
            <a:r>
              <a:rPr lang="en-US" altLang="zh-CN" sz="2400" dirty="0">
                <a:solidFill>
                  <a:srgbClr val="0066FF"/>
                </a:solidFill>
                <a:ea typeface="黑体" pitchFamily="2" charset="-122"/>
              </a:rPr>
              <a:t>1mol</a:t>
            </a:r>
            <a:r>
              <a:rPr lang="zh-CN" altLang="en-US" sz="2400" dirty="0">
                <a:solidFill>
                  <a:srgbClr val="0066FF"/>
                </a:solidFill>
                <a:ea typeface="黑体" pitchFamily="2" charset="-122"/>
              </a:rPr>
              <a:t>理想气体恒温</a:t>
            </a:r>
            <a:r>
              <a:rPr lang="zh-CN" altLang="en-US" sz="2400" dirty="0">
                <a:solidFill>
                  <a:srgbClr val="C00000"/>
                </a:solidFill>
                <a:ea typeface="黑体" pitchFamily="2" charset="-122"/>
              </a:rPr>
              <a:t>可逆</a:t>
            </a:r>
            <a:r>
              <a:rPr lang="zh-CN" altLang="en-US" sz="2400" dirty="0">
                <a:solidFill>
                  <a:srgbClr val="0066FF"/>
                </a:solidFill>
                <a:ea typeface="黑体" pitchFamily="2" charset="-122"/>
              </a:rPr>
              <a:t>膨胀，体积从</a:t>
            </a:r>
            <a:r>
              <a:rPr lang="en-US" altLang="zh-CN" sz="2400" i="1" dirty="0">
                <a:solidFill>
                  <a:srgbClr val="0066FF"/>
                </a:solidFill>
                <a:ea typeface="黑体" pitchFamily="2" charset="-122"/>
              </a:rPr>
              <a:t>V</a:t>
            </a:r>
            <a:r>
              <a:rPr lang="zh-CN" altLang="en-US" sz="2400" dirty="0">
                <a:solidFill>
                  <a:srgbClr val="0066FF"/>
                </a:solidFill>
                <a:ea typeface="黑体" pitchFamily="2" charset="-122"/>
              </a:rPr>
              <a:t>膨胀到</a:t>
            </a:r>
            <a:r>
              <a:rPr lang="en-US" altLang="zh-CN" sz="2400" dirty="0">
                <a:solidFill>
                  <a:srgbClr val="0066FF"/>
                </a:solidFill>
                <a:ea typeface="黑体" pitchFamily="2" charset="-122"/>
              </a:rPr>
              <a:t>10</a:t>
            </a:r>
            <a:r>
              <a:rPr lang="en-US" altLang="zh-CN" sz="2400" i="1" dirty="0">
                <a:solidFill>
                  <a:srgbClr val="0066FF"/>
                </a:solidFill>
                <a:ea typeface="黑体" pitchFamily="2" charset="-122"/>
              </a:rPr>
              <a:t>V</a:t>
            </a:r>
            <a:r>
              <a:rPr lang="zh-CN" altLang="en-US" sz="2400" dirty="0">
                <a:solidFill>
                  <a:srgbClr val="0066FF"/>
                </a:solidFill>
                <a:ea typeface="黑体" pitchFamily="2" charset="-122"/>
              </a:rPr>
              <a:t>，</a:t>
            </a:r>
            <a:endParaRPr lang="zh-CN" altLang="en-US" sz="2400" dirty="0">
              <a:solidFill>
                <a:srgbClr val="0066FF"/>
              </a:solidFill>
              <a:ea typeface="黑体" pitchFamily="2" charset="-122"/>
            </a:endParaRPr>
          </a:p>
          <a:p>
            <a:pPr algn="l"/>
            <a:r>
              <a:rPr lang="zh-CN" altLang="en-US" sz="2400" dirty="0">
                <a:solidFill>
                  <a:srgbClr val="0066FF"/>
                </a:solidFill>
                <a:ea typeface="黑体" pitchFamily="2" charset="-122"/>
              </a:rPr>
              <a:t>        求</a:t>
            </a:r>
            <a:r>
              <a:rPr lang="zh-CN" altLang="en-US" sz="2400" dirty="0">
                <a:solidFill>
                  <a:srgbClr val="0066FF"/>
                </a:solidFill>
                <a:ea typeface="黑体" pitchFamily="2" charset="-122"/>
                <a:sym typeface="Symbol" pitchFamily="18" charset="2"/>
              </a:rPr>
              <a:t></a:t>
            </a:r>
            <a:r>
              <a:rPr lang="en-US" altLang="zh-CN" sz="2400" i="1" dirty="0">
                <a:solidFill>
                  <a:srgbClr val="0066FF"/>
                </a:solidFill>
                <a:ea typeface="黑体" pitchFamily="2" charset="-122"/>
              </a:rPr>
              <a:t>S</a:t>
            </a:r>
            <a:r>
              <a:rPr lang="zh-CN" altLang="en-US" sz="2400" dirty="0">
                <a:solidFill>
                  <a:srgbClr val="0066FF"/>
                </a:solidFill>
                <a:ea typeface="黑体" pitchFamily="2" charset="-122"/>
              </a:rPr>
              <a:t>。</a:t>
            </a:r>
            <a:endParaRPr lang="zh-CN" altLang="en-US" sz="2400" dirty="0">
              <a:solidFill>
                <a:srgbClr val="0066FF"/>
              </a:solidFill>
              <a:ea typeface="黑体" pitchFamily="2" charset="-122"/>
            </a:endParaRPr>
          </a:p>
        </p:txBody>
      </p:sp>
      <p:sp>
        <p:nvSpPr>
          <p:cNvPr id="5" name="Text Box 4"/>
          <p:cNvSpPr txBox="1">
            <a:spLocks noChangeArrowheads="1"/>
          </p:cNvSpPr>
          <p:nvPr/>
        </p:nvSpPr>
        <p:spPr bwMode="auto">
          <a:xfrm>
            <a:off x="251520" y="1268760"/>
            <a:ext cx="881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a:r>
              <a:rPr lang="zh-CN" altLang="en-US" sz="2400" dirty="0">
                <a:solidFill>
                  <a:srgbClr val="FF3300"/>
                </a:solidFill>
                <a:ea typeface="黑体" pitchFamily="2" charset="-122"/>
              </a:rPr>
              <a:t>解：</a:t>
            </a:r>
            <a:endParaRPr lang="zh-CN" altLang="en-US" sz="2400" dirty="0">
              <a:solidFill>
                <a:srgbClr val="FF3300"/>
              </a:solidFill>
              <a:ea typeface="黑体" pitchFamily="2" charset="-122"/>
            </a:endParaRPr>
          </a:p>
        </p:txBody>
      </p:sp>
      <p:graphicFrame>
        <p:nvGraphicFramePr>
          <p:cNvPr id="6" name="对象 5"/>
          <p:cNvGraphicFramePr>
            <a:graphicFrameLocks noChangeAspect="1"/>
          </p:cNvGraphicFramePr>
          <p:nvPr/>
        </p:nvGraphicFramePr>
        <p:xfrm>
          <a:off x="1043608" y="1268760"/>
          <a:ext cx="2120900" cy="736600"/>
        </p:xfrm>
        <a:graphic>
          <a:graphicData uri="http://schemas.openxmlformats.org/presentationml/2006/ole">
            <mc:AlternateContent xmlns:mc="http://schemas.openxmlformats.org/markup-compatibility/2006">
              <mc:Choice xmlns:v="urn:schemas-microsoft-com:vml" Requires="v">
                <p:oleObj spid="_x0000_s177462" name="Equation" r:id="rId1" imgW="0" imgH="0" progId="Equation.DSMT4">
                  <p:embed/>
                </p:oleObj>
              </mc:Choice>
              <mc:Fallback>
                <p:oleObj name="Equation" r:id="rId1" imgW="0" imgH="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268760"/>
                        <a:ext cx="21209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对象 6"/>
          <p:cNvGraphicFramePr>
            <a:graphicFrameLocks noChangeAspect="1"/>
          </p:cNvGraphicFramePr>
          <p:nvPr/>
        </p:nvGraphicFramePr>
        <p:xfrm>
          <a:off x="3203848" y="1357660"/>
          <a:ext cx="1549400" cy="736600"/>
        </p:xfrm>
        <a:graphic>
          <a:graphicData uri="http://schemas.openxmlformats.org/presentationml/2006/ole">
            <mc:AlternateContent xmlns:mc="http://schemas.openxmlformats.org/markup-compatibility/2006">
              <mc:Choice xmlns:v="urn:schemas-microsoft-com:vml" Requires="v">
                <p:oleObj spid="_x0000_s177463" name="Equation" r:id="rId3" imgW="0" imgH="0" progId="Equation.DSMT4">
                  <p:embed/>
                </p:oleObj>
              </mc:Choice>
              <mc:Fallback>
                <p:oleObj name="Equation" r:id="rId3" imgW="0" imgH="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848" y="1357660"/>
                        <a:ext cx="15494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7"/>
          <p:cNvSpPr txBox="1">
            <a:spLocks noChangeArrowheads="1"/>
          </p:cNvSpPr>
          <p:nvPr/>
        </p:nvSpPr>
        <p:spPr bwMode="auto">
          <a:xfrm>
            <a:off x="4727944" y="1481925"/>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spcBef>
                <a:spcPct val="50000"/>
              </a:spcBef>
            </a:pPr>
            <a:r>
              <a:rPr lang="en-US" altLang="zh-CN" sz="2400" dirty="0">
                <a:solidFill>
                  <a:schemeClr val="bg2"/>
                </a:solidFill>
                <a:ea typeface="黑体" pitchFamily="2" charset="-122"/>
              </a:rPr>
              <a:t>8.314ln10 =</a:t>
            </a:r>
            <a:endParaRPr lang="en-US" altLang="zh-CN" sz="2400" dirty="0">
              <a:solidFill>
                <a:schemeClr val="bg2"/>
              </a:solidFill>
              <a:ea typeface="黑体" pitchFamily="2" charset="-122"/>
            </a:endParaRPr>
          </a:p>
        </p:txBody>
      </p:sp>
      <p:sp>
        <p:nvSpPr>
          <p:cNvPr id="9" name="Text Box 9"/>
          <p:cNvSpPr txBox="1">
            <a:spLocks noChangeArrowheads="1"/>
          </p:cNvSpPr>
          <p:nvPr/>
        </p:nvSpPr>
        <p:spPr bwMode="auto">
          <a:xfrm>
            <a:off x="4860032" y="149736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a:r>
              <a:rPr lang="en-US" altLang="zh-CN" sz="2400" dirty="0">
                <a:ea typeface="黑体" pitchFamily="2" charset="-122"/>
              </a:rPr>
              <a:t>23.0 J</a:t>
            </a:r>
            <a:r>
              <a:rPr lang="en-US" altLang="zh-CN" sz="2400" dirty="0">
                <a:cs typeface="Times New Roman" pitchFamily="18" charset="0"/>
              </a:rPr>
              <a:t>·</a:t>
            </a:r>
            <a:r>
              <a:rPr lang="en-US" altLang="zh-CN" sz="2400" dirty="0">
                <a:ea typeface="黑体" pitchFamily="2" charset="-122"/>
              </a:rPr>
              <a:t>K</a:t>
            </a:r>
            <a:r>
              <a:rPr lang="en-US" altLang="zh-CN" sz="2400" baseline="30000" dirty="0">
                <a:ea typeface="黑体" pitchFamily="2" charset="-122"/>
              </a:rPr>
              <a:t>-1</a:t>
            </a:r>
            <a:endParaRPr lang="en-US" altLang="zh-CN" sz="2400" baseline="30000" dirty="0">
              <a:ea typeface="黑体" pitchFamily="2" charset="-122"/>
            </a:endParaRPr>
          </a:p>
        </p:txBody>
      </p:sp>
      <p:sp>
        <p:nvSpPr>
          <p:cNvPr id="10" name="Text Box 9"/>
          <p:cNvSpPr txBox="1">
            <a:spLocks noChangeArrowheads="1"/>
          </p:cNvSpPr>
          <p:nvPr/>
        </p:nvSpPr>
        <p:spPr bwMode="auto">
          <a:xfrm>
            <a:off x="971600" y="2181769"/>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eaLnBrk="1" hangingPunct="1">
              <a:spcBef>
                <a:spcPct val="50000"/>
              </a:spcBef>
            </a:pPr>
            <a:r>
              <a:rPr lang="en-US" altLang="zh-CN" sz="2400" dirty="0">
                <a:solidFill>
                  <a:schemeClr val="bg2"/>
                </a:solidFill>
                <a:cs typeface="Times New Roman" pitchFamily="18" charset="0"/>
                <a:sym typeface="Symbol" pitchFamily="18" charset="2"/>
              </a:rPr>
              <a:t></a:t>
            </a:r>
            <a:r>
              <a:rPr lang="en-US" altLang="zh-CN" sz="2400" i="1" dirty="0">
                <a:solidFill>
                  <a:schemeClr val="bg2"/>
                </a:solidFill>
                <a:cs typeface="Times New Roman" pitchFamily="18" charset="0"/>
                <a:sym typeface="Symbol" pitchFamily="18" charset="2"/>
              </a:rPr>
              <a:t>S</a:t>
            </a:r>
            <a:r>
              <a:rPr lang="en-US" altLang="zh-CN" sz="2400" dirty="0">
                <a:solidFill>
                  <a:schemeClr val="bg2"/>
                </a:solidFill>
                <a:cs typeface="Times New Roman" pitchFamily="18" charset="0"/>
                <a:sym typeface="Symbol" pitchFamily="18" charset="2"/>
              </a:rPr>
              <a:t> = </a:t>
            </a:r>
            <a:r>
              <a:rPr lang="en-US" altLang="zh-CN" sz="2400" dirty="0">
                <a:solidFill>
                  <a:schemeClr val="bg2"/>
                </a:solidFill>
                <a:ea typeface="黑体" pitchFamily="2" charset="-122"/>
              </a:rPr>
              <a:t>23.0 </a:t>
            </a:r>
            <a:r>
              <a:rPr lang="en-US" altLang="zh-CN" sz="2400" dirty="0" smtClean="0">
                <a:solidFill>
                  <a:schemeClr val="bg2"/>
                </a:solidFill>
                <a:ea typeface="黑体" pitchFamily="2" charset="-122"/>
              </a:rPr>
              <a:t>J</a:t>
            </a:r>
            <a:r>
              <a:rPr lang="zh-CN" altLang="en-US" sz="2400" dirty="0">
                <a:ea typeface="黑体" pitchFamily="2" charset="-122"/>
                <a:sym typeface="Symbol" pitchFamily="18" charset="2"/>
              </a:rPr>
              <a:t> </a:t>
            </a:r>
            <a:r>
              <a:rPr lang="en-US" altLang="zh-CN" sz="2400" i="1" dirty="0">
                <a:ea typeface="黑体" pitchFamily="2" charset="-122"/>
              </a:rPr>
              <a:t>S </a:t>
            </a:r>
            <a:r>
              <a:rPr lang="en-US" altLang="zh-CN" sz="2400" dirty="0" smtClean="0">
                <a:solidFill>
                  <a:srgbClr val="FF3300"/>
                </a:solidFill>
                <a:cs typeface="Times New Roman" pitchFamily="18" charset="0"/>
              </a:rPr>
              <a:t>&gt; </a:t>
            </a:r>
            <a:r>
              <a:rPr lang="en-US" altLang="zh-CN" sz="2400" dirty="0">
                <a:solidFill>
                  <a:srgbClr val="FF3300"/>
                </a:solidFill>
                <a:cs typeface="Times New Roman" pitchFamily="18" charset="0"/>
              </a:rPr>
              <a:t>0</a:t>
            </a:r>
            <a:endParaRPr lang="en-US" altLang="zh-CN" sz="2400" dirty="0">
              <a:solidFill>
                <a:srgbClr val="FF3300"/>
              </a:solidFill>
              <a:cs typeface="Times New Roman" pitchFamily="18" charset="0"/>
            </a:endParaRPr>
          </a:p>
        </p:txBody>
      </p:sp>
      <p:sp>
        <p:nvSpPr>
          <p:cNvPr id="11" name="Text Box 10"/>
          <p:cNvSpPr txBox="1">
            <a:spLocks noChangeArrowheads="1"/>
          </p:cNvSpPr>
          <p:nvPr/>
        </p:nvSpPr>
        <p:spPr bwMode="auto">
          <a:xfrm>
            <a:off x="3635896" y="2204902"/>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spcBef>
                <a:spcPct val="50000"/>
              </a:spcBef>
            </a:pPr>
            <a:r>
              <a:rPr lang="zh-CN" altLang="en-US" sz="2400" dirty="0">
                <a:solidFill>
                  <a:srgbClr val="3333CC"/>
                </a:solidFill>
                <a:sym typeface="Symbol" pitchFamily="18" charset="2"/>
              </a:rPr>
              <a:t>为什么该过程可逆？</a:t>
            </a:r>
            <a:endParaRPr lang="zh-CN" altLang="en-US" sz="2400" dirty="0">
              <a:solidFill>
                <a:srgbClr val="3333CC"/>
              </a:solidFill>
            </a:endParaRPr>
          </a:p>
        </p:txBody>
      </p:sp>
      <p:sp>
        <p:nvSpPr>
          <p:cNvPr id="12" name="Text Box 11"/>
          <p:cNvSpPr txBox="1">
            <a:spLocks noChangeArrowheads="1"/>
          </p:cNvSpPr>
          <p:nvPr/>
        </p:nvSpPr>
        <p:spPr bwMode="auto">
          <a:xfrm>
            <a:off x="1205023" y="2924944"/>
            <a:ext cx="5867400" cy="466725"/>
          </a:xfrm>
          <a:prstGeom prst="rect">
            <a:avLst/>
          </a:prstGeom>
          <a:solidFill>
            <a:schemeClr val="bg1"/>
          </a:solidFill>
          <a:ln w="9525">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eaLnBrk="1" hangingPunct="1">
              <a:spcBef>
                <a:spcPct val="50000"/>
              </a:spcBef>
            </a:pPr>
            <a:r>
              <a:rPr lang="en-US" altLang="zh-CN" sz="2400" dirty="0" smtClean="0">
                <a:solidFill>
                  <a:srgbClr val="FF3300"/>
                </a:solidFill>
                <a:sym typeface="Symbol" pitchFamily="18" charset="2"/>
              </a:rPr>
              <a:t>∵ </a:t>
            </a:r>
            <a:r>
              <a:rPr lang="zh-CN" altLang="en-US" sz="2400" dirty="0" smtClean="0">
                <a:solidFill>
                  <a:srgbClr val="FF3300"/>
                </a:solidFill>
                <a:sym typeface="Symbol" pitchFamily="18" charset="2"/>
              </a:rPr>
              <a:t>不是隔离体系， </a:t>
            </a:r>
            <a:r>
              <a:rPr lang="en-US" altLang="zh-CN" sz="2400" dirty="0" smtClean="0">
                <a:solidFill>
                  <a:srgbClr val="FF3300"/>
                </a:solidFill>
              </a:rPr>
              <a:t>∴</a:t>
            </a:r>
            <a:r>
              <a:rPr lang="zh-CN" altLang="en-US" sz="2400" dirty="0" smtClean="0">
                <a:solidFill>
                  <a:srgbClr val="FF3300"/>
                </a:solidFill>
                <a:sym typeface="Symbol" pitchFamily="18" charset="2"/>
              </a:rPr>
              <a:t>不能用</a:t>
            </a:r>
            <a:r>
              <a:rPr lang="zh-CN" altLang="en-US" sz="2400" dirty="0" smtClean="0">
                <a:solidFill>
                  <a:srgbClr val="FF3300"/>
                </a:solidFill>
                <a:cs typeface="Times New Roman" pitchFamily="18" charset="0"/>
                <a:sym typeface="Symbol" pitchFamily="18" charset="2"/>
              </a:rPr>
              <a:t></a:t>
            </a:r>
            <a:r>
              <a:rPr lang="en-US" altLang="zh-CN" sz="2400" dirty="0" err="1" smtClean="0">
                <a:solidFill>
                  <a:srgbClr val="FF3300"/>
                </a:solidFill>
                <a:cs typeface="Times New Roman" pitchFamily="18" charset="0"/>
                <a:sym typeface="Symbol" pitchFamily="18" charset="2"/>
              </a:rPr>
              <a:t>S</a:t>
            </a:r>
            <a:r>
              <a:rPr lang="en-US" altLang="zh-CN" sz="2400" i="1" baseline="-25000" dirty="0" err="1">
                <a:ea typeface="黑体" pitchFamily="2" charset="-122"/>
              </a:rPr>
              <a:t>sys</a:t>
            </a:r>
            <a:r>
              <a:rPr lang="zh-CN" altLang="en-US" sz="2400" dirty="0" smtClean="0">
                <a:solidFill>
                  <a:srgbClr val="FF3300"/>
                </a:solidFill>
                <a:sym typeface="Symbol" pitchFamily="18" charset="2"/>
              </a:rPr>
              <a:t>做判据</a:t>
            </a:r>
            <a:endParaRPr lang="zh-CN" altLang="en-US" sz="2400" dirty="0">
              <a:solidFill>
                <a:srgbClr val="FF3300"/>
              </a:solidFill>
              <a:sym typeface="Symbol" pitchFamily="18" charset="2"/>
            </a:endParaRPr>
          </a:p>
        </p:txBody>
      </p:sp>
      <p:sp>
        <p:nvSpPr>
          <p:cNvPr id="17" name="矩形 16"/>
          <p:cNvSpPr/>
          <p:nvPr/>
        </p:nvSpPr>
        <p:spPr>
          <a:xfrm>
            <a:off x="2042995" y="3861048"/>
            <a:ext cx="6057397" cy="461665"/>
          </a:xfrm>
          <a:prstGeom prst="rect">
            <a:avLst/>
          </a:prstGeom>
        </p:spPr>
        <p:txBody>
          <a:bodyPr wrap="square">
            <a:spAutoFit/>
          </a:bodyPr>
          <a:lstStyle/>
          <a:p>
            <a:r>
              <a:rPr lang="zh-CN" altLang="en-US" sz="2400" dirty="0">
                <a:ea typeface="黑体" pitchFamily="2" charset="-122"/>
                <a:sym typeface="Symbol" pitchFamily="18" charset="2"/>
              </a:rPr>
              <a:t></a:t>
            </a:r>
            <a:r>
              <a:rPr lang="en-US" altLang="zh-CN" sz="2400" i="1" dirty="0" err="1" smtClean="0">
                <a:ea typeface="黑体" pitchFamily="2" charset="-122"/>
              </a:rPr>
              <a:t>S</a:t>
            </a:r>
            <a:r>
              <a:rPr lang="en-US" altLang="zh-CN" sz="2400" i="1" baseline="-25000" dirty="0" err="1" smtClean="0">
                <a:ea typeface="黑体" pitchFamily="2" charset="-122"/>
              </a:rPr>
              <a:t>amb</a:t>
            </a:r>
            <a:r>
              <a:rPr lang="en-US" altLang="zh-CN" sz="2400" i="1" dirty="0" smtClean="0">
                <a:ea typeface="黑体" pitchFamily="2" charset="-122"/>
              </a:rPr>
              <a:t> =-</a:t>
            </a:r>
            <a:r>
              <a:rPr lang="en-US" altLang="zh-CN" sz="2400" i="1" dirty="0" err="1">
                <a:ea typeface="黑体" pitchFamily="2" charset="-122"/>
              </a:rPr>
              <a:t>Q</a:t>
            </a:r>
            <a:r>
              <a:rPr lang="en-US" altLang="zh-CN" sz="2400" i="1" baseline="-25000" dirty="0" err="1">
                <a:ea typeface="黑体" pitchFamily="2" charset="-122"/>
              </a:rPr>
              <a:t>sys</a:t>
            </a:r>
            <a:r>
              <a:rPr lang="en-US" altLang="zh-CN" sz="2400" i="1" dirty="0">
                <a:ea typeface="黑体" pitchFamily="2" charset="-122"/>
              </a:rPr>
              <a:t>/T</a:t>
            </a:r>
            <a:r>
              <a:rPr lang="zh-CN" altLang="en-US" sz="2400" i="1" dirty="0">
                <a:ea typeface="黑体" pitchFamily="2" charset="-122"/>
              </a:rPr>
              <a:t>环</a:t>
            </a:r>
            <a:r>
              <a:rPr lang="en-US" altLang="zh-CN" sz="2400" i="1" dirty="0" smtClean="0">
                <a:ea typeface="黑体" pitchFamily="2" charset="-122"/>
              </a:rPr>
              <a:t>=-</a:t>
            </a:r>
            <a:r>
              <a:rPr lang="en-US" altLang="zh-CN" sz="2400" dirty="0" smtClean="0">
                <a:ea typeface="黑体" pitchFamily="2" charset="-122"/>
              </a:rPr>
              <a:t>23.0 </a:t>
            </a:r>
            <a:r>
              <a:rPr lang="en-US" altLang="zh-CN" sz="2400" dirty="0">
                <a:ea typeface="黑体" pitchFamily="2" charset="-122"/>
              </a:rPr>
              <a:t>J</a:t>
            </a:r>
            <a:r>
              <a:rPr lang="en-US" altLang="zh-CN" sz="2400" dirty="0">
                <a:cs typeface="Times New Roman" pitchFamily="18" charset="0"/>
              </a:rPr>
              <a:t>·</a:t>
            </a:r>
            <a:r>
              <a:rPr lang="en-US" altLang="zh-CN" sz="2400" dirty="0">
                <a:ea typeface="黑体" pitchFamily="2" charset="-122"/>
              </a:rPr>
              <a:t>K</a:t>
            </a:r>
            <a:r>
              <a:rPr lang="en-US" altLang="zh-CN" sz="2400" baseline="30000" dirty="0">
                <a:ea typeface="黑体" pitchFamily="2" charset="-122"/>
              </a:rPr>
              <a:t>-1</a:t>
            </a:r>
            <a:endParaRPr lang="zh-CN" altLang="en-US" sz="2400" dirty="0"/>
          </a:p>
        </p:txBody>
      </p:sp>
      <p:sp>
        <p:nvSpPr>
          <p:cNvPr id="19" name="矩形 18"/>
          <p:cNvSpPr/>
          <p:nvPr/>
        </p:nvSpPr>
        <p:spPr>
          <a:xfrm>
            <a:off x="2411760" y="4509120"/>
            <a:ext cx="1321196" cy="461665"/>
          </a:xfrm>
          <a:prstGeom prst="rect">
            <a:avLst/>
          </a:prstGeom>
        </p:spPr>
        <p:txBody>
          <a:bodyPr wrap="none">
            <a:spAutoFit/>
          </a:bodyPr>
          <a:lstStyle/>
          <a:p>
            <a:r>
              <a:rPr lang="zh-CN" altLang="en-US" sz="2400" dirty="0">
                <a:ea typeface="黑体" pitchFamily="2" charset="-122"/>
                <a:sym typeface="Symbol" pitchFamily="18" charset="2"/>
              </a:rPr>
              <a:t></a:t>
            </a:r>
            <a:r>
              <a:rPr lang="en-US" altLang="zh-CN" sz="2400" i="1" dirty="0">
                <a:ea typeface="黑体" pitchFamily="2" charset="-122"/>
              </a:rPr>
              <a:t>S </a:t>
            </a:r>
            <a:r>
              <a:rPr lang="zh-CN" altLang="en-US" sz="2400" i="1" dirty="0" smtClean="0">
                <a:ea typeface="黑体" pitchFamily="2" charset="-122"/>
              </a:rPr>
              <a:t>总</a:t>
            </a:r>
            <a:r>
              <a:rPr lang="en-US" altLang="zh-CN" sz="2400" i="1" dirty="0" smtClean="0">
                <a:ea typeface="黑体" pitchFamily="2" charset="-122"/>
              </a:rPr>
              <a:t>=0</a:t>
            </a:r>
            <a:endParaRPr lang="zh-CN" altLang="en-US" sz="2400" dirty="0"/>
          </a:p>
        </p:txBody>
      </p:sp>
      <p:sp>
        <p:nvSpPr>
          <p:cNvPr id="20" name="Text Box 12"/>
          <p:cNvSpPr txBox="1">
            <a:spLocks noChangeArrowheads="1"/>
          </p:cNvSpPr>
          <p:nvPr/>
        </p:nvSpPr>
        <p:spPr bwMode="auto">
          <a:xfrm>
            <a:off x="4027748" y="4537532"/>
            <a:ext cx="2416696" cy="46166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a:r>
              <a:rPr lang="en-US" altLang="zh-CN" sz="2400" dirty="0">
                <a:solidFill>
                  <a:schemeClr val="bg2"/>
                </a:solidFill>
              </a:rPr>
              <a:t>∴</a:t>
            </a:r>
            <a:r>
              <a:rPr lang="en-US" altLang="zh-CN" sz="2400" dirty="0">
                <a:solidFill>
                  <a:schemeClr val="bg2"/>
                </a:solidFill>
                <a:ea typeface="黑体" pitchFamily="2" charset="-122"/>
              </a:rPr>
              <a:t> </a:t>
            </a:r>
            <a:r>
              <a:rPr lang="zh-CN" altLang="en-US" sz="2400" dirty="0">
                <a:solidFill>
                  <a:srgbClr val="FF0000"/>
                </a:solidFill>
                <a:ea typeface="黑体" pitchFamily="2" charset="-122"/>
              </a:rPr>
              <a:t>所以</a:t>
            </a:r>
            <a:r>
              <a:rPr lang="zh-CN" altLang="en-US" sz="2400" dirty="0" smtClean="0">
                <a:solidFill>
                  <a:srgbClr val="FF3300"/>
                </a:solidFill>
                <a:ea typeface="黑体" pitchFamily="2" charset="-122"/>
                <a:sym typeface="Symbol" pitchFamily="18" charset="2"/>
              </a:rPr>
              <a:t>过程</a:t>
            </a:r>
            <a:r>
              <a:rPr lang="zh-CN" altLang="en-US" sz="2400" dirty="0">
                <a:solidFill>
                  <a:srgbClr val="FF3300"/>
                </a:solidFill>
                <a:ea typeface="黑体" pitchFamily="2" charset="-122"/>
                <a:sym typeface="Symbol" pitchFamily="18" charset="2"/>
              </a:rPr>
              <a:t>可逆</a:t>
            </a:r>
            <a:endParaRPr lang="zh-CN" altLang="en-US" sz="2400" baseline="-25000" dirty="0">
              <a:solidFill>
                <a:schemeClr val="bg2"/>
              </a:solidFill>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5"/>
                                        </p:tgtEl>
                                        <p:attrNameLst>
                                          <p:attrName>style.visibility</p:attrName>
                                        </p:attrNameLst>
                                      </p:cBhvr>
                                      <p:to>
                                        <p:strVal val="visible"/>
                                      </p:to>
                                    </p:set>
                                    <p:anim to="" calcmode="lin" valueType="num">
                                      <p:cBhvr>
                                        <p:cTn id="7" dur="1" fill="hold"/>
                                        <p:tgtEl>
                                          <p:spTgt spid="5"/>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499"/>
                                          </p:stCondLst>
                                        </p:cTn>
                                        <p:tgtEl>
                                          <p:spTgt spid="6"/>
                                        </p:tgtEl>
                                        <p:attrNameLst>
                                          <p:attrName>style.visibility</p:attrName>
                                        </p:attrNameLst>
                                      </p:cBhvr>
                                      <p:to>
                                        <p:strVal val="visible"/>
                                      </p:to>
                                    </p:set>
                                    <p:anim to="" calcmode="lin" valueType="num">
                                      <p:cBhvr>
                                        <p:cTn id="12" dur="1" fill="hold"/>
                                        <p:tgtEl>
                                          <p:spTgt spid="6"/>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499"/>
                                          </p:stCondLst>
                                        </p:cTn>
                                        <p:tgtEl>
                                          <p:spTgt spid="7"/>
                                        </p:tgtEl>
                                        <p:attrNameLst>
                                          <p:attrName>style.visibility</p:attrName>
                                        </p:attrNameLst>
                                      </p:cBhvr>
                                      <p:to>
                                        <p:strVal val="visible"/>
                                      </p:to>
                                    </p:set>
                                    <p:anim to="" calcmode="lin" valueType="num">
                                      <p:cBhvr>
                                        <p:cTn id="17" dur="1" fill="hold"/>
                                        <p:tgtEl>
                                          <p:spTgt spid="7"/>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8"/>
                                        </p:tgtEl>
                                        <p:attrNameLst>
                                          <p:attrName>style.visibility</p:attrName>
                                        </p:attrNameLst>
                                      </p:cBhvr>
                                      <p:to>
                                        <p:strVal val="visible"/>
                                      </p:to>
                                    </p:set>
                                    <p:anim to="" calcmode="lin" valueType="num">
                                      <p:cBhvr>
                                        <p:cTn id="22" dur="1" fill="hold"/>
                                        <p:tgtEl>
                                          <p:spTgt spid="8"/>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9"/>
                                        </p:tgtEl>
                                        <p:attrNameLst>
                                          <p:attrName>style.visibility</p:attrName>
                                        </p:attrNameLst>
                                      </p:cBhvr>
                                      <p:to>
                                        <p:strVal val="visible"/>
                                      </p:to>
                                    </p:set>
                                    <p:anim to="" calcmode="lin" valueType="num">
                                      <p:cBhvr>
                                        <p:cTn id="27" dur="1" fill="hold"/>
                                        <p:tgtEl>
                                          <p:spTgt spid="9"/>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10"/>
                                        </p:tgtEl>
                                        <p:attrNameLst>
                                          <p:attrName>style.visibility</p:attrName>
                                        </p:attrNameLst>
                                      </p:cBhvr>
                                      <p:to>
                                        <p:strVal val="visible"/>
                                      </p:to>
                                    </p:set>
                                    <p:anim to="" calcmode="lin" valueType="num">
                                      <p:cBhvr>
                                        <p:cTn id="32" dur="1" fill="hold"/>
                                        <p:tgtEl>
                                          <p:spTgt spid="10"/>
                                        </p:tgtEl>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499"/>
                                          </p:stCondLst>
                                        </p:cTn>
                                        <p:tgtEl>
                                          <p:spTgt spid="11"/>
                                        </p:tgtEl>
                                        <p:attrNameLst>
                                          <p:attrName>style.visibility</p:attrName>
                                        </p:attrNameLst>
                                      </p:cBhvr>
                                      <p:to>
                                        <p:strVal val="visible"/>
                                      </p:to>
                                    </p:set>
                                    <p:anim to="" calcmode="lin" valueType="num">
                                      <p:cBhvr>
                                        <p:cTn id="37" dur="1" fill="hold"/>
                                        <p:tgtEl>
                                          <p:spTgt spid="11"/>
                                        </p:tgtEl>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499"/>
                                          </p:stCondLst>
                                        </p:cTn>
                                        <p:tgtEl>
                                          <p:spTgt spid="12"/>
                                        </p:tgtEl>
                                        <p:attrNameLst>
                                          <p:attrName>style.visibility</p:attrName>
                                        </p:attrNameLst>
                                      </p:cBhvr>
                                      <p:to>
                                        <p:strVal val="visible"/>
                                      </p:to>
                                    </p:set>
                                    <p:anim to="" calcmode="lin" valueType="num">
                                      <p:cBhvr>
                                        <p:cTn id="42" dur="1" fill="hold"/>
                                        <p:tgtEl>
                                          <p:spTgt spid="12"/>
                                        </p:tgtEl>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grpId="0" nodeType="clickEffect">
                                  <p:stCondLst>
                                    <p:cond delay="0"/>
                                  </p:stCondLst>
                                  <p:childTnLst>
                                    <p:set>
                                      <p:cBhvr>
                                        <p:cTn id="46" dur="1" fill="hold">
                                          <p:stCondLst>
                                            <p:cond delay="499"/>
                                          </p:stCondLst>
                                        </p:cTn>
                                        <p:tgtEl>
                                          <p:spTgt spid="20">
                                            <p:txEl>
                                              <p:pRg st="0" end="0"/>
                                            </p:txEl>
                                          </p:spTgt>
                                        </p:tgtEl>
                                        <p:attrNameLst>
                                          <p:attrName>style.visibility</p:attrName>
                                        </p:attrNameLst>
                                      </p:cBhvr>
                                      <p:to>
                                        <p:strVal val="visible"/>
                                      </p:to>
                                    </p:set>
                                    <p:anim to="" calcmode="lin" valueType="num">
                                      <p:cBhvr>
                                        <p:cTn id="47" dur="1" fill="hold"/>
                                        <p:tgtEl>
                                          <p:spTgt spid="20">
                                            <p:txEl>
                                              <p:pRg st="0" end="0"/>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8" grpId="0" autoUpdateAnimBg="0"/>
      <p:bldP spid="9" grpId="0" autoUpdateAnimBg="0"/>
      <p:bldP spid="10" grpId="0" autoUpdateAnimBg="0"/>
      <p:bldP spid="11" grpId="0" autoUpdateAnimBg="0"/>
      <p:bldP spid="12" grpId="0" animBg="1" autoUpdateAnimBg="0"/>
      <p:bldP spid="20" grpId="0" autoUpdateAnimBg="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548680"/>
            <a:ext cx="9036496" cy="5976664"/>
          </a:xfrm>
        </p:spPr>
        <p:txBody>
          <a:bodyPr rtlCol="0">
            <a:normAutofit fontScale="85000" lnSpcReduction="20000"/>
          </a:bodyPr>
          <a:lstStyle/>
          <a:p>
            <a:pPr eaLnBrk="1" fontAlgn="auto" hangingPunct="1">
              <a:spcAft>
                <a:spcPts val="0"/>
              </a:spcAft>
              <a:buFont typeface="Arial" charset="0"/>
              <a:buChar char="•"/>
              <a:defRPr/>
            </a:pPr>
            <a:r>
              <a:rPr lang="zh-CN" altLang="zh-CN" b="1" dirty="0">
                <a:latin typeface="宋体" charset="-122"/>
                <a:ea typeface="宋体" charset="-122"/>
              </a:rPr>
              <a:t>四</a:t>
            </a:r>
            <a:r>
              <a:rPr lang="zh-CN" altLang="en-US" b="1" dirty="0">
                <a:latin typeface="宋体" charset="-122"/>
                <a:ea typeface="宋体" charset="-122"/>
              </a:rPr>
              <a:t>、</a:t>
            </a:r>
            <a:r>
              <a:rPr lang="zh-CN" altLang="zh-CN" b="1" dirty="0">
                <a:latin typeface="宋体" charset="-122"/>
                <a:ea typeface="宋体" charset="-122"/>
              </a:rPr>
              <a:t>亥姆霍兹函数</a:t>
            </a:r>
            <a:r>
              <a:rPr lang="zh-CN" altLang="en-US" b="1" dirty="0">
                <a:latin typeface="宋体" charset="-122"/>
                <a:ea typeface="宋体" charset="-122"/>
              </a:rPr>
              <a:t>及其判据</a:t>
            </a:r>
            <a:endParaRPr lang="en-US" altLang="zh-CN" b="1" dirty="0">
              <a:latin typeface="宋体" charset="-122"/>
              <a:ea typeface="宋体" charset="-122"/>
            </a:endParaRPr>
          </a:p>
          <a:p>
            <a:pPr marL="6350" indent="-6350" eaLnBrk="1" fontAlgn="auto" hangingPunct="1">
              <a:lnSpc>
                <a:spcPct val="90000"/>
              </a:lnSpc>
              <a:spcAft>
                <a:spcPts val="0"/>
              </a:spcAft>
              <a:buFont typeface="Wingdings" charset="2"/>
              <a:buNone/>
              <a:defRPr/>
            </a:pPr>
            <a:endParaRPr lang="en-US" altLang="zh-CN" sz="2900" b="1" dirty="0" smtClean="0">
              <a:solidFill>
                <a:srgbClr val="000000"/>
              </a:solidFill>
              <a:latin typeface="宋体" charset="-122"/>
              <a:ea typeface="宋体" charset="-122"/>
            </a:endParaRPr>
          </a:p>
          <a:p>
            <a:pPr marL="6350" indent="-6350" eaLnBrk="1" fontAlgn="auto" hangingPunct="1">
              <a:lnSpc>
                <a:spcPct val="90000"/>
              </a:lnSpc>
              <a:spcAft>
                <a:spcPts val="0"/>
              </a:spcAft>
              <a:buFont typeface="Wingdings" charset="2"/>
              <a:buNone/>
              <a:defRPr/>
            </a:pPr>
            <a:r>
              <a:rPr lang="en-US" altLang="zh-CN" sz="2900" b="1" dirty="0" smtClean="0">
                <a:solidFill>
                  <a:srgbClr val="000000"/>
                </a:solidFill>
                <a:latin typeface="宋体" charset="-122"/>
                <a:ea typeface="宋体" charset="-122"/>
              </a:rPr>
              <a:t>1</a:t>
            </a:r>
            <a:r>
              <a:rPr lang="zh-CN" altLang="en-US" sz="2900" b="1" dirty="0">
                <a:solidFill>
                  <a:srgbClr val="000000"/>
                </a:solidFill>
                <a:latin typeface="宋体" charset="-122"/>
                <a:ea typeface="宋体" charset="-122"/>
              </a:rPr>
              <a:t>、定义：</a:t>
            </a:r>
            <a:r>
              <a:rPr lang="en-US" altLang="zh-CN" sz="2900" b="1" dirty="0">
                <a:solidFill>
                  <a:srgbClr val="0000FF"/>
                </a:solidFill>
                <a:latin typeface="宋体" charset="-122"/>
                <a:ea typeface="宋体" charset="-122"/>
              </a:rPr>
              <a:t>A=U-TS  </a:t>
            </a:r>
            <a:r>
              <a:rPr lang="zh-CN" altLang="en-US" sz="2900" b="1" dirty="0">
                <a:solidFill>
                  <a:srgbClr val="0000FF"/>
                </a:solidFill>
                <a:latin typeface="宋体" charset="-122"/>
                <a:ea typeface="宋体" charset="-122"/>
              </a:rPr>
              <a:t>称为亥姆霍兹函数(自由能</a:t>
            </a:r>
            <a:r>
              <a:rPr lang="zh-CN" altLang="en-US" sz="2900" b="1" dirty="0" smtClean="0">
                <a:solidFill>
                  <a:srgbClr val="0000FF"/>
                </a:solidFill>
                <a:latin typeface="宋体" charset="-122"/>
                <a:ea typeface="宋体" charset="-122"/>
              </a:rPr>
              <a:t>) 单位</a:t>
            </a:r>
            <a:r>
              <a:rPr lang="zh-CN" altLang="en-US" sz="2900" b="1" dirty="0">
                <a:solidFill>
                  <a:srgbClr val="0000FF"/>
                </a:solidFill>
                <a:latin typeface="宋体" charset="-122"/>
                <a:ea typeface="宋体" charset="-122"/>
              </a:rPr>
              <a:t>： </a:t>
            </a:r>
            <a:r>
              <a:rPr lang="en-US" altLang="zh-CN" sz="2900" b="1" dirty="0">
                <a:solidFill>
                  <a:srgbClr val="0000FF"/>
                </a:solidFill>
                <a:latin typeface="宋体" charset="-122"/>
                <a:ea typeface="宋体" charset="-122"/>
              </a:rPr>
              <a:t>J </a:t>
            </a:r>
            <a:r>
              <a:rPr lang="zh-CN" altLang="en-US" sz="2900" b="1" dirty="0">
                <a:solidFill>
                  <a:srgbClr val="0000FF"/>
                </a:solidFill>
                <a:latin typeface="宋体" charset="-122"/>
                <a:ea typeface="宋体" charset="-122"/>
              </a:rPr>
              <a:t>或 </a:t>
            </a:r>
            <a:r>
              <a:rPr lang="en-US" altLang="zh-CN" sz="2900" b="1" dirty="0">
                <a:solidFill>
                  <a:srgbClr val="0000FF"/>
                </a:solidFill>
                <a:latin typeface="宋体" charset="-122"/>
                <a:ea typeface="宋体" charset="-122"/>
              </a:rPr>
              <a:t>kJ</a:t>
            </a:r>
            <a:endParaRPr lang="en-US" altLang="zh-CN" sz="2900" b="1" dirty="0">
              <a:solidFill>
                <a:srgbClr val="0000FF"/>
              </a:solidFill>
              <a:latin typeface="宋体" charset="-122"/>
              <a:ea typeface="宋体" charset="-122"/>
            </a:endParaRPr>
          </a:p>
          <a:p>
            <a:pPr marL="6350" indent="-6350" eaLnBrk="1" fontAlgn="auto" hangingPunct="1">
              <a:lnSpc>
                <a:spcPct val="90000"/>
              </a:lnSpc>
              <a:spcAft>
                <a:spcPts val="0"/>
              </a:spcAft>
              <a:buFont typeface="Wingdings" charset="2"/>
              <a:buNone/>
              <a:defRPr/>
            </a:pPr>
            <a:r>
              <a:rPr lang="zh-CN" altLang="en-US" sz="2900" b="1" dirty="0">
                <a:solidFill>
                  <a:srgbClr val="000000"/>
                </a:solidFill>
                <a:latin typeface="宋体" charset="-122"/>
                <a:ea typeface="宋体" charset="-122"/>
              </a:rPr>
              <a:t>特点：</a:t>
            </a:r>
            <a:r>
              <a:rPr lang="zh-CN" altLang="en-US" sz="2900" b="1" dirty="0">
                <a:solidFill>
                  <a:srgbClr val="0000FF"/>
                </a:solidFill>
                <a:latin typeface="宋体" charset="-122"/>
                <a:ea typeface="宋体" charset="-122"/>
                <a:sym typeface="Symbol" pitchFamily="18" charset="2"/>
              </a:rPr>
              <a:t>状态函数，广延性质。</a:t>
            </a:r>
            <a:endParaRPr lang="zh-CN" altLang="en-US" sz="2900" b="1" dirty="0">
              <a:solidFill>
                <a:srgbClr val="0000FF"/>
              </a:solidFill>
              <a:latin typeface="宋体" charset="-122"/>
              <a:ea typeface="宋体" charset="-122"/>
              <a:sym typeface="Symbol" pitchFamily="18" charset="2"/>
            </a:endParaRPr>
          </a:p>
          <a:p>
            <a:pPr marL="6350" indent="-6350" eaLnBrk="1" fontAlgn="auto" hangingPunct="1">
              <a:lnSpc>
                <a:spcPct val="90000"/>
              </a:lnSpc>
              <a:spcAft>
                <a:spcPts val="0"/>
              </a:spcAft>
              <a:buFont typeface="Wingdings" charset="2"/>
              <a:buNone/>
              <a:defRPr/>
            </a:pPr>
            <a:endParaRPr lang="en-US" altLang="zh-CN" sz="2000" b="1" dirty="0" smtClean="0">
              <a:solidFill>
                <a:srgbClr val="C00000"/>
              </a:solidFill>
              <a:latin typeface="宋体" charset="-122"/>
              <a:ea typeface="宋体" charset="-122"/>
            </a:endParaRPr>
          </a:p>
          <a:p>
            <a:pPr marL="6350" indent="-6350" eaLnBrk="1" fontAlgn="auto" hangingPunct="1">
              <a:lnSpc>
                <a:spcPct val="90000"/>
              </a:lnSpc>
              <a:spcAft>
                <a:spcPts val="0"/>
              </a:spcAft>
              <a:buFont typeface="Wingdings" charset="2"/>
              <a:buNone/>
              <a:defRPr/>
            </a:pPr>
            <a:r>
              <a:rPr lang="zh-CN" altLang="en-US" sz="2600" b="1" dirty="0" smtClean="0">
                <a:solidFill>
                  <a:srgbClr val="C00000"/>
                </a:solidFill>
                <a:latin typeface="宋体" charset="-122"/>
                <a:ea typeface="宋体" charset="-122"/>
              </a:rPr>
              <a:t>亥</a:t>
            </a:r>
            <a:r>
              <a:rPr lang="zh-CN" altLang="en-US" sz="2600" b="1" dirty="0">
                <a:solidFill>
                  <a:srgbClr val="C00000"/>
                </a:solidFill>
                <a:latin typeface="宋体" charset="-122"/>
                <a:ea typeface="宋体" charset="-122"/>
              </a:rPr>
              <a:t>姆霍兹函数是人为定义的函数本身没有明确的物理意义。亥姆霍兹函数无法得到绝对值，只能计算变化过程的改变量。</a:t>
            </a:r>
            <a:endParaRPr lang="en-US" altLang="zh-CN" sz="2600" b="1" dirty="0">
              <a:solidFill>
                <a:srgbClr val="C00000"/>
              </a:solidFill>
              <a:latin typeface="宋体" charset="-122"/>
              <a:ea typeface="宋体" charset="-122"/>
            </a:endParaRPr>
          </a:p>
          <a:p>
            <a:pPr marL="6350" indent="-6350" eaLnBrk="1" fontAlgn="auto" hangingPunct="1">
              <a:lnSpc>
                <a:spcPct val="90000"/>
              </a:lnSpc>
              <a:spcAft>
                <a:spcPts val="0"/>
              </a:spcAft>
              <a:buFont typeface="Wingdings" charset="2"/>
              <a:buNone/>
              <a:defRPr/>
            </a:pPr>
            <a:endParaRPr lang="en-US" altLang="zh-CN" sz="2600" b="1" dirty="0" smtClean="0">
              <a:solidFill>
                <a:srgbClr val="000000"/>
              </a:solidFill>
              <a:latin typeface="宋体" charset="-122"/>
              <a:ea typeface="宋体" charset="-122"/>
            </a:endParaRPr>
          </a:p>
          <a:p>
            <a:pPr marL="6350" indent="-6350" eaLnBrk="1" fontAlgn="auto" hangingPunct="1">
              <a:lnSpc>
                <a:spcPct val="90000"/>
              </a:lnSpc>
              <a:spcAft>
                <a:spcPts val="0"/>
              </a:spcAft>
              <a:buFont typeface="Wingdings" charset="2"/>
              <a:buNone/>
              <a:defRPr/>
            </a:pPr>
            <a:r>
              <a:rPr lang="en-US" altLang="zh-CN" sz="2600" b="1" dirty="0" smtClean="0">
                <a:solidFill>
                  <a:srgbClr val="000000"/>
                </a:solidFill>
                <a:latin typeface="宋体" charset="-122"/>
                <a:ea typeface="宋体" charset="-122"/>
              </a:rPr>
              <a:t>2</a:t>
            </a:r>
            <a:r>
              <a:rPr lang="zh-CN" altLang="en-US" sz="2600" b="1" dirty="0">
                <a:solidFill>
                  <a:srgbClr val="000000"/>
                </a:solidFill>
                <a:latin typeface="宋体" charset="-122"/>
                <a:ea typeface="宋体" charset="-122"/>
              </a:rPr>
              <a:t>．亥姆霍兹函数</a:t>
            </a:r>
            <a:r>
              <a:rPr lang="zh-CN" altLang="en-US" sz="2600" b="1" dirty="0">
                <a:solidFill>
                  <a:srgbClr val="000000"/>
                </a:solidFill>
                <a:latin typeface="宋体" charset="-122"/>
                <a:ea typeface="宋体" charset="-122"/>
                <a:sym typeface="Symbol" pitchFamily="18" charset="2"/>
              </a:rPr>
              <a:t>判据</a:t>
            </a:r>
            <a:endParaRPr lang="en-US" altLang="zh-CN" sz="2600" b="1" dirty="0">
              <a:solidFill>
                <a:srgbClr val="000000"/>
              </a:solidFill>
              <a:latin typeface="宋体" charset="-122"/>
              <a:ea typeface="宋体" charset="-122"/>
            </a:endParaRPr>
          </a:p>
          <a:p>
            <a:pPr marL="6350" indent="-6350" eaLnBrk="1" fontAlgn="auto" hangingPunct="1">
              <a:spcAft>
                <a:spcPts val="0"/>
              </a:spcAft>
              <a:buFont typeface="Wingdings" charset="2"/>
              <a:buNone/>
              <a:defRPr/>
            </a:pPr>
            <a:r>
              <a:rPr lang="zh-CN" altLang="en-US" sz="2800" b="1" i="1" dirty="0">
                <a:solidFill>
                  <a:srgbClr val="0000FF"/>
                </a:solidFill>
                <a:latin typeface="宋体" charset="-122"/>
                <a:ea typeface="宋体" charset="-122"/>
              </a:rPr>
              <a:t>由热力学第二定律数学表达式（克劳修斯不等式）</a:t>
            </a:r>
            <a:endParaRPr lang="zh-CN" altLang="en-US" sz="2800" b="1" i="1" dirty="0">
              <a:solidFill>
                <a:srgbClr val="0000FF"/>
              </a:solidFill>
              <a:latin typeface="宋体" charset="-122"/>
              <a:ea typeface="宋体" charset="-122"/>
            </a:endParaRPr>
          </a:p>
          <a:p>
            <a:pPr marL="6350" indent="-6350" eaLnBrk="1" fontAlgn="t" hangingPunct="1">
              <a:spcAft>
                <a:spcPts val="0"/>
              </a:spcAft>
              <a:buFont typeface="Wingdings" charset="2"/>
              <a:buNone/>
              <a:defRPr/>
            </a:pPr>
            <a:r>
              <a:rPr lang="zh-CN" altLang="en-US" sz="2800" b="1" i="1" dirty="0">
                <a:solidFill>
                  <a:srgbClr val="0000FF"/>
                </a:solidFill>
                <a:latin typeface="宋体" charset="-122"/>
                <a:ea typeface="宋体" charset="-122"/>
                <a:sym typeface="Symbol" pitchFamily="18" charset="2"/>
              </a:rPr>
              <a:t>               </a:t>
            </a:r>
            <a:r>
              <a:rPr lang="zh-CN" altLang="en-US" sz="2800" b="1" i="1" baseline="-50000" dirty="0" smtClean="0">
                <a:solidFill>
                  <a:srgbClr val="0000FF"/>
                </a:solidFill>
                <a:latin typeface="宋体" charset="-122"/>
                <a:ea typeface="宋体" charset="-122"/>
                <a:sym typeface="Symbol" pitchFamily="18" charset="2"/>
              </a:rPr>
              <a:t>                          </a:t>
            </a:r>
            <a:endParaRPr lang="zh-CN" altLang="en-US" sz="2800" b="1" i="1" dirty="0">
              <a:solidFill>
                <a:srgbClr val="0000FF"/>
              </a:solidFill>
              <a:latin typeface="宋体" charset="-122"/>
              <a:ea typeface="宋体" charset="-122"/>
            </a:endParaRPr>
          </a:p>
          <a:p>
            <a:pPr marL="6350" indent="-6350" eaLnBrk="1" fontAlgn="t" hangingPunct="1">
              <a:spcAft>
                <a:spcPts val="0"/>
              </a:spcAft>
              <a:buFont typeface="Wingdings" charset="2"/>
              <a:buNone/>
              <a:defRPr/>
            </a:pPr>
            <a:r>
              <a:rPr lang="zh-CN" altLang="en-US" sz="2800" b="1" i="1" dirty="0">
                <a:solidFill>
                  <a:srgbClr val="0000FF"/>
                </a:solidFill>
                <a:latin typeface="宋体" charset="-122"/>
                <a:ea typeface="宋体" charset="-122"/>
              </a:rPr>
              <a:t>由</a:t>
            </a:r>
            <a:r>
              <a:rPr lang="en-US" altLang="zh-CN" sz="2800" b="1" i="1" dirty="0" err="1">
                <a:solidFill>
                  <a:srgbClr val="0000FF"/>
                </a:solidFill>
                <a:latin typeface="宋体" charset="-122"/>
                <a:ea typeface="宋体" charset="-122"/>
              </a:rPr>
              <a:t>dS</a:t>
            </a:r>
            <a:r>
              <a:rPr lang="en-US" altLang="zh-CN" sz="2800" b="1" i="1" dirty="0">
                <a:solidFill>
                  <a:srgbClr val="0000FF"/>
                </a:solidFill>
                <a:latin typeface="宋体" charset="-122"/>
                <a:ea typeface="宋体" charset="-122"/>
              </a:rPr>
              <a:t>≥</a:t>
            </a:r>
            <a:r>
              <a:rPr lang="en-US" altLang="zh-CN" sz="2800" b="1" i="1" dirty="0">
                <a:solidFill>
                  <a:srgbClr val="0000FF"/>
                </a:solidFill>
                <a:latin typeface="宋体" charset="-122"/>
                <a:ea typeface="宋体" charset="-122"/>
                <a:sym typeface="Symbol" pitchFamily="18" charset="2"/>
              </a:rPr>
              <a:t></a:t>
            </a:r>
            <a:r>
              <a:rPr lang="en-US" altLang="zh-CN" sz="2800" b="1" i="1" dirty="0" smtClean="0">
                <a:solidFill>
                  <a:srgbClr val="0000FF"/>
                </a:solidFill>
                <a:latin typeface="宋体" charset="-122"/>
                <a:ea typeface="宋体" charset="-122"/>
                <a:sym typeface="Symbol" pitchFamily="18" charset="2"/>
              </a:rPr>
              <a:t>Q/T</a:t>
            </a:r>
            <a:r>
              <a:rPr lang="zh-CN" altLang="en-US" sz="2800" b="1" i="1" dirty="0" smtClean="0">
                <a:solidFill>
                  <a:srgbClr val="0000FF"/>
                </a:solidFill>
                <a:latin typeface="宋体" charset="-122"/>
                <a:ea typeface="宋体" charset="-122"/>
                <a:sym typeface="Symbol" pitchFamily="18" charset="2"/>
              </a:rPr>
              <a:t>  得：</a:t>
            </a:r>
            <a:r>
              <a:rPr lang="en-US" altLang="zh-CN" sz="2800" b="1" i="1" dirty="0" err="1">
                <a:solidFill>
                  <a:srgbClr val="0000FF"/>
                </a:solidFill>
                <a:latin typeface="宋体" charset="-122"/>
                <a:ea typeface="宋体" charset="-122"/>
                <a:sym typeface="Symbol" pitchFamily="18" charset="2"/>
              </a:rPr>
              <a:t>T</a:t>
            </a:r>
            <a:r>
              <a:rPr lang="en-US" altLang="zh-CN" sz="2800" b="1" i="1" dirty="0" err="1" smtClean="0">
                <a:solidFill>
                  <a:srgbClr val="0000FF"/>
                </a:solidFill>
                <a:latin typeface="宋体" charset="-122"/>
                <a:ea typeface="宋体" charset="-122"/>
              </a:rPr>
              <a:t>dS</a:t>
            </a:r>
            <a:r>
              <a:rPr lang="en-US" altLang="zh-CN" sz="2800" b="1" i="1" dirty="0">
                <a:solidFill>
                  <a:srgbClr val="0000FF"/>
                </a:solidFill>
                <a:latin typeface="宋体" charset="-122"/>
                <a:ea typeface="宋体" charset="-122"/>
              </a:rPr>
              <a:t>≥</a:t>
            </a:r>
            <a:r>
              <a:rPr lang="en-US" altLang="zh-CN" sz="2800" b="1" i="1" dirty="0">
                <a:solidFill>
                  <a:srgbClr val="0000FF"/>
                </a:solidFill>
                <a:latin typeface="宋体" charset="-122"/>
                <a:ea typeface="宋体" charset="-122"/>
                <a:sym typeface="Symbol" pitchFamily="18" charset="2"/>
              </a:rPr>
              <a:t>Q </a:t>
            </a:r>
            <a:endParaRPr lang="zh-CN" altLang="en-US" sz="2800" b="1" i="1" dirty="0">
              <a:solidFill>
                <a:srgbClr val="0000FF"/>
              </a:solidFill>
              <a:latin typeface="宋体" charset="-122"/>
              <a:ea typeface="宋体" charset="-122"/>
              <a:sym typeface="Symbol" pitchFamily="18" charset="2"/>
            </a:endParaRPr>
          </a:p>
          <a:p>
            <a:pPr marL="6350" indent="-6350" eaLnBrk="1" fontAlgn="t" hangingPunct="1">
              <a:spcAft>
                <a:spcPts val="0"/>
              </a:spcAft>
              <a:buFont typeface="Wingdings" charset="2"/>
              <a:buNone/>
              <a:defRPr/>
            </a:pPr>
            <a:endParaRPr lang="en-US" altLang="zh-CN" sz="2800" b="1" i="1" dirty="0" smtClean="0">
              <a:solidFill>
                <a:srgbClr val="0000FF"/>
              </a:solidFill>
              <a:latin typeface="宋体" charset="-122"/>
              <a:ea typeface="宋体" charset="-122"/>
              <a:sym typeface="Symbol" pitchFamily="18" charset="2"/>
            </a:endParaRPr>
          </a:p>
          <a:p>
            <a:pPr marL="6350" indent="-6350" eaLnBrk="1" fontAlgn="t" hangingPunct="1">
              <a:spcAft>
                <a:spcPts val="0"/>
              </a:spcAft>
              <a:buFont typeface="Wingdings" charset="2"/>
              <a:buNone/>
              <a:defRPr/>
            </a:pPr>
            <a:r>
              <a:rPr lang="zh-CN" altLang="en-US" sz="2800" b="1" i="1" dirty="0" smtClean="0">
                <a:solidFill>
                  <a:srgbClr val="0000FF"/>
                </a:solidFill>
                <a:latin typeface="宋体" charset="-122"/>
                <a:ea typeface="宋体" charset="-122"/>
                <a:sym typeface="Symbol" pitchFamily="18" charset="2"/>
              </a:rPr>
              <a:t>∵</a:t>
            </a:r>
            <a:r>
              <a:rPr lang="en-US" altLang="zh-CN" sz="2800" b="1" i="1" dirty="0" err="1">
                <a:solidFill>
                  <a:srgbClr val="0000FF"/>
                </a:solidFill>
                <a:latin typeface="宋体" charset="-122"/>
                <a:ea typeface="宋体" charset="-122"/>
                <a:sym typeface="Symbol" pitchFamily="18" charset="2"/>
              </a:rPr>
              <a:t>dU</a:t>
            </a:r>
            <a:r>
              <a:rPr lang="en-US" altLang="zh-CN" sz="2800" b="1" i="1" dirty="0">
                <a:solidFill>
                  <a:srgbClr val="0000FF"/>
                </a:solidFill>
                <a:latin typeface="宋体" charset="-122"/>
                <a:ea typeface="宋体" charset="-122"/>
                <a:sym typeface="Symbol" pitchFamily="18" charset="2"/>
              </a:rPr>
              <a:t>=Q+W  Q</a:t>
            </a:r>
            <a:r>
              <a:rPr lang="en-US" altLang="zh-CN" sz="2800" b="1" i="1" dirty="0">
                <a:solidFill>
                  <a:srgbClr val="0000FF"/>
                </a:solidFill>
                <a:latin typeface="宋体" charset="-122"/>
                <a:ea typeface="宋体" charset="-122"/>
              </a:rPr>
              <a:t>=</a:t>
            </a:r>
            <a:r>
              <a:rPr lang="en-US" altLang="zh-CN" sz="2800" b="1" i="1" dirty="0" err="1">
                <a:solidFill>
                  <a:srgbClr val="0000FF"/>
                </a:solidFill>
                <a:latin typeface="宋体" charset="-122"/>
                <a:ea typeface="宋体" charset="-122"/>
                <a:sym typeface="Symbol" pitchFamily="18" charset="2"/>
              </a:rPr>
              <a:t>dU</a:t>
            </a:r>
            <a:r>
              <a:rPr lang="en-US" altLang="zh-CN" sz="2800" b="1" i="1" dirty="0">
                <a:solidFill>
                  <a:srgbClr val="0000FF"/>
                </a:solidFill>
                <a:latin typeface="宋体" charset="-122"/>
                <a:ea typeface="宋体" charset="-122"/>
                <a:sym typeface="Symbol" pitchFamily="18" charset="2"/>
              </a:rPr>
              <a:t>-W</a:t>
            </a:r>
            <a:r>
              <a:rPr lang="en-US" altLang="zh-CN" sz="2800" b="1" i="1" dirty="0">
                <a:solidFill>
                  <a:srgbClr val="0000FF"/>
                </a:solidFill>
                <a:latin typeface="宋体" charset="-122"/>
                <a:ea typeface="宋体" charset="-122"/>
              </a:rPr>
              <a:t>=</a:t>
            </a:r>
            <a:r>
              <a:rPr lang="en-US" altLang="zh-CN" sz="2800" b="1" i="1" dirty="0" err="1">
                <a:solidFill>
                  <a:srgbClr val="0000FF"/>
                </a:solidFill>
                <a:latin typeface="宋体" charset="-122"/>
                <a:ea typeface="宋体" charset="-122"/>
                <a:sym typeface="Symbol" pitchFamily="18" charset="2"/>
              </a:rPr>
              <a:t>dU</a:t>
            </a:r>
            <a:r>
              <a:rPr lang="en-US" altLang="zh-CN" sz="2800" b="1" i="1" dirty="0" err="1">
                <a:solidFill>
                  <a:srgbClr val="0000FF"/>
                </a:solidFill>
                <a:latin typeface="宋体" charset="-122"/>
                <a:ea typeface="宋体" charset="-122"/>
              </a:rPr>
              <a:t>+P</a:t>
            </a:r>
            <a:r>
              <a:rPr lang="en-US" altLang="zh-CN" sz="2800" b="1" i="1" dirty="0">
                <a:solidFill>
                  <a:srgbClr val="0000FF"/>
                </a:solidFill>
                <a:latin typeface="宋体" charset="-122"/>
                <a:ea typeface="宋体" charset="-122"/>
                <a:sym typeface="Symbol" pitchFamily="18" charset="2"/>
              </a:rPr>
              <a:t>(</a:t>
            </a:r>
            <a:r>
              <a:rPr lang="zh-CN" altLang="zh-CN" sz="2800" b="1" i="1" dirty="0">
                <a:solidFill>
                  <a:srgbClr val="0000FF"/>
                </a:solidFill>
                <a:latin typeface="宋体" charset="-122"/>
                <a:ea typeface="宋体" charset="-122"/>
                <a:sym typeface="Symbol" pitchFamily="18" charset="2"/>
              </a:rPr>
              <a:t>环</a:t>
            </a:r>
            <a:r>
              <a:rPr lang="zh-CN" altLang="en-US" sz="2800" b="1" i="1" dirty="0">
                <a:solidFill>
                  <a:srgbClr val="0000FF"/>
                </a:solidFill>
                <a:latin typeface="宋体" charset="-122"/>
                <a:ea typeface="宋体" charset="-122"/>
                <a:sym typeface="Symbol" pitchFamily="18" charset="2"/>
              </a:rPr>
              <a:t>)</a:t>
            </a:r>
            <a:r>
              <a:rPr lang="en-US" altLang="zh-CN" sz="2800" b="1" i="1" dirty="0" err="1">
                <a:solidFill>
                  <a:srgbClr val="0000FF"/>
                </a:solidFill>
                <a:latin typeface="宋体" charset="-122"/>
                <a:ea typeface="宋体" charset="-122"/>
                <a:sym typeface="Symbol" pitchFamily="18" charset="2"/>
              </a:rPr>
              <a:t>dV</a:t>
            </a:r>
            <a:r>
              <a:rPr lang="en-US" altLang="zh-CN" sz="2800" b="1" i="1" dirty="0">
                <a:solidFill>
                  <a:srgbClr val="0000FF"/>
                </a:solidFill>
                <a:latin typeface="宋体" charset="-122"/>
                <a:ea typeface="宋体" charset="-122"/>
                <a:sym typeface="Symbol" pitchFamily="18" charset="2"/>
              </a:rPr>
              <a:t>-W</a:t>
            </a:r>
            <a:r>
              <a:rPr lang="en-US" altLang="zh-CN" sz="2800" b="1" i="1" dirty="0" smtClean="0">
                <a:solidFill>
                  <a:srgbClr val="0000FF"/>
                </a:solidFill>
                <a:latin typeface="宋体" charset="-122"/>
                <a:ea typeface="宋体" charset="-122"/>
                <a:sym typeface="Symbol" pitchFamily="18" charset="2"/>
              </a:rPr>
              <a:t>  </a:t>
            </a:r>
            <a:r>
              <a:rPr lang="en-US" altLang="zh-CN" sz="2800" b="1" i="1" dirty="0" err="1" smtClean="0">
                <a:solidFill>
                  <a:srgbClr val="0000FF"/>
                </a:solidFill>
                <a:latin typeface="宋体" charset="-122"/>
                <a:ea typeface="宋体" charset="-122"/>
                <a:sym typeface="Symbol" pitchFamily="18" charset="2"/>
              </a:rPr>
              <a:t>T</a:t>
            </a:r>
            <a:r>
              <a:rPr lang="en-US" altLang="zh-CN" sz="2800" b="1" i="1" dirty="0" err="1" smtClean="0">
                <a:solidFill>
                  <a:srgbClr val="0000FF"/>
                </a:solidFill>
                <a:latin typeface="宋体" charset="-122"/>
                <a:ea typeface="宋体" charset="-122"/>
              </a:rPr>
              <a:t>dS</a:t>
            </a:r>
            <a:r>
              <a:rPr lang="en-US" altLang="zh-CN" sz="2800" b="1" i="1" dirty="0" err="1">
                <a:solidFill>
                  <a:srgbClr val="0000FF"/>
                </a:solidFill>
                <a:latin typeface="宋体" charset="-122"/>
                <a:ea typeface="宋体" charset="-122"/>
              </a:rPr>
              <a:t>≥</a:t>
            </a:r>
            <a:r>
              <a:rPr lang="en-US" altLang="zh-CN" sz="2800" b="1" i="1" dirty="0" err="1">
                <a:solidFill>
                  <a:srgbClr val="0000FF"/>
                </a:solidFill>
                <a:latin typeface="宋体" charset="-122"/>
                <a:ea typeface="宋体" charset="-122"/>
                <a:sym typeface="Symbol" pitchFamily="18" charset="2"/>
              </a:rPr>
              <a:t>dU+</a:t>
            </a:r>
            <a:r>
              <a:rPr lang="en-US" altLang="zh-CN" sz="2800" b="1" i="1" dirty="0" err="1">
                <a:solidFill>
                  <a:srgbClr val="0000FF"/>
                </a:solidFill>
                <a:latin typeface="宋体" charset="-122"/>
                <a:ea typeface="宋体" charset="-122"/>
              </a:rPr>
              <a:t>P</a:t>
            </a:r>
            <a:r>
              <a:rPr lang="en-US" altLang="zh-CN" sz="2800" b="1" i="1" dirty="0">
                <a:solidFill>
                  <a:srgbClr val="0000FF"/>
                </a:solidFill>
                <a:latin typeface="宋体" charset="-122"/>
                <a:ea typeface="宋体" charset="-122"/>
                <a:sym typeface="Symbol" pitchFamily="18" charset="2"/>
              </a:rPr>
              <a:t>(</a:t>
            </a:r>
            <a:r>
              <a:rPr lang="zh-CN" altLang="zh-CN" sz="2800" b="1" i="1" dirty="0">
                <a:solidFill>
                  <a:srgbClr val="0000FF"/>
                </a:solidFill>
                <a:latin typeface="宋体" charset="-122"/>
                <a:ea typeface="宋体" charset="-122"/>
                <a:sym typeface="Symbol" pitchFamily="18" charset="2"/>
              </a:rPr>
              <a:t>环</a:t>
            </a:r>
            <a:r>
              <a:rPr lang="zh-CN" altLang="en-US" sz="2800" b="1" i="1" dirty="0">
                <a:solidFill>
                  <a:srgbClr val="0000FF"/>
                </a:solidFill>
                <a:latin typeface="宋体" charset="-122"/>
                <a:ea typeface="宋体" charset="-122"/>
                <a:sym typeface="Symbol" pitchFamily="18" charset="2"/>
              </a:rPr>
              <a:t>)</a:t>
            </a:r>
            <a:r>
              <a:rPr lang="en-US" altLang="zh-CN" sz="2800" b="1" i="1" dirty="0" err="1">
                <a:solidFill>
                  <a:srgbClr val="0000FF"/>
                </a:solidFill>
                <a:latin typeface="宋体" charset="-122"/>
                <a:ea typeface="宋体" charset="-122"/>
                <a:sym typeface="Symbol" pitchFamily="18" charset="2"/>
              </a:rPr>
              <a:t>dV</a:t>
            </a:r>
            <a:r>
              <a:rPr lang="en-US" altLang="zh-CN" sz="2800" b="1" i="1" dirty="0">
                <a:solidFill>
                  <a:srgbClr val="0000FF"/>
                </a:solidFill>
                <a:latin typeface="宋体" charset="-122"/>
                <a:ea typeface="宋体" charset="-122"/>
                <a:sym typeface="Symbol" pitchFamily="18" charset="2"/>
              </a:rPr>
              <a:t>-W   </a:t>
            </a:r>
            <a:r>
              <a:rPr lang="zh-CN" altLang="en-US" sz="2800" b="1" i="1" dirty="0">
                <a:solidFill>
                  <a:srgbClr val="0000FF"/>
                </a:solidFill>
                <a:latin typeface="宋体" charset="-122"/>
                <a:ea typeface="宋体" charset="-122"/>
                <a:sym typeface="Symbol" pitchFamily="18" charset="2"/>
              </a:rPr>
              <a:t>即：</a:t>
            </a:r>
            <a:endParaRPr lang="zh-CN" altLang="en-US" sz="2800" b="1" i="1" dirty="0">
              <a:solidFill>
                <a:srgbClr val="0000FF"/>
              </a:solidFill>
              <a:latin typeface="宋体" charset="-122"/>
              <a:ea typeface="宋体" charset="-122"/>
              <a:sym typeface="Symbol" pitchFamily="18" charset="2"/>
            </a:endParaRPr>
          </a:p>
          <a:p>
            <a:pPr marL="6350" indent="-6350" eaLnBrk="1" fontAlgn="auto" hangingPunct="1">
              <a:lnSpc>
                <a:spcPct val="90000"/>
              </a:lnSpc>
              <a:spcAft>
                <a:spcPts val="0"/>
              </a:spcAft>
              <a:buFont typeface="Wingdings" charset="2"/>
              <a:buNone/>
              <a:defRPr/>
            </a:pPr>
            <a:r>
              <a:rPr lang="zh-CN" altLang="en-US" sz="2800" b="1" i="1" baseline="-50000" dirty="0">
                <a:solidFill>
                  <a:srgbClr val="0000FF"/>
                </a:solidFill>
                <a:latin typeface="宋体" charset="-122"/>
                <a:ea typeface="宋体" charset="-122"/>
                <a:sym typeface="Symbol" pitchFamily="18" charset="2"/>
              </a:rPr>
              <a:t>        </a:t>
            </a:r>
            <a:r>
              <a:rPr lang="zh-CN" altLang="en-US" sz="2800" b="1" i="1" baseline="-50000" dirty="0" smtClean="0">
                <a:solidFill>
                  <a:srgbClr val="0000FF"/>
                </a:solidFill>
                <a:latin typeface="宋体" charset="-122"/>
                <a:ea typeface="宋体" charset="-122"/>
                <a:sym typeface="Symbol" pitchFamily="18" charset="2"/>
              </a:rPr>
              <a:t>                             </a:t>
            </a:r>
            <a:r>
              <a:rPr lang="en-US" altLang="zh-CN" sz="2800" b="1" i="1" baseline="-50000" dirty="0" smtClean="0">
                <a:solidFill>
                  <a:srgbClr val="0000FF"/>
                </a:solidFill>
                <a:latin typeface="宋体" charset="-122"/>
                <a:ea typeface="宋体" charset="-122"/>
                <a:sym typeface="Symbol" pitchFamily="18" charset="2"/>
              </a:rPr>
              <a:t>&lt;</a:t>
            </a:r>
            <a:r>
              <a:rPr lang="zh-CN" altLang="en-US" sz="2800" b="1" i="1" baseline="-50000" dirty="0" smtClean="0">
                <a:solidFill>
                  <a:srgbClr val="0000FF"/>
                </a:solidFill>
                <a:latin typeface="宋体" charset="-122"/>
                <a:ea typeface="宋体" charset="-122"/>
                <a:sym typeface="Symbol" pitchFamily="18" charset="2"/>
              </a:rPr>
              <a:t>   不可逆</a:t>
            </a:r>
            <a:endParaRPr lang="zh-CN" altLang="en-US" sz="2800" b="1" i="1" baseline="-50000" dirty="0" smtClean="0">
              <a:solidFill>
                <a:srgbClr val="0000FF"/>
              </a:solidFill>
              <a:latin typeface="宋体" charset="-122"/>
              <a:ea typeface="宋体" charset="-122"/>
              <a:sym typeface="Symbol" pitchFamily="18" charset="2"/>
            </a:endParaRPr>
          </a:p>
          <a:p>
            <a:pPr marL="6350" indent="-6350">
              <a:lnSpc>
                <a:spcPct val="90000"/>
              </a:lnSpc>
              <a:buNone/>
              <a:defRPr/>
            </a:pPr>
            <a:r>
              <a:rPr lang="en-US" altLang="zh-CN" sz="2800" b="1" i="1" dirty="0" smtClean="0">
                <a:solidFill>
                  <a:srgbClr val="0000FF"/>
                </a:solidFill>
                <a:latin typeface="宋体" charset="-122"/>
                <a:ea typeface="宋体" charset="-122"/>
                <a:sym typeface="Symbol" pitchFamily="18" charset="2"/>
              </a:rPr>
              <a:t> </a:t>
            </a:r>
            <a:r>
              <a:rPr lang="en-US" altLang="zh-CN" sz="2800" b="1" i="1" dirty="0" err="1" smtClean="0">
                <a:solidFill>
                  <a:srgbClr val="0000FF"/>
                </a:solidFill>
                <a:latin typeface="宋体" charset="-122"/>
                <a:ea typeface="宋体" charset="-122"/>
                <a:sym typeface="Symbol" pitchFamily="18" charset="2"/>
              </a:rPr>
              <a:t>dU+</a:t>
            </a:r>
            <a:r>
              <a:rPr lang="en-US" altLang="zh-CN" sz="2800" b="1" i="1" dirty="0" err="1" smtClean="0">
                <a:solidFill>
                  <a:srgbClr val="0000FF"/>
                </a:solidFill>
                <a:latin typeface="宋体" charset="-122"/>
                <a:ea typeface="宋体" charset="-122"/>
              </a:rPr>
              <a:t>P</a:t>
            </a:r>
            <a:r>
              <a:rPr lang="en-US" altLang="zh-CN" sz="2800" b="1" i="1" dirty="0" smtClean="0">
                <a:solidFill>
                  <a:srgbClr val="0000FF"/>
                </a:solidFill>
                <a:latin typeface="宋体" charset="-122"/>
                <a:ea typeface="宋体" charset="-122"/>
                <a:sym typeface="Symbol" pitchFamily="18" charset="2"/>
              </a:rPr>
              <a:t>(</a:t>
            </a:r>
            <a:r>
              <a:rPr lang="zh-CN" altLang="zh-CN" sz="2800" b="1" i="1" dirty="0" smtClean="0">
                <a:solidFill>
                  <a:srgbClr val="0000FF"/>
                </a:solidFill>
                <a:latin typeface="宋体" charset="-122"/>
                <a:ea typeface="宋体" charset="-122"/>
                <a:sym typeface="Symbol" pitchFamily="18" charset="2"/>
              </a:rPr>
              <a:t>环</a:t>
            </a:r>
            <a:r>
              <a:rPr lang="zh-CN" altLang="en-US" sz="2800" b="1" i="1" dirty="0" smtClean="0">
                <a:solidFill>
                  <a:srgbClr val="0000FF"/>
                </a:solidFill>
                <a:latin typeface="宋体" charset="-122"/>
                <a:ea typeface="宋体" charset="-122"/>
                <a:sym typeface="Symbol" pitchFamily="18" charset="2"/>
              </a:rPr>
              <a:t>)</a:t>
            </a:r>
            <a:r>
              <a:rPr lang="en-US" altLang="zh-CN" sz="2800" b="1" i="1" dirty="0" err="1" smtClean="0">
                <a:solidFill>
                  <a:srgbClr val="0000FF"/>
                </a:solidFill>
                <a:latin typeface="宋体" charset="-122"/>
                <a:ea typeface="宋体" charset="-122"/>
                <a:sym typeface="Symbol" pitchFamily="18" charset="2"/>
              </a:rPr>
              <a:t>dV-T</a:t>
            </a:r>
            <a:r>
              <a:rPr lang="en-US" altLang="zh-CN" sz="2800" b="1" i="1" dirty="0" err="1" smtClean="0">
                <a:solidFill>
                  <a:srgbClr val="0000FF"/>
                </a:solidFill>
                <a:latin typeface="宋体" charset="-122"/>
                <a:ea typeface="宋体" charset="-122"/>
              </a:rPr>
              <a:t>dS</a:t>
            </a:r>
            <a:r>
              <a:rPr lang="en-US" altLang="zh-CN" sz="2800" b="1" i="1" dirty="0" smtClean="0">
                <a:solidFill>
                  <a:srgbClr val="0000FF"/>
                </a:solidFill>
                <a:latin typeface="宋体" charset="-122"/>
                <a:ea typeface="宋体" charset="-122"/>
              </a:rPr>
              <a:t>≤</a:t>
            </a:r>
            <a:r>
              <a:rPr lang="en-US" altLang="zh-CN" sz="2800" b="1" i="1" dirty="0" smtClean="0">
                <a:solidFill>
                  <a:srgbClr val="0000FF"/>
                </a:solidFill>
                <a:latin typeface="宋体" charset="-122"/>
                <a:ea typeface="宋体" charset="-122"/>
                <a:sym typeface="Symbol" pitchFamily="18" charset="2"/>
              </a:rPr>
              <a:t>W </a:t>
            </a:r>
            <a:r>
              <a:rPr lang="en-US" altLang="zh-CN" b="1" dirty="0" smtClean="0">
                <a:solidFill>
                  <a:srgbClr val="0000FF"/>
                </a:solidFill>
                <a:latin typeface="宋体" charset="-122"/>
                <a:ea typeface="宋体" charset="-122"/>
              </a:rPr>
              <a:t>=</a:t>
            </a:r>
            <a:r>
              <a:rPr lang="zh-CN" altLang="en-US" sz="2300" b="1" dirty="0" smtClean="0">
                <a:solidFill>
                  <a:srgbClr val="0000FF"/>
                </a:solidFill>
                <a:latin typeface="宋体" charset="-122"/>
                <a:ea typeface="宋体" charset="-122"/>
              </a:rPr>
              <a:t>可逆</a:t>
            </a:r>
            <a:endParaRPr lang="en-US" altLang="zh-CN" sz="2300" b="1" dirty="0" smtClean="0">
              <a:solidFill>
                <a:srgbClr val="0000FF"/>
              </a:solidFill>
              <a:latin typeface="宋体" charset="-122"/>
              <a:ea typeface="宋体" charset="-122"/>
            </a:endParaRPr>
          </a:p>
          <a:p>
            <a:pPr marL="6350" indent="-6350">
              <a:lnSpc>
                <a:spcPct val="90000"/>
              </a:lnSpc>
              <a:buNone/>
              <a:defRPr/>
            </a:pPr>
            <a:endParaRPr lang="en-US" altLang="zh-CN" sz="2300" b="1" dirty="0" smtClean="0">
              <a:solidFill>
                <a:srgbClr val="0000FF"/>
              </a:solidFill>
              <a:latin typeface="宋体" charset="-122"/>
              <a:ea typeface="宋体" charset="-122"/>
            </a:endParaRPr>
          </a:p>
          <a:p>
            <a:pPr eaLnBrk="1" fontAlgn="auto" hangingPunct="1">
              <a:spcAft>
                <a:spcPts val="0"/>
              </a:spcAft>
              <a:buFont typeface="Arial" charset="0"/>
              <a:buChar char="•"/>
              <a:defRPr/>
            </a:pPr>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404664"/>
            <a:ext cx="8686800" cy="4525963"/>
          </a:xfrm>
        </p:spPr>
        <p:txBody>
          <a:bodyPr rtlCol="0">
            <a:normAutofit fontScale="92500" lnSpcReduction="20000"/>
          </a:bodyPr>
          <a:lstStyle/>
          <a:p>
            <a:pPr marL="6350" indent="-6350" eaLnBrk="1" fontAlgn="auto" hangingPunct="1">
              <a:spcAft>
                <a:spcPts val="0"/>
              </a:spcAft>
              <a:buFont typeface="Wingdings" charset="2"/>
              <a:buNone/>
              <a:defRPr/>
            </a:pPr>
            <a:r>
              <a:rPr lang="en-US" altLang="zh-CN" sz="2800" b="1" dirty="0">
                <a:solidFill>
                  <a:srgbClr val="000000"/>
                </a:solidFill>
                <a:latin typeface="宋体" charset="-122"/>
              </a:rPr>
              <a:t>2</a:t>
            </a:r>
            <a:r>
              <a:rPr lang="zh-CN" altLang="en-US" sz="2800" b="1" dirty="0">
                <a:solidFill>
                  <a:srgbClr val="000000"/>
                </a:solidFill>
                <a:latin typeface="宋体" charset="-122"/>
              </a:rPr>
              <a:t>．</a:t>
            </a:r>
            <a:r>
              <a:rPr lang="zh-CN" altLang="en-US" sz="2800" b="1" dirty="0">
                <a:solidFill>
                  <a:srgbClr val="000000"/>
                </a:solidFill>
                <a:latin typeface="Arial Narrow"/>
              </a:rPr>
              <a:t>亥姆霍兹函数</a:t>
            </a:r>
            <a:r>
              <a:rPr lang="zh-CN" altLang="en-US" sz="2800" b="1" dirty="0">
                <a:solidFill>
                  <a:srgbClr val="000000"/>
                </a:solidFill>
                <a:latin typeface="Arial Narrow"/>
                <a:sym typeface="Symbol" pitchFamily="18" charset="2"/>
              </a:rPr>
              <a:t>判据</a:t>
            </a:r>
            <a:endParaRPr lang="en-US" altLang="zh-CN" sz="2800" b="1" dirty="0">
              <a:solidFill>
                <a:srgbClr val="000000"/>
              </a:solidFill>
              <a:latin typeface="Arial Narrow"/>
            </a:endParaRPr>
          </a:p>
          <a:p>
            <a:pPr marL="6350" indent="-6350" eaLnBrk="1" fontAlgn="auto" hangingPunct="1">
              <a:spcAft>
                <a:spcPts val="0"/>
              </a:spcAft>
              <a:buFont typeface="Wingdings" charset="2"/>
              <a:buNone/>
              <a:defRPr/>
            </a:pPr>
            <a:r>
              <a:rPr lang="zh-CN" altLang="en-US" sz="2800" b="1" baseline="-50000" dirty="0">
                <a:solidFill>
                  <a:srgbClr val="0000FF"/>
                </a:solidFill>
                <a:latin typeface="宋体" charset="-122"/>
                <a:sym typeface="Symbol" pitchFamily="18" charset="2"/>
              </a:rPr>
              <a:t>                                  </a:t>
            </a:r>
            <a:r>
              <a:rPr lang="zh-CN" altLang="en-US" sz="2800" b="1" baseline="-50000" dirty="0" smtClean="0">
                <a:solidFill>
                  <a:srgbClr val="0000FF"/>
                </a:solidFill>
                <a:latin typeface="宋体" charset="-122"/>
                <a:sym typeface="Symbol" pitchFamily="18" charset="2"/>
              </a:rPr>
              <a:t>               </a:t>
            </a:r>
            <a:endParaRPr lang="zh-CN" altLang="en-US" sz="2800" b="1" baseline="-50000" dirty="0">
              <a:solidFill>
                <a:srgbClr val="0000FF"/>
              </a:solidFill>
              <a:latin typeface="宋体" charset="-122"/>
              <a:sym typeface="Symbol" pitchFamily="18" charset="2"/>
            </a:endParaRPr>
          </a:p>
          <a:p>
            <a:pPr marL="6350" indent="-6350" eaLnBrk="1" fontAlgn="auto" hangingPunct="1">
              <a:spcAft>
                <a:spcPts val="0"/>
              </a:spcAft>
              <a:buFont typeface="Wingdings" charset="2"/>
              <a:buNone/>
              <a:defRPr/>
            </a:pPr>
            <a:r>
              <a:rPr lang="en-US" altLang="zh-CN" sz="2800" b="1" dirty="0" err="1" smtClean="0">
                <a:solidFill>
                  <a:srgbClr val="0000FF"/>
                </a:solidFill>
                <a:latin typeface="宋体" charset="-122"/>
                <a:sym typeface="Symbol" pitchFamily="18" charset="2"/>
              </a:rPr>
              <a:t>dU+</a:t>
            </a:r>
            <a:r>
              <a:rPr lang="en-US" altLang="zh-CN" sz="2800" b="1" dirty="0" err="1" smtClean="0">
                <a:solidFill>
                  <a:srgbClr val="0000FF"/>
                </a:solidFill>
                <a:latin typeface="宋体" charset="-122"/>
              </a:rPr>
              <a:t>P</a:t>
            </a:r>
            <a:r>
              <a:rPr lang="en-US" altLang="zh-CN" sz="2800" b="1" dirty="0" smtClean="0">
                <a:solidFill>
                  <a:srgbClr val="0000FF"/>
                </a:solidFill>
                <a:latin typeface="宋体" charset="-122"/>
                <a:sym typeface="Symbol" pitchFamily="18" charset="2"/>
              </a:rPr>
              <a:t>(</a:t>
            </a:r>
            <a:r>
              <a:rPr lang="zh-CN" altLang="zh-CN" sz="2800" b="1" dirty="0" smtClean="0">
                <a:solidFill>
                  <a:srgbClr val="0000FF"/>
                </a:solidFill>
                <a:latin typeface="宋体" charset="-122"/>
                <a:sym typeface="Symbol" pitchFamily="18" charset="2"/>
              </a:rPr>
              <a:t>环</a:t>
            </a:r>
            <a:r>
              <a:rPr lang="zh-CN" altLang="en-US" sz="2800" b="1" dirty="0" smtClean="0">
                <a:solidFill>
                  <a:srgbClr val="0000FF"/>
                </a:solidFill>
                <a:latin typeface="宋体" charset="-122"/>
                <a:sym typeface="Symbol" pitchFamily="18" charset="2"/>
              </a:rPr>
              <a:t>)</a:t>
            </a:r>
            <a:r>
              <a:rPr lang="en-US" altLang="zh-CN" sz="2800" b="1" dirty="0" err="1" smtClean="0">
                <a:solidFill>
                  <a:srgbClr val="0000FF"/>
                </a:solidFill>
                <a:latin typeface="宋体" charset="-122"/>
                <a:sym typeface="Symbol" pitchFamily="18" charset="2"/>
              </a:rPr>
              <a:t>dV-T</a:t>
            </a:r>
            <a:r>
              <a:rPr lang="en-US" altLang="zh-CN" sz="2800" b="1" dirty="0" err="1" smtClean="0">
                <a:solidFill>
                  <a:srgbClr val="0000FF"/>
                </a:solidFill>
                <a:latin typeface="宋体" charset="-122"/>
              </a:rPr>
              <a:t>dS</a:t>
            </a:r>
            <a:r>
              <a:rPr lang="en-US" altLang="zh-CN" sz="2800" b="1" dirty="0">
                <a:solidFill>
                  <a:srgbClr val="0000FF"/>
                </a:solidFill>
                <a:latin typeface="宋体" charset="-122"/>
              </a:rPr>
              <a:t>≤</a:t>
            </a:r>
            <a:r>
              <a:rPr lang="en-US" altLang="zh-CN" sz="2800" b="1" dirty="0">
                <a:solidFill>
                  <a:srgbClr val="0000FF"/>
                </a:solidFill>
                <a:latin typeface="宋体" charset="-122"/>
                <a:sym typeface="Symbol" pitchFamily="18" charset="2"/>
              </a:rPr>
              <a:t></a:t>
            </a:r>
            <a:r>
              <a:rPr lang="en-US" altLang="zh-CN" sz="2800" b="1" dirty="0" smtClean="0">
                <a:solidFill>
                  <a:srgbClr val="0000FF"/>
                </a:solidFill>
                <a:latin typeface="宋体" charset="-122"/>
                <a:sym typeface="Symbol" pitchFamily="18" charset="2"/>
              </a:rPr>
              <a:t>W </a:t>
            </a:r>
            <a:r>
              <a:rPr lang="zh-CN" altLang="en-US" sz="2400" b="1" dirty="0" smtClean="0">
                <a:solidFill>
                  <a:srgbClr val="0000FF"/>
                </a:solidFill>
                <a:latin typeface="宋体" charset="-122"/>
                <a:sym typeface="Symbol" pitchFamily="18" charset="2"/>
              </a:rPr>
              <a:t>＜</a:t>
            </a:r>
            <a:r>
              <a:rPr lang="zh-CN" altLang="en-US" sz="2400" b="1" dirty="0">
                <a:solidFill>
                  <a:srgbClr val="0000FF"/>
                </a:solidFill>
                <a:latin typeface="宋体" charset="-122"/>
                <a:sym typeface="Symbol" pitchFamily="18" charset="2"/>
              </a:rPr>
              <a:t>不</a:t>
            </a:r>
            <a:r>
              <a:rPr lang="zh-CN" altLang="en-US" sz="2400" b="1" dirty="0" smtClean="0">
                <a:solidFill>
                  <a:srgbClr val="0000FF"/>
                </a:solidFill>
                <a:latin typeface="宋体" charset="-122"/>
                <a:sym typeface="Symbol" pitchFamily="18" charset="2"/>
              </a:rPr>
              <a:t>可逆， </a:t>
            </a:r>
            <a:r>
              <a:rPr lang="en-US" altLang="zh-CN" sz="2400" b="1" dirty="0" smtClean="0">
                <a:solidFill>
                  <a:srgbClr val="0000FF"/>
                </a:solidFill>
                <a:latin typeface="宋体" charset="-122"/>
                <a:sym typeface="Symbol" pitchFamily="18" charset="2"/>
              </a:rPr>
              <a:t>=</a:t>
            </a:r>
            <a:r>
              <a:rPr lang="zh-CN" altLang="en-US" sz="2400" b="1" dirty="0" smtClean="0">
                <a:solidFill>
                  <a:srgbClr val="0000FF"/>
                </a:solidFill>
                <a:latin typeface="宋体" charset="-122"/>
                <a:sym typeface="Symbol" pitchFamily="18" charset="2"/>
              </a:rPr>
              <a:t>可逆</a:t>
            </a:r>
            <a:r>
              <a:rPr lang="en-US" altLang="zh-CN" sz="2400" b="1" dirty="0" smtClean="0">
                <a:solidFill>
                  <a:srgbClr val="0000FF"/>
                </a:solidFill>
                <a:latin typeface="宋体" charset="-122"/>
                <a:sym typeface="Symbol" pitchFamily="18" charset="2"/>
              </a:rPr>
              <a:t> </a:t>
            </a:r>
            <a:endParaRPr lang="zh-CN" altLang="en-US" sz="2400" b="1" baseline="-50000" dirty="0">
              <a:solidFill>
                <a:srgbClr val="0000FF"/>
              </a:solidFill>
              <a:latin typeface="宋体" charset="-122"/>
              <a:sym typeface="Symbol" pitchFamily="18" charset="2"/>
            </a:endParaRPr>
          </a:p>
          <a:p>
            <a:pPr marL="6350" indent="-6350" eaLnBrk="1" fontAlgn="auto" hangingPunct="1">
              <a:spcAft>
                <a:spcPts val="0"/>
              </a:spcAft>
              <a:buFont typeface="Wingdings" charset="2"/>
              <a:buNone/>
              <a:defRPr/>
            </a:pPr>
            <a:r>
              <a:rPr lang="zh-CN" altLang="en-US" sz="2800" b="1" dirty="0">
                <a:solidFill>
                  <a:srgbClr val="0000FF"/>
                </a:solidFill>
                <a:latin typeface="宋体" charset="-122"/>
                <a:sym typeface="Symbol" pitchFamily="18" charset="2"/>
              </a:rPr>
              <a:t>对恒温、恒容过程: </a:t>
            </a:r>
            <a:r>
              <a:rPr lang="en-US" altLang="zh-CN" sz="2800" b="1" dirty="0" smtClean="0">
                <a:solidFill>
                  <a:srgbClr val="0000FF"/>
                </a:solidFill>
                <a:latin typeface="宋体" charset="-122"/>
                <a:sym typeface="Symbol" pitchFamily="18" charset="2"/>
              </a:rPr>
              <a:t> </a:t>
            </a:r>
            <a:r>
              <a:rPr lang="en-US" altLang="zh-CN" sz="2800" b="1" dirty="0">
                <a:solidFill>
                  <a:srgbClr val="0000FF"/>
                </a:solidFill>
                <a:latin typeface="宋体" charset="-122"/>
              </a:rPr>
              <a:t>P</a:t>
            </a:r>
            <a:r>
              <a:rPr lang="en-US" altLang="zh-CN" sz="2800" b="1" dirty="0">
                <a:solidFill>
                  <a:srgbClr val="0000FF"/>
                </a:solidFill>
                <a:latin typeface="宋体" charset="-122"/>
                <a:sym typeface="Symbol" pitchFamily="18" charset="2"/>
              </a:rPr>
              <a:t>(</a:t>
            </a:r>
            <a:r>
              <a:rPr lang="zh-CN" altLang="zh-CN" sz="2800" b="1" dirty="0">
                <a:solidFill>
                  <a:srgbClr val="0000FF"/>
                </a:solidFill>
                <a:latin typeface="宋体" charset="-122"/>
                <a:sym typeface="Symbol" pitchFamily="18" charset="2"/>
              </a:rPr>
              <a:t>环</a:t>
            </a:r>
            <a:r>
              <a:rPr lang="zh-CN" altLang="en-US" sz="2800" b="1" dirty="0">
                <a:solidFill>
                  <a:srgbClr val="0000FF"/>
                </a:solidFill>
                <a:latin typeface="宋体" charset="-122"/>
                <a:sym typeface="Symbol" pitchFamily="18" charset="2"/>
              </a:rPr>
              <a:t>)</a:t>
            </a:r>
            <a:r>
              <a:rPr lang="en-US" altLang="zh-CN" sz="2800" b="1" dirty="0" err="1" smtClean="0">
                <a:solidFill>
                  <a:srgbClr val="0000FF"/>
                </a:solidFill>
                <a:latin typeface="宋体" charset="-122"/>
                <a:sym typeface="Symbol" pitchFamily="18" charset="2"/>
              </a:rPr>
              <a:t>dV</a:t>
            </a:r>
            <a:r>
              <a:rPr lang="en-US" altLang="zh-CN" sz="2800" b="1" dirty="0" smtClean="0">
                <a:solidFill>
                  <a:srgbClr val="0000FF"/>
                </a:solidFill>
                <a:latin typeface="宋体" charset="-122"/>
                <a:sym typeface="Symbol" pitchFamily="18" charset="2"/>
              </a:rPr>
              <a:t>=0,T</a:t>
            </a:r>
            <a:r>
              <a:rPr lang="en-US" altLang="zh-CN" sz="2800" b="1" dirty="0" smtClean="0">
                <a:solidFill>
                  <a:srgbClr val="0000FF"/>
                </a:solidFill>
                <a:latin typeface="宋体" charset="-122"/>
              </a:rPr>
              <a:t>dS=d(TS)</a:t>
            </a:r>
            <a:endParaRPr lang="en-US" altLang="zh-CN" sz="2800" b="1" dirty="0" smtClean="0">
              <a:solidFill>
                <a:srgbClr val="0000FF"/>
              </a:solidFill>
              <a:latin typeface="宋体" charset="-122"/>
            </a:endParaRPr>
          </a:p>
          <a:p>
            <a:pPr marL="6350" indent="-6350" eaLnBrk="1" fontAlgn="auto" hangingPunct="1">
              <a:spcBef>
                <a:spcPct val="0"/>
              </a:spcBef>
              <a:spcAft>
                <a:spcPts val="0"/>
              </a:spcAft>
              <a:buFont typeface="Wingdings" charset="2"/>
              <a:buNone/>
              <a:defRPr/>
            </a:pPr>
            <a:r>
              <a:rPr lang="en-US" altLang="zh-CN" sz="2800" b="1" dirty="0" smtClean="0">
                <a:solidFill>
                  <a:srgbClr val="0000FF"/>
                </a:solidFill>
                <a:latin typeface="宋体" charset="-122"/>
                <a:sym typeface="Symbol" pitchFamily="18" charset="2"/>
              </a:rPr>
              <a:t></a:t>
            </a:r>
            <a:r>
              <a:rPr lang="en-US" altLang="zh-CN" sz="2800" b="1" dirty="0" err="1" smtClean="0">
                <a:solidFill>
                  <a:srgbClr val="0000FF"/>
                </a:solidFill>
                <a:latin typeface="宋体" charset="-122"/>
                <a:sym typeface="Symbol" pitchFamily="18" charset="2"/>
              </a:rPr>
              <a:t>dU</a:t>
            </a:r>
            <a:r>
              <a:rPr lang="en-US" altLang="zh-CN" sz="2800" b="1" dirty="0" smtClean="0">
                <a:solidFill>
                  <a:srgbClr val="0000FF"/>
                </a:solidFill>
                <a:latin typeface="宋体" charset="-122"/>
                <a:sym typeface="Symbol" pitchFamily="18" charset="2"/>
              </a:rPr>
              <a:t>-d(TS)</a:t>
            </a:r>
            <a:r>
              <a:rPr lang="en-US" altLang="zh-CN" sz="2800" b="1" dirty="0" smtClean="0">
                <a:solidFill>
                  <a:srgbClr val="0000FF"/>
                </a:solidFill>
                <a:latin typeface="宋体" charset="-122"/>
              </a:rPr>
              <a:t>≤</a:t>
            </a:r>
            <a:r>
              <a:rPr lang="en-US" altLang="zh-CN" sz="2800" b="1" dirty="0" smtClean="0">
                <a:solidFill>
                  <a:srgbClr val="0000FF"/>
                </a:solidFill>
                <a:latin typeface="宋体" charset="-122"/>
                <a:sym typeface="Symbol" pitchFamily="18" charset="2"/>
              </a:rPr>
              <a:t>W </a:t>
            </a:r>
            <a:r>
              <a:rPr lang="zh-CN" altLang="en-US" sz="2800" b="1" baseline="-50000" dirty="0" smtClean="0">
                <a:solidFill>
                  <a:srgbClr val="0000FF"/>
                </a:solidFill>
                <a:latin typeface="宋体" charset="-122"/>
                <a:sym typeface="Symbol" pitchFamily="18" charset="2"/>
              </a:rPr>
              <a:t>     </a:t>
            </a:r>
            <a:r>
              <a:rPr lang="en-US" altLang="zh-CN" sz="2800" b="1" dirty="0" smtClean="0">
                <a:solidFill>
                  <a:srgbClr val="0000FF"/>
                </a:solidFill>
                <a:latin typeface="宋体" charset="-122"/>
                <a:sym typeface="Symbol" pitchFamily="18" charset="2"/>
              </a:rPr>
              <a:t></a:t>
            </a:r>
            <a:r>
              <a:rPr lang="en-US" altLang="zh-CN" sz="2800" b="1" dirty="0" err="1" smtClean="0">
                <a:solidFill>
                  <a:srgbClr val="0000FF"/>
                </a:solidFill>
                <a:latin typeface="宋体" charset="-122"/>
                <a:sym typeface="Symbol" pitchFamily="18" charset="2"/>
              </a:rPr>
              <a:t>dA</a:t>
            </a:r>
            <a:r>
              <a:rPr lang="en-US" altLang="zh-CN" sz="2800" b="1" dirty="0" smtClean="0">
                <a:solidFill>
                  <a:srgbClr val="0000FF"/>
                </a:solidFill>
                <a:latin typeface="宋体" charset="-122"/>
                <a:sym typeface="Symbol" pitchFamily="18" charset="2"/>
              </a:rPr>
              <a:t>=d(U-TS)</a:t>
            </a:r>
            <a:r>
              <a:rPr lang="en-US" altLang="zh-CN" sz="2800" b="1" dirty="0" smtClean="0">
                <a:solidFill>
                  <a:srgbClr val="0000FF"/>
                </a:solidFill>
                <a:latin typeface="宋体" charset="-122"/>
              </a:rPr>
              <a:t>≤</a:t>
            </a:r>
            <a:r>
              <a:rPr lang="en-US" altLang="zh-CN" sz="2800" b="1" dirty="0" smtClean="0">
                <a:solidFill>
                  <a:srgbClr val="0000FF"/>
                </a:solidFill>
                <a:latin typeface="宋体" charset="-122"/>
                <a:sym typeface="Symbol" pitchFamily="18" charset="2"/>
              </a:rPr>
              <a:t>W</a:t>
            </a:r>
            <a:endParaRPr lang="en-US" altLang="zh-CN" sz="2800" b="1" baseline="-50000" dirty="0" smtClean="0">
              <a:solidFill>
                <a:srgbClr val="0000FF"/>
              </a:solidFill>
              <a:latin typeface="宋体" charset="-122"/>
              <a:sym typeface="Symbol" pitchFamily="18" charset="2"/>
            </a:endParaRPr>
          </a:p>
          <a:p>
            <a:pPr marL="6350" indent="-6350" eaLnBrk="1" fontAlgn="auto" hangingPunct="1">
              <a:lnSpc>
                <a:spcPct val="90000"/>
              </a:lnSpc>
              <a:spcAft>
                <a:spcPts val="0"/>
              </a:spcAft>
              <a:buFont typeface="Wingdings" charset="2"/>
              <a:buNone/>
              <a:defRPr/>
            </a:pPr>
            <a:r>
              <a:rPr lang="zh-CN" altLang="en-US" sz="2800" b="1" baseline="-50000" dirty="0" smtClean="0">
                <a:solidFill>
                  <a:srgbClr val="0000FF"/>
                </a:solidFill>
                <a:latin typeface="宋体" charset="-122"/>
                <a:sym typeface="Symbol" pitchFamily="18" charset="2"/>
              </a:rPr>
              <a:t>                 </a:t>
            </a:r>
            <a:r>
              <a:rPr lang="zh-CN" altLang="en-US" sz="2800" b="1" baseline="-50000" dirty="0" smtClean="0">
                <a:solidFill>
                  <a:schemeClr val="tx1"/>
                </a:solidFill>
                <a:latin typeface="宋体" charset="-122"/>
                <a:sym typeface="Symbol" pitchFamily="18" charset="2"/>
              </a:rPr>
              <a:t>＜不可逆</a:t>
            </a:r>
            <a:endParaRPr lang="en-US" altLang="zh-CN" sz="2800" b="1" baseline="-50000" dirty="0" smtClean="0">
              <a:solidFill>
                <a:schemeClr val="tx1"/>
              </a:solidFill>
              <a:latin typeface="宋体" charset="-122"/>
              <a:sym typeface="Symbol" pitchFamily="18" charset="2"/>
            </a:endParaRPr>
          </a:p>
          <a:p>
            <a:pPr marL="6350" indent="-6350">
              <a:lnSpc>
                <a:spcPct val="90000"/>
              </a:lnSpc>
              <a:spcBef>
                <a:spcPct val="0"/>
              </a:spcBef>
              <a:buNone/>
              <a:defRPr/>
            </a:pPr>
            <a:r>
              <a:rPr lang="en-US" altLang="zh-CN" sz="2800" b="1" dirty="0" smtClean="0">
                <a:solidFill>
                  <a:schemeClr val="tx1"/>
                </a:solidFill>
                <a:latin typeface="宋体" charset="-122"/>
                <a:sym typeface="Symbol" pitchFamily="18" charset="2"/>
              </a:rPr>
              <a:t>  </a:t>
            </a:r>
            <a:r>
              <a:rPr lang="en-US" altLang="zh-CN" sz="2800" b="1" dirty="0" err="1" smtClean="0">
                <a:solidFill>
                  <a:schemeClr val="tx1"/>
                </a:solidFill>
                <a:latin typeface="宋体" charset="-122"/>
                <a:sym typeface="Symbol" pitchFamily="18" charset="2"/>
              </a:rPr>
              <a:t>d</a:t>
            </a:r>
            <a:r>
              <a:rPr lang="en-US" altLang="zh-CN" sz="2800" b="1" baseline="-25000" dirty="0" err="1" smtClean="0">
                <a:solidFill>
                  <a:schemeClr val="tx1"/>
                </a:solidFill>
                <a:latin typeface="宋体" charset="-122"/>
                <a:sym typeface="Symbol" pitchFamily="18" charset="2"/>
              </a:rPr>
              <a:t>T,V</a:t>
            </a:r>
            <a:r>
              <a:rPr lang="en-US" altLang="zh-CN" sz="2800" b="1" dirty="0" err="1" smtClean="0">
                <a:solidFill>
                  <a:schemeClr val="tx1"/>
                </a:solidFill>
                <a:latin typeface="宋体" charset="-122"/>
                <a:sym typeface="Symbol" pitchFamily="18" charset="2"/>
              </a:rPr>
              <a:t>A</a:t>
            </a:r>
            <a:r>
              <a:rPr lang="en-US" altLang="zh-CN" sz="2800" b="1" dirty="0" smtClean="0">
                <a:solidFill>
                  <a:schemeClr val="tx1"/>
                </a:solidFill>
                <a:latin typeface="宋体" charset="-122"/>
              </a:rPr>
              <a:t>≤</a:t>
            </a:r>
            <a:r>
              <a:rPr lang="en-US" altLang="zh-CN" sz="2800" b="1" dirty="0" smtClean="0">
                <a:solidFill>
                  <a:schemeClr val="tx1"/>
                </a:solidFill>
                <a:latin typeface="宋体" charset="-122"/>
                <a:sym typeface="Symbol" pitchFamily="18" charset="2"/>
              </a:rPr>
              <a:t>W      </a:t>
            </a:r>
            <a:endParaRPr lang="en-US" altLang="zh-CN" sz="2800" b="1" dirty="0" smtClean="0">
              <a:solidFill>
                <a:schemeClr val="tx1"/>
              </a:solidFill>
              <a:latin typeface="宋体" charset="-122"/>
              <a:sym typeface="Symbol" pitchFamily="18" charset="2"/>
            </a:endParaRPr>
          </a:p>
          <a:p>
            <a:pPr marL="6350" indent="-6350">
              <a:lnSpc>
                <a:spcPct val="90000"/>
              </a:lnSpc>
              <a:spcBef>
                <a:spcPct val="0"/>
              </a:spcBef>
              <a:buNone/>
              <a:defRPr/>
            </a:pPr>
            <a:r>
              <a:rPr lang="en-US" altLang="zh-CN" sz="2800" b="1" dirty="0">
                <a:solidFill>
                  <a:schemeClr val="tx1"/>
                </a:solidFill>
                <a:latin typeface="宋体" charset="-122"/>
                <a:sym typeface="Symbol" pitchFamily="18" charset="2"/>
              </a:rPr>
              <a:t> </a:t>
            </a:r>
            <a:r>
              <a:rPr lang="en-US" altLang="zh-CN" sz="2800" b="1" dirty="0" smtClean="0">
                <a:solidFill>
                  <a:schemeClr val="tx1"/>
                </a:solidFill>
                <a:latin typeface="宋体" charset="-122"/>
                <a:sym typeface="Symbol" pitchFamily="18" charset="2"/>
              </a:rPr>
              <a:t>           </a:t>
            </a:r>
            <a:r>
              <a:rPr lang="en-US" altLang="zh-CN" sz="2800" b="1" dirty="0" smtClean="0">
                <a:latin typeface="宋体" charset="-122"/>
                <a:sym typeface="Symbol" pitchFamily="18" charset="2"/>
              </a:rPr>
              <a:t>=</a:t>
            </a:r>
            <a:r>
              <a:rPr lang="zh-CN" altLang="en-US" sz="2800" b="1" baseline="30000" dirty="0">
                <a:latin typeface="宋体" charset="-122"/>
                <a:sym typeface="Symbol" pitchFamily="18" charset="2"/>
              </a:rPr>
              <a:t>可逆</a:t>
            </a:r>
            <a:endParaRPr lang="zh-CN" altLang="en-US" sz="2800" b="1" baseline="30000" dirty="0">
              <a:latin typeface="宋体" charset="-122"/>
              <a:sym typeface="Symbol" pitchFamily="18" charset="2"/>
            </a:endParaRPr>
          </a:p>
          <a:p>
            <a:pPr marL="6350" indent="-6350" eaLnBrk="1" fontAlgn="auto" hangingPunct="1">
              <a:lnSpc>
                <a:spcPct val="90000"/>
              </a:lnSpc>
              <a:spcBef>
                <a:spcPct val="0"/>
              </a:spcBef>
              <a:spcAft>
                <a:spcPts val="0"/>
              </a:spcAft>
              <a:buFont typeface="Wingdings" charset="2"/>
              <a:buNone/>
              <a:defRPr/>
            </a:pPr>
            <a:r>
              <a:rPr lang="zh-CN" altLang="en-US" sz="2800" b="1" baseline="-50000" dirty="0" smtClean="0">
                <a:latin typeface="宋体" charset="-122"/>
                <a:sym typeface="Symbol" pitchFamily="18" charset="2"/>
              </a:rPr>
              <a:t>          </a:t>
            </a:r>
            <a:endParaRPr lang="en-US" altLang="zh-CN" sz="2800" b="1" baseline="-50000" dirty="0" smtClean="0">
              <a:latin typeface="宋体" charset="-122"/>
              <a:sym typeface="Symbol" pitchFamily="18" charset="2"/>
            </a:endParaRPr>
          </a:p>
          <a:p>
            <a:pPr marL="6350" indent="-6350">
              <a:lnSpc>
                <a:spcPct val="90000"/>
              </a:lnSpc>
              <a:spcBef>
                <a:spcPct val="0"/>
              </a:spcBef>
              <a:buNone/>
              <a:defRPr/>
            </a:pPr>
            <a:r>
              <a:rPr lang="en-US" altLang="zh-CN" sz="2800" b="1" baseline="-50000" dirty="0" smtClean="0">
                <a:latin typeface="宋体" charset="-122"/>
                <a:sym typeface="Symbol" pitchFamily="18" charset="2"/>
              </a:rPr>
              <a:t>   </a:t>
            </a:r>
            <a:r>
              <a:rPr lang="zh-CN" altLang="en-US" sz="2800" b="1" dirty="0" smtClean="0">
                <a:latin typeface="宋体" charset="-122"/>
                <a:sym typeface="Symbol" pitchFamily="18" charset="2"/>
              </a:rPr>
              <a:t></a:t>
            </a:r>
            <a:r>
              <a:rPr lang="en-US" altLang="zh-CN" sz="2800" b="1" baseline="-25000" dirty="0" smtClean="0">
                <a:latin typeface="宋体" charset="-122"/>
                <a:sym typeface="Symbol" pitchFamily="18" charset="2"/>
              </a:rPr>
              <a:t>T,V</a:t>
            </a:r>
            <a:r>
              <a:rPr lang="en-US" altLang="zh-CN" sz="2800" b="1" dirty="0" smtClean="0">
                <a:latin typeface="宋体" charset="-122"/>
                <a:sym typeface="Symbol" pitchFamily="18" charset="2"/>
              </a:rPr>
              <a:t>A</a:t>
            </a:r>
            <a:r>
              <a:rPr lang="en-US" altLang="zh-CN" sz="2800" b="1" dirty="0" smtClean="0">
                <a:latin typeface="宋体" charset="-122"/>
              </a:rPr>
              <a:t>≤</a:t>
            </a:r>
            <a:r>
              <a:rPr lang="en-US" altLang="zh-CN" sz="2800" b="1" dirty="0" smtClean="0">
                <a:latin typeface="宋体" charset="-122"/>
                <a:sym typeface="Symbol" pitchFamily="18" charset="2"/>
              </a:rPr>
              <a:t>W </a:t>
            </a:r>
            <a:r>
              <a:rPr lang="zh-CN" altLang="en-US" sz="2000" b="1" dirty="0" smtClean="0">
                <a:latin typeface="宋体" charset="-122"/>
                <a:sym typeface="Symbol" pitchFamily="18" charset="2"/>
              </a:rPr>
              <a:t>＜可逆</a:t>
            </a:r>
            <a:r>
              <a:rPr lang="en-US" altLang="zh-CN" sz="2000" b="1" dirty="0" smtClean="0">
                <a:latin typeface="宋体" charset="-122"/>
                <a:sym typeface="Symbol" pitchFamily="18" charset="2"/>
              </a:rPr>
              <a:t> </a:t>
            </a:r>
            <a:r>
              <a:rPr lang="en-US" altLang="zh-CN" sz="2800" b="1" dirty="0" smtClean="0">
                <a:latin typeface="宋体" charset="-122"/>
                <a:sym typeface="Symbol" pitchFamily="18" charset="2"/>
              </a:rPr>
              <a:t>=</a:t>
            </a:r>
            <a:r>
              <a:rPr lang="zh-CN" altLang="en-US" sz="2800" b="1" baseline="30000" dirty="0" smtClean="0">
                <a:latin typeface="宋体" charset="-122"/>
                <a:sym typeface="Symbol" pitchFamily="18" charset="2"/>
              </a:rPr>
              <a:t>可逆</a:t>
            </a:r>
            <a:endParaRPr lang="zh-CN" altLang="en-US" sz="2800" b="1" baseline="30000" dirty="0" smtClean="0">
              <a:latin typeface="宋体" charset="-122"/>
              <a:sym typeface="Symbol" pitchFamily="18" charset="2"/>
            </a:endParaRPr>
          </a:p>
          <a:p>
            <a:pPr marL="6350" indent="-6350" eaLnBrk="1" fontAlgn="auto" hangingPunct="1">
              <a:spcBef>
                <a:spcPct val="0"/>
              </a:spcBef>
              <a:spcAft>
                <a:spcPts val="0"/>
              </a:spcAft>
              <a:buFont typeface="Wingdings" charset="2"/>
              <a:buNone/>
              <a:defRPr/>
            </a:pPr>
            <a:endParaRPr lang="zh-CN" altLang="en-US" b="1" baseline="-50000" dirty="0">
              <a:solidFill>
                <a:srgbClr val="0000FF"/>
              </a:solidFill>
              <a:latin typeface="宋体" charset="-122"/>
              <a:sym typeface="Symbol" pitchFamily="18" charset="2"/>
            </a:endParaRPr>
          </a:p>
          <a:p>
            <a:pPr marL="6350" indent="-6350">
              <a:lnSpc>
                <a:spcPct val="90000"/>
              </a:lnSpc>
              <a:spcBef>
                <a:spcPct val="0"/>
              </a:spcBef>
              <a:buNone/>
              <a:defRPr/>
            </a:pPr>
            <a:endParaRPr lang="en-US" altLang="zh-CN" b="1" dirty="0">
              <a:solidFill>
                <a:schemeClr val="tx1"/>
              </a:solidFill>
              <a:latin typeface="宋体" charset="-122"/>
              <a:sym typeface="Symbol" pitchFamily="18" charset="2"/>
            </a:endParaRPr>
          </a:p>
          <a:p>
            <a:pPr marL="6350" indent="-6350">
              <a:lnSpc>
                <a:spcPct val="90000"/>
              </a:lnSpc>
              <a:spcBef>
                <a:spcPct val="0"/>
              </a:spcBef>
              <a:buNone/>
              <a:defRPr/>
            </a:pPr>
            <a:endParaRPr lang="en-US" altLang="zh-CN" b="1" i="1" dirty="0">
              <a:latin typeface="宋体" charset="-122"/>
              <a:sym typeface="Symbol" pitchFamily="18" charset="2"/>
            </a:endParaRPr>
          </a:p>
          <a:p>
            <a:pPr>
              <a:buFont typeface="Arial" charset="0"/>
              <a:buChar char="•"/>
              <a:defRPr/>
            </a:pPr>
            <a:r>
              <a:rPr lang="zh-CN" altLang="en-US" b="1" dirty="0">
                <a:solidFill>
                  <a:schemeClr val="tx1"/>
                </a:solidFill>
                <a:latin typeface="宋体" charset="-122"/>
                <a:sym typeface="Symbol" pitchFamily="18" charset="2"/>
              </a:rPr>
              <a:t></a:t>
            </a:r>
            <a:r>
              <a:rPr lang="en-US" altLang="zh-CN" b="1" baseline="-25000" dirty="0">
                <a:solidFill>
                  <a:schemeClr val="tx1"/>
                </a:solidFill>
                <a:latin typeface="宋体" charset="-122"/>
                <a:sym typeface="Symbol" pitchFamily="18" charset="2"/>
              </a:rPr>
              <a:t>T,V</a:t>
            </a:r>
            <a:r>
              <a:rPr lang="en-US" altLang="zh-CN" b="1" dirty="0">
                <a:solidFill>
                  <a:schemeClr val="tx1"/>
                </a:solidFill>
                <a:latin typeface="宋体" charset="-122"/>
                <a:sym typeface="Symbol" pitchFamily="18" charset="2"/>
              </a:rPr>
              <a:t>A</a:t>
            </a:r>
            <a:r>
              <a:rPr lang="en-US" altLang="zh-CN" b="1" dirty="0">
                <a:solidFill>
                  <a:schemeClr val="tx1"/>
                </a:solidFill>
                <a:latin typeface="宋体" charset="-122"/>
              </a:rPr>
              <a:t>≤</a:t>
            </a:r>
            <a:r>
              <a:rPr lang="en-US" altLang="zh-CN" b="1" dirty="0">
                <a:solidFill>
                  <a:schemeClr val="tx1"/>
                </a:solidFill>
                <a:latin typeface="宋体" charset="-122"/>
                <a:sym typeface="Symbol" pitchFamily="18" charset="2"/>
              </a:rPr>
              <a:t>0</a:t>
            </a:r>
            <a:r>
              <a:rPr lang="zh-CN" altLang="en-US" b="1" dirty="0">
                <a:latin typeface="宋体" charset="-122"/>
                <a:sym typeface="Symbol" pitchFamily="18" charset="2"/>
              </a:rPr>
              <a:t>    </a:t>
            </a:r>
            <a:r>
              <a:rPr lang="en-US" altLang="zh-CN" b="1" dirty="0">
                <a:solidFill>
                  <a:schemeClr val="tx1"/>
                </a:solidFill>
                <a:latin typeface="宋体" charset="-122"/>
                <a:sym typeface="Symbol" pitchFamily="18" charset="2"/>
              </a:rPr>
              <a:t>∠</a:t>
            </a:r>
            <a:r>
              <a:rPr lang="zh-CN" altLang="en-US" b="1" dirty="0">
                <a:solidFill>
                  <a:schemeClr val="tx1"/>
                </a:solidFill>
                <a:latin typeface="宋体" charset="-122"/>
                <a:sym typeface="Symbol" pitchFamily="18" charset="2"/>
              </a:rPr>
              <a:t>不可逆</a:t>
            </a:r>
            <a:endParaRPr lang="en-US" altLang="zh-CN" b="1" dirty="0">
              <a:solidFill>
                <a:schemeClr val="tx1"/>
              </a:solidFill>
              <a:latin typeface="宋体" charset="-122"/>
              <a:sym typeface="Symbol" pitchFamily="18" charset="2"/>
            </a:endParaRPr>
          </a:p>
          <a:p>
            <a:pPr eaLnBrk="1" fontAlgn="auto" hangingPunct="1">
              <a:spcAft>
                <a:spcPts val="0"/>
              </a:spcAft>
              <a:buFont typeface="Arial" charset="0"/>
              <a:buChar char="•"/>
              <a:defRPr/>
            </a:pPr>
            <a:endParaRPr lang="zh-CN" altLang="en-US" dirty="0"/>
          </a:p>
        </p:txBody>
      </p:sp>
      <p:sp>
        <p:nvSpPr>
          <p:cNvPr id="5" name="矩形 4"/>
          <p:cNvSpPr/>
          <p:nvPr/>
        </p:nvSpPr>
        <p:spPr>
          <a:xfrm>
            <a:off x="619008" y="3645024"/>
            <a:ext cx="5004048" cy="674031"/>
          </a:xfrm>
          <a:prstGeom prst="rect">
            <a:avLst/>
          </a:prstGeom>
        </p:spPr>
        <p:txBody>
          <a:bodyPr wrap="square">
            <a:spAutoFit/>
          </a:bodyPr>
          <a:lstStyle/>
          <a:p>
            <a:pPr marL="6350" indent="-6350" eaLnBrk="1" fontAlgn="auto" hangingPunct="1">
              <a:lnSpc>
                <a:spcPct val="90000"/>
              </a:lnSpc>
              <a:spcAft>
                <a:spcPts val="0"/>
              </a:spcAft>
              <a:buFont typeface="Wingdings" charset="2"/>
              <a:buNone/>
              <a:defRPr/>
            </a:pPr>
            <a:r>
              <a:rPr lang="zh-CN" altLang="en-US" sz="2400" b="1" dirty="0">
                <a:solidFill>
                  <a:srgbClr val="0000FF"/>
                </a:solidFill>
                <a:latin typeface="宋体" charset="-122"/>
                <a:sym typeface="Symbol" pitchFamily="18" charset="2"/>
              </a:rPr>
              <a:t>对恒温、恒容</a:t>
            </a:r>
            <a:r>
              <a:rPr lang="zh-CN" altLang="zh-CN" sz="2400" b="1" dirty="0">
                <a:solidFill>
                  <a:srgbClr val="0000FF"/>
                </a:solidFill>
                <a:latin typeface="宋体" charset="-122"/>
                <a:sym typeface="Symbol" pitchFamily="18" charset="2"/>
              </a:rPr>
              <a:t>且</a:t>
            </a:r>
            <a:r>
              <a:rPr lang="en-US" altLang="zh-CN" sz="2400" b="1" dirty="0">
                <a:solidFill>
                  <a:srgbClr val="0000FF"/>
                </a:solidFill>
                <a:latin typeface="宋体" charset="-122"/>
                <a:sym typeface="Symbol" pitchFamily="18" charset="2"/>
              </a:rPr>
              <a:t> </a:t>
            </a:r>
            <a:r>
              <a:rPr lang="zh-CN" altLang="zh-CN" sz="2400" b="1" dirty="0">
                <a:solidFill>
                  <a:srgbClr val="0000FF"/>
                </a:solidFill>
                <a:latin typeface="宋体" charset="-122"/>
                <a:sym typeface="Symbol" pitchFamily="18" charset="2"/>
              </a:rPr>
              <a:t>W=0</a:t>
            </a:r>
            <a:r>
              <a:rPr lang="zh-CN" altLang="en-US" sz="2400" b="1" dirty="0">
                <a:solidFill>
                  <a:srgbClr val="0000FF"/>
                </a:solidFill>
                <a:latin typeface="宋体" charset="-122"/>
                <a:sym typeface="Symbol" pitchFamily="18" charset="2"/>
              </a:rPr>
              <a:t>过程</a:t>
            </a:r>
            <a:r>
              <a:rPr lang="en-US" altLang="zh-CN" sz="2400" b="1" dirty="0">
                <a:solidFill>
                  <a:srgbClr val="0000FF"/>
                </a:solidFill>
                <a:latin typeface="宋体" charset="-122"/>
                <a:sym typeface="Symbol" pitchFamily="18" charset="2"/>
              </a:rPr>
              <a:t>:</a:t>
            </a:r>
            <a:endParaRPr lang="en-US" altLang="zh-CN" sz="2400" b="1" dirty="0">
              <a:solidFill>
                <a:srgbClr val="0000FF"/>
              </a:solidFill>
              <a:latin typeface="宋体" charset="-122"/>
              <a:sym typeface="Symbol" pitchFamily="18" charset="2"/>
            </a:endParaRPr>
          </a:p>
          <a:p>
            <a:pPr marL="6350" indent="-6350" fontAlgn="auto">
              <a:lnSpc>
                <a:spcPct val="90000"/>
              </a:lnSpc>
              <a:spcAft>
                <a:spcPts val="0"/>
              </a:spcAft>
              <a:defRPr/>
            </a:pPr>
            <a:endParaRPr lang="zh-CN" altLang="en-US" b="1" dirty="0">
              <a:latin typeface="宋体" charset="-122"/>
              <a:sym typeface="Symbol" pitchFamily="18" charset="2"/>
            </a:endParaRPr>
          </a:p>
        </p:txBody>
      </p:sp>
      <p:sp>
        <p:nvSpPr>
          <p:cNvPr id="6" name="矩形 5"/>
          <p:cNvSpPr/>
          <p:nvPr/>
        </p:nvSpPr>
        <p:spPr>
          <a:xfrm>
            <a:off x="179512" y="5085184"/>
            <a:ext cx="3204723" cy="461665"/>
          </a:xfrm>
          <a:prstGeom prst="rect">
            <a:avLst/>
          </a:prstGeom>
        </p:spPr>
        <p:txBody>
          <a:bodyPr wrap="none">
            <a:spAutoFit/>
          </a:bodyPr>
          <a:lstStyle/>
          <a:p>
            <a:pPr marL="342900" indent="-342900" fontAlgn="t">
              <a:lnSpc>
                <a:spcPct val="80000"/>
              </a:lnSpc>
              <a:spcBef>
                <a:spcPct val="20000"/>
              </a:spcBef>
              <a:buClr>
                <a:schemeClr val="accent1"/>
              </a:buClr>
              <a:buSzPct val="70000"/>
              <a:buFont typeface="Arial" charset="0"/>
              <a:buChar char="•"/>
              <a:defRPr/>
            </a:pPr>
            <a:r>
              <a:rPr lang="en-US" altLang="zh-CN" sz="3000" b="1" dirty="0">
                <a:latin typeface="宋体" charset="-122"/>
                <a:ea typeface="+mn-ea"/>
                <a:sym typeface="Symbol" pitchFamily="18" charset="2"/>
              </a:rPr>
              <a:t>d</a:t>
            </a:r>
            <a:r>
              <a:rPr lang="en-US" altLang="zh-CN" sz="3000" b="1" baseline="-25000" dirty="0">
                <a:latin typeface="宋体" charset="-122"/>
                <a:ea typeface="+mn-ea"/>
                <a:sym typeface="Symbol" pitchFamily="18" charset="2"/>
              </a:rPr>
              <a:t>T,V</a:t>
            </a:r>
            <a:r>
              <a:rPr lang="en-US" altLang="zh-CN" sz="3000" b="1" dirty="0">
                <a:latin typeface="宋体" charset="-122"/>
                <a:ea typeface="+mn-ea"/>
                <a:sym typeface="Symbol" pitchFamily="18" charset="2"/>
              </a:rPr>
              <a:t>A</a:t>
            </a:r>
            <a:r>
              <a:rPr lang="en-US" altLang="zh-CN" b="1" dirty="0">
                <a:latin typeface="宋体" charset="-122"/>
              </a:rPr>
              <a:t>≤</a:t>
            </a:r>
            <a:r>
              <a:rPr lang="en-US" altLang="zh-CN" b="1" dirty="0">
                <a:latin typeface="宋体" charset="-122"/>
                <a:sym typeface="Symbol" pitchFamily="18" charset="2"/>
              </a:rPr>
              <a:t>0    </a:t>
            </a:r>
            <a:r>
              <a:rPr lang="en-US" altLang="zh-CN" dirty="0">
                <a:latin typeface="宋体" charset="-122"/>
                <a:sym typeface="Symbol" pitchFamily="18" charset="2"/>
              </a:rPr>
              <a:t> </a:t>
            </a:r>
            <a:r>
              <a:rPr lang="en-US" altLang="zh-CN" sz="3000" b="1" dirty="0">
                <a:latin typeface="宋体" charset="-122"/>
                <a:ea typeface="+mn-ea"/>
                <a:sym typeface="Symbol" pitchFamily="18" charset="2"/>
              </a:rPr>
              <a:t>=</a:t>
            </a:r>
            <a:r>
              <a:rPr lang="zh-CN" altLang="en-US" sz="3000" b="1" dirty="0">
                <a:latin typeface="宋体" charset="-122"/>
                <a:ea typeface="+mn-ea"/>
                <a:sym typeface="Symbol" pitchFamily="18" charset="2"/>
              </a:rPr>
              <a:t>可逆</a:t>
            </a:r>
            <a:endParaRPr lang="zh-CN" altLang="en-US" sz="3000" b="1" dirty="0">
              <a:latin typeface="宋体" charset="-122"/>
              <a:ea typeface="+mn-ea"/>
              <a:sym typeface="Symbol" pitchFamily="18" charset="2"/>
            </a:endParaRPr>
          </a:p>
        </p:txBody>
      </p:sp>
      <p:sp>
        <p:nvSpPr>
          <p:cNvPr id="7" name="矩形 6"/>
          <p:cNvSpPr/>
          <p:nvPr/>
        </p:nvSpPr>
        <p:spPr>
          <a:xfrm>
            <a:off x="630646" y="5637206"/>
            <a:ext cx="7205819" cy="480131"/>
          </a:xfrm>
          <a:prstGeom prst="rect">
            <a:avLst/>
          </a:prstGeom>
        </p:spPr>
        <p:txBody>
          <a:bodyPr wrap="none">
            <a:spAutoFit/>
          </a:bodyPr>
          <a:lstStyle/>
          <a:p>
            <a:pPr marL="6350" indent="-6350" eaLnBrk="1" fontAlgn="t" hangingPunct="1">
              <a:lnSpc>
                <a:spcPct val="90000"/>
              </a:lnSpc>
              <a:spcAft>
                <a:spcPts val="0"/>
              </a:spcAft>
              <a:buFont typeface="Wingdings" charset="2"/>
              <a:buNone/>
              <a:defRPr/>
            </a:pPr>
            <a:r>
              <a:rPr lang="zh-CN" altLang="en-US" dirty="0">
                <a:solidFill>
                  <a:srgbClr val="0000CC"/>
                </a:solidFill>
                <a:latin typeface="华文行楷" pitchFamily="2" charset="-122"/>
                <a:ea typeface="华文行楷" pitchFamily="2" charset="-122"/>
                <a:sym typeface="Symbol" pitchFamily="18" charset="2"/>
              </a:rPr>
              <a:t>（</a:t>
            </a:r>
            <a:r>
              <a:rPr lang="zh-CN" altLang="en-US" sz="2800" dirty="0">
                <a:solidFill>
                  <a:srgbClr val="0000CC"/>
                </a:solidFill>
                <a:latin typeface="华文行楷" pitchFamily="2" charset="-122"/>
                <a:ea typeface="华文行楷" pitchFamily="2" charset="-122"/>
                <a:sym typeface="Symbol" pitchFamily="18" charset="2"/>
              </a:rPr>
              <a:t>此判据适用条件恒温、恒容过程，且</a:t>
            </a:r>
            <a:r>
              <a:rPr lang="en-US" altLang="zh-CN" sz="2800" dirty="0">
                <a:solidFill>
                  <a:srgbClr val="0000CC"/>
                </a:solidFill>
                <a:latin typeface="宋体" charset="-122"/>
                <a:sym typeface="Symbol" pitchFamily="18" charset="2"/>
              </a:rPr>
              <a:t>W</a:t>
            </a:r>
            <a:r>
              <a:rPr lang="en-US" altLang="zh-CN" sz="2800" dirty="0">
                <a:solidFill>
                  <a:srgbClr val="0000CC"/>
                </a:solidFill>
                <a:latin typeface="华文行楷" pitchFamily="2" charset="-122"/>
                <a:ea typeface="华文行楷" pitchFamily="2" charset="-122"/>
                <a:sym typeface="Symbol" pitchFamily="18" charset="2"/>
              </a:rPr>
              <a:t>=</a:t>
            </a:r>
            <a:r>
              <a:rPr lang="en-US" altLang="zh-CN" sz="2800" dirty="0">
                <a:solidFill>
                  <a:srgbClr val="0000CC"/>
                </a:solidFill>
                <a:latin typeface="宋体" charset="-122"/>
                <a:sym typeface="Symbol" pitchFamily="18" charset="2"/>
              </a:rPr>
              <a:t>0</a:t>
            </a:r>
            <a:r>
              <a:rPr lang="zh-CN" altLang="en-US" sz="2800" dirty="0">
                <a:solidFill>
                  <a:srgbClr val="0000CC"/>
                </a:solidFill>
                <a:latin typeface="华文行楷" pitchFamily="2" charset="-122"/>
                <a:ea typeface="华文行楷" pitchFamily="2" charset="-122"/>
                <a:sym typeface="Symbol" pitchFamily="18" charset="2"/>
              </a:rPr>
              <a:t>）</a:t>
            </a:r>
            <a:endParaRPr lang="zh-CN" altLang="en-US" sz="2800" dirty="0">
              <a:solidFill>
                <a:srgbClr val="0000CC"/>
              </a:solidFill>
              <a:latin typeface="华文行楷" pitchFamily="2" charset="-122"/>
              <a:ea typeface="华文行楷" pitchFamily="2" charset="-122"/>
              <a:sym typeface="Symbol" pitchFamily="18" charset="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FF0000"/>
                </a:solidFill>
                <a:latin typeface="Arial Narrow"/>
              </a:rPr>
              <a:t>3-1 </a:t>
            </a:r>
            <a:r>
              <a:rPr lang="zh-CN" altLang="en-US" b="1" dirty="0">
                <a:solidFill>
                  <a:srgbClr val="FF0000"/>
                </a:solidFill>
                <a:latin typeface="Arial Narrow"/>
              </a:rPr>
              <a:t>自发过程</a:t>
            </a:r>
            <a:endParaRPr lang="zh-CN" altLang="en-US" dirty="0"/>
          </a:p>
        </p:txBody>
      </p:sp>
      <p:sp>
        <p:nvSpPr>
          <p:cNvPr id="3" name="内容占位符 2"/>
          <p:cNvSpPr>
            <a:spLocks noGrp="1"/>
          </p:cNvSpPr>
          <p:nvPr>
            <p:ph idx="1"/>
          </p:nvPr>
        </p:nvSpPr>
        <p:spPr/>
        <p:txBody>
          <a:bodyPr/>
          <a:lstStyle/>
          <a:p>
            <a:pPr>
              <a:lnSpc>
                <a:spcPct val="140000"/>
              </a:lnSpc>
              <a:buNone/>
            </a:pPr>
            <a:r>
              <a:rPr lang="en-US" altLang="zh-CN" b="1" u="sng" dirty="0">
                <a:solidFill>
                  <a:schemeClr val="hlink"/>
                </a:solidFill>
                <a:latin typeface="黑体" pitchFamily="2" charset="-122"/>
                <a:ea typeface="黑体" pitchFamily="2" charset="-122"/>
                <a:hlinkClick r:id="" action="ppaction://noaction"/>
              </a:rPr>
              <a:t>3-1-1 </a:t>
            </a:r>
            <a:r>
              <a:rPr lang="zh-CN" altLang="en-US" b="1" u="sng" dirty="0">
                <a:solidFill>
                  <a:schemeClr val="hlink"/>
                </a:solidFill>
                <a:latin typeface="黑体" pitchFamily="2" charset="-122"/>
                <a:ea typeface="黑体" pitchFamily="2" charset="-122"/>
                <a:hlinkClick r:id="" action="ppaction://noaction"/>
              </a:rPr>
              <a:t>自发过程</a:t>
            </a:r>
            <a:endParaRPr lang="zh-CN" altLang="en-US" b="1" u="sng" dirty="0">
              <a:solidFill>
                <a:schemeClr val="hlink"/>
              </a:solidFill>
              <a:latin typeface="黑体" pitchFamily="2" charset="-122"/>
              <a:ea typeface="黑体" pitchFamily="2" charset="-122"/>
            </a:endParaRPr>
          </a:p>
          <a:p>
            <a:pPr>
              <a:lnSpc>
                <a:spcPct val="140000"/>
              </a:lnSpc>
              <a:buNone/>
            </a:pPr>
            <a:r>
              <a:rPr lang="en-US" altLang="zh-CN" b="1" u="sng" dirty="0">
                <a:solidFill>
                  <a:schemeClr val="hlink"/>
                </a:solidFill>
                <a:latin typeface="黑体" pitchFamily="2" charset="-122"/>
                <a:ea typeface="黑体" pitchFamily="2" charset="-122"/>
              </a:rPr>
              <a:t>3-1-2 </a:t>
            </a:r>
            <a:r>
              <a:rPr lang="zh-CN" altLang="en-US" b="1" u="sng" dirty="0">
                <a:solidFill>
                  <a:schemeClr val="hlink"/>
                </a:solidFill>
                <a:latin typeface="黑体" pitchFamily="2" charset="-122"/>
                <a:ea typeface="黑体" pitchFamily="2" charset="-122"/>
                <a:hlinkClick r:id="" action="ppaction://noaction"/>
              </a:rPr>
              <a:t>自发过程的共同特征                </a:t>
            </a:r>
            <a:endParaRPr lang="zh-CN" altLang="en-US" b="1" u="sng" dirty="0">
              <a:solidFill>
                <a:schemeClr val="hlink"/>
              </a:solidFill>
              <a:latin typeface="黑体" pitchFamily="2" charset="-122"/>
              <a:ea typeface="黑体" pitchFamily="2" charset="-122"/>
            </a:endParaRPr>
          </a:p>
          <a:p>
            <a:pPr>
              <a:lnSpc>
                <a:spcPct val="140000"/>
              </a:lnSpc>
              <a:buNone/>
            </a:pPr>
            <a:endParaRPr lang="zh-CN" altLang="en-US" b="1" u="sng" dirty="0">
              <a:solidFill>
                <a:schemeClr val="hlink"/>
              </a:solidFill>
              <a:latin typeface="黑体" pitchFamily="2" charset="-122"/>
              <a:ea typeface="黑体" pitchFamily="2" charset="-122"/>
              <a:hlinkClick r:id="rId1" action="ppaction://hlinksldjump"/>
            </a:endParaRPr>
          </a:p>
          <a:p>
            <a:pPr>
              <a:lnSpc>
                <a:spcPct val="140000"/>
              </a:lnSpc>
              <a:buNone/>
            </a:pPr>
            <a:endParaRPr lang="zh-CN" altLang="en-US" b="1" u="sng" dirty="0">
              <a:solidFill>
                <a:schemeClr val="hlink"/>
              </a:solidFill>
              <a:latin typeface="黑体" pitchFamily="2" charset="-122"/>
              <a:ea typeface="黑体" pitchFamily="2" charset="-122"/>
            </a:endParaRPr>
          </a:p>
          <a:p>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5576" y="404664"/>
            <a:ext cx="5424883" cy="646331"/>
          </a:xfrm>
          <a:prstGeom prst="rect">
            <a:avLst/>
          </a:prstGeom>
        </p:spPr>
        <p:txBody>
          <a:bodyPr wrap="none">
            <a:spAutoFit/>
          </a:bodyPr>
          <a:lstStyle/>
          <a:p>
            <a:pPr eaLnBrk="1" fontAlgn="auto" hangingPunct="1">
              <a:spcAft>
                <a:spcPts val="0"/>
              </a:spcAft>
              <a:buFont typeface="Arial" charset="0"/>
              <a:buChar char="•"/>
              <a:defRPr/>
            </a:pPr>
            <a:r>
              <a:rPr lang="zh-CN" altLang="zh-CN" sz="3600" dirty="0">
                <a:solidFill>
                  <a:srgbClr val="00B0F0"/>
                </a:solidFill>
                <a:latin typeface="华文行楷" pitchFamily="2" charset="-122"/>
                <a:ea typeface="华文行楷" pitchFamily="2" charset="-122"/>
              </a:rPr>
              <a:t>五</a:t>
            </a:r>
            <a:r>
              <a:rPr lang="zh-CN" altLang="en-US" sz="3600" dirty="0">
                <a:solidFill>
                  <a:srgbClr val="00B0F0"/>
                </a:solidFill>
                <a:latin typeface="华文行楷" pitchFamily="2" charset="-122"/>
                <a:ea typeface="华文行楷" pitchFamily="2" charset="-122"/>
              </a:rPr>
              <a:t>、</a:t>
            </a:r>
            <a:r>
              <a:rPr lang="zh-CN" altLang="zh-CN" sz="3600" dirty="0">
                <a:solidFill>
                  <a:srgbClr val="00B0F0"/>
                </a:solidFill>
                <a:latin typeface="华文行楷" pitchFamily="2" charset="-122"/>
                <a:ea typeface="华文行楷" pitchFamily="2" charset="-122"/>
              </a:rPr>
              <a:t>吉布斯函数</a:t>
            </a:r>
            <a:r>
              <a:rPr lang="zh-CN" altLang="en-US" sz="3600" dirty="0">
                <a:solidFill>
                  <a:srgbClr val="00B0F0"/>
                </a:solidFill>
                <a:latin typeface="华文行楷" pitchFamily="2" charset="-122"/>
                <a:ea typeface="华文行楷" pitchFamily="2" charset="-122"/>
              </a:rPr>
              <a:t>及其判据</a:t>
            </a:r>
            <a:endParaRPr lang="en-US" altLang="zh-CN" sz="3600" dirty="0">
              <a:solidFill>
                <a:srgbClr val="00B0F0"/>
              </a:solidFill>
              <a:latin typeface="华文行楷" pitchFamily="2" charset="-122"/>
              <a:ea typeface="华文行楷" pitchFamily="2" charset="-122"/>
            </a:endParaRPr>
          </a:p>
        </p:txBody>
      </p:sp>
      <p:sp>
        <p:nvSpPr>
          <p:cNvPr id="5" name="Rectangle 2"/>
          <p:cNvSpPr>
            <a:spLocks noGrp="1" noChangeArrowheads="1"/>
          </p:cNvSpPr>
          <p:nvPr>
            <p:ph type="title"/>
          </p:nvPr>
        </p:nvSpPr>
        <p:spPr>
          <a:xfrm>
            <a:off x="251520" y="908720"/>
            <a:ext cx="7772400" cy="1143000"/>
          </a:xfrm>
        </p:spPr>
        <p:txBody>
          <a:bodyPr/>
          <a:lstStyle/>
          <a:p>
            <a:pPr eaLnBrk="1" hangingPunct="1"/>
            <a:r>
              <a:rPr lang="en-US" altLang="zh-CN" dirty="0" smtClean="0"/>
              <a:t>Gibbs </a:t>
            </a:r>
            <a:r>
              <a:rPr lang="zh-CN" altLang="en-US" dirty="0" smtClean="0"/>
              <a:t>简介</a:t>
            </a:r>
            <a:endParaRPr lang="zh-CN" altLang="en-US" dirty="0" smtClean="0"/>
          </a:p>
        </p:txBody>
      </p:sp>
      <p:pic>
        <p:nvPicPr>
          <p:cNvPr id="6" name="Picture 5" descr="Gibbs(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520" y="1844824"/>
            <a:ext cx="2178050" cy="305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4"/>
          <p:cNvSpPr txBox="1">
            <a:spLocks noChangeArrowheads="1"/>
          </p:cNvSpPr>
          <p:nvPr/>
        </p:nvSpPr>
        <p:spPr bwMode="auto">
          <a:xfrm>
            <a:off x="107504" y="5013176"/>
            <a:ext cx="295232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fontAlgn="t"/>
            <a:r>
              <a:rPr kumimoji="1" lang="en-US" altLang="zh-CN" sz="2800" b="0" dirty="0">
                <a:solidFill>
                  <a:srgbClr val="3333FF"/>
                </a:solidFill>
                <a:ea typeface="隶书" pitchFamily="49" charset="-122"/>
              </a:rPr>
              <a:t>       Gibbs  </a:t>
            </a:r>
            <a:endParaRPr kumimoji="1" lang="en-US" altLang="zh-CN" sz="2800" b="0" dirty="0">
              <a:solidFill>
                <a:srgbClr val="3333FF"/>
              </a:solidFill>
              <a:ea typeface="隶书" pitchFamily="49" charset="-122"/>
            </a:endParaRPr>
          </a:p>
          <a:p>
            <a:pPr algn="l" fontAlgn="t"/>
            <a:r>
              <a:rPr kumimoji="1" lang="zh-CN" altLang="en-US" sz="2800" b="0" dirty="0">
                <a:solidFill>
                  <a:srgbClr val="3333FF"/>
                </a:solidFill>
                <a:ea typeface="隶书" pitchFamily="49" charset="-122"/>
              </a:rPr>
              <a:t>（</a:t>
            </a:r>
            <a:r>
              <a:rPr kumimoji="1" lang="en-US" altLang="zh-CN" sz="2800" b="0" dirty="0">
                <a:solidFill>
                  <a:srgbClr val="3333FF"/>
                </a:solidFill>
                <a:ea typeface="隶书" pitchFamily="49" charset="-122"/>
              </a:rPr>
              <a:t>1839—1903</a:t>
            </a:r>
            <a:r>
              <a:rPr kumimoji="1" lang="zh-CN" altLang="en-US" sz="2800" b="0" dirty="0">
                <a:solidFill>
                  <a:srgbClr val="3333FF"/>
                </a:solidFill>
                <a:ea typeface="隶书" pitchFamily="49" charset="-122"/>
              </a:rPr>
              <a:t>）</a:t>
            </a:r>
            <a:endParaRPr kumimoji="1" lang="zh-CN" altLang="en-US" sz="2800" b="0" dirty="0">
              <a:solidFill>
                <a:srgbClr val="3333FF"/>
              </a:solidFill>
              <a:ea typeface="隶书" pitchFamily="49" charset="-122"/>
            </a:endParaRPr>
          </a:p>
          <a:p>
            <a:pPr algn="l" fontAlgn="t"/>
            <a:r>
              <a:rPr kumimoji="1" lang="zh-CN" altLang="en-US" sz="2800" b="0" dirty="0">
                <a:solidFill>
                  <a:srgbClr val="3333FF"/>
                </a:solidFill>
                <a:ea typeface="隶书" pitchFamily="49" charset="-122"/>
              </a:rPr>
              <a:t>美国物理化学家</a:t>
            </a:r>
            <a:endParaRPr kumimoji="1" lang="zh-CN" altLang="en-US" sz="2800" b="0" dirty="0">
              <a:solidFill>
                <a:srgbClr val="3333FF"/>
              </a:solidFill>
              <a:ea typeface="隶书" pitchFamily="49" charset="-122"/>
            </a:endParaRPr>
          </a:p>
        </p:txBody>
      </p:sp>
      <p:sp>
        <p:nvSpPr>
          <p:cNvPr id="8" name="Text Box 6"/>
          <p:cNvSpPr txBox="1">
            <a:spLocks noChangeArrowheads="1"/>
          </p:cNvSpPr>
          <p:nvPr/>
        </p:nvSpPr>
        <p:spPr bwMode="auto">
          <a:xfrm>
            <a:off x="3203575" y="1773238"/>
            <a:ext cx="51847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spcBef>
                <a:spcPct val="50000"/>
              </a:spcBef>
            </a:pPr>
            <a:r>
              <a:rPr lang="en-US" altLang="zh-CN" sz="2400" b="0" dirty="0">
                <a:latin typeface="Arial" charset="0"/>
                <a:ea typeface="黑体" pitchFamily="2" charset="-122"/>
              </a:rPr>
              <a:t>       1858</a:t>
            </a:r>
            <a:r>
              <a:rPr lang="zh-CN" altLang="en-US" sz="2400" b="0" dirty="0">
                <a:latin typeface="Arial" charset="0"/>
                <a:ea typeface="黑体" pitchFamily="2" charset="-122"/>
              </a:rPr>
              <a:t>年毕业于耶鲁 ，</a:t>
            </a:r>
            <a:r>
              <a:rPr lang="en-US" altLang="zh-CN" sz="2400" b="0" dirty="0">
                <a:latin typeface="Arial" charset="0"/>
                <a:ea typeface="黑体" pitchFamily="2" charset="-122"/>
              </a:rPr>
              <a:t>1866</a:t>
            </a:r>
            <a:r>
              <a:rPr lang="zh-CN" altLang="en-US" sz="2400" b="0" dirty="0">
                <a:latin typeface="Arial" charset="0"/>
                <a:ea typeface="黑体" pitchFamily="2" charset="-122"/>
              </a:rPr>
              <a:t>年赴欧洲留学，师从基尔霍夫，亥姆霍兹等，</a:t>
            </a:r>
            <a:r>
              <a:rPr lang="en-US" altLang="zh-CN" sz="2400" b="0" dirty="0">
                <a:latin typeface="Arial" charset="0"/>
                <a:ea typeface="黑体" pitchFamily="2" charset="-122"/>
              </a:rPr>
              <a:t>1871</a:t>
            </a:r>
            <a:r>
              <a:rPr lang="zh-CN" altLang="en-US" sz="2400" b="0" dirty="0">
                <a:latin typeface="Arial" charset="0"/>
                <a:ea typeface="黑体" pitchFamily="2" charset="-122"/>
              </a:rPr>
              <a:t>年成为耶鲁学院教授。</a:t>
            </a:r>
            <a:endParaRPr lang="zh-CN" altLang="en-US" sz="2400" b="0" dirty="0">
              <a:latin typeface="Arial" charset="0"/>
              <a:ea typeface="黑体" pitchFamily="2" charset="-122"/>
            </a:endParaRPr>
          </a:p>
        </p:txBody>
      </p:sp>
      <p:sp>
        <p:nvSpPr>
          <p:cNvPr id="9" name="Text Box 7"/>
          <p:cNvSpPr txBox="1">
            <a:spLocks noChangeArrowheads="1"/>
          </p:cNvSpPr>
          <p:nvPr/>
        </p:nvSpPr>
        <p:spPr bwMode="auto">
          <a:xfrm>
            <a:off x="3203575" y="3141663"/>
            <a:ext cx="518477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spcBef>
                <a:spcPct val="50000"/>
              </a:spcBef>
            </a:pPr>
            <a:r>
              <a:rPr lang="en-US" altLang="zh-CN" sz="2400" b="0" dirty="0">
                <a:latin typeface="Arial" charset="0"/>
                <a:ea typeface="黑体" pitchFamily="2" charset="-122"/>
              </a:rPr>
              <a:t>       </a:t>
            </a:r>
            <a:r>
              <a:rPr lang="zh-CN" altLang="en-US" sz="2400" b="0" dirty="0">
                <a:latin typeface="Arial" charset="0"/>
                <a:ea typeface="黑体" pitchFamily="2" charset="-122"/>
              </a:rPr>
              <a:t>吉布斯在热力学和统计物理学方面作出了很大贡献。由于他在热力学方面的工作，使热力学形成为一个严密而全面的理论体系。他提出的化学势概念和导出的相律，使物理化学得到很大发展。他还是近代矢量分析的创建人之一。 </a:t>
            </a:r>
            <a:endParaRPr lang="zh-CN" altLang="en-US" sz="2400" b="0" dirty="0">
              <a:latin typeface="Arial" charset="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8668072" cy="6336704"/>
          </a:xfrm>
        </p:spPr>
        <p:txBody>
          <a:bodyPr rtlCol="0">
            <a:normAutofit fontScale="92500" lnSpcReduction="20000"/>
          </a:bodyPr>
          <a:lstStyle/>
          <a:p>
            <a:pPr marL="0" indent="0" eaLnBrk="1" fontAlgn="auto" hangingPunct="1">
              <a:spcAft>
                <a:spcPts val="0"/>
              </a:spcAft>
              <a:buNone/>
              <a:defRPr/>
            </a:pPr>
            <a:endParaRPr lang="en-US" altLang="zh-CN" b="1" dirty="0">
              <a:latin typeface="宋体" charset="-122"/>
            </a:endParaRPr>
          </a:p>
          <a:p>
            <a:pPr marL="6350" indent="-6350" eaLnBrk="1" fontAlgn="auto" hangingPunct="1">
              <a:lnSpc>
                <a:spcPct val="90000"/>
              </a:lnSpc>
              <a:spcAft>
                <a:spcPts val="0"/>
              </a:spcAft>
              <a:buFont typeface="Wingdings" charset="2"/>
              <a:buNone/>
              <a:defRPr/>
            </a:pPr>
            <a:r>
              <a:rPr lang="zh-CN" altLang="en-US" b="1" dirty="0">
                <a:latin typeface="宋体" charset="-122"/>
              </a:rPr>
              <a:t>１．吉布斯函数</a:t>
            </a:r>
            <a:endParaRPr lang="zh-CN" altLang="en-US" b="1" dirty="0">
              <a:latin typeface="宋体" charset="-122"/>
            </a:endParaRPr>
          </a:p>
          <a:p>
            <a:pPr marL="6350" indent="-6350" eaLnBrk="1" fontAlgn="auto" hangingPunct="1">
              <a:lnSpc>
                <a:spcPct val="90000"/>
              </a:lnSpc>
              <a:spcAft>
                <a:spcPts val="0"/>
              </a:spcAft>
              <a:buFont typeface="Wingdings" charset="2"/>
              <a:buNone/>
              <a:defRPr/>
            </a:pPr>
            <a:r>
              <a:rPr lang="zh-CN" altLang="en-US" sz="2800" b="1" dirty="0">
                <a:solidFill>
                  <a:srgbClr val="0000FF"/>
                </a:solidFill>
                <a:latin typeface="宋体" charset="-122"/>
                <a:ea typeface="宋体" charset="-122"/>
              </a:rPr>
              <a:t>定义：</a:t>
            </a:r>
            <a:r>
              <a:rPr lang="en-US" altLang="zh-CN" sz="2800" b="1" dirty="0">
                <a:solidFill>
                  <a:srgbClr val="0000FF"/>
                </a:solidFill>
                <a:latin typeface="宋体" charset="-122"/>
                <a:ea typeface="宋体" charset="-122"/>
              </a:rPr>
              <a:t>G=H-TS=U+PV-TS  </a:t>
            </a:r>
            <a:r>
              <a:rPr lang="zh-CN" altLang="en-US" sz="2800" b="1" dirty="0">
                <a:solidFill>
                  <a:srgbClr val="0000FF"/>
                </a:solidFill>
                <a:latin typeface="宋体" charset="-122"/>
                <a:ea typeface="宋体" charset="-122"/>
              </a:rPr>
              <a:t>称为吉布斯函数(自由焓)</a:t>
            </a:r>
            <a:endParaRPr lang="zh-CN" altLang="en-US" sz="2800" b="1" dirty="0">
              <a:solidFill>
                <a:srgbClr val="0000FF"/>
              </a:solidFill>
              <a:latin typeface="宋体" charset="-122"/>
              <a:ea typeface="宋体" charset="-122"/>
            </a:endParaRPr>
          </a:p>
          <a:p>
            <a:pPr marL="6350" indent="-6350" eaLnBrk="1" fontAlgn="auto" hangingPunct="1">
              <a:lnSpc>
                <a:spcPct val="90000"/>
              </a:lnSpc>
              <a:spcAft>
                <a:spcPts val="0"/>
              </a:spcAft>
              <a:buFont typeface="Wingdings" charset="2"/>
              <a:buNone/>
              <a:defRPr/>
            </a:pPr>
            <a:r>
              <a:rPr lang="zh-CN" altLang="en-US" sz="2800" b="1" dirty="0">
                <a:solidFill>
                  <a:srgbClr val="0000FF"/>
                </a:solidFill>
                <a:latin typeface="宋体" charset="-122"/>
                <a:ea typeface="宋体" charset="-122"/>
              </a:rPr>
              <a:t>单位： </a:t>
            </a:r>
            <a:r>
              <a:rPr lang="en-US" altLang="zh-CN" sz="2800" b="1" dirty="0">
                <a:solidFill>
                  <a:srgbClr val="0000FF"/>
                </a:solidFill>
                <a:latin typeface="宋体" charset="-122"/>
                <a:ea typeface="宋体" charset="-122"/>
              </a:rPr>
              <a:t>J </a:t>
            </a:r>
            <a:r>
              <a:rPr lang="zh-CN" altLang="en-US" sz="2800" b="1" dirty="0">
                <a:solidFill>
                  <a:srgbClr val="0000FF"/>
                </a:solidFill>
                <a:latin typeface="宋体" charset="-122"/>
                <a:ea typeface="宋体" charset="-122"/>
              </a:rPr>
              <a:t>或 </a:t>
            </a:r>
            <a:r>
              <a:rPr lang="en-US" altLang="zh-CN" sz="2800" b="1" dirty="0">
                <a:solidFill>
                  <a:srgbClr val="0000FF"/>
                </a:solidFill>
                <a:latin typeface="宋体" charset="-122"/>
                <a:ea typeface="宋体" charset="-122"/>
              </a:rPr>
              <a:t>kJ  </a:t>
            </a:r>
            <a:r>
              <a:rPr lang="zh-CN" altLang="en-US" sz="2800" b="1" dirty="0">
                <a:solidFill>
                  <a:srgbClr val="0000FF"/>
                </a:solidFill>
                <a:latin typeface="宋体" charset="-122"/>
                <a:ea typeface="宋体" charset="-122"/>
              </a:rPr>
              <a:t>特点：</a:t>
            </a:r>
            <a:r>
              <a:rPr lang="zh-CN" altLang="en-US" sz="2800" b="1" dirty="0">
                <a:solidFill>
                  <a:srgbClr val="0000FF"/>
                </a:solidFill>
                <a:latin typeface="宋体" charset="-122"/>
                <a:ea typeface="宋体" charset="-122"/>
                <a:sym typeface="Symbol" pitchFamily="18" charset="2"/>
              </a:rPr>
              <a:t>状态函数，广延性质。</a:t>
            </a:r>
            <a:endParaRPr lang="zh-CN" altLang="en-US" sz="2800" b="1" dirty="0">
              <a:solidFill>
                <a:srgbClr val="0000FF"/>
              </a:solidFill>
              <a:latin typeface="宋体" charset="-122"/>
              <a:ea typeface="宋体" charset="-122"/>
              <a:sym typeface="Symbol" pitchFamily="18" charset="2"/>
            </a:endParaRPr>
          </a:p>
          <a:p>
            <a:pPr marL="6350" indent="-6350" eaLnBrk="1" fontAlgn="auto" hangingPunct="1">
              <a:lnSpc>
                <a:spcPct val="90000"/>
              </a:lnSpc>
              <a:spcAft>
                <a:spcPts val="0"/>
              </a:spcAft>
              <a:buFont typeface="Wingdings" charset="2"/>
              <a:buNone/>
              <a:defRPr/>
            </a:pPr>
            <a:r>
              <a:rPr lang="zh-CN" altLang="zh-CN" sz="2800" b="1" dirty="0" smtClean="0">
                <a:solidFill>
                  <a:srgbClr val="0000FF"/>
                </a:solidFill>
                <a:latin typeface="宋体" charset="-122"/>
                <a:ea typeface="宋体" charset="-122"/>
              </a:rPr>
              <a:t>吉布斯</a:t>
            </a:r>
            <a:r>
              <a:rPr lang="zh-CN" altLang="zh-CN" sz="2800" b="1" dirty="0">
                <a:solidFill>
                  <a:srgbClr val="0000FF"/>
                </a:solidFill>
                <a:latin typeface="宋体" charset="-122"/>
                <a:ea typeface="宋体" charset="-122"/>
              </a:rPr>
              <a:t>函数</a:t>
            </a:r>
            <a:r>
              <a:rPr lang="zh-CN" altLang="en-US" sz="2800" b="1" dirty="0">
                <a:solidFill>
                  <a:srgbClr val="0000FF"/>
                </a:solidFill>
                <a:latin typeface="宋体" charset="-122"/>
                <a:ea typeface="宋体" charset="-122"/>
              </a:rPr>
              <a:t>是人为定义的函数本身没有明确的物理意义。</a:t>
            </a:r>
            <a:r>
              <a:rPr lang="zh-CN" altLang="zh-CN" sz="2800" b="1" dirty="0">
                <a:solidFill>
                  <a:srgbClr val="0000FF"/>
                </a:solidFill>
                <a:latin typeface="宋体" charset="-122"/>
                <a:ea typeface="宋体" charset="-122"/>
              </a:rPr>
              <a:t>吉</a:t>
            </a:r>
            <a:r>
              <a:rPr lang="zh-CN" altLang="zh-CN" sz="2800" b="1" dirty="0" smtClean="0">
                <a:solidFill>
                  <a:srgbClr val="0000FF"/>
                </a:solidFill>
                <a:latin typeface="宋体" charset="-122"/>
                <a:ea typeface="宋体" charset="-122"/>
              </a:rPr>
              <a:t>布</a:t>
            </a:r>
            <a:endParaRPr lang="en-US" altLang="zh-CN" sz="2800" b="1" dirty="0" smtClean="0">
              <a:solidFill>
                <a:srgbClr val="0000FF"/>
              </a:solidFill>
              <a:latin typeface="宋体" charset="-122"/>
              <a:ea typeface="宋体" charset="-122"/>
            </a:endParaRPr>
          </a:p>
          <a:p>
            <a:pPr marL="6350" indent="-6350" eaLnBrk="1" fontAlgn="auto" hangingPunct="1">
              <a:lnSpc>
                <a:spcPct val="90000"/>
              </a:lnSpc>
              <a:spcAft>
                <a:spcPts val="0"/>
              </a:spcAft>
              <a:buFont typeface="Wingdings" charset="2"/>
              <a:buNone/>
              <a:defRPr/>
            </a:pPr>
            <a:r>
              <a:rPr lang="zh-CN" altLang="zh-CN" sz="2800" b="1" dirty="0" smtClean="0">
                <a:solidFill>
                  <a:srgbClr val="0000FF"/>
                </a:solidFill>
                <a:latin typeface="宋体" charset="-122"/>
                <a:ea typeface="宋体" charset="-122"/>
              </a:rPr>
              <a:t>斯</a:t>
            </a:r>
            <a:r>
              <a:rPr lang="zh-CN" altLang="zh-CN" sz="2800" b="1" dirty="0">
                <a:solidFill>
                  <a:srgbClr val="0000FF"/>
                </a:solidFill>
                <a:latin typeface="宋体" charset="-122"/>
                <a:ea typeface="宋体" charset="-122"/>
              </a:rPr>
              <a:t>函数</a:t>
            </a:r>
            <a:r>
              <a:rPr lang="zh-CN" altLang="en-US" sz="2800" b="1" dirty="0">
                <a:solidFill>
                  <a:srgbClr val="0000FF"/>
                </a:solidFill>
                <a:latin typeface="宋体" charset="-122"/>
                <a:ea typeface="宋体" charset="-122"/>
              </a:rPr>
              <a:t>无法得到绝对值，只能计算变化过程的改变量。</a:t>
            </a:r>
            <a:endParaRPr lang="en-US" altLang="zh-CN" sz="2800" b="1" dirty="0">
              <a:solidFill>
                <a:srgbClr val="0000FF"/>
              </a:solidFill>
              <a:latin typeface="宋体" charset="-122"/>
              <a:ea typeface="宋体" charset="-122"/>
            </a:endParaRPr>
          </a:p>
          <a:p>
            <a:pPr marL="6350" indent="-6350">
              <a:buNone/>
              <a:defRPr/>
            </a:pPr>
            <a:r>
              <a:rPr lang="zh-CN" altLang="en-US" b="1" dirty="0" smtClean="0">
                <a:sym typeface="Symbol" pitchFamily="18" charset="2"/>
              </a:rPr>
              <a:t>２</a:t>
            </a:r>
            <a:r>
              <a:rPr lang="zh-CN" altLang="en-US" b="1" dirty="0">
                <a:sym typeface="Symbol" pitchFamily="18" charset="2"/>
              </a:rPr>
              <a:t>．</a:t>
            </a:r>
            <a:r>
              <a:rPr lang="zh-CN" altLang="en-US" b="1" dirty="0">
                <a:latin typeface="宋体" charset="-122"/>
              </a:rPr>
              <a:t>吉布斯函数</a:t>
            </a:r>
            <a:r>
              <a:rPr lang="zh-CN" altLang="en-US" b="1" dirty="0" smtClean="0">
                <a:latin typeface="宋体" charset="-122"/>
              </a:rPr>
              <a:t>判据</a:t>
            </a:r>
            <a:endParaRPr lang="en-US" altLang="zh-CN" b="1" dirty="0" smtClean="0">
              <a:latin typeface="宋体" charset="-122"/>
            </a:endParaRPr>
          </a:p>
          <a:p>
            <a:pPr marL="6350" indent="-6350">
              <a:buNone/>
              <a:defRPr/>
            </a:pPr>
            <a:r>
              <a:rPr lang="zh-CN" altLang="en-US" b="1" dirty="0" smtClean="0">
                <a:latin typeface="宋体" charset="-122"/>
              </a:rPr>
              <a:t>由前面</a:t>
            </a:r>
            <a:r>
              <a:rPr lang="zh-CN" altLang="en-US" b="1" dirty="0">
                <a:solidFill>
                  <a:srgbClr val="000000"/>
                </a:solidFill>
                <a:latin typeface="Arial Narrow"/>
              </a:rPr>
              <a:t>亥姆霍兹函数</a:t>
            </a:r>
            <a:r>
              <a:rPr lang="zh-CN" altLang="en-US" b="1" dirty="0" smtClean="0">
                <a:solidFill>
                  <a:srgbClr val="000000"/>
                </a:solidFill>
                <a:latin typeface="Arial Narrow"/>
                <a:sym typeface="Symbol" pitchFamily="18" charset="2"/>
              </a:rPr>
              <a:t>判据推导得</a:t>
            </a:r>
            <a:endParaRPr lang="en-US" altLang="zh-CN" b="1" dirty="0">
              <a:solidFill>
                <a:srgbClr val="000000"/>
              </a:solidFill>
              <a:latin typeface="Arial Narrow"/>
            </a:endParaRPr>
          </a:p>
          <a:p>
            <a:pPr marL="6350" indent="-6350" eaLnBrk="1" fontAlgn="auto" hangingPunct="1">
              <a:spcAft>
                <a:spcPts val="0"/>
              </a:spcAft>
              <a:buFont typeface="Wingdings" charset="2"/>
              <a:buNone/>
              <a:defRPr/>
            </a:pPr>
            <a:endParaRPr lang="zh-CN" altLang="en-US" b="1" dirty="0">
              <a:latin typeface="宋体" charset="-122"/>
            </a:endParaRPr>
          </a:p>
          <a:p>
            <a:pPr marL="6350" indent="-6350" eaLnBrk="1" fontAlgn="auto" hangingPunct="1">
              <a:spcAft>
                <a:spcPts val="0"/>
              </a:spcAft>
              <a:buFont typeface="Wingdings" charset="2"/>
              <a:buNone/>
              <a:defRPr/>
            </a:pPr>
            <a:r>
              <a:rPr lang="zh-CN" altLang="en-US" b="1" baseline="-50000" dirty="0">
                <a:solidFill>
                  <a:srgbClr val="0000FF"/>
                </a:solidFill>
                <a:latin typeface="宋体" charset="-122"/>
                <a:sym typeface="Symbol" pitchFamily="18" charset="2"/>
              </a:rPr>
              <a:t>                                 </a:t>
            </a:r>
            <a:r>
              <a:rPr lang="zh-CN" altLang="en-US" b="1" baseline="-30000" dirty="0">
                <a:solidFill>
                  <a:srgbClr val="0000FF"/>
                </a:solidFill>
                <a:latin typeface="宋体" charset="-122"/>
                <a:sym typeface="Symbol" pitchFamily="18" charset="2"/>
              </a:rPr>
              <a:t> </a:t>
            </a:r>
            <a:r>
              <a:rPr lang="en-US" altLang="zh-CN" b="1" baseline="-30000" dirty="0" smtClean="0">
                <a:solidFill>
                  <a:srgbClr val="0000FF"/>
                </a:solidFill>
                <a:latin typeface="宋体" charset="-122"/>
                <a:sym typeface="Symbol" pitchFamily="18" charset="2"/>
              </a:rPr>
              <a:t>&lt;</a:t>
            </a:r>
            <a:r>
              <a:rPr lang="zh-CN" altLang="en-US" b="1" baseline="-30000" dirty="0" smtClean="0">
                <a:solidFill>
                  <a:srgbClr val="0000FF"/>
                </a:solidFill>
                <a:latin typeface="宋体" charset="-122"/>
                <a:sym typeface="Symbol" pitchFamily="18" charset="2"/>
              </a:rPr>
              <a:t>不可逆</a:t>
            </a:r>
            <a:endParaRPr lang="zh-CN" altLang="en-US" b="1" baseline="-30000" dirty="0" smtClean="0">
              <a:solidFill>
                <a:srgbClr val="0000FF"/>
              </a:solidFill>
              <a:latin typeface="宋体" charset="-122"/>
              <a:sym typeface="Symbol" pitchFamily="18" charset="2"/>
            </a:endParaRPr>
          </a:p>
          <a:p>
            <a:pPr marL="6350" indent="-6350" eaLnBrk="1" fontAlgn="auto" hangingPunct="1">
              <a:spcAft>
                <a:spcPts val="0"/>
              </a:spcAft>
              <a:buFont typeface="Wingdings" charset="2"/>
              <a:buNone/>
              <a:defRPr/>
            </a:pPr>
            <a:r>
              <a:rPr lang="en-US" altLang="zh-CN" b="1" dirty="0" err="1" smtClean="0">
                <a:solidFill>
                  <a:srgbClr val="0000FF"/>
                </a:solidFill>
                <a:latin typeface="宋体" charset="-122"/>
                <a:sym typeface="Symbol" pitchFamily="18" charset="2"/>
              </a:rPr>
              <a:t>dU+</a:t>
            </a:r>
            <a:r>
              <a:rPr lang="en-US" altLang="zh-CN" b="1" dirty="0" err="1" smtClean="0">
                <a:solidFill>
                  <a:srgbClr val="0000FF"/>
                </a:solidFill>
                <a:latin typeface="宋体" charset="-122"/>
              </a:rPr>
              <a:t>P</a:t>
            </a:r>
            <a:r>
              <a:rPr lang="en-US" altLang="zh-CN" b="1" dirty="0" smtClean="0">
                <a:solidFill>
                  <a:srgbClr val="0000FF"/>
                </a:solidFill>
                <a:latin typeface="宋体" charset="-122"/>
                <a:sym typeface="Symbol" pitchFamily="18" charset="2"/>
              </a:rPr>
              <a:t>(</a:t>
            </a:r>
            <a:r>
              <a:rPr lang="zh-CN" altLang="zh-CN" b="1" dirty="0" smtClean="0">
                <a:solidFill>
                  <a:srgbClr val="0000FF"/>
                </a:solidFill>
                <a:latin typeface="宋体" charset="-122"/>
                <a:sym typeface="Symbol" pitchFamily="18" charset="2"/>
              </a:rPr>
              <a:t>环</a:t>
            </a:r>
            <a:r>
              <a:rPr lang="zh-CN" altLang="en-US" b="1" dirty="0" smtClean="0">
                <a:solidFill>
                  <a:srgbClr val="0000FF"/>
                </a:solidFill>
                <a:latin typeface="宋体" charset="-122"/>
                <a:sym typeface="Symbol" pitchFamily="18" charset="2"/>
              </a:rPr>
              <a:t>)</a:t>
            </a:r>
            <a:r>
              <a:rPr lang="en-US" altLang="zh-CN" b="1" dirty="0" err="1" smtClean="0">
                <a:solidFill>
                  <a:srgbClr val="0000FF"/>
                </a:solidFill>
                <a:latin typeface="宋体" charset="-122"/>
                <a:sym typeface="Symbol" pitchFamily="18" charset="2"/>
              </a:rPr>
              <a:t>dV-T</a:t>
            </a:r>
            <a:r>
              <a:rPr lang="en-US" altLang="zh-CN" b="1" dirty="0" err="1" smtClean="0">
                <a:solidFill>
                  <a:srgbClr val="0000FF"/>
                </a:solidFill>
                <a:latin typeface="宋体" charset="-122"/>
              </a:rPr>
              <a:t>dS</a:t>
            </a:r>
            <a:r>
              <a:rPr lang="en-US" altLang="zh-CN" b="1" dirty="0" smtClean="0">
                <a:solidFill>
                  <a:srgbClr val="0000FF"/>
                </a:solidFill>
                <a:latin typeface="宋体" charset="-122"/>
              </a:rPr>
              <a:t>≤</a:t>
            </a:r>
            <a:r>
              <a:rPr lang="en-US" altLang="zh-CN" b="1" dirty="0" smtClean="0">
                <a:solidFill>
                  <a:srgbClr val="0000FF"/>
                </a:solidFill>
                <a:latin typeface="宋体" charset="-122"/>
                <a:sym typeface="Symbol" pitchFamily="18" charset="2"/>
              </a:rPr>
              <a:t>W =</a:t>
            </a:r>
            <a:r>
              <a:rPr lang="zh-CN" altLang="en-US" b="1" baseline="-50000" dirty="0" smtClean="0">
                <a:solidFill>
                  <a:srgbClr val="0000FF"/>
                </a:solidFill>
                <a:latin typeface="宋体" charset="-122"/>
                <a:sym typeface="Symbol" pitchFamily="18" charset="2"/>
              </a:rPr>
              <a:t>可逆</a:t>
            </a:r>
            <a:endParaRPr lang="zh-CN" altLang="en-US" b="1" baseline="-50000" dirty="0" smtClean="0">
              <a:solidFill>
                <a:srgbClr val="0000FF"/>
              </a:solidFill>
              <a:latin typeface="宋体" charset="-122"/>
              <a:sym typeface="Symbol" pitchFamily="18" charset="2"/>
            </a:endParaRPr>
          </a:p>
          <a:p>
            <a:pPr marL="6350" indent="-6350" eaLnBrk="1" fontAlgn="auto" hangingPunct="1">
              <a:spcAft>
                <a:spcPts val="0"/>
              </a:spcAft>
              <a:buFont typeface="Wingdings" charset="2"/>
              <a:buNone/>
              <a:defRPr/>
            </a:pPr>
            <a:r>
              <a:rPr lang="zh-CN" altLang="en-US" b="1" dirty="0" smtClean="0">
                <a:solidFill>
                  <a:srgbClr val="0000FF"/>
                </a:solidFill>
                <a:latin typeface="宋体" charset="-122"/>
                <a:sym typeface="Symbol" pitchFamily="18" charset="2"/>
              </a:rPr>
              <a:t>对</a:t>
            </a:r>
            <a:r>
              <a:rPr lang="zh-CN" altLang="en-US" b="1" dirty="0">
                <a:solidFill>
                  <a:srgbClr val="0000FF"/>
                </a:solidFill>
                <a:latin typeface="宋体" charset="-122"/>
                <a:sym typeface="Symbol" pitchFamily="18" charset="2"/>
              </a:rPr>
              <a:t>恒温、恒压过程: </a:t>
            </a:r>
            <a:r>
              <a:rPr lang="en-US" altLang="zh-CN" b="1" dirty="0">
                <a:solidFill>
                  <a:srgbClr val="0000FF"/>
                </a:solidFill>
                <a:latin typeface="宋体" charset="-122"/>
              </a:rPr>
              <a:t>P</a:t>
            </a:r>
            <a:r>
              <a:rPr lang="en-US" altLang="zh-CN" b="1" dirty="0">
                <a:solidFill>
                  <a:srgbClr val="0000FF"/>
                </a:solidFill>
                <a:latin typeface="宋体" charset="-122"/>
                <a:sym typeface="Symbol" pitchFamily="18" charset="2"/>
              </a:rPr>
              <a:t>(</a:t>
            </a:r>
            <a:r>
              <a:rPr lang="zh-CN" altLang="zh-CN" b="1" dirty="0">
                <a:solidFill>
                  <a:srgbClr val="0000FF"/>
                </a:solidFill>
                <a:latin typeface="宋体" charset="-122"/>
                <a:sym typeface="Symbol" pitchFamily="18" charset="2"/>
              </a:rPr>
              <a:t>环</a:t>
            </a:r>
            <a:r>
              <a:rPr lang="zh-CN" altLang="en-US" b="1" dirty="0">
                <a:solidFill>
                  <a:srgbClr val="0000FF"/>
                </a:solidFill>
                <a:latin typeface="宋体" charset="-122"/>
                <a:sym typeface="Symbol" pitchFamily="18" charset="2"/>
              </a:rPr>
              <a:t>)</a:t>
            </a:r>
            <a:r>
              <a:rPr lang="en-US" altLang="zh-CN" b="1" dirty="0" err="1">
                <a:solidFill>
                  <a:srgbClr val="0000FF"/>
                </a:solidFill>
                <a:latin typeface="宋体" charset="-122"/>
                <a:sym typeface="Symbol" pitchFamily="18" charset="2"/>
              </a:rPr>
              <a:t>dV</a:t>
            </a:r>
            <a:r>
              <a:rPr lang="en-US" altLang="zh-CN" b="1" dirty="0">
                <a:solidFill>
                  <a:srgbClr val="0000FF"/>
                </a:solidFill>
                <a:latin typeface="宋体" charset="-122"/>
                <a:sym typeface="Symbol" pitchFamily="18" charset="2"/>
              </a:rPr>
              <a:t>=d(PV),</a:t>
            </a:r>
            <a:r>
              <a:rPr lang="en-US" altLang="zh-CN" b="1" dirty="0" err="1" smtClean="0">
                <a:solidFill>
                  <a:srgbClr val="0000FF"/>
                </a:solidFill>
                <a:latin typeface="宋体" charset="-122"/>
                <a:sym typeface="Symbol" pitchFamily="18" charset="2"/>
              </a:rPr>
              <a:t>T</a:t>
            </a:r>
            <a:r>
              <a:rPr lang="en-US" altLang="zh-CN" b="1" dirty="0" err="1" smtClean="0">
                <a:solidFill>
                  <a:srgbClr val="0000FF"/>
                </a:solidFill>
                <a:latin typeface="宋体" charset="-122"/>
              </a:rPr>
              <a:t>dS</a:t>
            </a:r>
            <a:r>
              <a:rPr lang="en-US" altLang="zh-CN" b="1" dirty="0" smtClean="0">
                <a:solidFill>
                  <a:srgbClr val="0000FF"/>
                </a:solidFill>
                <a:latin typeface="宋体" charset="-122"/>
              </a:rPr>
              <a:t>=d(TS</a:t>
            </a:r>
            <a:r>
              <a:rPr lang="en-US" altLang="zh-CN" b="1" dirty="0">
                <a:solidFill>
                  <a:srgbClr val="0000FF"/>
                </a:solidFill>
                <a:latin typeface="宋体" charset="-122"/>
              </a:rPr>
              <a:t>)</a:t>
            </a:r>
            <a:endParaRPr lang="en-US" altLang="zh-CN" b="1" dirty="0">
              <a:solidFill>
                <a:srgbClr val="0000FF"/>
              </a:solidFill>
              <a:latin typeface="宋体" charset="-122"/>
            </a:endParaRPr>
          </a:p>
          <a:p>
            <a:pPr marL="6350" indent="-6350" eaLnBrk="1" fontAlgn="auto" hangingPunct="1">
              <a:spcAft>
                <a:spcPts val="0"/>
              </a:spcAft>
              <a:buFont typeface="Wingdings" charset="2"/>
              <a:buNone/>
              <a:defRPr/>
            </a:pPr>
            <a:r>
              <a:rPr lang="en-US" altLang="zh-CN" b="1" dirty="0">
                <a:solidFill>
                  <a:srgbClr val="0000FF"/>
                </a:solidFill>
                <a:latin typeface="宋体" charset="-122"/>
                <a:sym typeface="Symbol" pitchFamily="18" charset="2"/>
              </a:rPr>
              <a:t></a:t>
            </a:r>
            <a:r>
              <a:rPr lang="en-US" altLang="zh-CN" b="1" dirty="0" err="1">
                <a:solidFill>
                  <a:srgbClr val="0000FF"/>
                </a:solidFill>
                <a:latin typeface="宋体" charset="-122"/>
                <a:sym typeface="Symbol" pitchFamily="18" charset="2"/>
              </a:rPr>
              <a:t>dU+d</a:t>
            </a:r>
            <a:r>
              <a:rPr lang="en-US" altLang="zh-CN" b="1" dirty="0">
                <a:solidFill>
                  <a:srgbClr val="0000FF"/>
                </a:solidFill>
                <a:latin typeface="宋体" charset="-122"/>
                <a:sym typeface="Symbol" pitchFamily="18" charset="2"/>
              </a:rPr>
              <a:t>(PV)-d(TS)</a:t>
            </a:r>
            <a:r>
              <a:rPr lang="en-US" altLang="zh-CN" b="1" dirty="0">
                <a:solidFill>
                  <a:srgbClr val="0000FF"/>
                </a:solidFill>
                <a:latin typeface="宋体" charset="-122"/>
              </a:rPr>
              <a:t>≤</a:t>
            </a:r>
            <a:r>
              <a:rPr lang="en-US" altLang="zh-CN" b="1" dirty="0">
                <a:solidFill>
                  <a:srgbClr val="0000FF"/>
                </a:solidFill>
                <a:latin typeface="宋体" charset="-122"/>
                <a:sym typeface="Symbol" pitchFamily="18" charset="2"/>
              </a:rPr>
              <a:t>W  </a:t>
            </a:r>
            <a:r>
              <a:rPr lang="en-US" altLang="zh-CN" b="1" dirty="0" smtClean="0">
                <a:solidFill>
                  <a:srgbClr val="0000FF"/>
                </a:solidFill>
                <a:latin typeface="宋体" charset="-122"/>
                <a:sym typeface="Symbol" pitchFamily="18" charset="2"/>
              </a:rPr>
              <a:t>&lt;</a:t>
            </a:r>
            <a:r>
              <a:rPr lang="zh-CN" altLang="en-US" b="1" baseline="-50000" dirty="0" smtClean="0">
                <a:solidFill>
                  <a:srgbClr val="0000FF"/>
                </a:solidFill>
                <a:latin typeface="宋体" charset="-122"/>
                <a:sym typeface="Symbol" pitchFamily="18" charset="2"/>
              </a:rPr>
              <a:t>不</a:t>
            </a:r>
            <a:r>
              <a:rPr lang="zh-CN" altLang="en-US" b="1" baseline="-50000" dirty="0">
                <a:solidFill>
                  <a:srgbClr val="0000FF"/>
                </a:solidFill>
                <a:latin typeface="宋体" charset="-122"/>
                <a:sym typeface="Symbol" pitchFamily="18" charset="2"/>
              </a:rPr>
              <a:t>可逆</a:t>
            </a:r>
            <a:endParaRPr lang="en-US" altLang="zh-CN" b="1" dirty="0">
              <a:solidFill>
                <a:srgbClr val="0000FF"/>
              </a:solidFill>
              <a:latin typeface="宋体" charset="-122"/>
              <a:sym typeface="Symbol" pitchFamily="18" charset="2"/>
            </a:endParaRPr>
          </a:p>
          <a:p>
            <a:pPr marL="6350" indent="-6350" eaLnBrk="1" fontAlgn="auto" hangingPunct="1">
              <a:spcAft>
                <a:spcPts val="0"/>
              </a:spcAft>
              <a:buFont typeface="Wingdings" charset="2"/>
              <a:buNone/>
              <a:defRPr/>
            </a:pPr>
            <a:r>
              <a:rPr lang="en-US" altLang="zh-CN" b="1" dirty="0">
                <a:solidFill>
                  <a:srgbClr val="0000FF"/>
                </a:solidFill>
                <a:latin typeface="宋体" charset="-122"/>
                <a:sym typeface="Symbol" pitchFamily="18" charset="2"/>
              </a:rPr>
              <a:t></a:t>
            </a:r>
            <a:r>
              <a:rPr lang="en-US" altLang="zh-CN" b="1" dirty="0" err="1">
                <a:solidFill>
                  <a:srgbClr val="0000FF"/>
                </a:solidFill>
                <a:latin typeface="宋体" charset="-122"/>
                <a:sym typeface="Symbol" pitchFamily="18" charset="2"/>
              </a:rPr>
              <a:t>dG</a:t>
            </a:r>
            <a:r>
              <a:rPr lang="en-US" altLang="zh-CN" b="1" dirty="0">
                <a:solidFill>
                  <a:srgbClr val="0000FF"/>
                </a:solidFill>
                <a:latin typeface="宋体" charset="-122"/>
                <a:sym typeface="Symbol" pitchFamily="18" charset="2"/>
              </a:rPr>
              <a:t>=d(U+PV-TS)</a:t>
            </a:r>
            <a:r>
              <a:rPr lang="en-US" altLang="zh-CN" b="1" dirty="0">
                <a:solidFill>
                  <a:srgbClr val="0000FF"/>
                </a:solidFill>
                <a:latin typeface="宋体" charset="-122"/>
              </a:rPr>
              <a:t>≤</a:t>
            </a:r>
            <a:r>
              <a:rPr lang="en-US" altLang="zh-CN" b="1" dirty="0">
                <a:solidFill>
                  <a:srgbClr val="0000FF"/>
                </a:solidFill>
                <a:latin typeface="宋体" charset="-122"/>
                <a:sym typeface="Symbol" pitchFamily="18" charset="2"/>
              </a:rPr>
              <a:t>W</a:t>
            </a:r>
            <a:r>
              <a:rPr lang="zh-CN" altLang="en-US" b="1" baseline="-50000" dirty="0">
                <a:solidFill>
                  <a:srgbClr val="0000FF"/>
                </a:solidFill>
                <a:latin typeface="宋体" charset="-122"/>
                <a:sym typeface="Symbol" pitchFamily="18" charset="2"/>
              </a:rPr>
              <a:t> </a:t>
            </a:r>
            <a:r>
              <a:rPr lang="zh-CN" altLang="en-US" b="1" baseline="-50000" dirty="0" smtClean="0">
                <a:solidFill>
                  <a:srgbClr val="0000FF"/>
                </a:solidFill>
                <a:latin typeface="宋体" charset="-122"/>
                <a:sym typeface="Symbol" pitchFamily="18" charset="2"/>
              </a:rPr>
              <a:t>    </a:t>
            </a:r>
            <a:r>
              <a:rPr lang="en-US" altLang="zh-CN" b="1" baseline="-50000" dirty="0" smtClean="0">
                <a:solidFill>
                  <a:srgbClr val="0000FF"/>
                </a:solidFill>
                <a:latin typeface="宋体" charset="-122"/>
                <a:sym typeface="Symbol" pitchFamily="18" charset="2"/>
              </a:rPr>
              <a:t>=</a:t>
            </a:r>
            <a:r>
              <a:rPr lang="zh-CN" altLang="en-US" b="1" baseline="-50000" dirty="0" smtClean="0">
                <a:solidFill>
                  <a:srgbClr val="0000FF"/>
                </a:solidFill>
                <a:latin typeface="宋体" charset="-122"/>
                <a:sym typeface="Symbol" pitchFamily="18" charset="2"/>
              </a:rPr>
              <a:t>可逆</a:t>
            </a:r>
            <a:endParaRPr lang="zh-CN" altLang="en-US" b="1" baseline="-50000" dirty="0">
              <a:solidFill>
                <a:srgbClr val="0000FF"/>
              </a:solidFill>
              <a:latin typeface="宋体" charset="-122"/>
              <a:sym typeface="Symbol" pitchFamily="18" charset="2"/>
            </a:endParaRPr>
          </a:p>
          <a:p>
            <a:pPr eaLnBrk="1" fontAlgn="auto" hangingPunct="1">
              <a:spcAft>
                <a:spcPts val="0"/>
              </a:spcAft>
              <a:buFont typeface="Arial" charset="0"/>
              <a:buChar char="•"/>
              <a:defRPr/>
            </a:pPr>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554162"/>
            <a:ext cx="8524056" cy="5043190"/>
          </a:xfrm>
        </p:spPr>
        <p:txBody>
          <a:bodyPr rtlCol="0">
            <a:normAutofit lnSpcReduction="10000"/>
          </a:bodyPr>
          <a:lstStyle/>
          <a:p>
            <a:pPr marL="6350" indent="-6350" eaLnBrk="1" fontAlgn="auto" hangingPunct="1">
              <a:lnSpc>
                <a:spcPct val="90000"/>
              </a:lnSpc>
              <a:spcAft>
                <a:spcPts val="0"/>
              </a:spcAft>
              <a:buFont typeface="Wingdings" charset="2"/>
              <a:buNone/>
              <a:defRPr/>
            </a:pPr>
            <a:r>
              <a:rPr lang="zh-CN" altLang="en-US" sz="2400" b="1" dirty="0" smtClean="0">
                <a:latin typeface="宋体" charset="-122"/>
                <a:sym typeface="Symbol" pitchFamily="18" charset="2"/>
              </a:rPr>
              <a:t>  对</a:t>
            </a:r>
            <a:r>
              <a:rPr lang="zh-CN" altLang="en-US" sz="2400" b="1" dirty="0">
                <a:latin typeface="宋体" charset="-122"/>
                <a:sym typeface="Symbol" pitchFamily="18" charset="2"/>
              </a:rPr>
              <a:t>恒温、恒压过程</a:t>
            </a:r>
            <a:r>
              <a:rPr lang="zh-CN" altLang="en-US" sz="2400" b="1" dirty="0" smtClean="0">
                <a:latin typeface="宋体" charset="-122"/>
                <a:sym typeface="Symbol" pitchFamily="18" charset="2"/>
              </a:rPr>
              <a:t>:   </a:t>
            </a:r>
            <a:r>
              <a:rPr lang="zh-CN" altLang="en-US" sz="2400" b="1" baseline="-50000" dirty="0" smtClean="0">
                <a:latin typeface="宋体" charset="-122"/>
                <a:sym typeface="Symbol" pitchFamily="18" charset="2"/>
              </a:rPr>
              <a:t>不</a:t>
            </a:r>
            <a:r>
              <a:rPr lang="zh-CN" altLang="en-US" sz="2400" b="1" baseline="-50000" dirty="0">
                <a:latin typeface="宋体" charset="-122"/>
                <a:sym typeface="Symbol" pitchFamily="18" charset="2"/>
              </a:rPr>
              <a:t>可逆</a:t>
            </a:r>
            <a:endParaRPr lang="zh-CN" altLang="en-US" sz="2400" b="1" dirty="0">
              <a:latin typeface="宋体" charset="-122"/>
              <a:sym typeface="Symbol" pitchFamily="18" charset="2"/>
            </a:endParaRPr>
          </a:p>
          <a:p>
            <a:pPr marL="6350" indent="-6350" eaLnBrk="1" fontAlgn="auto" hangingPunct="1">
              <a:lnSpc>
                <a:spcPct val="90000"/>
              </a:lnSpc>
              <a:spcAft>
                <a:spcPts val="0"/>
              </a:spcAft>
              <a:buFont typeface="Wingdings" charset="2"/>
              <a:buNone/>
              <a:defRPr/>
            </a:pPr>
            <a:r>
              <a:rPr lang="zh-CN" altLang="en-US" sz="2400" b="1" dirty="0">
                <a:latin typeface="宋体" charset="-122"/>
                <a:sym typeface="Symbol" pitchFamily="18" charset="2"/>
              </a:rPr>
              <a:t>     </a:t>
            </a:r>
            <a:r>
              <a:rPr lang="zh-CN" altLang="en-US" sz="2400" b="1" dirty="0" smtClean="0">
                <a:latin typeface="宋体" charset="-122"/>
                <a:sym typeface="Symbol" pitchFamily="18" charset="2"/>
              </a:rPr>
              <a:t>     </a:t>
            </a:r>
            <a:r>
              <a:rPr lang="en-US" altLang="zh-CN" sz="2400" b="1" dirty="0" err="1" smtClean="0">
                <a:latin typeface="宋体" charset="-122"/>
                <a:sym typeface="Symbol" pitchFamily="18" charset="2"/>
              </a:rPr>
              <a:t>d</a:t>
            </a:r>
            <a:r>
              <a:rPr lang="en-US" altLang="zh-CN" sz="2400" b="1" baseline="-25000" dirty="0" err="1" smtClean="0">
                <a:latin typeface="宋体" charset="-122"/>
                <a:sym typeface="Symbol" pitchFamily="18" charset="2"/>
              </a:rPr>
              <a:t>T,P</a:t>
            </a:r>
            <a:r>
              <a:rPr lang="en-US" altLang="zh-CN" sz="2400" b="1" dirty="0" err="1" smtClean="0">
                <a:latin typeface="宋体" charset="-122"/>
                <a:sym typeface="Symbol" pitchFamily="18" charset="2"/>
              </a:rPr>
              <a:t>G</a:t>
            </a:r>
            <a:r>
              <a:rPr lang="en-US" altLang="zh-CN" sz="2400" b="1" dirty="0">
                <a:latin typeface="宋体" charset="-122"/>
              </a:rPr>
              <a:t>≤</a:t>
            </a:r>
            <a:r>
              <a:rPr lang="en-US" altLang="zh-CN" sz="2400" b="1" dirty="0">
                <a:latin typeface="宋体" charset="-122"/>
                <a:sym typeface="Symbol" pitchFamily="18" charset="2"/>
              </a:rPr>
              <a:t>W    </a:t>
            </a:r>
            <a:r>
              <a:rPr lang="zh-CN" altLang="en-US" sz="2400" b="1" baseline="-50000" dirty="0">
                <a:latin typeface="宋体" charset="-122"/>
                <a:sym typeface="Symbol" pitchFamily="18" charset="2"/>
              </a:rPr>
              <a:t>可逆</a:t>
            </a:r>
            <a:endParaRPr lang="zh-CN" altLang="en-US" sz="2400" b="1" baseline="-50000" dirty="0">
              <a:latin typeface="宋体" charset="-122"/>
              <a:sym typeface="Symbol" pitchFamily="18" charset="2"/>
            </a:endParaRPr>
          </a:p>
          <a:p>
            <a:pPr marL="6350" indent="-6350" eaLnBrk="1" fontAlgn="t" hangingPunct="1">
              <a:lnSpc>
                <a:spcPct val="90000"/>
              </a:lnSpc>
              <a:spcAft>
                <a:spcPts val="0"/>
              </a:spcAft>
              <a:buFont typeface="Wingdings" charset="2"/>
              <a:buNone/>
              <a:defRPr/>
            </a:pPr>
            <a:endParaRPr lang="zh-CN" altLang="en-US" sz="2400" b="1" baseline="-50000" dirty="0">
              <a:latin typeface="宋体" charset="-122"/>
              <a:sym typeface="Symbol" pitchFamily="18" charset="2"/>
            </a:endParaRPr>
          </a:p>
          <a:p>
            <a:pPr marL="6350" indent="-6350" eaLnBrk="1" fontAlgn="t" hangingPunct="1">
              <a:lnSpc>
                <a:spcPct val="90000"/>
              </a:lnSpc>
              <a:spcAft>
                <a:spcPts val="0"/>
              </a:spcAft>
              <a:buFont typeface="Wingdings" charset="2"/>
              <a:buNone/>
              <a:defRPr/>
            </a:pPr>
            <a:r>
              <a:rPr lang="zh-CN" altLang="en-US" sz="2400" b="1" baseline="-50000" dirty="0">
                <a:latin typeface="宋体" charset="-122"/>
                <a:sym typeface="Symbol" pitchFamily="18" charset="2"/>
              </a:rPr>
              <a:t>                         </a:t>
            </a:r>
            <a:r>
              <a:rPr lang="zh-CN" altLang="en-US" sz="2400" b="1" baseline="-50000" dirty="0" smtClean="0">
                <a:latin typeface="宋体" charset="-122"/>
                <a:sym typeface="Symbol" pitchFamily="18" charset="2"/>
              </a:rPr>
              <a:t>       不</a:t>
            </a:r>
            <a:r>
              <a:rPr lang="zh-CN" altLang="en-US" sz="2400" b="1" baseline="-50000" dirty="0">
                <a:latin typeface="宋体" charset="-122"/>
                <a:sym typeface="Symbol" pitchFamily="18" charset="2"/>
              </a:rPr>
              <a:t>可逆</a:t>
            </a:r>
            <a:endParaRPr lang="zh-CN" altLang="en-US" sz="2400" b="1" dirty="0">
              <a:latin typeface="宋体" charset="-122"/>
              <a:sym typeface="Symbol" pitchFamily="18" charset="2"/>
            </a:endParaRPr>
          </a:p>
          <a:p>
            <a:pPr marL="6350" indent="-6350" fontAlgn="t">
              <a:lnSpc>
                <a:spcPct val="90000"/>
              </a:lnSpc>
              <a:buNone/>
              <a:defRPr/>
            </a:pPr>
            <a:r>
              <a:rPr lang="zh-CN" altLang="en-US" sz="2400" b="1" dirty="0">
                <a:latin typeface="宋体" charset="-122"/>
                <a:sym typeface="Symbol" pitchFamily="18" charset="2"/>
              </a:rPr>
              <a:t>      </a:t>
            </a:r>
            <a:r>
              <a:rPr lang="zh-CN" altLang="en-US" sz="2400" b="1" dirty="0" smtClean="0">
                <a:latin typeface="宋体" charset="-122"/>
                <a:sym typeface="Symbol" pitchFamily="18" charset="2"/>
              </a:rPr>
              <a:t>    </a:t>
            </a:r>
            <a:r>
              <a:rPr lang="en-US" altLang="zh-CN" sz="2400" b="1" baseline="-25000" dirty="0">
                <a:latin typeface="宋体" charset="-122"/>
                <a:sym typeface="Symbol" pitchFamily="18" charset="2"/>
              </a:rPr>
              <a:t>T,P</a:t>
            </a:r>
            <a:r>
              <a:rPr lang="en-US" altLang="zh-CN" sz="2400" b="1" dirty="0" smtClean="0">
                <a:latin typeface="宋体" charset="-122"/>
                <a:sym typeface="Symbol" pitchFamily="18" charset="2"/>
              </a:rPr>
              <a:t>G</a:t>
            </a:r>
            <a:r>
              <a:rPr lang="en-US" altLang="zh-CN" sz="2400" b="1" dirty="0" smtClean="0">
                <a:latin typeface="宋体" charset="-122"/>
              </a:rPr>
              <a:t>≤</a:t>
            </a:r>
            <a:r>
              <a:rPr lang="en-US" altLang="zh-CN" sz="2400" b="1" dirty="0">
                <a:latin typeface="宋体" charset="-122"/>
                <a:sym typeface="Symbol" pitchFamily="18" charset="2"/>
              </a:rPr>
              <a:t>W    </a:t>
            </a:r>
            <a:r>
              <a:rPr lang="zh-CN" altLang="en-US" sz="2400" b="1" baseline="-50000" dirty="0" smtClean="0">
                <a:latin typeface="宋体" charset="-122"/>
                <a:sym typeface="Symbol" pitchFamily="18" charset="2"/>
              </a:rPr>
              <a:t>可逆</a:t>
            </a:r>
            <a:endParaRPr lang="en-US" altLang="zh-CN" sz="2400" b="1" dirty="0">
              <a:solidFill>
                <a:srgbClr val="0000CC"/>
              </a:solidFill>
              <a:latin typeface="华文行楷" pitchFamily="2" charset="-122"/>
              <a:ea typeface="华文行楷" pitchFamily="2" charset="-122"/>
              <a:sym typeface="Symbol" pitchFamily="18" charset="2"/>
            </a:endParaRPr>
          </a:p>
          <a:p>
            <a:pPr marL="6350" indent="-6350" eaLnBrk="1" fontAlgn="t" hangingPunct="1">
              <a:lnSpc>
                <a:spcPct val="90000"/>
              </a:lnSpc>
              <a:spcAft>
                <a:spcPts val="0"/>
              </a:spcAft>
              <a:buFont typeface="Wingdings" charset="2"/>
              <a:buNone/>
              <a:defRPr/>
            </a:pPr>
            <a:r>
              <a:rPr lang="zh-CN" altLang="en-US" sz="2400" b="1" dirty="0" smtClean="0">
                <a:solidFill>
                  <a:srgbClr val="0000CC"/>
                </a:solidFill>
                <a:latin typeface="华文行楷" pitchFamily="2" charset="-122"/>
                <a:ea typeface="华文行楷" pitchFamily="2" charset="-122"/>
                <a:sym typeface="Symbol" pitchFamily="18" charset="2"/>
              </a:rPr>
              <a:t>此判据适用条件恒温、恒压过程</a:t>
            </a:r>
            <a:endParaRPr lang="zh-CN" altLang="en-US" sz="2400" b="1" baseline="-50000" dirty="0" smtClean="0">
              <a:latin typeface="宋体" charset="-122"/>
              <a:sym typeface="Symbol" pitchFamily="18" charset="2"/>
            </a:endParaRPr>
          </a:p>
          <a:p>
            <a:pPr marL="6350" indent="-6350">
              <a:lnSpc>
                <a:spcPct val="90000"/>
              </a:lnSpc>
              <a:buNone/>
              <a:defRPr/>
            </a:pPr>
            <a:r>
              <a:rPr lang="zh-CN" altLang="en-US" sz="2400" b="1" dirty="0">
                <a:solidFill>
                  <a:srgbClr val="C00000"/>
                </a:solidFill>
                <a:latin typeface="宋体" charset="-122"/>
              </a:rPr>
              <a:t>吉布斯函数判据</a:t>
            </a:r>
            <a:endParaRPr lang="en-US" altLang="zh-CN" sz="2400" b="1" dirty="0">
              <a:solidFill>
                <a:srgbClr val="C00000"/>
              </a:solidFill>
              <a:latin typeface="宋体" charset="-122"/>
            </a:endParaRPr>
          </a:p>
          <a:p>
            <a:pPr marL="6350" indent="-6350" eaLnBrk="1" fontAlgn="auto" hangingPunct="1">
              <a:lnSpc>
                <a:spcPct val="90000"/>
              </a:lnSpc>
              <a:spcAft>
                <a:spcPts val="0"/>
              </a:spcAft>
              <a:buFont typeface="Wingdings" charset="2"/>
              <a:buNone/>
              <a:defRPr/>
            </a:pPr>
            <a:r>
              <a:rPr lang="zh-CN" altLang="en-US" sz="2800" b="1" dirty="0" smtClean="0">
                <a:latin typeface="宋体" charset="-122"/>
                <a:sym typeface="Symbol" pitchFamily="18" charset="2"/>
              </a:rPr>
              <a:t>对</a:t>
            </a:r>
            <a:r>
              <a:rPr lang="zh-CN" altLang="en-US" sz="2800" b="1" dirty="0">
                <a:latin typeface="宋体" charset="-122"/>
                <a:sym typeface="Symbol" pitchFamily="18" charset="2"/>
              </a:rPr>
              <a:t>恒温、恒压且</a:t>
            </a:r>
            <a:r>
              <a:rPr lang="en-US" altLang="zh-CN" sz="2800" b="1" dirty="0">
                <a:latin typeface="宋体" charset="-122"/>
                <a:sym typeface="Symbol" pitchFamily="18" charset="2"/>
              </a:rPr>
              <a:t>W=0</a:t>
            </a:r>
            <a:r>
              <a:rPr lang="zh-CN" altLang="en-US" sz="2800" b="1" dirty="0">
                <a:latin typeface="宋体" charset="-122"/>
                <a:sym typeface="Symbol" pitchFamily="18" charset="2"/>
              </a:rPr>
              <a:t>过程: </a:t>
            </a:r>
            <a:r>
              <a:rPr lang="zh-CN" altLang="en-US" sz="2800" b="1" dirty="0" smtClean="0">
                <a:latin typeface="宋体" charset="-122"/>
                <a:sym typeface="Symbol" pitchFamily="18" charset="2"/>
              </a:rPr>
              <a:t>     </a:t>
            </a:r>
            <a:r>
              <a:rPr lang="zh-CN" altLang="en-US" sz="2800" b="1" baseline="-50000" dirty="0" smtClean="0">
                <a:latin typeface="宋体" charset="-122"/>
                <a:sym typeface="Symbol" pitchFamily="18" charset="2"/>
              </a:rPr>
              <a:t>不</a:t>
            </a:r>
            <a:r>
              <a:rPr lang="zh-CN" altLang="en-US" sz="2800" b="1" baseline="-50000" dirty="0">
                <a:latin typeface="宋体" charset="-122"/>
                <a:sym typeface="Symbol" pitchFamily="18" charset="2"/>
              </a:rPr>
              <a:t>可逆</a:t>
            </a:r>
            <a:endParaRPr lang="zh-CN" altLang="en-US" sz="2800" b="1" dirty="0">
              <a:latin typeface="宋体" charset="-122"/>
              <a:sym typeface="Symbol" pitchFamily="18" charset="2"/>
            </a:endParaRPr>
          </a:p>
          <a:p>
            <a:pPr marL="6350" indent="-6350" eaLnBrk="1" fontAlgn="auto" hangingPunct="1">
              <a:lnSpc>
                <a:spcPct val="90000"/>
              </a:lnSpc>
              <a:spcAft>
                <a:spcPts val="0"/>
              </a:spcAft>
              <a:buFont typeface="Wingdings" charset="2"/>
              <a:buNone/>
              <a:defRPr/>
            </a:pPr>
            <a:r>
              <a:rPr lang="zh-CN" altLang="en-US" sz="2800" b="1" dirty="0">
                <a:latin typeface="宋体" charset="-122"/>
                <a:sym typeface="Symbol" pitchFamily="18" charset="2"/>
              </a:rPr>
              <a:t>             </a:t>
            </a:r>
            <a:r>
              <a:rPr lang="zh-CN" altLang="en-US" sz="2800" b="1" dirty="0" smtClean="0">
                <a:latin typeface="宋体" charset="-122"/>
                <a:sym typeface="Symbol" pitchFamily="18" charset="2"/>
              </a:rPr>
              <a:t>     </a:t>
            </a:r>
            <a:r>
              <a:rPr lang="en-US" altLang="zh-CN" sz="2800" b="1" dirty="0">
                <a:latin typeface="宋体" charset="-122"/>
                <a:sym typeface="Symbol" pitchFamily="18" charset="2"/>
              </a:rPr>
              <a:t>d</a:t>
            </a:r>
            <a:r>
              <a:rPr lang="en-US" altLang="zh-CN" sz="2800" b="1" baseline="-25000" dirty="0">
                <a:latin typeface="宋体" charset="-122"/>
                <a:sym typeface="Symbol" pitchFamily="18" charset="2"/>
              </a:rPr>
              <a:t>T,P</a:t>
            </a:r>
            <a:r>
              <a:rPr lang="en-US" altLang="zh-CN" sz="2800" b="1" dirty="0">
                <a:latin typeface="宋体" charset="-122"/>
                <a:sym typeface="Symbol" pitchFamily="18" charset="2"/>
              </a:rPr>
              <a:t>G</a:t>
            </a:r>
            <a:r>
              <a:rPr lang="en-US" altLang="zh-CN" sz="2800" b="1" dirty="0">
                <a:latin typeface="宋体" charset="-122"/>
              </a:rPr>
              <a:t>≤</a:t>
            </a:r>
            <a:r>
              <a:rPr lang="en-US" altLang="zh-CN" sz="2800" b="1" dirty="0">
                <a:latin typeface="宋体" charset="-122"/>
                <a:sym typeface="Symbol" pitchFamily="18" charset="2"/>
              </a:rPr>
              <a:t>0    </a:t>
            </a:r>
            <a:r>
              <a:rPr lang="zh-CN" altLang="en-US" sz="2800" b="1" baseline="-50000" dirty="0">
                <a:latin typeface="宋体" charset="-122"/>
                <a:sym typeface="Symbol" pitchFamily="18" charset="2"/>
              </a:rPr>
              <a:t>可逆</a:t>
            </a:r>
            <a:endParaRPr lang="zh-CN" altLang="en-US" sz="2800" b="1" baseline="-50000" dirty="0">
              <a:latin typeface="宋体" charset="-122"/>
              <a:sym typeface="Symbol" pitchFamily="18" charset="2"/>
            </a:endParaRPr>
          </a:p>
          <a:p>
            <a:pPr marL="6350" indent="-6350" eaLnBrk="1" fontAlgn="t" hangingPunct="1">
              <a:lnSpc>
                <a:spcPct val="90000"/>
              </a:lnSpc>
              <a:spcAft>
                <a:spcPts val="0"/>
              </a:spcAft>
              <a:buFont typeface="Wingdings" charset="2"/>
              <a:buNone/>
              <a:defRPr/>
            </a:pPr>
            <a:endParaRPr lang="zh-CN" altLang="en-US" sz="2800" b="1" baseline="-50000" dirty="0">
              <a:latin typeface="宋体" charset="-122"/>
              <a:sym typeface="Symbol" pitchFamily="18" charset="2"/>
            </a:endParaRPr>
          </a:p>
          <a:p>
            <a:pPr marL="6350" indent="-6350" eaLnBrk="1" fontAlgn="t" hangingPunct="1">
              <a:lnSpc>
                <a:spcPct val="90000"/>
              </a:lnSpc>
              <a:spcBef>
                <a:spcPct val="0"/>
              </a:spcBef>
              <a:spcAft>
                <a:spcPts val="0"/>
              </a:spcAft>
              <a:buFont typeface="Wingdings" charset="2"/>
              <a:buNone/>
              <a:defRPr/>
            </a:pPr>
            <a:r>
              <a:rPr lang="zh-CN" altLang="en-US" sz="2800" b="1" baseline="-50000" dirty="0">
                <a:latin typeface="宋体" charset="-122"/>
                <a:sym typeface="Symbol" pitchFamily="18" charset="2"/>
              </a:rPr>
              <a:t>                                      </a:t>
            </a:r>
            <a:r>
              <a:rPr lang="zh-CN" altLang="en-US" sz="2800" b="1" baseline="-50000" dirty="0" smtClean="0">
                <a:latin typeface="宋体" charset="-122"/>
                <a:sym typeface="Symbol" pitchFamily="18" charset="2"/>
              </a:rPr>
              <a:t>     不可逆</a:t>
            </a:r>
            <a:endParaRPr lang="zh-CN" altLang="en-US" sz="2800" b="1" dirty="0">
              <a:latin typeface="宋体" charset="-122"/>
              <a:sym typeface="Symbol" pitchFamily="18" charset="2"/>
            </a:endParaRPr>
          </a:p>
          <a:p>
            <a:pPr marL="6350" indent="-6350" eaLnBrk="1" fontAlgn="t" hangingPunct="1">
              <a:lnSpc>
                <a:spcPct val="90000"/>
              </a:lnSpc>
              <a:spcAft>
                <a:spcPts val="0"/>
              </a:spcAft>
              <a:buFont typeface="Wingdings" charset="2"/>
              <a:buNone/>
              <a:defRPr/>
            </a:pPr>
            <a:r>
              <a:rPr lang="zh-CN" altLang="en-US" sz="2800" b="1" dirty="0">
                <a:latin typeface="宋体" charset="-122"/>
                <a:sym typeface="Symbol" pitchFamily="18" charset="2"/>
              </a:rPr>
              <a:t>              </a:t>
            </a:r>
            <a:r>
              <a:rPr lang="zh-CN" altLang="en-US" sz="2800" b="1" dirty="0" smtClean="0">
                <a:latin typeface="宋体" charset="-122"/>
                <a:sym typeface="Symbol" pitchFamily="18" charset="2"/>
              </a:rPr>
              <a:t>    </a:t>
            </a:r>
            <a:r>
              <a:rPr lang="en-US" altLang="zh-CN" sz="2800" b="1" baseline="-25000" dirty="0">
                <a:latin typeface="宋体" charset="-122"/>
                <a:sym typeface="Symbol" pitchFamily="18" charset="2"/>
              </a:rPr>
              <a:t>T,P</a:t>
            </a:r>
            <a:r>
              <a:rPr lang="en-US" altLang="zh-CN" sz="2800" b="1" dirty="0">
                <a:latin typeface="宋体" charset="-122"/>
                <a:sym typeface="Symbol" pitchFamily="18" charset="2"/>
              </a:rPr>
              <a:t>G</a:t>
            </a:r>
            <a:r>
              <a:rPr lang="en-US" altLang="zh-CN" sz="2800" b="1" dirty="0">
                <a:latin typeface="宋体" charset="-122"/>
              </a:rPr>
              <a:t>≤</a:t>
            </a:r>
            <a:r>
              <a:rPr lang="en-US" altLang="zh-CN" sz="2800" b="1" dirty="0">
                <a:latin typeface="宋体" charset="-122"/>
                <a:sym typeface="Symbol" pitchFamily="18" charset="2"/>
              </a:rPr>
              <a:t>0    </a:t>
            </a:r>
            <a:r>
              <a:rPr lang="zh-CN" altLang="en-US" sz="2800" b="1" baseline="-50000" dirty="0">
                <a:latin typeface="宋体" charset="-122"/>
                <a:sym typeface="Symbol" pitchFamily="18" charset="2"/>
              </a:rPr>
              <a:t>可逆</a:t>
            </a:r>
            <a:endParaRPr lang="zh-CN" altLang="en-US" sz="2800" b="1" baseline="-50000" dirty="0">
              <a:latin typeface="宋体" charset="-122"/>
              <a:sym typeface="Symbol" pitchFamily="18" charset="2"/>
            </a:endParaRPr>
          </a:p>
          <a:p>
            <a:pPr marL="6350" indent="-6350" eaLnBrk="1" fontAlgn="t" hangingPunct="1">
              <a:spcAft>
                <a:spcPts val="0"/>
              </a:spcAft>
              <a:buFont typeface="Wingdings" charset="2"/>
              <a:buNone/>
              <a:defRPr/>
            </a:pPr>
            <a:r>
              <a:rPr lang="zh-CN" altLang="en-US" sz="2800" b="1" dirty="0">
                <a:solidFill>
                  <a:srgbClr val="0000CC"/>
                </a:solidFill>
                <a:latin typeface="华文行楷" pitchFamily="2" charset="-122"/>
                <a:ea typeface="华文行楷" pitchFamily="2" charset="-122"/>
                <a:sym typeface="Symbol" pitchFamily="18" charset="2"/>
              </a:rPr>
              <a:t>（此判据适用条件恒温、恒压过程且</a:t>
            </a:r>
            <a:r>
              <a:rPr lang="en-US" altLang="zh-CN" sz="2800" b="1" dirty="0">
                <a:solidFill>
                  <a:srgbClr val="0000CC"/>
                </a:solidFill>
                <a:latin typeface="华文行楷" pitchFamily="2" charset="-122"/>
                <a:ea typeface="华文行楷" pitchFamily="2" charset="-122"/>
                <a:sym typeface="Symbol" pitchFamily="18" charset="2"/>
              </a:rPr>
              <a:t>W=0</a:t>
            </a:r>
            <a:r>
              <a:rPr lang="zh-CN" altLang="en-US" sz="2800" b="1" dirty="0">
                <a:solidFill>
                  <a:srgbClr val="0000CC"/>
                </a:solidFill>
                <a:latin typeface="华文行楷" pitchFamily="2" charset="-122"/>
                <a:ea typeface="华文行楷" pitchFamily="2" charset="-122"/>
                <a:sym typeface="Symbol" pitchFamily="18" charset="2"/>
              </a:rPr>
              <a:t>）</a:t>
            </a:r>
            <a:endParaRPr lang="zh-CN" altLang="en-US" sz="2800" b="1" dirty="0">
              <a:solidFill>
                <a:srgbClr val="0000CC"/>
              </a:solidFill>
              <a:latin typeface="华文行楷" pitchFamily="2" charset="-122"/>
              <a:ea typeface="华文行楷" pitchFamily="2" charset="-122"/>
              <a:sym typeface="Symbol" pitchFamily="18" charset="2"/>
            </a:endParaRPr>
          </a:p>
          <a:p>
            <a:pPr eaLnBrk="1" fontAlgn="auto" hangingPunct="1">
              <a:spcAft>
                <a:spcPts val="0"/>
              </a:spcAft>
              <a:buFont typeface="Arial" charset="0"/>
              <a:buChar char="•"/>
              <a:defRPr/>
            </a:pPr>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Box 1059"/>
          <p:cNvSpPr>
            <a:spLocks noGrp="1" noChangeArrowheads="1"/>
          </p:cNvSpPr>
          <p:nvPr>
            <p:ph idx="1"/>
          </p:nvPr>
        </p:nvSpPr>
        <p:spPr>
          <a:xfrm>
            <a:off x="179512" y="419847"/>
            <a:ext cx="8229600" cy="544188"/>
          </a:xfrm>
        </p:spPr>
        <p:txBody>
          <a:bodyPr anchor="b">
            <a:spAutoFit/>
          </a:bodyPr>
          <a:lstStyle/>
          <a:p>
            <a:pPr marL="0" indent="0" defTabSz="899795" eaLnBrk="1" hangingPunct="1">
              <a:lnSpc>
                <a:spcPct val="90000"/>
              </a:lnSpc>
              <a:buClr>
                <a:srgbClr val="CCFF33"/>
              </a:buClr>
              <a:buSzPct val="70000"/>
              <a:buFont typeface="Arial" charset="0"/>
              <a:buNone/>
            </a:pPr>
            <a:r>
              <a:rPr lang="zh-CN" altLang="zh-CN" b="1" dirty="0" smtClean="0">
                <a:latin typeface="华文行楷" pitchFamily="2" charset="-122"/>
                <a:ea typeface="华文行楷" pitchFamily="2" charset="-122"/>
                <a:cs typeface="华文行楷" pitchFamily="2" charset="-122"/>
                <a:sym typeface="Symbol" pitchFamily="18" charset="2"/>
              </a:rPr>
              <a:t>六、 </a:t>
            </a:r>
            <a:r>
              <a:rPr lang="zh-CN" altLang="zh-CN" b="1" dirty="0" smtClean="0">
                <a:latin typeface="宋体" charset="-122"/>
                <a:sym typeface="Symbol" pitchFamily="18" charset="2"/>
              </a:rPr>
              <a:t>A、G 、H</a:t>
            </a:r>
            <a:r>
              <a:rPr lang="zh-CN" altLang="zh-CN" b="1" dirty="0" smtClean="0">
                <a:latin typeface="华文行楷" pitchFamily="2" charset="-122"/>
                <a:ea typeface="华文行楷" pitchFamily="2" charset="-122"/>
                <a:cs typeface="华文行楷" pitchFamily="2" charset="-122"/>
                <a:sym typeface="Symbol" pitchFamily="18" charset="2"/>
              </a:rPr>
              <a:t>的物理意义</a:t>
            </a:r>
            <a:endParaRPr lang="en-US" altLang="zh-CN" b="1" dirty="0" smtClean="0">
              <a:latin typeface="华文行楷" pitchFamily="2" charset="-122"/>
              <a:ea typeface="华文行楷" pitchFamily="2" charset="-122"/>
              <a:cs typeface="华文行楷" pitchFamily="2" charset="-122"/>
              <a:sym typeface="Symbol" pitchFamily="18" charset="2"/>
            </a:endParaRPr>
          </a:p>
        </p:txBody>
      </p:sp>
      <p:sp>
        <p:nvSpPr>
          <p:cNvPr id="189443" name="矩形 4"/>
          <p:cNvSpPr>
            <a:spLocks noChangeArrowheads="1"/>
          </p:cNvSpPr>
          <p:nvPr/>
        </p:nvSpPr>
        <p:spPr bwMode="auto">
          <a:xfrm>
            <a:off x="296217" y="1125032"/>
            <a:ext cx="8496944" cy="2015936"/>
          </a:xfrm>
          <a:prstGeom prst="rect">
            <a:avLst/>
          </a:prstGeom>
          <a:noFill/>
          <a:ln w="9525">
            <a:noFill/>
            <a:miter lim="800000"/>
          </a:ln>
        </p:spPr>
        <p:txBody>
          <a:bodyPr wrap="square">
            <a:spAutoFit/>
          </a:bodyPr>
          <a:lstStyle/>
          <a:p>
            <a:pPr marL="6350" indent="-6350">
              <a:lnSpc>
                <a:spcPct val="125000"/>
              </a:lnSpc>
              <a:buFont typeface="Wingdings" charset="2"/>
              <a:buNone/>
            </a:pPr>
            <a:r>
              <a:rPr lang="zh-CN" altLang="en-US" sz="2000" b="1" dirty="0">
                <a:latin typeface="宋体" charset="-122"/>
              </a:rPr>
              <a:t>1. </a:t>
            </a:r>
            <a:r>
              <a:rPr lang="zh-CN" altLang="en-US" sz="2000" b="1" dirty="0">
                <a:latin typeface="宋体" charset="-122"/>
                <a:sym typeface="Symbol" pitchFamily="18" charset="2"/>
              </a:rPr>
              <a:t></a:t>
            </a:r>
            <a:r>
              <a:rPr lang="en-US" altLang="zh-CN" sz="2000" b="1" dirty="0">
                <a:latin typeface="宋体" charset="-122"/>
                <a:sym typeface="Symbol" pitchFamily="18" charset="2"/>
              </a:rPr>
              <a:t>A</a:t>
            </a:r>
            <a:r>
              <a:rPr lang="zh-CN" altLang="en-US" sz="2000" b="1" dirty="0">
                <a:latin typeface="宋体" charset="-122"/>
                <a:sym typeface="Symbol" pitchFamily="18" charset="2"/>
              </a:rPr>
              <a:t>的物理意义</a:t>
            </a:r>
            <a:endParaRPr lang="zh-CN" altLang="en-US" sz="2000" b="1" dirty="0">
              <a:latin typeface="宋体" charset="-122"/>
              <a:sym typeface="Symbol" pitchFamily="18" charset="2"/>
            </a:endParaRPr>
          </a:p>
          <a:p>
            <a:pPr marL="6350" indent="-6350">
              <a:lnSpc>
                <a:spcPct val="125000"/>
              </a:lnSpc>
              <a:buFont typeface="Wingdings" charset="2"/>
              <a:buNone/>
            </a:pPr>
            <a:r>
              <a:rPr lang="en-US" altLang="zh-CN" sz="2000" b="1" dirty="0">
                <a:solidFill>
                  <a:srgbClr val="0000FF"/>
                </a:solidFill>
                <a:latin typeface="宋体" charset="-122"/>
                <a:sym typeface="Symbol" pitchFamily="18" charset="2"/>
              </a:rPr>
              <a:t>A</a:t>
            </a:r>
            <a:r>
              <a:rPr lang="zh-CN" altLang="en-US" sz="2000" b="1" dirty="0">
                <a:solidFill>
                  <a:srgbClr val="0000FF"/>
                </a:solidFill>
                <a:latin typeface="宋体" charset="-122"/>
                <a:sym typeface="Symbol" pitchFamily="18" charset="2"/>
              </a:rPr>
              <a:t>是人为定义的函数，本身没有物理意义 </a:t>
            </a:r>
            <a:r>
              <a:rPr lang="zh-CN" altLang="en-US" sz="2000" b="1" dirty="0">
                <a:latin typeface="宋体" charset="-122"/>
                <a:sym typeface="Symbol" pitchFamily="18" charset="2"/>
              </a:rPr>
              <a:t>特定过程</a:t>
            </a:r>
            <a:r>
              <a:rPr lang="en-US" altLang="zh-CN" sz="2000" b="1" dirty="0">
                <a:latin typeface="宋体" charset="-122"/>
                <a:sym typeface="Symbol" pitchFamily="18" charset="2"/>
              </a:rPr>
              <a:t>A</a:t>
            </a:r>
            <a:r>
              <a:rPr lang="zh-CN" altLang="en-US" sz="2000" b="1" dirty="0">
                <a:latin typeface="宋体" charset="-122"/>
                <a:sym typeface="Symbol" pitchFamily="18" charset="2"/>
              </a:rPr>
              <a:t>有物理意义</a:t>
            </a:r>
            <a:endParaRPr lang="en-US" altLang="zh-CN" sz="2000" b="1" dirty="0">
              <a:latin typeface="宋体" charset="-122"/>
              <a:sym typeface="Symbol" pitchFamily="18" charset="2"/>
            </a:endParaRPr>
          </a:p>
          <a:p>
            <a:pPr marL="6350" indent="-6350">
              <a:lnSpc>
                <a:spcPct val="125000"/>
              </a:lnSpc>
            </a:pPr>
            <a:r>
              <a:rPr lang="zh-CN" altLang="en-US" sz="2000" b="1" dirty="0">
                <a:solidFill>
                  <a:srgbClr val="0000FF"/>
                </a:solidFill>
                <a:latin typeface="宋体" charset="-122"/>
                <a:sym typeface="Symbol" pitchFamily="18" charset="2"/>
              </a:rPr>
              <a:t>恒温时：</a:t>
            </a:r>
            <a:r>
              <a:rPr lang="zh-CN" altLang="en-US" sz="2000" b="1" dirty="0">
                <a:solidFill>
                  <a:srgbClr val="C00000"/>
                </a:solidFill>
                <a:latin typeface="宋体" charset="-122"/>
                <a:sym typeface="Symbol" pitchFamily="18" charset="2"/>
              </a:rPr>
              <a:t></a:t>
            </a:r>
            <a:r>
              <a:rPr lang="en-US" altLang="zh-CN" sz="2000" b="1" dirty="0" smtClean="0">
                <a:solidFill>
                  <a:srgbClr val="C00000"/>
                </a:solidFill>
                <a:latin typeface="宋体" charset="-122"/>
                <a:sym typeface="Symbol" pitchFamily="18" charset="2"/>
              </a:rPr>
              <a:t>A</a:t>
            </a:r>
            <a:r>
              <a:rPr lang="zh-CN" altLang="en-US" sz="2000" b="1" baseline="-25000" dirty="0">
                <a:solidFill>
                  <a:srgbClr val="C00000"/>
                </a:solidFill>
                <a:latin typeface="宋体" charset="-122"/>
                <a:sym typeface="Symbol" pitchFamily="18" charset="2"/>
              </a:rPr>
              <a:t> （</a:t>
            </a:r>
            <a:r>
              <a:rPr lang="en-US" altLang="zh-CN" sz="2000" b="1" baseline="-25000" dirty="0" smtClean="0">
                <a:solidFill>
                  <a:srgbClr val="C00000"/>
                </a:solidFill>
                <a:latin typeface="宋体" charset="-122"/>
                <a:sym typeface="Symbol" pitchFamily="18" charset="2"/>
              </a:rPr>
              <a:t>T</a:t>
            </a:r>
            <a:r>
              <a:rPr lang="zh-CN" altLang="en-US" sz="2000" b="1" baseline="-25000" dirty="0">
                <a:solidFill>
                  <a:srgbClr val="C00000"/>
                </a:solidFill>
                <a:latin typeface="宋体" charset="-122"/>
                <a:sym typeface="Symbol" pitchFamily="18" charset="2"/>
              </a:rPr>
              <a:t>）</a:t>
            </a:r>
            <a:r>
              <a:rPr lang="zh-CN" altLang="en-US" sz="2000" b="1" baseline="-25000" dirty="0" smtClean="0">
                <a:solidFill>
                  <a:srgbClr val="C00000"/>
                </a:solidFill>
                <a:latin typeface="宋体" charset="-122"/>
                <a:sym typeface="Symbol" pitchFamily="18" charset="2"/>
              </a:rPr>
              <a:t> </a:t>
            </a:r>
            <a:r>
              <a:rPr lang="en-US" altLang="zh-CN" sz="2000" b="1" dirty="0" smtClean="0">
                <a:solidFill>
                  <a:srgbClr val="C00000"/>
                </a:solidFill>
                <a:latin typeface="宋体" charset="-122"/>
                <a:sym typeface="Symbol" pitchFamily="18" charset="2"/>
              </a:rPr>
              <a:t>=</a:t>
            </a:r>
            <a:r>
              <a:rPr lang="en-US" altLang="zh-CN" sz="2000" b="1" dirty="0">
                <a:solidFill>
                  <a:srgbClr val="C00000"/>
                </a:solidFill>
                <a:latin typeface="宋体" charset="-122"/>
                <a:sym typeface="Symbol" pitchFamily="18" charset="2"/>
              </a:rPr>
              <a:t>U-TS=</a:t>
            </a:r>
            <a:r>
              <a:rPr lang="en-US" altLang="zh-CN" sz="2000" b="1" dirty="0" smtClean="0">
                <a:solidFill>
                  <a:srgbClr val="C00000"/>
                </a:solidFill>
                <a:latin typeface="宋体" charset="-122"/>
                <a:sym typeface="Symbol" pitchFamily="18" charset="2"/>
              </a:rPr>
              <a:t>U-</a:t>
            </a:r>
            <a:r>
              <a:rPr lang="en-US" altLang="zh-CN" sz="2000" b="1" dirty="0" err="1" smtClean="0">
                <a:solidFill>
                  <a:srgbClr val="C00000"/>
                </a:solidFill>
                <a:latin typeface="宋体" charset="-122"/>
                <a:sym typeface="Symbol" pitchFamily="18" charset="2"/>
              </a:rPr>
              <a:t>Q</a:t>
            </a:r>
            <a:r>
              <a:rPr lang="en-US" altLang="zh-CN" sz="2000" b="1" baseline="-25000" dirty="0" err="1" smtClean="0">
                <a:solidFill>
                  <a:srgbClr val="C00000"/>
                </a:solidFill>
                <a:latin typeface="宋体" charset="-122"/>
                <a:sym typeface="Symbol" pitchFamily="18" charset="2"/>
              </a:rPr>
              <a:t>r</a:t>
            </a:r>
            <a:r>
              <a:rPr lang="en-US" altLang="zh-CN" sz="2000" b="1" dirty="0" smtClean="0">
                <a:solidFill>
                  <a:srgbClr val="C00000"/>
                </a:solidFill>
                <a:latin typeface="宋体" charset="-122"/>
                <a:sym typeface="Symbol" pitchFamily="18" charset="2"/>
              </a:rPr>
              <a:t>=</a:t>
            </a:r>
            <a:r>
              <a:rPr lang="en-US" altLang="zh-CN" sz="2000" b="1" dirty="0" err="1" smtClean="0">
                <a:solidFill>
                  <a:srgbClr val="C00000"/>
                </a:solidFill>
                <a:latin typeface="宋体" charset="-122"/>
                <a:sym typeface="Symbol" pitchFamily="18" charset="2"/>
              </a:rPr>
              <a:t>W</a:t>
            </a:r>
            <a:r>
              <a:rPr lang="en-US" altLang="zh-CN" sz="2000" b="1" baseline="-25000" dirty="0" err="1" smtClean="0">
                <a:solidFill>
                  <a:srgbClr val="C00000"/>
                </a:solidFill>
                <a:latin typeface="宋体" charset="-122"/>
                <a:sym typeface="Symbol" pitchFamily="18" charset="2"/>
              </a:rPr>
              <a:t>r</a:t>
            </a:r>
            <a:r>
              <a:rPr lang="zh-CN" altLang="en-US" sz="2000" b="1" dirty="0">
                <a:solidFill>
                  <a:srgbClr val="0000FF"/>
                </a:solidFill>
                <a:latin typeface="宋体" charset="-122"/>
                <a:sym typeface="Symbol" pitchFamily="18" charset="2"/>
              </a:rPr>
              <a:t>亥氏</a:t>
            </a:r>
            <a:r>
              <a:rPr lang="zh-CN" altLang="en-US" sz="2000" b="1" dirty="0" smtClean="0">
                <a:solidFill>
                  <a:srgbClr val="0000FF"/>
                </a:solidFill>
                <a:latin typeface="宋体" charset="-122"/>
                <a:sym typeface="Symbol" pitchFamily="18" charset="2"/>
              </a:rPr>
              <a:t>函数增量可</a:t>
            </a:r>
            <a:r>
              <a:rPr lang="zh-CN" altLang="en-US" sz="2000" b="1" dirty="0">
                <a:solidFill>
                  <a:srgbClr val="0000FF"/>
                </a:solidFill>
                <a:latin typeface="宋体" charset="-122"/>
                <a:sym typeface="Symbol" pitchFamily="18" charset="2"/>
              </a:rPr>
              <a:t>理解为恒温过程中封闭系统做功的能力</a:t>
            </a:r>
            <a:r>
              <a:rPr lang="zh-CN" altLang="en-US" sz="2000" b="1" dirty="0" smtClean="0">
                <a:solidFill>
                  <a:srgbClr val="0000FF"/>
                </a:solidFill>
                <a:latin typeface="宋体" charset="-122"/>
                <a:sym typeface="Symbol" pitchFamily="18" charset="2"/>
              </a:rPr>
              <a:t>。恒温、恒容时，</a:t>
            </a:r>
            <a:r>
              <a:rPr lang="zh-CN" altLang="en-US" sz="2000" b="1" dirty="0" smtClean="0">
                <a:solidFill>
                  <a:srgbClr val="C00000"/>
                </a:solidFill>
                <a:latin typeface="宋体" charset="-122"/>
                <a:sym typeface="Symbol" pitchFamily="18" charset="2"/>
              </a:rPr>
              <a:t></a:t>
            </a:r>
            <a:r>
              <a:rPr lang="en-US" altLang="zh-CN" sz="2000" b="1" dirty="0" smtClean="0">
                <a:solidFill>
                  <a:srgbClr val="C00000"/>
                </a:solidFill>
                <a:latin typeface="宋体" charset="-122"/>
                <a:sym typeface="Symbol" pitchFamily="18" charset="2"/>
              </a:rPr>
              <a:t>A</a:t>
            </a:r>
            <a:r>
              <a:rPr lang="zh-CN" altLang="en-US" sz="2000" b="1" baseline="-25000" dirty="0">
                <a:solidFill>
                  <a:srgbClr val="C00000"/>
                </a:solidFill>
                <a:latin typeface="宋体" charset="-122"/>
                <a:sym typeface="Symbol" pitchFamily="18" charset="2"/>
              </a:rPr>
              <a:t> （</a:t>
            </a:r>
            <a:r>
              <a:rPr lang="en-US" altLang="zh-CN" sz="2000" b="1" baseline="-25000" dirty="0">
                <a:solidFill>
                  <a:srgbClr val="C00000"/>
                </a:solidFill>
                <a:latin typeface="宋体" charset="-122"/>
                <a:sym typeface="Symbol" pitchFamily="18" charset="2"/>
              </a:rPr>
              <a:t>T</a:t>
            </a:r>
            <a:r>
              <a:rPr lang="zh-CN" altLang="en-US" sz="2000" b="1" baseline="-25000" dirty="0" smtClean="0">
                <a:solidFill>
                  <a:srgbClr val="C00000"/>
                </a:solidFill>
                <a:latin typeface="宋体" charset="-122"/>
                <a:sym typeface="Symbol" pitchFamily="18" charset="2"/>
              </a:rPr>
              <a:t>，</a:t>
            </a:r>
            <a:r>
              <a:rPr lang="en-US" altLang="zh-CN" sz="2000" b="1" baseline="-25000" dirty="0" smtClean="0">
                <a:solidFill>
                  <a:srgbClr val="C00000"/>
                </a:solidFill>
                <a:latin typeface="宋体" charset="-122"/>
                <a:sym typeface="Symbol" pitchFamily="18" charset="2"/>
              </a:rPr>
              <a:t>V</a:t>
            </a:r>
            <a:r>
              <a:rPr lang="zh-CN" altLang="en-US" sz="2000" b="1" baseline="-25000" dirty="0" smtClean="0">
                <a:solidFill>
                  <a:srgbClr val="C00000"/>
                </a:solidFill>
                <a:latin typeface="宋体" charset="-122"/>
                <a:sym typeface="Symbol" pitchFamily="18" charset="2"/>
              </a:rPr>
              <a:t>） </a:t>
            </a:r>
            <a:r>
              <a:rPr lang="en-US" altLang="zh-CN" sz="2000" b="1" dirty="0" smtClean="0">
                <a:solidFill>
                  <a:srgbClr val="C00000"/>
                </a:solidFill>
                <a:latin typeface="宋体" charset="-122"/>
                <a:sym typeface="Symbol" pitchFamily="18" charset="2"/>
              </a:rPr>
              <a:t>=</a:t>
            </a:r>
            <a:r>
              <a:rPr lang="en-US" altLang="zh-CN" sz="2000" b="1" dirty="0" err="1">
                <a:solidFill>
                  <a:srgbClr val="C00000"/>
                </a:solidFill>
                <a:latin typeface="宋体" charset="-122"/>
                <a:sym typeface="Symbol" pitchFamily="18" charset="2"/>
              </a:rPr>
              <a:t>W</a:t>
            </a:r>
            <a:r>
              <a:rPr lang="en-US" altLang="zh-CN" sz="2000" b="1" baseline="-25000" dirty="0" err="1">
                <a:solidFill>
                  <a:srgbClr val="C00000"/>
                </a:solidFill>
                <a:latin typeface="宋体" charset="-122"/>
                <a:sym typeface="Symbol" pitchFamily="18" charset="2"/>
              </a:rPr>
              <a:t>r</a:t>
            </a:r>
            <a:r>
              <a:rPr lang="en-US" altLang="zh-CN" sz="2000" b="1" dirty="0" smtClean="0">
                <a:solidFill>
                  <a:srgbClr val="C00000"/>
                </a:solidFill>
                <a:latin typeface="宋体" charset="-122"/>
                <a:sym typeface="Symbol" pitchFamily="18" charset="2"/>
              </a:rPr>
              <a:t></a:t>
            </a:r>
            <a:r>
              <a:rPr lang="zh-CN" altLang="en-US" sz="2000" b="1" dirty="0" smtClean="0">
                <a:solidFill>
                  <a:srgbClr val="0000FF"/>
                </a:solidFill>
                <a:latin typeface="宋体" charset="-122"/>
                <a:sym typeface="Symbol" pitchFamily="18" charset="2"/>
              </a:rPr>
              <a:t>，</a:t>
            </a:r>
            <a:r>
              <a:rPr lang="zh-CN" altLang="en-US" sz="2000" b="1" dirty="0">
                <a:solidFill>
                  <a:srgbClr val="0000FF"/>
                </a:solidFill>
                <a:latin typeface="宋体" charset="-122"/>
                <a:sym typeface="Symbol" pitchFamily="18" charset="2"/>
              </a:rPr>
              <a:t>亥氏函数增量</a:t>
            </a:r>
            <a:r>
              <a:rPr lang="zh-CN" altLang="en-US" sz="2000" b="1" dirty="0" smtClean="0">
                <a:solidFill>
                  <a:srgbClr val="0000FF"/>
                </a:solidFill>
                <a:latin typeface="宋体" charset="-122"/>
                <a:sym typeface="Symbol" pitchFamily="18" charset="2"/>
              </a:rPr>
              <a:t>可</a:t>
            </a:r>
            <a:r>
              <a:rPr lang="zh-CN" altLang="en-US" sz="2000" b="1" dirty="0">
                <a:solidFill>
                  <a:srgbClr val="0000FF"/>
                </a:solidFill>
                <a:latin typeface="宋体" charset="-122"/>
                <a:sym typeface="Symbol" pitchFamily="18" charset="2"/>
              </a:rPr>
              <a:t>理解为</a:t>
            </a:r>
            <a:r>
              <a:rPr lang="zh-CN" altLang="en-US" sz="2000" b="1" dirty="0" smtClean="0">
                <a:solidFill>
                  <a:srgbClr val="0000FF"/>
                </a:solidFill>
                <a:latin typeface="宋体" charset="-122"/>
                <a:sym typeface="Symbol" pitchFamily="18" charset="2"/>
              </a:rPr>
              <a:t>恒温、恒容过程</a:t>
            </a:r>
            <a:r>
              <a:rPr lang="zh-CN" altLang="en-US" sz="2000" b="1" dirty="0">
                <a:solidFill>
                  <a:srgbClr val="0000FF"/>
                </a:solidFill>
                <a:latin typeface="宋体" charset="-122"/>
                <a:sym typeface="Symbol" pitchFamily="18" charset="2"/>
              </a:rPr>
              <a:t>中封闭系统</a:t>
            </a:r>
            <a:r>
              <a:rPr lang="zh-CN" altLang="en-US" sz="2000" b="1" dirty="0" smtClean="0">
                <a:solidFill>
                  <a:srgbClr val="0000FF"/>
                </a:solidFill>
                <a:latin typeface="宋体" charset="-122"/>
                <a:sym typeface="Symbol" pitchFamily="18" charset="2"/>
              </a:rPr>
              <a:t>做非体积功</a:t>
            </a:r>
            <a:r>
              <a:rPr lang="zh-CN" altLang="en-US" sz="2000" b="1" dirty="0">
                <a:solidFill>
                  <a:srgbClr val="0000FF"/>
                </a:solidFill>
                <a:latin typeface="宋体" charset="-122"/>
                <a:sym typeface="Symbol" pitchFamily="18" charset="2"/>
              </a:rPr>
              <a:t>的能力</a:t>
            </a:r>
            <a:endParaRPr lang="en-US" altLang="zh-CN" sz="2000" b="1" dirty="0">
              <a:solidFill>
                <a:srgbClr val="0000FF"/>
              </a:solidFill>
              <a:latin typeface="宋体" charset="-122"/>
              <a:sym typeface="Symbol" pitchFamily="18" charset="2"/>
            </a:endParaRPr>
          </a:p>
        </p:txBody>
      </p:sp>
      <p:sp>
        <p:nvSpPr>
          <p:cNvPr id="189444" name="矩形 5"/>
          <p:cNvSpPr>
            <a:spLocks noChangeArrowheads="1"/>
          </p:cNvSpPr>
          <p:nvPr/>
        </p:nvSpPr>
        <p:spPr bwMode="auto">
          <a:xfrm>
            <a:off x="266451" y="2564904"/>
            <a:ext cx="8298308" cy="3416320"/>
          </a:xfrm>
          <a:prstGeom prst="rect">
            <a:avLst/>
          </a:prstGeom>
          <a:noFill/>
          <a:ln w="9525">
            <a:noFill/>
            <a:miter lim="800000"/>
          </a:ln>
        </p:spPr>
        <p:txBody>
          <a:bodyPr wrap="square">
            <a:spAutoFit/>
          </a:bodyPr>
          <a:lstStyle/>
          <a:p>
            <a:pPr marL="6350" indent="-6350">
              <a:lnSpc>
                <a:spcPct val="135000"/>
              </a:lnSpc>
              <a:buFont typeface="Wingdings" charset="2"/>
              <a:buNone/>
            </a:pPr>
            <a:endParaRPr lang="en-US" altLang="zh-CN" sz="2000" b="1" dirty="0" smtClean="0">
              <a:latin typeface="宋体" charset="-122"/>
            </a:endParaRPr>
          </a:p>
          <a:p>
            <a:pPr marL="6350" indent="-6350">
              <a:lnSpc>
                <a:spcPct val="135000"/>
              </a:lnSpc>
              <a:buFont typeface="Wingdings" charset="2"/>
              <a:buNone/>
            </a:pPr>
            <a:r>
              <a:rPr lang="en-US" altLang="zh-CN" sz="2000" b="1" dirty="0" smtClean="0">
                <a:latin typeface="宋体" charset="-122"/>
              </a:rPr>
              <a:t>2</a:t>
            </a:r>
            <a:r>
              <a:rPr lang="en-US" altLang="zh-CN" sz="2000" b="1" dirty="0">
                <a:latin typeface="宋体" charset="-122"/>
              </a:rPr>
              <a:t>. </a:t>
            </a:r>
            <a:r>
              <a:rPr lang="en-US" altLang="zh-CN" sz="2000" b="1" dirty="0">
                <a:latin typeface="宋体" charset="-122"/>
                <a:sym typeface="Symbol" pitchFamily="18" charset="2"/>
              </a:rPr>
              <a:t>G</a:t>
            </a:r>
            <a:r>
              <a:rPr lang="zh-CN" altLang="en-US" sz="2000" b="1" dirty="0">
                <a:latin typeface="宋体" charset="-122"/>
                <a:sym typeface="Symbol" pitchFamily="18" charset="2"/>
              </a:rPr>
              <a:t>的物理意义</a:t>
            </a:r>
            <a:endParaRPr lang="zh-CN" altLang="en-US" sz="2000" b="1" dirty="0">
              <a:latin typeface="宋体" charset="-122"/>
              <a:sym typeface="Symbol" pitchFamily="18" charset="2"/>
            </a:endParaRPr>
          </a:p>
          <a:p>
            <a:pPr marL="6350" indent="-6350">
              <a:lnSpc>
                <a:spcPct val="135000"/>
              </a:lnSpc>
              <a:buFont typeface="Wingdings" charset="2"/>
              <a:buNone/>
            </a:pPr>
            <a:r>
              <a:rPr lang="en-US" altLang="zh-CN" sz="2000" b="1" dirty="0">
                <a:solidFill>
                  <a:srgbClr val="0000FF"/>
                </a:solidFill>
                <a:latin typeface="宋体" charset="-122"/>
                <a:sym typeface="Symbol" pitchFamily="18" charset="2"/>
              </a:rPr>
              <a:t>G</a:t>
            </a:r>
            <a:r>
              <a:rPr lang="zh-CN" altLang="en-US" sz="2000" b="1" dirty="0">
                <a:solidFill>
                  <a:srgbClr val="0000FF"/>
                </a:solidFill>
                <a:latin typeface="宋体" charset="-122"/>
                <a:sym typeface="Symbol" pitchFamily="18" charset="2"/>
              </a:rPr>
              <a:t>是人为定义的函数，本身没有物理意义  </a:t>
            </a:r>
            <a:r>
              <a:rPr lang="zh-CN" altLang="en-US" sz="2000" b="1" dirty="0">
                <a:latin typeface="宋体" charset="-122"/>
                <a:sym typeface="Symbol" pitchFamily="18" charset="2"/>
              </a:rPr>
              <a:t>特定过程</a:t>
            </a:r>
            <a:r>
              <a:rPr lang="en-US" altLang="zh-CN" sz="2000" b="1" dirty="0">
                <a:latin typeface="宋体" charset="-122"/>
                <a:sym typeface="Symbol" pitchFamily="18" charset="2"/>
              </a:rPr>
              <a:t>G</a:t>
            </a:r>
            <a:r>
              <a:rPr lang="zh-CN" altLang="en-US" sz="2000" b="1" dirty="0">
                <a:latin typeface="宋体" charset="-122"/>
                <a:sym typeface="Symbol" pitchFamily="18" charset="2"/>
              </a:rPr>
              <a:t>有物理意义</a:t>
            </a:r>
            <a:endParaRPr lang="zh-CN" altLang="en-US" sz="2000" b="1" dirty="0">
              <a:latin typeface="宋体" charset="-122"/>
              <a:sym typeface="Symbol" pitchFamily="18" charset="2"/>
            </a:endParaRPr>
          </a:p>
          <a:p>
            <a:pPr marL="6350" indent="-6350">
              <a:lnSpc>
                <a:spcPct val="135000"/>
              </a:lnSpc>
              <a:buFont typeface="Wingdings" charset="2"/>
              <a:buNone/>
            </a:pPr>
            <a:r>
              <a:rPr lang="zh-CN" altLang="en-US" sz="2000" b="1" dirty="0" smtClean="0">
                <a:solidFill>
                  <a:srgbClr val="0000FF"/>
                </a:solidFill>
                <a:latin typeface="宋体" charset="-122"/>
                <a:sym typeface="Symbol" pitchFamily="18" charset="2"/>
              </a:rPr>
              <a:t></a:t>
            </a:r>
            <a:r>
              <a:rPr lang="en-US" altLang="zh-CN" sz="2000" b="1" dirty="0" smtClean="0">
                <a:solidFill>
                  <a:srgbClr val="0000FF"/>
                </a:solidFill>
                <a:latin typeface="宋体" charset="-122"/>
                <a:sym typeface="Symbol" pitchFamily="18" charset="2"/>
              </a:rPr>
              <a:t>G</a:t>
            </a:r>
            <a:r>
              <a:rPr lang="zh-CN" altLang="en-US" sz="2000" b="1" baseline="-25000" dirty="0">
                <a:solidFill>
                  <a:srgbClr val="0000FF"/>
                </a:solidFill>
                <a:latin typeface="宋体" charset="-122"/>
                <a:sym typeface="Symbol" pitchFamily="18" charset="2"/>
              </a:rPr>
              <a:t> （</a:t>
            </a:r>
            <a:r>
              <a:rPr lang="en-US" altLang="zh-CN" sz="2000" b="1" baseline="-25000" dirty="0">
                <a:solidFill>
                  <a:srgbClr val="0000FF"/>
                </a:solidFill>
                <a:latin typeface="宋体" charset="-122"/>
                <a:sym typeface="Symbol" pitchFamily="18" charset="2"/>
              </a:rPr>
              <a:t>T</a:t>
            </a:r>
            <a:r>
              <a:rPr lang="zh-CN" altLang="en-US" sz="2000" b="1" baseline="-25000" dirty="0" smtClean="0">
                <a:solidFill>
                  <a:srgbClr val="0000FF"/>
                </a:solidFill>
                <a:latin typeface="宋体" charset="-122"/>
                <a:sym typeface="Symbol" pitchFamily="18" charset="2"/>
              </a:rPr>
              <a:t>，</a:t>
            </a:r>
            <a:r>
              <a:rPr lang="en-US" altLang="zh-CN" sz="2000" b="1" baseline="-25000" dirty="0" smtClean="0">
                <a:solidFill>
                  <a:srgbClr val="0000FF"/>
                </a:solidFill>
                <a:latin typeface="宋体" charset="-122"/>
                <a:sym typeface="Symbol" pitchFamily="18" charset="2"/>
              </a:rPr>
              <a:t>P</a:t>
            </a:r>
            <a:r>
              <a:rPr lang="zh-CN" altLang="en-US" sz="2000" b="1" baseline="-25000" dirty="0" smtClean="0">
                <a:solidFill>
                  <a:srgbClr val="0000FF"/>
                </a:solidFill>
                <a:latin typeface="宋体" charset="-122"/>
                <a:sym typeface="Symbol" pitchFamily="18" charset="2"/>
              </a:rPr>
              <a:t>） </a:t>
            </a:r>
            <a:r>
              <a:rPr lang="en-US" altLang="zh-CN" sz="2000" b="1" dirty="0" smtClean="0">
                <a:solidFill>
                  <a:srgbClr val="0000FF"/>
                </a:solidFill>
                <a:latin typeface="宋体" charset="-122"/>
                <a:sym typeface="Symbol" pitchFamily="18" charset="2"/>
              </a:rPr>
              <a:t>= H-T</a:t>
            </a:r>
            <a:r>
              <a:rPr lang="en-US" altLang="zh-CN" sz="2000" b="1" dirty="0">
                <a:solidFill>
                  <a:srgbClr val="0000FF"/>
                </a:solidFill>
                <a:latin typeface="宋体" charset="-122"/>
                <a:sym typeface="Symbol" pitchFamily="18" charset="2"/>
              </a:rPr>
              <a:t>S </a:t>
            </a:r>
            <a:r>
              <a:rPr lang="en-US" altLang="zh-CN" sz="2000" b="1" dirty="0" smtClean="0">
                <a:solidFill>
                  <a:srgbClr val="0000FF"/>
                </a:solidFill>
                <a:latin typeface="宋体" charset="-122"/>
                <a:sym typeface="Symbol" pitchFamily="18" charset="2"/>
              </a:rPr>
              <a:t>=</a:t>
            </a:r>
            <a:r>
              <a:rPr lang="en-US" altLang="zh-CN" sz="2000" b="1" dirty="0">
                <a:solidFill>
                  <a:srgbClr val="0000FF"/>
                </a:solidFill>
                <a:latin typeface="宋体" charset="-122"/>
                <a:sym typeface="Symbol" pitchFamily="18" charset="2"/>
              </a:rPr>
              <a:t></a:t>
            </a:r>
            <a:r>
              <a:rPr lang="en-US" altLang="zh-CN" sz="2000" b="1" dirty="0" smtClean="0">
                <a:solidFill>
                  <a:srgbClr val="0000FF"/>
                </a:solidFill>
                <a:latin typeface="宋体" charset="-122"/>
                <a:sym typeface="Symbol" pitchFamily="18" charset="2"/>
              </a:rPr>
              <a:t>U+</a:t>
            </a:r>
            <a:r>
              <a:rPr lang="en-US" altLang="zh-CN" sz="2000" b="1" dirty="0">
                <a:solidFill>
                  <a:srgbClr val="0000FF"/>
                </a:solidFill>
                <a:latin typeface="宋体" charset="-122"/>
                <a:sym typeface="Symbol" pitchFamily="18" charset="2"/>
              </a:rPr>
              <a:t> </a:t>
            </a:r>
            <a:r>
              <a:rPr lang="en-US" altLang="zh-CN" sz="2000" b="1" dirty="0" smtClean="0">
                <a:solidFill>
                  <a:srgbClr val="0000FF"/>
                </a:solidFill>
                <a:latin typeface="宋体" charset="-122"/>
                <a:sym typeface="Symbol" pitchFamily="18" charset="2"/>
              </a:rPr>
              <a:t> </a:t>
            </a:r>
            <a:r>
              <a:rPr lang="zh-CN" altLang="en-US" sz="2000" b="1" dirty="0" smtClean="0">
                <a:solidFill>
                  <a:srgbClr val="0000FF"/>
                </a:solidFill>
                <a:latin typeface="宋体" charset="-122"/>
                <a:sym typeface="Symbol" pitchFamily="18" charset="2"/>
              </a:rPr>
              <a:t>（</a:t>
            </a:r>
            <a:r>
              <a:rPr lang="en-US" altLang="zh-CN" sz="2000" b="1" dirty="0" smtClean="0">
                <a:solidFill>
                  <a:srgbClr val="0000FF"/>
                </a:solidFill>
                <a:latin typeface="宋体" charset="-122"/>
                <a:sym typeface="Symbol" pitchFamily="18" charset="2"/>
              </a:rPr>
              <a:t>PV</a:t>
            </a:r>
            <a:r>
              <a:rPr lang="zh-CN" altLang="en-US" sz="2000" b="1" dirty="0" smtClean="0">
                <a:solidFill>
                  <a:srgbClr val="0000FF"/>
                </a:solidFill>
                <a:latin typeface="宋体" charset="-122"/>
                <a:sym typeface="Symbol" pitchFamily="18" charset="2"/>
              </a:rPr>
              <a:t>）</a:t>
            </a:r>
            <a:r>
              <a:rPr lang="en-US" altLang="zh-CN" sz="2000" b="1" dirty="0" smtClean="0">
                <a:solidFill>
                  <a:srgbClr val="0000FF"/>
                </a:solidFill>
                <a:latin typeface="宋体" charset="-122"/>
                <a:sym typeface="Symbol" pitchFamily="18" charset="2"/>
              </a:rPr>
              <a:t>-</a:t>
            </a:r>
            <a:r>
              <a:rPr lang="en-US" altLang="zh-CN" sz="2000" b="1" dirty="0">
                <a:solidFill>
                  <a:srgbClr val="0000FF"/>
                </a:solidFill>
                <a:latin typeface="宋体" charset="-122"/>
                <a:sym typeface="Symbol" pitchFamily="18" charset="2"/>
              </a:rPr>
              <a:t>TS </a:t>
            </a:r>
            <a:r>
              <a:rPr lang="en-US" altLang="zh-CN" sz="2000" b="1" dirty="0" smtClean="0">
                <a:solidFill>
                  <a:srgbClr val="0000FF"/>
                </a:solidFill>
                <a:latin typeface="宋体" charset="-122"/>
                <a:sym typeface="Symbol" pitchFamily="18" charset="2"/>
              </a:rPr>
              <a:t> =</a:t>
            </a:r>
            <a:r>
              <a:rPr lang="en-US" altLang="zh-CN" sz="2000" b="1" dirty="0" err="1" smtClean="0">
                <a:solidFill>
                  <a:srgbClr val="0000FF"/>
                </a:solidFill>
                <a:latin typeface="宋体" charset="-122"/>
                <a:sym typeface="Symbol" pitchFamily="18" charset="2"/>
              </a:rPr>
              <a:t>Qr+W</a:t>
            </a:r>
            <a:r>
              <a:rPr lang="en-US" altLang="zh-CN" sz="2000" b="1" baseline="-25000" dirty="0" err="1" smtClean="0">
                <a:solidFill>
                  <a:srgbClr val="0000FF"/>
                </a:solidFill>
                <a:latin typeface="宋体" charset="-122"/>
                <a:sym typeface="Symbol" pitchFamily="18" charset="2"/>
              </a:rPr>
              <a:t>r</a:t>
            </a:r>
            <a:r>
              <a:rPr lang="en-US" altLang="zh-CN" sz="2000" b="1" dirty="0" err="1" smtClean="0">
                <a:solidFill>
                  <a:srgbClr val="0000FF"/>
                </a:solidFill>
                <a:latin typeface="宋体" charset="-122"/>
                <a:sym typeface="Symbol" pitchFamily="18" charset="2"/>
              </a:rPr>
              <a:t>+P</a:t>
            </a:r>
            <a:r>
              <a:rPr lang="zh-CN" altLang="en-US" sz="2000" b="1" dirty="0" smtClean="0">
                <a:solidFill>
                  <a:srgbClr val="0000FF"/>
                </a:solidFill>
                <a:latin typeface="宋体" charset="-122"/>
                <a:sym typeface="Symbol" pitchFamily="18" charset="2"/>
              </a:rPr>
              <a:t>（</a:t>
            </a:r>
            <a:r>
              <a:rPr lang="en-US" altLang="zh-CN" sz="2000" b="1" dirty="0" smtClean="0">
                <a:solidFill>
                  <a:srgbClr val="0000FF"/>
                </a:solidFill>
                <a:latin typeface="宋体" charset="-122"/>
                <a:sym typeface="Symbol" pitchFamily="18" charset="2"/>
              </a:rPr>
              <a:t>V</a:t>
            </a:r>
            <a:r>
              <a:rPr lang="zh-CN" altLang="en-US" sz="2000" b="1" dirty="0" smtClean="0">
                <a:solidFill>
                  <a:srgbClr val="0000FF"/>
                </a:solidFill>
                <a:latin typeface="宋体" charset="-122"/>
                <a:sym typeface="Symbol" pitchFamily="18" charset="2"/>
              </a:rPr>
              <a:t>）</a:t>
            </a:r>
            <a:r>
              <a:rPr lang="en-US" altLang="zh-CN" sz="2000" b="1" dirty="0" smtClean="0">
                <a:solidFill>
                  <a:srgbClr val="0000FF"/>
                </a:solidFill>
                <a:latin typeface="宋体" charset="-122"/>
                <a:sym typeface="Symbol" pitchFamily="18" charset="2"/>
              </a:rPr>
              <a:t>-</a:t>
            </a:r>
            <a:r>
              <a:rPr lang="en-US" altLang="zh-CN" sz="2000" b="1" dirty="0" err="1" smtClean="0">
                <a:solidFill>
                  <a:srgbClr val="0000FF"/>
                </a:solidFill>
                <a:latin typeface="宋体" charset="-122"/>
                <a:sym typeface="Symbol" pitchFamily="18" charset="2"/>
              </a:rPr>
              <a:t>Qr</a:t>
            </a:r>
            <a:r>
              <a:rPr lang="en-US" altLang="zh-CN" sz="2000" b="1" dirty="0" smtClean="0">
                <a:solidFill>
                  <a:srgbClr val="0000FF"/>
                </a:solidFill>
                <a:latin typeface="宋体" charset="-122"/>
                <a:sym typeface="Symbol" pitchFamily="18" charset="2"/>
              </a:rPr>
              <a:t>=</a:t>
            </a:r>
            <a:r>
              <a:rPr lang="en-US" altLang="zh-CN" sz="2000" b="1" dirty="0" err="1">
                <a:solidFill>
                  <a:srgbClr val="0000FF"/>
                </a:solidFill>
                <a:latin typeface="宋体" charset="-122"/>
                <a:sym typeface="Symbol" pitchFamily="18" charset="2"/>
              </a:rPr>
              <a:t>W</a:t>
            </a:r>
            <a:r>
              <a:rPr lang="en-US" altLang="zh-CN" sz="2000" b="1" baseline="-25000" dirty="0" err="1">
                <a:solidFill>
                  <a:srgbClr val="0000FF"/>
                </a:solidFill>
                <a:latin typeface="宋体" charset="-122"/>
                <a:sym typeface="Symbol" pitchFamily="18" charset="2"/>
              </a:rPr>
              <a:t>r</a:t>
            </a:r>
            <a:r>
              <a:rPr lang="en-US" altLang="zh-CN" sz="2000" b="1" dirty="0" smtClean="0">
                <a:solidFill>
                  <a:srgbClr val="0000FF"/>
                </a:solidFill>
                <a:latin typeface="宋体" charset="-122"/>
                <a:sym typeface="Symbol" pitchFamily="18" charset="2"/>
              </a:rPr>
              <a:t> </a:t>
            </a:r>
            <a:endParaRPr lang="en-US" altLang="zh-CN" sz="2000" b="1" dirty="0" smtClean="0">
              <a:solidFill>
                <a:srgbClr val="0000FF"/>
              </a:solidFill>
              <a:latin typeface="宋体" charset="-122"/>
              <a:sym typeface="Symbol" pitchFamily="18" charset="2"/>
            </a:endParaRPr>
          </a:p>
          <a:p>
            <a:pPr marL="6350" indent="-6350">
              <a:lnSpc>
                <a:spcPct val="135000"/>
              </a:lnSpc>
              <a:buFont typeface="Wingdings" charset="2"/>
              <a:buNone/>
            </a:pPr>
            <a:r>
              <a:rPr lang="zh-CN" altLang="en-US" sz="2000" b="1" dirty="0" smtClean="0">
                <a:solidFill>
                  <a:srgbClr val="0000FF"/>
                </a:solidFill>
                <a:latin typeface="宋体" charset="-122"/>
                <a:sym typeface="Symbol" pitchFamily="18" charset="2"/>
              </a:rPr>
              <a:t>所以</a:t>
            </a:r>
            <a:r>
              <a:rPr lang="zh-CN" altLang="en-US" sz="2000" b="1" dirty="0">
                <a:solidFill>
                  <a:srgbClr val="C00000"/>
                </a:solidFill>
                <a:latin typeface="宋体" charset="-122"/>
                <a:sym typeface="Symbol" pitchFamily="18" charset="2"/>
              </a:rPr>
              <a:t></a:t>
            </a:r>
            <a:r>
              <a:rPr lang="en-US" altLang="zh-CN" sz="2000" b="1" dirty="0" smtClean="0">
                <a:solidFill>
                  <a:srgbClr val="C00000"/>
                </a:solidFill>
                <a:latin typeface="宋体" charset="-122"/>
                <a:sym typeface="Symbol" pitchFamily="18" charset="2"/>
              </a:rPr>
              <a:t>G</a:t>
            </a:r>
            <a:r>
              <a:rPr lang="zh-CN" altLang="en-US" sz="2000" b="1" baseline="-25000" dirty="0" smtClean="0">
                <a:solidFill>
                  <a:srgbClr val="C00000"/>
                </a:solidFill>
                <a:latin typeface="宋体" charset="-122"/>
                <a:sym typeface="Symbol" pitchFamily="18" charset="2"/>
              </a:rPr>
              <a:t>（</a:t>
            </a:r>
            <a:r>
              <a:rPr lang="en-US" altLang="zh-CN" sz="2000" b="1" baseline="-25000" dirty="0" smtClean="0">
                <a:solidFill>
                  <a:srgbClr val="C00000"/>
                </a:solidFill>
                <a:latin typeface="宋体" charset="-122"/>
                <a:sym typeface="Symbol" pitchFamily="18" charset="2"/>
              </a:rPr>
              <a:t>T</a:t>
            </a:r>
            <a:r>
              <a:rPr lang="zh-CN" altLang="en-US" sz="2000" b="1" baseline="-25000" dirty="0" smtClean="0">
                <a:solidFill>
                  <a:srgbClr val="C00000"/>
                </a:solidFill>
                <a:latin typeface="宋体" charset="-122"/>
                <a:sym typeface="Symbol" pitchFamily="18" charset="2"/>
              </a:rPr>
              <a:t>，</a:t>
            </a:r>
            <a:r>
              <a:rPr lang="en-US" altLang="zh-CN" sz="2000" b="1" baseline="-25000" dirty="0" smtClean="0">
                <a:solidFill>
                  <a:srgbClr val="C00000"/>
                </a:solidFill>
                <a:latin typeface="宋体" charset="-122"/>
                <a:sym typeface="Symbol" pitchFamily="18" charset="2"/>
              </a:rPr>
              <a:t>P</a:t>
            </a:r>
            <a:r>
              <a:rPr lang="zh-CN" altLang="en-US" sz="2000" b="1" baseline="-25000" dirty="0" smtClean="0">
                <a:solidFill>
                  <a:srgbClr val="C00000"/>
                </a:solidFill>
                <a:latin typeface="宋体" charset="-122"/>
                <a:sym typeface="Symbol" pitchFamily="18" charset="2"/>
              </a:rPr>
              <a:t>）</a:t>
            </a:r>
            <a:r>
              <a:rPr lang="en-US" altLang="zh-CN" sz="2000" b="1" dirty="0">
                <a:solidFill>
                  <a:srgbClr val="C00000"/>
                </a:solidFill>
                <a:latin typeface="宋体" charset="-122"/>
                <a:sym typeface="Symbol" pitchFamily="18" charset="2"/>
              </a:rPr>
              <a:t> </a:t>
            </a:r>
            <a:r>
              <a:rPr lang="en-US" altLang="zh-CN" sz="2000" b="1" dirty="0" smtClean="0">
                <a:solidFill>
                  <a:srgbClr val="C00000"/>
                </a:solidFill>
                <a:latin typeface="宋体" charset="-122"/>
                <a:sym typeface="Symbol" pitchFamily="18" charset="2"/>
              </a:rPr>
              <a:t>=</a:t>
            </a:r>
            <a:r>
              <a:rPr lang="en-US" altLang="zh-CN" sz="2000" b="1" dirty="0" err="1" smtClean="0">
                <a:solidFill>
                  <a:srgbClr val="C00000"/>
                </a:solidFill>
                <a:latin typeface="宋体" charset="-122"/>
                <a:sym typeface="Symbol" pitchFamily="18" charset="2"/>
              </a:rPr>
              <a:t>W</a:t>
            </a:r>
            <a:r>
              <a:rPr lang="en-US" altLang="zh-CN" sz="2000" b="1" baseline="-25000" dirty="0" err="1" smtClean="0">
                <a:solidFill>
                  <a:srgbClr val="C00000"/>
                </a:solidFill>
                <a:latin typeface="宋体" charset="-122"/>
                <a:sym typeface="Symbol" pitchFamily="18" charset="2"/>
              </a:rPr>
              <a:t>r</a:t>
            </a:r>
            <a:r>
              <a:rPr lang="en-US" altLang="zh-CN" sz="2000" b="1" dirty="0" smtClean="0">
                <a:solidFill>
                  <a:srgbClr val="C00000"/>
                </a:solidFill>
                <a:latin typeface="宋体" charset="-122"/>
                <a:sym typeface="Symbol" pitchFamily="18" charset="2"/>
              </a:rPr>
              <a:t></a:t>
            </a:r>
            <a:r>
              <a:rPr lang="en-US" altLang="zh-CN" sz="2000" b="1" dirty="0" smtClean="0">
                <a:solidFill>
                  <a:srgbClr val="0000FF"/>
                </a:solidFill>
                <a:latin typeface="宋体" charset="-122"/>
                <a:sym typeface="Symbol" pitchFamily="18" charset="2"/>
              </a:rPr>
              <a:t>.</a:t>
            </a:r>
            <a:r>
              <a:rPr lang="zh-CN" altLang="en-US" sz="2000" b="1" dirty="0" smtClean="0">
                <a:solidFill>
                  <a:srgbClr val="0000FF"/>
                </a:solidFill>
                <a:latin typeface="宋体" charset="-122"/>
                <a:sym typeface="Symbol" pitchFamily="18" charset="2"/>
              </a:rPr>
              <a:t>吉氏函数的增量可理解为恒温恒压过程中封闭系统做非体积功的能力</a:t>
            </a:r>
            <a:endParaRPr lang="en-US" altLang="zh-CN" sz="2000" b="1" baseline="-25000" dirty="0">
              <a:solidFill>
                <a:srgbClr val="0000FF"/>
              </a:solidFill>
              <a:latin typeface="宋体" charset="-122"/>
              <a:sym typeface="Symbol" pitchFamily="18" charset="2"/>
            </a:endParaRPr>
          </a:p>
          <a:p>
            <a:pPr marL="6350" indent="-6350">
              <a:lnSpc>
                <a:spcPct val="135000"/>
              </a:lnSpc>
              <a:buFont typeface="Wingdings" charset="2"/>
              <a:buNone/>
            </a:pPr>
            <a:endParaRPr lang="en-US" altLang="zh-CN" sz="2000" b="1" dirty="0" smtClean="0">
              <a:solidFill>
                <a:srgbClr val="0000FF"/>
              </a:solidFill>
              <a:latin typeface="宋体" charset="-122"/>
              <a:sym typeface="Symbol" pitchFamily="18" charset="2"/>
            </a:endParaRPr>
          </a:p>
          <a:p>
            <a:pPr marL="6350" indent="-6350">
              <a:lnSpc>
                <a:spcPct val="135000"/>
              </a:lnSpc>
              <a:buFont typeface="Wingdings" charset="2"/>
              <a:buNone/>
            </a:pPr>
            <a:endParaRPr lang="en-US" altLang="zh-CN" sz="2000" b="1" dirty="0">
              <a:solidFill>
                <a:srgbClr val="0000FF"/>
              </a:solidFill>
              <a:latin typeface="宋体" charset="-122"/>
              <a:sym typeface="Symbol" pitchFamily="18" charset="2"/>
            </a:endParaRPr>
          </a:p>
        </p:txBody>
      </p:sp>
      <p:sp>
        <p:nvSpPr>
          <p:cNvPr id="189445" name="矩形 6"/>
          <p:cNvSpPr>
            <a:spLocks noChangeArrowheads="1"/>
          </p:cNvSpPr>
          <p:nvPr/>
        </p:nvSpPr>
        <p:spPr bwMode="auto">
          <a:xfrm>
            <a:off x="260769" y="5157192"/>
            <a:ext cx="8112555" cy="1292662"/>
          </a:xfrm>
          <a:prstGeom prst="rect">
            <a:avLst/>
          </a:prstGeom>
          <a:noFill/>
          <a:ln w="9525">
            <a:noFill/>
            <a:miter lim="800000"/>
          </a:ln>
        </p:spPr>
        <p:txBody>
          <a:bodyPr wrap="square">
            <a:spAutoFit/>
          </a:bodyPr>
          <a:lstStyle/>
          <a:p>
            <a:pPr marL="6350" indent="-6350">
              <a:lnSpc>
                <a:spcPct val="130000"/>
              </a:lnSpc>
              <a:buFont typeface="Wingdings" charset="2"/>
              <a:buNone/>
            </a:pPr>
            <a:r>
              <a:rPr lang="en-US" altLang="zh-CN" b="1" dirty="0">
                <a:latin typeface="宋体" charset="-122"/>
              </a:rPr>
              <a:t>3</a:t>
            </a:r>
            <a:r>
              <a:rPr lang="en-US" altLang="zh-CN" sz="2000" b="1" dirty="0">
                <a:latin typeface="宋体" charset="-122"/>
              </a:rPr>
              <a:t>. </a:t>
            </a:r>
            <a:r>
              <a:rPr lang="en-US" altLang="zh-CN" sz="2000" b="1" dirty="0">
                <a:latin typeface="宋体" charset="-122"/>
                <a:sym typeface="Symbol" pitchFamily="18" charset="2"/>
              </a:rPr>
              <a:t>H</a:t>
            </a:r>
            <a:r>
              <a:rPr lang="zh-CN" altLang="en-US" sz="2000" b="1" dirty="0">
                <a:latin typeface="宋体" charset="-122"/>
                <a:sym typeface="Symbol" pitchFamily="18" charset="2"/>
              </a:rPr>
              <a:t>的物理意义</a:t>
            </a:r>
            <a:endParaRPr lang="zh-CN" altLang="en-US" sz="2000" b="1" dirty="0">
              <a:latin typeface="宋体" charset="-122"/>
              <a:sym typeface="Symbol" pitchFamily="18" charset="2"/>
            </a:endParaRPr>
          </a:p>
          <a:p>
            <a:pPr marL="6350" indent="-6350">
              <a:lnSpc>
                <a:spcPct val="130000"/>
              </a:lnSpc>
              <a:buFont typeface="Wingdings" charset="2"/>
              <a:buNone/>
            </a:pPr>
            <a:r>
              <a:rPr lang="zh-CN" altLang="en-US" sz="2000" b="1" dirty="0" smtClean="0">
                <a:solidFill>
                  <a:srgbClr val="0000FF"/>
                </a:solidFill>
                <a:latin typeface="宋体" charset="-122"/>
                <a:sym typeface="Symbol" pitchFamily="18" charset="2"/>
              </a:rPr>
              <a:t>也</a:t>
            </a:r>
            <a:r>
              <a:rPr lang="zh-CN" altLang="en-US" sz="2000" b="1" dirty="0">
                <a:solidFill>
                  <a:srgbClr val="0000FF"/>
                </a:solidFill>
                <a:latin typeface="宋体" charset="-122"/>
                <a:sym typeface="Symbol" pitchFamily="18" charset="2"/>
              </a:rPr>
              <a:t>是人为定义的函数，本身没有物理意义  </a:t>
            </a:r>
            <a:r>
              <a:rPr lang="zh-CN" altLang="en-US" sz="2000" b="1" dirty="0">
                <a:latin typeface="宋体" charset="-122"/>
                <a:sym typeface="Symbol" pitchFamily="18" charset="2"/>
              </a:rPr>
              <a:t>特定过程</a:t>
            </a:r>
            <a:r>
              <a:rPr lang="en-US" altLang="zh-CN" sz="2000" b="1" dirty="0">
                <a:latin typeface="宋体" charset="-122"/>
                <a:sym typeface="Symbol" pitchFamily="18" charset="2"/>
              </a:rPr>
              <a:t>H</a:t>
            </a:r>
            <a:r>
              <a:rPr lang="zh-CN" altLang="en-US" sz="2000" b="1" dirty="0">
                <a:latin typeface="宋体" charset="-122"/>
                <a:sym typeface="Symbol" pitchFamily="18" charset="2"/>
              </a:rPr>
              <a:t>有物理意义    </a:t>
            </a:r>
            <a:r>
              <a:rPr lang="zh-CN" altLang="en-US" sz="2000" b="1" dirty="0">
                <a:solidFill>
                  <a:srgbClr val="0000FF"/>
                </a:solidFill>
                <a:latin typeface="宋体" charset="-122"/>
                <a:sym typeface="Symbol" pitchFamily="18" charset="2"/>
              </a:rPr>
              <a:t>恒压、</a:t>
            </a:r>
            <a:r>
              <a:rPr lang="en-US" altLang="zh-CN" sz="2000" b="1" dirty="0">
                <a:solidFill>
                  <a:srgbClr val="0000FF"/>
                </a:solidFill>
                <a:latin typeface="宋体" charset="-122"/>
                <a:sym typeface="Symbol" pitchFamily="18" charset="2"/>
              </a:rPr>
              <a:t>W=0</a:t>
            </a:r>
            <a:r>
              <a:rPr lang="zh-CN" altLang="en-US" sz="2000" b="1" dirty="0">
                <a:solidFill>
                  <a:srgbClr val="0000FF"/>
                </a:solidFill>
                <a:latin typeface="宋体" charset="-122"/>
                <a:sym typeface="Symbol" pitchFamily="18" charset="2"/>
              </a:rPr>
              <a:t>时：</a:t>
            </a:r>
            <a:r>
              <a:rPr lang="zh-CN" altLang="en-US" sz="2000" b="1" dirty="0">
                <a:solidFill>
                  <a:srgbClr val="C00000"/>
                </a:solidFill>
                <a:latin typeface="宋体" charset="-122"/>
                <a:sym typeface="Symbol" pitchFamily="18" charset="2"/>
              </a:rPr>
              <a:t></a:t>
            </a:r>
            <a:r>
              <a:rPr lang="en-US" altLang="zh-CN" sz="2000" b="1" dirty="0" smtClean="0">
                <a:solidFill>
                  <a:srgbClr val="C00000"/>
                </a:solidFill>
                <a:latin typeface="宋体" charset="-122"/>
                <a:sym typeface="Symbol" pitchFamily="18" charset="2"/>
              </a:rPr>
              <a:t>H=</a:t>
            </a:r>
            <a:r>
              <a:rPr lang="en-US" altLang="zh-CN" sz="2000" b="1" dirty="0" err="1" smtClean="0">
                <a:solidFill>
                  <a:srgbClr val="C00000"/>
                </a:solidFill>
                <a:latin typeface="宋体" charset="-122"/>
                <a:sym typeface="Symbol" pitchFamily="18" charset="2"/>
              </a:rPr>
              <a:t>Q</a:t>
            </a:r>
            <a:r>
              <a:rPr lang="en-US" altLang="zh-CN" sz="2000" b="1" baseline="-25000" dirty="0" err="1" smtClean="0">
                <a:solidFill>
                  <a:srgbClr val="C00000"/>
                </a:solidFill>
                <a:latin typeface="宋体" charset="-122"/>
                <a:sym typeface="Symbol" pitchFamily="18" charset="2"/>
              </a:rPr>
              <a:t>p</a:t>
            </a:r>
            <a:endParaRPr lang="en-US" altLang="zh-CN" sz="2000" b="1" dirty="0">
              <a:solidFill>
                <a:srgbClr val="C00000"/>
              </a:solidFill>
              <a:latin typeface="宋体" charset="-122"/>
              <a:sym typeface="Symbol" pitchFamily="18" charset="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88640"/>
            <a:ext cx="8686800" cy="838200"/>
          </a:xfrm>
        </p:spPr>
        <p:txBody>
          <a:bodyPr/>
          <a:lstStyle/>
          <a:p>
            <a:r>
              <a:rPr lang="zh-CN" altLang="en-US" dirty="0" smtClean="0"/>
              <a:t>        关于判据的总结</a:t>
            </a:r>
            <a:endParaRPr lang="zh-CN" altLang="en-US" dirty="0"/>
          </a:p>
        </p:txBody>
      </p:sp>
      <p:sp>
        <p:nvSpPr>
          <p:cNvPr id="4" name="Rectangle 2"/>
          <p:cNvSpPr>
            <a:spLocks noGrp="1" noChangeArrowheads="1"/>
          </p:cNvSpPr>
          <p:nvPr>
            <p:ph idx="1"/>
          </p:nvPr>
        </p:nvSpPr>
        <p:spPr>
          <a:xfrm>
            <a:off x="179512" y="1052736"/>
            <a:ext cx="8686800" cy="5760640"/>
          </a:xfrm>
        </p:spPr>
        <p:txBody>
          <a:bodyPr/>
          <a:lstStyle/>
          <a:p>
            <a:pPr marL="0" indent="0" eaLnBrk="1" hangingPunct="1">
              <a:buNone/>
            </a:pPr>
            <a:r>
              <a:rPr lang="en-US" altLang="zh-CN" dirty="0" smtClean="0">
                <a:solidFill>
                  <a:srgbClr val="FF0000"/>
                </a:solidFill>
              </a:rPr>
              <a:t> S</a:t>
            </a:r>
            <a:r>
              <a:rPr lang="zh-CN" altLang="en-US" dirty="0" smtClean="0">
                <a:solidFill>
                  <a:srgbClr val="FF0000"/>
                </a:solidFill>
              </a:rPr>
              <a:t>判据：</a:t>
            </a:r>
            <a:endParaRPr lang="zh-CN" altLang="en-US" dirty="0" smtClean="0">
              <a:solidFill>
                <a:srgbClr val="FF0000"/>
              </a:solidFill>
            </a:endParaRPr>
          </a:p>
        </p:txBody>
      </p:sp>
      <p:sp>
        <p:nvSpPr>
          <p:cNvPr id="5" name="Text Box 4"/>
          <p:cNvSpPr txBox="1">
            <a:spLocks noChangeArrowheads="1"/>
          </p:cNvSpPr>
          <p:nvPr/>
        </p:nvSpPr>
        <p:spPr bwMode="auto">
          <a:xfrm>
            <a:off x="251520" y="1556792"/>
            <a:ext cx="3505200" cy="4699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lnSpc>
                <a:spcPct val="110000"/>
              </a:lnSpc>
            </a:pPr>
            <a:r>
              <a:rPr kumimoji="1" lang="zh-CN" altLang="zh-CN" sz="2800" b="0" dirty="0">
                <a:ea typeface="隶书" pitchFamily="49" charset="-122"/>
              </a:rPr>
              <a:t>根据</a:t>
            </a:r>
            <a:r>
              <a:rPr kumimoji="1" lang="zh-CN" altLang="zh-CN" sz="2800" b="0" i="1" dirty="0">
                <a:ea typeface="隶书" pitchFamily="49" charset="-122"/>
              </a:rPr>
              <a:t> </a:t>
            </a:r>
            <a:r>
              <a:rPr kumimoji="1" lang="en-US" altLang="zh-CN" sz="2800" b="0" dirty="0" err="1">
                <a:ea typeface="隶书" pitchFamily="49" charset="-122"/>
              </a:rPr>
              <a:t>Clausius</a:t>
            </a:r>
            <a:r>
              <a:rPr kumimoji="1" lang="zh-CN" altLang="en-US" sz="2800" b="0" dirty="0">
                <a:ea typeface="隶书" pitchFamily="49" charset="-122"/>
              </a:rPr>
              <a:t>不等式</a:t>
            </a:r>
            <a:endParaRPr kumimoji="1" lang="zh-CN" altLang="en-US" sz="2800" b="0" dirty="0">
              <a:latin typeface="隶书" pitchFamily="49" charset="-122"/>
              <a:ea typeface="隶书" pitchFamily="49" charset="-122"/>
            </a:endParaRPr>
          </a:p>
        </p:txBody>
      </p:sp>
      <p:graphicFrame>
        <p:nvGraphicFramePr>
          <p:cNvPr id="6" name="对象 5"/>
          <p:cNvGraphicFramePr>
            <a:graphicFrameLocks noChangeAspect="1"/>
          </p:cNvGraphicFramePr>
          <p:nvPr/>
        </p:nvGraphicFramePr>
        <p:xfrm>
          <a:off x="4560888" y="1219200"/>
          <a:ext cx="1379537" cy="946150"/>
        </p:xfrm>
        <a:graphic>
          <a:graphicData uri="http://schemas.openxmlformats.org/presentationml/2006/ole">
            <mc:AlternateContent xmlns:mc="http://schemas.openxmlformats.org/markup-compatibility/2006">
              <mc:Choice xmlns:v="urn:schemas-microsoft-com:vml" Requires="v">
                <p:oleObj spid="_x0000_s215212" name="Equation" r:id="rId1" imgW="0" imgH="0" progId="Equation.DSMT4">
                  <p:embed/>
                </p:oleObj>
              </mc:Choice>
              <mc:Fallback>
                <p:oleObj name="Equation" r:id="rId1" imgW="0" imgH="0" progId="Equation.DSMT4">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0888" y="1219200"/>
                        <a:ext cx="137953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9"/>
          <p:cNvSpPr txBox="1">
            <a:spLocks noChangeArrowheads="1"/>
          </p:cNvSpPr>
          <p:nvPr/>
        </p:nvSpPr>
        <p:spPr bwMode="auto">
          <a:xfrm>
            <a:off x="323528" y="2007075"/>
            <a:ext cx="2317750" cy="4699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lnSpc>
                <a:spcPct val="110000"/>
              </a:lnSpc>
            </a:pPr>
            <a:r>
              <a:rPr kumimoji="1" lang="zh-CN" altLang="zh-CN" sz="2800" b="0" dirty="0">
                <a:ea typeface="隶书" pitchFamily="49" charset="-122"/>
              </a:rPr>
              <a:t>对绝热系统</a:t>
            </a:r>
            <a:endParaRPr kumimoji="1" lang="zh-CN" altLang="en-US" sz="2800" b="0" dirty="0">
              <a:latin typeface="隶书" pitchFamily="49" charset="-122"/>
              <a:ea typeface="隶书" pitchFamily="49" charset="-122"/>
            </a:endParaRPr>
          </a:p>
        </p:txBody>
      </p:sp>
      <p:graphicFrame>
        <p:nvGraphicFramePr>
          <p:cNvPr id="9" name="对象 8"/>
          <p:cNvGraphicFramePr>
            <a:graphicFrameLocks noChangeAspect="1"/>
          </p:cNvGraphicFramePr>
          <p:nvPr/>
        </p:nvGraphicFramePr>
        <p:xfrm>
          <a:off x="4355976" y="2007075"/>
          <a:ext cx="581025" cy="427038"/>
        </p:xfrm>
        <a:graphic>
          <a:graphicData uri="http://schemas.openxmlformats.org/presentationml/2006/ole">
            <mc:AlternateContent xmlns:mc="http://schemas.openxmlformats.org/markup-compatibility/2006">
              <mc:Choice xmlns:v="urn:schemas-microsoft-com:vml" Requires="v">
                <p:oleObj spid="_x0000_s215213" name="Equation" r:id="rId3" imgW="0" imgH="0" progId="Equation.DSMT4">
                  <p:embed/>
                </p:oleObj>
              </mc:Choice>
              <mc:Fallback>
                <p:oleObj name="Equation" r:id="rId3" imgW="0" imgH="0"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2007075"/>
                        <a:ext cx="58102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对象 9"/>
          <p:cNvGraphicFramePr>
            <a:graphicFrameLocks noChangeAspect="1"/>
          </p:cNvGraphicFramePr>
          <p:nvPr/>
        </p:nvGraphicFramePr>
        <p:xfrm>
          <a:off x="4355976" y="2636912"/>
          <a:ext cx="581025" cy="427038"/>
        </p:xfrm>
        <a:graphic>
          <a:graphicData uri="http://schemas.openxmlformats.org/presentationml/2006/ole">
            <mc:AlternateContent xmlns:mc="http://schemas.openxmlformats.org/markup-compatibility/2006">
              <mc:Choice xmlns:v="urn:schemas-microsoft-com:vml" Requires="v">
                <p:oleObj spid="_x0000_s215214" name="Equation" r:id="rId5" imgW="0" imgH="0" progId="Equation.DSMT4">
                  <p:embed/>
                </p:oleObj>
              </mc:Choice>
              <mc:Fallback>
                <p:oleObj name="Equation" r:id="rId5" imgW="0" imgH="0" progId="Equation.DSMT4">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5976" y="2636912"/>
                        <a:ext cx="58102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Text Box 13"/>
          <p:cNvSpPr txBox="1">
            <a:spLocks noChangeArrowheads="1"/>
          </p:cNvSpPr>
          <p:nvPr/>
        </p:nvSpPr>
        <p:spPr bwMode="auto">
          <a:xfrm>
            <a:off x="6753224" y="994817"/>
            <a:ext cx="1250950" cy="56197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lnSpc>
                <a:spcPct val="110000"/>
              </a:lnSpc>
            </a:pPr>
            <a:r>
              <a:rPr kumimoji="1" lang="zh-CN" altLang="en-US" sz="2800" b="0" dirty="0">
                <a:latin typeface="隶书" pitchFamily="49" charset="-122"/>
                <a:ea typeface="隶书" pitchFamily="49" charset="-122"/>
              </a:rPr>
              <a:t>不可逆</a:t>
            </a:r>
            <a:endParaRPr kumimoji="1" lang="zh-CN" altLang="en-US" sz="2800" b="0" dirty="0">
              <a:latin typeface="隶书" pitchFamily="49" charset="-122"/>
              <a:ea typeface="隶书" pitchFamily="49" charset="-122"/>
            </a:endParaRPr>
          </a:p>
        </p:txBody>
      </p:sp>
      <p:sp>
        <p:nvSpPr>
          <p:cNvPr id="13" name="Text Box 7"/>
          <p:cNvSpPr txBox="1">
            <a:spLocks noChangeArrowheads="1"/>
          </p:cNvSpPr>
          <p:nvPr/>
        </p:nvSpPr>
        <p:spPr bwMode="auto">
          <a:xfrm>
            <a:off x="251520" y="3356992"/>
            <a:ext cx="2317750" cy="56197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lnSpc>
                <a:spcPct val="110000"/>
              </a:lnSpc>
            </a:pPr>
            <a:r>
              <a:rPr kumimoji="1" lang="zh-CN" altLang="en-US" sz="2800" b="0" dirty="0">
                <a:latin typeface="隶书" pitchFamily="49" charset="-122"/>
                <a:ea typeface="隶书" pitchFamily="49" charset="-122"/>
              </a:rPr>
              <a:t>对于隔离系统</a:t>
            </a:r>
            <a:endParaRPr kumimoji="1" lang="zh-CN" altLang="en-US" sz="2800" b="0" dirty="0">
              <a:latin typeface="隶书" pitchFamily="49" charset="-122"/>
              <a:ea typeface="隶书" pitchFamily="49" charset="-122"/>
            </a:endParaRPr>
          </a:p>
        </p:txBody>
      </p:sp>
      <p:graphicFrame>
        <p:nvGraphicFramePr>
          <p:cNvPr id="15" name="对象 14"/>
          <p:cNvGraphicFramePr>
            <a:graphicFrameLocks noChangeAspect="1"/>
          </p:cNvGraphicFramePr>
          <p:nvPr/>
        </p:nvGraphicFramePr>
        <p:xfrm>
          <a:off x="4594225" y="3210941"/>
          <a:ext cx="581025" cy="427038"/>
        </p:xfrm>
        <a:graphic>
          <a:graphicData uri="http://schemas.openxmlformats.org/presentationml/2006/ole">
            <mc:AlternateContent xmlns:mc="http://schemas.openxmlformats.org/markup-compatibility/2006">
              <mc:Choice xmlns:v="urn:schemas-microsoft-com:vml" Requires="v">
                <p:oleObj spid="_x0000_s215215" name="Equation" r:id="rId7" imgW="0" imgH="0" progId="Equation.DSMT4">
                  <p:embed/>
                </p:oleObj>
              </mc:Choice>
              <mc:Fallback>
                <p:oleObj name="Equation" r:id="rId7" imgW="0" imgH="0" progId="Equation.DSMT4">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4225" y="3210941"/>
                        <a:ext cx="58102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对象 15"/>
          <p:cNvGraphicFramePr>
            <a:graphicFrameLocks noChangeAspect="1"/>
          </p:cNvGraphicFramePr>
          <p:nvPr/>
        </p:nvGraphicFramePr>
        <p:xfrm>
          <a:off x="4594225" y="3705448"/>
          <a:ext cx="581025" cy="427038"/>
        </p:xfrm>
        <a:graphic>
          <a:graphicData uri="http://schemas.openxmlformats.org/presentationml/2006/ole">
            <mc:AlternateContent xmlns:mc="http://schemas.openxmlformats.org/markup-compatibility/2006">
              <mc:Choice xmlns:v="urn:schemas-microsoft-com:vml" Requires="v">
                <p:oleObj spid="_x0000_s215216" name="Equation" r:id="rId8" imgW="0" imgH="0" progId="Equation.DSMT4">
                  <p:embed/>
                </p:oleObj>
              </mc:Choice>
              <mc:Fallback>
                <p:oleObj name="Equation" r:id="rId8" imgW="0" imgH="0" progId="Equation.DSMT4">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94225" y="3705448"/>
                        <a:ext cx="58102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Text Box 18"/>
          <p:cNvSpPr txBox="1">
            <a:spLocks noChangeArrowheads="1"/>
          </p:cNvSpPr>
          <p:nvPr/>
        </p:nvSpPr>
        <p:spPr bwMode="auto">
          <a:xfrm>
            <a:off x="5539581" y="3076004"/>
            <a:ext cx="3028950" cy="56197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lnSpc>
                <a:spcPct val="110000"/>
              </a:lnSpc>
            </a:pPr>
            <a:r>
              <a:rPr kumimoji="1" lang="zh-CN" altLang="en-US" sz="2800" b="0" dirty="0">
                <a:latin typeface="隶书" pitchFamily="49" charset="-122"/>
                <a:ea typeface="隶书" pitchFamily="49" charset="-122"/>
              </a:rPr>
              <a:t>不可逆，自发过程</a:t>
            </a:r>
            <a:endParaRPr kumimoji="1" lang="zh-CN" altLang="en-US" sz="2800" b="0" dirty="0">
              <a:latin typeface="隶书" pitchFamily="49" charset="-122"/>
              <a:ea typeface="隶书" pitchFamily="49" charset="-122"/>
            </a:endParaRPr>
          </a:p>
        </p:txBody>
      </p:sp>
      <p:sp>
        <p:nvSpPr>
          <p:cNvPr id="19" name="Text Box 20"/>
          <p:cNvSpPr txBox="1">
            <a:spLocks noChangeArrowheads="1"/>
          </p:cNvSpPr>
          <p:nvPr/>
        </p:nvSpPr>
        <p:spPr bwMode="auto">
          <a:xfrm>
            <a:off x="5539581" y="3661112"/>
            <a:ext cx="3678237" cy="56197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lnSpc>
                <a:spcPct val="110000"/>
              </a:lnSpc>
            </a:pPr>
            <a:r>
              <a:rPr kumimoji="1" lang="zh-CN" altLang="en-US" sz="2800" b="0" dirty="0">
                <a:latin typeface="隶书" pitchFamily="49" charset="-122"/>
                <a:ea typeface="隶书" pitchFamily="49" charset="-122"/>
              </a:rPr>
              <a:t>可逆，</a:t>
            </a:r>
            <a:r>
              <a:rPr kumimoji="1" lang="zh-CN" altLang="en-US" sz="2800" b="0" dirty="0" smtClean="0">
                <a:latin typeface="隶书" pitchFamily="49" charset="-122"/>
                <a:ea typeface="隶书" pitchFamily="49" charset="-122"/>
              </a:rPr>
              <a:t>系统达</a:t>
            </a:r>
            <a:r>
              <a:rPr kumimoji="1" lang="zh-CN" altLang="en-US" sz="2800" b="0" dirty="0">
                <a:latin typeface="隶书" pitchFamily="49" charset="-122"/>
                <a:ea typeface="隶书" pitchFamily="49" charset="-122"/>
              </a:rPr>
              <a:t>平衡</a:t>
            </a:r>
            <a:endParaRPr kumimoji="1" lang="zh-CN" altLang="en-US" sz="2800" b="0" dirty="0">
              <a:latin typeface="隶书" pitchFamily="49" charset="-122"/>
              <a:ea typeface="隶书" pitchFamily="49" charset="-122"/>
            </a:endParaRPr>
          </a:p>
        </p:txBody>
      </p:sp>
      <p:sp>
        <p:nvSpPr>
          <p:cNvPr id="20" name="AutoShape 1058"/>
          <p:cNvSpPr>
            <a:spLocks noChangeArrowheads="1"/>
          </p:cNvSpPr>
          <p:nvPr/>
        </p:nvSpPr>
        <p:spPr bwMode="auto">
          <a:xfrm>
            <a:off x="251520" y="476672"/>
            <a:ext cx="563644" cy="576064"/>
          </a:xfrm>
          <a:prstGeom prst="star16">
            <a:avLst>
              <a:gd name="adj" fmla="val 26486"/>
            </a:avLst>
          </a:prstGeom>
          <a:solidFill>
            <a:srgbClr val="00B050"/>
          </a:solidFill>
          <a:ln>
            <a:noFill/>
          </a:ln>
        </p:spPr>
        <p:txBody>
          <a:bodyPr wrap="none" anchor="ctr"/>
          <a:lstStyle>
            <a:lvl1pPr algn="l" eaLnBrk="0" hangingPunct="0">
              <a:spcBef>
                <a:spcPct val="20000"/>
              </a:spcBef>
              <a:buClr>
                <a:schemeClr val="folHlink"/>
              </a:buClr>
              <a:buSzPct val="90000"/>
              <a:buFont typeface="Wingdings" charset="2"/>
              <a:buChar char="n"/>
              <a:defRPr sz="2800">
                <a:solidFill>
                  <a:schemeClr val="tx1"/>
                </a:solidFill>
                <a:latin typeface="Arial" charset="0"/>
                <a:ea typeface="宋体" charset="-122"/>
              </a:defRPr>
            </a:lvl1pPr>
            <a:lvl2pPr marL="742950" indent="-285750" algn="l" eaLnBrk="0" hangingPunct="0">
              <a:spcBef>
                <a:spcPct val="20000"/>
              </a:spcBef>
              <a:buClr>
                <a:schemeClr val="accent1"/>
              </a:buClr>
              <a:buSzPct val="75000"/>
              <a:buFont typeface="Wingdings" charset="2"/>
              <a:buChar char="n"/>
              <a:defRPr sz="2600">
                <a:solidFill>
                  <a:schemeClr val="tx1"/>
                </a:solidFill>
                <a:latin typeface="Arial" charset="0"/>
                <a:ea typeface="宋体" charset="-122"/>
              </a:defRPr>
            </a:lvl2pPr>
            <a:lvl3pPr marL="1143000" indent="-228600" algn="l" eaLnBrk="0" hangingPunct="0">
              <a:spcBef>
                <a:spcPct val="20000"/>
              </a:spcBef>
              <a:buClr>
                <a:schemeClr val="folHlink"/>
              </a:buClr>
              <a:buSzPct val="55000"/>
              <a:buFont typeface="Wingdings" charset="2"/>
              <a:buChar char="n"/>
              <a:defRPr sz="2300">
                <a:solidFill>
                  <a:schemeClr val="tx1"/>
                </a:solidFill>
                <a:latin typeface="Arial" charset="0"/>
                <a:ea typeface="宋体" charset="-122"/>
              </a:defRPr>
            </a:lvl3pPr>
            <a:lvl4pPr marL="1600200" indent="-228600" algn="l" eaLnBrk="0" hangingPunct="0">
              <a:spcBef>
                <a:spcPct val="20000"/>
              </a:spcBef>
              <a:buClr>
                <a:schemeClr val="accent1"/>
              </a:buClr>
              <a:buFont typeface="Wingdings" charset="2"/>
              <a:buChar char="§"/>
              <a:defRPr sz="2000">
                <a:solidFill>
                  <a:schemeClr val="tx1"/>
                </a:solidFill>
                <a:latin typeface="Arial" charset="0"/>
                <a:ea typeface="宋体" charset="-122"/>
              </a:defRPr>
            </a:lvl4pPr>
            <a:lvl5pPr marL="2057400" indent="-228600" algn="l" eaLnBrk="0" hangingPunct="0">
              <a:spcBef>
                <a:spcPct val="20000"/>
              </a:spcBef>
              <a:buClr>
                <a:schemeClr val="accent1"/>
              </a:buClr>
              <a:buFont typeface="Wingdings"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宋体" charset="-122"/>
              </a:defRPr>
            </a:lvl9pPr>
          </a:lstStyle>
          <a:p>
            <a:pPr eaLnBrk="1" hangingPunct="1">
              <a:spcBef>
                <a:spcPct val="0"/>
              </a:spcBef>
              <a:buClrTx/>
              <a:buSzTx/>
              <a:buFontTx/>
              <a:buNone/>
            </a:pPr>
            <a:endParaRPr kumimoji="1" lang="zh-CN" altLang="zh-CN" sz="2400">
              <a:solidFill>
                <a:srgbClr val="0000FF"/>
              </a:solidFill>
              <a:latin typeface="华文行楷" pitchFamily="2" charset="-122"/>
              <a:ea typeface="华文行楷" pitchFamily="2" charset="-122"/>
              <a:sym typeface="Symbol" pitchFamily="18" charset="2"/>
            </a:endParaRPr>
          </a:p>
        </p:txBody>
      </p:sp>
      <p:sp>
        <p:nvSpPr>
          <p:cNvPr id="21" name="Text Box 6"/>
          <p:cNvSpPr txBox="1">
            <a:spLocks noChangeArrowheads="1"/>
          </p:cNvSpPr>
          <p:nvPr/>
        </p:nvSpPr>
        <p:spPr bwMode="auto">
          <a:xfrm>
            <a:off x="179512" y="4149080"/>
            <a:ext cx="8856984" cy="142192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bIns="0">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eaLnBrk="1" hangingPunct="1">
              <a:lnSpc>
                <a:spcPct val="110000"/>
              </a:lnSpc>
            </a:pPr>
            <a:r>
              <a:rPr kumimoji="1" lang="zh-CN" altLang="en-US" sz="2800" b="0" dirty="0" smtClean="0">
                <a:solidFill>
                  <a:srgbClr val="FF0000"/>
                </a:solidFill>
                <a:latin typeface="隶书" pitchFamily="49" charset="-122"/>
                <a:ea typeface="隶书" pitchFamily="49" charset="-122"/>
              </a:rPr>
              <a:t>用</a:t>
            </a:r>
            <a:r>
              <a:rPr kumimoji="1" lang="zh-CN" altLang="en-US" sz="2800" b="0" dirty="0">
                <a:solidFill>
                  <a:srgbClr val="FF0000"/>
                </a:solidFill>
                <a:latin typeface="隶书" pitchFamily="49" charset="-122"/>
                <a:ea typeface="隶书" pitchFamily="49" charset="-122"/>
              </a:rPr>
              <a:t>熵判据判断过程是否为自发过程，一定要用隔离系统的熵变</a:t>
            </a:r>
            <a:r>
              <a:rPr kumimoji="1" lang="zh-CN" altLang="en-US" sz="2800" b="0" dirty="0" smtClean="0">
                <a:solidFill>
                  <a:srgbClr val="FF0000"/>
                </a:solidFill>
                <a:latin typeface="隶书" pitchFamily="49" charset="-122"/>
                <a:ea typeface="隶书" pitchFamily="49" charset="-122"/>
              </a:rPr>
              <a:t>。</a:t>
            </a:r>
            <a:r>
              <a:rPr lang="en-US" altLang="zh-CN" sz="2800" dirty="0">
                <a:solidFill>
                  <a:srgbClr val="FF0000"/>
                </a:solidFill>
              </a:rPr>
              <a:t> </a:t>
            </a:r>
            <a:endParaRPr lang="en-US" altLang="zh-CN" sz="2800" dirty="0" smtClean="0">
              <a:solidFill>
                <a:srgbClr val="FF0000"/>
              </a:solidFill>
            </a:endParaRPr>
          </a:p>
          <a:p>
            <a:pPr eaLnBrk="1" hangingPunct="1">
              <a:lnSpc>
                <a:spcPct val="110000"/>
              </a:lnSpc>
            </a:pPr>
            <a:r>
              <a:rPr lang="en-US" altLang="zh-CN" sz="2800" dirty="0" smtClean="0">
                <a:solidFill>
                  <a:srgbClr val="0000FF"/>
                </a:solidFill>
              </a:rPr>
              <a:t>A</a:t>
            </a:r>
            <a:r>
              <a:rPr lang="zh-CN" altLang="en-US" sz="2800" dirty="0" smtClean="0">
                <a:solidFill>
                  <a:srgbClr val="0000FF"/>
                </a:solidFill>
              </a:rPr>
              <a:t>、</a:t>
            </a:r>
            <a:r>
              <a:rPr lang="en-US" altLang="zh-CN" sz="2800" dirty="0" smtClean="0">
                <a:solidFill>
                  <a:srgbClr val="0000FF"/>
                </a:solidFill>
              </a:rPr>
              <a:t>G</a:t>
            </a:r>
            <a:r>
              <a:rPr lang="zh-CN" altLang="en-US" sz="2800" dirty="0" smtClean="0">
                <a:solidFill>
                  <a:srgbClr val="0000FF"/>
                </a:solidFill>
              </a:rPr>
              <a:t>判据：</a:t>
            </a:r>
            <a:endParaRPr kumimoji="1" lang="zh-CN" altLang="en-US" sz="2800" b="0" dirty="0">
              <a:solidFill>
                <a:srgbClr val="0000FF"/>
              </a:solidFill>
              <a:latin typeface="隶书" pitchFamily="49" charset="-122"/>
              <a:ea typeface="隶书" pitchFamily="49" charset="-122"/>
            </a:endParaRPr>
          </a:p>
        </p:txBody>
      </p:sp>
      <p:graphicFrame>
        <p:nvGraphicFramePr>
          <p:cNvPr id="22" name="对象 21"/>
          <p:cNvGraphicFramePr>
            <a:graphicFrameLocks noChangeAspect="1"/>
          </p:cNvGraphicFramePr>
          <p:nvPr/>
        </p:nvGraphicFramePr>
        <p:xfrm>
          <a:off x="213541" y="6116448"/>
          <a:ext cx="1439862" cy="595313"/>
        </p:xfrm>
        <a:graphic>
          <a:graphicData uri="http://schemas.openxmlformats.org/presentationml/2006/ole">
            <mc:AlternateContent xmlns:mc="http://schemas.openxmlformats.org/markup-compatibility/2006">
              <mc:Choice xmlns:v="urn:schemas-microsoft-com:vml" Requires="v">
                <p:oleObj spid="_x0000_s215217" name="Equation" r:id="rId9" imgW="0" imgH="0" progId="Equation.DSMT4">
                  <p:embed/>
                </p:oleObj>
              </mc:Choice>
              <mc:Fallback>
                <p:oleObj name="Equation" r:id="rId9" imgW="0" imgH="0" progId="Equation.DSMT4">
                  <p:embed/>
                  <p:pic>
                    <p:nvPicPr>
                      <p:cNvPr id="0" name="Object 4"/>
                      <p:cNvPicPr>
                        <a:picLocks noChangeAspect="1" noChangeArrowheads="1"/>
                      </p:cNvPicPr>
                      <p:nvPr/>
                    </p:nvPicPr>
                    <p:blipFill>
                      <a:blip/>
                      <a:srcRect/>
                      <a:stretch>
                        <a:fillRect/>
                      </a:stretch>
                    </p:blipFill>
                    <p:spPr bwMode="auto">
                      <a:xfrm>
                        <a:off x="213541" y="6116448"/>
                        <a:ext cx="1439862"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Rectangle 6"/>
          <p:cNvSpPr>
            <a:spLocks noChangeArrowheads="1"/>
          </p:cNvSpPr>
          <p:nvPr/>
        </p:nvSpPr>
        <p:spPr bwMode="auto">
          <a:xfrm>
            <a:off x="1763687" y="6083187"/>
            <a:ext cx="443102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r>
              <a:rPr kumimoji="1" lang="en-US" altLang="zh-CN" sz="2800" dirty="0">
                <a:latin typeface="Garamond" pitchFamily="18" charset="0"/>
                <a:ea typeface="黑体" pitchFamily="2" charset="-122"/>
              </a:rPr>
              <a:t>(&lt; </a:t>
            </a:r>
            <a:r>
              <a:rPr kumimoji="1" lang="zh-CN" altLang="en-US" sz="2800" dirty="0" smtClean="0">
                <a:latin typeface="Garamond" pitchFamily="18" charset="0"/>
                <a:ea typeface="黑体" pitchFamily="2" charset="-122"/>
              </a:rPr>
              <a:t>不可逆，</a:t>
            </a:r>
            <a:r>
              <a:rPr kumimoji="1" lang="zh-CN" altLang="zh-CN" sz="2800" dirty="0" smtClean="0">
                <a:latin typeface="Garamond" pitchFamily="18" charset="0"/>
                <a:ea typeface="黑体" pitchFamily="2" charset="-122"/>
              </a:rPr>
              <a:t>自发</a:t>
            </a:r>
            <a:r>
              <a:rPr kumimoji="1" lang="zh-CN" altLang="zh-CN" sz="2800" dirty="0">
                <a:latin typeface="Garamond" pitchFamily="18" charset="0"/>
                <a:ea typeface="黑体" pitchFamily="2" charset="-122"/>
              </a:rPr>
              <a:t>，=  平衡</a:t>
            </a:r>
            <a:r>
              <a:rPr kumimoji="1" lang="en-US" altLang="zh-CN" sz="2800" dirty="0">
                <a:latin typeface="Garamond" pitchFamily="18" charset="0"/>
                <a:ea typeface="黑体" pitchFamily="2" charset="-122"/>
              </a:rPr>
              <a:t>)</a:t>
            </a:r>
            <a:endParaRPr kumimoji="1" lang="en-US" altLang="zh-CN" sz="2800" dirty="0">
              <a:latin typeface="Garamond" pitchFamily="18" charset="0"/>
              <a:ea typeface="黑体" pitchFamily="2" charset="-122"/>
            </a:endParaRPr>
          </a:p>
        </p:txBody>
      </p:sp>
      <p:graphicFrame>
        <p:nvGraphicFramePr>
          <p:cNvPr id="24" name="对象 23"/>
          <p:cNvGraphicFramePr>
            <a:graphicFrameLocks noChangeAspect="1"/>
          </p:cNvGraphicFramePr>
          <p:nvPr/>
        </p:nvGraphicFramePr>
        <p:xfrm>
          <a:off x="323528" y="5590283"/>
          <a:ext cx="1376362" cy="563562"/>
        </p:xfrm>
        <a:graphic>
          <a:graphicData uri="http://schemas.openxmlformats.org/presentationml/2006/ole">
            <mc:AlternateContent xmlns:mc="http://schemas.openxmlformats.org/markup-compatibility/2006">
              <mc:Choice xmlns:v="urn:schemas-microsoft-com:vml" Requires="v">
                <p:oleObj spid="_x0000_s215218" name="Equation" r:id="rId10" imgW="0" imgH="0" progId="Equation.DSMT4">
                  <p:embed/>
                </p:oleObj>
              </mc:Choice>
              <mc:Fallback>
                <p:oleObj name="Equation" r:id="rId10" imgW="0" imgH="0" progId="Equation.DSMT4">
                  <p:embed/>
                  <p:pic>
                    <p:nvPicPr>
                      <p:cNvPr id="0" name="Object 5"/>
                      <p:cNvPicPr>
                        <a:picLocks noChangeAspect="1" noChangeArrowheads="1"/>
                      </p:cNvPicPr>
                      <p:nvPr/>
                    </p:nvPicPr>
                    <p:blipFill>
                      <a:blip/>
                      <a:srcRect/>
                      <a:stretch>
                        <a:fillRect/>
                      </a:stretch>
                    </p:blipFill>
                    <p:spPr bwMode="auto">
                      <a:xfrm>
                        <a:off x="323528" y="5590283"/>
                        <a:ext cx="1376362" cy="5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 name="Rectangle 6"/>
          <p:cNvSpPr>
            <a:spLocks noChangeArrowheads="1"/>
          </p:cNvSpPr>
          <p:nvPr/>
        </p:nvSpPr>
        <p:spPr bwMode="auto">
          <a:xfrm>
            <a:off x="1814260" y="5559967"/>
            <a:ext cx="443102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r>
              <a:rPr kumimoji="1" lang="en-US" altLang="zh-CN" sz="2800" dirty="0">
                <a:latin typeface="Garamond" pitchFamily="18" charset="0"/>
                <a:ea typeface="黑体" pitchFamily="2" charset="-122"/>
              </a:rPr>
              <a:t>(&lt; </a:t>
            </a:r>
            <a:r>
              <a:rPr kumimoji="1" lang="zh-CN" altLang="en-US" sz="2800" dirty="0" smtClean="0">
                <a:latin typeface="Garamond" pitchFamily="18" charset="0"/>
                <a:ea typeface="黑体" pitchFamily="2" charset="-122"/>
              </a:rPr>
              <a:t>不可逆，</a:t>
            </a:r>
            <a:r>
              <a:rPr kumimoji="1" lang="zh-CN" altLang="zh-CN" sz="2800" dirty="0" smtClean="0">
                <a:latin typeface="Garamond" pitchFamily="18" charset="0"/>
                <a:ea typeface="黑体" pitchFamily="2" charset="-122"/>
              </a:rPr>
              <a:t>自发</a:t>
            </a:r>
            <a:r>
              <a:rPr kumimoji="1" lang="zh-CN" altLang="zh-CN" sz="2800" dirty="0">
                <a:latin typeface="Garamond" pitchFamily="18" charset="0"/>
                <a:ea typeface="黑体" pitchFamily="2" charset="-122"/>
              </a:rPr>
              <a:t>，=  平衡</a:t>
            </a:r>
            <a:r>
              <a:rPr kumimoji="1" lang="en-US" altLang="zh-CN" sz="2800" dirty="0">
                <a:latin typeface="Garamond" pitchFamily="18" charset="0"/>
                <a:ea typeface="黑体" pitchFamily="2" charset="-122"/>
              </a:rPr>
              <a:t>)</a:t>
            </a:r>
            <a:endParaRPr kumimoji="1" lang="en-US" altLang="zh-CN" sz="2800" dirty="0">
              <a:latin typeface="Garamond" pitchFamily="18" charset="0"/>
              <a:ea typeface="黑体" pitchFamily="2" charset="-122"/>
            </a:endParaRPr>
          </a:p>
        </p:txBody>
      </p:sp>
      <p:sp>
        <p:nvSpPr>
          <p:cNvPr id="26" name="Rectangle 8"/>
          <p:cNvSpPr>
            <a:spLocks noChangeArrowheads="1"/>
          </p:cNvSpPr>
          <p:nvPr/>
        </p:nvSpPr>
        <p:spPr bwMode="auto">
          <a:xfrm>
            <a:off x="6138653" y="5636911"/>
            <a:ext cx="30992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r>
              <a:rPr kumimoji="1" lang="zh-CN" altLang="en-US" dirty="0">
                <a:latin typeface="Garamond" pitchFamily="18" charset="0"/>
                <a:ea typeface="黑体" pitchFamily="2" charset="-122"/>
              </a:rPr>
              <a:t>恒温，恒容，不做非体积功</a:t>
            </a:r>
            <a:endParaRPr kumimoji="1" lang="zh-CN" altLang="en-US" dirty="0">
              <a:latin typeface="Garamond" pitchFamily="18" charset="0"/>
              <a:ea typeface="黑体" pitchFamily="2" charset="-122"/>
            </a:endParaRPr>
          </a:p>
        </p:txBody>
      </p:sp>
      <p:sp>
        <p:nvSpPr>
          <p:cNvPr id="27" name="Rectangle 7"/>
          <p:cNvSpPr>
            <a:spLocks noChangeArrowheads="1"/>
          </p:cNvSpPr>
          <p:nvPr/>
        </p:nvSpPr>
        <p:spPr bwMode="auto">
          <a:xfrm>
            <a:off x="6112573" y="6164579"/>
            <a:ext cx="29239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r>
              <a:rPr kumimoji="1" lang="zh-CN" altLang="en-US" dirty="0">
                <a:latin typeface="Garamond" pitchFamily="18" charset="0"/>
                <a:ea typeface="黑体" pitchFamily="2" charset="-122"/>
              </a:rPr>
              <a:t>恒温，恒压，不做非</a:t>
            </a:r>
            <a:r>
              <a:rPr kumimoji="1" lang="zh-CN" altLang="en-US" dirty="0" smtClean="0">
                <a:latin typeface="Garamond" pitchFamily="18" charset="0"/>
                <a:ea typeface="黑体" pitchFamily="2" charset="-122"/>
              </a:rPr>
              <a:t>体功</a:t>
            </a:r>
            <a:endParaRPr kumimoji="1" lang="zh-CN" altLang="en-US" dirty="0">
              <a:latin typeface="Garamond" pitchFamily="18" charset="0"/>
              <a:ea typeface="黑体" pitchFamily="2" charset="-122"/>
            </a:endParaRPr>
          </a:p>
        </p:txBody>
      </p:sp>
      <p:sp>
        <p:nvSpPr>
          <p:cNvPr id="28" name="Text Box 13"/>
          <p:cNvSpPr txBox="1">
            <a:spLocks noChangeArrowheads="1"/>
          </p:cNvSpPr>
          <p:nvPr/>
        </p:nvSpPr>
        <p:spPr bwMode="auto">
          <a:xfrm>
            <a:off x="6927293" y="1498666"/>
            <a:ext cx="902811" cy="50840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lnSpc>
                <a:spcPct val="110000"/>
              </a:lnSpc>
            </a:pPr>
            <a:r>
              <a:rPr kumimoji="1" lang="zh-CN" altLang="en-US" sz="2800" b="0" dirty="0" smtClean="0">
                <a:latin typeface="隶书" pitchFamily="49" charset="-122"/>
                <a:ea typeface="隶书" pitchFamily="49" charset="-122"/>
              </a:rPr>
              <a:t>可逆</a:t>
            </a:r>
            <a:endParaRPr kumimoji="1" lang="zh-CN" altLang="en-US" sz="2800" b="0" dirty="0">
              <a:latin typeface="隶书" pitchFamily="49" charset="-122"/>
              <a:ea typeface="隶书" pitchFamily="49" charset="-122"/>
            </a:endParaRPr>
          </a:p>
        </p:txBody>
      </p:sp>
      <p:sp>
        <p:nvSpPr>
          <p:cNvPr id="29" name="Text Box 13"/>
          <p:cNvSpPr txBox="1">
            <a:spLocks noChangeArrowheads="1"/>
          </p:cNvSpPr>
          <p:nvPr/>
        </p:nvSpPr>
        <p:spPr bwMode="auto">
          <a:xfrm>
            <a:off x="5487098" y="2007075"/>
            <a:ext cx="3647152" cy="50840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lnSpc>
                <a:spcPct val="110000"/>
              </a:lnSpc>
            </a:pPr>
            <a:r>
              <a:rPr kumimoji="1" lang="zh-CN" altLang="en-US" sz="2800" b="0" dirty="0">
                <a:latin typeface="隶书" pitchFamily="49" charset="-122"/>
                <a:ea typeface="隶书" pitchFamily="49" charset="-122"/>
              </a:rPr>
              <a:t>不</a:t>
            </a:r>
            <a:r>
              <a:rPr kumimoji="1" lang="zh-CN" altLang="en-US" sz="2800" b="0" dirty="0" smtClean="0">
                <a:latin typeface="隶书" pitchFamily="49" charset="-122"/>
                <a:ea typeface="隶书" pitchFamily="49" charset="-122"/>
              </a:rPr>
              <a:t>可逆   </a:t>
            </a:r>
            <a:r>
              <a:rPr kumimoji="1" lang="zh-CN" altLang="en-US" b="0" dirty="0" smtClean="0">
                <a:solidFill>
                  <a:srgbClr val="C00000"/>
                </a:solidFill>
                <a:latin typeface="隶书" pitchFamily="49" charset="-122"/>
                <a:ea typeface="隶书" pitchFamily="49" charset="-122"/>
              </a:rPr>
              <a:t>注意：不一定自发</a:t>
            </a:r>
            <a:endParaRPr kumimoji="1" lang="zh-CN" altLang="en-US" b="0" dirty="0">
              <a:solidFill>
                <a:srgbClr val="C00000"/>
              </a:solidFill>
              <a:latin typeface="隶书" pitchFamily="49" charset="-122"/>
              <a:ea typeface="隶书" pitchFamily="49" charset="-122"/>
            </a:endParaRPr>
          </a:p>
        </p:txBody>
      </p:sp>
      <p:sp>
        <p:nvSpPr>
          <p:cNvPr id="30" name="Text Box 13"/>
          <p:cNvSpPr txBox="1">
            <a:spLocks noChangeArrowheads="1"/>
          </p:cNvSpPr>
          <p:nvPr/>
        </p:nvSpPr>
        <p:spPr bwMode="auto">
          <a:xfrm>
            <a:off x="5539581" y="2476975"/>
            <a:ext cx="902811" cy="50840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lnSpc>
                <a:spcPct val="110000"/>
              </a:lnSpc>
            </a:pPr>
            <a:r>
              <a:rPr kumimoji="1" lang="zh-CN" altLang="en-US" sz="2800" b="0" dirty="0" smtClean="0">
                <a:latin typeface="隶书" pitchFamily="49" charset="-122"/>
                <a:ea typeface="隶书" pitchFamily="49" charset="-122"/>
              </a:rPr>
              <a:t>可逆</a:t>
            </a:r>
            <a:endParaRPr kumimoji="1" lang="zh-CN" altLang="en-US" sz="2800" b="0" dirty="0">
              <a:latin typeface="隶书" pitchFamily="49" charset="-122"/>
              <a:ea typeface="隶书" pitchFamily="49" charset="-122"/>
            </a:endParaRPr>
          </a:p>
        </p:txBody>
      </p:sp>
      <p:sp>
        <p:nvSpPr>
          <p:cNvPr id="3" name="矩形 2"/>
          <p:cNvSpPr/>
          <p:nvPr/>
        </p:nvSpPr>
        <p:spPr>
          <a:xfrm>
            <a:off x="6245281" y="1158334"/>
            <a:ext cx="333746" cy="400110"/>
          </a:xfrm>
          <a:prstGeom prst="rect">
            <a:avLst/>
          </a:prstGeom>
        </p:spPr>
        <p:txBody>
          <a:bodyPr wrap="none">
            <a:spAutoFit/>
          </a:bodyPr>
          <a:lstStyle/>
          <a:p>
            <a:r>
              <a:rPr lang="en-US" altLang="zh-CN" sz="2000" dirty="0">
                <a:solidFill>
                  <a:srgbClr val="FF3300"/>
                </a:solidFill>
                <a:cs typeface="Times New Roman" pitchFamily="18" charset="0"/>
              </a:rPr>
              <a:t>&gt;</a:t>
            </a:r>
            <a:endParaRPr lang="zh-CN" altLang="en-US" sz="2000" dirty="0"/>
          </a:p>
        </p:txBody>
      </p:sp>
      <p:sp>
        <p:nvSpPr>
          <p:cNvPr id="31" name="矩形 30"/>
          <p:cNvSpPr/>
          <p:nvPr/>
        </p:nvSpPr>
        <p:spPr>
          <a:xfrm>
            <a:off x="6275519" y="1610789"/>
            <a:ext cx="333746" cy="400110"/>
          </a:xfrm>
          <a:prstGeom prst="rect">
            <a:avLst/>
          </a:prstGeom>
        </p:spPr>
        <p:txBody>
          <a:bodyPr wrap="none">
            <a:spAutoFit/>
          </a:bodyPr>
          <a:lstStyle/>
          <a:p>
            <a:r>
              <a:rPr lang="en-US" altLang="zh-CN" sz="2000" dirty="0">
                <a:solidFill>
                  <a:srgbClr val="FF3300"/>
                </a:solidFill>
                <a:cs typeface="Times New Roman" pitchFamily="18" charset="0"/>
              </a:rPr>
              <a:t>=</a:t>
            </a:r>
            <a:endParaRPr lang="zh-CN" altLang="en-US" sz="2000" dirty="0"/>
          </a:p>
        </p:txBody>
      </p:sp>
      <p:sp>
        <p:nvSpPr>
          <p:cNvPr id="32" name="AutoShape 1058"/>
          <p:cNvSpPr>
            <a:spLocks noChangeArrowheads="1"/>
          </p:cNvSpPr>
          <p:nvPr/>
        </p:nvSpPr>
        <p:spPr bwMode="auto">
          <a:xfrm>
            <a:off x="6928672" y="2203272"/>
            <a:ext cx="195719" cy="288032"/>
          </a:xfrm>
          <a:prstGeom prst="star16">
            <a:avLst>
              <a:gd name="adj" fmla="val 26486"/>
            </a:avLst>
          </a:prstGeom>
          <a:solidFill>
            <a:srgbClr val="00B050"/>
          </a:solidFill>
          <a:ln>
            <a:noFill/>
          </a:ln>
        </p:spPr>
        <p:txBody>
          <a:bodyPr wrap="none" anchor="ctr"/>
          <a:lstStyle>
            <a:lvl1pPr algn="l" eaLnBrk="0" hangingPunct="0">
              <a:spcBef>
                <a:spcPct val="20000"/>
              </a:spcBef>
              <a:buClr>
                <a:schemeClr val="folHlink"/>
              </a:buClr>
              <a:buSzPct val="90000"/>
              <a:buFont typeface="Wingdings" charset="2"/>
              <a:buChar char="n"/>
              <a:defRPr sz="2800">
                <a:solidFill>
                  <a:schemeClr val="tx1"/>
                </a:solidFill>
                <a:latin typeface="Arial" charset="0"/>
                <a:ea typeface="宋体" charset="-122"/>
              </a:defRPr>
            </a:lvl1pPr>
            <a:lvl2pPr marL="742950" indent="-285750" algn="l" eaLnBrk="0" hangingPunct="0">
              <a:spcBef>
                <a:spcPct val="20000"/>
              </a:spcBef>
              <a:buClr>
                <a:schemeClr val="accent1"/>
              </a:buClr>
              <a:buSzPct val="75000"/>
              <a:buFont typeface="Wingdings" charset="2"/>
              <a:buChar char="n"/>
              <a:defRPr sz="2600">
                <a:solidFill>
                  <a:schemeClr val="tx1"/>
                </a:solidFill>
                <a:latin typeface="Arial" charset="0"/>
                <a:ea typeface="宋体" charset="-122"/>
              </a:defRPr>
            </a:lvl2pPr>
            <a:lvl3pPr marL="1143000" indent="-228600" algn="l" eaLnBrk="0" hangingPunct="0">
              <a:spcBef>
                <a:spcPct val="20000"/>
              </a:spcBef>
              <a:buClr>
                <a:schemeClr val="folHlink"/>
              </a:buClr>
              <a:buSzPct val="55000"/>
              <a:buFont typeface="Wingdings" charset="2"/>
              <a:buChar char="n"/>
              <a:defRPr sz="2300">
                <a:solidFill>
                  <a:schemeClr val="tx1"/>
                </a:solidFill>
                <a:latin typeface="Arial" charset="0"/>
                <a:ea typeface="宋体" charset="-122"/>
              </a:defRPr>
            </a:lvl3pPr>
            <a:lvl4pPr marL="1600200" indent="-228600" algn="l" eaLnBrk="0" hangingPunct="0">
              <a:spcBef>
                <a:spcPct val="20000"/>
              </a:spcBef>
              <a:buClr>
                <a:schemeClr val="accent1"/>
              </a:buClr>
              <a:buFont typeface="Wingdings" charset="2"/>
              <a:buChar char="§"/>
              <a:defRPr sz="2000">
                <a:solidFill>
                  <a:schemeClr val="tx1"/>
                </a:solidFill>
                <a:latin typeface="Arial" charset="0"/>
                <a:ea typeface="宋体" charset="-122"/>
              </a:defRPr>
            </a:lvl4pPr>
            <a:lvl5pPr marL="2057400" indent="-228600" algn="l" eaLnBrk="0" hangingPunct="0">
              <a:spcBef>
                <a:spcPct val="20000"/>
              </a:spcBef>
              <a:buClr>
                <a:schemeClr val="accent1"/>
              </a:buClr>
              <a:buFont typeface="Wingdings"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宋体" charset="-122"/>
              </a:defRPr>
            </a:lvl9pPr>
          </a:lstStyle>
          <a:p>
            <a:pPr eaLnBrk="1" hangingPunct="1">
              <a:spcBef>
                <a:spcPct val="0"/>
              </a:spcBef>
              <a:buClrTx/>
              <a:buSzTx/>
              <a:buFontTx/>
              <a:buNone/>
            </a:pPr>
            <a:endParaRPr kumimoji="1" lang="zh-CN" altLang="zh-CN" sz="2400">
              <a:solidFill>
                <a:srgbClr val="0000FF"/>
              </a:solidFill>
              <a:latin typeface="华文行楷" pitchFamily="2" charset="-122"/>
              <a:ea typeface="华文行楷" pitchFamily="2" charset="-122"/>
              <a:sym typeface="Symbol" pitchFamily="18" charset="2"/>
            </a:endParaRPr>
          </a:p>
        </p:txBody>
      </p:sp>
      <p:sp>
        <p:nvSpPr>
          <p:cNvPr id="33" name="Rectangle 12"/>
          <p:cNvSpPr>
            <a:spLocks noChangeArrowheads="1"/>
          </p:cNvSpPr>
          <p:nvPr/>
        </p:nvSpPr>
        <p:spPr bwMode="auto">
          <a:xfrm>
            <a:off x="3051756" y="3231157"/>
            <a:ext cx="1409927" cy="584775"/>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9525">
            <a:solidFill>
              <a:srgbClr val="FF0000"/>
            </a:solidFill>
            <a:miter lim="800000"/>
          </a:ln>
          <a:effectLst/>
        </p:spPr>
        <p:txBody>
          <a:bodyPr wrap="square">
            <a:spAutoFit/>
          </a:bodyPr>
          <a:lstStyle/>
          <a:p>
            <a:pPr algn="ctr">
              <a:defRPr/>
            </a:pPr>
            <a:r>
              <a:rPr lang="en-US" altLang="zh-CN" sz="3200" dirty="0" err="1">
                <a:sym typeface="Symbol" pitchFamily="18" charset="2"/>
              </a:rPr>
              <a:t>d</a:t>
            </a:r>
            <a:r>
              <a:rPr lang="en-US" altLang="zh-CN" sz="3200" dirty="0" err="1" smtClean="0">
                <a:sym typeface="Symbol" pitchFamily="18" charset="2"/>
              </a:rPr>
              <a:t>S</a:t>
            </a:r>
            <a:r>
              <a:rPr lang="en-US" altLang="zh-CN" sz="3200" dirty="0">
                <a:sym typeface="Symbol" pitchFamily="18" charset="2"/>
              </a:rPr>
              <a:t>(</a:t>
            </a:r>
            <a:r>
              <a:rPr lang="zh-CN" altLang="en-US" sz="3200" dirty="0" smtClean="0"/>
              <a:t>隔</a:t>
            </a:r>
            <a:r>
              <a:rPr lang="en-US" altLang="zh-CN" sz="3200" dirty="0">
                <a:sym typeface="Symbol" pitchFamily="18" charset="2"/>
              </a:rPr>
              <a:t>)</a:t>
            </a:r>
            <a:endParaRPr lang="en-US" altLang="zh-CN" sz="3200" dirty="0">
              <a:sym typeface="Symbol" pitchFamily="18" charset="2"/>
            </a:endParaRPr>
          </a:p>
        </p:txBody>
      </p:sp>
      <p:sp>
        <p:nvSpPr>
          <p:cNvPr id="34" name="Rectangle 12"/>
          <p:cNvSpPr>
            <a:spLocks noChangeArrowheads="1"/>
          </p:cNvSpPr>
          <p:nvPr/>
        </p:nvSpPr>
        <p:spPr bwMode="auto">
          <a:xfrm>
            <a:off x="3491880" y="2007075"/>
            <a:ext cx="840904" cy="584775"/>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9525">
            <a:solidFill>
              <a:srgbClr val="FF0000"/>
            </a:solidFill>
            <a:miter lim="800000"/>
          </a:ln>
          <a:effectLst/>
        </p:spPr>
        <p:txBody>
          <a:bodyPr wrap="square">
            <a:spAutoFit/>
          </a:bodyPr>
          <a:lstStyle/>
          <a:p>
            <a:pPr algn="ctr">
              <a:defRPr/>
            </a:pPr>
            <a:r>
              <a:rPr lang="en-US" altLang="zh-CN" sz="3200" dirty="0" err="1" smtClean="0">
                <a:sym typeface="Symbol" pitchFamily="18" charset="2"/>
              </a:rPr>
              <a:t>dS</a:t>
            </a:r>
            <a:endParaRPr lang="en-US" altLang="zh-CN" sz="3200" dirty="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wipe(left)">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wipe(left)">
                                      <p:cBhvr>
                                        <p:cTn id="62" dur="500"/>
                                        <p:tgtEl>
                                          <p:spTgt spid="2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500"/>
                                        <p:tgtEl>
                                          <p:spTgt spid="2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wipe(left)">
                                      <p:cBhvr>
                                        <p:cTn id="72" dur="500"/>
                                        <p:tgtEl>
                                          <p:spTgt spid="2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wipe(left)">
                                      <p:cBhvr>
                                        <p:cTn id="77" dur="5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wipe(left)">
                                      <p:cBhvr>
                                        <p:cTn id="82" dur="500"/>
                                        <p:tgtEl>
                                          <p:spTgt spid="25"/>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wipe(left)">
                                      <p:cBhvr>
                                        <p:cTn id="87" dur="500"/>
                                        <p:tgtEl>
                                          <p:spTgt spid="26"/>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wipe(left)">
                                      <p:cBhvr>
                                        <p:cTn id="92" dur="500"/>
                                        <p:tgtEl>
                                          <p:spTgt spid="27"/>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28"/>
                                        </p:tgtEl>
                                        <p:attrNameLst>
                                          <p:attrName>style.visibility</p:attrName>
                                        </p:attrNameLst>
                                      </p:cBhvr>
                                      <p:to>
                                        <p:strVal val="visible"/>
                                      </p:to>
                                    </p:set>
                                    <p:animEffect transition="in" filter="wipe(left)">
                                      <p:cBhvr>
                                        <p:cTn id="97" dur="500"/>
                                        <p:tgtEl>
                                          <p:spTgt spid="28"/>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29"/>
                                        </p:tgtEl>
                                        <p:attrNameLst>
                                          <p:attrName>style.visibility</p:attrName>
                                        </p:attrNameLst>
                                      </p:cBhvr>
                                      <p:to>
                                        <p:strVal val="visible"/>
                                      </p:to>
                                    </p:set>
                                    <p:animEffect transition="in" filter="wipe(left)">
                                      <p:cBhvr>
                                        <p:cTn id="102" dur="500"/>
                                        <p:tgtEl>
                                          <p:spTgt spid="29"/>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30"/>
                                        </p:tgtEl>
                                        <p:attrNameLst>
                                          <p:attrName>style.visibility</p:attrName>
                                        </p:attrNameLst>
                                      </p:cBhvr>
                                      <p:to>
                                        <p:strVal val="visible"/>
                                      </p:to>
                                    </p:set>
                                    <p:animEffect transition="in" filter="wipe(left)">
                                      <p:cBhvr>
                                        <p:cTn id="107" dur="500"/>
                                        <p:tgtEl>
                                          <p:spTgt spid="30"/>
                                        </p:tgtEl>
                                      </p:cBhvr>
                                    </p:animEffect>
                                  </p:childTnLst>
                                </p:cTn>
                              </p:par>
                            </p:childTnLst>
                          </p:cTn>
                        </p:par>
                      </p:childTnLst>
                    </p:cTn>
                  </p:par>
                  <p:par>
                    <p:cTn id="108" fill="hold">
                      <p:stCondLst>
                        <p:cond delay="indefinite"/>
                      </p:stCondLst>
                      <p:childTnLst>
                        <p:par>
                          <p:cTn id="109" fill="hold">
                            <p:stCondLst>
                              <p:cond delay="0"/>
                            </p:stCondLst>
                            <p:childTnLst>
                              <p:par>
                                <p:cTn id="110" presetID="4" presetClass="entr" presetSubtype="16" fill="hold" grpId="0" nodeType="click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box(in)">
                                      <p:cBhvr>
                                        <p:cTn id="112" dur="500"/>
                                        <p:tgtEl>
                                          <p:spTgt spid="33"/>
                                        </p:tgtEl>
                                      </p:cBhvr>
                                    </p:animEffect>
                                  </p:childTnLst>
                                </p:cTn>
                              </p:par>
                            </p:childTnLst>
                          </p:cTn>
                        </p:par>
                      </p:childTnLst>
                    </p:cTn>
                  </p:par>
                  <p:par>
                    <p:cTn id="113" fill="hold">
                      <p:stCondLst>
                        <p:cond delay="indefinite"/>
                      </p:stCondLst>
                      <p:childTnLst>
                        <p:par>
                          <p:cTn id="114" fill="hold">
                            <p:stCondLst>
                              <p:cond delay="0"/>
                            </p:stCondLst>
                            <p:childTnLst>
                              <p:par>
                                <p:cTn id="115" presetID="4" presetClass="entr" presetSubtype="16" fill="hold" grpId="0" nodeType="clickEffect">
                                  <p:stCondLst>
                                    <p:cond delay="0"/>
                                  </p:stCondLst>
                                  <p:childTnLst>
                                    <p:set>
                                      <p:cBhvr>
                                        <p:cTn id="116" dur="1" fill="hold">
                                          <p:stCondLst>
                                            <p:cond delay="0"/>
                                          </p:stCondLst>
                                        </p:cTn>
                                        <p:tgtEl>
                                          <p:spTgt spid="34"/>
                                        </p:tgtEl>
                                        <p:attrNameLst>
                                          <p:attrName>style.visibility</p:attrName>
                                        </p:attrNameLst>
                                      </p:cBhvr>
                                      <p:to>
                                        <p:strVal val="visible"/>
                                      </p:to>
                                    </p:set>
                                    <p:animEffect transition="in" filter="box(in)">
                                      <p:cBhvr>
                                        <p:cTn id="1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7" grpId="0" autoUpdateAnimBg="0"/>
      <p:bldP spid="11" grpId="0" autoUpdateAnimBg="0"/>
      <p:bldP spid="13" grpId="0" autoUpdateAnimBg="0"/>
      <p:bldP spid="18" grpId="0" autoUpdateAnimBg="0"/>
      <p:bldP spid="19" grpId="0" autoUpdateAnimBg="0"/>
      <p:bldP spid="21" grpId="0" autoUpdateAnimBg="0"/>
      <p:bldP spid="23" grpId="0"/>
      <p:bldP spid="25" grpId="0"/>
      <p:bldP spid="26" grpId="0"/>
      <p:bldP spid="27" grpId="0"/>
      <p:bldP spid="28" grpId="0" autoUpdateAnimBg="0"/>
      <p:bldP spid="29" grpId="0" autoUpdateAnimBg="0"/>
      <p:bldP spid="30" grpId="0" autoUpdateAnimBg="0"/>
      <p:bldP spid="33" grpId="0" animBg="1"/>
      <p:bldP spid="3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smtClean="0"/>
              <a:t>      判据中需要注意</a:t>
            </a:r>
            <a:endParaRPr lang="zh-CN" altLang="en-US" dirty="0"/>
          </a:p>
        </p:txBody>
      </p:sp>
      <p:sp>
        <p:nvSpPr>
          <p:cNvPr id="7" name="Text Box 6"/>
          <p:cNvSpPr txBox="1">
            <a:spLocks noChangeArrowheads="1"/>
          </p:cNvSpPr>
          <p:nvPr/>
        </p:nvSpPr>
        <p:spPr bwMode="auto">
          <a:xfrm>
            <a:off x="457200" y="2438400"/>
            <a:ext cx="1752600" cy="4572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a:r>
              <a:rPr lang="en-US" altLang="zh-CN" sz="2400" dirty="0">
                <a:solidFill>
                  <a:srgbClr val="FF3300"/>
                </a:solidFill>
                <a:ea typeface="黑体" pitchFamily="2" charset="-122"/>
              </a:rPr>
              <a:t>   </a:t>
            </a:r>
            <a:r>
              <a:rPr lang="en-US" altLang="zh-CN" sz="2400" dirty="0">
                <a:solidFill>
                  <a:srgbClr val="FF3300"/>
                </a:solidFill>
                <a:ea typeface="黑体" pitchFamily="2" charset="-122"/>
                <a:sym typeface="Symbol" pitchFamily="18" charset="2"/>
              </a:rPr>
              <a:t></a:t>
            </a:r>
            <a:r>
              <a:rPr lang="en-US" altLang="zh-CN" sz="2400" i="1" dirty="0">
                <a:solidFill>
                  <a:srgbClr val="FF3300"/>
                </a:solidFill>
                <a:ea typeface="黑体" pitchFamily="2" charset="-122"/>
              </a:rPr>
              <a:t>S</a:t>
            </a:r>
            <a:r>
              <a:rPr lang="zh-CN" altLang="en-US" sz="2400" baseline="-25000" dirty="0">
                <a:solidFill>
                  <a:srgbClr val="FF3300"/>
                </a:solidFill>
                <a:ea typeface="黑体" pitchFamily="2" charset="-122"/>
              </a:rPr>
              <a:t>总</a:t>
            </a:r>
            <a:r>
              <a:rPr lang="en-US" altLang="zh-CN" sz="2400" dirty="0">
                <a:solidFill>
                  <a:srgbClr val="FF3300"/>
                </a:solidFill>
                <a:cs typeface="Times New Roman" pitchFamily="18" charset="0"/>
                <a:sym typeface="Symbol" pitchFamily="18" charset="2"/>
              </a:rPr>
              <a:t>&lt;</a:t>
            </a:r>
            <a:r>
              <a:rPr lang="en-US" altLang="zh-CN" sz="2400" dirty="0">
                <a:solidFill>
                  <a:srgbClr val="FF3300"/>
                </a:solidFill>
                <a:ea typeface="黑体" pitchFamily="2" charset="-122"/>
              </a:rPr>
              <a:t> 0</a:t>
            </a:r>
            <a:endParaRPr lang="en-US" altLang="zh-CN" sz="2400" dirty="0">
              <a:solidFill>
                <a:srgbClr val="FF3300"/>
              </a:solidFill>
              <a:ea typeface="黑体" pitchFamily="2" charset="-122"/>
            </a:endParaRPr>
          </a:p>
        </p:txBody>
      </p:sp>
      <p:sp>
        <p:nvSpPr>
          <p:cNvPr id="8" name="Rectangle 8"/>
          <p:cNvSpPr>
            <a:spLocks noChangeArrowheads="1"/>
          </p:cNvSpPr>
          <p:nvPr/>
        </p:nvSpPr>
        <p:spPr bwMode="auto">
          <a:xfrm>
            <a:off x="2514600" y="2400300"/>
            <a:ext cx="525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a:r>
              <a:rPr lang="zh-CN" altLang="en-US" sz="2400" dirty="0">
                <a:solidFill>
                  <a:srgbClr val="3333CC"/>
                </a:solidFill>
                <a:ea typeface="黑体" pitchFamily="2" charset="-122"/>
              </a:rPr>
              <a:t>该过程不可能</a:t>
            </a:r>
            <a:endParaRPr lang="zh-CN" altLang="en-US" sz="2400" b="0" dirty="0">
              <a:latin typeface="Arial" charset="0"/>
            </a:endParaRPr>
          </a:p>
        </p:txBody>
      </p:sp>
      <p:sp>
        <p:nvSpPr>
          <p:cNvPr id="10" name="Rectangle 11"/>
          <p:cNvSpPr>
            <a:spLocks noChangeArrowheads="1"/>
          </p:cNvSpPr>
          <p:nvPr/>
        </p:nvSpPr>
        <p:spPr bwMode="auto">
          <a:xfrm>
            <a:off x="2514600" y="3086100"/>
            <a:ext cx="609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a:r>
              <a:rPr lang="zh-CN" altLang="en-US" sz="2400" dirty="0">
                <a:solidFill>
                  <a:srgbClr val="3333CC"/>
                </a:solidFill>
                <a:ea typeface="黑体" pitchFamily="2" charset="-122"/>
              </a:rPr>
              <a:t>等温等容和不做非体积功下该过程不可能</a:t>
            </a:r>
            <a:endParaRPr lang="zh-CN" altLang="en-US" sz="2400" dirty="0">
              <a:solidFill>
                <a:srgbClr val="3333CC"/>
              </a:solidFill>
              <a:ea typeface="黑体" pitchFamily="2" charset="-122"/>
            </a:endParaRPr>
          </a:p>
        </p:txBody>
      </p:sp>
      <p:sp>
        <p:nvSpPr>
          <p:cNvPr id="12" name="Rectangle 9"/>
          <p:cNvSpPr>
            <a:spLocks noChangeArrowheads="1"/>
          </p:cNvSpPr>
          <p:nvPr/>
        </p:nvSpPr>
        <p:spPr bwMode="auto">
          <a:xfrm>
            <a:off x="765175" y="3124200"/>
            <a:ext cx="15464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a:r>
              <a:rPr lang="en-US" altLang="zh-CN" sz="2400" dirty="0">
                <a:solidFill>
                  <a:srgbClr val="FF3300"/>
                </a:solidFill>
                <a:ea typeface="黑体" pitchFamily="2" charset="-122"/>
                <a:sym typeface="Symbol" pitchFamily="18" charset="2"/>
              </a:rPr>
              <a:t></a:t>
            </a:r>
            <a:r>
              <a:rPr lang="en-US" altLang="zh-CN" sz="2400" i="1" dirty="0">
                <a:solidFill>
                  <a:srgbClr val="FF3300"/>
                </a:solidFill>
                <a:ea typeface="黑体" pitchFamily="2" charset="-122"/>
              </a:rPr>
              <a:t>A</a:t>
            </a:r>
            <a:r>
              <a:rPr lang="en-US" altLang="zh-CN" sz="2400" dirty="0">
                <a:solidFill>
                  <a:srgbClr val="FF3300"/>
                </a:solidFill>
                <a:ea typeface="黑体" pitchFamily="2" charset="-122"/>
              </a:rPr>
              <a:t> </a:t>
            </a:r>
            <a:r>
              <a:rPr lang="en-US" altLang="zh-CN" sz="2400" baseline="-25000" dirty="0">
                <a:solidFill>
                  <a:srgbClr val="FF3300"/>
                </a:solidFill>
                <a:ea typeface="黑体" pitchFamily="2" charset="-122"/>
              </a:rPr>
              <a:t>T</a:t>
            </a:r>
            <a:r>
              <a:rPr lang="zh-CN" altLang="en-US" sz="2400" baseline="-25000" dirty="0">
                <a:solidFill>
                  <a:srgbClr val="FF3300"/>
                </a:solidFill>
                <a:ea typeface="黑体" pitchFamily="2" charset="-122"/>
              </a:rPr>
              <a:t>，</a:t>
            </a:r>
            <a:r>
              <a:rPr lang="en-US" altLang="zh-CN" sz="2400" baseline="-25000" dirty="0">
                <a:solidFill>
                  <a:srgbClr val="FF3300"/>
                </a:solidFill>
                <a:ea typeface="黑体" pitchFamily="2" charset="-122"/>
              </a:rPr>
              <a:t>V</a:t>
            </a:r>
            <a:r>
              <a:rPr lang="en-US" altLang="zh-CN" sz="2400" dirty="0" smtClean="0">
                <a:solidFill>
                  <a:srgbClr val="FF3300"/>
                </a:solidFill>
                <a:cs typeface="Times New Roman" pitchFamily="18" charset="0"/>
              </a:rPr>
              <a:t>&gt;</a:t>
            </a:r>
            <a:r>
              <a:rPr lang="en-US" altLang="zh-CN" sz="2400" dirty="0" smtClean="0">
                <a:solidFill>
                  <a:srgbClr val="FF3300"/>
                </a:solidFill>
                <a:ea typeface="黑体" pitchFamily="2" charset="-122"/>
              </a:rPr>
              <a:t> </a:t>
            </a:r>
            <a:r>
              <a:rPr lang="en-US" altLang="zh-CN" sz="2400" dirty="0">
                <a:solidFill>
                  <a:srgbClr val="FF3300"/>
                </a:solidFill>
                <a:ea typeface="黑体" pitchFamily="2" charset="-122"/>
              </a:rPr>
              <a:t>0</a:t>
            </a:r>
            <a:endParaRPr lang="en-US" altLang="zh-CN" sz="2400" dirty="0">
              <a:solidFill>
                <a:srgbClr val="FF3300"/>
              </a:solidFill>
              <a:ea typeface="黑体" pitchFamily="2" charset="-122"/>
            </a:endParaRPr>
          </a:p>
        </p:txBody>
      </p:sp>
      <p:sp>
        <p:nvSpPr>
          <p:cNvPr id="13" name="Rectangle 12"/>
          <p:cNvSpPr>
            <a:spLocks noChangeArrowheads="1"/>
          </p:cNvSpPr>
          <p:nvPr/>
        </p:nvSpPr>
        <p:spPr bwMode="auto">
          <a:xfrm>
            <a:off x="762000" y="3886200"/>
            <a:ext cx="15416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a:r>
              <a:rPr lang="en-US" altLang="zh-CN" sz="2400" dirty="0">
                <a:solidFill>
                  <a:srgbClr val="FF3300"/>
                </a:solidFill>
                <a:ea typeface="黑体" pitchFamily="2" charset="-122"/>
                <a:sym typeface="Symbol" pitchFamily="18" charset="2"/>
              </a:rPr>
              <a:t></a:t>
            </a:r>
            <a:r>
              <a:rPr lang="en-US" altLang="zh-CN" sz="2400" i="1" dirty="0">
                <a:solidFill>
                  <a:srgbClr val="FF3300"/>
                </a:solidFill>
                <a:ea typeface="黑体" pitchFamily="2" charset="-122"/>
              </a:rPr>
              <a:t>G</a:t>
            </a:r>
            <a:r>
              <a:rPr lang="en-US" altLang="zh-CN" sz="2400" dirty="0">
                <a:solidFill>
                  <a:srgbClr val="FF3300"/>
                </a:solidFill>
                <a:ea typeface="黑体" pitchFamily="2" charset="-122"/>
              </a:rPr>
              <a:t> </a:t>
            </a:r>
            <a:r>
              <a:rPr lang="en-US" altLang="zh-CN" sz="2400" baseline="-25000" dirty="0">
                <a:solidFill>
                  <a:srgbClr val="FF3300"/>
                </a:solidFill>
                <a:ea typeface="黑体" pitchFamily="2" charset="-122"/>
              </a:rPr>
              <a:t>T</a:t>
            </a:r>
            <a:r>
              <a:rPr lang="zh-CN" altLang="en-US" sz="2400" baseline="-25000" dirty="0">
                <a:solidFill>
                  <a:srgbClr val="FF3300"/>
                </a:solidFill>
                <a:ea typeface="黑体" pitchFamily="2" charset="-122"/>
              </a:rPr>
              <a:t>，</a:t>
            </a:r>
            <a:r>
              <a:rPr lang="en-US" altLang="zh-CN" sz="2400" baseline="-25000" dirty="0">
                <a:solidFill>
                  <a:srgbClr val="FF3300"/>
                </a:solidFill>
                <a:ea typeface="黑体" pitchFamily="2" charset="-122"/>
              </a:rPr>
              <a:t>P</a:t>
            </a:r>
            <a:r>
              <a:rPr lang="en-US" altLang="zh-CN" sz="2400" dirty="0" smtClean="0">
                <a:solidFill>
                  <a:srgbClr val="FF3300"/>
                </a:solidFill>
                <a:cs typeface="Times New Roman" pitchFamily="18" charset="0"/>
              </a:rPr>
              <a:t>&gt;</a:t>
            </a:r>
            <a:r>
              <a:rPr lang="en-US" altLang="zh-CN" sz="2400" dirty="0" smtClean="0">
                <a:solidFill>
                  <a:srgbClr val="FF3300"/>
                </a:solidFill>
                <a:ea typeface="黑体" pitchFamily="2" charset="-122"/>
              </a:rPr>
              <a:t> </a:t>
            </a:r>
            <a:r>
              <a:rPr lang="en-US" altLang="zh-CN" sz="2400" dirty="0">
                <a:solidFill>
                  <a:srgbClr val="FF3300"/>
                </a:solidFill>
                <a:ea typeface="黑体" pitchFamily="2" charset="-122"/>
              </a:rPr>
              <a:t>0</a:t>
            </a:r>
            <a:endParaRPr lang="en-US" altLang="zh-CN" sz="2400" dirty="0">
              <a:solidFill>
                <a:srgbClr val="FF3300"/>
              </a:solidFill>
              <a:ea typeface="黑体" pitchFamily="2" charset="-122"/>
            </a:endParaRPr>
          </a:p>
        </p:txBody>
      </p:sp>
      <p:sp>
        <p:nvSpPr>
          <p:cNvPr id="14" name="Rectangle 14"/>
          <p:cNvSpPr>
            <a:spLocks noChangeArrowheads="1"/>
          </p:cNvSpPr>
          <p:nvPr/>
        </p:nvSpPr>
        <p:spPr bwMode="auto">
          <a:xfrm>
            <a:off x="2511425" y="3848100"/>
            <a:ext cx="6099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a:r>
              <a:rPr lang="zh-CN" altLang="en-US" sz="2400" dirty="0">
                <a:solidFill>
                  <a:srgbClr val="3333CC"/>
                </a:solidFill>
                <a:ea typeface="黑体" pitchFamily="2" charset="-122"/>
              </a:rPr>
              <a:t>等温等压和不做非体积功下该过程不可能</a:t>
            </a:r>
            <a:endParaRPr lang="zh-CN" altLang="en-US" sz="2400" dirty="0">
              <a:solidFill>
                <a:srgbClr val="3333CC"/>
              </a:solidFill>
              <a:ea typeface="黑体" pitchFamily="2" charset="-122"/>
            </a:endParaRPr>
          </a:p>
        </p:txBody>
      </p:sp>
      <p:sp>
        <p:nvSpPr>
          <p:cNvPr id="15" name="AutoShape 1058"/>
          <p:cNvSpPr>
            <a:spLocks noChangeArrowheads="1"/>
          </p:cNvSpPr>
          <p:nvPr/>
        </p:nvSpPr>
        <p:spPr bwMode="auto">
          <a:xfrm>
            <a:off x="323528" y="572477"/>
            <a:ext cx="563644" cy="576064"/>
          </a:xfrm>
          <a:prstGeom prst="star16">
            <a:avLst>
              <a:gd name="adj" fmla="val 26486"/>
            </a:avLst>
          </a:prstGeom>
          <a:solidFill>
            <a:srgbClr val="00B050"/>
          </a:solidFill>
          <a:ln>
            <a:noFill/>
          </a:ln>
        </p:spPr>
        <p:txBody>
          <a:bodyPr wrap="none" anchor="ctr"/>
          <a:lstStyle>
            <a:lvl1pPr algn="l" eaLnBrk="0" hangingPunct="0">
              <a:spcBef>
                <a:spcPct val="20000"/>
              </a:spcBef>
              <a:buClr>
                <a:schemeClr val="folHlink"/>
              </a:buClr>
              <a:buSzPct val="90000"/>
              <a:buFont typeface="Wingdings" charset="2"/>
              <a:buChar char="n"/>
              <a:defRPr sz="2800">
                <a:solidFill>
                  <a:schemeClr val="tx1"/>
                </a:solidFill>
                <a:latin typeface="Arial" charset="0"/>
                <a:ea typeface="宋体" charset="-122"/>
              </a:defRPr>
            </a:lvl1pPr>
            <a:lvl2pPr marL="742950" indent="-285750" algn="l" eaLnBrk="0" hangingPunct="0">
              <a:spcBef>
                <a:spcPct val="20000"/>
              </a:spcBef>
              <a:buClr>
                <a:schemeClr val="accent1"/>
              </a:buClr>
              <a:buSzPct val="75000"/>
              <a:buFont typeface="Wingdings" charset="2"/>
              <a:buChar char="n"/>
              <a:defRPr sz="2600">
                <a:solidFill>
                  <a:schemeClr val="tx1"/>
                </a:solidFill>
                <a:latin typeface="Arial" charset="0"/>
                <a:ea typeface="宋体" charset="-122"/>
              </a:defRPr>
            </a:lvl2pPr>
            <a:lvl3pPr marL="1143000" indent="-228600" algn="l" eaLnBrk="0" hangingPunct="0">
              <a:spcBef>
                <a:spcPct val="20000"/>
              </a:spcBef>
              <a:buClr>
                <a:schemeClr val="folHlink"/>
              </a:buClr>
              <a:buSzPct val="55000"/>
              <a:buFont typeface="Wingdings" charset="2"/>
              <a:buChar char="n"/>
              <a:defRPr sz="2300">
                <a:solidFill>
                  <a:schemeClr val="tx1"/>
                </a:solidFill>
                <a:latin typeface="Arial" charset="0"/>
                <a:ea typeface="宋体" charset="-122"/>
              </a:defRPr>
            </a:lvl3pPr>
            <a:lvl4pPr marL="1600200" indent="-228600" algn="l" eaLnBrk="0" hangingPunct="0">
              <a:spcBef>
                <a:spcPct val="20000"/>
              </a:spcBef>
              <a:buClr>
                <a:schemeClr val="accent1"/>
              </a:buClr>
              <a:buFont typeface="Wingdings" charset="2"/>
              <a:buChar char="§"/>
              <a:defRPr sz="2000">
                <a:solidFill>
                  <a:schemeClr val="tx1"/>
                </a:solidFill>
                <a:latin typeface="Arial" charset="0"/>
                <a:ea typeface="宋体" charset="-122"/>
              </a:defRPr>
            </a:lvl4pPr>
            <a:lvl5pPr marL="2057400" indent="-228600" algn="l" eaLnBrk="0" hangingPunct="0">
              <a:spcBef>
                <a:spcPct val="20000"/>
              </a:spcBef>
              <a:buClr>
                <a:schemeClr val="accent1"/>
              </a:buClr>
              <a:buFont typeface="Wingdings"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宋体" charset="-122"/>
              </a:defRPr>
            </a:lvl9pPr>
          </a:lstStyle>
          <a:p>
            <a:pPr eaLnBrk="1" hangingPunct="1">
              <a:spcBef>
                <a:spcPct val="0"/>
              </a:spcBef>
              <a:buClrTx/>
              <a:buSzTx/>
              <a:buFontTx/>
              <a:buNone/>
            </a:pPr>
            <a:endParaRPr kumimoji="1" lang="zh-CN" altLang="zh-CN" sz="2400">
              <a:solidFill>
                <a:srgbClr val="0000FF"/>
              </a:solidFill>
              <a:latin typeface="华文行楷" pitchFamily="2" charset="-122"/>
              <a:ea typeface="华文行楷" pitchFamily="2" charset="-122"/>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7">
                                            <p:txEl>
                                              <p:pRg st="0" end="0"/>
                                            </p:txEl>
                                          </p:spTgt>
                                        </p:tgtEl>
                                        <p:attrNameLst>
                                          <p:attrName>style.visibility</p:attrName>
                                        </p:attrNameLst>
                                      </p:cBhvr>
                                      <p:to>
                                        <p:strVal val="visible"/>
                                      </p:to>
                                    </p:set>
                                    <p:anim to="" calcmode="lin" valueType="num">
                                      <p:cBhvr>
                                        <p:cTn id="7" dur="1" fill="hold"/>
                                        <p:tgtEl>
                                          <p:spTgt spid="7">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8"/>
                                        </p:tgtEl>
                                        <p:attrNameLst>
                                          <p:attrName>style.visibility</p:attrName>
                                        </p:attrNameLst>
                                      </p:cBhvr>
                                      <p:to>
                                        <p:strVal val="visible"/>
                                      </p:to>
                                    </p:set>
                                    <p:anim to="" calcmode="lin" valueType="num">
                                      <p:cBhvr>
                                        <p:cTn id="12" dur="1" fill="hold"/>
                                        <p:tgtEl>
                                          <p:spTgt spid="8"/>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10"/>
                                        </p:tgtEl>
                                        <p:attrNameLst>
                                          <p:attrName>style.visibility</p:attrName>
                                        </p:attrNameLst>
                                      </p:cBhvr>
                                      <p:to>
                                        <p:strVal val="visible"/>
                                      </p:to>
                                    </p:set>
                                    <p:anim to="" calcmode="lin" valueType="num">
                                      <p:cBhvr>
                                        <p:cTn id="17" dur="1" fill="hold"/>
                                        <p:tgtEl>
                                          <p:spTgt spid="10"/>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12"/>
                                        </p:tgtEl>
                                        <p:attrNameLst>
                                          <p:attrName>style.visibility</p:attrName>
                                        </p:attrNameLst>
                                      </p:cBhvr>
                                      <p:to>
                                        <p:strVal val="visible"/>
                                      </p:to>
                                    </p:set>
                                    <p:anim to="" calcmode="lin" valueType="num">
                                      <p:cBhvr>
                                        <p:cTn id="22" dur="1" fill="hold"/>
                                        <p:tgtEl>
                                          <p:spTgt spid="12"/>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13"/>
                                        </p:tgtEl>
                                        <p:attrNameLst>
                                          <p:attrName>style.visibility</p:attrName>
                                        </p:attrNameLst>
                                      </p:cBhvr>
                                      <p:to>
                                        <p:strVal val="visible"/>
                                      </p:to>
                                    </p:set>
                                    <p:anim to="" calcmode="lin" valueType="num">
                                      <p:cBhvr>
                                        <p:cTn id="27" dur="1" fill="hold"/>
                                        <p:tgtEl>
                                          <p:spTgt spid="13"/>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14"/>
                                        </p:tgtEl>
                                        <p:attrNameLst>
                                          <p:attrName>style.visibility</p:attrName>
                                        </p:attrNameLst>
                                      </p:cBhvr>
                                      <p:to>
                                        <p:strVal val="visible"/>
                                      </p:to>
                                    </p:set>
                                    <p:anim to="" calcmode="lin" valueType="num">
                                      <p:cBhvr>
                                        <p:cTn id="32" dur="1" fill="hold"/>
                                        <p:tgtEl>
                                          <p:spTgt spid="1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build="p"/>
      <p:bldP spid="8" grpId="0" autoUpdateAnimBg="0"/>
      <p:bldP spid="10" grpId="0" autoUpdateAnimBg="0"/>
      <p:bldP spid="12" grpId="0" autoUpdateAnimBg="0"/>
      <p:bldP spid="13" grpId="0" autoUpdateAnimBg="0"/>
      <p:bldP spid="14"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normAutofit/>
          </a:bodyPr>
          <a:lstStyle/>
          <a:p>
            <a:pPr eaLnBrk="1" hangingPunct="1"/>
            <a:r>
              <a:rPr lang="zh-CN" altLang="en-US" sz="3200" b="1" dirty="0" smtClean="0">
                <a:solidFill>
                  <a:schemeClr val="tx1"/>
                </a:solidFill>
                <a:latin typeface="宋体" charset="-122"/>
              </a:rPr>
              <a:t>§3-5 热力学第二定律的应用</a:t>
            </a:r>
            <a:r>
              <a:rPr lang="en-US" altLang="zh-CN" sz="3200" b="1" dirty="0" smtClean="0">
                <a:solidFill>
                  <a:schemeClr val="tx1"/>
                </a:solidFill>
                <a:latin typeface="宋体" charset="-122"/>
              </a:rPr>
              <a:t>-</a:t>
            </a:r>
            <a:endParaRPr lang="zh-CN" altLang="en-US" sz="3200" dirty="0" smtClean="0">
              <a:solidFill>
                <a:schemeClr val="tx1"/>
              </a:solidFill>
            </a:endParaRPr>
          </a:p>
        </p:txBody>
      </p:sp>
      <p:sp>
        <p:nvSpPr>
          <p:cNvPr id="5" name="Rectangle 3"/>
          <p:cNvSpPr>
            <a:spLocks noChangeArrowheads="1"/>
          </p:cNvSpPr>
          <p:nvPr/>
        </p:nvSpPr>
        <p:spPr bwMode="auto">
          <a:xfrm>
            <a:off x="5940152" y="620713"/>
            <a:ext cx="3810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nchor="ctr"/>
          <a:lstStyle>
            <a:lvl1pPr algn="l" eaLnBrk="0" hangingPunct="0">
              <a:spcBef>
                <a:spcPct val="20000"/>
              </a:spcBef>
              <a:buClr>
                <a:schemeClr val="folHlink"/>
              </a:buClr>
              <a:buSzPct val="90000"/>
              <a:buFont typeface="Wingdings" charset="2"/>
              <a:buChar char="n"/>
              <a:defRPr sz="2800">
                <a:solidFill>
                  <a:schemeClr val="tx1"/>
                </a:solidFill>
                <a:latin typeface="Arial" charset="0"/>
                <a:ea typeface="宋体" charset="-122"/>
              </a:defRPr>
            </a:lvl1pPr>
            <a:lvl2pPr marL="742950" indent="-285750" algn="l" eaLnBrk="0" hangingPunct="0">
              <a:spcBef>
                <a:spcPct val="20000"/>
              </a:spcBef>
              <a:buClr>
                <a:schemeClr val="accent1"/>
              </a:buClr>
              <a:buSzPct val="75000"/>
              <a:buFont typeface="Wingdings" charset="2"/>
              <a:buChar char="n"/>
              <a:defRPr sz="2600">
                <a:solidFill>
                  <a:schemeClr val="tx1"/>
                </a:solidFill>
                <a:latin typeface="Arial" charset="0"/>
                <a:ea typeface="宋体" charset="-122"/>
              </a:defRPr>
            </a:lvl2pPr>
            <a:lvl3pPr marL="1143000" indent="-228600" algn="l" eaLnBrk="0" hangingPunct="0">
              <a:spcBef>
                <a:spcPct val="20000"/>
              </a:spcBef>
              <a:buClr>
                <a:schemeClr val="folHlink"/>
              </a:buClr>
              <a:buSzPct val="55000"/>
              <a:buFont typeface="Wingdings" charset="2"/>
              <a:buChar char="n"/>
              <a:defRPr sz="2300">
                <a:solidFill>
                  <a:schemeClr val="tx1"/>
                </a:solidFill>
                <a:latin typeface="Arial" charset="0"/>
                <a:ea typeface="宋体" charset="-122"/>
              </a:defRPr>
            </a:lvl3pPr>
            <a:lvl4pPr marL="1600200" indent="-228600" algn="l" eaLnBrk="0" hangingPunct="0">
              <a:spcBef>
                <a:spcPct val="20000"/>
              </a:spcBef>
              <a:buClr>
                <a:schemeClr val="accent1"/>
              </a:buClr>
              <a:buFont typeface="Wingdings" charset="2"/>
              <a:buChar char="§"/>
              <a:defRPr sz="2000">
                <a:solidFill>
                  <a:schemeClr val="tx1"/>
                </a:solidFill>
                <a:latin typeface="Arial" charset="0"/>
                <a:ea typeface="宋体" charset="-122"/>
              </a:defRPr>
            </a:lvl4pPr>
            <a:lvl5pPr marL="2057400" indent="-228600" algn="l" eaLnBrk="0" hangingPunct="0">
              <a:spcBef>
                <a:spcPct val="20000"/>
              </a:spcBef>
              <a:buClr>
                <a:schemeClr val="accent1"/>
              </a:buClr>
              <a:buFont typeface="Wingdings"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宋体" charset="-122"/>
              </a:defRPr>
            </a:lvl9pPr>
          </a:lstStyle>
          <a:p>
            <a:pPr eaLnBrk="1" hangingPunct="1">
              <a:spcBef>
                <a:spcPct val="0"/>
              </a:spcBef>
              <a:buClrTx/>
              <a:buSzTx/>
              <a:buFontTx/>
              <a:buNone/>
            </a:pPr>
            <a:r>
              <a:rPr lang="zh-CN" altLang="en-US" sz="2400" b="0" i="1" dirty="0" smtClean="0">
                <a:solidFill>
                  <a:srgbClr val="FF0000"/>
                </a:solidFill>
                <a:latin typeface="Times New Roman" pitchFamily="18" charset="0"/>
              </a:rPr>
              <a:t>系统</a:t>
            </a:r>
            <a:r>
              <a:rPr lang="zh-CN" altLang="en-US" sz="2400" b="0" i="1" dirty="0">
                <a:solidFill>
                  <a:srgbClr val="FF0000"/>
                </a:solidFill>
                <a:latin typeface="Times New Roman" pitchFamily="18" charset="0"/>
              </a:rPr>
              <a:t>的熵</a:t>
            </a:r>
            <a:r>
              <a:rPr lang="zh-CN" altLang="en-US" sz="2400" b="0" i="1" dirty="0" smtClean="0">
                <a:solidFill>
                  <a:srgbClr val="FF0000"/>
                </a:solidFill>
                <a:latin typeface="Times New Roman" pitchFamily="18" charset="0"/>
              </a:rPr>
              <a:t>变的计算</a:t>
            </a:r>
            <a:endParaRPr lang="zh-CN" altLang="en-US" sz="2400" b="0" i="1" dirty="0">
              <a:solidFill>
                <a:srgbClr val="FF0000"/>
              </a:solidFill>
              <a:latin typeface="Times New Roman" pitchFamily="18" charset="0"/>
            </a:endParaRPr>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4213" y="1678458"/>
            <a:ext cx="7669212" cy="441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标题 1"/>
          <p:cNvSpPr>
            <a:spLocks noGrp="1"/>
          </p:cNvSpPr>
          <p:nvPr>
            <p:ph type="title"/>
          </p:nvPr>
        </p:nvSpPr>
        <p:spPr/>
        <p:txBody>
          <a:bodyPr>
            <a:normAutofit/>
          </a:bodyPr>
          <a:lstStyle/>
          <a:p>
            <a:pPr eaLnBrk="1" hangingPunct="1"/>
            <a:r>
              <a:rPr lang="zh-CN" altLang="en-US" sz="3200" b="1" dirty="0" smtClean="0">
                <a:solidFill>
                  <a:schemeClr val="tx1"/>
                </a:solidFill>
                <a:latin typeface="宋体" charset="-122"/>
              </a:rPr>
              <a:t>§3-5 热力学第二定律在理想气体中的应用</a:t>
            </a:r>
            <a:endParaRPr lang="zh-CN" altLang="en-US" sz="3200" dirty="0" smtClean="0">
              <a:solidFill>
                <a:schemeClr val="tx1"/>
              </a:solidFill>
            </a:endParaRPr>
          </a:p>
        </p:txBody>
      </p:sp>
      <p:sp>
        <p:nvSpPr>
          <p:cNvPr id="191490" name="内容占位符 2"/>
          <p:cNvSpPr>
            <a:spLocks noGrp="1"/>
          </p:cNvSpPr>
          <p:nvPr>
            <p:ph idx="1"/>
          </p:nvPr>
        </p:nvSpPr>
        <p:spPr>
          <a:xfrm>
            <a:off x="683568" y="1700808"/>
            <a:ext cx="8686800" cy="4525963"/>
          </a:xfrm>
        </p:spPr>
        <p:txBody>
          <a:bodyPr>
            <a:normAutofit/>
          </a:bodyPr>
          <a:lstStyle/>
          <a:p>
            <a:pPr eaLnBrk="1" hangingPunct="1">
              <a:lnSpc>
                <a:spcPct val="130000"/>
              </a:lnSpc>
              <a:buFont typeface="Wingdings" charset="2"/>
              <a:buNone/>
            </a:pPr>
            <a:r>
              <a:rPr lang="zh-CN" altLang="en-US" b="1" dirty="0" smtClean="0">
                <a:solidFill>
                  <a:srgbClr val="C00000"/>
                </a:solidFill>
                <a:latin typeface="Times New Roman" pitchFamily="18" charset="0"/>
              </a:rPr>
              <a:t>一、理想气体</a:t>
            </a:r>
            <a:r>
              <a:rPr lang="el-GR" altLang="zh-CN" b="1" dirty="0" smtClean="0">
                <a:solidFill>
                  <a:srgbClr val="C00000"/>
                </a:solidFill>
                <a:latin typeface="宋体" charset="-122"/>
              </a:rPr>
              <a:t>ΔS</a:t>
            </a:r>
            <a:r>
              <a:rPr lang="zh-CN" altLang="el-GR" b="1" dirty="0" smtClean="0">
                <a:solidFill>
                  <a:srgbClr val="C00000"/>
                </a:solidFill>
                <a:latin typeface="宋体" charset="-122"/>
              </a:rPr>
              <a:t>的计算</a:t>
            </a:r>
            <a:endParaRPr lang="zh-CN" altLang="el-GR" b="1" dirty="0" smtClean="0">
              <a:solidFill>
                <a:srgbClr val="C00000"/>
              </a:solidFill>
              <a:latin typeface="宋体" charset="-122"/>
            </a:endParaRPr>
          </a:p>
          <a:p>
            <a:pPr eaLnBrk="1" hangingPunct="1">
              <a:lnSpc>
                <a:spcPct val="130000"/>
              </a:lnSpc>
              <a:buFont typeface="Wingdings" charset="2"/>
              <a:buNone/>
            </a:pPr>
            <a:r>
              <a:rPr lang="zh-CN" altLang="en-US" b="1" dirty="0" smtClean="0">
                <a:solidFill>
                  <a:srgbClr val="0000FF"/>
                </a:solidFill>
                <a:hlinkClick r:id="rId1" action="ppaction://hlinksldjump"/>
              </a:rPr>
              <a:t>二、理想气体混合过程熵变计算</a:t>
            </a:r>
            <a:endParaRPr lang="zh-CN" altLang="en-US" b="1" dirty="0" smtClean="0">
              <a:solidFill>
                <a:srgbClr val="0000FF"/>
              </a:solidFill>
            </a:endParaRPr>
          </a:p>
          <a:p>
            <a:pPr eaLnBrk="1" hangingPunct="1">
              <a:lnSpc>
                <a:spcPct val="130000"/>
              </a:lnSpc>
              <a:buFont typeface="Wingdings" charset="2"/>
              <a:buNone/>
            </a:pPr>
            <a:r>
              <a:rPr lang="zh-CN" altLang="en-US" b="1" dirty="0" smtClean="0">
                <a:solidFill>
                  <a:srgbClr val="C00000"/>
                </a:solidFill>
              </a:rPr>
              <a:t>三、理想气体</a:t>
            </a:r>
            <a:r>
              <a:rPr lang="zh-CN" altLang="en-US" b="1" dirty="0" smtClean="0">
                <a:solidFill>
                  <a:srgbClr val="C00000"/>
                </a:solidFill>
                <a:latin typeface="宋体" charset="-122"/>
                <a:sym typeface="Symbol" pitchFamily="18" charset="2"/>
              </a:rPr>
              <a:t></a:t>
            </a:r>
            <a:r>
              <a:rPr lang="en-US" altLang="zh-CN" b="1" dirty="0" smtClean="0">
                <a:solidFill>
                  <a:srgbClr val="C00000"/>
                </a:solidFill>
                <a:latin typeface="宋体" charset="-122"/>
                <a:sym typeface="Symbol" pitchFamily="18" charset="2"/>
              </a:rPr>
              <a:t>A、G</a:t>
            </a:r>
            <a:r>
              <a:rPr lang="zh-CN" altLang="en-US" b="1" dirty="0" smtClean="0">
                <a:solidFill>
                  <a:srgbClr val="C00000"/>
                </a:solidFill>
                <a:sym typeface="Symbol" pitchFamily="18" charset="2"/>
              </a:rPr>
              <a:t>的</a:t>
            </a:r>
            <a:r>
              <a:rPr lang="zh-CN" altLang="en-US" b="1" dirty="0" smtClean="0">
                <a:solidFill>
                  <a:srgbClr val="C00000"/>
                </a:solidFill>
              </a:rPr>
              <a:t>计算</a:t>
            </a:r>
            <a:endParaRPr lang="zh-CN" altLang="en-US" b="1" dirty="0" smtClean="0">
              <a:solidFill>
                <a:srgbClr val="C00000"/>
              </a:solidFill>
            </a:endParaRPr>
          </a:p>
          <a:p>
            <a:pPr eaLnBrk="1" hangingPunct="1">
              <a:lnSpc>
                <a:spcPct val="130000"/>
              </a:lnSpc>
              <a:buFont typeface="Wingdings" charset="2"/>
              <a:buNone/>
            </a:pPr>
            <a:r>
              <a:rPr lang="zh-CN" altLang="en-US" b="1" dirty="0" smtClean="0">
                <a:solidFill>
                  <a:srgbClr val="C00000"/>
                </a:solidFill>
                <a:latin typeface="Times New Roman" pitchFamily="18" charset="0"/>
                <a:hlinkClick r:id="" action="ppaction://noaction"/>
              </a:rPr>
              <a:t>四、综合例题 </a:t>
            </a:r>
            <a:endParaRPr lang="zh-CN" altLang="en-US" b="1" dirty="0" smtClean="0">
              <a:solidFill>
                <a:srgbClr val="C00000"/>
              </a:solidFill>
              <a:latin typeface="Times New Roman" pitchFamily="18" charset="0"/>
            </a:endParaRPr>
          </a:p>
          <a:p>
            <a:pPr eaLnBrk="1" hangingPunct="1"/>
            <a:endParaRPr lang="zh-CN" altLang="en-US"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Grp="1" noChangeArrowheads="1"/>
          </p:cNvSpPr>
          <p:nvPr>
            <p:ph idx="1"/>
          </p:nvPr>
        </p:nvSpPr>
        <p:spPr bwMode="auto">
          <a:prstGeom prst="rect">
            <a:avLst/>
          </a:prstGeom>
          <a:noFill/>
          <a:ln w="19050">
            <a:solidFill>
              <a:srgbClr val="FF99FF"/>
            </a:solidFill>
            <a:miter lim="800000"/>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spcBef>
                <a:spcPct val="50000"/>
              </a:spcBef>
            </a:pPr>
            <a:r>
              <a:rPr lang="en-US" altLang="zh-CN" sz="2800" i="1" dirty="0">
                <a:solidFill>
                  <a:srgbClr val="FF3300"/>
                </a:solidFill>
                <a:ea typeface="黑体" pitchFamily="2" charset="-122"/>
                <a:sym typeface="Symbol" pitchFamily="18" charset="2"/>
              </a:rPr>
              <a:t>S</a:t>
            </a:r>
            <a:r>
              <a:rPr lang="zh-CN" altLang="en-US" sz="2800" dirty="0">
                <a:solidFill>
                  <a:srgbClr val="FF3300"/>
                </a:solidFill>
                <a:ea typeface="黑体" pitchFamily="2" charset="-122"/>
                <a:sym typeface="Symbol" pitchFamily="18" charset="2"/>
              </a:rPr>
              <a:t>为状态函数</a:t>
            </a:r>
            <a:r>
              <a:rPr lang="zh-CN" altLang="en-US" sz="2800" dirty="0">
                <a:solidFill>
                  <a:srgbClr val="3333CC"/>
                </a:solidFill>
                <a:ea typeface="黑体" pitchFamily="2" charset="-122"/>
                <a:sym typeface="Symbol" pitchFamily="18" charset="2"/>
              </a:rPr>
              <a:t>，</a:t>
            </a:r>
            <a:r>
              <a:rPr lang="en-US" altLang="zh-CN" sz="2800" i="1" dirty="0">
                <a:solidFill>
                  <a:srgbClr val="3333CC"/>
                </a:solidFill>
                <a:ea typeface="黑体" pitchFamily="2" charset="-122"/>
              </a:rPr>
              <a:t>S</a:t>
            </a:r>
            <a:r>
              <a:rPr lang="zh-CN" altLang="en-US" sz="2800" dirty="0">
                <a:solidFill>
                  <a:srgbClr val="3333CC"/>
                </a:solidFill>
                <a:ea typeface="黑体" pitchFamily="2" charset="-122"/>
              </a:rPr>
              <a:t>只与始末态有关，与过程无关</a:t>
            </a:r>
            <a:endParaRPr lang="zh-CN" altLang="en-US" sz="2800" dirty="0">
              <a:solidFill>
                <a:srgbClr val="3333CC"/>
              </a:solidFill>
              <a:ea typeface="黑体" pitchFamily="2" charset="-122"/>
            </a:endParaRPr>
          </a:p>
        </p:txBody>
      </p:sp>
      <p:sp>
        <p:nvSpPr>
          <p:cNvPr id="6" name="Text Box 4"/>
          <p:cNvSpPr txBox="1">
            <a:spLocks noChangeArrowheads="1"/>
          </p:cNvSpPr>
          <p:nvPr/>
        </p:nvSpPr>
        <p:spPr bwMode="auto">
          <a:xfrm>
            <a:off x="762000" y="2743200"/>
            <a:ext cx="17526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a:r>
              <a:rPr lang="zh-CN" altLang="en-US" sz="2400">
                <a:solidFill>
                  <a:srgbClr val="FF3300"/>
                </a:solidFill>
                <a:ea typeface="黑体" pitchFamily="2" charset="-122"/>
              </a:rPr>
              <a:t>若过程可逆</a:t>
            </a:r>
            <a:endParaRPr lang="zh-CN" altLang="en-US" sz="2400">
              <a:solidFill>
                <a:srgbClr val="FF3300"/>
              </a:solidFill>
              <a:ea typeface="黑体" pitchFamily="2" charset="-122"/>
            </a:endParaRPr>
          </a:p>
        </p:txBody>
      </p:sp>
      <p:sp>
        <p:nvSpPr>
          <p:cNvPr id="7" name="Text Box 5"/>
          <p:cNvSpPr txBox="1">
            <a:spLocks noChangeArrowheads="1"/>
          </p:cNvSpPr>
          <p:nvPr/>
        </p:nvSpPr>
        <p:spPr bwMode="auto">
          <a:xfrm>
            <a:off x="2819400" y="2743200"/>
            <a:ext cx="274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a:r>
              <a:rPr lang="en-US" altLang="zh-CN" sz="2800" dirty="0">
                <a:solidFill>
                  <a:srgbClr val="3333CC"/>
                </a:solidFill>
                <a:ea typeface="黑体" pitchFamily="2" charset="-122"/>
                <a:sym typeface="Symbol" pitchFamily="18" charset="2"/>
              </a:rPr>
              <a:t></a:t>
            </a:r>
            <a:r>
              <a:rPr lang="en-US" altLang="zh-CN" sz="2800" i="1" dirty="0">
                <a:solidFill>
                  <a:srgbClr val="3333CC"/>
                </a:solidFill>
                <a:ea typeface="黑体" pitchFamily="2" charset="-122"/>
              </a:rPr>
              <a:t>S</a:t>
            </a:r>
            <a:r>
              <a:rPr lang="en-US" altLang="zh-CN" sz="2800" dirty="0">
                <a:solidFill>
                  <a:srgbClr val="3333CC"/>
                </a:solidFill>
                <a:ea typeface="黑体" pitchFamily="2" charset="-122"/>
              </a:rPr>
              <a:t> = </a:t>
            </a:r>
            <a:r>
              <a:rPr lang="en-US" altLang="zh-CN" sz="2800" i="1" dirty="0" err="1">
                <a:solidFill>
                  <a:srgbClr val="3333CC"/>
                </a:solidFill>
                <a:ea typeface="黑体" pitchFamily="2" charset="-122"/>
              </a:rPr>
              <a:t>Q</a:t>
            </a:r>
            <a:r>
              <a:rPr lang="en-US" altLang="zh-CN" sz="2800" baseline="-25000" dirty="0" err="1">
                <a:solidFill>
                  <a:srgbClr val="3333CC"/>
                </a:solidFill>
                <a:ea typeface="黑体" pitchFamily="2" charset="-122"/>
              </a:rPr>
              <a:t>r</a:t>
            </a:r>
            <a:r>
              <a:rPr lang="en-US" altLang="zh-CN" sz="2800" dirty="0">
                <a:solidFill>
                  <a:srgbClr val="3333CC"/>
                </a:solidFill>
                <a:ea typeface="黑体" pitchFamily="2" charset="-122"/>
              </a:rPr>
              <a:t>/</a:t>
            </a:r>
            <a:r>
              <a:rPr lang="en-US" altLang="zh-CN" sz="2800" i="1" dirty="0">
                <a:solidFill>
                  <a:srgbClr val="3333CC"/>
                </a:solidFill>
                <a:ea typeface="黑体" pitchFamily="2" charset="-122"/>
              </a:rPr>
              <a:t>T</a:t>
            </a:r>
            <a:endParaRPr lang="en-US" altLang="zh-CN" sz="2800" i="1" dirty="0">
              <a:solidFill>
                <a:srgbClr val="3333CC"/>
              </a:solidFill>
              <a:ea typeface="黑体" pitchFamily="2" charset="-122"/>
            </a:endParaRPr>
          </a:p>
        </p:txBody>
      </p:sp>
      <p:sp>
        <p:nvSpPr>
          <p:cNvPr id="8" name="Text Box 6"/>
          <p:cNvSpPr txBox="1">
            <a:spLocks noChangeArrowheads="1"/>
          </p:cNvSpPr>
          <p:nvPr/>
        </p:nvSpPr>
        <p:spPr bwMode="auto">
          <a:xfrm>
            <a:off x="762000" y="3733800"/>
            <a:ext cx="21336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a:r>
              <a:rPr lang="zh-CN" altLang="en-US" sz="2400">
                <a:solidFill>
                  <a:srgbClr val="FF3300"/>
                </a:solidFill>
                <a:ea typeface="黑体" pitchFamily="2" charset="-122"/>
              </a:rPr>
              <a:t>若过程不可逆</a:t>
            </a:r>
            <a:endParaRPr lang="zh-CN" altLang="en-US" sz="2400">
              <a:solidFill>
                <a:srgbClr val="FF3300"/>
              </a:solidFill>
              <a:ea typeface="黑体" pitchFamily="2" charset="-122"/>
            </a:endParaRPr>
          </a:p>
        </p:txBody>
      </p:sp>
      <p:sp>
        <p:nvSpPr>
          <p:cNvPr id="9" name="Text Box 7"/>
          <p:cNvSpPr txBox="1">
            <a:spLocks noChangeArrowheads="1"/>
          </p:cNvSpPr>
          <p:nvPr/>
        </p:nvSpPr>
        <p:spPr bwMode="auto">
          <a:xfrm>
            <a:off x="2971800" y="3671888"/>
            <a:ext cx="2743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a:r>
              <a:rPr lang="en-US" altLang="zh-CN" sz="2800" dirty="0">
                <a:solidFill>
                  <a:srgbClr val="3333CC"/>
                </a:solidFill>
                <a:ea typeface="黑体" pitchFamily="2" charset="-122"/>
                <a:sym typeface="Symbol" pitchFamily="18" charset="2"/>
              </a:rPr>
              <a:t></a:t>
            </a:r>
            <a:r>
              <a:rPr lang="en-US" altLang="zh-CN" sz="2800" i="1" dirty="0">
                <a:solidFill>
                  <a:srgbClr val="3333CC"/>
                </a:solidFill>
                <a:ea typeface="黑体" pitchFamily="2" charset="-122"/>
              </a:rPr>
              <a:t>S</a:t>
            </a:r>
            <a:r>
              <a:rPr lang="en-US" altLang="zh-CN" sz="2800" dirty="0">
                <a:solidFill>
                  <a:srgbClr val="3333CC"/>
                </a:solidFill>
                <a:ea typeface="黑体" pitchFamily="2" charset="-122"/>
              </a:rPr>
              <a:t> </a:t>
            </a:r>
            <a:r>
              <a:rPr lang="en-US" altLang="zh-CN" sz="2800" dirty="0">
                <a:solidFill>
                  <a:srgbClr val="3333CC"/>
                </a:solidFill>
                <a:cs typeface="Times New Roman" pitchFamily="18" charset="0"/>
              </a:rPr>
              <a:t>&gt;</a:t>
            </a:r>
            <a:r>
              <a:rPr lang="en-US" altLang="zh-CN" sz="2800" dirty="0">
                <a:solidFill>
                  <a:srgbClr val="3333CC"/>
                </a:solidFill>
                <a:ea typeface="黑体" pitchFamily="2" charset="-122"/>
              </a:rPr>
              <a:t> </a:t>
            </a:r>
            <a:r>
              <a:rPr lang="en-US" altLang="zh-CN" sz="2800" i="1" dirty="0">
                <a:solidFill>
                  <a:srgbClr val="3333CC"/>
                </a:solidFill>
                <a:ea typeface="黑体" pitchFamily="2" charset="-122"/>
              </a:rPr>
              <a:t>Q</a:t>
            </a:r>
            <a:r>
              <a:rPr lang="en-US" altLang="zh-CN" sz="2800" baseline="-25000" dirty="0">
                <a:solidFill>
                  <a:srgbClr val="3333CC"/>
                </a:solidFill>
                <a:ea typeface="黑体" pitchFamily="2" charset="-122"/>
              </a:rPr>
              <a:t>ir</a:t>
            </a:r>
            <a:r>
              <a:rPr lang="en-US" altLang="zh-CN" sz="2800" dirty="0">
                <a:solidFill>
                  <a:srgbClr val="3333CC"/>
                </a:solidFill>
                <a:ea typeface="黑体" pitchFamily="2" charset="-122"/>
              </a:rPr>
              <a:t>/</a:t>
            </a:r>
            <a:r>
              <a:rPr lang="en-US" altLang="zh-CN" sz="2800" i="1" dirty="0">
                <a:solidFill>
                  <a:srgbClr val="3333CC"/>
                </a:solidFill>
                <a:ea typeface="黑体" pitchFamily="2" charset="-122"/>
              </a:rPr>
              <a:t>T</a:t>
            </a:r>
            <a:endParaRPr lang="en-US" altLang="zh-CN" sz="2800" i="1" dirty="0">
              <a:solidFill>
                <a:srgbClr val="3333CC"/>
              </a:solidFill>
              <a:ea typeface="黑体" pitchFamily="2" charset="-122"/>
            </a:endParaRPr>
          </a:p>
        </p:txBody>
      </p:sp>
      <p:sp>
        <p:nvSpPr>
          <p:cNvPr id="10" name="Text Box 8"/>
          <p:cNvSpPr txBox="1">
            <a:spLocks noChangeArrowheads="1"/>
          </p:cNvSpPr>
          <p:nvPr/>
        </p:nvSpPr>
        <p:spPr bwMode="auto">
          <a:xfrm>
            <a:off x="3048000" y="4433888"/>
            <a:ext cx="5410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a:r>
              <a:rPr lang="zh-CN" altLang="en-US" sz="2800" dirty="0">
                <a:solidFill>
                  <a:srgbClr val="3333CC"/>
                </a:solidFill>
                <a:ea typeface="黑体" pitchFamily="2" charset="-122"/>
                <a:sym typeface="Symbol" pitchFamily="18" charset="2"/>
              </a:rPr>
              <a:t>设计始、末态</a:t>
            </a:r>
            <a:r>
              <a:rPr lang="zh-CN" altLang="en-US" sz="2800" dirty="0" smtClean="0">
                <a:solidFill>
                  <a:srgbClr val="3333CC"/>
                </a:solidFill>
                <a:ea typeface="黑体" pitchFamily="2" charset="-122"/>
                <a:sym typeface="Symbol" pitchFamily="18" charset="2"/>
              </a:rPr>
              <a:t>相同的可逆过程</a:t>
            </a:r>
            <a:endParaRPr lang="zh-CN" altLang="en-US" sz="2800" dirty="0">
              <a:solidFill>
                <a:srgbClr val="3333CC"/>
              </a:solidFill>
              <a:ea typeface="黑体" pitchFamily="2" charset="-122"/>
            </a:endParaRPr>
          </a:p>
        </p:txBody>
      </p:sp>
      <p:sp>
        <p:nvSpPr>
          <p:cNvPr id="11" name="Text Box 2"/>
          <p:cNvSpPr txBox="1">
            <a:spLocks noChangeArrowheads="1"/>
          </p:cNvSpPr>
          <p:nvPr/>
        </p:nvSpPr>
        <p:spPr bwMode="auto">
          <a:xfrm>
            <a:off x="593724" y="371475"/>
            <a:ext cx="2538115" cy="641350"/>
          </a:xfrm>
          <a:prstGeom prst="rect">
            <a:avLst/>
          </a:prstGeom>
          <a:gradFill rotWithShape="0">
            <a:gsLst>
              <a:gs pos="0">
                <a:srgbClr val="FF0000"/>
              </a:gs>
              <a:gs pos="100000">
                <a:srgbClr val="CCFFCC"/>
              </a:gs>
            </a:gsLst>
            <a:lin ang="0" scaled="1"/>
          </a:gra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zh-CN" altLang="en-US" sz="3600" b="1" dirty="0"/>
              <a:t>总原则</a:t>
            </a:r>
            <a:endParaRPr kumimoji="1" lang="zh-CN" altLang="en-US" sz="3600" b="1"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anim to="" calcmode="lin" valueType="num">
                                      <p:cBhvr>
                                        <p:cTn id="7" dur="1" fill="hold"/>
                                        <p:tgtEl>
                                          <p:spTgt spid="5"/>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6"/>
                                        </p:tgtEl>
                                        <p:attrNameLst>
                                          <p:attrName>style.visibility</p:attrName>
                                        </p:attrNameLst>
                                      </p:cBhvr>
                                      <p:to>
                                        <p:strVal val="visible"/>
                                      </p:to>
                                    </p:set>
                                    <p:anim to="" calcmode="lin" valueType="num">
                                      <p:cBhvr>
                                        <p:cTn id="12" dur="1" fill="hold"/>
                                        <p:tgtEl>
                                          <p:spTgt spid="6"/>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7"/>
                                        </p:tgtEl>
                                        <p:attrNameLst>
                                          <p:attrName>style.visibility</p:attrName>
                                        </p:attrNameLst>
                                      </p:cBhvr>
                                      <p:to>
                                        <p:strVal val="visible"/>
                                      </p:to>
                                    </p:set>
                                    <p:anim to="" calcmode="lin" valueType="num">
                                      <p:cBhvr>
                                        <p:cTn id="17" dur="1" fill="hold"/>
                                        <p:tgtEl>
                                          <p:spTgt spid="7"/>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8"/>
                                        </p:tgtEl>
                                        <p:attrNameLst>
                                          <p:attrName>style.visibility</p:attrName>
                                        </p:attrNameLst>
                                      </p:cBhvr>
                                      <p:to>
                                        <p:strVal val="visible"/>
                                      </p:to>
                                    </p:set>
                                    <p:anim to="" calcmode="lin" valueType="num">
                                      <p:cBhvr>
                                        <p:cTn id="22" dur="1" fill="hold"/>
                                        <p:tgtEl>
                                          <p:spTgt spid="8"/>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9"/>
                                        </p:tgtEl>
                                        <p:attrNameLst>
                                          <p:attrName>style.visibility</p:attrName>
                                        </p:attrNameLst>
                                      </p:cBhvr>
                                      <p:to>
                                        <p:strVal val="visible"/>
                                      </p:to>
                                    </p:set>
                                    <p:anim to="" calcmode="lin" valueType="num">
                                      <p:cBhvr>
                                        <p:cTn id="27" dur="1" fill="hold"/>
                                        <p:tgtEl>
                                          <p:spTgt spid="9"/>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10"/>
                                        </p:tgtEl>
                                        <p:attrNameLst>
                                          <p:attrName>style.visibility</p:attrName>
                                        </p:attrNameLst>
                                      </p:cBhvr>
                                      <p:to>
                                        <p:strVal val="visible"/>
                                      </p:to>
                                    </p:set>
                                    <p:anim to="" calcmode="lin" valueType="num">
                                      <p:cBhvr>
                                        <p:cTn id="32" dur="1" fill="hold"/>
                                        <p:tgtEl>
                                          <p:spTgt spid="10"/>
                                        </p:tgtEl>
                                      </p:cBhvr>
                                    </p:anim>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slide(fromBottom)">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autoUpdateAnimBg="0"/>
      <p:bldP spid="7" grpId="0" autoUpdateAnimBg="0"/>
      <p:bldP spid="8" grpId="0" animBg="1" autoUpdateAnimBg="0"/>
      <p:bldP spid="9" grpId="0" autoUpdateAnimBg="0"/>
      <p:bldP spid="10" grpId="0" autoUpdateAnimBg="0"/>
      <p:bldP spid="1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71" name="标题 1"/>
          <p:cNvSpPr>
            <a:spLocks noGrp="1"/>
          </p:cNvSpPr>
          <p:nvPr>
            <p:ph type="title"/>
          </p:nvPr>
        </p:nvSpPr>
        <p:spPr>
          <a:xfrm>
            <a:off x="432273" y="188640"/>
            <a:ext cx="8686800" cy="838200"/>
          </a:xfrm>
        </p:spPr>
        <p:txBody>
          <a:bodyPr/>
          <a:lstStyle/>
          <a:p>
            <a:pPr eaLnBrk="1" hangingPunct="1"/>
            <a:r>
              <a:rPr lang="zh-CN" altLang="en-US" sz="3200" b="1" dirty="0" smtClean="0">
                <a:solidFill>
                  <a:srgbClr val="FF0000"/>
                </a:solidFill>
                <a:latin typeface="宋体" charset="-122"/>
              </a:rPr>
              <a:t>§3-5 热力学第二定律在理想气体中的应用</a:t>
            </a:r>
            <a:endParaRPr lang="zh-CN" altLang="en-US" sz="3200" dirty="0" smtClean="0"/>
          </a:p>
        </p:txBody>
      </p:sp>
      <p:sp>
        <p:nvSpPr>
          <p:cNvPr id="53172" name="内容占位符 2"/>
          <p:cNvSpPr>
            <a:spLocks noGrp="1"/>
          </p:cNvSpPr>
          <p:nvPr>
            <p:ph idx="1"/>
          </p:nvPr>
        </p:nvSpPr>
        <p:spPr/>
        <p:txBody>
          <a:bodyPr/>
          <a:lstStyle/>
          <a:p>
            <a:pPr eaLnBrk="1" hangingPunct="1">
              <a:lnSpc>
                <a:spcPct val="120000"/>
              </a:lnSpc>
              <a:buFont typeface="Wingdings" charset="2"/>
              <a:buNone/>
            </a:pPr>
            <a:r>
              <a:rPr lang="en-US" altLang="zh-CN" sz="2400" b="1" dirty="0" smtClean="0">
                <a:latin typeface="宋体" charset="-122"/>
              </a:rPr>
              <a:t>1</a:t>
            </a:r>
            <a:r>
              <a:rPr lang="zh-CN" altLang="en-US" sz="2400" b="1" dirty="0" smtClean="0">
                <a:latin typeface="宋体" charset="-122"/>
              </a:rPr>
              <a:t>．</a:t>
            </a:r>
            <a:r>
              <a:rPr lang="zh-CN" altLang="en-US" sz="2400" b="1" dirty="0" smtClean="0"/>
              <a:t>理想气体</a:t>
            </a:r>
            <a:r>
              <a:rPr lang="zh-CN" altLang="en-US" sz="2400" b="1" dirty="0" smtClean="0">
                <a:latin typeface="宋体" charset="-122"/>
              </a:rPr>
              <a:t>恒温过程</a:t>
            </a:r>
            <a:endParaRPr lang="zh-CN" altLang="en-US" sz="2400" b="1" dirty="0" smtClean="0">
              <a:latin typeface="宋体" charset="-122"/>
            </a:endParaRPr>
          </a:p>
          <a:p>
            <a:pPr eaLnBrk="1" hangingPunct="1">
              <a:spcBef>
                <a:spcPct val="50000"/>
              </a:spcBef>
              <a:buFontTx/>
              <a:buNone/>
            </a:pPr>
            <a:r>
              <a:rPr lang="zh-CN" altLang="en-US" sz="2400" b="1" dirty="0" smtClean="0">
                <a:solidFill>
                  <a:srgbClr val="0000CC"/>
                </a:solidFill>
                <a:latin typeface="宋体" charset="-122"/>
              </a:rPr>
              <a:t>用定义式推导</a:t>
            </a:r>
            <a:r>
              <a:rPr lang="en-US" altLang="zh-CN" sz="2400" b="1" dirty="0" smtClean="0">
                <a:solidFill>
                  <a:srgbClr val="0000CC"/>
                </a:solidFill>
                <a:latin typeface="宋体" charset="-122"/>
              </a:rPr>
              <a:t>,</a:t>
            </a:r>
            <a:r>
              <a:rPr lang="zh-CN" altLang="en-US" sz="2400" b="1" dirty="0" smtClean="0">
                <a:solidFill>
                  <a:srgbClr val="0000CC"/>
                </a:solidFill>
                <a:latin typeface="宋体" charset="-122"/>
              </a:rPr>
              <a:t>恒温可逆过程： </a:t>
            </a:r>
            <a:endParaRPr lang="zh-CN" altLang="en-US" sz="2400" b="1" dirty="0" smtClean="0">
              <a:solidFill>
                <a:srgbClr val="0000CC"/>
              </a:solidFill>
              <a:latin typeface="宋体" charset="-122"/>
            </a:endParaRPr>
          </a:p>
          <a:p>
            <a:pPr eaLnBrk="1" hangingPunct="1">
              <a:spcBef>
                <a:spcPct val="50000"/>
              </a:spcBef>
              <a:buFontTx/>
              <a:buNone/>
            </a:pPr>
            <a:endParaRPr lang="zh-CN" altLang="en-US" b="1" dirty="0" smtClean="0">
              <a:solidFill>
                <a:srgbClr val="0000CC"/>
              </a:solidFill>
              <a:latin typeface="宋体" charset="-122"/>
            </a:endParaRPr>
          </a:p>
          <a:p>
            <a:pPr eaLnBrk="1" hangingPunct="1"/>
            <a:endParaRPr lang="zh-CN" altLang="en-US" dirty="0" smtClean="0"/>
          </a:p>
        </p:txBody>
      </p:sp>
      <p:graphicFrame>
        <p:nvGraphicFramePr>
          <p:cNvPr id="4" name="Object 942"/>
          <p:cNvGraphicFramePr>
            <a:graphicFrameLocks noChangeAspect="1"/>
          </p:cNvGraphicFramePr>
          <p:nvPr/>
        </p:nvGraphicFramePr>
        <p:xfrm>
          <a:off x="539750" y="2708275"/>
          <a:ext cx="6096000" cy="784225"/>
        </p:xfrm>
        <a:graphic>
          <a:graphicData uri="http://schemas.openxmlformats.org/presentationml/2006/ole">
            <mc:AlternateContent xmlns:mc="http://schemas.openxmlformats.org/markup-compatibility/2006">
              <mc:Choice xmlns:v="urn:schemas-microsoft-com:vml" Requires="v">
                <p:oleObj spid="_x0000_s203031" name="公式" r:id="rId1" imgW="0" imgH="0" progId="Equation.3">
                  <p:embed/>
                </p:oleObj>
              </mc:Choice>
              <mc:Fallback>
                <p:oleObj name="公式" r:id="rId1" imgW="0" imgH="0" progId="Equation.3">
                  <p:embed/>
                  <p:pic>
                    <p:nvPicPr>
                      <p:cNvPr id="0" name="Picture 9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708275"/>
                        <a:ext cx="6096000"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组合 9"/>
          <p:cNvGrpSpPr/>
          <p:nvPr/>
        </p:nvGrpSpPr>
        <p:grpSpPr bwMode="auto">
          <a:xfrm>
            <a:off x="714375" y="3429000"/>
            <a:ext cx="7961313" cy="715963"/>
            <a:chOff x="714375" y="5013325"/>
            <a:chExt cx="7961313" cy="715963"/>
          </a:xfrm>
        </p:grpSpPr>
        <p:graphicFrame>
          <p:nvGraphicFramePr>
            <p:cNvPr id="53167" name="Object 943"/>
            <p:cNvGraphicFramePr>
              <a:graphicFrameLocks noChangeAspect="1"/>
            </p:cNvGraphicFramePr>
            <p:nvPr/>
          </p:nvGraphicFramePr>
          <p:xfrm>
            <a:off x="714375" y="5013325"/>
            <a:ext cx="4475163" cy="715963"/>
          </p:xfrm>
          <a:graphic>
            <a:graphicData uri="http://schemas.openxmlformats.org/presentationml/2006/ole">
              <mc:AlternateContent xmlns:mc="http://schemas.openxmlformats.org/markup-compatibility/2006">
                <mc:Choice xmlns:v="urn:schemas-microsoft-com:vml" Requires="v">
                  <p:oleObj spid="_x0000_s203032" name="公式" r:id="rId3" imgW="0" imgH="0" progId="Equation.3">
                    <p:embed/>
                  </p:oleObj>
                </mc:Choice>
                <mc:Fallback>
                  <p:oleObj name="公式" r:id="rId3" imgW="0" imgH="0" progId="Equation.3">
                    <p:embed/>
                    <p:pic>
                      <p:nvPicPr>
                        <p:cNvPr id="0" name="Picture 9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75" y="5013325"/>
                          <a:ext cx="4475163" cy="715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175" name="Text Box 12"/>
            <p:cNvSpPr txBox="1">
              <a:spLocks noChangeArrowheads="1"/>
            </p:cNvSpPr>
            <p:nvPr/>
          </p:nvSpPr>
          <p:spPr bwMode="auto">
            <a:xfrm>
              <a:off x="5508625" y="5084763"/>
              <a:ext cx="3167063" cy="519112"/>
            </a:xfrm>
            <a:prstGeom prst="rect">
              <a:avLst/>
            </a:prstGeom>
            <a:noFill/>
            <a:ln w="9525">
              <a:noFill/>
              <a:miter lim="800000"/>
            </a:ln>
          </p:spPr>
          <p:txBody>
            <a:bodyPr anchor="b">
              <a:spAutoFit/>
            </a:bodyPr>
            <a:lstStyle/>
            <a:p>
              <a:pPr>
                <a:spcBef>
                  <a:spcPct val="50000"/>
                </a:spcBef>
              </a:pPr>
              <a:r>
                <a:rPr kumimoji="1" lang="en-US" altLang="zh-CN" sz="2800" b="1">
                  <a:solidFill>
                    <a:srgbClr val="0000FF"/>
                  </a:solidFill>
                  <a:latin typeface="华文行楷" pitchFamily="2" charset="-122"/>
                  <a:ea typeface="华文行楷" pitchFamily="2" charset="-122"/>
                  <a:cs typeface="华文行楷" pitchFamily="2" charset="-122"/>
                  <a:sym typeface="Symbol" pitchFamily="18" charset="2"/>
                </a:rPr>
                <a:t>(</a:t>
              </a:r>
              <a:r>
                <a:rPr kumimoji="1" lang="zh-CN" altLang="en-US" sz="2800" b="1">
                  <a:solidFill>
                    <a:srgbClr val="0000FF"/>
                  </a:solidFill>
                  <a:latin typeface="华文行楷" pitchFamily="2" charset="-122"/>
                  <a:ea typeface="华文行楷" pitchFamily="2" charset="-122"/>
                  <a:cs typeface="华文行楷" pitchFamily="2" charset="-122"/>
                  <a:sym typeface="Symbol" pitchFamily="18" charset="2"/>
                </a:rPr>
                <a:t>理想气体、恒温</a:t>
              </a:r>
              <a:r>
                <a:rPr kumimoji="1" lang="en-US" altLang="zh-CN" sz="2800" b="1">
                  <a:solidFill>
                    <a:srgbClr val="0000FF"/>
                  </a:solidFill>
                  <a:latin typeface="华文行楷" pitchFamily="2" charset="-122"/>
                  <a:ea typeface="华文行楷" pitchFamily="2" charset="-122"/>
                  <a:cs typeface="华文行楷" pitchFamily="2" charset="-122"/>
                  <a:sym typeface="Symbol" pitchFamily="18" charset="2"/>
                </a:rPr>
                <a:t>)</a:t>
              </a:r>
              <a:endParaRPr kumimoji="1" lang="en-US" altLang="zh-CN" sz="2800" b="1">
                <a:solidFill>
                  <a:srgbClr val="0000FF"/>
                </a:solidFill>
                <a:latin typeface="华文行楷" pitchFamily="2" charset="-122"/>
                <a:ea typeface="华文行楷" pitchFamily="2" charset="-122"/>
                <a:cs typeface="华文行楷" pitchFamily="2" charset="-122"/>
                <a:sym typeface="Symbol" pitchFamily="18" charset="2"/>
              </a:endParaRPr>
            </a:p>
          </p:txBody>
        </p:sp>
      </p:grpSp>
      <p:sp>
        <p:nvSpPr>
          <p:cNvPr id="2" name="矩形 1"/>
          <p:cNvSpPr/>
          <p:nvPr/>
        </p:nvSpPr>
        <p:spPr>
          <a:xfrm>
            <a:off x="395536" y="1124744"/>
            <a:ext cx="6381875" cy="572464"/>
          </a:xfrm>
          <a:prstGeom prst="rect">
            <a:avLst/>
          </a:prstGeom>
        </p:spPr>
        <p:txBody>
          <a:bodyPr wrap="none">
            <a:spAutoFit/>
          </a:bodyPr>
          <a:lstStyle/>
          <a:p>
            <a:pPr eaLnBrk="1" hangingPunct="1">
              <a:lnSpc>
                <a:spcPct val="130000"/>
              </a:lnSpc>
              <a:buFont typeface="Wingdings" charset="2"/>
              <a:buNone/>
            </a:pPr>
            <a:r>
              <a:rPr lang="zh-CN" altLang="en-US" sz="2400" b="1" dirty="0" smtClean="0">
                <a:solidFill>
                  <a:srgbClr val="C00000"/>
                </a:solidFill>
                <a:latin typeface="Times New Roman" pitchFamily="18" charset="0"/>
              </a:rPr>
              <a:t>一、理想气体</a:t>
            </a:r>
            <a:r>
              <a:rPr lang="el-GR" altLang="zh-CN" sz="2400" b="1" dirty="0" smtClean="0">
                <a:solidFill>
                  <a:srgbClr val="C00000"/>
                </a:solidFill>
                <a:latin typeface="宋体" charset="-122"/>
              </a:rPr>
              <a:t>ΔS</a:t>
            </a:r>
            <a:r>
              <a:rPr lang="zh-CN" altLang="el-GR" sz="2400" b="1" dirty="0" smtClean="0">
                <a:solidFill>
                  <a:srgbClr val="C00000"/>
                </a:solidFill>
                <a:latin typeface="宋体" charset="-122"/>
              </a:rPr>
              <a:t>的计算</a:t>
            </a:r>
            <a:r>
              <a:rPr lang="en-US" altLang="zh-CN" sz="2400" b="1" dirty="0" smtClean="0">
                <a:solidFill>
                  <a:srgbClr val="C00000"/>
                </a:solidFill>
                <a:latin typeface="宋体" charset="-122"/>
              </a:rPr>
              <a:t>      </a:t>
            </a:r>
            <a:r>
              <a:rPr lang="zh-CN" altLang="en-US" sz="2400" b="1" dirty="0" smtClean="0">
                <a:solidFill>
                  <a:srgbClr val="C00000"/>
                </a:solidFill>
                <a:latin typeface="宋体" charset="-122"/>
              </a:rPr>
              <a:t>单纯</a:t>
            </a:r>
            <a:r>
              <a:rPr lang="en-US" altLang="zh-CN" sz="2400" b="1" dirty="0" smtClean="0">
                <a:solidFill>
                  <a:srgbClr val="C00000"/>
                </a:solidFill>
                <a:latin typeface="宋体" charset="-122"/>
              </a:rPr>
              <a:t>P,V,T</a:t>
            </a:r>
            <a:r>
              <a:rPr lang="zh-CN" altLang="en-US" sz="2400" b="1" dirty="0" smtClean="0">
                <a:solidFill>
                  <a:srgbClr val="C00000"/>
                </a:solidFill>
                <a:latin typeface="宋体" charset="-122"/>
              </a:rPr>
              <a:t>变化</a:t>
            </a:r>
            <a:endParaRPr lang="zh-CN" altLang="el-GR" sz="2400" b="1" dirty="0">
              <a:solidFill>
                <a:srgbClr val="C00000"/>
              </a:solidFill>
              <a:latin typeface="宋体" charset="-122"/>
            </a:endParaRPr>
          </a:p>
        </p:txBody>
      </p:sp>
      <p:sp>
        <p:nvSpPr>
          <p:cNvPr id="3" name="矩形 2"/>
          <p:cNvSpPr/>
          <p:nvPr/>
        </p:nvSpPr>
        <p:spPr>
          <a:xfrm>
            <a:off x="251520" y="4048551"/>
            <a:ext cx="3135795" cy="507127"/>
          </a:xfrm>
          <a:prstGeom prst="rect">
            <a:avLst/>
          </a:prstGeom>
        </p:spPr>
        <p:txBody>
          <a:bodyPr wrap="none">
            <a:spAutoFit/>
          </a:bodyPr>
          <a:lstStyle/>
          <a:p>
            <a:pPr marL="342900" indent="-342900">
              <a:lnSpc>
                <a:spcPct val="120000"/>
              </a:lnSpc>
              <a:spcBef>
                <a:spcPct val="20000"/>
              </a:spcBef>
              <a:buClr>
                <a:schemeClr val="accent1"/>
              </a:buClr>
              <a:buSzPct val="70000"/>
            </a:pPr>
            <a:r>
              <a:rPr lang="en-US" altLang="zh-CN" sz="2400" b="1" dirty="0">
                <a:solidFill>
                  <a:schemeClr val="tx2"/>
                </a:solidFill>
                <a:latin typeface="+mn-lt"/>
                <a:ea typeface="+mn-ea"/>
              </a:rPr>
              <a:t>2</a:t>
            </a:r>
            <a:r>
              <a:rPr lang="zh-CN" altLang="en-US" sz="2400" b="1" dirty="0">
                <a:solidFill>
                  <a:schemeClr val="tx2"/>
                </a:solidFill>
                <a:latin typeface="+mn-lt"/>
                <a:ea typeface="+mn-ea"/>
              </a:rPr>
              <a:t>．理想气体恒容过程</a:t>
            </a:r>
            <a:endParaRPr lang="zh-CN" altLang="en-US" sz="2400" b="1" dirty="0">
              <a:solidFill>
                <a:schemeClr val="tx2"/>
              </a:solidFill>
              <a:latin typeface="+mn-lt"/>
              <a:ea typeface="+mn-ea"/>
            </a:endParaRPr>
          </a:p>
        </p:txBody>
      </p:sp>
      <p:sp>
        <p:nvSpPr>
          <p:cNvPr id="6" name="矩形 5"/>
          <p:cNvSpPr/>
          <p:nvPr/>
        </p:nvSpPr>
        <p:spPr>
          <a:xfrm>
            <a:off x="284287" y="4555678"/>
            <a:ext cx="2858475" cy="369332"/>
          </a:xfrm>
          <a:prstGeom prst="rect">
            <a:avLst/>
          </a:prstGeom>
        </p:spPr>
        <p:txBody>
          <a:bodyPr wrap="none">
            <a:spAutoFit/>
          </a:bodyPr>
          <a:lstStyle/>
          <a:p>
            <a:pPr eaLnBrk="1" hangingPunct="1">
              <a:spcBef>
                <a:spcPct val="50000"/>
              </a:spcBef>
              <a:buFontTx/>
              <a:buNone/>
            </a:pPr>
            <a:r>
              <a:rPr lang="zh-CN" altLang="en-US" b="1" dirty="0">
                <a:solidFill>
                  <a:srgbClr val="0000CC"/>
                </a:solidFill>
                <a:latin typeface="宋体" charset="-122"/>
              </a:rPr>
              <a:t>用定义式推导</a:t>
            </a:r>
            <a:r>
              <a:rPr lang="en-US" altLang="zh-CN" b="1" dirty="0">
                <a:solidFill>
                  <a:srgbClr val="0000CC"/>
                </a:solidFill>
                <a:latin typeface="宋体" charset="-122"/>
              </a:rPr>
              <a:t>,</a:t>
            </a:r>
            <a:r>
              <a:rPr lang="zh-CN" altLang="en-US" b="1" dirty="0">
                <a:solidFill>
                  <a:srgbClr val="0000CC"/>
                </a:solidFill>
                <a:latin typeface="宋体" charset="-122"/>
              </a:rPr>
              <a:t>恒容过程：</a:t>
            </a:r>
            <a:endParaRPr lang="zh-CN" altLang="en-US" dirty="0"/>
          </a:p>
        </p:txBody>
      </p:sp>
      <p:graphicFrame>
        <p:nvGraphicFramePr>
          <p:cNvPr id="7" name="对象 6"/>
          <p:cNvGraphicFramePr>
            <a:graphicFrameLocks noChangeAspect="1"/>
          </p:cNvGraphicFramePr>
          <p:nvPr/>
        </p:nvGraphicFramePr>
        <p:xfrm>
          <a:off x="3491880" y="4488447"/>
          <a:ext cx="2949575" cy="436563"/>
        </p:xfrm>
        <a:graphic>
          <a:graphicData uri="http://schemas.openxmlformats.org/presentationml/2006/ole">
            <mc:AlternateContent xmlns:mc="http://schemas.openxmlformats.org/markup-compatibility/2006">
              <mc:Choice xmlns:v="urn:schemas-microsoft-com:vml" Requires="v">
                <p:oleObj spid="_x0000_s203033" name="公式" r:id="rId5" imgW="0" imgH="0" progId="Equation.3">
                  <p:embed/>
                </p:oleObj>
              </mc:Choice>
              <mc:Fallback>
                <p:oleObj name="公式" r:id="rId5" imgW="0" imgH="0" progId="Equation.3">
                  <p:embed/>
                  <p:pic>
                    <p:nvPicPr>
                      <p:cNvPr id="0" name="Object 11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1880" y="4488447"/>
                        <a:ext cx="2949575"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nvGraphicFramePr>
        <p:xfrm>
          <a:off x="539552" y="5013176"/>
          <a:ext cx="6462713" cy="806450"/>
        </p:xfrm>
        <a:graphic>
          <a:graphicData uri="http://schemas.openxmlformats.org/presentationml/2006/ole">
            <mc:AlternateContent xmlns:mc="http://schemas.openxmlformats.org/markup-compatibility/2006">
              <mc:Choice xmlns:v="urn:schemas-microsoft-com:vml" Requires="v">
                <p:oleObj spid="_x0000_s203034" name="公式" r:id="rId7" imgW="0" imgH="0" progId="Equation.3">
                  <p:embed/>
                </p:oleObj>
              </mc:Choice>
              <mc:Fallback>
                <p:oleObj name="公式" r:id="rId7" imgW="0" imgH="0" progId="Equation.3">
                  <p:embed/>
                  <p:pic>
                    <p:nvPicPr>
                      <p:cNvPr id="0" name="Object 11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552" y="5013176"/>
                        <a:ext cx="6462713"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1125"/>
          <p:cNvGraphicFramePr>
            <a:graphicFrameLocks noChangeAspect="1"/>
          </p:cNvGraphicFramePr>
          <p:nvPr/>
        </p:nvGraphicFramePr>
        <p:xfrm>
          <a:off x="395536" y="5877272"/>
          <a:ext cx="4976812" cy="784225"/>
        </p:xfrm>
        <a:graphic>
          <a:graphicData uri="http://schemas.openxmlformats.org/presentationml/2006/ole">
            <mc:AlternateContent xmlns:mc="http://schemas.openxmlformats.org/markup-compatibility/2006">
              <mc:Choice xmlns:v="urn:schemas-microsoft-com:vml" Requires="v">
                <p:oleObj spid="_x0000_s203035" name="公式" r:id="rId9" imgW="0" imgH="0" progId="Equation.3">
                  <p:embed/>
                </p:oleObj>
              </mc:Choice>
              <mc:Fallback>
                <p:oleObj name="公式" r:id="rId9" imgW="0" imgH="0" progId="Equation.3">
                  <p:embed/>
                  <p:pic>
                    <p:nvPicPr>
                      <p:cNvPr id="0" name="图片 2030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536" y="5877272"/>
                        <a:ext cx="4976812"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 Box 9"/>
          <p:cNvSpPr txBox="1">
            <a:spLocks noChangeArrowheads="1"/>
          </p:cNvSpPr>
          <p:nvPr/>
        </p:nvSpPr>
        <p:spPr bwMode="auto">
          <a:xfrm>
            <a:off x="5535686" y="5949280"/>
            <a:ext cx="3167063" cy="519112"/>
          </a:xfrm>
          <a:prstGeom prst="rect">
            <a:avLst/>
          </a:prstGeom>
          <a:noFill/>
          <a:ln w="9525">
            <a:noFill/>
            <a:miter lim="800000"/>
          </a:ln>
        </p:spPr>
        <p:txBody>
          <a:bodyPr anchor="b">
            <a:spAutoFit/>
          </a:bodyPr>
          <a:lstStyle/>
          <a:p>
            <a:pPr>
              <a:spcBef>
                <a:spcPct val="50000"/>
              </a:spcBef>
            </a:pPr>
            <a:r>
              <a:rPr kumimoji="1" lang="en-US" altLang="zh-CN" sz="2800" b="1" dirty="0">
                <a:solidFill>
                  <a:srgbClr val="0000FF"/>
                </a:solidFill>
                <a:latin typeface="华文行楷" pitchFamily="2" charset="-122"/>
                <a:ea typeface="华文行楷" pitchFamily="2" charset="-122"/>
                <a:cs typeface="华文行楷" pitchFamily="2" charset="-122"/>
                <a:sym typeface="Symbol" pitchFamily="18" charset="2"/>
              </a:rPr>
              <a:t>(</a:t>
            </a:r>
            <a:r>
              <a:rPr kumimoji="1" lang="zh-CN" altLang="en-US" sz="2800" b="1" dirty="0">
                <a:solidFill>
                  <a:srgbClr val="0000FF"/>
                </a:solidFill>
                <a:latin typeface="华文行楷" pitchFamily="2" charset="-122"/>
                <a:ea typeface="华文行楷" pitchFamily="2" charset="-122"/>
                <a:cs typeface="华文行楷" pitchFamily="2" charset="-122"/>
                <a:sym typeface="Symbol" pitchFamily="18" charset="2"/>
              </a:rPr>
              <a:t>理想气体、恒</a:t>
            </a:r>
            <a:r>
              <a:rPr kumimoji="1" lang="zh-CN" altLang="zh-CN" sz="2800" b="1" dirty="0">
                <a:solidFill>
                  <a:srgbClr val="0000FF"/>
                </a:solidFill>
                <a:latin typeface="华文行楷" pitchFamily="2" charset="-122"/>
                <a:ea typeface="华文行楷" pitchFamily="2" charset="-122"/>
                <a:cs typeface="华文行楷" pitchFamily="2" charset="-122"/>
                <a:sym typeface="Symbol" pitchFamily="18" charset="2"/>
              </a:rPr>
              <a:t>容</a:t>
            </a:r>
            <a:r>
              <a:rPr kumimoji="1" lang="en-US" altLang="zh-CN" sz="2800" b="1" dirty="0">
                <a:solidFill>
                  <a:srgbClr val="0000FF"/>
                </a:solidFill>
                <a:latin typeface="华文行楷" pitchFamily="2" charset="-122"/>
                <a:ea typeface="华文行楷" pitchFamily="2" charset="-122"/>
                <a:cs typeface="华文行楷" pitchFamily="2" charset="-122"/>
                <a:sym typeface="Symbol" pitchFamily="18" charset="2"/>
              </a:rPr>
              <a:t>)</a:t>
            </a:r>
            <a:endParaRPr kumimoji="1" lang="en-US" altLang="zh-CN" sz="2800" b="1" dirty="0">
              <a:solidFill>
                <a:srgbClr val="0000FF"/>
              </a:solidFill>
              <a:latin typeface="华文行楷" pitchFamily="2" charset="-122"/>
              <a:ea typeface="华文行楷" pitchFamily="2" charset="-122"/>
              <a:cs typeface="华文行楷" pitchFamily="2" charset="-122"/>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54" name="标题 1"/>
          <p:cNvSpPr>
            <a:spLocks noGrp="1"/>
          </p:cNvSpPr>
          <p:nvPr>
            <p:ph type="title"/>
          </p:nvPr>
        </p:nvSpPr>
        <p:spPr/>
        <p:txBody>
          <a:bodyPr/>
          <a:lstStyle/>
          <a:p>
            <a:pPr eaLnBrk="1" hangingPunct="1"/>
            <a:r>
              <a:rPr lang="zh-CN" altLang="en-US" b="1" dirty="0" smtClean="0">
                <a:solidFill>
                  <a:srgbClr val="FF0000"/>
                </a:solidFill>
                <a:latin typeface="Arial Narrow"/>
              </a:rPr>
              <a:t>§3-</a:t>
            </a:r>
            <a:r>
              <a:rPr lang="en-US" altLang="zh-CN" b="1" dirty="0" smtClean="0">
                <a:solidFill>
                  <a:srgbClr val="FF0000"/>
                </a:solidFill>
                <a:latin typeface="Arial Narrow"/>
              </a:rPr>
              <a:t>1</a:t>
            </a:r>
            <a:r>
              <a:rPr lang="en-US" altLang="en-US" b="1" dirty="0" smtClean="0">
                <a:solidFill>
                  <a:srgbClr val="FF0000"/>
                </a:solidFill>
                <a:latin typeface="Arial Narrow"/>
                <a:ea typeface="宋体" charset="-122"/>
              </a:rPr>
              <a:t> </a:t>
            </a:r>
            <a:r>
              <a:rPr lang="zh-CN" altLang="en-US" b="1" dirty="0" smtClean="0">
                <a:solidFill>
                  <a:srgbClr val="FF0000"/>
                </a:solidFill>
                <a:latin typeface="Arial Narrow"/>
              </a:rPr>
              <a:t>自发过程</a:t>
            </a:r>
            <a:endParaRPr lang="zh-CN" altLang="en-US" dirty="0" smtClean="0"/>
          </a:p>
        </p:txBody>
      </p:sp>
      <p:sp>
        <p:nvSpPr>
          <p:cNvPr id="3" name="内容占位符 2"/>
          <p:cNvSpPr>
            <a:spLocks noGrp="1"/>
          </p:cNvSpPr>
          <p:nvPr>
            <p:ph idx="1"/>
          </p:nvPr>
        </p:nvSpPr>
        <p:spPr>
          <a:xfrm>
            <a:off x="251520" y="1268760"/>
            <a:ext cx="8784976" cy="5400600"/>
          </a:xfrm>
        </p:spPr>
        <p:txBody>
          <a:bodyPr rtlCol="0">
            <a:normAutofit/>
          </a:bodyPr>
          <a:lstStyle/>
          <a:p>
            <a:pPr eaLnBrk="1" fontAlgn="auto" hangingPunct="1">
              <a:spcAft>
                <a:spcPts val="0"/>
              </a:spcAft>
              <a:buFont typeface="Arial" charset="0"/>
              <a:buChar char="•"/>
              <a:defRPr/>
            </a:pPr>
            <a:r>
              <a:rPr lang="zh-CN" altLang="en-US" dirty="0">
                <a:latin typeface="华文行楷" pitchFamily="2" charset="-122"/>
                <a:ea typeface="华文行楷" pitchFamily="2" charset="-122"/>
              </a:rPr>
              <a:t>一、 自发过程</a:t>
            </a:r>
            <a:endParaRPr lang="zh-CN" altLang="en-US" dirty="0">
              <a:latin typeface="华文行楷" pitchFamily="2" charset="-122"/>
              <a:ea typeface="华文行楷" pitchFamily="2" charset="-122"/>
            </a:endParaRPr>
          </a:p>
          <a:p>
            <a:pPr marL="0" indent="17780" eaLnBrk="1" fontAlgn="auto" hangingPunct="1">
              <a:lnSpc>
                <a:spcPct val="130000"/>
              </a:lnSpc>
              <a:spcBef>
                <a:spcPct val="25000"/>
              </a:spcBef>
              <a:spcAft>
                <a:spcPts val="0"/>
              </a:spcAft>
              <a:buFont typeface="Wingdings" charset="2"/>
              <a:buNone/>
              <a:defRPr/>
            </a:pPr>
            <a:r>
              <a:rPr lang="zh-CN" altLang="en-US" sz="2400" b="1" dirty="0">
                <a:latin typeface="宋体" charset="-122"/>
              </a:rPr>
              <a:t>1.自发过程定义</a:t>
            </a:r>
            <a:r>
              <a:rPr lang="zh-CN" altLang="en-US" sz="2400" b="1" dirty="0" smtClean="0">
                <a:latin typeface="宋体" charset="-122"/>
              </a:rPr>
              <a:t>:</a:t>
            </a:r>
            <a:r>
              <a:rPr lang="zh-CN" altLang="en-US" sz="2400" b="1" dirty="0" smtClean="0">
                <a:solidFill>
                  <a:srgbClr val="0000FF"/>
                </a:solidFill>
                <a:latin typeface="宋体" charset="-122"/>
              </a:rPr>
              <a:t>不</a:t>
            </a:r>
            <a:r>
              <a:rPr lang="zh-CN" altLang="en-US" sz="2400" b="1" dirty="0">
                <a:solidFill>
                  <a:srgbClr val="0000FF"/>
                </a:solidFill>
                <a:latin typeface="宋体" charset="-122"/>
              </a:rPr>
              <a:t>需要外功(不是热)，就能自动进行的变化过程。</a:t>
            </a:r>
            <a:endParaRPr lang="zh-CN" altLang="en-US" sz="2400" b="1" dirty="0"/>
          </a:p>
        </p:txBody>
      </p:sp>
      <p:graphicFrame>
        <p:nvGraphicFramePr>
          <p:cNvPr id="5" name="Group 85"/>
          <p:cNvGraphicFramePr>
            <a:graphicFrameLocks noGrp="1"/>
          </p:cNvGraphicFramePr>
          <p:nvPr/>
        </p:nvGraphicFramePr>
        <p:xfrm>
          <a:off x="1043608" y="2492896"/>
          <a:ext cx="6840538" cy="4167184"/>
        </p:xfrm>
        <a:graphic>
          <a:graphicData uri="http://schemas.openxmlformats.org/drawingml/2006/table">
            <a:tbl>
              <a:tblPr/>
              <a:tblGrid>
                <a:gridCol w="1709738"/>
                <a:gridCol w="2566987"/>
                <a:gridCol w="1349375"/>
                <a:gridCol w="1214438"/>
              </a:tblGrid>
              <a:tr h="518199">
                <a:tc>
                  <a:txBody>
                    <a:bodyPr/>
                    <a:lstStyle>
                      <a:lvl1pPr eaLnBrk="0" hangingPunct="0">
                        <a:spcBef>
                          <a:spcPct val="20000"/>
                        </a:spcBef>
                        <a:buClr>
                          <a:schemeClr val="accent1"/>
                        </a:buClr>
                        <a:buSzPct val="65000"/>
                        <a:buFont typeface="Wingdings" charset="2"/>
                        <a:defRPr sz="26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charset="2"/>
                        <a:defRPr sz="22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charset="2"/>
                        <a:defRPr sz="20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charset="2"/>
                        <a:defRPr>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pPr>
                      <a:r>
                        <a:rPr kumimoji="0" lang="zh-CN" altLang="en-US" sz="2800" b="1" i="0" u="none" strike="noStrike" cap="none" normalizeH="0" baseline="0" dirty="0" smtClean="0">
                          <a:ln>
                            <a:noFill/>
                          </a:ln>
                          <a:solidFill>
                            <a:srgbClr val="3333CC"/>
                          </a:solidFill>
                          <a:effectLst/>
                          <a:latin typeface="Arial" charset="0"/>
                          <a:ea typeface="黑体" pitchFamily="2" charset="-122"/>
                        </a:rPr>
                        <a:t>自发过程</a:t>
                      </a:r>
                      <a:endParaRPr kumimoji="0" lang="zh-CN" altLang="en-US" sz="2800" b="1" i="0" u="none" strike="noStrike" cap="none" normalizeH="0" baseline="0" dirty="0" smtClean="0">
                        <a:ln>
                          <a:noFill/>
                        </a:ln>
                        <a:solidFill>
                          <a:srgbClr val="3333CC"/>
                        </a:solidFill>
                        <a:effectLst/>
                        <a:latin typeface="Arial" charset="0"/>
                        <a:ea typeface="黑体" pitchFamily="2" charset="-122"/>
                      </a:endParaRP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charset="2"/>
                        <a:defRPr sz="26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charset="2"/>
                        <a:defRPr sz="22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charset="2"/>
                        <a:defRPr sz="20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charset="2"/>
                        <a:defRPr>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pPr>
                      <a:r>
                        <a:rPr kumimoji="0" lang="zh-CN" altLang="en-US" sz="2800" b="1" i="0" u="none" strike="noStrike" cap="none" normalizeH="0" baseline="0" smtClean="0">
                          <a:ln>
                            <a:noFill/>
                          </a:ln>
                          <a:solidFill>
                            <a:srgbClr val="3333CC"/>
                          </a:solidFill>
                          <a:effectLst/>
                          <a:latin typeface="Arial" charset="0"/>
                          <a:ea typeface="黑体" pitchFamily="2" charset="-122"/>
                        </a:rPr>
                        <a:t>自发方向</a:t>
                      </a:r>
                      <a:endParaRPr kumimoji="0" lang="zh-CN" altLang="en-US" sz="2800" b="1" i="0" u="none" strike="noStrike" cap="none" normalizeH="0" baseline="0" smtClean="0">
                        <a:ln>
                          <a:noFill/>
                        </a:ln>
                        <a:solidFill>
                          <a:srgbClr val="3333CC"/>
                        </a:solidFill>
                        <a:effectLst/>
                        <a:latin typeface="Arial" charset="0"/>
                        <a:ea typeface="黑体" pitchFamily="2" charset="-122"/>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charset="2"/>
                        <a:defRPr sz="26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charset="2"/>
                        <a:defRPr sz="22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charset="2"/>
                        <a:defRPr sz="20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charset="2"/>
                        <a:defRPr>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pPr>
                      <a:r>
                        <a:rPr kumimoji="0" lang="zh-CN" altLang="en-US" sz="2800" b="1" i="0" u="none" strike="noStrike" cap="none" normalizeH="0" baseline="0" smtClean="0">
                          <a:ln>
                            <a:noFill/>
                          </a:ln>
                          <a:solidFill>
                            <a:srgbClr val="3333CC"/>
                          </a:solidFill>
                          <a:effectLst/>
                          <a:latin typeface="Arial" charset="0"/>
                          <a:ea typeface="黑体" pitchFamily="2" charset="-122"/>
                        </a:rPr>
                        <a:t>推动力</a:t>
                      </a:r>
                      <a:endParaRPr kumimoji="0" lang="zh-CN" altLang="en-US" sz="2800" b="1" i="0" u="none" strike="noStrike" cap="none" normalizeH="0" baseline="0" smtClean="0">
                        <a:ln>
                          <a:noFill/>
                        </a:ln>
                        <a:solidFill>
                          <a:srgbClr val="3333CC"/>
                        </a:solidFill>
                        <a:effectLst/>
                        <a:latin typeface="Arial" charset="0"/>
                        <a:ea typeface="黑体" pitchFamily="2" charset="-122"/>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charset="2"/>
                        <a:defRPr sz="26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charset="2"/>
                        <a:defRPr sz="22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charset="2"/>
                        <a:defRPr sz="20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charset="2"/>
                        <a:defRPr>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pPr>
                      <a:r>
                        <a:rPr kumimoji="0" lang="zh-CN" altLang="en-US" sz="2800" b="1" i="0" u="none" strike="noStrike" cap="none" normalizeH="0" baseline="0" smtClean="0">
                          <a:ln>
                            <a:noFill/>
                          </a:ln>
                          <a:solidFill>
                            <a:srgbClr val="3333CC"/>
                          </a:solidFill>
                          <a:effectLst/>
                          <a:latin typeface="Arial" charset="0"/>
                          <a:ea typeface="黑体" pitchFamily="2" charset="-122"/>
                        </a:rPr>
                        <a:t>限度</a:t>
                      </a:r>
                      <a:endParaRPr kumimoji="0" lang="zh-CN" altLang="en-US" sz="2800" b="1" i="0" u="none" strike="noStrike" cap="none" normalizeH="0" baseline="0" smtClean="0">
                        <a:ln>
                          <a:noFill/>
                        </a:ln>
                        <a:solidFill>
                          <a:srgbClr val="3333CC"/>
                        </a:solidFill>
                        <a:effectLst/>
                        <a:latin typeface="Arial" charset="0"/>
                        <a:ea typeface="黑体" pitchFamily="2" charset="-122"/>
                      </a:endParaRP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99">
                <a:tc>
                  <a:txBody>
                    <a:bodyPr/>
                    <a:lstStyle>
                      <a:lvl1pPr eaLnBrk="0" hangingPunct="0">
                        <a:spcBef>
                          <a:spcPct val="20000"/>
                        </a:spcBef>
                        <a:buClr>
                          <a:schemeClr val="accent1"/>
                        </a:buClr>
                        <a:buSzPct val="65000"/>
                        <a:buFont typeface="Wingdings" charset="2"/>
                        <a:defRPr sz="26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charset="2"/>
                        <a:defRPr sz="22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charset="2"/>
                        <a:defRPr sz="20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charset="2"/>
                        <a:defRPr>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pPr>
                      <a:r>
                        <a:rPr kumimoji="0" lang="zh-CN" altLang="en-US" sz="2800" b="1" i="0" u="none" strike="noStrike" cap="none" normalizeH="0" baseline="0" dirty="0" smtClean="0">
                          <a:ln>
                            <a:noFill/>
                          </a:ln>
                          <a:solidFill>
                            <a:srgbClr val="3333CC"/>
                          </a:solidFill>
                          <a:effectLst/>
                          <a:latin typeface="Arial" charset="0"/>
                          <a:ea typeface="黑体" pitchFamily="2" charset="-122"/>
                        </a:rPr>
                        <a:t>热传导</a:t>
                      </a:r>
                      <a:endParaRPr kumimoji="0" lang="zh-CN" altLang="en-US" sz="2800" b="1" i="0" u="none" strike="noStrike" cap="none" normalizeH="0" baseline="0" dirty="0" smtClean="0">
                        <a:ln>
                          <a:noFill/>
                        </a:ln>
                        <a:solidFill>
                          <a:srgbClr val="3333CC"/>
                        </a:solidFill>
                        <a:effectLst/>
                        <a:latin typeface="Arial" charset="0"/>
                        <a:ea typeface="黑体" pitchFamily="2" charset="-122"/>
                      </a:endParaRP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charset="2"/>
                        <a:defRPr sz="26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charset="2"/>
                        <a:defRPr sz="22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charset="2"/>
                        <a:defRPr sz="20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charset="2"/>
                        <a:defRPr>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pPr>
                      <a:r>
                        <a:rPr kumimoji="0" lang="en-US" altLang="zh-CN" sz="2800" b="1" i="0" u="none" strike="noStrike" cap="none" normalizeH="0" baseline="0" smtClean="0">
                          <a:ln>
                            <a:noFill/>
                          </a:ln>
                          <a:solidFill>
                            <a:srgbClr val="3333CC"/>
                          </a:solidFill>
                          <a:effectLst/>
                          <a:latin typeface="Times New Roman" pitchFamily="18" charset="0"/>
                          <a:ea typeface="黑体" pitchFamily="2" charset="-122"/>
                        </a:rPr>
                        <a:t>T</a:t>
                      </a:r>
                      <a:r>
                        <a:rPr kumimoji="0" lang="en-US" altLang="zh-CN" sz="2800" b="1" i="0" u="none" strike="noStrike" cap="none" normalizeH="0" baseline="-25000" smtClean="0">
                          <a:ln>
                            <a:noFill/>
                          </a:ln>
                          <a:solidFill>
                            <a:srgbClr val="3333CC"/>
                          </a:solidFill>
                          <a:effectLst/>
                          <a:latin typeface="Times New Roman" pitchFamily="18" charset="0"/>
                          <a:ea typeface="黑体" pitchFamily="2" charset="-122"/>
                        </a:rPr>
                        <a:t>1</a:t>
                      </a:r>
                      <a:r>
                        <a:rPr kumimoji="0" lang="en-US" altLang="zh-CN" sz="2800" b="1" i="0" u="none" strike="noStrike" cap="none" normalizeH="0" baseline="0" smtClean="0">
                          <a:ln>
                            <a:noFill/>
                          </a:ln>
                          <a:solidFill>
                            <a:srgbClr val="3333CC"/>
                          </a:solidFill>
                          <a:effectLst/>
                          <a:latin typeface="Times New Roman" pitchFamily="18" charset="0"/>
                          <a:ea typeface="黑体" pitchFamily="2" charset="-122"/>
                          <a:sym typeface="Symbol" pitchFamily="18" charset="2"/>
                        </a:rPr>
                        <a:t></a:t>
                      </a:r>
                      <a:r>
                        <a:rPr kumimoji="0" lang="en-US" altLang="zh-CN" sz="2800" b="1" i="0" u="none" strike="noStrike" cap="none" normalizeH="0" baseline="0" smtClean="0">
                          <a:ln>
                            <a:noFill/>
                          </a:ln>
                          <a:solidFill>
                            <a:srgbClr val="3333CC"/>
                          </a:solidFill>
                          <a:effectLst/>
                          <a:latin typeface="Times New Roman" pitchFamily="18" charset="0"/>
                          <a:ea typeface="黑体" pitchFamily="2" charset="-122"/>
                        </a:rPr>
                        <a:t>T</a:t>
                      </a:r>
                      <a:r>
                        <a:rPr kumimoji="0" lang="en-US" altLang="zh-CN" sz="2800" b="1" i="0" u="none" strike="noStrike" cap="none" normalizeH="0" baseline="-25000" smtClean="0">
                          <a:ln>
                            <a:noFill/>
                          </a:ln>
                          <a:solidFill>
                            <a:srgbClr val="3333CC"/>
                          </a:solidFill>
                          <a:effectLst/>
                          <a:latin typeface="Times New Roman" pitchFamily="18" charset="0"/>
                          <a:ea typeface="黑体" pitchFamily="2" charset="-122"/>
                        </a:rPr>
                        <a:t>2</a:t>
                      </a:r>
                      <a:r>
                        <a:rPr kumimoji="0" lang="en-US" altLang="zh-CN" sz="2800" b="1" i="0" u="none" strike="noStrike" cap="none" normalizeH="0" baseline="0" smtClean="0">
                          <a:ln>
                            <a:noFill/>
                          </a:ln>
                          <a:solidFill>
                            <a:srgbClr val="3333CC"/>
                          </a:solidFill>
                          <a:effectLst/>
                          <a:latin typeface="Times New Roman" pitchFamily="18" charset="0"/>
                          <a:ea typeface="黑体" pitchFamily="2" charset="-122"/>
                        </a:rPr>
                        <a:t>(T</a:t>
                      </a:r>
                      <a:r>
                        <a:rPr kumimoji="0" lang="en-US" altLang="zh-CN" sz="2800" b="1" i="0" u="none" strike="noStrike" cap="none" normalizeH="0" baseline="-25000" smtClean="0">
                          <a:ln>
                            <a:noFill/>
                          </a:ln>
                          <a:solidFill>
                            <a:srgbClr val="3333CC"/>
                          </a:solidFill>
                          <a:effectLst/>
                          <a:latin typeface="Times New Roman" pitchFamily="18" charset="0"/>
                          <a:ea typeface="黑体" pitchFamily="2" charset="-122"/>
                        </a:rPr>
                        <a:t>1</a:t>
                      </a:r>
                      <a:r>
                        <a:rPr kumimoji="0" lang="en-US" altLang="zh-CN" sz="2800" b="1" i="0" u="none" strike="noStrike" cap="none" normalizeH="0" baseline="0" smtClean="0">
                          <a:ln>
                            <a:noFill/>
                          </a:ln>
                          <a:solidFill>
                            <a:srgbClr val="3333CC"/>
                          </a:solidFill>
                          <a:effectLst/>
                          <a:latin typeface="Times New Roman" pitchFamily="18" charset="0"/>
                          <a:ea typeface="黑体" pitchFamily="2" charset="-122"/>
                          <a:sym typeface="Symbol" pitchFamily="18" charset="2"/>
                        </a:rPr>
                        <a:t>&gt;</a:t>
                      </a:r>
                      <a:r>
                        <a:rPr kumimoji="0" lang="en-US" altLang="zh-CN" sz="2800" b="1" i="0" u="none" strike="noStrike" cap="none" normalizeH="0" baseline="0" smtClean="0">
                          <a:ln>
                            <a:noFill/>
                          </a:ln>
                          <a:solidFill>
                            <a:srgbClr val="3333CC"/>
                          </a:solidFill>
                          <a:effectLst/>
                          <a:latin typeface="Times New Roman" pitchFamily="18" charset="0"/>
                          <a:ea typeface="黑体" pitchFamily="2" charset="-122"/>
                        </a:rPr>
                        <a:t>T</a:t>
                      </a:r>
                      <a:r>
                        <a:rPr kumimoji="0" lang="en-US" altLang="zh-CN" sz="2800" b="1" i="0" u="none" strike="noStrike" cap="none" normalizeH="0" baseline="-25000" smtClean="0">
                          <a:ln>
                            <a:noFill/>
                          </a:ln>
                          <a:solidFill>
                            <a:srgbClr val="3333CC"/>
                          </a:solidFill>
                          <a:effectLst/>
                          <a:latin typeface="Times New Roman" pitchFamily="18" charset="0"/>
                          <a:ea typeface="黑体" pitchFamily="2" charset="-122"/>
                        </a:rPr>
                        <a:t>2</a:t>
                      </a:r>
                      <a:r>
                        <a:rPr kumimoji="0" lang="en-US" altLang="zh-CN" sz="2800" b="1" i="0" u="none" strike="noStrike" cap="none" normalizeH="0" baseline="0" smtClean="0">
                          <a:ln>
                            <a:noFill/>
                          </a:ln>
                          <a:solidFill>
                            <a:srgbClr val="3333CC"/>
                          </a:solidFill>
                          <a:effectLst/>
                          <a:latin typeface="Times New Roman" pitchFamily="18" charset="0"/>
                          <a:ea typeface="黑体" pitchFamily="2" charset="-122"/>
                        </a:rPr>
                        <a:t>)</a:t>
                      </a:r>
                      <a:endParaRPr kumimoji="0" lang="en-US" altLang="zh-CN" sz="2800" b="1" i="0" u="none" strike="noStrike" cap="none" normalizeH="0" baseline="0" smtClean="0">
                        <a:ln>
                          <a:noFill/>
                        </a:ln>
                        <a:solidFill>
                          <a:srgbClr val="3333CC"/>
                        </a:solidFill>
                        <a:effectLst/>
                        <a:latin typeface="Times New Roman" pitchFamily="18" charset="0"/>
                        <a:ea typeface="黑体" pitchFamily="2" charset="-122"/>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charset="2"/>
                        <a:defRPr sz="26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charset="2"/>
                        <a:defRPr sz="22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charset="2"/>
                        <a:defRPr sz="20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charset="2"/>
                        <a:defRPr>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pPr>
                      <a:r>
                        <a:rPr kumimoji="0" lang="en-US" altLang="zh-CN" sz="2800" b="1" i="0" u="none" strike="noStrike" cap="none" normalizeH="0" baseline="0" smtClean="0">
                          <a:ln>
                            <a:noFill/>
                          </a:ln>
                          <a:solidFill>
                            <a:srgbClr val="3333CC"/>
                          </a:solidFill>
                          <a:effectLst/>
                          <a:latin typeface="Times New Roman" pitchFamily="18" charset="0"/>
                          <a:ea typeface="黑体" pitchFamily="2" charset="-122"/>
                          <a:sym typeface="Symbol" pitchFamily="18" charset="2"/>
                        </a:rPr>
                        <a:t>T</a:t>
                      </a:r>
                      <a:endParaRPr kumimoji="0" lang="en-US" altLang="zh-CN" sz="2800" b="1" i="0" u="none" strike="noStrike" cap="none" normalizeH="0" baseline="0" smtClean="0">
                        <a:ln>
                          <a:noFill/>
                        </a:ln>
                        <a:solidFill>
                          <a:srgbClr val="3333CC"/>
                        </a:solidFill>
                        <a:effectLst/>
                        <a:latin typeface="Times New Roman" pitchFamily="18" charset="0"/>
                        <a:ea typeface="黑体" pitchFamily="2" charset="-122"/>
                        <a:sym typeface="Symbol" pitchFamily="18" charset="2"/>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charset="2"/>
                        <a:defRPr sz="26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charset="2"/>
                        <a:defRPr sz="22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charset="2"/>
                        <a:defRPr sz="20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charset="2"/>
                        <a:defRPr>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pPr>
                      <a:r>
                        <a:rPr kumimoji="0" lang="en-US" altLang="zh-CN" sz="2800" b="1" i="0" u="none" strike="noStrike" cap="none" normalizeH="0" baseline="0" smtClean="0">
                          <a:ln>
                            <a:noFill/>
                          </a:ln>
                          <a:solidFill>
                            <a:srgbClr val="3333CC"/>
                          </a:solidFill>
                          <a:effectLst/>
                          <a:latin typeface="Times New Roman" pitchFamily="18" charset="0"/>
                          <a:ea typeface="黑体" pitchFamily="2" charset="-122"/>
                          <a:sym typeface="Symbol" pitchFamily="18" charset="2"/>
                        </a:rPr>
                        <a:t>T0</a:t>
                      </a:r>
                      <a:endParaRPr kumimoji="0" lang="en-US" altLang="en-US" sz="2800" b="1" i="0" u="none" strike="noStrike" cap="none" normalizeH="0" baseline="0" smtClean="0">
                        <a:ln>
                          <a:noFill/>
                        </a:ln>
                        <a:solidFill>
                          <a:srgbClr val="3333CC"/>
                        </a:solidFill>
                        <a:effectLst/>
                        <a:latin typeface="Times New Roman" pitchFamily="18" charset="0"/>
                        <a:ea typeface="黑体" pitchFamily="2" charset="-122"/>
                        <a:sym typeface="Symbol" pitchFamily="18" charset="2"/>
                      </a:endParaRP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9791">
                <a:tc>
                  <a:txBody>
                    <a:bodyPr/>
                    <a:lstStyle>
                      <a:lvl1pPr eaLnBrk="0" hangingPunct="0">
                        <a:spcBef>
                          <a:spcPct val="20000"/>
                        </a:spcBef>
                        <a:buClr>
                          <a:schemeClr val="accent1"/>
                        </a:buClr>
                        <a:buSzPct val="65000"/>
                        <a:buFont typeface="Wingdings" charset="2"/>
                        <a:defRPr sz="26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charset="2"/>
                        <a:defRPr sz="22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charset="2"/>
                        <a:defRPr sz="20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charset="2"/>
                        <a:defRPr>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pPr>
                      <a:r>
                        <a:rPr kumimoji="0" lang="zh-CN" altLang="en-US" sz="2800" b="1" i="0" u="none" strike="noStrike" cap="none" normalizeH="0" baseline="0" smtClean="0">
                          <a:ln>
                            <a:noFill/>
                          </a:ln>
                          <a:solidFill>
                            <a:srgbClr val="3333CC"/>
                          </a:solidFill>
                          <a:effectLst/>
                          <a:latin typeface="Arial" charset="0"/>
                          <a:ea typeface="黑体" pitchFamily="2" charset="-122"/>
                        </a:rPr>
                        <a:t>流体流动</a:t>
                      </a:r>
                      <a:endParaRPr kumimoji="0" lang="zh-CN" altLang="en-US" sz="2800" b="1" i="0" u="none" strike="noStrike" cap="none" normalizeH="0" baseline="0" smtClean="0">
                        <a:ln>
                          <a:noFill/>
                        </a:ln>
                        <a:solidFill>
                          <a:srgbClr val="3333CC"/>
                        </a:solidFill>
                        <a:effectLst/>
                        <a:latin typeface="Arial" charset="0"/>
                        <a:ea typeface="黑体" pitchFamily="2" charset="-122"/>
                      </a:endParaRP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charset="2"/>
                        <a:defRPr sz="26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charset="2"/>
                        <a:defRPr sz="22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charset="2"/>
                        <a:defRPr sz="20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charset="2"/>
                        <a:defRPr>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pPr>
                      <a:r>
                        <a:rPr kumimoji="0" lang="en-US" altLang="zh-CN" sz="2800" b="1" i="0" u="none" strike="noStrike" cap="none" normalizeH="0" baseline="0" smtClean="0">
                          <a:ln>
                            <a:noFill/>
                          </a:ln>
                          <a:solidFill>
                            <a:srgbClr val="3333CC"/>
                          </a:solidFill>
                          <a:effectLst/>
                          <a:latin typeface="Times New Roman" pitchFamily="18" charset="0"/>
                          <a:ea typeface="黑体" pitchFamily="2" charset="-122"/>
                        </a:rPr>
                        <a:t>p</a:t>
                      </a:r>
                      <a:r>
                        <a:rPr kumimoji="0" lang="en-US" altLang="zh-CN" sz="2800" b="1" i="0" u="none" strike="noStrike" cap="none" normalizeH="0" baseline="-25000" smtClean="0">
                          <a:ln>
                            <a:noFill/>
                          </a:ln>
                          <a:solidFill>
                            <a:srgbClr val="3333CC"/>
                          </a:solidFill>
                          <a:effectLst/>
                          <a:latin typeface="Times New Roman" pitchFamily="18" charset="0"/>
                          <a:ea typeface="黑体" pitchFamily="2" charset="-122"/>
                        </a:rPr>
                        <a:t>1</a:t>
                      </a:r>
                      <a:r>
                        <a:rPr kumimoji="0" lang="en-US" altLang="zh-CN" sz="2800" b="1" i="0" u="none" strike="noStrike" cap="none" normalizeH="0" baseline="0" smtClean="0">
                          <a:ln>
                            <a:noFill/>
                          </a:ln>
                          <a:solidFill>
                            <a:srgbClr val="3333CC"/>
                          </a:solidFill>
                          <a:effectLst/>
                          <a:latin typeface="Times New Roman" pitchFamily="18" charset="0"/>
                          <a:ea typeface="黑体" pitchFamily="2" charset="-122"/>
                          <a:sym typeface="Symbol" pitchFamily="18" charset="2"/>
                        </a:rPr>
                        <a:t></a:t>
                      </a:r>
                      <a:r>
                        <a:rPr kumimoji="0" lang="en-US" altLang="zh-CN" sz="2800" b="1" i="0" u="none" strike="noStrike" cap="none" normalizeH="0" baseline="0" smtClean="0">
                          <a:ln>
                            <a:noFill/>
                          </a:ln>
                          <a:solidFill>
                            <a:srgbClr val="3333CC"/>
                          </a:solidFill>
                          <a:effectLst/>
                          <a:latin typeface="Times New Roman" pitchFamily="18" charset="0"/>
                          <a:ea typeface="黑体" pitchFamily="2" charset="-122"/>
                        </a:rPr>
                        <a:t>p</a:t>
                      </a:r>
                      <a:r>
                        <a:rPr kumimoji="0" lang="en-US" altLang="zh-CN" sz="2800" b="1" i="0" u="none" strike="noStrike" cap="none" normalizeH="0" baseline="-25000" smtClean="0">
                          <a:ln>
                            <a:noFill/>
                          </a:ln>
                          <a:solidFill>
                            <a:srgbClr val="3333CC"/>
                          </a:solidFill>
                          <a:effectLst/>
                          <a:latin typeface="Times New Roman" pitchFamily="18" charset="0"/>
                          <a:ea typeface="黑体" pitchFamily="2" charset="-122"/>
                        </a:rPr>
                        <a:t>2</a:t>
                      </a:r>
                      <a:r>
                        <a:rPr kumimoji="0" lang="en-US" altLang="zh-CN" sz="2800" b="1" i="0" u="none" strike="noStrike" cap="none" normalizeH="0" baseline="0" smtClean="0">
                          <a:ln>
                            <a:noFill/>
                          </a:ln>
                          <a:solidFill>
                            <a:srgbClr val="3333CC"/>
                          </a:solidFill>
                          <a:effectLst/>
                          <a:latin typeface="Times New Roman" pitchFamily="18" charset="0"/>
                          <a:ea typeface="黑体" pitchFamily="2" charset="-122"/>
                        </a:rPr>
                        <a:t>(p</a:t>
                      </a:r>
                      <a:r>
                        <a:rPr kumimoji="0" lang="en-US" altLang="zh-CN" sz="2800" b="1" i="0" u="none" strike="noStrike" cap="none" normalizeH="0" baseline="-25000" smtClean="0">
                          <a:ln>
                            <a:noFill/>
                          </a:ln>
                          <a:solidFill>
                            <a:srgbClr val="3333CC"/>
                          </a:solidFill>
                          <a:effectLst/>
                          <a:latin typeface="Times New Roman" pitchFamily="18" charset="0"/>
                          <a:ea typeface="黑体" pitchFamily="2" charset="-122"/>
                        </a:rPr>
                        <a:t>1</a:t>
                      </a:r>
                      <a:r>
                        <a:rPr kumimoji="0" lang="en-US" altLang="zh-CN" sz="2800" b="1" i="0" u="none" strike="noStrike" cap="none" normalizeH="0" baseline="0" smtClean="0">
                          <a:ln>
                            <a:noFill/>
                          </a:ln>
                          <a:solidFill>
                            <a:srgbClr val="3333CC"/>
                          </a:solidFill>
                          <a:effectLst/>
                          <a:latin typeface="Times New Roman" pitchFamily="18" charset="0"/>
                          <a:ea typeface="黑体" pitchFamily="2" charset="-122"/>
                          <a:sym typeface="Symbol" pitchFamily="18" charset="2"/>
                        </a:rPr>
                        <a:t>&gt;</a:t>
                      </a:r>
                      <a:r>
                        <a:rPr kumimoji="0" lang="en-US" altLang="zh-CN" sz="2800" b="1" i="0" u="none" strike="noStrike" cap="none" normalizeH="0" baseline="0" smtClean="0">
                          <a:ln>
                            <a:noFill/>
                          </a:ln>
                          <a:solidFill>
                            <a:srgbClr val="3333CC"/>
                          </a:solidFill>
                          <a:effectLst/>
                          <a:latin typeface="Times New Roman" pitchFamily="18" charset="0"/>
                          <a:ea typeface="黑体" pitchFamily="2" charset="-122"/>
                        </a:rPr>
                        <a:t>p</a:t>
                      </a:r>
                      <a:r>
                        <a:rPr kumimoji="0" lang="en-US" altLang="zh-CN" sz="2800" b="1" i="0" u="none" strike="noStrike" cap="none" normalizeH="0" baseline="-25000" smtClean="0">
                          <a:ln>
                            <a:noFill/>
                          </a:ln>
                          <a:solidFill>
                            <a:srgbClr val="3333CC"/>
                          </a:solidFill>
                          <a:effectLst/>
                          <a:latin typeface="Times New Roman" pitchFamily="18" charset="0"/>
                          <a:ea typeface="黑体" pitchFamily="2" charset="-122"/>
                        </a:rPr>
                        <a:t>2</a:t>
                      </a:r>
                      <a:r>
                        <a:rPr kumimoji="0" lang="en-US" altLang="zh-CN" sz="2800" b="1" i="0" u="none" strike="noStrike" cap="none" normalizeH="0" baseline="0" smtClean="0">
                          <a:ln>
                            <a:noFill/>
                          </a:ln>
                          <a:solidFill>
                            <a:srgbClr val="3333CC"/>
                          </a:solidFill>
                          <a:effectLst/>
                          <a:latin typeface="Times New Roman" pitchFamily="18" charset="0"/>
                          <a:ea typeface="黑体" pitchFamily="2" charset="-122"/>
                        </a:rPr>
                        <a:t>)</a:t>
                      </a:r>
                      <a:endParaRPr kumimoji="0" lang="en-US" altLang="zh-CN" sz="2800" b="1" i="0" u="none" strike="noStrike" cap="none" normalizeH="0" baseline="-25000" smtClean="0">
                        <a:ln>
                          <a:noFill/>
                        </a:ln>
                        <a:solidFill>
                          <a:srgbClr val="3333CC"/>
                        </a:solidFill>
                        <a:effectLst/>
                        <a:latin typeface="Times New Roman" pitchFamily="18" charset="0"/>
                        <a:ea typeface="黑体" pitchFamily="2" charset="-122"/>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charset="2"/>
                        <a:defRPr sz="26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charset="2"/>
                        <a:defRPr sz="22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charset="2"/>
                        <a:defRPr sz="20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charset="2"/>
                        <a:defRPr>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pPr>
                      <a:r>
                        <a:rPr kumimoji="0" lang="en-US" altLang="zh-CN" sz="2800" b="1" i="0" u="none" strike="noStrike" cap="none" normalizeH="0" baseline="0" smtClean="0">
                          <a:ln>
                            <a:noFill/>
                          </a:ln>
                          <a:solidFill>
                            <a:srgbClr val="3333CC"/>
                          </a:solidFill>
                          <a:effectLst/>
                          <a:latin typeface="Times New Roman" pitchFamily="18" charset="0"/>
                          <a:ea typeface="黑体" pitchFamily="2" charset="-122"/>
                          <a:sym typeface="Symbol" pitchFamily="18" charset="2"/>
                        </a:rPr>
                        <a:t>p</a:t>
                      </a:r>
                      <a:endParaRPr kumimoji="0" lang="en-US" altLang="zh-CN" sz="2800" b="1" i="0" u="none" strike="noStrike" cap="none" normalizeH="0" baseline="0" smtClean="0">
                        <a:ln>
                          <a:noFill/>
                        </a:ln>
                        <a:solidFill>
                          <a:srgbClr val="3333CC"/>
                        </a:solidFill>
                        <a:effectLst/>
                        <a:latin typeface="Times New Roman" pitchFamily="18" charset="0"/>
                        <a:ea typeface="黑体" pitchFamily="2" charset="-122"/>
                        <a:sym typeface="Symbol" pitchFamily="18" charset="2"/>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charset="2"/>
                        <a:defRPr sz="26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charset="2"/>
                        <a:defRPr sz="22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charset="2"/>
                        <a:defRPr sz="20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charset="2"/>
                        <a:defRPr>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pPr>
                      <a:r>
                        <a:rPr kumimoji="0" lang="en-US" altLang="zh-CN" sz="2800" b="1" i="0" u="none" strike="noStrike" cap="none" normalizeH="0" baseline="0" smtClean="0">
                          <a:ln>
                            <a:noFill/>
                          </a:ln>
                          <a:solidFill>
                            <a:srgbClr val="3333CC"/>
                          </a:solidFill>
                          <a:effectLst/>
                          <a:latin typeface="Times New Roman" pitchFamily="18" charset="0"/>
                          <a:ea typeface="黑体" pitchFamily="2" charset="-122"/>
                          <a:sym typeface="Symbol" pitchFamily="18" charset="2"/>
                        </a:rPr>
                        <a:t>p0</a:t>
                      </a:r>
                      <a:endParaRPr kumimoji="0" lang="en-US" altLang="zh-CN" sz="2800" b="1" i="0" u="none" strike="noStrike" cap="none" normalizeH="0" baseline="0" smtClean="0">
                        <a:ln>
                          <a:noFill/>
                        </a:ln>
                        <a:solidFill>
                          <a:srgbClr val="3333CC"/>
                        </a:solidFill>
                        <a:effectLst/>
                        <a:latin typeface="Times New Roman" pitchFamily="18" charset="0"/>
                        <a:ea typeface="黑体" pitchFamily="2" charset="-122"/>
                        <a:sym typeface="Symbol" pitchFamily="18" charset="2"/>
                      </a:endParaRP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99">
                <a:tc>
                  <a:txBody>
                    <a:bodyPr/>
                    <a:lstStyle>
                      <a:lvl1pPr eaLnBrk="0" hangingPunct="0">
                        <a:spcBef>
                          <a:spcPct val="20000"/>
                        </a:spcBef>
                        <a:buClr>
                          <a:schemeClr val="accent1"/>
                        </a:buClr>
                        <a:buSzPct val="65000"/>
                        <a:buFont typeface="Wingdings" charset="2"/>
                        <a:defRPr sz="26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charset="2"/>
                        <a:defRPr sz="22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charset="2"/>
                        <a:defRPr sz="20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charset="2"/>
                        <a:defRPr>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pPr>
                      <a:r>
                        <a:rPr kumimoji="0" lang="zh-CN" altLang="en-US" sz="2800" b="1" i="0" u="none" strike="noStrike" cap="none" normalizeH="0" baseline="0" smtClean="0">
                          <a:ln>
                            <a:noFill/>
                          </a:ln>
                          <a:solidFill>
                            <a:srgbClr val="3333CC"/>
                          </a:solidFill>
                          <a:effectLst/>
                          <a:latin typeface="Arial" charset="0"/>
                          <a:ea typeface="黑体" pitchFamily="2" charset="-122"/>
                        </a:rPr>
                        <a:t>重物下落</a:t>
                      </a:r>
                      <a:endParaRPr kumimoji="0" lang="zh-CN" altLang="en-US" sz="2800" b="1" i="0" u="none" strike="noStrike" cap="none" normalizeH="0" baseline="0" smtClean="0">
                        <a:ln>
                          <a:noFill/>
                        </a:ln>
                        <a:solidFill>
                          <a:srgbClr val="3333CC"/>
                        </a:solidFill>
                        <a:effectLst/>
                        <a:latin typeface="Arial" charset="0"/>
                        <a:ea typeface="黑体" pitchFamily="2" charset="-122"/>
                      </a:endParaRP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charset="2"/>
                        <a:defRPr sz="26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charset="2"/>
                        <a:defRPr sz="22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charset="2"/>
                        <a:defRPr sz="20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charset="2"/>
                        <a:defRPr>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pPr>
                      <a:r>
                        <a:rPr kumimoji="0" lang="en-US" altLang="zh-CN" sz="2800" b="1" i="0" u="none" strike="noStrike" cap="none" normalizeH="0" baseline="0" smtClean="0">
                          <a:ln>
                            <a:noFill/>
                          </a:ln>
                          <a:solidFill>
                            <a:srgbClr val="3333CC"/>
                          </a:solidFill>
                          <a:effectLst/>
                          <a:latin typeface="Times New Roman" pitchFamily="18" charset="0"/>
                          <a:ea typeface="黑体" pitchFamily="2" charset="-122"/>
                        </a:rPr>
                        <a:t>h</a:t>
                      </a:r>
                      <a:r>
                        <a:rPr kumimoji="0" lang="en-US" altLang="zh-CN" sz="2800" b="1" i="0" u="none" strike="noStrike" cap="none" normalizeH="0" baseline="-25000" smtClean="0">
                          <a:ln>
                            <a:noFill/>
                          </a:ln>
                          <a:solidFill>
                            <a:srgbClr val="3333CC"/>
                          </a:solidFill>
                          <a:effectLst/>
                          <a:latin typeface="Times New Roman" pitchFamily="18" charset="0"/>
                          <a:ea typeface="黑体" pitchFamily="2" charset="-122"/>
                        </a:rPr>
                        <a:t>1</a:t>
                      </a:r>
                      <a:r>
                        <a:rPr kumimoji="0" lang="en-US" altLang="zh-CN" sz="2800" b="1" i="0" u="none" strike="noStrike" cap="none" normalizeH="0" baseline="0" smtClean="0">
                          <a:ln>
                            <a:noFill/>
                          </a:ln>
                          <a:solidFill>
                            <a:srgbClr val="3333CC"/>
                          </a:solidFill>
                          <a:effectLst/>
                          <a:latin typeface="Times New Roman" pitchFamily="18" charset="0"/>
                          <a:ea typeface="黑体" pitchFamily="2" charset="-122"/>
                          <a:sym typeface="Symbol" pitchFamily="18" charset="2"/>
                        </a:rPr>
                        <a:t></a:t>
                      </a:r>
                      <a:r>
                        <a:rPr kumimoji="0" lang="en-US" altLang="zh-CN" sz="2800" b="1" i="0" u="none" strike="noStrike" cap="none" normalizeH="0" baseline="0" smtClean="0">
                          <a:ln>
                            <a:noFill/>
                          </a:ln>
                          <a:solidFill>
                            <a:srgbClr val="3333CC"/>
                          </a:solidFill>
                          <a:effectLst/>
                          <a:latin typeface="Times New Roman" pitchFamily="18" charset="0"/>
                          <a:ea typeface="黑体" pitchFamily="2" charset="-122"/>
                        </a:rPr>
                        <a:t>h</a:t>
                      </a:r>
                      <a:r>
                        <a:rPr kumimoji="0" lang="en-US" altLang="zh-CN" sz="2800" b="1" i="0" u="none" strike="noStrike" cap="none" normalizeH="0" baseline="-25000" smtClean="0">
                          <a:ln>
                            <a:noFill/>
                          </a:ln>
                          <a:solidFill>
                            <a:srgbClr val="3333CC"/>
                          </a:solidFill>
                          <a:effectLst/>
                          <a:latin typeface="Times New Roman" pitchFamily="18" charset="0"/>
                          <a:ea typeface="黑体" pitchFamily="2" charset="-122"/>
                        </a:rPr>
                        <a:t>2 </a:t>
                      </a:r>
                      <a:r>
                        <a:rPr kumimoji="0" lang="en-US" altLang="zh-CN" sz="2800" b="1" i="0" u="none" strike="noStrike" cap="none" normalizeH="0" baseline="0" smtClean="0">
                          <a:ln>
                            <a:noFill/>
                          </a:ln>
                          <a:solidFill>
                            <a:srgbClr val="3333CC"/>
                          </a:solidFill>
                          <a:effectLst/>
                          <a:latin typeface="Times New Roman" pitchFamily="18" charset="0"/>
                          <a:ea typeface="黑体" pitchFamily="2" charset="-122"/>
                        </a:rPr>
                        <a:t>(h</a:t>
                      </a:r>
                      <a:r>
                        <a:rPr kumimoji="0" lang="en-US" altLang="zh-CN" sz="2800" b="1" i="0" u="none" strike="noStrike" cap="none" normalizeH="0" baseline="-25000" smtClean="0">
                          <a:ln>
                            <a:noFill/>
                          </a:ln>
                          <a:solidFill>
                            <a:srgbClr val="3333CC"/>
                          </a:solidFill>
                          <a:effectLst/>
                          <a:latin typeface="Times New Roman" pitchFamily="18" charset="0"/>
                          <a:ea typeface="黑体" pitchFamily="2" charset="-122"/>
                        </a:rPr>
                        <a:t>1</a:t>
                      </a:r>
                      <a:r>
                        <a:rPr kumimoji="0" lang="en-US" altLang="zh-CN" sz="2800" b="1" i="0" u="none" strike="noStrike" cap="none" normalizeH="0" baseline="0" smtClean="0">
                          <a:ln>
                            <a:noFill/>
                          </a:ln>
                          <a:solidFill>
                            <a:srgbClr val="3333CC"/>
                          </a:solidFill>
                          <a:effectLst/>
                          <a:latin typeface="Times New Roman" pitchFamily="18" charset="0"/>
                          <a:ea typeface="黑体" pitchFamily="2" charset="-122"/>
                          <a:sym typeface="Symbol" pitchFamily="18" charset="2"/>
                        </a:rPr>
                        <a:t>&gt;</a:t>
                      </a:r>
                      <a:r>
                        <a:rPr kumimoji="0" lang="en-US" altLang="zh-CN" sz="2800" b="1" i="0" u="none" strike="noStrike" cap="none" normalizeH="0" baseline="0" smtClean="0">
                          <a:ln>
                            <a:noFill/>
                          </a:ln>
                          <a:solidFill>
                            <a:srgbClr val="3333CC"/>
                          </a:solidFill>
                          <a:effectLst/>
                          <a:latin typeface="Times New Roman" pitchFamily="18" charset="0"/>
                          <a:ea typeface="黑体" pitchFamily="2" charset="-122"/>
                        </a:rPr>
                        <a:t>h</a:t>
                      </a:r>
                      <a:r>
                        <a:rPr kumimoji="0" lang="en-US" altLang="zh-CN" sz="2800" b="1" i="0" u="none" strike="noStrike" cap="none" normalizeH="0" baseline="-25000" smtClean="0">
                          <a:ln>
                            <a:noFill/>
                          </a:ln>
                          <a:solidFill>
                            <a:srgbClr val="3333CC"/>
                          </a:solidFill>
                          <a:effectLst/>
                          <a:latin typeface="Times New Roman" pitchFamily="18" charset="0"/>
                          <a:ea typeface="黑体" pitchFamily="2" charset="-122"/>
                        </a:rPr>
                        <a:t>2</a:t>
                      </a:r>
                      <a:r>
                        <a:rPr kumimoji="0" lang="en-US" altLang="zh-CN" sz="2800" b="1" i="0" u="none" strike="noStrike" cap="none" normalizeH="0" baseline="0" smtClean="0">
                          <a:ln>
                            <a:noFill/>
                          </a:ln>
                          <a:solidFill>
                            <a:srgbClr val="3333CC"/>
                          </a:solidFill>
                          <a:effectLst/>
                          <a:latin typeface="Times New Roman" pitchFamily="18" charset="0"/>
                          <a:ea typeface="黑体" pitchFamily="2" charset="-122"/>
                        </a:rPr>
                        <a:t>)</a:t>
                      </a:r>
                      <a:endParaRPr kumimoji="0" lang="en-US" altLang="zh-CN" sz="2800" b="1" i="0" u="none" strike="noStrike" cap="none" normalizeH="0" baseline="0" smtClean="0">
                        <a:ln>
                          <a:noFill/>
                        </a:ln>
                        <a:solidFill>
                          <a:srgbClr val="3333CC"/>
                        </a:solidFill>
                        <a:effectLst/>
                        <a:latin typeface="Times New Roman" pitchFamily="18" charset="0"/>
                        <a:ea typeface="黑体" pitchFamily="2" charset="-122"/>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charset="2"/>
                        <a:defRPr sz="26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charset="2"/>
                        <a:defRPr sz="22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charset="2"/>
                        <a:defRPr sz="20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charset="2"/>
                        <a:defRPr>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pPr>
                      <a:r>
                        <a:rPr kumimoji="0" lang="en-US" altLang="zh-CN" sz="2800" b="1" i="0" u="none" strike="noStrike" cap="none" normalizeH="0" baseline="0" smtClean="0">
                          <a:ln>
                            <a:noFill/>
                          </a:ln>
                          <a:solidFill>
                            <a:srgbClr val="3333CC"/>
                          </a:solidFill>
                          <a:effectLst/>
                          <a:latin typeface="Times New Roman" pitchFamily="18" charset="0"/>
                          <a:ea typeface="黑体" pitchFamily="2" charset="-122"/>
                          <a:sym typeface="Symbol" pitchFamily="18" charset="2"/>
                        </a:rPr>
                        <a:t>h</a:t>
                      </a:r>
                      <a:endParaRPr kumimoji="0" lang="en-US" altLang="zh-CN" sz="2800" b="1" i="0" u="none" strike="noStrike" cap="none" normalizeH="0" baseline="0" smtClean="0">
                        <a:ln>
                          <a:noFill/>
                        </a:ln>
                        <a:solidFill>
                          <a:srgbClr val="3333CC"/>
                        </a:solidFill>
                        <a:effectLst/>
                        <a:latin typeface="Times New Roman" pitchFamily="18" charset="0"/>
                        <a:ea typeface="黑体" pitchFamily="2" charset="-122"/>
                        <a:sym typeface="Symbol" pitchFamily="18" charset="2"/>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charset="2"/>
                        <a:defRPr sz="26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charset="2"/>
                        <a:defRPr sz="22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charset="2"/>
                        <a:defRPr sz="20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charset="2"/>
                        <a:defRPr>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pPr>
                      <a:r>
                        <a:rPr kumimoji="0" lang="en-US" altLang="zh-CN" sz="2800" b="1" i="0" u="none" strike="noStrike" cap="none" normalizeH="0" baseline="0" smtClean="0">
                          <a:ln>
                            <a:noFill/>
                          </a:ln>
                          <a:solidFill>
                            <a:srgbClr val="3333CC"/>
                          </a:solidFill>
                          <a:effectLst/>
                          <a:latin typeface="Times New Roman" pitchFamily="18" charset="0"/>
                          <a:ea typeface="黑体" pitchFamily="2" charset="-122"/>
                          <a:sym typeface="Symbol" pitchFamily="18" charset="2"/>
                        </a:rPr>
                        <a:t>h0</a:t>
                      </a:r>
                      <a:endParaRPr kumimoji="0" lang="en-US" altLang="zh-CN" sz="2800" b="1" i="0" u="none" strike="noStrike" cap="none" normalizeH="0" baseline="0" smtClean="0">
                        <a:ln>
                          <a:noFill/>
                        </a:ln>
                        <a:solidFill>
                          <a:srgbClr val="3333CC"/>
                        </a:solidFill>
                        <a:effectLst/>
                        <a:latin typeface="Times New Roman" pitchFamily="18" charset="0"/>
                        <a:ea typeface="黑体" pitchFamily="2" charset="-122"/>
                        <a:sym typeface="Symbol" pitchFamily="18" charset="2"/>
                      </a:endParaRP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99">
                <a:tc>
                  <a:txBody>
                    <a:bodyPr/>
                    <a:lstStyle>
                      <a:lvl1pPr eaLnBrk="0" hangingPunct="0">
                        <a:spcBef>
                          <a:spcPct val="20000"/>
                        </a:spcBef>
                        <a:buClr>
                          <a:schemeClr val="accent1"/>
                        </a:buClr>
                        <a:buSzPct val="65000"/>
                        <a:buFont typeface="Wingdings" charset="2"/>
                        <a:defRPr sz="26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charset="2"/>
                        <a:defRPr sz="22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charset="2"/>
                        <a:defRPr sz="20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charset="2"/>
                        <a:defRPr>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pPr>
                      <a:r>
                        <a:rPr kumimoji="0" lang="zh-CN" altLang="en-US" sz="2800" b="1" i="0" u="none" strike="noStrike" cap="none" normalizeH="0" baseline="0" smtClean="0">
                          <a:ln>
                            <a:noFill/>
                          </a:ln>
                          <a:solidFill>
                            <a:srgbClr val="3333CC"/>
                          </a:solidFill>
                          <a:effectLst/>
                          <a:latin typeface="Arial" charset="0"/>
                          <a:ea typeface="黑体" pitchFamily="2" charset="-122"/>
                        </a:rPr>
                        <a:t>溶质扩散</a:t>
                      </a:r>
                      <a:endParaRPr kumimoji="0" lang="zh-CN" altLang="en-US" sz="2800" b="1" i="0" u="none" strike="noStrike" cap="none" normalizeH="0" baseline="0" smtClean="0">
                        <a:ln>
                          <a:noFill/>
                        </a:ln>
                        <a:solidFill>
                          <a:srgbClr val="3333CC"/>
                        </a:solidFill>
                        <a:effectLst/>
                        <a:latin typeface="Arial" charset="0"/>
                        <a:ea typeface="黑体" pitchFamily="2" charset="-122"/>
                      </a:endParaRP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charset="2"/>
                        <a:defRPr sz="26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charset="2"/>
                        <a:defRPr sz="22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charset="2"/>
                        <a:defRPr sz="20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charset="2"/>
                        <a:defRPr>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pPr>
                      <a:r>
                        <a:rPr kumimoji="0" lang="en-US" altLang="zh-CN" sz="2800" b="1" i="0" u="none" strike="noStrike" cap="none" normalizeH="0" baseline="0" smtClean="0">
                          <a:ln>
                            <a:noFill/>
                          </a:ln>
                          <a:solidFill>
                            <a:srgbClr val="3333CC"/>
                          </a:solidFill>
                          <a:effectLst/>
                          <a:latin typeface="Times New Roman" pitchFamily="18" charset="0"/>
                          <a:ea typeface="黑体" pitchFamily="2" charset="-122"/>
                        </a:rPr>
                        <a:t>c</a:t>
                      </a:r>
                      <a:r>
                        <a:rPr kumimoji="0" lang="en-US" altLang="zh-CN" sz="2800" b="1" i="0" u="none" strike="noStrike" cap="none" normalizeH="0" baseline="-25000" smtClean="0">
                          <a:ln>
                            <a:noFill/>
                          </a:ln>
                          <a:solidFill>
                            <a:srgbClr val="3333CC"/>
                          </a:solidFill>
                          <a:effectLst/>
                          <a:latin typeface="Times New Roman" pitchFamily="18" charset="0"/>
                          <a:ea typeface="黑体" pitchFamily="2" charset="-122"/>
                        </a:rPr>
                        <a:t>1</a:t>
                      </a:r>
                      <a:r>
                        <a:rPr kumimoji="0" lang="en-US" altLang="zh-CN" sz="2800" b="1" i="0" u="none" strike="noStrike" cap="none" normalizeH="0" baseline="0" smtClean="0">
                          <a:ln>
                            <a:noFill/>
                          </a:ln>
                          <a:solidFill>
                            <a:srgbClr val="3333CC"/>
                          </a:solidFill>
                          <a:effectLst/>
                          <a:latin typeface="Times New Roman" pitchFamily="18" charset="0"/>
                          <a:ea typeface="黑体" pitchFamily="2" charset="-122"/>
                          <a:sym typeface="Symbol" pitchFamily="18" charset="2"/>
                        </a:rPr>
                        <a:t></a:t>
                      </a:r>
                      <a:r>
                        <a:rPr kumimoji="0" lang="en-US" altLang="zh-CN" sz="2800" b="1" i="0" u="none" strike="noStrike" cap="none" normalizeH="0" baseline="0" smtClean="0">
                          <a:ln>
                            <a:noFill/>
                          </a:ln>
                          <a:solidFill>
                            <a:srgbClr val="3333CC"/>
                          </a:solidFill>
                          <a:effectLst/>
                          <a:latin typeface="Times New Roman" pitchFamily="18" charset="0"/>
                          <a:ea typeface="黑体" pitchFamily="2" charset="-122"/>
                        </a:rPr>
                        <a:t>c</a:t>
                      </a:r>
                      <a:r>
                        <a:rPr kumimoji="0" lang="en-US" altLang="zh-CN" sz="2800" b="1" i="0" u="none" strike="noStrike" cap="none" normalizeH="0" baseline="-25000" smtClean="0">
                          <a:ln>
                            <a:noFill/>
                          </a:ln>
                          <a:solidFill>
                            <a:srgbClr val="3333CC"/>
                          </a:solidFill>
                          <a:effectLst/>
                          <a:latin typeface="Times New Roman" pitchFamily="18" charset="0"/>
                          <a:ea typeface="黑体" pitchFamily="2" charset="-122"/>
                        </a:rPr>
                        <a:t>2 </a:t>
                      </a:r>
                      <a:r>
                        <a:rPr kumimoji="0" lang="en-US" altLang="zh-CN" sz="2800" b="1" i="0" u="none" strike="noStrike" cap="none" normalizeH="0" baseline="0" smtClean="0">
                          <a:ln>
                            <a:noFill/>
                          </a:ln>
                          <a:solidFill>
                            <a:srgbClr val="3333CC"/>
                          </a:solidFill>
                          <a:effectLst/>
                          <a:latin typeface="Times New Roman" pitchFamily="18" charset="0"/>
                          <a:ea typeface="黑体" pitchFamily="2" charset="-122"/>
                        </a:rPr>
                        <a:t>(c</a:t>
                      </a:r>
                      <a:r>
                        <a:rPr kumimoji="0" lang="en-US" altLang="zh-CN" sz="2800" b="1" i="0" u="none" strike="noStrike" cap="none" normalizeH="0" baseline="-25000" smtClean="0">
                          <a:ln>
                            <a:noFill/>
                          </a:ln>
                          <a:solidFill>
                            <a:srgbClr val="3333CC"/>
                          </a:solidFill>
                          <a:effectLst/>
                          <a:latin typeface="Times New Roman" pitchFamily="18" charset="0"/>
                          <a:ea typeface="黑体" pitchFamily="2" charset="-122"/>
                        </a:rPr>
                        <a:t>1</a:t>
                      </a:r>
                      <a:r>
                        <a:rPr kumimoji="0" lang="en-US" altLang="zh-CN" sz="2800" b="1" i="0" u="none" strike="noStrike" cap="none" normalizeH="0" baseline="0" smtClean="0">
                          <a:ln>
                            <a:noFill/>
                          </a:ln>
                          <a:solidFill>
                            <a:srgbClr val="3333CC"/>
                          </a:solidFill>
                          <a:effectLst/>
                          <a:latin typeface="Times New Roman" pitchFamily="18" charset="0"/>
                          <a:ea typeface="黑体" pitchFamily="2" charset="-122"/>
                          <a:sym typeface="Symbol" pitchFamily="18" charset="2"/>
                        </a:rPr>
                        <a:t>&gt;</a:t>
                      </a:r>
                      <a:r>
                        <a:rPr kumimoji="0" lang="en-US" altLang="zh-CN" sz="2800" b="1" i="0" u="none" strike="noStrike" cap="none" normalizeH="0" baseline="0" smtClean="0">
                          <a:ln>
                            <a:noFill/>
                          </a:ln>
                          <a:solidFill>
                            <a:srgbClr val="3333CC"/>
                          </a:solidFill>
                          <a:effectLst/>
                          <a:latin typeface="Times New Roman" pitchFamily="18" charset="0"/>
                          <a:ea typeface="黑体" pitchFamily="2" charset="-122"/>
                        </a:rPr>
                        <a:t>c</a:t>
                      </a:r>
                      <a:r>
                        <a:rPr kumimoji="0" lang="en-US" altLang="zh-CN" sz="2800" b="1" i="0" u="none" strike="noStrike" cap="none" normalizeH="0" baseline="-25000" smtClean="0">
                          <a:ln>
                            <a:noFill/>
                          </a:ln>
                          <a:solidFill>
                            <a:srgbClr val="3333CC"/>
                          </a:solidFill>
                          <a:effectLst/>
                          <a:latin typeface="Times New Roman" pitchFamily="18" charset="0"/>
                          <a:ea typeface="黑体" pitchFamily="2" charset="-122"/>
                        </a:rPr>
                        <a:t>2</a:t>
                      </a:r>
                      <a:r>
                        <a:rPr kumimoji="0" lang="en-US" altLang="zh-CN" sz="2800" b="1" i="0" u="none" strike="noStrike" cap="none" normalizeH="0" baseline="0" smtClean="0">
                          <a:ln>
                            <a:noFill/>
                          </a:ln>
                          <a:solidFill>
                            <a:srgbClr val="3333CC"/>
                          </a:solidFill>
                          <a:effectLst/>
                          <a:latin typeface="Times New Roman" pitchFamily="18" charset="0"/>
                          <a:ea typeface="黑体" pitchFamily="2" charset="-122"/>
                        </a:rPr>
                        <a:t>)</a:t>
                      </a:r>
                      <a:endParaRPr kumimoji="0" lang="en-US" altLang="zh-CN" sz="2800" b="1" i="0" u="none" strike="noStrike" cap="none" normalizeH="0" baseline="0" smtClean="0">
                        <a:ln>
                          <a:noFill/>
                        </a:ln>
                        <a:solidFill>
                          <a:srgbClr val="3333CC"/>
                        </a:solidFill>
                        <a:effectLst/>
                        <a:latin typeface="Times New Roman" pitchFamily="18" charset="0"/>
                        <a:ea typeface="黑体" pitchFamily="2" charset="-122"/>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charset="2"/>
                        <a:defRPr sz="26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charset="2"/>
                        <a:defRPr sz="22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charset="2"/>
                        <a:defRPr sz="20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charset="2"/>
                        <a:defRPr>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pPr>
                      <a:r>
                        <a:rPr kumimoji="0" lang="en-US" altLang="zh-CN" sz="2800" b="1" i="0" u="none" strike="noStrike" cap="none" normalizeH="0" baseline="0" smtClean="0">
                          <a:ln>
                            <a:noFill/>
                          </a:ln>
                          <a:solidFill>
                            <a:srgbClr val="3333CC"/>
                          </a:solidFill>
                          <a:effectLst/>
                          <a:latin typeface="Times New Roman" pitchFamily="18" charset="0"/>
                          <a:ea typeface="黑体" pitchFamily="2" charset="-122"/>
                          <a:sym typeface="Symbol" pitchFamily="18" charset="2"/>
                        </a:rPr>
                        <a:t>c</a:t>
                      </a:r>
                      <a:endParaRPr kumimoji="0" lang="en-US" altLang="zh-CN" sz="2800" b="1" i="0" u="none" strike="noStrike" cap="none" normalizeH="0" baseline="0" smtClean="0">
                        <a:ln>
                          <a:noFill/>
                        </a:ln>
                        <a:solidFill>
                          <a:srgbClr val="3333CC"/>
                        </a:solidFill>
                        <a:effectLst/>
                        <a:latin typeface="Times New Roman" pitchFamily="18" charset="0"/>
                        <a:ea typeface="黑体" pitchFamily="2" charset="-122"/>
                        <a:sym typeface="Symbol" pitchFamily="18" charset="2"/>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charset="2"/>
                        <a:defRPr sz="26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charset="2"/>
                        <a:defRPr sz="22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charset="2"/>
                        <a:defRPr sz="20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charset="2"/>
                        <a:defRPr>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pPr>
                      <a:r>
                        <a:rPr kumimoji="0" lang="en-US" altLang="zh-CN" sz="2800" b="1" i="0" u="none" strike="noStrike" cap="none" normalizeH="0" baseline="0" smtClean="0">
                          <a:ln>
                            <a:noFill/>
                          </a:ln>
                          <a:solidFill>
                            <a:srgbClr val="3333CC"/>
                          </a:solidFill>
                          <a:effectLst/>
                          <a:latin typeface="Times New Roman" pitchFamily="18" charset="0"/>
                          <a:ea typeface="黑体" pitchFamily="2" charset="-122"/>
                          <a:sym typeface="Symbol" pitchFamily="18" charset="2"/>
                        </a:rPr>
                        <a:t>c0</a:t>
                      </a:r>
                      <a:endParaRPr kumimoji="0" lang="en-US" altLang="zh-CN" sz="2800" b="1" i="0" u="none" strike="noStrike" cap="none" normalizeH="0" baseline="0" smtClean="0">
                        <a:ln>
                          <a:noFill/>
                        </a:ln>
                        <a:solidFill>
                          <a:srgbClr val="3333CC"/>
                        </a:solidFill>
                        <a:effectLst/>
                        <a:latin typeface="Times New Roman" pitchFamily="18" charset="0"/>
                        <a:ea typeface="黑体" pitchFamily="2" charset="-122"/>
                        <a:sym typeface="Symbol" pitchFamily="18" charset="2"/>
                      </a:endParaRP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99">
                <a:tc>
                  <a:txBody>
                    <a:bodyPr/>
                    <a:lstStyle>
                      <a:lvl1pPr eaLnBrk="0" hangingPunct="0">
                        <a:spcBef>
                          <a:spcPct val="20000"/>
                        </a:spcBef>
                        <a:buClr>
                          <a:schemeClr val="accent1"/>
                        </a:buClr>
                        <a:buSzPct val="65000"/>
                        <a:buFont typeface="Wingdings" charset="2"/>
                        <a:defRPr sz="26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charset="2"/>
                        <a:defRPr sz="22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charset="2"/>
                        <a:defRPr sz="20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charset="2"/>
                        <a:defRPr>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pPr>
                      <a:r>
                        <a:rPr kumimoji="0" lang="zh-CN" altLang="en-US" sz="2800" b="1" i="0" u="none" strike="noStrike" cap="none" normalizeH="0" baseline="0" smtClean="0">
                          <a:ln>
                            <a:noFill/>
                          </a:ln>
                          <a:solidFill>
                            <a:srgbClr val="3333CC"/>
                          </a:solidFill>
                          <a:effectLst/>
                          <a:latin typeface="Arial" charset="0"/>
                          <a:ea typeface="黑体" pitchFamily="2" charset="-122"/>
                        </a:rPr>
                        <a:t>电流流动</a:t>
                      </a:r>
                      <a:endParaRPr kumimoji="0" lang="zh-CN" altLang="en-US" sz="2800" b="1" i="0" u="none" strike="noStrike" cap="none" normalizeH="0" baseline="0" smtClean="0">
                        <a:ln>
                          <a:noFill/>
                        </a:ln>
                        <a:solidFill>
                          <a:srgbClr val="3333CC"/>
                        </a:solidFill>
                        <a:effectLst/>
                        <a:latin typeface="Arial" charset="0"/>
                        <a:ea typeface="黑体" pitchFamily="2" charset="-122"/>
                      </a:endParaRP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charset="2"/>
                        <a:defRPr sz="26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charset="2"/>
                        <a:defRPr sz="22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charset="2"/>
                        <a:defRPr sz="20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charset="2"/>
                        <a:defRPr>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pPr>
                      <a:r>
                        <a:rPr kumimoji="0" lang="en-US" altLang="zh-CN" sz="2800" b="1" i="0" u="none" strike="noStrike" cap="none" normalizeH="0" baseline="0" smtClean="0">
                          <a:ln>
                            <a:noFill/>
                          </a:ln>
                          <a:solidFill>
                            <a:srgbClr val="3333CC"/>
                          </a:solidFill>
                          <a:effectLst/>
                          <a:latin typeface="Times New Roman" pitchFamily="18" charset="0"/>
                          <a:ea typeface="黑体" pitchFamily="2" charset="-122"/>
                        </a:rPr>
                        <a:t>E</a:t>
                      </a:r>
                      <a:r>
                        <a:rPr kumimoji="0" lang="en-US" altLang="zh-CN" sz="2800" b="1" i="0" u="none" strike="noStrike" cap="none" normalizeH="0" baseline="-25000" smtClean="0">
                          <a:ln>
                            <a:noFill/>
                          </a:ln>
                          <a:solidFill>
                            <a:srgbClr val="3333CC"/>
                          </a:solidFill>
                          <a:effectLst/>
                          <a:latin typeface="Times New Roman" pitchFamily="18" charset="0"/>
                          <a:ea typeface="黑体" pitchFamily="2" charset="-122"/>
                        </a:rPr>
                        <a:t>1</a:t>
                      </a:r>
                      <a:r>
                        <a:rPr kumimoji="0" lang="en-US" altLang="zh-CN" sz="2800" b="1" i="0" u="none" strike="noStrike" cap="none" normalizeH="0" baseline="0" smtClean="0">
                          <a:ln>
                            <a:noFill/>
                          </a:ln>
                          <a:solidFill>
                            <a:srgbClr val="3333CC"/>
                          </a:solidFill>
                          <a:effectLst/>
                          <a:latin typeface="Times New Roman" pitchFamily="18" charset="0"/>
                          <a:ea typeface="黑体" pitchFamily="2" charset="-122"/>
                          <a:sym typeface="Symbol" pitchFamily="18" charset="2"/>
                        </a:rPr>
                        <a:t></a:t>
                      </a:r>
                      <a:r>
                        <a:rPr kumimoji="0" lang="en-US" altLang="zh-CN" sz="2800" b="1" i="0" u="none" strike="noStrike" cap="none" normalizeH="0" baseline="0" smtClean="0">
                          <a:ln>
                            <a:noFill/>
                          </a:ln>
                          <a:solidFill>
                            <a:srgbClr val="3333CC"/>
                          </a:solidFill>
                          <a:effectLst/>
                          <a:latin typeface="Times New Roman" pitchFamily="18" charset="0"/>
                          <a:ea typeface="黑体" pitchFamily="2" charset="-122"/>
                        </a:rPr>
                        <a:t>E</a:t>
                      </a:r>
                      <a:r>
                        <a:rPr kumimoji="0" lang="en-US" altLang="zh-CN" sz="2800" b="1" i="0" u="none" strike="noStrike" cap="none" normalizeH="0" baseline="-25000" smtClean="0">
                          <a:ln>
                            <a:noFill/>
                          </a:ln>
                          <a:solidFill>
                            <a:srgbClr val="3333CC"/>
                          </a:solidFill>
                          <a:effectLst/>
                          <a:latin typeface="Times New Roman" pitchFamily="18" charset="0"/>
                          <a:ea typeface="黑体" pitchFamily="2" charset="-122"/>
                        </a:rPr>
                        <a:t>2 </a:t>
                      </a:r>
                      <a:r>
                        <a:rPr kumimoji="0" lang="en-US" altLang="zh-CN" sz="2800" b="1" i="0" u="none" strike="noStrike" cap="none" normalizeH="0" baseline="0" smtClean="0">
                          <a:ln>
                            <a:noFill/>
                          </a:ln>
                          <a:solidFill>
                            <a:srgbClr val="3333CC"/>
                          </a:solidFill>
                          <a:effectLst/>
                          <a:latin typeface="Times New Roman" pitchFamily="18" charset="0"/>
                          <a:ea typeface="黑体" pitchFamily="2" charset="-122"/>
                        </a:rPr>
                        <a:t>(E</a:t>
                      </a:r>
                      <a:r>
                        <a:rPr kumimoji="0" lang="en-US" altLang="zh-CN" sz="2800" b="1" i="0" u="none" strike="noStrike" cap="none" normalizeH="0" baseline="-25000" smtClean="0">
                          <a:ln>
                            <a:noFill/>
                          </a:ln>
                          <a:solidFill>
                            <a:srgbClr val="3333CC"/>
                          </a:solidFill>
                          <a:effectLst/>
                          <a:latin typeface="Times New Roman" pitchFamily="18" charset="0"/>
                          <a:ea typeface="黑体" pitchFamily="2" charset="-122"/>
                        </a:rPr>
                        <a:t>1</a:t>
                      </a:r>
                      <a:r>
                        <a:rPr kumimoji="0" lang="en-US" altLang="zh-CN" sz="2800" b="1" i="0" u="none" strike="noStrike" cap="none" normalizeH="0" baseline="0" smtClean="0">
                          <a:ln>
                            <a:noFill/>
                          </a:ln>
                          <a:solidFill>
                            <a:srgbClr val="3333CC"/>
                          </a:solidFill>
                          <a:effectLst/>
                          <a:latin typeface="Times New Roman" pitchFamily="18" charset="0"/>
                          <a:ea typeface="黑体" pitchFamily="2" charset="-122"/>
                          <a:sym typeface="Symbol" pitchFamily="18" charset="2"/>
                        </a:rPr>
                        <a:t>&gt;</a:t>
                      </a:r>
                      <a:r>
                        <a:rPr kumimoji="0" lang="en-US" altLang="zh-CN" sz="2800" b="1" i="0" u="none" strike="noStrike" cap="none" normalizeH="0" baseline="0" smtClean="0">
                          <a:ln>
                            <a:noFill/>
                          </a:ln>
                          <a:solidFill>
                            <a:srgbClr val="3333CC"/>
                          </a:solidFill>
                          <a:effectLst/>
                          <a:latin typeface="Times New Roman" pitchFamily="18" charset="0"/>
                          <a:ea typeface="黑体" pitchFamily="2" charset="-122"/>
                        </a:rPr>
                        <a:t>E</a:t>
                      </a:r>
                      <a:r>
                        <a:rPr kumimoji="0" lang="en-US" altLang="zh-CN" sz="2800" b="1" i="0" u="none" strike="noStrike" cap="none" normalizeH="0" baseline="-25000" smtClean="0">
                          <a:ln>
                            <a:noFill/>
                          </a:ln>
                          <a:solidFill>
                            <a:srgbClr val="3333CC"/>
                          </a:solidFill>
                          <a:effectLst/>
                          <a:latin typeface="Times New Roman" pitchFamily="18" charset="0"/>
                          <a:ea typeface="黑体" pitchFamily="2" charset="-122"/>
                        </a:rPr>
                        <a:t>2</a:t>
                      </a:r>
                      <a:r>
                        <a:rPr kumimoji="0" lang="en-US" altLang="zh-CN" sz="2800" b="1" i="0" u="none" strike="noStrike" cap="none" normalizeH="0" baseline="0" smtClean="0">
                          <a:ln>
                            <a:noFill/>
                          </a:ln>
                          <a:solidFill>
                            <a:srgbClr val="3333CC"/>
                          </a:solidFill>
                          <a:effectLst/>
                          <a:latin typeface="Times New Roman" pitchFamily="18" charset="0"/>
                          <a:ea typeface="黑体" pitchFamily="2" charset="-122"/>
                        </a:rPr>
                        <a:t>)</a:t>
                      </a:r>
                      <a:endParaRPr kumimoji="0" lang="en-US" altLang="zh-CN" sz="2800" b="1" i="0" u="none" strike="noStrike" cap="none" normalizeH="0" baseline="0" smtClean="0">
                        <a:ln>
                          <a:noFill/>
                        </a:ln>
                        <a:solidFill>
                          <a:srgbClr val="3333CC"/>
                        </a:solidFill>
                        <a:effectLst/>
                        <a:latin typeface="Times New Roman" pitchFamily="18" charset="0"/>
                        <a:ea typeface="黑体" pitchFamily="2" charset="-122"/>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charset="2"/>
                        <a:defRPr sz="26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charset="2"/>
                        <a:defRPr sz="22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charset="2"/>
                        <a:defRPr sz="20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charset="2"/>
                        <a:defRPr>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pPr>
                      <a:r>
                        <a:rPr kumimoji="0" lang="en-US" altLang="zh-CN" sz="2800" b="1" i="0" u="none" strike="noStrike" cap="none" normalizeH="0" baseline="0" smtClean="0">
                          <a:ln>
                            <a:noFill/>
                          </a:ln>
                          <a:solidFill>
                            <a:srgbClr val="3333CC"/>
                          </a:solidFill>
                          <a:effectLst/>
                          <a:latin typeface="Times New Roman" pitchFamily="18" charset="0"/>
                          <a:ea typeface="黑体" pitchFamily="2" charset="-122"/>
                          <a:sym typeface="Symbol" pitchFamily="18" charset="2"/>
                        </a:rPr>
                        <a:t>E</a:t>
                      </a:r>
                      <a:endParaRPr kumimoji="0" lang="en-US" altLang="zh-CN" sz="2800" b="1" i="0" u="none" strike="noStrike" cap="none" normalizeH="0" baseline="0" smtClean="0">
                        <a:ln>
                          <a:noFill/>
                        </a:ln>
                        <a:solidFill>
                          <a:srgbClr val="3333CC"/>
                        </a:solidFill>
                        <a:effectLst/>
                        <a:latin typeface="Times New Roman" pitchFamily="18" charset="0"/>
                        <a:ea typeface="黑体" pitchFamily="2" charset="-122"/>
                        <a:sym typeface="Symbol" pitchFamily="18" charset="2"/>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charset="2"/>
                        <a:defRPr sz="26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charset="2"/>
                        <a:defRPr sz="22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charset="2"/>
                        <a:defRPr sz="20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charset="2"/>
                        <a:defRPr>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pPr>
                      <a:r>
                        <a:rPr kumimoji="0" lang="en-US" altLang="zh-CN" sz="2800" b="1" i="0" u="none" strike="noStrike" cap="none" normalizeH="0" baseline="0" smtClean="0">
                          <a:ln>
                            <a:noFill/>
                          </a:ln>
                          <a:solidFill>
                            <a:srgbClr val="3333CC"/>
                          </a:solidFill>
                          <a:effectLst/>
                          <a:latin typeface="Times New Roman" pitchFamily="18" charset="0"/>
                          <a:ea typeface="黑体" pitchFamily="2" charset="-122"/>
                          <a:sym typeface="Symbol" pitchFamily="18" charset="2"/>
                        </a:rPr>
                        <a:t>E0</a:t>
                      </a:r>
                      <a:endParaRPr kumimoji="0" lang="en-US" altLang="zh-CN" sz="2800" b="1" i="0" u="none" strike="noStrike" cap="none" normalizeH="0" baseline="0" smtClean="0">
                        <a:ln>
                          <a:noFill/>
                        </a:ln>
                        <a:solidFill>
                          <a:srgbClr val="3333CC"/>
                        </a:solidFill>
                        <a:effectLst/>
                        <a:latin typeface="Times New Roman" pitchFamily="18" charset="0"/>
                        <a:ea typeface="黑体" pitchFamily="2" charset="-122"/>
                        <a:sym typeface="Symbol" pitchFamily="18" charset="2"/>
                      </a:endParaRP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99">
                <a:tc>
                  <a:txBody>
                    <a:bodyPr/>
                    <a:lstStyle>
                      <a:lvl1pPr eaLnBrk="0" hangingPunct="0">
                        <a:spcBef>
                          <a:spcPct val="20000"/>
                        </a:spcBef>
                        <a:buClr>
                          <a:schemeClr val="accent1"/>
                        </a:buClr>
                        <a:buSzPct val="65000"/>
                        <a:buFont typeface="Wingdings" charset="2"/>
                        <a:defRPr sz="26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charset="2"/>
                        <a:defRPr sz="22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charset="2"/>
                        <a:defRPr sz="20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charset="2"/>
                        <a:defRPr>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pPr>
                      <a:r>
                        <a:rPr kumimoji="0" lang="zh-CN" altLang="en-US" sz="2800" b="1" i="0" u="none" strike="noStrike" cap="none" normalizeH="0" baseline="0" dirty="0" smtClean="0">
                          <a:ln>
                            <a:noFill/>
                          </a:ln>
                          <a:solidFill>
                            <a:srgbClr val="3333CC"/>
                          </a:solidFill>
                          <a:effectLst/>
                          <a:latin typeface="Arial" charset="0"/>
                          <a:ea typeface="黑体" pitchFamily="2" charset="-122"/>
                        </a:rPr>
                        <a:t>相变化</a:t>
                      </a:r>
                      <a:endParaRPr kumimoji="0" lang="zh-CN" altLang="en-US" sz="2800" b="1" i="0" u="none" strike="noStrike" cap="none" normalizeH="0" baseline="0" dirty="0" smtClean="0">
                        <a:ln>
                          <a:noFill/>
                        </a:ln>
                        <a:solidFill>
                          <a:srgbClr val="3333CC"/>
                        </a:solidFill>
                        <a:effectLst/>
                        <a:latin typeface="Arial" charset="0"/>
                        <a:ea typeface="黑体" pitchFamily="2" charset="-122"/>
                      </a:endParaRP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charset="2"/>
                        <a:defRPr sz="26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charset="2"/>
                        <a:defRPr sz="22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charset="2"/>
                        <a:defRPr sz="20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charset="2"/>
                        <a:defRPr>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pPr>
                      <a:r>
                        <a:rPr kumimoji="0" lang="en-US" altLang="zh-CN" sz="2800" b="1" i="0" u="none" strike="noStrike" cap="none" normalizeH="0" baseline="0" smtClean="0">
                          <a:ln>
                            <a:noFill/>
                          </a:ln>
                          <a:solidFill>
                            <a:srgbClr val="3333CC"/>
                          </a:solidFill>
                          <a:effectLst/>
                          <a:latin typeface="Arial" charset="0"/>
                          <a:ea typeface="黑体" pitchFamily="2" charset="-122"/>
                        </a:rPr>
                        <a:t>?</a:t>
                      </a:r>
                      <a:endParaRPr kumimoji="0" lang="en-US" altLang="zh-CN" sz="2800" b="1" i="0" u="none" strike="noStrike" cap="none" normalizeH="0" baseline="0" smtClean="0">
                        <a:ln>
                          <a:noFill/>
                        </a:ln>
                        <a:solidFill>
                          <a:srgbClr val="3333CC"/>
                        </a:solidFill>
                        <a:effectLst/>
                        <a:latin typeface="Arial" charset="0"/>
                        <a:ea typeface="黑体" pitchFamily="2" charset="-122"/>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charset="2"/>
                        <a:defRPr sz="26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charset="2"/>
                        <a:defRPr sz="22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charset="2"/>
                        <a:defRPr sz="20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charset="2"/>
                        <a:defRPr>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pPr>
                      <a:r>
                        <a:rPr kumimoji="0" lang="en-US" altLang="zh-CN" sz="2800" b="1" i="0" u="none" strike="noStrike" cap="none" normalizeH="0" baseline="0" smtClean="0">
                          <a:ln>
                            <a:noFill/>
                          </a:ln>
                          <a:solidFill>
                            <a:srgbClr val="3333CC"/>
                          </a:solidFill>
                          <a:effectLst/>
                          <a:latin typeface="Times New Roman" pitchFamily="18" charset="0"/>
                          <a:ea typeface="黑体" pitchFamily="2" charset="-122"/>
                          <a:sym typeface="Symbol" pitchFamily="18" charset="2"/>
                        </a:rPr>
                        <a:t>?</a:t>
                      </a:r>
                      <a:endParaRPr kumimoji="0" lang="en-US" altLang="zh-CN" sz="2800" b="1" i="0" u="none" strike="noStrike" cap="none" normalizeH="0" baseline="0" smtClean="0">
                        <a:ln>
                          <a:noFill/>
                        </a:ln>
                        <a:solidFill>
                          <a:srgbClr val="3333CC"/>
                        </a:solidFill>
                        <a:effectLst/>
                        <a:latin typeface="Times New Roman" pitchFamily="18" charset="0"/>
                        <a:ea typeface="黑体" pitchFamily="2" charset="-122"/>
                        <a:sym typeface="Symbol" pitchFamily="18" charset="2"/>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charset="2"/>
                        <a:defRPr sz="26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charset="2"/>
                        <a:defRPr sz="22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charset="2"/>
                        <a:defRPr sz="20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charset="2"/>
                        <a:defRPr>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pPr>
                      <a:r>
                        <a:rPr kumimoji="0" lang="en-US" altLang="zh-CN" sz="2800" b="1" i="0" u="none" strike="noStrike" cap="none" normalizeH="0" baseline="0" smtClean="0">
                          <a:ln>
                            <a:noFill/>
                          </a:ln>
                          <a:solidFill>
                            <a:srgbClr val="3333CC"/>
                          </a:solidFill>
                          <a:effectLst/>
                          <a:latin typeface="Times New Roman" pitchFamily="18" charset="0"/>
                          <a:ea typeface="黑体" pitchFamily="2" charset="-122"/>
                          <a:sym typeface="Symbol" pitchFamily="18" charset="2"/>
                        </a:rPr>
                        <a:t>?0</a:t>
                      </a:r>
                      <a:endParaRPr kumimoji="0" lang="en-US" altLang="zh-CN" sz="2800" b="1" i="0" u="none" strike="noStrike" cap="none" normalizeH="0" baseline="0" smtClean="0">
                        <a:ln>
                          <a:noFill/>
                        </a:ln>
                        <a:solidFill>
                          <a:srgbClr val="3333CC"/>
                        </a:solidFill>
                        <a:effectLst/>
                        <a:latin typeface="Times New Roman" pitchFamily="18" charset="0"/>
                        <a:ea typeface="黑体" pitchFamily="2" charset="-122"/>
                        <a:sym typeface="Symbol" pitchFamily="18" charset="2"/>
                      </a:endParaRP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99">
                <a:tc>
                  <a:txBody>
                    <a:bodyPr/>
                    <a:lstStyle>
                      <a:lvl1pPr eaLnBrk="0" hangingPunct="0">
                        <a:spcBef>
                          <a:spcPct val="20000"/>
                        </a:spcBef>
                        <a:buClr>
                          <a:schemeClr val="accent1"/>
                        </a:buClr>
                        <a:buSzPct val="65000"/>
                        <a:buFont typeface="Wingdings" charset="2"/>
                        <a:defRPr sz="26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charset="2"/>
                        <a:defRPr sz="22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charset="2"/>
                        <a:defRPr sz="20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charset="2"/>
                        <a:defRPr>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pPr>
                      <a:r>
                        <a:rPr kumimoji="0" lang="zh-CN" altLang="en-US" sz="2800" b="1" i="0" u="none" strike="noStrike" cap="none" normalizeH="0" baseline="0" smtClean="0">
                          <a:ln>
                            <a:noFill/>
                          </a:ln>
                          <a:solidFill>
                            <a:srgbClr val="3333CC"/>
                          </a:solidFill>
                          <a:effectLst/>
                          <a:latin typeface="Arial" charset="0"/>
                          <a:ea typeface="黑体" pitchFamily="2" charset="-122"/>
                        </a:rPr>
                        <a:t>化学变化</a:t>
                      </a:r>
                      <a:endParaRPr kumimoji="0" lang="zh-CN" altLang="en-US" sz="2800" b="1" i="0" u="none" strike="noStrike" cap="none" normalizeH="0" baseline="0" smtClean="0">
                        <a:ln>
                          <a:noFill/>
                        </a:ln>
                        <a:solidFill>
                          <a:srgbClr val="3333CC"/>
                        </a:solidFill>
                        <a:effectLst/>
                        <a:latin typeface="Arial" charset="0"/>
                        <a:ea typeface="黑体" pitchFamily="2" charset="-122"/>
                      </a:endParaRP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charset="2"/>
                        <a:defRPr sz="26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charset="2"/>
                        <a:defRPr sz="22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charset="2"/>
                        <a:defRPr sz="20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charset="2"/>
                        <a:defRPr>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pPr>
                      <a:r>
                        <a:rPr kumimoji="0" lang="en-US" altLang="zh-CN" sz="2800" b="1" i="0" u="none" strike="noStrike" cap="none" normalizeH="0" baseline="0" smtClean="0">
                          <a:ln>
                            <a:noFill/>
                          </a:ln>
                          <a:solidFill>
                            <a:srgbClr val="3333CC"/>
                          </a:solidFill>
                          <a:effectLst/>
                          <a:latin typeface="Arial" charset="0"/>
                          <a:ea typeface="黑体" pitchFamily="2" charset="-122"/>
                        </a:rPr>
                        <a:t>?</a:t>
                      </a:r>
                      <a:endParaRPr kumimoji="0" lang="en-US" altLang="zh-CN" sz="2800" b="1" i="0" u="none" strike="noStrike" cap="none" normalizeH="0" baseline="0" smtClean="0">
                        <a:ln>
                          <a:noFill/>
                        </a:ln>
                        <a:solidFill>
                          <a:srgbClr val="3333CC"/>
                        </a:solidFill>
                        <a:effectLst/>
                        <a:latin typeface="Arial" charset="0"/>
                        <a:ea typeface="黑体" pitchFamily="2" charset="-122"/>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charset="2"/>
                        <a:defRPr sz="26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charset="2"/>
                        <a:defRPr sz="22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charset="2"/>
                        <a:defRPr sz="20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charset="2"/>
                        <a:defRPr>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pPr>
                      <a:r>
                        <a:rPr kumimoji="0" lang="en-US" altLang="zh-CN" sz="2800" b="1" i="0" u="none" strike="noStrike" cap="none" normalizeH="0" baseline="0" smtClean="0">
                          <a:ln>
                            <a:noFill/>
                          </a:ln>
                          <a:solidFill>
                            <a:srgbClr val="3333CC"/>
                          </a:solidFill>
                          <a:effectLst/>
                          <a:latin typeface="Times New Roman" pitchFamily="18" charset="0"/>
                          <a:ea typeface="黑体" pitchFamily="2" charset="-122"/>
                          <a:sym typeface="Symbol" pitchFamily="18" charset="2"/>
                        </a:rPr>
                        <a:t>?</a:t>
                      </a:r>
                      <a:endParaRPr kumimoji="0" lang="en-US" altLang="zh-CN" sz="2800" b="1" i="0" u="none" strike="noStrike" cap="none" normalizeH="0" baseline="0" smtClean="0">
                        <a:ln>
                          <a:noFill/>
                        </a:ln>
                        <a:solidFill>
                          <a:srgbClr val="3333CC"/>
                        </a:solidFill>
                        <a:effectLst/>
                        <a:latin typeface="Times New Roman" pitchFamily="18" charset="0"/>
                        <a:ea typeface="黑体" pitchFamily="2" charset="-122"/>
                        <a:sym typeface="Symbol" pitchFamily="18" charset="2"/>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charset="2"/>
                        <a:defRPr sz="26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charset="2"/>
                        <a:defRPr sz="22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charset="2"/>
                        <a:defRPr sz="20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charset="2"/>
                        <a:defRPr>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charset="2"/>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charset="2"/>
                        <a:buNone/>
                      </a:pPr>
                      <a:r>
                        <a:rPr kumimoji="0" lang="en-US" altLang="zh-CN" sz="2800" b="1" i="0" u="none" strike="noStrike" cap="none" normalizeH="0" baseline="0" dirty="0" smtClean="0">
                          <a:ln>
                            <a:noFill/>
                          </a:ln>
                          <a:solidFill>
                            <a:srgbClr val="3333CC"/>
                          </a:solidFill>
                          <a:effectLst/>
                          <a:latin typeface="Times New Roman" pitchFamily="18" charset="0"/>
                          <a:ea typeface="黑体" pitchFamily="2" charset="-122"/>
                          <a:sym typeface="Symbol" pitchFamily="18" charset="2"/>
                        </a:rPr>
                        <a:t>?0</a:t>
                      </a:r>
                      <a:endParaRPr kumimoji="0" lang="en-US" altLang="zh-CN" sz="2800" b="1" i="0" u="none" strike="noStrike" cap="none" normalizeH="0" baseline="0" dirty="0" smtClean="0">
                        <a:ln>
                          <a:noFill/>
                        </a:ln>
                        <a:solidFill>
                          <a:srgbClr val="3333CC"/>
                        </a:solidFill>
                        <a:effectLst/>
                        <a:latin typeface="Times New Roman" pitchFamily="18" charset="0"/>
                        <a:ea typeface="黑体" pitchFamily="2" charset="-122"/>
                        <a:sym typeface="Symbol" pitchFamily="18" charset="2"/>
                      </a:endParaRP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14" name="内容占位符 2"/>
          <p:cNvSpPr>
            <a:spLocks noGrp="1"/>
          </p:cNvSpPr>
          <p:nvPr>
            <p:ph idx="1"/>
          </p:nvPr>
        </p:nvSpPr>
        <p:spPr>
          <a:xfrm>
            <a:off x="323528" y="1073150"/>
            <a:ext cx="8686800" cy="4525963"/>
          </a:xfrm>
        </p:spPr>
        <p:txBody>
          <a:bodyPr/>
          <a:lstStyle/>
          <a:p>
            <a:pPr eaLnBrk="1" hangingPunct="1">
              <a:lnSpc>
                <a:spcPct val="120000"/>
              </a:lnSpc>
              <a:buFont typeface="Wingdings" charset="2"/>
              <a:buNone/>
            </a:pPr>
            <a:r>
              <a:rPr lang="en-US" altLang="zh-CN" sz="2800" b="1" dirty="0">
                <a:latin typeface="宋体" charset="-122"/>
              </a:rPr>
              <a:t>3</a:t>
            </a:r>
            <a:r>
              <a:rPr lang="zh-CN" altLang="en-US" sz="2800" b="1" dirty="0" smtClean="0">
                <a:latin typeface="宋体" charset="-122"/>
              </a:rPr>
              <a:t>．</a:t>
            </a:r>
            <a:r>
              <a:rPr lang="zh-CN" altLang="en-US" sz="2800" b="1" dirty="0" smtClean="0"/>
              <a:t>理想气体</a:t>
            </a:r>
            <a:r>
              <a:rPr lang="zh-CN" altLang="en-US" sz="2800" b="1" dirty="0" smtClean="0">
                <a:latin typeface="宋体" charset="-122"/>
              </a:rPr>
              <a:t>恒压过程</a:t>
            </a:r>
            <a:endParaRPr lang="zh-CN" altLang="en-US" sz="2800" b="1" dirty="0" smtClean="0">
              <a:latin typeface="宋体" charset="-122"/>
            </a:endParaRPr>
          </a:p>
          <a:p>
            <a:pPr eaLnBrk="1" hangingPunct="1">
              <a:spcBef>
                <a:spcPct val="50000"/>
              </a:spcBef>
              <a:buFontTx/>
              <a:buNone/>
            </a:pPr>
            <a:r>
              <a:rPr lang="zh-CN" altLang="en-US" sz="2800" b="1" dirty="0" smtClean="0">
                <a:solidFill>
                  <a:srgbClr val="0000CC"/>
                </a:solidFill>
                <a:latin typeface="宋体" charset="-122"/>
              </a:rPr>
              <a:t>用定义式推导</a:t>
            </a:r>
            <a:r>
              <a:rPr lang="en-US" altLang="zh-CN" sz="2800" b="1" dirty="0" smtClean="0">
                <a:solidFill>
                  <a:srgbClr val="0000CC"/>
                </a:solidFill>
                <a:latin typeface="宋体" charset="-122"/>
              </a:rPr>
              <a:t>,</a:t>
            </a:r>
            <a:r>
              <a:rPr lang="zh-CN" altLang="en-US" sz="2800" b="1" dirty="0" smtClean="0">
                <a:solidFill>
                  <a:srgbClr val="0000CC"/>
                </a:solidFill>
                <a:latin typeface="宋体" charset="-122"/>
              </a:rPr>
              <a:t>恒压过程</a:t>
            </a:r>
            <a:endParaRPr lang="zh-CN" altLang="en-US" sz="2800" dirty="0" smtClean="0"/>
          </a:p>
        </p:txBody>
      </p:sp>
      <p:graphicFrame>
        <p:nvGraphicFramePr>
          <p:cNvPr id="4" name="Object 1111"/>
          <p:cNvGraphicFramePr>
            <a:graphicFrameLocks noChangeAspect="1"/>
          </p:cNvGraphicFramePr>
          <p:nvPr/>
        </p:nvGraphicFramePr>
        <p:xfrm>
          <a:off x="1509749" y="2492896"/>
          <a:ext cx="2949575" cy="436563"/>
        </p:xfrm>
        <a:graphic>
          <a:graphicData uri="http://schemas.openxmlformats.org/presentationml/2006/ole">
            <mc:AlternateContent xmlns:mc="http://schemas.openxmlformats.org/markup-compatibility/2006">
              <mc:Choice xmlns:v="urn:schemas-microsoft-com:vml" Requires="v">
                <p:oleObj spid="_x0000_s201928" name="公式" r:id="rId1" imgW="0" imgH="0" progId="Equation.3">
                  <p:embed/>
                </p:oleObj>
              </mc:Choice>
              <mc:Fallback>
                <p:oleObj name="公式" r:id="rId1" imgW="0" imgH="0" progId="Equation.3">
                  <p:embed/>
                  <p:pic>
                    <p:nvPicPr>
                      <p:cNvPr id="0" name="Picture 11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749" y="2492896"/>
                        <a:ext cx="2949575" cy="436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1112"/>
          <p:cNvGraphicFramePr>
            <a:graphicFrameLocks noChangeAspect="1"/>
          </p:cNvGraphicFramePr>
          <p:nvPr/>
        </p:nvGraphicFramePr>
        <p:xfrm>
          <a:off x="634298" y="3068960"/>
          <a:ext cx="6462713" cy="806450"/>
        </p:xfrm>
        <a:graphic>
          <a:graphicData uri="http://schemas.openxmlformats.org/presentationml/2006/ole">
            <mc:AlternateContent xmlns:mc="http://schemas.openxmlformats.org/markup-compatibility/2006">
              <mc:Choice xmlns:v="urn:schemas-microsoft-com:vml" Requires="v">
                <p:oleObj spid="_x0000_s201929" name="公式" r:id="rId3" imgW="0" imgH="0" progId="Equation.3">
                  <p:embed/>
                </p:oleObj>
              </mc:Choice>
              <mc:Fallback>
                <p:oleObj name="公式" r:id="rId3" imgW="0" imgH="0" progId="Equation.3">
                  <p:embed/>
                  <p:pic>
                    <p:nvPicPr>
                      <p:cNvPr id="0" name="Picture 11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298" y="3068960"/>
                        <a:ext cx="6462713" cy="806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组合 9"/>
          <p:cNvGrpSpPr/>
          <p:nvPr/>
        </p:nvGrpSpPr>
        <p:grpSpPr bwMode="auto">
          <a:xfrm>
            <a:off x="467544" y="3895725"/>
            <a:ext cx="8208962" cy="784225"/>
            <a:chOff x="539750" y="4979988"/>
            <a:chExt cx="8208963" cy="784225"/>
          </a:xfrm>
        </p:grpSpPr>
        <p:graphicFrame>
          <p:nvGraphicFramePr>
            <p:cNvPr id="133209" name="Object 1113"/>
            <p:cNvGraphicFramePr>
              <a:graphicFrameLocks noChangeAspect="1"/>
            </p:cNvGraphicFramePr>
            <p:nvPr/>
          </p:nvGraphicFramePr>
          <p:xfrm>
            <a:off x="539750" y="4979988"/>
            <a:ext cx="4976813" cy="784225"/>
          </p:xfrm>
          <a:graphic>
            <a:graphicData uri="http://schemas.openxmlformats.org/presentationml/2006/ole">
              <mc:AlternateContent xmlns:mc="http://schemas.openxmlformats.org/markup-compatibility/2006">
                <mc:Choice xmlns:v="urn:schemas-microsoft-com:vml" Requires="v">
                  <p:oleObj spid="_x0000_s201930" name="公式" r:id="rId5" imgW="0" imgH="0" progId="Equation.3">
                    <p:embed/>
                  </p:oleObj>
                </mc:Choice>
                <mc:Fallback>
                  <p:oleObj name="公式" r:id="rId5" imgW="0" imgH="0" progId="Equation.3">
                    <p:embed/>
                    <p:pic>
                      <p:nvPicPr>
                        <p:cNvPr id="0" name="Picture 11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4979988"/>
                          <a:ext cx="4976813"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218" name="Text Box 9"/>
            <p:cNvSpPr txBox="1">
              <a:spLocks noChangeArrowheads="1"/>
            </p:cNvSpPr>
            <p:nvPr/>
          </p:nvSpPr>
          <p:spPr bwMode="auto">
            <a:xfrm>
              <a:off x="5581650" y="5203765"/>
              <a:ext cx="3167063" cy="400110"/>
            </a:xfrm>
            <a:prstGeom prst="rect">
              <a:avLst/>
            </a:prstGeom>
            <a:noFill/>
            <a:ln w="9525">
              <a:noFill/>
              <a:miter lim="800000"/>
            </a:ln>
          </p:spPr>
          <p:txBody>
            <a:bodyPr anchor="b">
              <a:spAutoFit/>
            </a:bodyPr>
            <a:lstStyle/>
            <a:p>
              <a:pPr>
                <a:spcBef>
                  <a:spcPct val="50000"/>
                </a:spcBef>
              </a:pPr>
              <a:r>
                <a:rPr kumimoji="1" lang="en-US" altLang="zh-CN" sz="2000" b="1" dirty="0">
                  <a:solidFill>
                    <a:srgbClr val="0000FF"/>
                  </a:solidFill>
                  <a:latin typeface="华文行楷" pitchFamily="2" charset="-122"/>
                  <a:ea typeface="华文行楷" pitchFamily="2" charset="-122"/>
                  <a:cs typeface="华文行楷" pitchFamily="2" charset="-122"/>
                  <a:sym typeface="Symbol" pitchFamily="18" charset="2"/>
                </a:rPr>
                <a:t>(</a:t>
              </a:r>
              <a:r>
                <a:rPr kumimoji="1" lang="zh-CN" altLang="en-US" sz="2000" b="1" dirty="0">
                  <a:solidFill>
                    <a:srgbClr val="0000FF"/>
                  </a:solidFill>
                  <a:latin typeface="华文行楷" pitchFamily="2" charset="-122"/>
                  <a:ea typeface="华文行楷" pitchFamily="2" charset="-122"/>
                  <a:cs typeface="华文行楷" pitchFamily="2" charset="-122"/>
                  <a:sym typeface="Symbol" pitchFamily="18" charset="2"/>
                </a:rPr>
                <a:t>理想气体、恒</a:t>
              </a:r>
              <a:r>
                <a:rPr kumimoji="1" lang="zh-CN" altLang="zh-CN" sz="2000" b="1" dirty="0">
                  <a:solidFill>
                    <a:srgbClr val="0000FF"/>
                  </a:solidFill>
                  <a:latin typeface="华文行楷" pitchFamily="2" charset="-122"/>
                  <a:ea typeface="华文行楷" pitchFamily="2" charset="-122"/>
                  <a:cs typeface="华文行楷" pitchFamily="2" charset="-122"/>
                  <a:sym typeface="Symbol" pitchFamily="18" charset="2"/>
                </a:rPr>
                <a:t>压</a:t>
              </a:r>
              <a:r>
                <a:rPr kumimoji="1" lang="en-US" altLang="zh-CN" sz="2000" b="1" dirty="0">
                  <a:solidFill>
                    <a:srgbClr val="0000FF"/>
                  </a:solidFill>
                  <a:latin typeface="华文行楷" pitchFamily="2" charset="-122"/>
                  <a:ea typeface="华文行楷" pitchFamily="2" charset="-122"/>
                  <a:cs typeface="华文行楷" pitchFamily="2" charset="-122"/>
                  <a:sym typeface="Symbol" pitchFamily="18" charset="2"/>
                </a:rPr>
                <a:t>)</a:t>
              </a:r>
              <a:endParaRPr kumimoji="1" lang="en-US" altLang="zh-CN" sz="2000" b="1" dirty="0">
                <a:solidFill>
                  <a:srgbClr val="0000FF"/>
                </a:solidFill>
                <a:latin typeface="华文行楷" pitchFamily="2" charset="-122"/>
                <a:ea typeface="华文行楷" pitchFamily="2" charset="-122"/>
                <a:cs typeface="华文行楷" pitchFamily="2" charset="-122"/>
                <a:sym typeface="Symbol" pitchFamily="18" charset="2"/>
              </a:endParaRPr>
            </a:p>
          </p:txBody>
        </p:sp>
      </p:grpSp>
      <p:sp>
        <p:nvSpPr>
          <p:cNvPr id="2" name="矩形 1"/>
          <p:cNvSpPr/>
          <p:nvPr/>
        </p:nvSpPr>
        <p:spPr>
          <a:xfrm>
            <a:off x="251520" y="4725144"/>
            <a:ext cx="8424986" cy="1126462"/>
          </a:xfrm>
          <a:prstGeom prst="rect">
            <a:avLst/>
          </a:prstGeom>
        </p:spPr>
        <p:txBody>
          <a:bodyPr wrap="square">
            <a:spAutoFit/>
          </a:bodyPr>
          <a:lstStyle/>
          <a:p>
            <a:pPr eaLnBrk="1" hangingPunct="1">
              <a:lnSpc>
                <a:spcPct val="120000"/>
              </a:lnSpc>
              <a:buFont typeface="Wingdings" charset="2"/>
              <a:buNone/>
            </a:pPr>
            <a:r>
              <a:rPr lang="en-US" altLang="zh-CN" sz="2800" b="1" dirty="0">
                <a:latin typeface="宋体" charset="-122"/>
              </a:rPr>
              <a:t>4</a:t>
            </a:r>
            <a:r>
              <a:rPr lang="zh-CN" altLang="en-US" sz="2800" b="1" dirty="0">
                <a:latin typeface="宋体" charset="-122"/>
              </a:rPr>
              <a:t>．</a:t>
            </a:r>
            <a:r>
              <a:rPr lang="zh-CN" altLang="en-US" sz="2800" b="1" dirty="0"/>
              <a:t>理想气体</a:t>
            </a:r>
            <a:r>
              <a:rPr lang="zh-CN" altLang="en-US" sz="2800" b="1" dirty="0">
                <a:latin typeface="宋体" charset="-122"/>
              </a:rPr>
              <a:t>纯</a:t>
            </a:r>
            <a:r>
              <a:rPr lang="en-US" altLang="zh-CN" sz="2800" b="1" dirty="0">
                <a:latin typeface="宋体" charset="-122"/>
              </a:rPr>
              <a:t>PVT</a:t>
            </a:r>
            <a:r>
              <a:rPr lang="zh-CN" altLang="en-US" sz="2800" b="1" dirty="0">
                <a:latin typeface="宋体" charset="-122"/>
              </a:rPr>
              <a:t>变化任意过程（目前有两种办法</a:t>
            </a:r>
            <a:r>
              <a:rPr lang="zh-CN" altLang="en-US" sz="2800" b="1" dirty="0" smtClean="0">
                <a:latin typeface="宋体" charset="-122"/>
              </a:rPr>
              <a:t>推导</a:t>
            </a:r>
            <a:r>
              <a:rPr lang="zh-CN" altLang="en-US" sz="2800" b="1" dirty="0">
                <a:latin typeface="宋体" charset="-122"/>
              </a:rPr>
              <a:t>，学完麦克斯韦关系式还有第三种）</a:t>
            </a:r>
            <a:endParaRPr lang="zh-CN" altLang="en-US" sz="2800" b="1" dirty="0">
              <a:latin typeface="宋体" charset="-122"/>
            </a:endParaRPr>
          </a:p>
        </p:txBody>
      </p:sp>
      <p:sp>
        <p:nvSpPr>
          <p:cNvPr id="3" name="标题 2"/>
          <p:cNvSpPr>
            <a:spLocks noGrp="1"/>
          </p:cNvSpPr>
          <p:nvPr>
            <p:ph type="title"/>
          </p:nvPr>
        </p:nvSpPr>
        <p:spPr/>
        <p:txBody>
          <a:bodyPr/>
          <a:lstStyle/>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52" name="内容占位符 2"/>
          <p:cNvSpPr>
            <a:spLocks noGrp="1"/>
          </p:cNvSpPr>
          <p:nvPr>
            <p:ph idx="1"/>
          </p:nvPr>
        </p:nvSpPr>
        <p:spPr>
          <a:xfrm>
            <a:off x="251520" y="476672"/>
            <a:ext cx="8686800" cy="4525963"/>
          </a:xfrm>
        </p:spPr>
        <p:txBody>
          <a:bodyPr/>
          <a:lstStyle/>
          <a:p>
            <a:pPr eaLnBrk="1" hangingPunct="1">
              <a:lnSpc>
                <a:spcPct val="120000"/>
              </a:lnSpc>
              <a:buFont typeface="Wingdings" charset="2"/>
              <a:buNone/>
            </a:pPr>
            <a:r>
              <a:rPr lang="zh-CN" altLang="en-US" sz="2400" b="1" dirty="0" smtClean="0"/>
              <a:t>理想气体</a:t>
            </a:r>
            <a:r>
              <a:rPr lang="zh-CN" altLang="en-US" sz="2400" b="1" dirty="0" smtClean="0">
                <a:latin typeface="宋体" charset="-122"/>
              </a:rPr>
              <a:t>纯</a:t>
            </a:r>
            <a:r>
              <a:rPr lang="en-US" altLang="zh-CN" sz="2400" b="1" dirty="0" smtClean="0">
                <a:latin typeface="宋体" charset="-122"/>
              </a:rPr>
              <a:t>PVT</a:t>
            </a:r>
            <a:r>
              <a:rPr lang="zh-CN" altLang="en-US" sz="2400" b="1" dirty="0" smtClean="0">
                <a:latin typeface="宋体" charset="-122"/>
              </a:rPr>
              <a:t>变化任意过程（由定义式和热力学第一定律）</a:t>
            </a:r>
            <a:endParaRPr lang="en-US" altLang="zh-CN" sz="2400" b="1" dirty="0">
              <a:latin typeface="宋体" charset="-122"/>
            </a:endParaRPr>
          </a:p>
          <a:p>
            <a:pPr eaLnBrk="1" hangingPunct="1">
              <a:lnSpc>
                <a:spcPct val="120000"/>
              </a:lnSpc>
              <a:buFont typeface="Wingdings" charset="2"/>
              <a:buNone/>
            </a:pPr>
            <a:r>
              <a:rPr lang="zh-CN" altLang="en-US" sz="2800" b="1" dirty="0" smtClean="0">
                <a:solidFill>
                  <a:srgbClr val="0000FF"/>
                </a:solidFill>
                <a:latin typeface="宋体" charset="-122"/>
              </a:rPr>
              <a:t>对</a:t>
            </a:r>
            <a:r>
              <a:rPr lang="zh-CN" altLang="en-US" sz="2800" b="1" dirty="0" smtClean="0">
                <a:solidFill>
                  <a:srgbClr val="0000FF"/>
                </a:solidFill>
              </a:rPr>
              <a:t>理想气体</a:t>
            </a:r>
            <a:r>
              <a:rPr lang="zh-CN" altLang="en-US" sz="2800" b="1" dirty="0" smtClean="0">
                <a:solidFill>
                  <a:srgbClr val="0000FF"/>
                </a:solidFill>
                <a:latin typeface="宋体" charset="-122"/>
              </a:rPr>
              <a:t>可逆纯</a:t>
            </a:r>
            <a:r>
              <a:rPr lang="en-US" altLang="zh-CN" sz="2800" b="1" dirty="0" smtClean="0">
                <a:solidFill>
                  <a:srgbClr val="0000FF"/>
                </a:solidFill>
                <a:latin typeface="宋体" charset="-122"/>
              </a:rPr>
              <a:t>PVT</a:t>
            </a:r>
            <a:r>
              <a:rPr lang="zh-CN" altLang="en-US" sz="2800" b="1" dirty="0" smtClean="0">
                <a:solidFill>
                  <a:srgbClr val="0000FF"/>
                </a:solidFill>
                <a:latin typeface="宋体" charset="-122"/>
              </a:rPr>
              <a:t>变化：</a:t>
            </a:r>
            <a:r>
              <a:rPr lang="en-US" altLang="zh-CN" sz="2800" b="1" dirty="0" err="1" smtClean="0">
                <a:solidFill>
                  <a:srgbClr val="0000FF"/>
                </a:solidFill>
                <a:latin typeface="宋体" charset="-122"/>
              </a:rPr>
              <a:t>dU</a:t>
            </a:r>
            <a:r>
              <a:rPr lang="en-US" altLang="zh-CN" sz="2800" b="1" dirty="0" smtClean="0">
                <a:solidFill>
                  <a:srgbClr val="0000FF"/>
                </a:solidFill>
                <a:latin typeface="宋体" charset="-122"/>
              </a:rPr>
              <a:t>=</a:t>
            </a:r>
            <a:r>
              <a:rPr lang="en-US" altLang="zh-CN" sz="2800" b="1" dirty="0" smtClean="0">
                <a:solidFill>
                  <a:srgbClr val="0000FF"/>
                </a:solidFill>
                <a:latin typeface="宋体" charset="-122"/>
                <a:sym typeface="Symbol" pitchFamily="18" charset="2"/>
              </a:rPr>
              <a:t></a:t>
            </a:r>
            <a:r>
              <a:rPr lang="en-US" altLang="zh-CN" sz="2800" b="1" dirty="0" err="1" smtClean="0">
                <a:solidFill>
                  <a:srgbClr val="0000FF"/>
                </a:solidFill>
                <a:latin typeface="宋体" charset="-122"/>
                <a:sym typeface="Symbol" pitchFamily="18" charset="2"/>
              </a:rPr>
              <a:t>Q</a:t>
            </a:r>
            <a:r>
              <a:rPr lang="en-US" altLang="zh-CN" sz="2800" b="1" baseline="-25000" dirty="0" err="1" smtClean="0">
                <a:solidFill>
                  <a:srgbClr val="0000FF"/>
                </a:solidFill>
                <a:latin typeface="宋体" charset="-122"/>
                <a:sym typeface="Symbol" pitchFamily="18" charset="2"/>
              </a:rPr>
              <a:t>r</a:t>
            </a:r>
            <a:r>
              <a:rPr lang="en-US" altLang="zh-CN" sz="2800" b="1" dirty="0" smtClean="0">
                <a:solidFill>
                  <a:srgbClr val="0000FF"/>
                </a:solidFill>
                <a:latin typeface="宋体" charset="-122"/>
                <a:sym typeface="Symbol" pitchFamily="18" charset="2"/>
              </a:rPr>
              <a:t>+</a:t>
            </a:r>
            <a:r>
              <a:rPr lang="en-US" altLang="zh-CN" sz="2800" b="1" dirty="0" err="1" smtClean="0">
                <a:solidFill>
                  <a:srgbClr val="0000FF"/>
                </a:solidFill>
                <a:latin typeface="宋体" charset="-122"/>
                <a:sym typeface="Symbol" pitchFamily="18" charset="2"/>
              </a:rPr>
              <a:t>W</a:t>
            </a:r>
            <a:r>
              <a:rPr lang="en-US" altLang="zh-CN" sz="2800" b="1" baseline="-25000" dirty="0" err="1" smtClean="0">
                <a:solidFill>
                  <a:srgbClr val="0000FF"/>
                </a:solidFill>
                <a:latin typeface="宋体" charset="-122"/>
                <a:sym typeface="Symbol" pitchFamily="18" charset="2"/>
              </a:rPr>
              <a:t>r</a:t>
            </a:r>
            <a:r>
              <a:rPr lang="en-US" altLang="zh-CN" sz="2800" b="1" dirty="0" smtClean="0">
                <a:solidFill>
                  <a:srgbClr val="0000FF"/>
                </a:solidFill>
                <a:latin typeface="宋体" charset="-122"/>
                <a:sym typeface="Symbol" pitchFamily="18" charset="2"/>
              </a:rPr>
              <a:t>=</a:t>
            </a:r>
            <a:r>
              <a:rPr lang="en-US" altLang="zh-CN" sz="2800" b="1" dirty="0" err="1" smtClean="0">
                <a:solidFill>
                  <a:srgbClr val="0000FF"/>
                </a:solidFill>
                <a:latin typeface="宋体" charset="-122"/>
                <a:sym typeface="Symbol" pitchFamily="18" charset="2"/>
              </a:rPr>
              <a:t>Q</a:t>
            </a:r>
            <a:r>
              <a:rPr lang="en-US" altLang="zh-CN" sz="2800" b="1" baseline="-25000" dirty="0" err="1" smtClean="0">
                <a:solidFill>
                  <a:srgbClr val="0000FF"/>
                </a:solidFill>
                <a:latin typeface="宋体" charset="-122"/>
                <a:sym typeface="Symbol" pitchFamily="18" charset="2"/>
              </a:rPr>
              <a:t>r</a:t>
            </a:r>
            <a:r>
              <a:rPr lang="en-US" altLang="zh-CN" sz="2800" b="1" dirty="0" err="1" smtClean="0">
                <a:solidFill>
                  <a:srgbClr val="0000FF"/>
                </a:solidFill>
                <a:latin typeface="宋体" charset="-122"/>
                <a:sym typeface="Symbol" pitchFamily="18" charset="2"/>
              </a:rPr>
              <a:t>-PdV</a:t>
            </a:r>
            <a:endParaRPr lang="en-US" altLang="zh-CN" sz="2800" b="1" dirty="0" smtClean="0">
              <a:solidFill>
                <a:srgbClr val="0000FF"/>
              </a:solidFill>
              <a:latin typeface="宋体" charset="-122"/>
              <a:sym typeface="Symbol" pitchFamily="18" charset="2"/>
            </a:endParaRPr>
          </a:p>
          <a:p>
            <a:pPr>
              <a:lnSpc>
                <a:spcPct val="120000"/>
              </a:lnSpc>
              <a:buFont typeface="Symbol" pitchFamily="18" charset="2"/>
              <a:buChar char="\"/>
            </a:pPr>
            <a:r>
              <a:rPr lang="en-US" altLang="zh-CN" sz="2800" b="1" dirty="0" smtClean="0">
                <a:solidFill>
                  <a:srgbClr val="0000FF"/>
                </a:solidFill>
                <a:latin typeface="宋体" charset="-122"/>
                <a:sym typeface="Symbol" pitchFamily="18" charset="2"/>
              </a:rPr>
              <a:t></a:t>
            </a:r>
            <a:r>
              <a:rPr lang="en-US" altLang="zh-CN" sz="2800" b="1" dirty="0" err="1" smtClean="0">
                <a:solidFill>
                  <a:srgbClr val="0000FF"/>
                </a:solidFill>
                <a:latin typeface="宋体" charset="-122"/>
                <a:sym typeface="Symbol" pitchFamily="18" charset="2"/>
              </a:rPr>
              <a:t>Q</a:t>
            </a:r>
            <a:r>
              <a:rPr lang="en-US" altLang="zh-CN" sz="2800" b="1" baseline="-25000" dirty="0" err="1" smtClean="0">
                <a:solidFill>
                  <a:srgbClr val="0000FF"/>
                </a:solidFill>
                <a:latin typeface="宋体" charset="-122"/>
                <a:sym typeface="Symbol" pitchFamily="18" charset="2"/>
              </a:rPr>
              <a:t>r</a:t>
            </a:r>
            <a:r>
              <a:rPr lang="en-US" altLang="zh-CN" sz="2800" b="1" dirty="0" smtClean="0">
                <a:solidFill>
                  <a:srgbClr val="0000FF"/>
                </a:solidFill>
                <a:latin typeface="宋体" charset="-122"/>
                <a:sym typeface="Symbol" pitchFamily="18" charset="2"/>
              </a:rPr>
              <a:t>=</a:t>
            </a:r>
            <a:r>
              <a:rPr lang="en-US" altLang="zh-CN" sz="2800" b="1" dirty="0" err="1" smtClean="0">
                <a:solidFill>
                  <a:srgbClr val="0000FF"/>
                </a:solidFill>
                <a:latin typeface="宋体" charset="-122"/>
              </a:rPr>
              <a:t>dU+P</a:t>
            </a:r>
            <a:r>
              <a:rPr lang="en-US" altLang="zh-CN" sz="2800" b="1" dirty="0" err="1" smtClean="0">
                <a:solidFill>
                  <a:srgbClr val="0000FF"/>
                </a:solidFill>
                <a:latin typeface="宋体" charset="-122"/>
                <a:sym typeface="Symbol" pitchFamily="18" charset="2"/>
              </a:rPr>
              <a:t>dV</a:t>
            </a:r>
            <a:r>
              <a:rPr lang="en-US" altLang="zh-CN" sz="2800" b="1" dirty="0" smtClean="0">
                <a:solidFill>
                  <a:srgbClr val="0000FF"/>
                </a:solidFill>
                <a:latin typeface="宋体" charset="-122"/>
                <a:sym typeface="Symbol" pitchFamily="18" charset="2"/>
              </a:rPr>
              <a:t>=</a:t>
            </a:r>
            <a:r>
              <a:rPr lang="en-US" altLang="zh-CN" sz="2800" b="1" dirty="0" err="1" smtClean="0">
                <a:solidFill>
                  <a:srgbClr val="0000FF"/>
                </a:solidFill>
                <a:latin typeface="宋体" charset="-122"/>
                <a:sym typeface="Symbol" pitchFamily="18" charset="2"/>
              </a:rPr>
              <a:t>nC</a:t>
            </a:r>
            <a:r>
              <a:rPr lang="en-US" altLang="zh-CN" sz="2800" b="1" baseline="-25000" dirty="0" err="1" smtClean="0">
                <a:solidFill>
                  <a:srgbClr val="0000FF"/>
                </a:solidFill>
                <a:latin typeface="宋体" charset="-122"/>
                <a:sym typeface="Symbol" pitchFamily="18" charset="2"/>
              </a:rPr>
              <a:t>V,m</a:t>
            </a:r>
            <a:r>
              <a:rPr lang="en-US" altLang="zh-CN" sz="2800" b="1" dirty="0" err="1" smtClean="0">
                <a:solidFill>
                  <a:srgbClr val="0000FF"/>
                </a:solidFill>
                <a:latin typeface="宋体" charset="-122"/>
                <a:sym typeface="Symbol" pitchFamily="18" charset="2"/>
              </a:rPr>
              <a:t>dT</a:t>
            </a:r>
            <a:r>
              <a:rPr lang="en-US" altLang="zh-CN" sz="2800" b="1" dirty="0" smtClean="0">
                <a:solidFill>
                  <a:srgbClr val="0000FF"/>
                </a:solidFill>
                <a:latin typeface="宋体" charset="-122"/>
                <a:sym typeface="Symbol" pitchFamily="18" charset="2"/>
              </a:rPr>
              <a:t>+(</a:t>
            </a:r>
            <a:r>
              <a:rPr lang="en-US" altLang="zh-CN" sz="2800" b="1" dirty="0" err="1" smtClean="0">
                <a:solidFill>
                  <a:srgbClr val="0000FF"/>
                </a:solidFill>
                <a:latin typeface="宋体" charset="-122"/>
                <a:sym typeface="Symbol" pitchFamily="18" charset="2"/>
              </a:rPr>
              <a:t>nRT</a:t>
            </a:r>
            <a:r>
              <a:rPr lang="en-US" altLang="zh-CN" sz="2800" b="1" dirty="0" smtClean="0">
                <a:solidFill>
                  <a:srgbClr val="0000FF"/>
                </a:solidFill>
                <a:latin typeface="宋体" charset="-122"/>
                <a:sym typeface="Symbol" pitchFamily="18" charset="2"/>
              </a:rPr>
              <a:t>/V)</a:t>
            </a:r>
            <a:r>
              <a:rPr lang="en-US" altLang="zh-CN" sz="2800" b="1" dirty="0" err="1" smtClean="0">
                <a:solidFill>
                  <a:srgbClr val="0000FF"/>
                </a:solidFill>
                <a:latin typeface="宋体" charset="-122"/>
                <a:sym typeface="Symbol" pitchFamily="18" charset="2"/>
              </a:rPr>
              <a:t>dV</a:t>
            </a:r>
            <a:r>
              <a:rPr lang="en-US" altLang="zh-CN" sz="2800" b="1" dirty="0" smtClean="0">
                <a:solidFill>
                  <a:srgbClr val="0000FF"/>
                </a:solidFill>
                <a:latin typeface="宋体" charset="-122"/>
                <a:sym typeface="Symbol" pitchFamily="18" charset="2"/>
              </a:rPr>
              <a:t>  </a:t>
            </a:r>
            <a:endParaRPr lang="en-US" altLang="zh-CN" sz="2800" b="1" dirty="0">
              <a:solidFill>
                <a:srgbClr val="0000FF"/>
              </a:solidFill>
              <a:latin typeface="宋体" charset="-122"/>
              <a:sym typeface="Symbol" pitchFamily="18" charset="2"/>
            </a:endParaRPr>
          </a:p>
          <a:p>
            <a:pPr marL="0" indent="0">
              <a:lnSpc>
                <a:spcPct val="120000"/>
              </a:lnSpc>
              <a:buNone/>
            </a:pPr>
            <a:r>
              <a:rPr lang="en-US" altLang="zh-CN" sz="2800" b="1" dirty="0">
                <a:solidFill>
                  <a:srgbClr val="0000FF"/>
                </a:solidFill>
                <a:latin typeface="宋体" charset="-122"/>
                <a:sym typeface="Symbol" pitchFamily="18" charset="2"/>
              </a:rPr>
              <a:t> </a:t>
            </a:r>
            <a:r>
              <a:rPr lang="en-US" altLang="zh-CN" sz="2800" b="1" dirty="0" smtClean="0">
                <a:solidFill>
                  <a:srgbClr val="0000FF"/>
                </a:solidFill>
                <a:latin typeface="宋体" charset="-122"/>
                <a:sym typeface="Symbol" pitchFamily="18" charset="2"/>
              </a:rPr>
              <a:t>              </a:t>
            </a:r>
            <a:r>
              <a:rPr lang="zh-CN" altLang="en-US" sz="2800" b="1" dirty="0" smtClean="0">
                <a:solidFill>
                  <a:srgbClr val="0000FF"/>
                </a:solidFill>
                <a:latin typeface="宋体" charset="-122"/>
                <a:sym typeface="Symbol" pitchFamily="18" charset="2"/>
              </a:rPr>
              <a:t>始</a:t>
            </a:r>
            <a:r>
              <a:rPr lang="zh-CN" altLang="en-US" sz="2800" b="1" dirty="0" smtClean="0">
                <a:solidFill>
                  <a:srgbClr val="0000FF"/>
                </a:solidFill>
                <a:latin typeface="宋体" charset="-122"/>
              </a:rPr>
              <a:t>态（</a:t>
            </a:r>
            <a:r>
              <a:rPr lang="en-US" altLang="zh-CN" sz="2800" b="1" dirty="0" smtClean="0">
                <a:solidFill>
                  <a:srgbClr val="0000FF"/>
                </a:solidFill>
                <a:latin typeface="宋体" charset="-122"/>
              </a:rPr>
              <a:t>P</a:t>
            </a:r>
            <a:r>
              <a:rPr lang="en-US" altLang="zh-CN" sz="2800" b="1" baseline="-25000" dirty="0" smtClean="0">
                <a:solidFill>
                  <a:srgbClr val="0000FF"/>
                </a:solidFill>
                <a:latin typeface="宋体" charset="-122"/>
              </a:rPr>
              <a:t>1</a:t>
            </a:r>
            <a:r>
              <a:rPr lang="en-US" altLang="zh-CN" sz="2800" b="1" dirty="0" smtClean="0">
                <a:solidFill>
                  <a:srgbClr val="0000FF"/>
                </a:solidFill>
                <a:latin typeface="宋体" charset="-122"/>
              </a:rPr>
              <a:t>V</a:t>
            </a:r>
            <a:r>
              <a:rPr lang="en-US" altLang="zh-CN" sz="2800" b="1" baseline="-25000" dirty="0" smtClean="0">
                <a:solidFill>
                  <a:srgbClr val="0000FF"/>
                </a:solidFill>
                <a:latin typeface="宋体" charset="-122"/>
              </a:rPr>
              <a:t>1</a:t>
            </a:r>
            <a:r>
              <a:rPr lang="en-US" altLang="zh-CN" sz="2800" b="1" dirty="0" smtClean="0">
                <a:solidFill>
                  <a:srgbClr val="0000FF"/>
                </a:solidFill>
                <a:latin typeface="宋体" charset="-122"/>
              </a:rPr>
              <a:t>T</a:t>
            </a:r>
            <a:r>
              <a:rPr lang="en-US" altLang="zh-CN" sz="2800" b="1" baseline="-25000" dirty="0" smtClean="0">
                <a:solidFill>
                  <a:srgbClr val="0000FF"/>
                </a:solidFill>
                <a:latin typeface="宋体" charset="-122"/>
              </a:rPr>
              <a:t>1</a:t>
            </a:r>
            <a:r>
              <a:rPr lang="en-US" altLang="zh-CN" sz="2800" b="1" dirty="0" smtClean="0">
                <a:solidFill>
                  <a:srgbClr val="0000FF"/>
                </a:solidFill>
                <a:latin typeface="宋体" charset="-122"/>
              </a:rPr>
              <a:t>）</a:t>
            </a:r>
            <a:r>
              <a:rPr lang="en-US" altLang="zh-CN" sz="2800" b="1" dirty="0" smtClean="0">
                <a:solidFill>
                  <a:srgbClr val="0000FF"/>
                </a:solidFill>
              </a:rPr>
              <a:t>——</a:t>
            </a:r>
            <a:r>
              <a:rPr lang="zh-CN" altLang="en-US" sz="2800" b="1" dirty="0" smtClean="0">
                <a:solidFill>
                  <a:srgbClr val="0000FF"/>
                </a:solidFill>
              </a:rPr>
              <a:t>终</a:t>
            </a:r>
            <a:r>
              <a:rPr lang="zh-CN" altLang="en-US" sz="2800" b="1" dirty="0" smtClean="0">
                <a:solidFill>
                  <a:srgbClr val="0000FF"/>
                </a:solidFill>
                <a:latin typeface="宋体" charset="-122"/>
              </a:rPr>
              <a:t>态（</a:t>
            </a:r>
            <a:r>
              <a:rPr lang="en-US" altLang="zh-CN" sz="2800" b="1" dirty="0" smtClean="0">
                <a:solidFill>
                  <a:srgbClr val="0000FF"/>
                </a:solidFill>
                <a:latin typeface="宋体" charset="-122"/>
              </a:rPr>
              <a:t>P</a:t>
            </a:r>
            <a:r>
              <a:rPr lang="en-US" altLang="zh-CN" sz="2800" b="1" baseline="-25000" dirty="0" smtClean="0">
                <a:solidFill>
                  <a:srgbClr val="0000FF"/>
                </a:solidFill>
                <a:latin typeface="宋体" charset="-122"/>
              </a:rPr>
              <a:t>2</a:t>
            </a:r>
            <a:r>
              <a:rPr lang="en-US" altLang="zh-CN" sz="2800" b="1" dirty="0" smtClean="0">
                <a:solidFill>
                  <a:srgbClr val="0000FF"/>
                </a:solidFill>
                <a:latin typeface="宋体" charset="-122"/>
              </a:rPr>
              <a:t>V</a:t>
            </a:r>
            <a:r>
              <a:rPr lang="en-US" altLang="zh-CN" sz="2800" b="1" baseline="-25000" dirty="0" smtClean="0">
                <a:solidFill>
                  <a:srgbClr val="0000FF"/>
                </a:solidFill>
                <a:latin typeface="宋体" charset="-122"/>
              </a:rPr>
              <a:t>2</a:t>
            </a:r>
            <a:r>
              <a:rPr lang="en-US" altLang="zh-CN" sz="2800" b="1" dirty="0" smtClean="0">
                <a:solidFill>
                  <a:srgbClr val="0000FF"/>
                </a:solidFill>
                <a:latin typeface="宋体" charset="-122"/>
              </a:rPr>
              <a:t>T</a:t>
            </a:r>
            <a:r>
              <a:rPr lang="en-US" altLang="zh-CN" sz="2800" b="1" baseline="-25000" dirty="0" smtClean="0">
                <a:solidFill>
                  <a:srgbClr val="0000FF"/>
                </a:solidFill>
                <a:latin typeface="宋体" charset="-122"/>
              </a:rPr>
              <a:t>2</a:t>
            </a:r>
            <a:r>
              <a:rPr lang="en-US" altLang="zh-CN" sz="2800" b="1" dirty="0" smtClean="0">
                <a:solidFill>
                  <a:srgbClr val="0000FF"/>
                </a:solidFill>
                <a:latin typeface="宋体" charset="-122"/>
              </a:rPr>
              <a:t>）</a:t>
            </a:r>
            <a:endParaRPr lang="en-US" altLang="zh-CN" sz="2800" b="1" dirty="0" smtClean="0">
              <a:solidFill>
                <a:srgbClr val="0000FF"/>
              </a:solidFill>
              <a:latin typeface="宋体" charset="-122"/>
            </a:endParaRPr>
          </a:p>
        </p:txBody>
      </p:sp>
      <p:graphicFrame>
        <p:nvGraphicFramePr>
          <p:cNvPr id="4" name="Object 572"/>
          <p:cNvGraphicFramePr>
            <a:graphicFrameLocks noChangeAspect="1"/>
          </p:cNvGraphicFramePr>
          <p:nvPr/>
        </p:nvGraphicFramePr>
        <p:xfrm>
          <a:off x="1115616" y="3140968"/>
          <a:ext cx="5715000" cy="685800"/>
        </p:xfrm>
        <a:graphic>
          <a:graphicData uri="http://schemas.openxmlformats.org/presentationml/2006/ole">
            <mc:AlternateContent xmlns:mc="http://schemas.openxmlformats.org/markup-compatibility/2006">
              <mc:Choice xmlns:v="urn:schemas-microsoft-com:vml" Requires="v">
                <p:oleObj spid="_x0000_s187784" name="公式" r:id="rId1" imgW="0" imgH="0" progId="Equation.3">
                  <p:embed/>
                </p:oleObj>
              </mc:Choice>
              <mc:Fallback>
                <p:oleObj name="公式" r:id="rId1" imgW="0" imgH="0" progId="Equation.3">
                  <p:embed/>
                  <p:pic>
                    <p:nvPicPr>
                      <p:cNvPr id="0" name="Picture 57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140968"/>
                        <a:ext cx="57150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573"/>
          <p:cNvGraphicFramePr>
            <a:graphicFrameLocks noChangeAspect="1"/>
          </p:cNvGraphicFramePr>
          <p:nvPr/>
        </p:nvGraphicFramePr>
        <p:xfrm>
          <a:off x="971600" y="4077072"/>
          <a:ext cx="4495800" cy="685800"/>
        </p:xfrm>
        <a:graphic>
          <a:graphicData uri="http://schemas.openxmlformats.org/presentationml/2006/ole">
            <mc:AlternateContent xmlns:mc="http://schemas.openxmlformats.org/markup-compatibility/2006">
              <mc:Choice xmlns:v="urn:schemas-microsoft-com:vml" Requires="v">
                <p:oleObj spid="_x0000_s187785" name="公式" r:id="rId3" imgW="0" imgH="0" progId="Equation.3">
                  <p:embed/>
                </p:oleObj>
              </mc:Choice>
              <mc:Fallback>
                <p:oleObj name="公式" r:id="rId3" imgW="0" imgH="0" progId="Equation.3">
                  <p:embed/>
                  <p:pic>
                    <p:nvPicPr>
                      <p:cNvPr id="0" name="Picture 5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4077072"/>
                        <a:ext cx="44958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74"/>
          <p:cNvGraphicFramePr>
            <a:graphicFrameLocks noChangeAspect="1"/>
          </p:cNvGraphicFramePr>
          <p:nvPr/>
        </p:nvGraphicFramePr>
        <p:xfrm>
          <a:off x="755650" y="4868863"/>
          <a:ext cx="7288213" cy="708025"/>
        </p:xfrm>
        <a:graphic>
          <a:graphicData uri="http://schemas.openxmlformats.org/presentationml/2006/ole">
            <mc:AlternateContent xmlns:mc="http://schemas.openxmlformats.org/markup-compatibility/2006">
              <mc:Choice xmlns:v="urn:schemas-microsoft-com:vml" Requires="v">
                <p:oleObj spid="_x0000_s187786" name="公式" r:id="rId5" imgW="0" imgH="0" progId="Equation.3">
                  <p:embed/>
                </p:oleObj>
              </mc:Choice>
              <mc:Fallback>
                <p:oleObj name="公式" r:id="rId5" imgW="0" imgH="0" progId="Equation.3">
                  <p:embed/>
                  <p:pic>
                    <p:nvPicPr>
                      <p:cNvPr id="0" name="Picture 57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4868863"/>
                        <a:ext cx="7288213" cy="708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11"/>
          <p:cNvSpPr>
            <a:spLocks noChangeArrowheads="1"/>
          </p:cNvSpPr>
          <p:nvPr/>
        </p:nvSpPr>
        <p:spPr bwMode="auto">
          <a:xfrm>
            <a:off x="611560" y="5661248"/>
            <a:ext cx="7548563" cy="830997"/>
          </a:xfrm>
          <a:prstGeom prst="rect">
            <a:avLst/>
          </a:prstGeom>
          <a:noFill/>
          <a:ln w="9525">
            <a:noFill/>
            <a:miter lim="800000"/>
          </a:ln>
        </p:spPr>
        <p:txBody>
          <a:bodyPr anchor="b">
            <a:spAutoFit/>
          </a:bodyPr>
          <a:lstStyle/>
          <a:p>
            <a:r>
              <a:rPr kumimoji="1" lang="zh-CN" altLang="en-US" sz="2400" b="1" dirty="0">
                <a:solidFill>
                  <a:srgbClr val="0000FF"/>
                </a:solidFill>
                <a:latin typeface="宋体" charset="-122"/>
                <a:ea typeface="宋体" charset="-122"/>
                <a:cs typeface="华文行楷" pitchFamily="2" charset="-122"/>
                <a:sym typeface="Symbol" pitchFamily="18" charset="2"/>
              </a:rPr>
              <a:t>在公式</a:t>
            </a:r>
            <a:r>
              <a:rPr kumimoji="1" lang="zh-CN" altLang="en-US" sz="2400" b="1" dirty="0" smtClean="0">
                <a:solidFill>
                  <a:srgbClr val="0000FF"/>
                </a:solidFill>
                <a:latin typeface="宋体" charset="-122"/>
                <a:ea typeface="宋体" charset="-122"/>
                <a:cs typeface="华文行楷" pitchFamily="2" charset="-122"/>
                <a:sym typeface="Symbol" pitchFamily="18" charset="2"/>
              </a:rPr>
              <a:t>推导过程</a:t>
            </a:r>
            <a:r>
              <a:rPr kumimoji="1" lang="zh-CN" altLang="en-US" sz="2400" b="1" dirty="0">
                <a:solidFill>
                  <a:srgbClr val="0000FF"/>
                </a:solidFill>
                <a:latin typeface="宋体" charset="-122"/>
                <a:ea typeface="宋体" charset="-122"/>
                <a:cs typeface="华文行楷" pitchFamily="2" charset="-122"/>
                <a:sym typeface="Symbol" pitchFamily="18" charset="2"/>
              </a:rPr>
              <a:t>中加入了可逆的条件，但</a:t>
            </a:r>
            <a:r>
              <a:rPr kumimoji="1" lang="en-US" altLang="zh-CN" sz="2400" b="1" dirty="0">
                <a:solidFill>
                  <a:srgbClr val="0000FF"/>
                </a:solidFill>
                <a:latin typeface="宋体" charset="-122"/>
                <a:ea typeface="宋体" charset="-122"/>
                <a:cs typeface="华文行楷" pitchFamily="2" charset="-122"/>
                <a:sym typeface="Symbol" pitchFamily="18" charset="2"/>
              </a:rPr>
              <a:t>ΔS</a:t>
            </a:r>
            <a:r>
              <a:rPr kumimoji="1" lang="zh-CN" altLang="en-US" sz="2400" b="1" dirty="0">
                <a:solidFill>
                  <a:srgbClr val="0000FF"/>
                </a:solidFill>
                <a:latin typeface="宋体" charset="-122"/>
                <a:ea typeface="宋体" charset="-122"/>
                <a:cs typeface="华文行楷" pitchFamily="2" charset="-122"/>
                <a:sym typeface="Symbol" pitchFamily="18" charset="2"/>
              </a:rPr>
              <a:t>是状态函数的改变量，与途径无关。</a:t>
            </a:r>
            <a:endParaRPr kumimoji="1" lang="en-US" altLang="zh-CN" sz="2400" b="1" dirty="0">
              <a:solidFill>
                <a:srgbClr val="0000FF"/>
              </a:solidFill>
              <a:latin typeface="宋体" charset="-122"/>
              <a:ea typeface="宋体" charset="-122"/>
              <a:cs typeface="华文行楷" pitchFamily="2" charset="-122"/>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213" name="内容占位符 2"/>
          <p:cNvSpPr>
            <a:spLocks noGrp="1"/>
          </p:cNvSpPr>
          <p:nvPr>
            <p:ph idx="1"/>
          </p:nvPr>
        </p:nvSpPr>
        <p:spPr>
          <a:xfrm>
            <a:off x="179512" y="469948"/>
            <a:ext cx="8686800" cy="4525963"/>
          </a:xfrm>
        </p:spPr>
        <p:txBody>
          <a:bodyPr/>
          <a:lstStyle/>
          <a:p>
            <a:r>
              <a:rPr lang="zh-CN" altLang="zh-CN" sz="2400" b="1" dirty="0" smtClean="0">
                <a:solidFill>
                  <a:srgbClr val="0000FF"/>
                </a:solidFill>
                <a:latin typeface="宋体" charset="-122"/>
              </a:rPr>
              <a:t>将</a:t>
            </a:r>
            <a:r>
              <a:rPr lang="en-US" altLang="zh-CN" sz="2400" b="1" dirty="0" smtClean="0">
                <a:solidFill>
                  <a:srgbClr val="0000FF"/>
                </a:solidFill>
                <a:latin typeface="宋体" charset="-122"/>
              </a:rPr>
              <a:t>V=</a:t>
            </a:r>
            <a:r>
              <a:rPr lang="en-US" altLang="zh-CN" sz="2400" b="1" dirty="0" err="1" smtClean="0">
                <a:solidFill>
                  <a:srgbClr val="0000FF"/>
                </a:solidFill>
                <a:latin typeface="宋体" charset="-122"/>
              </a:rPr>
              <a:t>nRT</a:t>
            </a:r>
            <a:r>
              <a:rPr lang="en-US" altLang="zh-CN" sz="2400" b="1" dirty="0" smtClean="0">
                <a:solidFill>
                  <a:srgbClr val="0000FF"/>
                </a:solidFill>
                <a:latin typeface="宋体" charset="-122"/>
              </a:rPr>
              <a:t>/</a:t>
            </a:r>
            <a:r>
              <a:rPr lang="en-US" altLang="zh-CN" sz="2400" b="1" dirty="0">
                <a:solidFill>
                  <a:srgbClr val="0000FF"/>
                </a:solidFill>
                <a:latin typeface="宋体" charset="-122"/>
              </a:rPr>
              <a:t>p</a:t>
            </a:r>
            <a:r>
              <a:rPr lang="en-US" altLang="zh-CN" sz="2400" b="1" dirty="0" smtClean="0">
                <a:solidFill>
                  <a:srgbClr val="0000FF"/>
                </a:solidFill>
                <a:latin typeface="宋体" charset="-122"/>
              </a:rPr>
              <a:t>, </a:t>
            </a:r>
            <a:r>
              <a:rPr lang="en-US" altLang="zh-CN" sz="2400" b="1" dirty="0" err="1" smtClean="0">
                <a:solidFill>
                  <a:srgbClr val="0000FF"/>
                </a:solidFill>
                <a:latin typeface="宋体" charset="-122"/>
              </a:rPr>
              <a:t>dH</a:t>
            </a:r>
            <a:r>
              <a:rPr lang="en-US" altLang="zh-CN" sz="2400" b="1" dirty="0" smtClean="0">
                <a:solidFill>
                  <a:srgbClr val="0000FF"/>
                </a:solidFill>
                <a:latin typeface="宋体" charset="-122"/>
              </a:rPr>
              <a:t>=</a:t>
            </a:r>
            <a:r>
              <a:rPr lang="en-US" altLang="zh-CN" sz="2400" b="1" dirty="0" err="1" smtClean="0">
                <a:solidFill>
                  <a:srgbClr val="0000FF"/>
                </a:solidFill>
                <a:latin typeface="宋体" charset="-122"/>
              </a:rPr>
              <a:t>C</a:t>
            </a:r>
            <a:r>
              <a:rPr lang="en-US" altLang="zh-CN" sz="2400" b="1" baseline="-25000" dirty="0" err="1" smtClean="0">
                <a:solidFill>
                  <a:srgbClr val="0000FF"/>
                </a:solidFill>
                <a:latin typeface="宋体" charset="-122"/>
              </a:rPr>
              <a:t>P,m</a:t>
            </a:r>
            <a:r>
              <a:rPr lang="en-US" altLang="zh-CN" sz="2400" b="1" dirty="0" err="1" smtClean="0">
                <a:solidFill>
                  <a:srgbClr val="0000FF"/>
                </a:solidFill>
                <a:latin typeface="宋体" charset="-122"/>
              </a:rPr>
              <a:t>dT</a:t>
            </a:r>
            <a:r>
              <a:rPr lang="zh-CN" altLang="zh-CN" sz="2400" b="1" dirty="0" smtClean="0">
                <a:solidFill>
                  <a:srgbClr val="0000FF"/>
                </a:solidFill>
                <a:latin typeface="宋体" charset="-122"/>
              </a:rPr>
              <a:t>代入</a:t>
            </a:r>
            <a:r>
              <a:rPr lang="en-US" altLang="zh-CN" sz="2400" b="1" dirty="0" err="1" smtClean="0">
                <a:solidFill>
                  <a:srgbClr val="0000FF"/>
                </a:solidFill>
                <a:latin typeface="宋体" charset="-122"/>
              </a:rPr>
              <a:t>dS</a:t>
            </a:r>
            <a:r>
              <a:rPr lang="en-US" altLang="zh-CN" sz="2400" b="1" dirty="0">
                <a:solidFill>
                  <a:srgbClr val="0000FF"/>
                </a:solidFill>
                <a:latin typeface="宋体" charset="-122"/>
              </a:rPr>
              <a:t>= (</a:t>
            </a:r>
            <a:r>
              <a:rPr lang="en-US" altLang="zh-CN" sz="2400" b="1" dirty="0" err="1">
                <a:solidFill>
                  <a:srgbClr val="0000FF"/>
                </a:solidFill>
                <a:latin typeface="宋体" charset="-122"/>
              </a:rPr>
              <a:t>dU+P</a:t>
            </a:r>
            <a:r>
              <a:rPr lang="en-US" altLang="zh-CN" sz="2400" b="1" dirty="0" err="1">
                <a:solidFill>
                  <a:srgbClr val="0000FF"/>
                </a:solidFill>
                <a:latin typeface="宋体" charset="-122"/>
                <a:sym typeface="Symbol" pitchFamily="18" charset="2"/>
              </a:rPr>
              <a:t>dV</a:t>
            </a:r>
            <a:r>
              <a:rPr lang="en-US" altLang="zh-CN" sz="2400" b="1" dirty="0">
                <a:solidFill>
                  <a:srgbClr val="0000FF"/>
                </a:solidFill>
                <a:latin typeface="宋体" charset="-122"/>
                <a:sym typeface="Symbol" pitchFamily="18" charset="2"/>
              </a:rPr>
              <a:t>)/</a:t>
            </a:r>
            <a:r>
              <a:rPr lang="en-US" altLang="zh-CN" sz="2400" b="1" dirty="0" smtClean="0">
                <a:solidFill>
                  <a:srgbClr val="0000FF"/>
                </a:solidFill>
                <a:latin typeface="宋体" charset="-122"/>
                <a:sym typeface="Symbol" pitchFamily="18" charset="2"/>
              </a:rPr>
              <a:t>T=</a:t>
            </a:r>
            <a:r>
              <a:rPr lang="en-US" altLang="zh-CN" sz="2400" b="1" dirty="0" smtClean="0">
                <a:solidFill>
                  <a:srgbClr val="0000FF"/>
                </a:solidFill>
                <a:latin typeface="宋体" charset="-122"/>
              </a:rPr>
              <a:t>(</a:t>
            </a:r>
            <a:r>
              <a:rPr lang="en-US" altLang="zh-CN" sz="2400" b="1" dirty="0" err="1" smtClean="0">
                <a:solidFill>
                  <a:srgbClr val="0000FF"/>
                </a:solidFill>
                <a:latin typeface="宋体" charset="-122"/>
              </a:rPr>
              <a:t>dH-V</a:t>
            </a:r>
            <a:r>
              <a:rPr lang="en-US" altLang="zh-CN" sz="2400" b="1" dirty="0" err="1" smtClean="0">
                <a:solidFill>
                  <a:srgbClr val="0000FF"/>
                </a:solidFill>
                <a:latin typeface="宋体" charset="-122"/>
                <a:sym typeface="Symbol" pitchFamily="18" charset="2"/>
              </a:rPr>
              <a:t>dP</a:t>
            </a:r>
            <a:r>
              <a:rPr lang="en-US" altLang="zh-CN" sz="2400" b="1" dirty="0" smtClean="0">
                <a:solidFill>
                  <a:srgbClr val="0000FF"/>
                </a:solidFill>
                <a:latin typeface="宋体" charset="-122"/>
                <a:sym typeface="Symbol" pitchFamily="18" charset="2"/>
              </a:rPr>
              <a:t>)/T</a:t>
            </a:r>
            <a:r>
              <a:rPr lang="zh-CN" altLang="zh-CN" sz="2400" b="1" dirty="0" smtClean="0">
                <a:solidFill>
                  <a:srgbClr val="0000FF"/>
                </a:solidFill>
                <a:latin typeface="宋体" charset="-122"/>
              </a:rPr>
              <a:t>，则</a:t>
            </a:r>
            <a:r>
              <a:rPr lang="zh-CN" altLang="zh-CN" b="1" dirty="0" smtClean="0">
                <a:solidFill>
                  <a:srgbClr val="0000FF"/>
                </a:solidFill>
                <a:latin typeface="宋体" charset="-122"/>
              </a:rPr>
              <a:t>：</a:t>
            </a:r>
            <a:endParaRPr lang="zh-CN" altLang="en-US" b="1" dirty="0" smtClean="0">
              <a:latin typeface="宋体" charset="-122"/>
            </a:endParaRPr>
          </a:p>
        </p:txBody>
      </p:sp>
      <p:graphicFrame>
        <p:nvGraphicFramePr>
          <p:cNvPr id="4" name="Object 1325"/>
          <p:cNvGraphicFramePr>
            <a:graphicFrameLocks noChangeAspect="1"/>
          </p:cNvGraphicFramePr>
          <p:nvPr/>
        </p:nvGraphicFramePr>
        <p:xfrm>
          <a:off x="755576" y="1052736"/>
          <a:ext cx="4451350" cy="685800"/>
        </p:xfrm>
        <a:graphic>
          <a:graphicData uri="http://schemas.openxmlformats.org/presentationml/2006/ole">
            <mc:AlternateContent xmlns:mc="http://schemas.openxmlformats.org/markup-compatibility/2006">
              <mc:Choice xmlns:v="urn:schemas-microsoft-com:vml" Requires="v">
                <p:oleObj spid="_x0000_s211164" name="公式" r:id="rId1" imgW="0" imgH="0" progId="Equation.3">
                  <p:embed/>
                </p:oleObj>
              </mc:Choice>
              <mc:Fallback>
                <p:oleObj name="公式" r:id="rId1" imgW="0" imgH="0" progId="Equation.3">
                  <p:embed/>
                  <p:pic>
                    <p:nvPicPr>
                      <p:cNvPr id="0" name="Picture 13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052736"/>
                        <a:ext cx="445135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1326"/>
          <p:cNvGraphicFramePr>
            <a:graphicFrameLocks noChangeAspect="1"/>
          </p:cNvGraphicFramePr>
          <p:nvPr/>
        </p:nvGraphicFramePr>
        <p:xfrm>
          <a:off x="732555" y="1628800"/>
          <a:ext cx="6629400" cy="685800"/>
        </p:xfrm>
        <a:graphic>
          <a:graphicData uri="http://schemas.openxmlformats.org/presentationml/2006/ole">
            <mc:AlternateContent xmlns:mc="http://schemas.openxmlformats.org/markup-compatibility/2006">
              <mc:Choice xmlns:v="urn:schemas-microsoft-com:vml" Requires="v">
                <p:oleObj spid="_x0000_s211165" name="公式" r:id="rId3" imgW="0" imgH="0" progId="Equation.3">
                  <p:embed/>
                </p:oleObj>
              </mc:Choice>
              <mc:Fallback>
                <p:oleObj name="公式" r:id="rId3" imgW="0" imgH="0" progId="Equation.3">
                  <p:embed/>
                  <p:pic>
                    <p:nvPicPr>
                      <p:cNvPr id="0" name="Picture 13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555" y="1628800"/>
                        <a:ext cx="66294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327"/>
          <p:cNvGraphicFramePr>
            <a:graphicFrameLocks noChangeAspect="1"/>
          </p:cNvGraphicFramePr>
          <p:nvPr/>
        </p:nvGraphicFramePr>
        <p:xfrm>
          <a:off x="611560" y="2780928"/>
          <a:ext cx="7158037" cy="715962"/>
        </p:xfrm>
        <a:graphic>
          <a:graphicData uri="http://schemas.openxmlformats.org/presentationml/2006/ole">
            <mc:AlternateContent xmlns:mc="http://schemas.openxmlformats.org/markup-compatibility/2006">
              <mc:Choice xmlns:v="urn:schemas-microsoft-com:vml" Requires="v">
                <p:oleObj spid="_x0000_s211166" name="公式" r:id="rId5" imgW="0" imgH="0" progId="Equation.3">
                  <p:embed/>
                </p:oleObj>
              </mc:Choice>
              <mc:Fallback>
                <p:oleObj name="公式" r:id="rId5" imgW="0" imgH="0" progId="Equation.3">
                  <p:embed/>
                  <p:pic>
                    <p:nvPicPr>
                      <p:cNvPr id="0" name="Picture 13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560" y="2780928"/>
                        <a:ext cx="7158037" cy="715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214" name="矩形 6"/>
          <p:cNvSpPr>
            <a:spLocks noChangeArrowheads="1"/>
          </p:cNvSpPr>
          <p:nvPr/>
        </p:nvSpPr>
        <p:spPr bwMode="auto">
          <a:xfrm>
            <a:off x="611560" y="3501008"/>
            <a:ext cx="1731564" cy="461665"/>
          </a:xfrm>
          <a:prstGeom prst="rect">
            <a:avLst/>
          </a:prstGeom>
          <a:noFill/>
          <a:ln w="9525">
            <a:noFill/>
            <a:miter lim="800000"/>
          </a:ln>
        </p:spPr>
        <p:txBody>
          <a:bodyPr wrap="none">
            <a:spAutoFit/>
          </a:bodyPr>
          <a:lstStyle/>
          <a:p>
            <a:r>
              <a:rPr lang="zh-CN" altLang="en-US" sz="2400" b="1" dirty="0">
                <a:solidFill>
                  <a:srgbClr val="FF0000"/>
                </a:solidFill>
                <a:latin typeface="宋体" charset="-122"/>
              </a:rPr>
              <a:t>对理想气体</a:t>
            </a:r>
            <a:endParaRPr lang="zh-CN" altLang="en-US" sz="2400" dirty="0">
              <a:solidFill>
                <a:srgbClr val="FF0000"/>
              </a:solidFill>
              <a:latin typeface="Calibri"/>
            </a:endParaRPr>
          </a:p>
        </p:txBody>
      </p:sp>
      <p:graphicFrame>
        <p:nvGraphicFramePr>
          <p:cNvPr id="8" name="Object 1328"/>
          <p:cNvGraphicFramePr>
            <a:graphicFrameLocks noChangeAspect="1"/>
          </p:cNvGraphicFramePr>
          <p:nvPr/>
        </p:nvGraphicFramePr>
        <p:xfrm>
          <a:off x="2555776" y="3501008"/>
          <a:ext cx="2971800" cy="384175"/>
        </p:xfrm>
        <a:graphic>
          <a:graphicData uri="http://schemas.openxmlformats.org/presentationml/2006/ole">
            <mc:AlternateContent xmlns:mc="http://schemas.openxmlformats.org/markup-compatibility/2006">
              <mc:Choice xmlns:v="urn:schemas-microsoft-com:vml" Requires="v">
                <p:oleObj spid="_x0000_s211167" name="公式" r:id="rId7" imgW="0" imgH="0" progId="Equation.3">
                  <p:embed/>
                </p:oleObj>
              </mc:Choice>
              <mc:Fallback>
                <p:oleObj name="公式" r:id="rId7" imgW="0" imgH="0" progId="Equation.3">
                  <p:embed/>
                  <p:pic>
                    <p:nvPicPr>
                      <p:cNvPr id="0" name="Picture 13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5776" y="3501008"/>
                        <a:ext cx="2971800"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1329"/>
          <p:cNvGraphicFramePr>
            <a:graphicFrameLocks noChangeAspect="1"/>
          </p:cNvGraphicFramePr>
          <p:nvPr/>
        </p:nvGraphicFramePr>
        <p:xfrm>
          <a:off x="687317" y="3962673"/>
          <a:ext cx="4373563" cy="633413"/>
        </p:xfrm>
        <a:graphic>
          <a:graphicData uri="http://schemas.openxmlformats.org/presentationml/2006/ole">
            <mc:AlternateContent xmlns:mc="http://schemas.openxmlformats.org/markup-compatibility/2006">
              <mc:Choice xmlns:v="urn:schemas-microsoft-com:vml" Requires="v">
                <p:oleObj spid="_x0000_s211168" name="公式" r:id="rId9" imgW="0" imgH="0" progId="Equation.3">
                  <p:embed/>
                </p:oleObj>
              </mc:Choice>
              <mc:Fallback>
                <p:oleObj name="公式" r:id="rId9" imgW="0" imgH="0" progId="Equation.3">
                  <p:embed/>
                  <p:pic>
                    <p:nvPicPr>
                      <p:cNvPr id="0" name="Picture 13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7317" y="3962673"/>
                        <a:ext cx="4373563" cy="633413"/>
                      </a:xfrm>
                      <a:prstGeom prst="rect">
                        <a:avLst/>
                      </a:prstGeom>
                      <a:solidFill>
                        <a:srgbClr val="FFC000"/>
                      </a:solidFill>
                    </p:spPr>
                  </p:pic>
                </p:oleObj>
              </mc:Fallback>
            </mc:AlternateContent>
          </a:graphicData>
        </a:graphic>
      </p:graphicFrame>
      <p:graphicFrame>
        <p:nvGraphicFramePr>
          <p:cNvPr id="10" name="Object 1330"/>
          <p:cNvGraphicFramePr>
            <a:graphicFrameLocks noChangeAspect="1"/>
          </p:cNvGraphicFramePr>
          <p:nvPr/>
        </p:nvGraphicFramePr>
        <p:xfrm>
          <a:off x="600413" y="4797152"/>
          <a:ext cx="3527425" cy="550863"/>
        </p:xfrm>
        <a:graphic>
          <a:graphicData uri="http://schemas.openxmlformats.org/presentationml/2006/ole">
            <mc:AlternateContent xmlns:mc="http://schemas.openxmlformats.org/markup-compatibility/2006">
              <mc:Choice xmlns:v="urn:schemas-microsoft-com:vml" Requires="v">
                <p:oleObj spid="_x0000_s211169" name="公式" r:id="rId11" imgW="0" imgH="0" progId="Equation.3">
                  <p:embed/>
                </p:oleObj>
              </mc:Choice>
              <mc:Fallback>
                <p:oleObj name="公式" r:id="rId11" imgW="0" imgH="0" progId="Equation.3">
                  <p:embed/>
                  <p:pic>
                    <p:nvPicPr>
                      <p:cNvPr id="0" name="Picture 13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0413" y="4797152"/>
                        <a:ext cx="3527425" cy="550863"/>
                      </a:xfrm>
                      <a:prstGeom prst="rect">
                        <a:avLst/>
                      </a:prstGeom>
                      <a:solidFill>
                        <a:srgbClr val="FFFF00"/>
                      </a:solidFill>
                    </p:spPr>
                  </p:pic>
                </p:oleObj>
              </mc:Fallback>
            </mc:AlternateContent>
          </a:graphicData>
        </a:graphic>
      </p:graphicFrame>
      <p:graphicFrame>
        <p:nvGraphicFramePr>
          <p:cNvPr id="11" name="Object 1331"/>
          <p:cNvGraphicFramePr>
            <a:graphicFrameLocks noChangeAspect="1"/>
          </p:cNvGraphicFramePr>
          <p:nvPr/>
        </p:nvGraphicFramePr>
        <p:xfrm>
          <a:off x="635834" y="5661248"/>
          <a:ext cx="4148137" cy="560387"/>
        </p:xfrm>
        <a:graphic>
          <a:graphicData uri="http://schemas.openxmlformats.org/presentationml/2006/ole">
            <mc:AlternateContent xmlns:mc="http://schemas.openxmlformats.org/markup-compatibility/2006">
              <mc:Choice xmlns:v="urn:schemas-microsoft-com:vml" Requires="v">
                <p:oleObj spid="_x0000_s211170" name="公式" r:id="rId13" imgW="0" imgH="0" progId="Equation.3">
                  <p:embed/>
                </p:oleObj>
              </mc:Choice>
              <mc:Fallback>
                <p:oleObj name="公式" r:id="rId13" imgW="0" imgH="0" progId="Equation.3">
                  <p:embed/>
                  <p:pic>
                    <p:nvPicPr>
                      <p:cNvPr id="0" name="Picture 13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5834" y="5661248"/>
                        <a:ext cx="4148137" cy="560387"/>
                      </a:xfrm>
                      <a:prstGeom prst="rect">
                        <a:avLst/>
                      </a:prstGeom>
                      <a:solidFill>
                        <a:srgbClr val="92D050"/>
                      </a:solidFill>
                    </p:spPr>
                  </p:pic>
                </p:oleObj>
              </mc:Fallback>
            </mc:AlternateContent>
          </a:graphicData>
        </a:graphic>
      </p:graphicFrame>
      <p:sp>
        <p:nvSpPr>
          <p:cNvPr id="2" name="矩形 1"/>
          <p:cNvSpPr/>
          <p:nvPr/>
        </p:nvSpPr>
        <p:spPr>
          <a:xfrm>
            <a:off x="745608" y="2204864"/>
            <a:ext cx="4689104" cy="461665"/>
          </a:xfrm>
          <a:prstGeom prst="rect">
            <a:avLst/>
          </a:prstGeom>
        </p:spPr>
        <p:txBody>
          <a:bodyPr wrap="none">
            <a:spAutoFit/>
          </a:bodyPr>
          <a:lstStyle/>
          <a:p>
            <a:r>
              <a:rPr lang="zh-CN" altLang="zh-CN" sz="2400" b="1" dirty="0" smtClean="0">
                <a:solidFill>
                  <a:srgbClr val="0000FF"/>
                </a:solidFill>
                <a:latin typeface="宋体" charset="-122"/>
              </a:rPr>
              <a:t>将</a:t>
            </a:r>
            <a:r>
              <a:rPr lang="en-US" altLang="zh-CN" sz="2400" b="1" dirty="0" smtClean="0">
                <a:solidFill>
                  <a:srgbClr val="0000FF"/>
                </a:solidFill>
                <a:latin typeface="宋体" charset="-122"/>
              </a:rPr>
              <a:t>P=</a:t>
            </a:r>
            <a:r>
              <a:rPr lang="en-US" altLang="zh-CN" sz="2400" b="1" dirty="0" err="1" smtClean="0">
                <a:solidFill>
                  <a:srgbClr val="0000FF"/>
                </a:solidFill>
                <a:latin typeface="宋体" charset="-122"/>
              </a:rPr>
              <a:t>nRT</a:t>
            </a:r>
            <a:r>
              <a:rPr lang="en-US" altLang="zh-CN" sz="2400" b="1" dirty="0">
                <a:solidFill>
                  <a:srgbClr val="0000FF"/>
                </a:solidFill>
                <a:latin typeface="宋体" charset="-122"/>
              </a:rPr>
              <a:t>/ </a:t>
            </a:r>
            <a:r>
              <a:rPr lang="en-US" altLang="zh-CN" sz="2400" b="1" dirty="0" smtClean="0">
                <a:solidFill>
                  <a:srgbClr val="0000FF"/>
                </a:solidFill>
                <a:latin typeface="宋体" charset="-122"/>
              </a:rPr>
              <a:t>V, </a:t>
            </a:r>
            <a:r>
              <a:rPr lang="en-US" altLang="zh-CN" sz="2400" b="1" dirty="0" err="1" smtClean="0">
                <a:solidFill>
                  <a:srgbClr val="0000FF"/>
                </a:solidFill>
                <a:latin typeface="宋体" charset="-122"/>
              </a:rPr>
              <a:t>C</a:t>
            </a:r>
            <a:r>
              <a:rPr lang="en-US" altLang="zh-CN" sz="2400" b="1" baseline="-25000" dirty="0" err="1" smtClean="0">
                <a:solidFill>
                  <a:srgbClr val="0000FF"/>
                </a:solidFill>
                <a:latin typeface="宋体" charset="-122"/>
              </a:rPr>
              <a:t>P,m</a:t>
            </a:r>
            <a:r>
              <a:rPr lang="en-US" altLang="zh-CN" sz="2400" b="1" dirty="0" err="1" smtClean="0">
                <a:solidFill>
                  <a:srgbClr val="0000FF"/>
                </a:solidFill>
                <a:latin typeface="宋体" charset="-122"/>
              </a:rPr>
              <a:t>-C</a:t>
            </a:r>
            <a:r>
              <a:rPr lang="en-US" altLang="zh-CN" sz="2400" b="1" baseline="-25000" dirty="0" err="1" smtClean="0">
                <a:solidFill>
                  <a:srgbClr val="0000FF"/>
                </a:solidFill>
                <a:latin typeface="宋体" charset="-122"/>
              </a:rPr>
              <a:t>V,m</a:t>
            </a:r>
            <a:r>
              <a:rPr lang="en-US" altLang="zh-CN" sz="2400" b="1" dirty="0">
                <a:solidFill>
                  <a:srgbClr val="0000FF"/>
                </a:solidFill>
                <a:latin typeface="宋体" charset="-122"/>
              </a:rPr>
              <a:t>=</a:t>
            </a:r>
            <a:r>
              <a:rPr lang="en-US" altLang="zh-CN" sz="2400" b="1" dirty="0" smtClean="0">
                <a:solidFill>
                  <a:srgbClr val="0000FF"/>
                </a:solidFill>
                <a:latin typeface="宋体" charset="-122"/>
              </a:rPr>
              <a:t>R</a:t>
            </a:r>
            <a:r>
              <a:rPr lang="zh-CN" altLang="zh-CN" sz="2400" b="1" dirty="0" smtClean="0">
                <a:solidFill>
                  <a:srgbClr val="0000FF"/>
                </a:solidFill>
                <a:latin typeface="宋体" charset="-122"/>
              </a:rPr>
              <a:t>代入</a:t>
            </a:r>
            <a:r>
              <a:rPr lang="zh-CN" altLang="en-US" sz="2400" b="1" dirty="0">
                <a:solidFill>
                  <a:srgbClr val="0000FF"/>
                </a:solidFill>
                <a:latin typeface="宋体" charset="-122"/>
              </a:rPr>
              <a:t>上</a:t>
            </a:r>
            <a:r>
              <a:rPr lang="zh-CN" altLang="zh-CN" sz="2400" b="1" dirty="0" smtClean="0">
                <a:solidFill>
                  <a:srgbClr val="0000FF"/>
                </a:solidFill>
                <a:latin typeface="宋体" charset="-122"/>
              </a:rPr>
              <a:t>式</a:t>
            </a:r>
            <a:endParaRPr lang="zh-CN" altLang="en-US" sz="2400" dirty="0"/>
          </a:p>
        </p:txBody>
      </p:sp>
      <p:sp>
        <p:nvSpPr>
          <p:cNvPr id="7" name="矩形 6"/>
          <p:cNvSpPr/>
          <p:nvPr/>
        </p:nvSpPr>
        <p:spPr>
          <a:xfrm>
            <a:off x="5929005" y="4169864"/>
            <a:ext cx="2723823" cy="369332"/>
          </a:xfrm>
          <a:prstGeom prst="rect">
            <a:avLst/>
          </a:prstGeom>
        </p:spPr>
        <p:txBody>
          <a:bodyPr wrap="none">
            <a:spAutoFit/>
          </a:bodyPr>
          <a:lstStyle/>
          <a:p>
            <a:r>
              <a:rPr lang="zh-CN" altLang="en-US" b="1" dirty="0"/>
              <a:t>设计</a:t>
            </a:r>
            <a:r>
              <a:rPr lang="zh-CN" altLang="en-US" b="1" dirty="0" smtClean="0"/>
              <a:t>恒</a:t>
            </a:r>
            <a:r>
              <a:rPr lang="zh-CN" altLang="en-US" b="1" dirty="0"/>
              <a:t>容</a:t>
            </a:r>
            <a:r>
              <a:rPr lang="zh-CN" altLang="en-US" b="1" dirty="0" smtClean="0"/>
              <a:t>，恒温过程得到</a:t>
            </a:r>
            <a:endParaRPr lang="zh-CN" altLang="en-US" b="1" dirty="0"/>
          </a:p>
        </p:txBody>
      </p:sp>
      <p:sp>
        <p:nvSpPr>
          <p:cNvPr id="15" name="矩形 14"/>
          <p:cNvSpPr/>
          <p:nvPr/>
        </p:nvSpPr>
        <p:spPr>
          <a:xfrm>
            <a:off x="5980722" y="4784351"/>
            <a:ext cx="2723823" cy="369332"/>
          </a:xfrm>
          <a:prstGeom prst="rect">
            <a:avLst/>
          </a:prstGeom>
        </p:spPr>
        <p:txBody>
          <a:bodyPr wrap="none">
            <a:spAutoFit/>
          </a:bodyPr>
          <a:lstStyle/>
          <a:p>
            <a:r>
              <a:rPr lang="zh-CN" altLang="en-US" b="1" dirty="0" smtClean="0"/>
              <a:t>设计恒压，恒温过程得到</a:t>
            </a:r>
            <a:endParaRPr lang="zh-CN" altLang="en-US" b="1" dirty="0"/>
          </a:p>
        </p:txBody>
      </p:sp>
      <p:sp>
        <p:nvSpPr>
          <p:cNvPr id="16" name="矩形 15"/>
          <p:cNvSpPr/>
          <p:nvPr/>
        </p:nvSpPr>
        <p:spPr>
          <a:xfrm>
            <a:off x="6063643" y="5654038"/>
            <a:ext cx="2723823" cy="369332"/>
          </a:xfrm>
          <a:prstGeom prst="rect">
            <a:avLst/>
          </a:prstGeom>
        </p:spPr>
        <p:txBody>
          <a:bodyPr wrap="none">
            <a:spAutoFit/>
          </a:bodyPr>
          <a:lstStyle/>
          <a:p>
            <a:r>
              <a:rPr lang="zh-CN" altLang="en-US" b="1" dirty="0" smtClean="0"/>
              <a:t>设计恒压，恒容过程得到</a:t>
            </a:r>
            <a:endParaRPr lang="zh-CN" altLang="en-US" b="1" dirty="0"/>
          </a:p>
        </p:txBody>
      </p:sp>
      <p:sp>
        <p:nvSpPr>
          <p:cNvPr id="17" name="矩形 16"/>
          <p:cNvSpPr/>
          <p:nvPr/>
        </p:nvSpPr>
        <p:spPr>
          <a:xfrm>
            <a:off x="5991869" y="3559174"/>
            <a:ext cx="2646878" cy="461665"/>
          </a:xfrm>
          <a:prstGeom prst="rect">
            <a:avLst/>
          </a:prstGeom>
        </p:spPr>
        <p:txBody>
          <a:bodyPr wrap="none">
            <a:spAutoFit/>
          </a:bodyPr>
          <a:lstStyle/>
          <a:p>
            <a:r>
              <a:rPr lang="zh-CN" altLang="en-US" sz="2400" b="1" dirty="0" smtClean="0">
                <a:solidFill>
                  <a:srgbClr val="C00000"/>
                </a:solidFill>
              </a:rPr>
              <a:t>可以设计过程证明</a:t>
            </a:r>
            <a:endParaRPr lang="zh-CN" altLang="en-US" sz="2400" b="1" dirty="0">
              <a:solidFill>
                <a:srgbClr val="C00000"/>
              </a:solidFill>
            </a:endParaRPr>
          </a:p>
        </p:txBody>
      </p:sp>
      <p:sp>
        <p:nvSpPr>
          <p:cNvPr id="12" name="下箭头 11"/>
          <p:cNvSpPr/>
          <p:nvPr/>
        </p:nvSpPr>
        <p:spPr>
          <a:xfrm>
            <a:off x="7452320" y="3991050"/>
            <a:ext cx="45719" cy="201102"/>
          </a:xfrm>
          <a:prstGeom prst="down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a:off x="5591183" y="3559174"/>
            <a:ext cx="72008" cy="3307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5627187" y="4354530"/>
            <a:ext cx="265814" cy="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5627187" y="4969017"/>
            <a:ext cx="265814" cy="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5627187" y="5909057"/>
            <a:ext cx="265814" cy="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1" presetClass="entr" presetSubtype="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0-#ppt_w/2"/>
                                          </p:val>
                                        </p:tav>
                                        <p:tav tm="100000">
                                          <p:val>
                                            <p:strVal val="#ppt_x"/>
                                          </p:val>
                                        </p:tav>
                                      </p:tavLst>
                                    </p:anim>
                                    <p:anim calcmode="lin" valueType="num">
                                      <p:cBhvr additive="base">
                                        <p:cTn id="29"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0-#ppt_w/2"/>
                                          </p:val>
                                        </p:tav>
                                        <p:tav tm="100000">
                                          <p:val>
                                            <p:strVal val="#ppt_x"/>
                                          </p:val>
                                        </p:tav>
                                      </p:tavLst>
                                    </p:anim>
                                    <p:anim calcmode="lin" valueType="num">
                                      <p:cBhvr additive="base">
                                        <p:cTn id="35"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500" fill="hold"/>
                                        <p:tgtEl>
                                          <p:spTgt spid="11"/>
                                        </p:tgtEl>
                                        <p:attrNameLst>
                                          <p:attrName>ppt_x</p:attrName>
                                        </p:attrNameLst>
                                      </p:cBhvr>
                                      <p:tavLst>
                                        <p:tav tm="0">
                                          <p:val>
                                            <p:strVal val="0-#ppt_w/2"/>
                                          </p:val>
                                        </p:tav>
                                        <p:tav tm="100000">
                                          <p:val>
                                            <p:strVal val="#ppt_x"/>
                                          </p:val>
                                        </p:tav>
                                      </p:tavLst>
                                    </p:anim>
                                    <p:anim calcmode="lin" valueType="num">
                                      <p:cBhvr additive="base">
                                        <p:cTn id="41"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51" name="内容占位符 2"/>
          <p:cNvSpPr>
            <a:spLocks noGrp="1"/>
          </p:cNvSpPr>
          <p:nvPr>
            <p:ph idx="1"/>
          </p:nvPr>
        </p:nvSpPr>
        <p:spPr>
          <a:xfrm>
            <a:off x="323528" y="0"/>
            <a:ext cx="8686800" cy="4525963"/>
          </a:xfrm>
        </p:spPr>
        <p:txBody>
          <a:bodyPr/>
          <a:lstStyle/>
          <a:p>
            <a:pPr eaLnBrk="1" hangingPunct="1">
              <a:lnSpc>
                <a:spcPct val="120000"/>
              </a:lnSpc>
              <a:buFont typeface="Wingdings" charset="2"/>
              <a:buNone/>
            </a:pPr>
            <a:endParaRPr lang="en-US" altLang="zh-CN" sz="2000" b="1" dirty="0" smtClean="0">
              <a:latin typeface="宋体" charset="-122"/>
            </a:endParaRPr>
          </a:p>
          <a:p>
            <a:pPr eaLnBrk="1" hangingPunct="1">
              <a:lnSpc>
                <a:spcPct val="120000"/>
              </a:lnSpc>
              <a:buFont typeface="Wingdings" charset="2"/>
              <a:buNone/>
            </a:pPr>
            <a:r>
              <a:rPr lang="en-US" altLang="zh-CN" sz="2000" b="1" dirty="0" smtClean="0">
                <a:latin typeface="宋体" charset="-122"/>
              </a:rPr>
              <a:t>5</a:t>
            </a:r>
            <a:r>
              <a:rPr lang="zh-CN" altLang="en-US" sz="2000" b="1" dirty="0" smtClean="0">
                <a:latin typeface="宋体" charset="-122"/>
              </a:rPr>
              <a:t>．</a:t>
            </a:r>
            <a:r>
              <a:rPr lang="zh-CN" altLang="en-US" sz="2400" b="1" dirty="0" smtClean="0"/>
              <a:t>理想气体</a:t>
            </a:r>
            <a:r>
              <a:rPr lang="zh-CN" altLang="en-US" sz="2400" b="1" dirty="0" smtClean="0">
                <a:latin typeface="宋体" charset="-122"/>
              </a:rPr>
              <a:t>绝热可逆过程： </a:t>
            </a:r>
            <a:r>
              <a:rPr lang="zh-CN" altLang="zh-CN" sz="2400" b="1" dirty="0" smtClean="0">
                <a:sym typeface="Symbol" pitchFamily="18" charset="2"/>
              </a:rPr>
              <a:t>ΔS</a:t>
            </a:r>
            <a:r>
              <a:rPr lang="zh-CN" altLang="en-US" sz="2400" b="1" dirty="0" smtClean="0">
                <a:sym typeface="Symbol" pitchFamily="18" charset="2"/>
              </a:rPr>
              <a:t>=</a:t>
            </a:r>
            <a:r>
              <a:rPr lang="en-US" altLang="zh-CN" sz="2400" b="1" dirty="0" smtClean="0">
                <a:sym typeface="Symbol" pitchFamily="18" charset="2"/>
              </a:rPr>
              <a:t>0</a:t>
            </a:r>
            <a:endParaRPr lang="zh-CN" altLang="en-US" sz="2400" b="1" dirty="0" smtClean="0">
              <a:latin typeface="宋体" charset="-122"/>
            </a:endParaRPr>
          </a:p>
          <a:p>
            <a:pPr eaLnBrk="1" hangingPunct="1">
              <a:spcBef>
                <a:spcPct val="50000"/>
              </a:spcBef>
              <a:buFontTx/>
              <a:buNone/>
            </a:pPr>
            <a:r>
              <a:rPr lang="zh-CN" altLang="en-US" sz="2400" b="1" dirty="0" smtClean="0">
                <a:solidFill>
                  <a:srgbClr val="0000CC"/>
                </a:solidFill>
                <a:latin typeface="宋体" charset="-122"/>
              </a:rPr>
              <a:t>所以</a:t>
            </a:r>
            <a:r>
              <a:rPr lang="zh-CN" altLang="zh-CN" sz="2400" b="1" dirty="0" smtClean="0">
                <a:solidFill>
                  <a:srgbClr val="0000CC"/>
                </a:solidFill>
                <a:latin typeface="宋体" charset="-122"/>
              </a:rPr>
              <a:t>绝热可逆过程的过程方程可以</a:t>
            </a:r>
            <a:r>
              <a:rPr lang="zh-CN" altLang="en-US" sz="2400" b="1" dirty="0" smtClean="0">
                <a:solidFill>
                  <a:srgbClr val="0000CC"/>
                </a:solidFill>
                <a:latin typeface="宋体" charset="-122"/>
              </a:rPr>
              <a:t>用以下方法推导</a:t>
            </a:r>
            <a:r>
              <a:rPr lang="en-US" altLang="zh-CN" sz="2400" b="1" dirty="0">
                <a:solidFill>
                  <a:srgbClr val="0000CC"/>
                </a:solidFill>
                <a:latin typeface="宋体" charset="-122"/>
              </a:rPr>
              <a:t>;</a:t>
            </a:r>
            <a:endParaRPr lang="en-US" altLang="zh-CN" sz="2400" b="1" dirty="0" smtClean="0">
              <a:sym typeface="Symbol" pitchFamily="18" charset="2"/>
            </a:endParaRPr>
          </a:p>
          <a:p>
            <a:pPr eaLnBrk="1" hangingPunct="1"/>
            <a:endParaRPr lang="zh-CN" altLang="en-US" sz="2400" dirty="0" smtClean="0"/>
          </a:p>
        </p:txBody>
      </p:sp>
      <p:graphicFrame>
        <p:nvGraphicFramePr>
          <p:cNvPr id="4" name="Object 551"/>
          <p:cNvGraphicFramePr>
            <a:graphicFrameLocks noChangeAspect="1"/>
          </p:cNvGraphicFramePr>
          <p:nvPr/>
        </p:nvGraphicFramePr>
        <p:xfrm>
          <a:off x="539552" y="1628800"/>
          <a:ext cx="7991475" cy="749300"/>
        </p:xfrm>
        <a:graphic>
          <a:graphicData uri="http://schemas.openxmlformats.org/presentationml/2006/ole">
            <mc:AlternateContent xmlns:mc="http://schemas.openxmlformats.org/markup-compatibility/2006">
              <mc:Choice xmlns:v="urn:schemas-microsoft-com:vml" Requires="v">
                <p:oleObj spid="_x0000_s188786" name="公式" r:id="rId1" imgW="0" imgH="0" progId="Equation.3">
                  <p:embed/>
                </p:oleObj>
              </mc:Choice>
              <mc:Fallback>
                <p:oleObj name="公式" r:id="rId1" imgW="0" imgH="0" progId="Equation.3">
                  <p:embed/>
                  <p:pic>
                    <p:nvPicPr>
                      <p:cNvPr id="0" name="Picture 5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628800"/>
                        <a:ext cx="7991475" cy="74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552"/>
          <p:cNvGraphicFramePr>
            <a:graphicFrameLocks noChangeAspect="1"/>
          </p:cNvGraphicFramePr>
          <p:nvPr/>
        </p:nvGraphicFramePr>
        <p:xfrm>
          <a:off x="611560" y="2348880"/>
          <a:ext cx="7996237" cy="765175"/>
        </p:xfrm>
        <a:graphic>
          <a:graphicData uri="http://schemas.openxmlformats.org/presentationml/2006/ole">
            <mc:AlternateContent xmlns:mc="http://schemas.openxmlformats.org/markup-compatibility/2006">
              <mc:Choice xmlns:v="urn:schemas-microsoft-com:vml" Requires="v">
                <p:oleObj spid="_x0000_s188787" name="公式" r:id="rId3" imgW="0" imgH="0" progId="Equation.3">
                  <p:embed/>
                </p:oleObj>
              </mc:Choice>
              <mc:Fallback>
                <p:oleObj name="公式" r:id="rId3" imgW="0" imgH="0" progId="Equation.3">
                  <p:embed/>
                  <p:pic>
                    <p:nvPicPr>
                      <p:cNvPr id="0" name="Picture 5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2348880"/>
                        <a:ext cx="7996237" cy="765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53"/>
          <p:cNvGraphicFramePr>
            <a:graphicFrameLocks noChangeAspect="1"/>
          </p:cNvGraphicFramePr>
          <p:nvPr/>
        </p:nvGraphicFramePr>
        <p:xfrm>
          <a:off x="749522" y="3175091"/>
          <a:ext cx="7566894" cy="753847"/>
        </p:xfrm>
        <a:graphic>
          <a:graphicData uri="http://schemas.openxmlformats.org/presentationml/2006/ole">
            <mc:AlternateContent xmlns:mc="http://schemas.openxmlformats.org/markup-compatibility/2006">
              <mc:Choice xmlns:v="urn:schemas-microsoft-com:vml" Requires="v">
                <p:oleObj spid="_x0000_s188788" name="公式" r:id="rId5" imgW="0" imgH="0" progId="Equation.3">
                  <p:embed/>
                </p:oleObj>
              </mc:Choice>
              <mc:Fallback>
                <p:oleObj name="公式" r:id="rId5" imgW="0" imgH="0" progId="Equation.3">
                  <p:embed/>
                  <p:pic>
                    <p:nvPicPr>
                      <p:cNvPr id="0" name="Picture 5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522" y="3175091"/>
                        <a:ext cx="7566894" cy="753847"/>
                      </a:xfrm>
                      <a:prstGeom prst="rect">
                        <a:avLst/>
                      </a:prstGeom>
                      <a:noFill/>
                    </p:spPr>
                  </p:pic>
                </p:oleObj>
              </mc:Fallback>
            </mc:AlternateContent>
          </a:graphicData>
        </a:graphic>
      </p:graphicFrame>
      <p:sp>
        <p:nvSpPr>
          <p:cNvPr id="55852" name="矩形 6"/>
          <p:cNvSpPr>
            <a:spLocks noChangeArrowheads="1"/>
          </p:cNvSpPr>
          <p:nvPr/>
        </p:nvSpPr>
        <p:spPr bwMode="auto">
          <a:xfrm>
            <a:off x="414732" y="3933056"/>
            <a:ext cx="7612606" cy="1301895"/>
          </a:xfrm>
          <a:prstGeom prst="rect">
            <a:avLst/>
          </a:prstGeom>
          <a:noFill/>
          <a:ln w="9525">
            <a:noFill/>
            <a:miter lim="800000"/>
          </a:ln>
        </p:spPr>
        <p:txBody>
          <a:bodyPr wrap="square">
            <a:spAutoFit/>
          </a:bodyPr>
          <a:lstStyle/>
          <a:p>
            <a:pPr>
              <a:lnSpc>
                <a:spcPct val="105000"/>
              </a:lnSpc>
              <a:spcBef>
                <a:spcPct val="5000"/>
              </a:spcBef>
              <a:buFont typeface="Wingdings" charset="2"/>
              <a:buNone/>
            </a:pPr>
            <a:r>
              <a:rPr lang="en-US" altLang="zh-CN" sz="2400" b="1" dirty="0">
                <a:latin typeface="宋体" charset="-122"/>
              </a:rPr>
              <a:t>6</a:t>
            </a:r>
            <a:r>
              <a:rPr lang="zh-CN" altLang="en-US" sz="2400" b="1" dirty="0" smtClean="0">
                <a:latin typeface="宋体" charset="-122"/>
              </a:rPr>
              <a:t>．</a:t>
            </a:r>
            <a:r>
              <a:rPr lang="zh-CN" altLang="en-US" sz="2400" b="1" dirty="0">
                <a:latin typeface="Calibri"/>
              </a:rPr>
              <a:t>理想气体</a:t>
            </a:r>
            <a:r>
              <a:rPr lang="zh-CN" altLang="en-US" sz="2400" b="1" dirty="0">
                <a:latin typeface="宋体" charset="-122"/>
              </a:rPr>
              <a:t>绝热恒外</a:t>
            </a:r>
            <a:r>
              <a:rPr lang="zh-CN" altLang="en-US" sz="2400" b="1" dirty="0" smtClean="0">
                <a:latin typeface="宋体" charset="-122"/>
              </a:rPr>
              <a:t>压不可逆过程</a:t>
            </a:r>
            <a:r>
              <a:rPr lang="zh-CN" altLang="en-US" sz="2400" b="1" dirty="0">
                <a:latin typeface="宋体" charset="-122"/>
              </a:rPr>
              <a:t>： </a:t>
            </a:r>
            <a:r>
              <a:rPr lang="zh-CN" altLang="zh-CN" sz="2400" b="1" dirty="0">
                <a:latin typeface="Calibri"/>
                <a:sym typeface="Symbol" pitchFamily="18" charset="2"/>
              </a:rPr>
              <a:t>ΔS</a:t>
            </a:r>
            <a:r>
              <a:rPr lang="zh-CN" altLang="en-US" sz="2400" b="1" dirty="0">
                <a:latin typeface="Calibri"/>
                <a:cs typeface="Arial" charset="0"/>
                <a:sym typeface="Symbol" pitchFamily="18" charset="2"/>
              </a:rPr>
              <a:t>≠</a:t>
            </a:r>
            <a:r>
              <a:rPr lang="en-US" altLang="zh-CN" sz="2400" b="1" dirty="0">
                <a:latin typeface="Calibri"/>
                <a:sym typeface="Symbol" pitchFamily="18" charset="2"/>
              </a:rPr>
              <a:t>0</a:t>
            </a:r>
            <a:endParaRPr lang="zh-CN" altLang="en-US" sz="2400" b="1" dirty="0">
              <a:latin typeface="宋体" charset="-122"/>
            </a:endParaRPr>
          </a:p>
          <a:p>
            <a:pPr>
              <a:lnSpc>
                <a:spcPct val="105000"/>
              </a:lnSpc>
              <a:spcBef>
                <a:spcPct val="5000"/>
              </a:spcBef>
            </a:pPr>
            <a:r>
              <a:rPr lang="zh-CN" altLang="en-US" sz="2400" b="1" dirty="0">
                <a:solidFill>
                  <a:srgbClr val="0000CC"/>
                </a:solidFill>
                <a:latin typeface="宋体" charset="-122"/>
              </a:rPr>
              <a:t>用热力学第一定律学的方法计算始终态参数</a:t>
            </a:r>
            <a:endParaRPr lang="en-US" altLang="zh-CN" sz="2400" b="1" dirty="0">
              <a:solidFill>
                <a:srgbClr val="0000CC"/>
              </a:solidFill>
              <a:latin typeface="宋体" charset="-122"/>
            </a:endParaRPr>
          </a:p>
          <a:p>
            <a:pPr>
              <a:spcBef>
                <a:spcPct val="50000"/>
              </a:spcBef>
            </a:pPr>
            <a:endParaRPr lang="zh-CN" altLang="en-US" b="1" dirty="0">
              <a:solidFill>
                <a:srgbClr val="0000CC"/>
              </a:solidFill>
              <a:latin typeface="宋体" charset="-122"/>
            </a:endParaRPr>
          </a:p>
        </p:txBody>
      </p:sp>
      <p:sp>
        <p:nvSpPr>
          <p:cNvPr id="55853" name="Text Box 11"/>
          <p:cNvSpPr txBox="1">
            <a:spLocks noChangeArrowheads="1"/>
          </p:cNvSpPr>
          <p:nvPr/>
        </p:nvSpPr>
        <p:spPr bwMode="auto">
          <a:xfrm>
            <a:off x="421356" y="4882243"/>
            <a:ext cx="7416949" cy="904863"/>
          </a:xfrm>
          <a:prstGeom prst="rect">
            <a:avLst/>
          </a:prstGeom>
          <a:noFill/>
          <a:ln w="9525">
            <a:noFill/>
            <a:miter lim="800000"/>
          </a:ln>
        </p:spPr>
        <p:txBody>
          <a:bodyPr wrap="square">
            <a:spAutoFit/>
          </a:bodyPr>
          <a:lstStyle/>
          <a:p>
            <a:pPr>
              <a:spcBef>
                <a:spcPct val="20000"/>
              </a:spcBef>
            </a:pPr>
            <a:r>
              <a:rPr kumimoji="1" lang="en-US" altLang="zh-CN" sz="2400" dirty="0">
                <a:latin typeface="宋体" charset="-122"/>
                <a:sym typeface="Symbol" pitchFamily="18" charset="2"/>
              </a:rPr>
              <a:t>－P(</a:t>
            </a:r>
            <a:r>
              <a:rPr kumimoji="1" lang="zh-CN" altLang="en-US" sz="2400" dirty="0">
                <a:latin typeface="宋体" charset="-122"/>
                <a:sym typeface="Symbol" pitchFamily="18" charset="2"/>
              </a:rPr>
              <a:t>环)(</a:t>
            </a:r>
            <a:r>
              <a:rPr kumimoji="1" lang="en-US" altLang="zh-CN" sz="2400" dirty="0">
                <a:latin typeface="宋体" charset="-122"/>
                <a:sym typeface="Symbol" pitchFamily="18" charset="2"/>
              </a:rPr>
              <a:t>V</a:t>
            </a:r>
            <a:r>
              <a:rPr kumimoji="1" lang="en-US" altLang="zh-CN" sz="2400" baseline="-25000" dirty="0">
                <a:latin typeface="宋体" charset="-122"/>
                <a:sym typeface="Symbol" pitchFamily="18" charset="2"/>
              </a:rPr>
              <a:t>2</a:t>
            </a:r>
            <a:r>
              <a:rPr kumimoji="1" lang="en-US" altLang="zh-CN" sz="2400" dirty="0">
                <a:latin typeface="宋体" charset="-122"/>
                <a:sym typeface="Symbol" pitchFamily="18" charset="2"/>
              </a:rPr>
              <a:t>-V</a:t>
            </a:r>
            <a:r>
              <a:rPr kumimoji="1" lang="en-US" altLang="zh-CN" sz="2400" baseline="-25000" dirty="0">
                <a:latin typeface="宋体" charset="-122"/>
                <a:sym typeface="Symbol" pitchFamily="18" charset="2"/>
              </a:rPr>
              <a:t>1</a:t>
            </a:r>
            <a:r>
              <a:rPr kumimoji="1" lang="en-US" altLang="zh-CN" sz="2400" dirty="0">
                <a:latin typeface="宋体" charset="-122"/>
                <a:sym typeface="Symbol" pitchFamily="18" charset="2"/>
              </a:rPr>
              <a:t>)＝</a:t>
            </a:r>
            <a:r>
              <a:rPr kumimoji="1" lang="zh-CN" altLang="en-US" sz="2400" dirty="0">
                <a:latin typeface="宋体" charset="-122"/>
                <a:sym typeface="Symbol" pitchFamily="18" charset="2"/>
              </a:rPr>
              <a:t>ｎ</a:t>
            </a:r>
            <a:r>
              <a:rPr kumimoji="1" lang="zh-CN" altLang="en-US" sz="2400" dirty="0">
                <a:latin typeface="Impact" pitchFamily="34" charset="0"/>
                <a:sym typeface="Symbol" pitchFamily="18" charset="2"/>
              </a:rPr>
              <a:t>Ｃ</a:t>
            </a:r>
            <a:r>
              <a:rPr kumimoji="1" lang="zh-CN" altLang="en-US" sz="2400" baseline="-25000" dirty="0">
                <a:latin typeface="Impact" pitchFamily="34" charset="0"/>
                <a:sym typeface="Symbol" pitchFamily="18" charset="2"/>
              </a:rPr>
              <a:t>Ｖ，</a:t>
            </a:r>
            <a:r>
              <a:rPr kumimoji="1" lang="zh-CN" altLang="en-US" sz="2400" baseline="-25000" dirty="0">
                <a:latin typeface="宋体" charset="-122"/>
                <a:sym typeface="Symbol" pitchFamily="18" charset="2"/>
              </a:rPr>
              <a:t>ｍ</a:t>
            </a:r>
            <a:r>
              <a:rPr kumimoji="1" lang="zh-CN" altLang="en-US" sz="2400" dirty="0">
                <a:latin typeface="宋体" charset="-122"/>
                <a:sym typeface="Symbol" pitchFamily="18" charset="2"/>
              </a:rPr>
              <a:t>(Ｔ</a:t>
            </a:r>
            <a:r>
              <a:rPr kumimoji="1" lang="zh-CN" altLang="en-US" sz="2400" baseline="-25000" dirty="0">
                <a:latin typeface="宋体" charset="-122"/>
                <a:sym typeface="Symbol" pitchFamily="18" charset="2"/>
              </a:rPr>
              <a:t>２</a:t>
            </a:r>
            <a:r>
              <a:rPr kumimoji="1" lang="zh-CN" altLang="en-US" sz="2400" dirty="0">
                <a:latin typeface="宋体" charset="-122"/>
                <a:sym typeface="Symbol" pitchFamily="18" charset="2"/>
              </a:rPr>
              <a:t>－Ｔ</a:t>
            </a:r>
            <a:r>
              <a:rPr kumimoji="1" lang="zh-CN" altLang="en-US" sz="2400" baseline="-25000" dirty="0">
                <a:latin typeface="宋体" charset="-122"/>
                <a:sym typeface="Symbol" pitchFamily="18" charset="2"/>
              </a:rPr>
              <a:t>１</a:t>
            </a:r>
            <a:r>
              <a:rPr kumimoji="1" lang="zh-CN" altLang="en-US" sz="2400" dirty="0">
                <a:latin typeface="宋体" charset="-122"/>
                <a:sym typeface="Symbol" pitchFamily="18" charset="2"/>
              </a:rPr>
              <a:t>)</a:t>
            </a:r>
            <a:endParaRPr kumimoji="1" lang="zh-CN" altLang="en-US" sz="2400" dirty="0">
              <a:latin typeface="宋体" charset="-122"/>
              <a:sym typeface="Symbol" pitchFamily="18" charset="2"/>
            </a:endParaRPr>
          </a:p>
          <a:p>
            <a:pPr>
              <a:spcBef>
                <a:spcPct val="20000"/>
              </a:spcBef>
            </a:pPr>
            <a:r>
              <a:rPr kumimoji="1" lang="zh-CN" altLang="en-US" sz="2400" dirty="0">
                <a:latin typeface="宋体" charset="-122"/>
                <a:sym typeface="Symbol" pitchFamily="18" charset="2"/>
              </a:rPr>
              <a:t>Ｐ</a:t>
            </a:r>
            <a:r>
              <a:rPr kumimoji="1" lang="zh-CN" altLang="en-US" sz="2400" baseline="-25000" dirty="0">
                <a:latin typeface="宋体" charset="-122"/>
                <a:sym typeface="Symbol" pitchFamily="18" charset="2"/>
              </a:rPr>
              <a:t>１</a:t>
            </a:r>
            <a:r>
              <a:rPr kumimoji="1" lang="zh-CN" altLang="en-US" sz="2400" dirty="0">
                <a:latin typeface="宋体" charset="-122"/>
                <a:sym typeface="Symbol" pitchFamily="18" charset="2"/>
              </a:rPr>
              <a:t>Ｖ</a:t>
            </a:r>
            <a:r>
              <a:rPr kumimoji="1" lang="zh-CN" altLang="en-US" sz="2400" baseline="-25000" dirty="0">
                <a:latin typeface="宋体" charset="-122"/>
                <a:sym typeface="Symbol" pitchFamily="18" charset="2"/>
              </a:rPr>
              <a:t>１</a:t>
            </a:r>
            <a:r>
              <a:rPr kumimoji="1" lang="zh-CN" altLang="en-US" sz="2400" dirty="0">
                <a:latin typeface="宋体" charset="-122"/>
                <a:sym typeface="Symbol" pitchFamily="18" charset="2"/>
              </a:rPr>
              <a:t>＝ｎＲＴ</a:t>
            </a:r>
            <a:r>
              <a:rPr kumimoji="1" lang="zh-CN" altLang="en-US" sz="2400" baseline="-25000" dirty="0">
                <a:latin typeface="宋体" charset="-122"/>
                <a:sym typeface="Symbol" pitchFamily="18" charset="2"/>
              </a:rPr>
              <a:t>１</a:t>
            </a:r>
            <a:r>
              <a:rPr kumimoji="1" lang="zh-CN" altLang="en-US" sz="2400" dirty="0">
                <a:latin typeface="宋体" charset="-122"/>
                <a:sym typeface="Symbol" pitchFamily="18" charset="2"/>
              </a:rPr>
              <a:t>   Ｐ</a:t>
            </a:r>
            <a:r>
              <a:rPr kumimoji="1" lang="zh-CN" altLang="en-US" sz="2400" baseline="-25000" dirty="0">
                <a:latin typeface="宋体" charset="-122"/>
                <a:sym typeface="Symbol" pitchFamily="18" charset="2"/>
              </a:rPr>
              <a:t>２</a:t>
            </a:r>
            <a:r>
              <a:rPr kumimoji="1" lang="zh-CN" altLang="en-US" sz="2400" dirty="0">
                <a:latin typeface="宋体" charset="-122"/>
                <a:sym typeface="Symbol" pitchFamily="18" charset="2"/>
              </a:rPr>
              <a:t>Ｖ</a:t>
            </a:r>
            <a:r>
              <a:rPr kumimoji="1" lang="zh-CN" altLang="en-US" sz="2400" baseline="-25000" dirty="0">
                <a:latin typeface="宋体" charset="-122"/>
                <a:sym typeface="Symbol" pitchFamily="18" charset="2"/>
              </a:rPr>
              <a:t>２</a:t>
            </a:r>
            <a:r>
              <a:rPr kumimoji="1" lang="zh-CN" altLang="en-US" sz="2400" dirty="0">
                <a:latin typeface="宋体" charset="-122"/>
                <a:sym typeface="Symbol" pitchFamily="18" charset="2"/>
              </a:rPr>
              <a:t>＝ｎＲＴ</a:t>
            </a:r>
            <a:r>
              <a:rPr kumimoji="1" lang="zh-CN" altLang="en-US" sz="2400" baseline="-25000" dirty="0">
                <a:latin typeface="宋体" charset="-122"/>
                <a:sym typeface="Symbol" pitchFamily="18" charset="2"/>
              </a:rPr>
              <a:t>２</a:t>
            </a:r>
            <a:endParaRPr kumimoji="1" lang="zh-CN" altLang="en-US" sz="2400" baseline="-25000" dirty="0">
              <a:latin typeface="宋体" charset="-122"/>
              <a:sym typeface="Symbol" pitchFamily="18" charset="2"/>
            </a:endParaRPr>
          </a:p>
        </p:txBody>
      </p:sp>
      <p:sp>
        <p:nvSpPr>
          <p:cNvPr id="9" name="Rectangle 13"/>
          <p:cNvSpPr>
            <a:spLocks noChangeArrowheads="1"/>
          </p:cNvSpPr>
          <p:nvPr/>
        </p:nvSpPr>
        <p:spPr bwMode="auto">
          <a:xfrm>
            <a:off x="421356" y="5656794"/>
            <a:ext cx="7612063" cy="544765"/>
          </a:xfrm>
          <a:prstGeom prst="rect">
            <a:avLst/>
          </a:prstGeom>
          <a:noFill/>
          <a:ln w="9525">
            <a:noFill/>
            <a:miter lim="800000"/>
          </a:ln>
        </p:spPr>
        <p:txBody>
          <a:bodyPr anchor="b">
            <a:spAutoFit/>
          </a:bodyPr>
          <a:lstStyle/>
          <a:p>
            <a:pPr>
              <a:lnSpc>
                <a:spcPct val="105000"/>
              </a:lnSpc>
              <a:spcBef>
                <a:spcPct val="5000"/>
              </a:spcBef>
            </a:pPr>
            <a:r>
              <a:rPr kumimoji="1" lang="zh-CN" altLang="en-US" sz="2800" b="1" dirty="0" smtClean="0">
                <a:solidFill>
                  <a:srgbClr val="0000CC"/>
                </a:solidFill>
                <a:latin typeface="华文宋体"/>
                <a:ea typeface="华文宋体"/>
                <a:cs typeface="华文宋体"/>
                <a:sym typeface="Symbol" pitchFamily="18" charset="2"/>
              </a:rPr>
              <a:t>求出</a:t>
            </a:r>
            <a:r>
              <a:rPr kumimoji="1" lang="zh-CN" altLang="en-US" sz="2800" dirty="0" smtClean="0">
                <a:solidFill>
                  <a:srgbClr val="C00000"/>
                </a:solidFill>
                <a:latin typeface="宋体" charset="-122"/>
                <a:sym typeface="Symbol" pitchFamily="18" charset="2"/>
              </a:rPr>
              <a:t>Ｔ</a:t>
            </a:r>
            <a:r>
              <a:rPr kumimoji="1" lang="zh-CN" altLang="en-US" sz="2800" baseline="-25000" dirty="0" smtClean="0">
                <a:solidFill>
                  <a:srgbClr val="C00000"/>
                </a:solidFill>
                <a:latin typeface="宋体" charset="-122"/>
                <a:sym typeface="Symbol" pitchFamily="18" charset="2"/>
              </a:rPr>
              <a:t>２</a:t>
            </a:r>
            <a:r>
              <a:rPr kumimoji="1" lang="zh-CN" altLang="en-US" sz="2800" baseline="-25000" dirty="0" smtClean="0">
                <a:latin typeface="宋体" charset="-122"/>
                <a:sym typeface="Symbol" pitchFamily="18" charset="2"/>
              </a:rPr>
              <a:t>，</a:t>
            </a:r>
            <a:r>
              <a:rPr kumimoji="1" lang="zh-CN" altLang="en-US" sz="2800" b="1" dirty="0" smtClean="0">
                <a:solidFill>
                  <a:srgbClr val="0000CC"/>
                </a:solidFill>
                <a:latin typeface="华文宋体"/>
                <a:ea typeface="华文宋体"/>
                <a:cs typeface="华文宋体"/>
                <a:sym typeface="Symbol" pitchFamily="18" charset="2"/>
              </a:rPr>
              <a:t>再</a:t>
            </a:r>
            <a:r>
              <a:rPr kumimoji="1" lang="zh-CN" altLang="en-US" sz="2800" b="1" dirty="0">
                <a:solidFill>
                  <a:srgbClr val="0000CC"/>
                </a:solidFill>
                <a:latin typeface="华文宋体"/>
                <a:ea typeface="华文宋体"/>
                <a:cs typeface="华文宋体"/>
                <a:sym typeface="Symbol" pitchFamily="18" charset="2"/>
              </a:rPr>
              <a:t>代入</a:t>
            </a:r>
            <a:r>
              <a:rPr lang="zh-CN" altLang="zh-CN" sz="2800" b="1" dirty="0">
                <a:solidFill>
                  <a:srgbClr val="0000CC"/>
                </a:solidFill>
                <a:latin typeface="华文宋体"/>
                <a:ea typeface="华文宋体"/>
                <a:cs typeface="华文宋体"/>
                <a:sym typeface="Symbol" pitchFamily="18" charset="2"/>
              </a:rPr>
              <a:t>ΔS的三个计算式之一</a:t>
            </a:r>
            <a:endParaRPr lang="en-US" altLang="zh-CN" sz="2800" b="1" dirty="0">
              <a:solidFill>
                <a:srgbClr val="0000CC"/>
              </a:solidFill>
              <a:latin typeface="华文宋体"/>
              <a:ea typeface="华文宋体"/>
              <a:cs typeface="华文宋体"/>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332" name="内容占位符 2"/>
          <p:cNvSpPr>
            <a:spLocks noGrp="1"/>
          </p:cNvSpPr>
          <p:nvPr>
            <p:ph idx="1"/>
          </p:nvPr>
        </p:nvSpPr>
        <p:spPr>
          <a:xfrm>
            <a:off x="539750" y="476250"/>
            <a:ext cx="8229600" cy="4525963"/>
          </a:xfrm>
        </p:spPr>
        <p:txBody>
          <a:bodyPr/>
          <a:lstStyle/>
          <a:p>
            <a:pPr eaLnBrk="1" hangingPunct="1"/>
            <a:r>
              <a:rPr lang="zh-CN" altLang="en-US" sz="2000" b="1" dirty="0" smtClean="0">
                <a:solidFill>
                  <a:srgbClr val="000000"/>
                </a:solidFill>
                <a:latin typeface="Times New Roman" pitchFamily="18" charset="0"/>
                <a:cs typeface="Times New Roman" pitchFamily="18" charset="0"/>
              </a:rPr>
              <a:t>例：某容器，其中有</a:t>
            </a:r>
            <a:r>
              <a:rPr lang="en-US" altLang="zh-CN" sz="2000" b="1" dirty="0" smtClean="0">
                <a:solidFill>
                  <a:srgbClr val="000000"/>
                </a:solidFill>
                <a:latin typeface="Times New Roman" pitchFamily="18" charset="0"/>
                <a:cs typeface="Times New Roman" pitchFamily="18" charset="0"/>
              </a:rPr>
              <a:t>N</a:t>
            </a:r>
            <a:r>
              <a:rPr lang="en-US" altLang="zh-CN" sz="2000" b="1" baseline="-30000" dirty="0" smtClean="0">
                <a:solidFill>
                  <a:srgbClr val="000000"/>
                </a:solidFill>
                <a:latin typeface="Times New Roman" pitchFamily="18" charset="0"/>
                <a:cs typeface="Times New Roman" pitchFamily="18" charset="0"/>
              </a:rPr>
              <a:t>2</a:t>
            </a:r>
            <a:r>
              <a:rPr lang="en-US" altLang="zh-CN" sz="2000" b="1" dirty="0" smtClean="0">
                <a:solidFill>
                  <a:srgbClr val="000000"/>
                </a:solidFill>
                <a:latin typeface="Times New Roman" pitchFamily="18" charset="0"/>
                <a:cs typeface="Times New Roman" pitchFamily="18" charset="0"/>
              </a:rPr>
              <a:t>(g)</a:t>
            </a:r>
            <a:r>
              <a:rPr lang="zh-CN" altLang="en-US" sz="2000" b="1" dirty="0" smtClean="0">
                <a:solidFill>
                  <a:srgbClr val="000000"/>
                </a:solidFill>
                <a:latin typeface="Times New Roman" pitchFamily="18" charset="0"/>
                <a:cs typeface="Times New Roman" pitchFamily="18" charset="0"/>
              </a:rPr>
              <a:t>和</a:t>
            </a:r>
            <a:r>
              <a:rPr lang="en-US" altLang="zh-CN" sz="2000" b="1" dirty="0" err="1" smtClean="0">
                <a:solidFill>
                  <a:srgbClr val="000000"/>
                </a:solidFill>
                <a:latin typeface="Times New Roman" pitchFamily="18" charset="0"/>
                <a:cs typeface="Times New Roman" pitchFamily="18" charset="0"/>
              </a:rPr>
              <a:t>Ar</a:t>
            </a:r>
            <a:r>
              <a:rPr lang="en-US" altLang="zh-CN" sz="2000" b="1" dirty="0" smtClean="0">
                <a:solidFill>
                  <a:srgbClr val="000000"/>
                </a:solidFill>
                <a:latin typeface="Times New Roman" pitchFamily="18" charset="0"/>
                <a:cs typeface="Times New Roman" pitchFamily="18" charset="0"/>
              </a:rPr>
              <a:t>(g)</a:t>
            </a:r>
            <a:r>
              <a:rPr lang="zh-CN" altLang="en-US" sz="2000" b="1" dirty="0" smtClean="0">
                <a:solidFill>
                  <a:srgbClr val="000000"/>
                </a:solidFill>
                <a:latin typeface="Times New Roman" pitchFamily="18" charset="0"/>
                <a:cs typeface="Times New Roman" pitchFamily="18" charset="0"/>
              </a:rPr>
              <a:t>的混合气体，温度为</a:t>
            </a:r>
            <a:r>
              <a:rPr lang="en-US" altLang="zh-CN" sz="2000" b="1" dirty="0" smtClean="0">
                <a:solidFill>
                  <a:srgbClr val="000000"/>
                </a:solidFill>
                <a:latin typeface="Times New Roman" pitchFamily="18" charset="0"/>
                <a:cs typeface="Times New Roman" pitchFamily="18" charset="0"/>
              </a:rPr>
              <a:t>298K</a:t>
            </a:r>
            <a:r>
              <a:rPr lang="zh-CN" altLang="en-US" sz="2000" b="1" dirty="0" smtClean="0">
                <a:solidFill>
                  <a:srgbClr val="000000"/>
                </a:solidFill>
                <a:latin typeface="Times New Roman" pitchFamily="18" charset="0"/>
                <a:cs typeface="Times New Roman" pitchFamily="18" charset="0"/>
              </a:rPr>
              <a:t>，压力为</a:t>
            </a:r>
            <a:r>
              <a:rPr lang="en-US" altLang="zh-CN" sz="2000" b="1" dirty="0" smtClean="0">
                <a:solidFill>
                  <a:srgbClr val="000000"/>
                </a:solidFill>
                <a:latin typeface="Times New Roman" pitchFamily="18" charset="0"/>
                <a:cs typeface="Times New Roman" pitchFamily="18" charset="0"/>
              </a:rPr>
              <a:t>404kPa</a:t>
            </a:r>
            <a:r>
              <a:rPr lang="zh-CN" altLang="en-US" sz="2000" b="1" dirty="0" smtClean="0">
                <a:solidFill>
                  <a:srgbClr val="000000"/>
                </a:solidFill>
                <a:latin typeface="Times New Roman" pitchFamily="18" charset="0"/>
                <a:cs typeface="Times New Roman" pitchFamily="18" charset="0"/>
              </a:rPr>
              <a:t>，经绝热可逆膨胀到</a:t>
            </a:r>
            <a:r>
              <a:rPr lang="en-US" altLang="zh-CN" sz="2000" b="1" dirty="0" smtClean="0">
                <a:solidFill>
                  <a:srgbClr val="000000"/>
                </a:solidFill>
                <a:latin typeface="Times New Roman" pitchFamily="18" charset="0"/>
                <a:cs typeface="Times New Roman" pitchFamily="18" charset="0"/>
              </a:rPr>
              <a:t>273K</a:t>
            </a:r>
            <a:r>
              <a:rPr lang="zh-CN" altLang="en-US" sz="2000" b="1" dirty="0" smtClean="0">
                <a:solidFill>
                  <a:srgbClr val="000000"/>
                </a:solidFill>
                <a:latin typeface="Times New Roman" pitchFamily="18" charset="0"/>
                <a:cs typeface="Times New Roman" pitchFamily="18" charset="0"/>
              </a:rPr>
              <a:t>，</a:t>
            </a:r>
            <a:r>
              <a:rPr lang="en-US" altLang="zh-CN" sz="2000" b="1" dirty="0" smtClean="0">
                <a:solidFill>
                  <a:srgbClr val="000000"/>
                </a:solidFill>
                <a:latin typeface="Times New Roman" pitchFamily="18" charset="0"/>
                <a:cs typeface="Times New Roman" pitchFamily="18" charset="0"/>
              </a:rPr>
              <a:t>303kPa</a:t>
            </a:r>
            <a:r>
              <a:rPr lang="zh-CN" altLang="en-US" sz="2000" b="1" dirty="0" smtClean="0">
                <a:solidFill>
                  <a:srgbClr val="000000"/>
                </a:solidFill>
                <a:latin typeface="Times New Roman" pitchFamily="18" charset="0"/>
                <a:cs typeface="Times New Roman" pitchFamily="18" charset="0"/>
              </a:rPr>
              <a:t>，试确定该混合气体的组成（用摩尔分数表示）。已知：混合气体可视为理想气体混合物。</a:t>
            </a:r>
            <a:r>
              <a:rPr lang="en-US" altLang="zh-CN" sz="2000" b="1" dirty="0" smtClean="0">
                <a:solidFill>
                  <a:srgbClr val="000000"/>
                </a:solidFill>
                <a:latin typeface="Times New Roman" pitchFamily="18" charset="0"/>
                <a:cs typeface="Times New Roman" pitchFamily="18" charset="0"/>
              </a:rPr>
              <a:t>N</a:t>
            </a:r>
            <a:r>
              <a:rPr lang="en-US" altLang="zh-CN" sz="2000" b="1" baseline="-30000" dirty="0" smtClean="0">
                <a:solidFill>
                  <a:srgbClr val="000000"/>
                </a:solidFill>
                <a:latin typeface="Times New Roman" pitchFamily="18" charset="0"/>
                <a:cs typeface="Times New Roman" pitchFamily="18" charset="0"/>
              </a:rPr>
              <a:t>2</a:t>
            </a:r>
            <a:r>
              <a:rPr lang="en-US" altLang="zh-CN" sz="2000" b="1" dirty="0" smtClean="0">
                <a:solidFill>
                  <a:srgbClr val="000000"/>
                </a:solidFill>
                <a:latin typeface="Times New Roman" pitchFamily="18" charset="0"/>
                <a:cs typeface="Times New Roman" pitchFamily="18" charset="0"/>
              </a:rPr>
              <a:t>(g)</a:t>
            </a:r>
            <a:r>
              <a:rPr lang="zh-CN" altLang="en-US" sz="2000" b="1" dirty="0" smtClean="0">
                <a:solidFill>
                  <a:srgbClr val="000000"/>
                </a:solidFill>
                <a:latin typeface="Times New Roman" pitchFamily="18" charset="0"/>
                <a:cs typeface="Times New Roman" pitchFamily="18" charset="0"/>
              </a:rPr>
              <a:t>的</a:t>
            </a:r>
            <a:r>
              <a:rPr lang="en-US" altLang="zh-CN" sz="2000" b="1" i="1" dirty="0" err="1" smtClean="0">
                <a:solidFill>
                  <a:srgbClr val="000000"/>
                </a:solidFill>
                <a:latin typeface="Times New Roman" pitchFamily="18" charset="0"/>
                <a:cs typeface="Times New Roman" pitchFamily="18" charset="0"/>
              </a:rPr>
              <a:t>C</a:t>
            </a:r>
            <a:r>
              <a:rPr lang="en-US" altLang="zh-CN" sz="2000" b="1" i="1" baseline="-30000" dirty="0" err="1" smtClean="0">
                <a:solidFill>
                  <a:srgbClr val="000000"/>
                </a:solidFill>
                <a:latin typeface="Times New Roman" pitchFamily="18" charset="0"/>
                <a:cs typeface="Times New Roman" pitchFamily="18" charset="0"/>
              </a:rPr>
              <a:t>v,m</a:t>
            </a:r>
            <a:r>
              <a:rPr lang="en-US" altLang="zh-CN" sz="2000" b="1" dirty="0" smtClean="0">
                <a:solidFill>
                  <a:srgbClr val="000000"/>
                </a:solidFill>
                <a:latin typeface="Times New Roman" pitchFamily="18" charset="0"/>
                <a:cs typeface="Times New Roman" pitchFamily="18" charset="0"/>
              </a:rPr>
              <a:t>=2.5R</a:t>
            </a:r>
            <a:r>
              <a:rPr lang="zh-CN" altLang="en-US" sz="2000" b="1" dirty="0" smtClean="0">
                <a:solidFill>
                  <a:srgbClr val="000000"/>
                </a:solidFill>
                <a:latin typeface="Times New Roman" pitchFamily="18" charset="0"/>
                <a:cs typeface="Times New Roman" pitchFamily="18" charset="0"/>
              </a:rPr>
              <a:t>，</a:t>
            </a:r>
            <a:r>
              <a:rPr lang="en-US" altLang="zh-CN" sz="2000" b="1" dirty="0" err="1" smtClean="0">
                <a:solidFill>
                  <a:srgbClr val="000000"/>
                </a:solidFill>
                <a:latin typeface="Times New Roman" pitchFamily="18" charset="0"/>
                <a:cs typeface="Times New Roman" pitchFamily="18" charset="0"/>
              </a:rPr>
              <a:t>Ar</a:t>
            </a:r>
            <a:r>
              <a:rPr lang="en-US" altLang="zh-CN" sz="2000" b="1" dirty="0" smtClean="0">
                <a:solidFill>
                  <a:srgbClr val="000000"/>
                </a:solidFill>
                <a:latin typeface="Times New Roman" pitchFamily="18" charset="0"/>
                <a:cs typeface="Times New Roman" pitchFamily="18" charset="0"/>
              </a:rPr>
              <a:t>(g)</a:t>
            </a:r>
            <a:r>
              <a:rPr lang="zh-CN" altLang="en-US" sz="2000" b="1" dirty="0" smtClean="0">
                <a:solidFill>
                  <a:srgbClr val="000000"/>
                </a:solidFill>
                <a:latin typeface="Times New Roman" pitchFamily="18" charset="0"/>
                <a:cs typeface="Times New Roman" pitchFamily="18" charset="0"/>
              </a:rPr>
              <a:t>的</a:t>
            </a:r>
            <a:r>
              <a:rPr lang="en-US" altLang="zh-CN" sz="2000" b="1" i="1" dirty="0" err="1" smtClean="0">
                <a:solidFill>
                  <a:srgbClr val="000000"/>
                </a:solidFill>
                <a:latin typeface="Times New Roman" pitchFamily="18" charset="0"/>
                <a:cs typeface="Times New Roman" pitchFamily="18" charset="0"/>
              </a:rPr>
              <a:t>C</a:t>
            </a:r>
            <a:r>
              <a:rPr lang="en-US" altLang="zh-CN" sz="2000" b="1" i="1" baseline="-30000" dirty="0" err="1" smtClean="0">
                <a:solidFill>
                  <a:srgbClr val="000000"/>
                </a:solidFill>
                <a:latin typeface="Times New Roman" pitchFamily="18" charset="0"/>
                <a:cs typeface="Times New Roman" pitchFamily="18" charset="0"/>
              </a:rPr>
              <a:t>v,m</a:t>
            </a:r>
            <a:r>
              <a:rPr lang="en-US" altLang="zh-CN" sz="2000" b="1" dirty="0" smtClean="0">
                <a:solidFill>
                  <a:srgbClr val="000000"/>
                </a:solidFill>
                <a:latin typeface="Times New Roman" pitchFamily="18" charset="0"/>
                <a:cs typeface="Times New Roman" pitchFamily="18" charset="0"/>
              </a:rPr>
              <a:t>=1.5R</a:t>
            </a:r>
            <a:r>
              <a:rPr lang="zh-CN" altLang="en-US" sz="2000" b="1" dirty="0" smtClean="0">
                <a:solidFill>
                  <a:srgbClr val="000000"/>
                </a:solidFill>
                <a:latin typeface="Times New Roman" pitchFamily="18" charset="0"/>
                <a:cs typeface="Times New Roman" pitchFamily="18" charset="0"/>
              </a:rPr>
              <a:t>。容器的热容可忽略不计。</a:t>
            </a:r>
            <a:r>
              <a:rPr lang="zh-CN" altLang="en-US" sz="2000" b="1" dirty="0" smtClean="0"/>
              <a:t> </a:t>
            </a:r>
            <a:endParaRPr lang="zh-CN" altLang="en-US" sz="2000" b="1" dirty="0" smtClean="0"/>
          </a:p>
          <a:p>
            <a:pPr eaLnBrk="1" hangingPunct="1"/>
            <a:r>
              <a:rPr lang="zh-CN" altLang="en-US" sz="2000" b="1" dirty="0" smtClean="0">
                <a:solidFill>
                  <a:srgbClr val="000000"/>
                </a:solidFill>
                <a:latin typeface="Times New Roman" pitchFamily="18" charset="0"/>
                <a:cs typeface="Times New Roman" pitchFamily="18" charset="0"/>
              </a:rPr>
              <a:t>解：经绝热可逆过程</a:t>
            </a:r>
            <a:r>
              <a:rPr lang="zh-CN" altLang="en-US" sz="2000" b="1" dirty="0" smtClean="0">
                <a:latin typeface="宋体" charset="-122"/>
                <a:sym typeface="Symbol" pitchFamily="18" charset="2"/>
              </a:rPr>
              <a:t></a:t>
            </a:r>
            <a:r>
              <a:rPr lang="en-US" altLang="zh-CN" sz="2000" b="1" dirty="0" smtClean="0">
                <a:latin typeface="宋体" charset="-122"/>
                <a:sym typeface="Symbol" pitchFamily="18" charset="2"/>
              </a:rPr>
              <a:t>S</a:t>
            </a:r>
            <a:r>
              <a:rPr lang="zh-CN" altLang="en-US" sz="2000" b="1" dirty="0" smtClean="0">
                <a:solidFill>
                  <a:srgbClr val="000000"/>
                </a:solidFill>
                <a:latin typeface="Times New Roman" pitchFamily="18" charset="0"/>
                <a:cs typeface="Times New Roman" pitchFamily="18" charset="0"/>
              </a:rPr>
              <a:t> </a:t>
            </a:r>
            <a:r>
              <a:rPr lang="en-US" altLang="zh-CN" sz="2000" b="1" dirty="0" smtClean="0">
                <a:solidFill>
                  <a:srgbClr val="000000"/>
                </a:solidFill>
                <a:latin typeface="Times New Roman" pitchFamily="18" charset="0"/>
                <a:cs typeface="Times New Roman" pitchFamily="18" charset="0"/>
              </a:rPr>
              <a:t>=0</a:t>
            </a:r>
            <a:endParaRPr lang="zh-CN" altLang="en-US" sz="2000" b="1" dirty="0" smtClean="0">
              <a:solidFill>
                <a:srgbClr val="000000"/>
              </a:solidFill>
              <a:latin typeface="Times New Roman" pitchFamily="18" charset="0"/>
              <a:cs typeface="Times New Roman" pitchFamily="18" charset="0"/>
            </a:endParaRPr>
          </a:p>
          <a:p>
            <a:pPr eaLnBrk="1" hangingPunct="1"/>
            <a:endParaRPr lang="zh-CN" altLang="en-US" dirty="0" smtClean="0"/>
          </a:p>
        </p:txBody>
      </p:sp>
      <p:graphicFrame>
        <p:nvGraphicFramePr>
          <p:cNvPr id="4" name="Object 1347"/>
          <p:cNvGraphicFramePr>
            <a:graphicFrameLocks noChangeAspect="1"/>
          </p:cNvGraphicFramePr>
          <p:nvPr/>
        </p:nvGraphicFramePr>
        <p:xfrm>
          <a:off x="755650" y="2276872"/>
          <a:ext cx="3898900" cy="742950"/>
        </p:xfrm>
        <a:graphic>
          <a:graphicData uri="http://schemas.openxmlformats.org/presentationml/2006/ole">
            <mc:AlternateContent xmlns:mc="http://schemas.openxmlformats.org/markup-compatibility/2006">
              <mc:Choice xmlns:v="urn:schemas-microsoft-com:vml" Requires="v">
                <p:oleObj spid="_x0000_s197349" name="公式" r:id="rId1" imgW="0" imgH="0" progId="Equation.3">
                  <p:embed/>
                </p:oleObj>
              </mc:Choice>
              <mc:Fallback>
                <p:oleObj name="公式" r:id="rId1" imgW="0" imgH="0" progId="Equation.3">
                  <p:embed/>
                  <p:pic>
                    <p:nvPicPr>
                      <p:cNvPr id="0" name="Picture 1347"/>
                      <p:cNvPicPr>
                        <a:picLocks noChangeAspect="1" noChangeArrowheads="1"/>
                      </p:cNvPicPr>
                      <p:nvPr/>
                    </p:nvPicPr>
                    <p:blipFill>
                      <a:blip/>
                      <a:srcRect/>
                      <a:stretch>
                        <a:fillRect/>
                      </a:stretch>
                    </p:blipFill>
                    <p:spPr bwMode="auto">
                      <a:xfrm>
                        <a:off x="755650" y="2276872"/>
                        <a:ext cx="3898900" cy="74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1348"/>
          <p:cNvGraphicFramePr>
            <a:graphicFrameLocks noChangeAspect="1"/>
          </p:cNvGraphicFramePr>
          <p:nvPr/>
        </p:nvGraphicFramePr>
        <p:xfrm>
          <a:off x="5292725" y="2205038"/>
          <a:ext cx="3043238" cy="742950"/>
        </p:xfrm>
        <a:graphic>
          <a:graphicData uri="http://schemas.openxmlformats.org/presentationml/2006/ole">
            <mc:AlternateContent xmlns:mc="http://schemas.openxmlformats.org/markup-compatibility/2006">
              <mc:Choice xmlns:v="urn:schemas-microsoft-com:vml" Requires="v">
                <p:oleObj spid="_x0000_s197350" name="公式" r:id="rId2" imgW="0" imgH="0" progId="Equation.3">
                  <p:embed/>
                </p:oleObj>
              </mc:Choice>
              <mc:Fallback>
                <p:oleObj name="公式" r:id="rId2" imgW="0" imgH="0" progId="Equation.3">
                  <p:embed/>
                  <p:pic>
                    <p:nvPicPr>
                      <p:cNvPr id="0" name="Picture 13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725" y="2205038"/>
                        <a:ext cx="3043238" cy="74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349"/>
          <p:cNvGraphicFramePr>
            <a:graphicFrameLocks noChangeAspect="1"/>
          </p:cNvGraphicFramePr>
          <p:nvPr/>
        </p:nvGraphicFramePr>
        <p:xfrm>
          <a:off x="755650" y="2924175"/>
          <a:ext cx="2292350" cy="373063"/>
        </p:xfrm>
        <a:graphic>
          <a:graphicData uri="http://schemas.openxmlformats.org/presentationml/2006/ole">
            <mc:AlternateContent xmlns:mc="http://schemas.openxmlformats.org/markup-compatibility/2006">
              <mc:Choice xmlns:v="urn:schemas-microsoft-com:vml" Requires="v">
                <p:oleObj spid="_x0000_s197351" name="公式" r:id="rId4" imgW="0" imgH="0" progId="Equation.3">
                  <p:embed/>
                </p:oleObj>
              </mc:Choice>
              <mc:Fallback>
                <p:oleObj name="公式" r:id="rId4" imgW="0" imgH="0" progId="Equation.3">
                  <p:embed/>
                  <p:pic>
                    <p:nvPicPr>
                      <p:cNvPr id="0" name="Picture 13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2924175"/>
                        <a:ext cx="2292350" cy="373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1350"/>
          <p:cNvGraphicFramePr>
            <a:graphicFrameLocks noChangeAspect="1"/>
          </p:cNvGraphicFramePr>
          <p:nvPr/>
        </p:nvGraphicFramePr>
        <p:xfrm>
          <a:off x="755650" y="3429000"/>
          <a:ext cx="6851650" cy="433388"/>
        </p:xfrm>
        <a:graphic>
          <a:graphicData uri="http://schemas.openxmlformats.org/presentationml/2006/ole">
            <mc:AlternateContent xmlns:mc="http://schemas.openxmlformats.org/markup-compatibility/2006">
              <mc:Choice xmlns:v="urn:schemas-microsoft-com:vml" Requires="v">
                <p:oleObj spid="_x0000_s197352" name="公式" r:id="rId6" imgW="0" imgH="0" progId="Equation.3">
                  <p:embed/>
                </p:oleObj>
              </mc:Choice>
              <mc:Fallback>
                <p:oleObj name="公式" r:id="rId6" imgW="0" imgH="0" progId="Equation.3">
                  <p:embed/>
                  <p:pic>
                    <p:nvPicPr>
                      <p:cNvPr id="0" name="Picture 135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650" y="3429000"/>
                        <a:ext cx="6851650" cy="433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351"/>
          <p:cNvGraphicFramePr>
            <a:graphicFrameLocks noChangeAspect="1"/>
          </p:cNvGraphicFramePr>
          <p:nvPr/>
        </p:nvGraphicFramePr>
        <p:xfrm>
          <a:off x="684213" y="3860800"/>
          <a:ext cx="6764337" cy="358775"/>
        </p:xfrm>
        <a:graphic>
          <a:graphicData uri="http://schemas.openxmlformats.org/presentationml/2006/ole">
            <mc:AlternateContent xmlns:mc="http://schemas.openxmlformats.org/markup-compatibility/2006">
              <mc:Choice xmlns:v="urn:schemas-microsoft-com:vml" Requires="v">
                <p:oleObj spid="_x0000_s197353" name="公式" r:id="rId8" imgW="0" imgH="0" progId="Equation.3">
                  <p:embed/>
                </p:oleObj>
              </mc:Choice>
              <mc:Fallback>
                <p:oleObj name="公式" r:id="rId8" imgW="0" imgH="0" progId="Equation.3">
                  <p:embed/>
                  <p:pic>
                    <p:nvPicPr>
                      <p:cNvPr id="0" name="Picture 135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4213" y="3860800"/>
                        <a:ext cx="6764337"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352"/>
          <p:cNvGraphicFramePr>
            <a:graphicFrameLocks noChangeAspect="1"/>
          </p:cNvGraphicFramePr>
          <p:nvPr/>
        </p:nvGraphicFramePr>
        <p:xfrm>
          <a:off x="755650" y="4292600"/>
          <a:ext cx="2292350" cy="358775"/>
        </p:xfrm>
        <a:graphic>
          <a:graphicData uri="http://schemas.openxmlformats.org/presentationml/2006/ole">
            <mc:AlternateContent xmlns:mc="http://schemas.openxmlformats.org/markup-compatibility/2006">
              <mc:Choice xmlns:v="urn:schemas-microsoft-com:vml" Requires="v">
                <p:oleObj spid="_x0000_s197354" name="公式" r:id="rId10" imgW="0" imgH="0" progId="Equation.3">
                  <p:embed/>
                </p:oleObj>
              </mc:Choice>
              <mc:Fallback>
                <p:oleObj name="公式" r:id="rId10" imgW="0" imgH="0" progId="Equation.3">
                  <p:embed/>
                  <p:pic>
                    <p:nvPicPr>
                      <p:cNvPr id="0" name="Picture 135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5650" y="4292600"/>
                        <a:ext cx="2292350"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353"/>
          <p:cNvGraphicFramePr>
            <a:graphicFrameLocks noChangeAspect="1"/>
          </p:cNvGraphicFramePr>
          <p:nvPr/>
        </p:nvGraphicFramePr>
        <p:xfrm>
          <a:off x="3419475" y="4365625"/>
          <a:ext cx="4699000" cy="358775"/>
        </p:xfrm>
        <a:graphic>
          <a:graphicData uri="http://schemas.openxmlformats.org/presentationml/2006/ole">
            <mc:AlternateContent xmlns:mc="http://schemas.openxmlformats.org/markup-compatibility/2006">
              <mc:Choice xmlns:v="urn:schemas-microsoft-com:vml" Requires="v">
                <p:oleObj spid="_x0000_s197355" name="公式" r:id="rId12" imgW="0" imgH="0" progId="Equation.3">
                  <p:embed/>
                </p:oleObj>
              </mc:Choice>
              <mc:Fallback>
                <p:oleObj name="公式" r:id="rId12" imgW="0" imgH="0" progId="Equation.3">
                  <p:embed/>
                  <p:pic>
                    <p:nvPicPr>
                      <p:cNvPr id="0" name="Picture 1353"/>
                      <p:cNvPicPr>
                        <a:picLocks noChangeAspect="1" noChangeArrowheads="1"/>
                      </p:cNvPicPr>
                      <p:nvPr/>
                    </p:nvPicPr>
                    <p:blipFill>
                      <a:blip/>
                      <a:srcRect/>
                      <a:stretch>
                        <a:fillRect/>
                      </a:stretch>
                    </p:blipFill>
                    <p:spPr bwMode="auto">
                      <a:xfrm>
                        <a:off x="3419475" y="4365625"/>
                        <a:ext cx="4699000"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内容占位符 2"/>
          <p:cNvSpPr txBox="1"/>
          <p:nvPr/>
        </p:nvSpPr>
        <p:spPr>
          <a:xfrm>
            <a:off x="755650" y="4868863"/>
            <a:ext cx="8229600" cy="4525962"/>
          </a:xfrm>
          <a:prstGeom prst="rect">
            <a:avLst/>
          </a:prstGeom>
        </p:spPr>
        <p:txBody>
          <a:bodyPr>
            <a:normAutofit/>
          </a:bodyPr>
          <a:lstStyle>
            <a:lvl1pPr marL="342900" indent="-342900" algn="l" defTabSz="914400" rtl="0" eaLnBrk="1" latinLnBrk="0" hangingPunct="1">
              <a:spcBef>
                <a:spcPct val="200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9pPr>
          </a:lstStyle>
          <a:p>
            <a:pPr marL="0" indent="0" fontAlgn="auto">
              <a:lnSpc>
                <a:spcPct val="130000"/>
              </a:lnSpc>
              <a:spcAft>
                <a:spcPts val="0"/>
              </a:spcAft>
              <a:buFont typeface="Wingdings" charset="2"/>
              <a:buNone/>
              <a:defRPr/>
            </a:pPr>
            <a:r>
              <a:rPr lang="zh-CN" altLang="en-US" sz="2400" b="1" dirty="0" smtClean="0">
                <a:solidFill>
                  <a:srgbClr val="C00000"/>
                </a:solidFill>
                <a:latin typeface="Times New Roman" pitchFamily="18" charset="0"/>
                <a:cs typeface="Times New Roman" pitchFamily="18" charset="0"/>
              </a:rPr>
              <a:t>注意：</a:t>
            </a:r>
            <a:r>
              <a:rPr lang="zh-CN" altLang="en-US" sz="2400" b="1" dirty="0" smtClean="0">
                <a:solidFill>
                  <a:srgbClr val="000000"/>
                </a:solidFill>
                <a:latin typeface="Times New Roman" pitchFamily="18" charset="0"/>
                <a:cs typeface="Times New Roman" pitchFamily="18" charset="0"/>
              </a:rPr>
              <a:t>混合理想气体中存在</a:t>
            </a:r>
            <a:endParaRPr lang="zh-CN" altLang="en-US" sz="2400" b="1" dirty="0" smtClean="0">
              <a:solidFill>
                <a:srgbClr val="000000"/>
              </a:solidFill>
              <a:latin typeface="Times New Roman" pitchFamily="18" charset="0"/>
              <a:cs typeface="Times New Roman" pitchFamily="18" charset="0"/>
            </a:endParaRPr>
          </a:p>
          <a:p>
            <a:pPr marL="0" indent="0" fontAlgn="auto">
              <a:lnSpc>
                <a:spcPct val="130000"/>
              </a:lnSpc>
              <a:spcAft>
                <a:spcPts val="0"/>
              </a:spcAft>
              <a:buFont typeface="Wingdings" charset="2"/>
              <a:buNone/>
              <a:defRPr/>
            </a:pPr>
            <a:endParaRPr lang="zh-CN" altLang="en-US" b="1" dirty="0" smtClean="0">
              <a:solidFill>
                <a:srgbClr val="000000"/>
              </a:solidFill>
              <a:latin typeface="Times New Roman" pitchFamily="18" charset="0"/>
              <a:cs typeface="Times New Roman" pitchFamily="18" charset="0"/>
            </a:endParaRPr>
          </a:p>
          <a:p>
            <a:pPr marL="0" indent="0" fontAlgn="auto">
              <a:lnSpc>
                <a:spcPct val="130000"/>
              </a:lnSpc>
              <a:spcAft>
                <a:spcPts val="0"/>
              </a:spcAft>
              <a:buFont typeface="Wingdings" charset="2"/>
              <a:buNone/>
              <a:defRPr/>
            </a:pPr>
            <a:endParaRPr lang="zh-CN" altLang="en-US" b="1" dirty="0" smtClean="0">
              <a:solidFill>
                <a:srgbClr val="000000"/>
              </a:solidFill>
              <a:latin typeface="Times New Roman" pitchFamily="18" charset="0"/>
              <a:cs typeface="Times New Roman" pitchFamily="18" charset="0"/>
            </a:endParaRPr>
          </a:p>
          <a:p>
            <a:pPr marL="0" indent="0" fontAlgn="auto">
              <a:lnSpc>
                <a:spcPct val="130000"/>
              </a:lnSpc>
              <a:spcAft>
                <a:spcPts val="0"/>
              </a:spcAft>
              <a:buFont typeface="Wingdings" charset="2"/>
              <a:buNone/>
              <a:defRPr/>
            </a:pPr>
            <a:endParaRPr lang="zh-CN" altLang="en-US" b="1" dirty="0" smtClean="0">
              <a:solidFill>
                <a:srgbClr val="000000"/>
              </a:solidFill>
              <a:latin typeface="Times New Roman" pitchFamily="18" charset="0"/>
              <a:cs typeface="Times New Roman" pitchFamily="18" charset="0"/>
            </a:endParaRPr>
          </a:p>
          <a:p>
            <a:pPr marL="0" indent="0" fontAlgn="auto">
              <a:lnSpc>
                <a:spcPct val="130000"/>
              </a:lnSpc>
              <a:spcAft>
                <a:spcPts val="0"/>
              </a:spcAft>
              <a:buFont typeface="Wingdings" charset="2"/>
              <a:buNone/>
              <a:defRPr/>
            </a:pPr>
            <a:endParaRPr lang="zh-CN" altLang="en-US" b="1" dirty="0" smtClean="0">
              <a:solidFill>
                <a:srgbClr val="000000"/>
              </a:solidFill>
              <a:latin typeface="Times New Roman" pitchFamily="18" charset="0"/>
              <a:cs typeface="Times New Roman" pitchFamily="18" charset="0"/>
            </a:endParaRPr>
          </a:p>
          <a:p>
            <a:pPr fontAlgn="auto">
              <a:spcAft>
                <a:spcPts val="0"/>
              </a:spcAft>
              <a:defRPr/>
            </a:pPr>
            <a:endParaRPr lang="zh-CN" altLang="en-US" dirty="0"/>
          </a:p>
        </p:txBody>
      </p:sp>
      <p:graphicFrame>
        <p:nvGraphicFramePr>
          <p:cNvPr id="6" name="Object 1354"/>
          <p:cNvGraphicFramePr>
            <a:graphicFrameLocks noChangeAspect="1"/>
          </p:cNvGraphicFramePr>
          <p:nvPr/>
        </p:nvGraphicFramePr>
        <p:xfrm>
          <a:off x="5003800" y="4878388"/>
          <a:ext cx="2244725" cy="595312"/>
        </p:xfrm>
        <a:graphic>
          <a:graphicData uri="http://schemas.openxmlformats.org/presentationml/2006/ole">
            <mc:AlternateContent xmlns:mc="http://schemas.openxmlformats.org/markup-compatibility/2006">
              <mc:Choice xmlns:v="urn:schemas-microsoft-com:vml" Requires="v">
                <p:oleObj spid="_x0000_s197356" name="公式" r:id="rId13" imgW="0" imgH="0" progId="Equation.3">
                  <p:embed/>
                </p:oleObj>
              </mc:Choice>
              <mc:Fallback>
                <p:oleObj name="公式" r:id="rId13" imgW="0" imgH="0" progId="Equation.3">
                  <p:embed/>
                  <p:pic>
                    <p:nvPicPr>
                      <p:cNvPr id="0" name="Picture 1354"/>
                      <p:cNvPicPr>
                        <a:picLocks noChangeAspect="1" noChangeArrowheads="1"/>
                      </p:cNvPicPr>
                      <p:nvPr/>
                    </p:nvPicPr>
                    <p:blipFill>
                      <a:blip/>
                      <a:srcRect/>
                      <a:stretch>
                        <a:fillRect/>
                      </a:stretch>
                    </p:blipFill>
                    <p:spPr bwMode="auto">
                      <a:xfrm>
                        <a:off x="5003800" y="4878388"/>
                        <a:ext cx="2244725" cy="595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355"/>
          <p:cNvGraphicFramePr>
            <a:graphicFrameLocks noChangeAspect="1"/>
          </p:cNvGraphicFramePr>
          <p:nvPr/>
        </p:nvGraphicFramePr>
        <p:xfrm>
          <a:off x="1187450" y="5589588"/>
          <a:ext cx="2255838" cy="520700"/>
        </p:xfrm>
        <a:graphic>
          <a:graphicData uri="http://schemas.openxmlformats.org/presentationml/2006/ole">
            <mc:AlternateContent xmlns:mc="http://schemas.openxmlformats.org/markup-compatibility/2006">
              <mc:Choice xmlns:v="urn:schemas-microsoft-com:vml" Requires="v">
                <p:oleObj spid="_x0000_s197357" name="公式" r:id="rId14" imgW="0" imgH="0" progId="Equation.3">
                  <p:embed/>
                </p:oleObj>
              </mc:Choice>
              <mc:Fallback>
                <p:oleObj name="公式" r:id="rId14" imgW="0" imgH="0" progId="Equation.3">
                  <p:embed/>
                  <p:pic>
                    <p:nvPicPr>
                      <p:cNvPr id="0" name="Picture 135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87450" y="5589588"/>
                        <a:ext cx="2255838"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0-#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0-#ppt_w/2"/>
                                          </p:val>
                                        </p:tav>
                                        <p:tav tm="100000">
                                          <p:val>
                                            <p:strVal val="#ppt_x"/>
                                          </p:val>
                                        </p:tav>
                                      </p:tavLst>
                                    </p:anim>
                                    <p:anim calcmode="lin" valueType="num">
                                      <p:cBhvr additive="base">
                                        <p:cTn id="4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additive="base">
                                        <p:cTn id="49" dur="500" fill="hold"/>
                                        <p:tgtEl>
                                          <p:spTgt spid="6"/>
                                        </p:tgtEl>
                                        <p:attrNameLst>
                                          <p:attrName>ppt_x</p:attrName>
                                        </p:attrNameLst>
                                      </p:cBhvr>
                                      <p:tavLst>
                                        <p:tav tm="0">
                                          <p:val>
                                            <p:strVal val="0-#ppt_w/2"/>
                                          </p:val>
                                        </p:tav>
                                        <p:tav tm="100000">
                                          <p:val>
                                            <p:strVal val="#ppt_x"/>
                                          </p:val>
                                        </p:tav>
                                      </p:tavLst>
                                    </p:anim>
                                    <p:anim calcmode="lin" valueType="num">
                                      <p:cBhvr additive="base">
                                        <p:cTn id="5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additive="base">
                                        <p:cTn id="55" dur="500" fill="hold"/>
                                        <p:tgtEl>
                                          <p:spTgt spid="7"/>
                                        </p:tgtEl>
                                        <p:attrNameLst>
                                          <p:attrName>ppt_x</p:attrName>
                                        </p:attrNameLst>
                                      </p:cBhvr>
                                      <p:tavLst>
                                        <p:tav tm="0">
                                          <p:val>
                                            <p:strVal val="#ppt_x"/>
                                          </p:val>
                                        </p:tav>
                                        <p:tav tm="100000">
                                          <p:val>
                                            <p:strVal val="#ppt_x"/>
                                          </p:val>
                                        </p:tav>
                                      </p:tavLst>
                                    </p:anim>
                                    <p:anim calcmode="lin" valueType="num">
                                      <p:cBhvr additive="base">
                                        <p:cTn id="5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21494" y="1052736"/>
            <a:ext cx="8229600" cy="4525962"/>
          </a:xfrm>
        </p:spPr>
        <p:txBody>
          <a:bodyPr rtlCol="0">
            <a:normAutofit/>
          </a:bodyPr>
          <a:lstStyle/>
          <a:p>
            <a:pPr marL="0" indent="0" eaLnBrk="1" fontAlgn="auto" hangingPunct="1">
              <a:lnSpc>
                <a:spcPct val="140000"/>
              </a:lnSpc>
              <a:spcAft>
                <a:spcPts val="0"/>
              </a:spcAft>
              <a:buFont typeface="Wingdings" charset="2"/>
              <a:buNone/>
              <a:defRPr/>
            </a:pPr>
            <a:r>
              <a:rPr lang="zh-CN" altLang="en-US" sz="2000" b="1" dirty="0">
                <a:solidFill>
                  <a:srgbClr val="000000"/>
                </a:solidFill>
                <a:latin typeface="宋体" charset="-122"/>
                <a:cs typeface="Times New Roman" pitchFamily="18" charset="0"/>
              </a:rPr>
              <a:t>例</a:t>
            </a:r>
            <a:r>
              <a:rPr lang="en-US" altLang="zh-CN" sz="2000" b="1" dirty="0">
                <a:solidFill>
                  <a:srgbClr val="000000"/>
                </a:solidFill>
                <a:latin typeface="宋体" charset="-122"/>
                <a:cs typeface="Times New Roman" pitchFamily="18" charset="0"/>
              </a:rPr>
              <a:t>: </a:t>
            </a:r>
            <a:r>
              <a:rPr lang="en-US" altLang="zh-CN" sz="2000" b="1" dirty="0">
                <a:latin typeface="宋体" charset="-122"/>
              </a:rPr>
              <a:t>1mol、298K、1013.25kPa</a:t>
            </a:r>
            <a:r>
              <a:rPr lang="zh-CN" altLang="en-US" sz="2000" b="1" dirty="0">
                <a:latin typeface="宋体" charset="-122"/>
              </a:rPr>
              <a:t>理想气体，用348</a:t>
            </a:r>
            <a:r>
              <a:rPr lang="en-US" altLang="zh-CN" sz="2000" b="1" dirty="0">
                <a:latin typeface="宋体" charset="-122"/>
              </a:rPr>
              <a:t>K</a:t>
            </a:r>
            <a:r>
              <a:rPr lang="zh-CN" altLang="en-US" sz="2000" b="1" dirty="0">
                <a:latin typeface="宋体" charset="-122"/>
              </a:rPr>
              <a:t>的恒温热源，在506.625</a:t>
            </a:r>
            <a:r>
              <a:rPr lang="en-US" altLang="zh-CN" sz="2000" b="1" dirty="0" err="1">
                <a:latin typeface="宋体" charset="-122"/>
              </a:rPr>
              <a:t>kPa</a:t>
            </a:r>
            <a:r>
              <a:rPr lang="zh-CN" altLang="en-US" sz="2000" b="1" dirty="0">
                <a:latin typeface="宋体" charset="-122"/>
              </a:rPr>
              <a:t>恒定外压下加热至与外界平衡</a:t>
            </a:r>
            <a:r>
              <a:rPr lang="en-US" altLang="zh-CN" sz="2000" b="1" dirty="0">
                <a:latin typeface="宋体" charset="-122"/>
              </a:rPr>
              <a:t>,</a:t>
            </a:r>
            <a:r>
              <a:rPr lang="zh-CN" altLang="en-US" sz="2000" b="1" dirty="0">
                <a:latin typeface="宋体" charset="-122"/>
              </a:rPr>
              <a:t>判断该过程是否可以进行。</a:t>
            </a:r>
            <a:endParaRPr lang="zh-CN" altLang="en-US" sz="2000" b="1" dirty="0">
              <a:latin typeface="宋体" charset="-122"/>
            </a:endParaRPr>
          </a:p>
          <a:p>
            <a:pPr marL="0" indent="0" eaLnBrk="1" fontAlgn="auto" hangingPunct="1">
              <a:lnSpc>
                <a:spcPct val="140000"/>
              </a:lnSpc>
              <a:spcAft>
                <a:spcPts val="0"/>
              </a:spcAft>
              <a:buFont typeface="Wingdings" charset="2"/>
              <a:buNone/>
              <a:defRPr/>
            </a:pPr>
            <a:r>
              <a:rPr lang="zh-CN" altLang="en-US" sz="2000" b="1" dirty="0">
                <a:latin typeface="宋体" charset="-122"/>
              </a:rPr>
              <a:t>求</a:t>
            </a:r>
            <a:r>
              <a:rPr lang="zh-CN" altLang="en-US" sz="2000" b="1" dirty="0">
                <a:latin typeface="宋体" charset="-122"/>
                <a:sym typeface="Symbol" pitchFamily="18" charset="2"/>
              </a:rPr>
              <a:t></a:t>
            </a:r>
            <a:r>
              <a:rPr lang="en-US" altLang="zh-CN" sz="2000" b="1" dirty="0">
                <a:latin typeface="宋体" charset="-122"/>
                <a:sym typeface="Symbol" pitchFamily="18" charset="2"/>
              </a:rPr>
              <a:t>S</a:t>
            </a:r>
            <a:r>
              <a:rPr lang="en-US" altLang="zh-CN" sz="2000" b="1" dirty="0">
                <a:latin typeface="宋体" charset="-122"/>
              </a:rPr>
              <a:t>、 </a:t>
            </a:r>
            <a:r>
              <a:rPr lang="en-US" altLang="zh-CN" sz="2000" b="1" dirty="0">
                <a:latin typeface="宋体" charset="-122"/>
                <a:sym typeface="Symbol" pitchFamily="18" charset="2"/>
              </a:rPr>
              <a:t>S(</a:t>
            </a:r>
            <a:r>
              <a:rPr lang="zh-CN" altLang="zh-CN" sz="2000" b="1" dirty="0">
                <a:latin typeface="宋体" charset="-122"/>
                <a:sym typeface="Symbol" pitchFamily="18" charset="2"/>
              </a:rPr>
              <a:t>环</a:t>
            </a:r>
            <a:r>
              <a:rPr lang="zh-CN" altLang="en-US" sz="2000" b="1" dirty="0">
                <a:latin typeface="宋体" charset="-122"/>
                <a:sym typeface="Symbol" pitchFamily="18" charset="2"/>
              </a:rPr>
              <a:t>)、</a:t>
            </a:r>
            <a:r>
              <a:rPr lang="en-US" altLang="zh-CN" sz="2000" b="1" dirty="0">
                <a:latin typeface="宋体" charset="-122"/>
                <a:sym typeface="Symbol" pitchFamily="18" charset="2"/>
              </a:rPr>
              <a:t>S(</a:t>
            </a:r>
            <a:r>
              <a:rPr lang="zh-CN" altLang="zh-CN" sz="2000" b="1" dirty="0">
                <a:latin typeface="宋体" charset="-122"/>
                <a:sym typeface="Symbol" pitchFamily="18" charset="2"/>
              </a:rPr>
              <a:t>隔</a:t>
            </a:r>
            <a:r>
              <a:rPr lang="zh-CN" altLang="en-US" sz="2000" b="1" dirty="0">
                <a:latin typeface="宋体" charset="-122"/>
                <a:sym typeface="Symbol" pitchFamily="18" charset="2"/>
              </a:rPr>
              <a:t>)。 </a:t>
            </a:r>
            <a:r>
              <a:rPr lang="zh-CN" altLang="en-US" sz="2000" b="1" dirty="0" smtClean="0">
                <a:latin typeface="宋体" charset="-122"/>
                <a:sym typeface="Symbol" pitchFamily="18" charset="2"/>
              </a:rPr>
              <a:t>(已知</a:t>
            </a:r>
            <a:r>
              <a:rPr lang="en-US" altLang="zh-CN" sz="2000" b="1" dirty="0" smtClean="0">
                <a:latin typeface="宋体" charset="-122"/>
                <a:sym typeface="Symbol" pitchFamily="18" charset="2"/>
              </a:rPr>
              <a:t>C</a:t>
            </a:r>
            <a:r>
              <a:rPr lang="zh-CN" altLang="en-US" sz="2000" b="1" dirty="0" smtClean="0">
                <a:latin typeface="宋体" charset="-122"/>
                <a:sym typeface="Symbol" pitchFamily="18" charset="2"/>
              </a:rPr>
              <a:t> </a:t>
            </a:r>
            <a:r>
              <a:rPr lang="en-US" altLang="zh-CN" sz="2000" b="1" baseline="-25000" dirty="0" err="1">
                <a:latin typeface="宋体" charset="-122"/>
              </a:rPr>
              <a:t>V,m</a:t>
            </a:r>
            <a:r>
              <a:rPr lang="en-US" altLang="zh-CN" sz="2000" b="1" dirty="0">
                <a:latin typeface="宋体" charset="-122"/>
                <a:sym typeface="Symbol" pitchFamily="18" charset="2"/>
              </a:rPr>
              <a:t>=20.79Jmol</a:t>
            </a:r>
            <a:r>
              <a:rPr lang="en-US" altLang="zh-CN" sz="2000" b="1" baseline="30000" dirty="0">
                <a:latin typeface="宋体" charset="-122"/>
                <a:sym typeface="Symbol" pitchFamily="18" charset="2"/>
              </a:rPr>
              <a:t>-1</a:t>
            </a:r>
            <a:r>
              <a:rPr lang="en-US" altLang="zh-CN" sz="2000" b="1" dirty="0">
                <a:latin typeface="宋体" charset="-122"/>
                <a:sym typeface="Symbol" pitchFamily="18" charset="2"/>
              </a:rPr>
              <a:t>K</a:t>
            </a:r>
            <a:r>
              <a:rPr lang="en-US" altLang="zh-CN" sz="2000" b="1" baseline="30000" dirty="0">
                <a:latin typeface="宋体" charset="-122"/>
                <a:sym typeface="Symbol" pitchFamily="18" charset="2"/>
              </a:rPr>
              <a:t>-1</a:t>
            </a:r>
            <a:r>
              <a:rPr lang="en-US" altLang="zh-CN" sz="2000" b="1" dirty="0">
                <a:latin typeface="宋体" charset="-122"/>
                <a:sym typeface="Symbol" pitchFamily="18" charset="2"/>
              </a:rPr>
              <a:t>) </a:t>
            </a:r>
            <a:endParaRPr lang="zh-CN" altLang="en-US" sz="2000" b="1" dirty="0">
              <a:latin typeface="宋体" charset="-122"/>
              <a:sym typeface="Symbol" pitchFamily="18" charset="2"/>
            </a:endParaRPr>
          </a:p>
          <a:p>
            <a:pPr eaLnBrk="1" fontAlgn="auto" hangingPunct="1">
              <a:spcAft>
                <a:spcPts val="0"/>
              </a:spcAft>
              <a:buFont typeface="Arial" charset="0"/>
              <a:buChar char="•"/>
              <a:defRPr/>
            </a:pPr>
            <a:endParaRPr lang="zh-CN" altLang="en-US" dirty="0"/>
          </a:p>
        </p:txBody>
      </p:sp>
      <p:grpSp>
        <p:nvGrpSpPr>
          <p:cNvPr id="58552" name="Group 9"/>
          <p:cNvGrpSpPr/>
          <p:nvPr/>
        </p:nvGrpSpPr>
        <p:grpSpPr bwMode="auto">
          <a:xfrm>
            <a:off x="561412" y="2492896"/>
            <a:ext cx="8291512" cy="1524000"/>
            <a:chOff x="288" y="2019"/>
            <a:chExt cx="5223" cy="960"/>
          </a:xfrm>
        </p:grpSpPr>
        <p:sp>
          <p:nvSpPr>
            <p:cNvPr id="58554" name="Rectangle 5"/>
            <p:cNvSpPr>
              <a:spLocks noChangeArrowheads="1"/>
            </p:cNvSpPr>
            <p:nvPr/>
          </p:nvSpPr>
          <p:spPr bwMode="auto">
            <a:xfrm>
              <a:off x="288" y="2019"/>
              <a:ext cx="5223" cy="960"/>
            </a:xfrm>
            <a:prstGeom prst="rect">
              <a:avLst/>
            </a:prstGeom>
            <a:noFill/>
            <a:ln w="9525">
              <a:noFill/>
              <a:miter lim="800000"/>
            </a:ln>
          </p:spPr>
          <p:txBody>
            <a:bodyPr/>
            <a:lstStyle/>
            <a:p>
              <a:pPr marL="342900" indent="-342900">
                <a:buClr>
                  <a:srgbClr val="CCFF33"/>
                </a:buClr>
                <a:buSzPct val="70000"/>
                <a:buFont typeface="Wingdings" charset="2"/>
                <a:buNone/>
              </a:pPr>
              <a:r>
                <a:rPr kumimoji="1" lang="zh-CN" altLang="en-US" sz="2800" b="1" dirty="0">
                  <a:solidFill>
                    <a:srgbClr val="0000FF"/>
                  </a:solidFill>
                  <a:latin typeface="宋体" charset="-122"/>
                  <a:sym typeface="Symbol" pitchFamily="18" charset="2"/>
                </a:rPr>
                <a:t>   </a:t>
              </a:r>
              <a:r>
                <a:rPr kumimoji="1" lang="en-US" altLang="zh-CN" sz="2800" b="1" dirty="0">
                  <a:solidFill>
                    <a:srgbClr val="0000FF"/>
                  </a:solidFill>
                  <a:latin typeface="宋体" charset="-122"/>
                  <a:sym typeface="Symbol" pitchFamily="18" charset="2"/>
                </a:rPr>
                <a:t>T</a:t>
              </a:r>
              <a:r>
                <a:rPr kumimoji="1" lang="en-US" altLang="zh-CN" sz="2800" b="1" baseline="-25000" dirty="0">
                  <a:solidFill>
                    <a:srgbClr val="0000FF"/>
                  </a:solidFill>
                  <a:latin typeface="宋体" charset="-122"/>
                  <a:sym typeface="Symbol" pitchFamily="18" charset="2"/>
                </a:rPr>
                <a:t>1</a:t>
              </a:r>
              <a:r>
                <a:rPr kumimoji="1" lang="en-US" altLang="zh-CN" sz="2800" b="1" dirty="0">
                  <a:solidFill>
                    <a:srgbClr val="0000FF"/>
                  </a:solidFill>
                  <a:latin typeface="宋体" charset="-122"/>
                  <a:sym typeface="Symbol" pitchFamily="18" charset="2"/>
                </a:rPr>
                <a:t>=298K    P(</a:t>
              </a:r>
              <a:r>
                <a:rPr kumimoji="1" lang="zh-CN" altLang="zh-CN" sz="2800" b="1" dirty="0">
                  <a:solidFill>
                    <a:srgbClr val="0000FF"/>
                  </a:solidFill>
                  <a:latin typeface="宋体" charset="-122"/>
                  <a:sym typeface="Symbol" pitchFamily="18" charset="2"/>
                </a:rPr>
                <a:t>环</a:t>
              </a:r>
              <a:r>
                <a:rPr kumimoji="1" lang="zh-CN" altLang="en-US" sz="2800" b="1" dirty="0">
                  <a:solidFill>
                    <a:srgbClr val="0000FF"/>
                  </a:solidFill>
                  <a:latin typeface="宋体" charset="-122"/>
                  <a:sym typeface="Symbol" pitchFamily="18" charset="2"/>
                </a:rPr>
                <a:t>)= 506.625</a:t>
              </a:r>
              <a:r>
                <a:rPr kumimoji="1" lang="en-US" altLang="zh-CN" sz="2800" b="1" dirty="0" err="1">
                  <a:solidFill>
                    <a:srgbClr val="0000FF"/>
                  </a:solidFill>
                  <a:latin typeface="宋体" charset="-122"/>
                  <a:sym typeface="Symbol" pitchFamily="18" charset="2"/>
                </a:rPr>
                <a:t>kPa</a:t>
              </a:r>
              <a:r>
                <a:rPr kumimoji="1" lang="en-US" altLang="zh-CN" sz="2800" b="1" dirty="0">
                  <a:solidFill>
                    <a:srgbClr val="0000FF"/>
                  </a:solidFill>
                  <a:latin typeface="宋体" charset="-122"/>
                  <a:sym typeface="Symbol" pitchFamily="18" charset="2"/>
                </a:rPr>
                <a:t>  T</a:t>
              </a:r>
              <a:r>
                <a:rPr kumimoji="1" lang="en-US" altLang="zh-CN" sz="2800" b="1" baseline="-25000" dirty="0">
                  <a:solidFill>
                    <a:srgbClr val="0000FF"/>
                  </a:solidFill>
                  <a:latin typeface="宋体" charset="-122"/>
                  <a:sym typeface="Symbol" pitchFamily="18" charset="2"/>
                </a:rPr>
                <a:t>2</a:t>
              </a:r>
              <a:r>
                <a:rPr kumimoji="1" lang="en-US" altLang="zh-CN" sz="2800" b="1" dirty="0">
                  <a:solidFill>
                    <a:srgbClr val="0000FF"/>
                  </a:solidFill>
                  <a:latin typeface="宋体" charset="-122"/>
                  <a:sym typeface="Symbol" pitchFamily="18" charset="2"/>
                </a:rPr>
                <a:t>=348K</a:t>
              </a:r>
              <a:endParaRPr kumimoji="1" lang="en-US" altLang="zh-CN" sz="2800" b="1" dirty="0">
                <a:solidFill>
                  <a:srgbClr val="0000FF"/>
                </a:solidFill>
                <a:latin typeface="宋体" charset="-122"/>
                <a:sym typeface="Symbol" pitchFamily="18" charset="2"/>
              </a:endParaRPr>
            </a:p>
            <a:p>
              <a:pPr marL="342900" indent="-342900">
                <a:buClr>
                  <a:srgbClr val="CCFF33"/>
                </a:buClr>
                <a:buSzPct val="70000"/>
                <a:buFont typeface="Wingdings" charset="2"/>
                <a:buNone/>
              </a:pPr>
              <a:r>
                <a:rPr kumimoji="1" lang="en-US" altLang="zh-CN" sz="2800" b="1" dirty="0">
                  <a:solidFill>
                    <a:srgbClr val="0000FF"/>
                  </a:solidFill>
                  <a:latin typeface="宋体" charset="-122"/>
                  <a:sym typeface="Symbol" pitchFamily="18" charset="2"/>
                </a:rPr>
                <a:t>P</a:t>
              </a:r>
              <a:r>
                <a:rPr kumimoji="1" lang="en-US" altLang="zh-CN" sz="2800" b="1" baseline="-25000" dirty="0">
                  <a:solidFill>
                    <a:srgbClr val="0000FF"/>
                  </a:solidFill>
                  <a:latin typeface="宋体" charset="-122"/>
                  <a:sym typeface="Symbol" pitchFamily="18" charset="2"/>
                </a:rPr>
                <a:t>1</a:t>
              </a:r>
              <a:r>
                <a:rPr kumimoji="1" lang="en-US" altLang="zh-CN" sz="2800" b="1" dirty="0">
                  <a:solidFill>
                    <a:srgbClr val="0000FF"/>
                  </a:solidFill>
                  <a:latin typeface="宋体" charset="-122"/>
                  <a:sym typeface="Symbol" pitchFamily="18" charset="2"/>
                </a:rPr>
                <a:t>=1013.25kPa    T(</a:t>
              </a:r>
              <a:r>
                <a:rPr kumimoji="1" lang="zh-CN" altLang="zh-CN" sz="2800" b="1" dirty="0">
                  <a:solidFill>
                    <a:srgbClr val="0000FF"/>
                  </a:solidFill>
                  <a:latin typeface="宋体" charset="-122"/>
                  <a:sym typeface="Symbol" pitchFamily="18" charset="2"/>
                </a:rPr>
                <a:t>环</a:t>
              </a:r>
              <a:r>
                <a:rPr kumimoji="1" lang="zh-CN" altLang="en-US" sz="2800" b="1" dirty="0">
                  <a:solidFill>
                    <a:srgbClr val="0000FF"/>
                  </a:solidFill>
                  <a:latin typeface="宋体" charset="-122"/>
                  <a:sym typeface="Symbol" pitchFamily="18" charset="2"/>
                </a:rPr>
                <a:t>)=348</a:t>
              </a:r>
              <a:r>
                <a:rPr kumimoji="1" lang="en-US" altLang="zh-CN" sz="2800" b="1" dirty="0">
                  <a:solidFill>
                    <a:srgbClr val="0000FF"/>
                  </a:solidFill>
                  <a:latin typeface="宋体" charset="-122"/>
                  <a:sym typeface="Symbol" pitchFamily="18" charset="2"/>
                </a:rPr>
                <a:t>K     P</a:t>
              </a:r>
              <a:r>
                <a:rPr kumimoji="1" lang="en-US" altLang="zh-CN" sz="2800" b="1" baseline="-25000" dirty="0">
                  <a:solidFill>
                    <a:srgbClr val="0000FF"/>
                  </a:solidFill>
                  <a:latin typeface="宋体" charset="-122"/>
                  <a:sym typeface="Symbol" pitchFamily="18" charset="2"/>
                </a:rPr>
                <a:t>2</a:t>
              </a:r>
              <a:r>
                <a:rPr kumimoji="1" lang="en-US" altLang="zh-CN" sz="2800" b="1" dirty="0">
                  <a:solidFill>
                    <a:srgbClr val="0000FF"/>
                  </a:solidFill>
                  <a:latin typeface="宋体" charset="-122"/>
                  <a:sym typeface="Symbol" pitchFamily="18" charset="2"/>
                </a:rPr>
                <a:t>=506.625kPa</a:t>
              </a:r>
              <a:endParaRPr kumimoji="1" lang="en-US" altLang="zh-CN" sz="2800" b="1" dirty="0">
                <a:solidFill>
                  <a:srgbClr val="0000FF"/>
                </a:solidFill>
                <a:latin typeface="宋体" charset="-122"/>
                <a:sym typeface="Symbol" pitchFamily="18" charset="2"/>
              </a:endParaRPr>
            </a:p>
            <a:p>
              <a:pPr marL="342900" indent="-342900">
                <a:buClr>
                  <a:srgbClr val="CCFF33"/>
                </a:buClr>
                <a:buSzPct val="70000"/>
                <a:buFont typeface="Wingdings" charset="2"/>
                <a:buNone/>
              </a:pPr>
              <a:r>
                <a:rPr kumimoji="1" lang="en-US" altLang="zh-CN" sz="2800" b="1" dirty="0">
                  <a:solidFill>
                    <a:srgbClr val="0000FF"/>
                  </a:solidFill>
                  <a:latin typeface="宋体" charset="-122"/>
                  <a:sym typeface="Symbol" pitchFamily="18" charset="2"/>
                </a:rPr>
                <a:t>   n=1mol                        n=1mol</a:t>
              </a:r>
              <a:endParaRPr kumimoji="1" lang="en-US" altLang="zh-CN" sz="2800" b="1" dirty="0">
                <a:solidFill>
                  <a:srgbClr val="0000FF"/>
                </a:solidFill>
                <a:latin typeface="宋体" charset="-122"/>
                <a:sym typeface="Symbol" pitchFamily="18" charset="2"/>
              </a:endParaRPr>
            </a:p>
          </p:txBody>
        </p:sp>
        <p:sp>
          <p:nvSpPr>
            <p:cNvPr id="58555" name="Rectangle 6"/>
            <p:cNvSpPr>
              <a:spLocks noChangeArrowheads="1"/>
            </p:cNvSpPr>
            <p:nvPr/>
          </p:nvSpPr>
          <p:spPr bwMode="auto">
            <a:xfrm>
              <a:off x="338" y="2019"/>
              <a:ext cx="1453" cy="867"/>
            </a:xfrm>
            <a:prstGeom prst="rect">
              <a:avLst/>
            </a:prstGeom>
            <a:noFill/>
            <a:ln w="9525">
              <a:solidFill>
                <a:srgbClr val="0000FF"/>
              </a:solidFill>
              <a:miter lim="800000"/>
            </a:ln>
          </p:spPr>
          <p:txBody>
            <a:bodyPr wrap="none" anchor="ctr"/>
            <a:lstStyle/>
            <a:p>
              <a:endParaRPr kumimoji="1" lang="zh-CN" altLang="en-US" sz="2800" b="1">
                <a:solidFill>
                  <a:srgbClr val="0000FF"/>
                </a:solidFill>
                <a:latin typeface="华文行楷" pitchFamily="2" charset="-122"/>
                <a:ea typeface="华文行楷" pitchFamily="2" charset="-122"/>
                <a:cs typeface="华文行楷" pitchFamily="2" charset="-122"/>
                <a:sym typeface="Symbol" pitchFamily="18" charset="2"/>
              </a:endParaRPr>
            </a:p>
          </p:txBody>
        </p:sp>
        <p:sp>
          <p:nvSpPr>
            <p:cNvPr id="58556" name="Rectangle 7"/>
            <p:cNvSpPr>
              <a:spLocks noChangeArrowheads="1"/>
            </p:cNvSpPr>
            <p:nvPr/>
          </p:nvSpPr>
          <p:spPr bwMode="auto">
            <a:xfrm>
              <a:off x="3897" y="2019"/>
              <a:ext cx="1481" cy="867"/>
            </a:xfrm>
            <a:prstGeom prst="rect">
              <a:avLst/>
            </a:prstGeom>
            <a:noFill/>
            <a:ln w="9525">
              <a:solidFill>
                <a:srgbClr val="0000FF"/>
              </a:solidFill>
              <a:miter lim="800000"/>
            </a:ln>
          </p:spPr>
          <p:txBody>
            <a:bodyPr wrap="none" anchor="ctr"/>
            <a:lstStyle/>
            <a:p>
              <a:endParaRPr kumimoji="1" lang="zh-CN" altLang="en-US" sz="2800" b="1">
                <a:solidFill>
                  <a:srgbClr val="0000FF"/>
                </a:solidFill>
                <a:latin typeface="华文行楷" pitchFamily="2" charset="-122"/>
                <a:ea typeface="华文行楷" pitchFamily="2" charset="-122"/>
                <a:cs typeface="华文行楷" pitchFamily="2" charset="-122"/>
                <a:sym typeface="Symbol" pitchFamily="18" charset="2"/>
              </a:endParaRPr>
            </a:p>
          </p:txBody>
        </p:sp>
        <p:sp>
          <p:nvSpPr>
            <p:cNvPr id="58557" name="Line 8"/>
            <p:cNvSpPr>
              <a:spLocks noChangeShapeType="1"/>
            </p:cNvSpPr>
            <p:nvPr/>
          </p:nvSpPr>
          <p:spPr bwMode="auto">
            <a:xfrm>
              <a:off x="1791" y="2355"/>
              <a:ext cx="2106" cy="0"/>
            </a:xfrm>
            <a:prstGeom prst="line">
              <a:avLst/>
            </a:prstGeom>
            <a:noFill/>
            <a:ln w="9525">
              <a:solidFill>
                <a:srgbClr val="0000FF"/>
              </a:solidFill>
              <a:round/>
              <a:tailEnd type="triangle" w="med" len="med"/>
            </a:ln>
          </p:spPr>
          <p:txBody>
            <a:bodyPr wrap="none" anchor="ctr"/>
            <a:lstStyle/>
            <a:p>
              <a:endParaRPr lang="zh-CN" altLang="en-US"/>
            </a:p>
          </p:txBody>
        </p:sp>
      </p:grpSp>
      <p:sp>
        <p:nvSpPr>
          <p:cNvPr id="10" name="Rectangle 9"/>
          <p:cNvSpPr>
            <a:spLocks noChangeArrowheads="1"/>
          </p:cNvSpPr>
          <p:nvPr/>
        </p:nvSpPr>
        <p:spPr bwMode="auto">
          <a:xfrm>
            <a:off x="1259632" y="4184650"/>
            <a:ext cx="5410200" cy="457200"/>
          </a:xfrm>
          <a:prstGeom prst="rect">
            <a:avLst/>
          </a:prstGeom>
          <a:noFill/>
          <a:ln w="9525">
            <a:noFill/>
            <a:miter lim="800000"/>
          </a:ln>
        </p:spPr>
        <p:txBody>
          <a:bodyPr/>
          <a:lstStyle/>
          <a:p>
            <a:pPr marL="342900" indent="-342900">
              <a:spcBef>
                <a:spcPct val="20000"/>
              </a:spcBef>
              <a:buClr>
                <a:srgbClr val="CCFF33"/>
              </a:buClr>
              <a:buSzPct val="70000"/>
              <a:buFont typeface="Wingdings" charset="2"/>
              <a:buNone/>
            </a:pPr>
            <a:r>
              <a:rPr kumimoji="1" lang="zh-CN" altLang="en-US" sz="2800" b="1" dirty="0">
                <a:latin typeface="楷体_GB2312" pitchFamily="49" charset="-122"/>
                <a:ea typeface="楷体_GB2312" pitchFamily="49" charset="-122"/>
                <a:sym typeface="Symbol" pitchFamily="18" charset="2"/>
              </a:rPr>
              <a:t></a:t>
            </a:r>
            <a:r>
              <a:rPr kumimoji="1" lang="en-US" altLang="zh-CN" sz="2800" b="1" dirty="0">
                <a:latin typeface="楷体_GB2312" pitchFamily="49" charset="-122"/>
                <a:ea typeface="楷体_GB2312" pitchFamily="49" charset="-122"/>
                <a:sym typeface="Symbol" pitchFamily="18" charset="2"/>
              </a:rPr>
              <a:t>S</a:t>
            </a:r>
            <a:r>
              <a:rPr kumimoji="1" lang="en-US" altLang="zh-CN" sz="2800" b="1" dirty="0">
                <a:latin typeface="宋体" charset="-122"/>
                <a:sym typeface="Symbol" pitchFamily="18" charset="2"/>
              </a:rPr>
              <a:t>=</a:t>
            </a:r>
            <a:r>
              <a:rPr kumimoji="1" lang="en-US" altLang="zh-CN" sz="2800" b="1" dirty="0" err="1">
                <a:latin typeface="宋体" charset="-122"/>
                <a:sym typeface="Symbol" pitchFamily="18" charset="2"/>
              </a:rPr>
              <a:t>nC</a:t>
            </a:r>
            <a:r>
              <a:rPr kumimoji="1" lang="en-US" altLang="zh-CN" sz="2800" b="1" baseline="-25000" dirty="0" err="1">
                <a:latin typeface="宋体" charset="-122"/>
                <a:sym typeface="Symbol" pitchFamily="18" charset="2"/>
              </a:rPr>
              <a:t>V,m</a:t>
            </a:r>
            <a:r>
              <a:rPr kumimoji="1" lang="en-US" altLang="zh-CN" sz="2800" b="1" dirty="0" err="1">
                <a:latin typeface="宋体" charset="-122"/>
                <a:sym typeface="Symbol" pitchFamily="18" charset="2"/>
              </a:rPr>
              <a:t>ln</a:t>
            </a:r>
            <a:r>
              <a:rPr kumimoji="1" lang="en-US" altLang="zh-CN" sz="2800" b="1" dirty="0">
                <a:latin typeface="宋体" charset="-122"/>
                <a:sym typeface="Symbol" pitchFamily="18" charset="2"/>
              </a:rPr>
              <a:t>(T</a:t>
            </a:r>
            <a:r>
              <a:rPr kumimoji="1" lang="en-US" altLang="zh-CN" sz="2800" b="1" baseline="-25000" dirty="0">
                <a:latin typeface="宋体" charset="-122"/>
                <a:sym typeface="Symbol" pitchFamily="18" charset="2"/>
              </a:rPr>
              <a:t>2</a:t>
            </a:r>
            <a:r>
              <a:rPr kumimoji="1" lang="en-US" altLang="zh-CN" sz="2800" b="1" dirty="0">
                <a:latin typeface="宋体" charset="-122"/>
                <a:sym typeface="Symbol" pitchFamily="18" charset="2"/>
              </a:rPr>
              <a:t>/T</a:t>
            </a:r>
            <a:r>
              <a:rPr kumimoji="1" lang="en-US" altLang="zh-CN" sz="2800" b="1" baseline="-25000" dirty="0">
                <a:latin typeface="宋体" charset="-122"/>
                <a:sym typeface="Symbol" pitchFamily="18" charset="2"/>
              </a:rPr>
              <a:t>1</a:t>
            </a:r>
            <a:r>
              <a:rPr kumimoji="1" lang="en-US" altLang="zh-CN" sz="2800" b="1" dirty="0">
                <a:latin typeface="宋体" charset="-122"/>
                <a:sym typeface="Symbol" pitchFamily="18" charset="2"/>
              </a:rPr>
              <a:t>)+</a:t>
            </a:r>
            <a:r>
              <a:rPr kumimoji="1" lang="en-US" altLang="zh-CN" sz="2800" b="1" dirty="0" err="1">
                <a:latin typeface="宋体" charset="-122"/>
                <a:sym typeface="Symbol" pitchFamily="18" charset="2"/>
              </a:rPr>
              <a:t>nRln</a:t>
            </a:r>
            <a:r>
              <a:rPr kumimoji="1" lang="en-US" altLang="zh-CN" sz="2800" b="1" dirty="0">
                <a:latin typeface="宋体" charset="-122"/>
                <a:sym typeface="Symbol" pitchFamily="18" charset="2"/>
              </a:rPr>
              <a:t>(V</a:t>
            </a:r>
            <a:r>
              <a:rPr kumimoji="1" lang="en-US" altLang="zh-CN" sz="2800" b="1" baseline="-25000" dirty="0">
                <a:latin typeface="宋体" charset="-122"/>
                <a:sym typeface="Symbol" pitchFamily="18" charset="2"/>
              </a:rPr>
              <a:t>2</a:t>
            </a:r>
            <a:r>
              <a:rPr kumimoji="1" lang="en-US" altLang="zh-CN" sz="2800" b="1" dirty="0">
                <a:latin typeface="宋体" charset="-122"/>
                <a:sym typeface="Symbol" pitchFamily="18" charset="2"/>
              </a:rPr>
              <a:t>/V</a:t>
            </a:r>
            <a:r>
              <a:rPr kumimoji="1" lang="en-US" altLang="zh-CN" sz="2800" b="1" baseline="-25000" dirty="0">
                <a:latin typeface="宋体" charset="-122"/>
                <a:sym typeface="Symbol" pitchFamily="18" charset="2"/>
              </a:rPr>
              <a:t>1</a:t>
            </a:r>
            <a:r>
              <a:rPr kumimoji="1" lang="en-US" altLang="zh-CN" sz="2800" b="1" dirty="0">
                <a:latin typeface="宋体" charset="-122"/>
                <a:sym typeface="Symbol" pitchFamily="18" charset="2"/>
              </a:rPr>
              <a:t>)</a:t>
            </a:r>
            <a:r>
              <a:rPr kumimoji="1" lang="en-US" altLang="zh-CN" sz="2800" b="1" dirty="0">
                <a:solidFill>
                  <a:srgbClr val="0000FF"/>
                </a:solidFill>
                <a:latin typeface="宋体" charset="-122"/>
                <a:sym typeface="Symbol" pitchFamily="18" charset="2"/>
              </a:rPr>
              <a:t>  </a:t>
            </a:r>
            <a:endParaRPr kumimoji="1" lang="en-US" altLang="zh-CN" sz="2800" b="1" dirty="0">
              <a:solidFill>
                <a:srgbClr val="0000FF"/>
              </a:solidFill>
              <a:latin typeface="宋体" charset="-122"/>
              <a:sym typeface="Symbol" pitchFamily="18" charset="2"/>
            </a:endParaRPr>
          </a:p>
        </p:txBody>
      </p:sp>
      <p:graphicFrame>
        <p:nvGraphicFramePr>
          <p:cNvPr id="11" name="Object 182"/>
          <p:cNvGraphicFramePr>
            <a:graphicFrameLocks noChangeAspect="1"/>
          </p:cNvGraphicFramePr>
          <p:nvPr/>
        </p:nvGraphicFramePr>
        <p:xfrm>
          <a:off x="588963" y="4673600"/>
          <a:ext cx="7385050" cy="1279525"/>
        </p:xfrm>
        <a:graphic>
          <a:graphicData uri="http://schemas.openxmlformats.org/presentationml/2006/ole">
            <mc:AlternateContent xmlns:mc="http://schemas.openxmlformats.org/markup-compatibility/2006">
              <mc:Choice xmlns:v="urn:schemas-microsoft-com:vml" Requires="v">
                <p:oleObj spid="_x0000_s58824" name="公式" r:id="rId1" imgW="0" imgH="0" progId="Equation.3">
                  <p:embed/>
                </p:oleObj>
              </mc:Choice>
              <mc:Fallback>
                <p:oleObj name="公式" r:id="rId1" imgW="0" imgH="0" progId="Equation.3">
                  <p:embed/>
                  <p:pic>
                    <p:nvPicPr>
                      <p:cNvPr id="0" name="Picture 182"/>
                      <p:cNvPicPr>
                        <a:picLocks noChangeAspect="1" noChangeArrowheads="1"/>
                      </p:cNvPicPr>
                      <p:nvPr/>
                    </p:nvPicPr>
                    <p:blipFill>
                      <a:blip r:embed="rId2"/>
                      <a:srcRect/>
                      <a:stretch>
                        <a:fillRect/>
                      </a:stretch>
                    </p:blipFill>
                    <p:spPr bwMode="auto">
                      <a:xfrm>
                        <a:off x="588963" y="4673600"/>
                        <a:ext cx="7385050" cy="1279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0-#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3" y="981075"/>
            <a:ext cx="8229600" cy="4525963"/>
          </a:xfrm>
        </p:spPr>
        <p:txBody>
          <a:bodyPr rtlCol="0">
            <a:normAutofit fontScale="92500" lnSpcReduction="10000"/>
          </a:bodyPr>
          <a:lstStyle/>
          <a:p>
            <a:pPr marL="0" indent="0" eaLnBrk="1" fontAlgn="auto" hangingPunct="1">
              <a:lnSpc>
                <a:spcPct val="115000"/>
              </a:lnSpc>
              <a:spcAft>
                <a:spcPts val="0"/>
              </a:spcAft>
              <a:buFont typeface="Wingdings" charset="2"/>
              <a:buNone/>
              <a:defRPr/>
            </a:pPr>
            <a:r>
              <a:rPr lang="en-US" altLang="zh-CN" b="1" dirty="0">
                <a:solidFill>
                  <a:srgbClr val="0000CC"/>
                </a:solidFill>
                <a:latin typeface="宋体" charset="-122"/>
                <a:sym typeface="Symbol" pitchFamily="18" charset="2"/>
              </a:rPr>
              <a:t>S(</a:t>
            </a:r>
            <a:r>
              <a:rPr lang="zh-CN" altLang="zh-CN" b="1" dirty="0">
                <a:solidFill>
                  <a:srgbClr val="0000CC"/>
                </a:solidFill>
                <a:latin typeface="宋体" charset="-122"/>
                <a:sym typeface="Symbol" pitchFamily="18" charset="2"/>
              </a:rPr>
              <a:t>环</a:t>
            </a:r>
            <a:r>
              <a:rPr lang="zh-CN" altLang="en-US" b="1" dirty="0">
                <a:solidFill>
                  <a:srgbClr val="0000CC"/>
                </a:solidFill>
                <a:latin typeface="宋体" charset="-122"/>
                <a:sym typeface="Symbol" pitchFamily="18" charset="2"/>
              </a:rPr>
              <a:t>)=-</a:t>
            </a:r>
            <a:r>
              <a:rPr lang="en-US" altLang="zh-CN" b="1" dirty="0">
                <a:solidFill>
                  <a:srgbClr val="0000CC"/>
                </a:solidFill>
                <a:latin typeface="宋体" charset="-122"/>
                <a:sym typeface="Symbol" pitchFamily="18" charset="2"/>
              </a:rPr>
              <a:t>Q/T(</a:t>
            </a:r>
            <a:r>
              <a:rPr lang="zh-CN" altLang="zh-CN" b="1" dirty="0">
                <a:solidFill>
                  <a:srgbClr val="0000CC"/>
                </a:solidFill>
                <a:latin typeface="宋体" charset="-122"/>
                <a:sym typeface="Symbol" pitchFamily="18" charset="2"/>
              </a:rPr>
              <a:t>环</a:t>
            </a:r>
            <a:r>
              <a:rPr lang="zh-CN" altLang="en-US" b="1" dirty="0">
                <a:solidFill>
                  <a:srgbClr val="0000CC"/>
                </a:solidFill>
                <a:latin typeface="宋体" charset="-122"/>
                <a:sym typeface="Symbol" pitchFamily="18" charset="2"/>
              </a:rPr>
              <a:t>)</a:t>
            </a:r>
            <a:r>
              <a:rPr lang="en-US" altLang="zh-CN" b="1" dirty="0">
                <a:solidFill>
                  <a:srgbClr val="0000CC"/>
                </a:solidFill>
                <a:latin typeface="宋体" charset="-122"/>
                <a:sym typeface="Symbol" pitchFamily="18" charset="2"/>
              </a:rPr>
              <a:t>,</a:t>
            </a:r>
            <a:r>
              <a:rPr lang="zh-CN" altLang="en-US" b="1" dirty="0">
                <a:solidFill>
                  <a:srgbClr val="0000CC"/>
                </a:solidFill>
                <a:latin typeface="宋体" charset="-122"/>
                <a:sym typeface="Symbol" pitchFamily="18" charset="2"/>
              </a:rPr>
              <a:t>要先求</a:t>
            </a:r>
            <a:r>
              <a:rPr lang="en-US" altLang="zh-CN" b="1" dirty="0">
                <a:solidFill>
                  <a:srgbClr val="0000CC"/>
                </a:solidFill>
                <a:latin typeface="宋体" charset="-122"/>
                <a:sym typeface="Symbol" pitchFamily="18" charset="2"/>
              </a:rPr>
              <a:t>Q,Q=U-W</a:t>
            </a:r>
            <a:endParaRPr lang="en-US" altLang="zh-CN" b="1" dirty="0">
              <a:solidFill>
                <a:srgbClr val="0000CC"/>
              </a:solidFill>
              <a:latin typeface="宋体" charset="-122"/>
              <a:sym typeface="Symbol" pitchFamily="18" charset="2"/>
            </a:endParaRPr>
          </a:p>
          <a:p>
            <a:pPr marL="0" indent="0" eaLnBrk="1" fontAlgn="auto" hangingPunct="1">
              <a:lnSpc>
                <a:spcPct val="115000"/>
              </a:lnSpc>
              <a:spcAft>
                <a:spcPts val="0"/>
              </a:spcAft>
              <a:buFont typeface="Wingdings" charset="2"/>
              <a:buNone/>
              <a:defRPr/>
            </a:pPr>
            <a:r>
              <a:rPr lang="zh-CN" altLang="en-US" b="1" dirty="0">
                <a:latin typeface="宋体" charset="-122"/>
                <a:sym typeface="Symbol" pitchFamily="18" charset="2"/>
              </a:rPr>
              <a:t></a:t>
            </a:r>
            <a:r>
              <a:rPr lang="en-US" altLang="zh-CN" b="1" dirty="0">
                <a:latin typeface="宋体" charset="-122"/>
                <a:sym typeface="Symbol" pitchFamily="18" charset="2"/>
              </a:rPr>
              <a:t>U=</a:t>
            </a:r>
            <a:r>
              <a:rPr lang="en-US" altLang="zh-CN" b="1" dirty="0" err="1">
                <a:latin typeface="宋体" charset="-122"/>
                <a:sym typeface="Symbol" pitchFamily="18" charset="2"/>
              </a:rPr>
              <a:t>n</a:t>
            </a:r>
            <a:r>
              <a:rPr lang="en-US" altLang="zh-CN" b="1" dirty="0" err="1">
                <a:latin typeface="宋体" charset="-122"/>
              </a:rPr>
              <a:t>C</a:t>
            </a:r>
            <a:r>
              <a:rPr lang="en-US" altLang="zh-CN" b="1" baseline="-25000" dirty="0" err="1">
                <a:latin typeface="宋体" charset="-122"/>
              </a:rPr>
              <a:t>V,m</a:t>
            </a:r>
            <a:r>
              <a:rPr lang="en-US" altLang="zh-CN" b="1" dirty="0">
                <a:latin typeface="宋体" charset="-122"/>
                <a:sym typeface="Symbol" pitchFamily="18" charset="2"/>
              </a:rPr>
              <a:t>(T</a:t>
            </a:r>
            <a:r>
              <a:rPr lang="en-US" altLang="zh-CN" b="1" baseline="-25000" dirty="0">
                <a:latin typeface="宋体" charset="-122"/>
                <a:sym typeface="Symbol" pitchFamily="18" charset="2"/>
              </a:rPr>
              <a:t>2</a:t>
            </a:r>
            <a:r>
              <a:rPr lang="en-US" altLang="zh-CN" b="1" dirty="0">
                <a:latin typeface="宋体" charset="-122"/>
                <a:sym typeface="Symbol" pitchFamily="18" charset="2"/>
              </a:rPr>
              <a:t>-T</a:t>
            </a:r>
            <a:r>
              <a:rPr lang="en-US" altLang="zh-CN" b="1" baseline="-25000" dirty="0">
                <a:latin typeface="宋体" charset="-122"/>
                <a:sym typeface="Symbol" pitchFamily="18" charset="2"/>
              </a:rPr>
              <a:t>1</a:t>
            </a:r>
            <a:r>
              <a:rPr lang="en-US" altLang="zh-CN" b="1" dirty="0">
                <a:latin typeface="宋体" charset="-122"/>
                <a:sym typeface="Symbol" pitchFamily="18" charset="2"/>
              </a:rPr>
              <a:t>)=1039.5J</a:t>
            </a:r>
            <a:endParaRPr lang="en-US" altLang="zh-CN" b="1" dirty="0">
              <a:latin typeface="宋体" charset="-122"/>
              <a:sym typeface="Symbol" pitchFamily="18" charset="2"/>
            </a:endParaRPr>
          </a:p>
          <a:p>
            <a:pPr marL="0" indent="0" eaLnBrk="1" fontAlgn="auto" hangingPunct="1">
              <a:lnSpc>
                <a:spcPct val="115000"/>
              </a:lnSpc>
              <a:spcAft>
                <a:spcPts val="0"/>
              </a:spcAft>
              <a:buFont typeface="Wingdings" charset="2"/>
              <a:buNone/>
              <a:defRPr/>
            </a:pPr>
            <a:r>
              <a:rPr lang="en-US" altLang="zh-CN" b="1" dirty="0">
                <a:latin typeface="宋体" charset="-122"/>
                <a:sym typeface="Symbol" pitchFamily="18" charset="2"/>
              </a:rPr>
              <a:t>W=-P(</a:t>
            </a:r>
            <a:r>
              <a:rPr lang="zh-CN" altLang="zh-CN" b="1" dirty="0">
                <a:latin typeface="宋体" charset="-122"/>
                <a:sym typeface="Symbol" pitchFamily="18" charset="2"/>
              </a:rPr>
              <a:t>环</a:t>
            </a:r>
            <a:r>
              <a:rPr lang="zh-CN" altLang="en-US" b="1" dirty="0">
                <a:latin typeface="宋体" charset="-122"/>
                <a:sym typeface="Symbol" pitchFamily="18" charset="2"/>
              </a:rPr>
              <a:t>)(</a:t>
            </a:r>
            <a:r>
              <a:rPr lang="en-US" altLang="zh-CN" b="1" dirty="0">
                <a:latin typeface="宋体" charset="-122"/>
                <a:sym typeface="Symbol" pitchFamily="18" charset="2"/>
              </a:rPr>
              <a:t>V</a:t>
            </a:r>
            <a:r>
              <a:rPr lang="en-US" altLang="zh-CN" b="1" baseline="-25000" dirty="0">
                <a:latin typeface="宋体" charset="-122"/>
                <a:sym typeface="Symbol" pitchFamily="18" charset="2"/>
              </a:rPr>
              <a:t>2</a:t>
            </a:r>
            <a:r>
              <a:rPr lang="en-US" altLang="zh-CN" b="1" dirty="0">
                <a:latin typeface="宋体" charset="-122"/>
                <a:sym typeface="Symbol" pitchFamily="18" charset="2"/>
              </a:rPr>
              <a:t>-V</a:t>
            </a:r>
            <a:r>
              <a:rPr lang="en-US" altLang="zh-CN" b="1" baseline="-25000" dirty="0">
                <a:latin typeface="宋体" charset="-122"/>
                <a:sym typeface="Symbol" pitchFamily="18" charset="2"/>
              </a:rPr>
              <a:t>1</a:t>
            </a:r>
            <a:r>
              <a:rPr lang="en-US" altLang="zh-CN" b="1" dirty="0">
                <a:latin typeface="宋体" charset="-122"/>
                <a:sym typeface="Symbol" pitchFamily="18" charset="2"/>
              </a:rPr>
              <a:t>)=-P(</a:t>
            </a:r>
            <a:r>
              <a:rPr lang="zh-CN" altLang="zh-CN" b="1" dirty="0">
                <a:latin typeface="宋体" charset="-122"/>
                <a:sym typeface="Symbol" pitchFamily="18" charset="2"/>
              </a:rPr>
              <a:t>环</a:t>
            </a:r>
            <a:r>
              <a:rPr lang="zh-CN" altLang="en-US" b="1" dirty="0">
                <a:latin typeface="宋体" charset="-122"/>
                <a:sym typeface="Symbol" pitchFamily="18" charset="2"/>
              </a:rPr>
              <a:t>)(</a:t>
            </a:r>
            <a:r>
              <a:rPr lang="en-US" altLang="zh-CN" b="1" dirty="0">
                <a:latin typeface="宋体" charset="-122"/>
                <a:sym typeface="Symbol" pitchFamily="18" charset="2"/>
              </a:rPr>
              <a:t>nRT</a:t>
            </a:r>
            <a:r>
              <a:rPr lang="en-US" altLang="zh-CN" b="1" baseline="-25000" dirty="0">
                <a:latin typeface="宋体" charset="-122"/>
                <a:sym typeface="Symbol" pitchFamily="18" charset="2"/>
              </a:rPr>
              <a:t>2</a:t>
            </a:r>
            <a:r>
              <a:rPr lang="en-US" altLang="zh-CN" b="1" dirty="0">
                <a:latin typeface="宋体" charset="-122"/>
                <a:sym typeface="Symbol" pitchFamily="18" charset="2"/>
              </a:rPr>
              <a:t>/P</a:t>
            </a:r>
            <a:r>
              <a:rPr lang="en-US" altLang="zh-CN" b="1" baseline="-25000" dirty="0">
                <a:latin typeface="宋体" charset="-122"/>
                <a:sym typeface="Symbol" pitchFamily="18" charset="2"/>
              </a:rPr>
              <a:t>2</a:t>
            </a:r>
            <a:r>
              <a:rPr lang="en-US" altLang="zh-CN" b="1" dirty="0">
                <a:latin typeface="宋体" charset="-122"/>
                <a:sym typeface="Symbol" pitchFamily="18" charset="2"/>
              </a:rPr>
              <a:t>-nRT</a:t>
            </a:r>
            <a:r>
              <a:rPr lang="en-US" altLang="zh-CN" b="1" baseline="-25000" dirty="0">
                <a:latin typeface="宋体" charset="-122"/>
                <a:sym typeface="Symbol" pitchFamily="18" charset="2"/>
              </a:rPr>
              <a:t>1</a:t>
            </a:r>
            <a:r>
              <a:rPr lang="en-US" altLang="zh-CN" b="1" dirty="0">
                <a:latin typeface="宋体" charset="-122"/>
                <a:sym typeface="Symbol" pitchFamily="18" charset="2"/>
              </a:rPr>
              <a:t>/P</a:t>
            </a:r>
            <a:r>
              <a:rPr lang="en-US" altLang="zh-CN" b="1" baseline="-25000" dirty="0">
                <a:latin typeface="宋体" charset="-122"/>
                <a:sym typeface="Symbol" pitchFamily="18" charset="2"/>
              </a:rPr>
              <a:t>1</a:t>
            </a:r>
            <a:r>
              <a:rPr lang="en-US" altLang="zh-CN" b="1" dirty="0">
                <a:latin typeface="宋体" charset="-122"/>
                <a:sym typeface="Symbol" pitchFamily="18" charset="2"/>
              </a:rPr>
              <a:t>)=-1654.5J</a:t>
            </a:r>
            <a:endParaRPr lang="en-US" altLang="zh-CN" b="1" dirty="0">
              <a:latin typeface="宋体" charset="-122"/>
              <a:sym typeface="Symbol" pitchFamily="18" charset="2"/>
            </a:endParaRPr>
          </a:p>
          <a:p>
            <a:pPr marL="0" indent="0" eaLnBrk="1" fontAlgn="auto" hangingPunct="1">
              <a:lnSpc>
                <a:spcPct val="115000"/>
              </a:lnSpc>
              <a:spcAft>
                <a:spcPts val="0"/>
              </a:spcAft>
              <a:buFont typeface="Wingdings" charset="2"/>
              <a:buNone/>
              <a:defRPr/>
            </a:pPr>
            <a:r>
              <a:rPr lang="en-US" altLang="zh-CN" b="1" dirty="0">
                <a:latin typeface="宋体" charset="-122"/>
                <a:sym typeface="Symbol" pitchFamily="18" charset="2"/>
              </a:rPr>
              <a:t>Q=U-W=2694J</a:t>
            </a:r>
            <a:endParaRPr lang="en-US" altLang="zh-CN" b="1" dirty="0">
              <a:latin typeface="宋体" charset="-122"/>
              <a:sym typeface="Symbol" pitchFamily="18" charset="2"/>
            </a:endParaRPr>
          </a:p>
          <a:p>
            <a:pPr marL="0" indent="0" eaLnBrk="1" fontAlgn="auto" hangingPunct="1">
              <a:lnSpc>
                <a:spcPct val="115000"/>
              </a:lnSpc>
              <a:spcAft>
                <a:spcPts val="0"/>
              </a:spcAft>
              <a:buFont typeface="Wingdings" charset="2"/>
              <a:buNone/>
              <a:defRPr/>
            </a:pPr>
            <a:r>
              <a:rPr lang="en-US" altLang="zh-CN" b="1" dirty="0">
                <a:latin typeface="宋体" charset="-122"/>
                <a:sym typeface="Symbol" pitchFamily="18" charset="2"/>
              </a:rPr>
              <a:t>S(</a:t>
            </a:r>
            <a:r>
              <a:rPr lang="zh-CN" altLang="zh-CN" b="1" dirty="0">
                <a:latin typeface="宋体" charset="-122"/>
                <a:sym typeface="Symbol" pitchFamily="18" charset="2"/>
              </a:rPr>
              <a:t>环</a:t>
            </a:r>
            <a:r>
              <a:rPr lang="zh-CN" altLang="en-US" b="1" dirty="0">
                <a:latin typeface="宋体" charset="-122"/>
                <a:sym typeface="Symbol" pitchFamily="18" charset="2"/>
              </a:rPr>
              <a:t>)=-</a:t>
            </a:r>
            <a:r>
              <a:rPr lang="en-US" altLang="zh-CN" b="1" dirty="0">
                <a:latin typeface="宋体" charset="-122"/>
                <a:sym typeface="Symbol" pitchFamily="18" charset="2"/>
              </a:rPr>
              <a:t>Q/T(</a:t>
            </a:r>
            <a:r>
              <a:rPr lang="zh-CN" altLang="zh-CN" b="1" dirty="0">
                <a:latin typeface="宋体" charset="-122"/>
                <a:sym typeface="Symbol" pitchFamily="18" charset="2"/>
              </a:rPr>
              <a:t>环</a:t>
            </a:r>
            <a:r>
              <a:rPr lang="zh-CN" altLang="en-US" b="1" dirty="0">
                <a:latin typeface="宋体" charset="-122"/>
                <a:sym typeface="Symbol" pitchFamily="18" charset="2"/>
              </a:rPr>
              <a:t>)=-2694</a:t>
            </a:r>
            <a:r>
              <a:rPr lang="en-US" altLang="zh-CN" b="1" dirty="0">
                <a:latin typeface="宋体" charset="-122"/>
                <a:sym typeface="Symbol" pitchFamily="18" charset="2"/>
              </a:rPr>
              <a:t>J/348K=-7.741J/K</a:t>
            </a:r>
            <a:endParaRPr lang="en-US" altLang="zh-CN" b="1" dirty="0">
              <a:latin typeface="宋体" charset="-122"/>
              <a:sym typeface="Symbol" pitchFamily="18" charset="2"/>
            </a:endParaRPr>
          </a:p>
          <a:p>
            <a:pPr marL="0" indent="0" eaLnBrk="1" fontAlgn="auto" hangingPunct="1">
              <a:lnSpc>
                <a:spcPct val="115000"/>
              </a:lnSpc>
              <a:spcAft>
                <a:spcPts val="0"/>
              </a:spcAft>
              <a:buFont typeface="Wingdings" charset="2"/>
              <a:buNone/>
              <a:defRPr/>
            </a:pPr>
            <a:r>
              <a:rPr lang="en-US" altLang="zh-CN" b="1" dirty="0">
                <a:latin typeface="宋体" charset="-122"/>
                <a:sym typeface="Symbol" pitchFamily="18" charset="2"/>
              </a:rPr>
              <a:t>S(</a:t>
            </a:r>
            <a:r>
              <a:rPr lang="zh-CN" altLang="zh-CN" b="1" dirty="0">
                <a:latin typeface="宋体" charset="-122"/>
                <a:sym typeface="Symbol" pitchFamily="18" charset="2"/>
              </a:rPr>
              <a:t>隔</a:t>
            </a:r>
            <a:r>
              <a:rPr lang="zh-CN" altLang="en-US" b="1" dirty="0">
                <a:latin typeface="宋体" charset="-122"/>
                <a:sym typeface="Symbol" pitchFamily="18" charset="2"/>
              </a:rPr>
              <a:t>)=</a:t>
            </a:r>
            <a:r>
              <a:rPr lang="en-US" altLang="zh-CN" b="1" dirty="0">
                <a:latin typeface="宋体" charset="-122"/>
                <a:sym typeface="Symbol" pitchFamily="18" charset="2"/>
              </a:rPr>
              <a:t>S+S(</a:t>
            </a:r>
            <a:r>
              <a:rPr lang="zh-CN" altLang="zh-CN" b="1" dirty="0">
                <a:latin typeface="宋体" charset="-122"/>
                <a:sym typeface="Symbol" pitchFamily="18" charset="2"/>
              </a:rPr>
              <a:t>环</a:t>
            </a:r>
            <a:r>
              <a:rPr lang="zh-CN" altLang="en-US" b="1" dirty="0">
                <a:latin typeface="宋体" charset="-122"/>
                <a:sym typeface="Symbol" pitchFamily="18" charset="2"/>
              </a:rPr>
              <a:t>)=2.536</a:t>
            </a:r>
            <a:r>
              <a:rPr lang="en-US" altLang="zh-CN" b="1" dirty="0">
                <a:latin typeface="宋体" charset="-122"/>
                <a:sym typeface="Symbol" pitchFamily="18" charset="2"/>
              </a:rPr>
              <a:t>J/K＞0 </a:t>
            </a:r>
            <a:endParaRPr lang="en-US" altLang="zh-CN" b="1" dirty="0">
              <a:latin typeface="宋体" charset="-122"/>
              <a:sym typeface="Symbol" pitchFamily="18" charset="2"/>
            </a:endParaRPr>
          </a:p>
          <a:p>
            <a:pPr marL="0" indent="0" eaLnBrk="1" fontAlgn="auto" hangingPunct="1">
              <a:lnSpc>
                <a:spcPct val="115000"/>
              </a:lnSpc>
              <a:spcAft>
                <a:spcPts val="0"/>
              </a:spcAft>
              <a:buFont typeface="Wingdings" charset="2"/>
              <a:buNone/>
              <a:defRPr/>
            </a:pPr>
            <a:r>
              <a:rPr lang="en-US" altLang="zh-CN" b="1" dirty="0" smtClean="0">
                <a:latin typeface="宋体" charset="-122"/>
                <a:sym typeface="Symbol" pitchFamily="18" charset="2"/>
              </a:rPr>
              <a:t></a:t>
            </a:r>
            <a:r>
              <a:rPr lang="zh-CN" altLang="en-US" b="1" dirty="0">
                <a:latin typeface="宋体" charset="-122"/>
                <a:sym typeface="Symbol" pitchFamily="18" charset="2"/>
              </a:rPr>
              <a:t>该</a:t>
            </a:r>
            <a:r>
              <a:rPr lang="zh-CN" altLang="en-US" b="1" dirty="0" smtClean="0">
                <a:latin typeface="宋体" charset="-122"/>
                <a:sym typeface="Symbol" pitchFamily="18" charset="2"/>
              </a:rPr>
              <a:t>过程可以进行，且为自发过程</a:t>
            </a:r>
            <a:endParaRPr lang="zh-CN" altLang="en-US" b="1" dirty="0">
              <a:latin typeface="宋体" charset="-122"/>
              <a:sym typeface="Symbol" pitchFamily="18" charset="2"/>
            </a:endParaRPr>
          </a:p>
          <a:p>
            <a:pPr eaLnBrk="1" fontAlgn="auto" hangingPunct="1">
              <a:spcAft>
                <a:spcPts val="0"/>
              </a:spcAft>
              <a:buFont typeface="Arial" charset="0"/>
              <a:buChar char="•"/>
              <a:defRPr/>
            </a:pPr>
            <a:endParaRPr lang="zh-CN" alt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标题 1"/>
          <p:cNvSpPr>
            <a:spLocks noGrp="1"/>
          </p:cNvSpPr>
          <p:nvPr>
            <p:ph type="title"/>
          </p:nvPr>
        </p:nvSpPr>
        <p:spPr/>
        <p:txBody>
          <a:bodyPr/>
          <a:lstStyle/>
          <a:p>
            <a:pPr eaLnBrk="1" hangingPunct="1"/>
            <a:r>
              <a:rPr lang="zh-CN" altLang="en-US" sz="3200" b="1" dirty="0" smtClean="0">
                <a:solidFill>
                  <a:srgbClr val="FF0000"/>
                </a:solidFill>
                <a:latin typeface="宋体" charset="-122"/>
              </a:rPr>
              <a:t>§3-5 热力学第二定律在理想气体中的应用</a:t>
            </a:r>
            <a:endParaRPr lang="zh-CN" altLang="en-US" sz="3200" dirty="0" smtClean="0"/>
          </a:p>
        </p:txBody>
      </p:sp>
      <p:sp>
        <p:nvSpPr>
          <p:cNvPr id="142338" name="内容占位符 2"/>
          <p:cNvSpPr>
            <a:spLocks noGrp="1"/>
          </p:cNvSpPr>
          <p:nvPr>
            <p:ph idx="1"/>
          </p:nvPr>
        </p:nvSpPr>
        <p:spPr>
          <a:xfrm>
            <a:off x="241300" y="1035843"/>
            <a:ext cx="8686800" cy="4525963"/>
          </a:xfrm>
        </p:spPr>
        <p:txBody>
          <a:bodyPr/>
          <a:lstStyle/>
          <a:p>
            <a:pPr eaLnBrk="1" hangingPunct="1"/>
            <a:r>
              <a:rPr lang="zh-CN" altLang="en-US" dirty="0" smtClean="0">
                <a:latin typeface="华文行楷" pitchFamily="2" charset="-122"/>
                <a:ea typeface="华文行楷" pitchFamily="2" charset="-122"/>
                <a:cs typeface="华文行楷" pitchFamily="2" charset="-122"/>
              </a:rPr>
              <a:t>二</a:t>
            </a:r>
            <a:r>
              <a:rPr lang="zh-CN" altLang="zh-CN" dirty="0" smtClean="0">
                <a:latin typeface="华文行楷" pitchFamily="2" charset="-122"/>
                <a:ea typeface="华文行楷" pitchFamily="2" charset="-122"/>
                <a:cs typeface="华文行楷" pitchFamily="2" charset="-122"/>
              </a:rPr>
              <a:t>、理想气体</a:t>
            </a:r>
            <a:r>
              <a:rPr lang="zh-CN" altLang="en-US" dirty="0" smtClean="0">
                <a:latin typeface="华文行楷" pitchFamily="2" charset="-122"/>
                <a:ea typeface="华文行楷" pitchFamily="2" charset="-122"/>
                <a:cs typeface="华文行楷" pitchFamily="2" charset="-122"/>
              </a:rPr>
              <a:t>混合过程</a:t>
            </a:r>
            <a:r>
              <a:rPr lang="zh-CN" altLang="zh-CN" dirty="0" smtClean="0"/>
              <a:t>ΔS</a:t>
            </a:r>
            <a:r>
              <a:rPr lang="zh-CN" altLang="zh-CN" dirty="0" smtClean="0">
                <a:latin typeface="华文行楷" pitchFamily="2" charset="-122"/>
                <a:ea typeface="华文行楷" pitchFamily="2" charset="-122"/>
                <a:cs typeface="华文行楷" pitchFamily="2" charset="-122"/>
              </a:rPr>
              <a:t>的计算</a:t>
            </a:r>
            <a:endParaRPr lang="en-US" altLang="zh-CN" dirty="0" smtClean="0">
              <a:latin typeface="华文行楷" pitchFamily="2" charset="-122"/>
              <a:ea typeface="华文行楷" pitchFamily="2" charset="-122"/>
              <a:cs typeface="华文行楷" pitchFamily="2" charset="-122"/>
            </a:endParaRPr>
          </a:p>
          <a:p>
            <a:pPr eaLnBrk="1" hangingPunct="1"/>
            <a:r>
              <a:rPr lang="zh-CN" altLang="en-US" b="1" dirty="0" smtClean="0">
                <a:latin typeface="华文宋体"/>
                <a:ea typeface="华文宋体"/>
                <a:cs typeface="华文宋体"/>
              </a:rPr>
              <a:t>１．不同种气体恒温混合</a:t>
            </a:r>
            <a:endParaRPr lang="zh-CN" altLang="en-US" b="1" dirty="0" smtClean="0">
              <a:latin typeface="华文宋体"/>
              <a:ea typeface="华文宋体"/>
              <a:cs typeface="华文宋体"/>
            </a:endParaRPr>
          </a:p>
          <a:p>
            <a:pPr eaLnBrk="1" hangingPunct="1"/>
            <a:r>
              <a:rPr lang="zh-CN" altLang="en-US" dirty="0" smtClean="0">
                <a:solidFill>
                  <a:srgbClr val="0000FF"/>
                </a:solidFill>
                <a:latin typeface="华文宋体"/>
                <a:ea typeface="华文宋体"/>
                <a:cs typeface="华文宋体"/>
              </a:rPr>
              <a:t>                     </a:t>
            </a:r>
            <a:endParaRPr lang="en-US" altLang="zh-CN" dirty="0" smtClean="0">
              <a:solidFill>
                <a:srgbClr val="0000FF"/>
              </a:solidFill>
              <a:latin typeface="华文宋体"/>
              <a:ea typeface="华文宋体"/>
              <a:cs typeface="华文宋体"/>
            </a:endParaRPr>
          </a:p>
          <a:p>
            <a:pPr eaLnBrk="1" hangingPunct="1"/>
            <a:r>
              <a:rPr lang="en-US" altLang="zh-CN" dirty="0" smtClean="0">
                <a:solidFill>
                  <a:srgbClr val="0000FF"/>
                </a:solidFill>
                <a:latin typeface="华文宋体"/>
                <a:ea typeface="华文宋体"/>
                <a:cs typeface="华文宋体"/>
              </a:rPr>
              <a:t>                         </a:t>
            </a:r>
            <a:r>
              <a:rPr lang="zh-CN" altLang="en-US" sz="2400" dirty="0" smtClean="0">
                <a:solidFill>
                  <a:srgbClr val="0000FF"/>
                </a:solidFill>
                <a:latin typeface="华文宋体"/>
                <a:ea typeface="华文宋体"/>
                <a:cs typeface="华文宋体"/>
              </a:rPr>
              <a:t>恒温混合 </a:t>
            </a:r>
            <a:r>
              <a:rPr lang="zh-CN" altLang="en-US" sz="2400" dirty="0" smtClean="0">
                <a:solidFill>
                  <a:srgbClr val="FF3300"/>
                </a:solidFill>
                <a:latin typeface="华文宋体"/>
                <a:ea typeface="华文宋体"/>
                <a:cs typeface="华文宋体"/>
                <a:sym typeface="Symbol" pitchFamily="18" charset="2"/>
              </a:rPr>
              <a:t></a:t>
            </a:r>
            <a:r>
              <a:rPr lang="en-US" altLang="zh-CN" sz="2400" dirty="0" smtClean="0">
                <a:solidFill>
                  <a:srgbClr val="FF3300"/>
                </a:solidFill>
                <a:latin typeface="华文宋体"/>
                <a:ea typeface="华文宋体"/>
                <a:cs typeface="华文宋体"/>
                <a:sym typeface="Symbol" pitchFamily="18" charset="2"/>
              </a:rPr>
              <a:t>S                  </a:t>
            </a:r>
            <a:r>
              <a:rPr lang="zh-CN" altLang="en-US" sz="1800" dirty="0" smtClean="0">
                <a:solidFill>
                  <a:srgbClr val="0000FF"/>
                </a:solidFill>
                <a:latin typeface="华文宋体"/>
                <a:ea typeface="华文宋体"/>
                <a:cs typeface="华文宋体"/>
              </a:rPr>
              <a:t>Ａ、</a:t>
            </a:r>
            <a:r>
              <a:rPr lang="en-US" altLang="zh-CN" sz="1800" dirty="0" smtClean="0">
                <a:solidFill>
                  <a:srgbClr val="0000FF"/>
                </a:solidFill>
                <a:latin typeface="华文宋体"/>
                <a:ea typeface="华文宋体"/>
                <a:cs typeface="华文宋体"/>
              </a:rPr>
              <a:t>B </a:t>
            </a:r>
            <a:r>
              <a:rPr lang="en-US" altLang="zh-CN" sz="1800" dirty="0" err="1" smtClean="0">
                <a:solidFill>
                  <a:srgbClr val="0000FF"/>
                </a:solidFill>
                <a:latin typeface="华文宋体"/>
                <a:ea typeface="华文宋体"/>
                <a:cs typeface="华文宋体"/>
              </a:rPr>
              <a:t>n</a:t>
            </a:r>
            <a:r>
              <a:rPr lang="en-US" altLang="zh-CN" sz="1800" baseline="-25000" dirty="0" err="1" smtClean="0">
                <a:solidFill>
                  <a:srgbClr val="0000FF"/>
                </a:solidFill>
                <a:latin typeface="华文宋体"/>
                <a:ea typeface="华文宋体"/>
                <a:cs typeface="华文宋体"/>
              </a:rPr>
              <a:t>A</a:t>
            </a:r>
            <a:r>
              <a:rPr lang="en-US" altLang="zh-CN" sz="1800" dirty="0" err="1" smtClean="0">
                <a:solidFill>
                  <a:srgbClr val="0000FF"/>
                </a:solidFill>
                <a:latin typeface="华文宋体"/>
                <a:ea typeface="华文宋体"/>
                <a:cs typeface="华文宋体"/>
              </a:rPr>
              <a:t>+n</a:t>
            </a:r>
            <a:r>
              <a:rPr lang="en-US" altLang="zh-CN" sz="1800" baseline="-25000" dirty="0" err="1" smtClean="0">
                <a:solidFill>
                  <a:srgbClr val="0000FF"/>
                </a:solidFill>
                <a:latin typeface="华文宋体"/>
                <a:ea typeface="华文宋体"/>
                <a:cs typeface="华文宋体"/>
              </a:rPr>
              <a:t>B</a:t>
            </a:r>
            <a:r>
              <a:rPr lang="en-US" altLang="zh-CN" sz="1800" dirty="0" smtClean="0">
                <a:solidFill>
                  <a:srgbClr val="0000FF"/>
                </a:solidFill>
                <a:latin typeface="华文宋体"/>
                <a:ea typeface="华文宋体"/>
                <a:cs typeface="华文宋体"/>
              </a:rPr>
              <a:t> T V</a:t>
            </a:r>
            <a:r>
              <a:rPr lang="en-US" altLang="zh-CN" sz="1800" baseline="-25000" dirty="0" smtClean="0">
                <a:solidFill>
                  <a:srgbClr val="0000FF"/>
                </a:solidFill>
                <a:latin typeface="华文宋体"/>
                <a:ea typeface="华文宋体"/>
                <a:cs typeface="华文宋体"/>
              </a:rPr>
              <a:t>2 </a:t>
            </a:r>
            <a:endParaRPr lang="en-US" altLang="zh-CN" sz="1800" baseline="-25000" dirty="0" smtClean="0">
              <a:solidFill>
                <a:srgbClr val="0000FF"/>
              </a:solidFill>
              <a:latin typeface="华文宋体"/>
              <a:ea typeface="华文宋体"/>
              <a:cs typeface="华文宋体"/>
            </a:endParaRPr>
          </a:p>
          <a:p>
            <a:pPr eaLnBrk="1" hangingPunct="1"/>
            <a:r>
              <a:rPr lang="en-US" altLang="zh-CN" sz="1800" baseline="-25000" dirty="0" smtClean="0">
                <a:solidFill>
                  <a:srgbClr val="0000FF"/>
                </a:solidFill>
                <a:latin typeface="华文宋体"/>
                <a:ea typeface="华文宋体"/>
                <a:cs typeface="华文宋体"/>
              </a:rPr>
              <a:t>                                                                                                    </a:t>
            </a:r>
            <a:endParaRPr lang="en-US" altLang="zh-CN" sz="1800" baseline="-25000" dirty="0" smtClean="0">
              <a:solidFill>
                <a:srgbClr val="0000FF"/>
              </a:solidFill>
              <a:latin typeface="华文宋体"/>
              <a:ea typeface="华文宋体"/>
              <a:cs typeface="华文宋体"/>
            </a:endParaRPr>
          </a:p>
          <a:p>
            <a:pPr eaLnBrk="1" hangingPunct="1"/>
            <a:endParaRPr lang="en-US" altLang="zh-CN" sz="1800" baseline="-25000" dirty="0" smtClean="0">
              <a:solidFill>
                <a:srgbClr val="0000FF"/>
              </a:solidFill>
              <a:latin typeface="华文宋体"/>
              <a:ea typeface="华文宋体"/>
              <a:cs typeface="华文宋体"/>
            </a:endParaRPr>
          </a:p>
          <a:p>
            <a:pPr eaLnBrk="1" hangingPunct="1"/>
            <a:endParaRPr lang="zh-CN" altLang="en-US" dirty="0" smtClean="0"/>
          </a:p>
        </p:txBody>
      </p:sp>
      <p:sp>
        <p:nvSpPr>
          <p:cNvPr id="4" name="Rectangle 5"/>
          <p:cNvSpPr>
            <a:spLocks noChangeArrowheads="1"/>
          </p:cNvSpPr>
          <p:nvPr/>
        </p:nvSpPr>
        <p:spPr bwMode="auto">
          <a:xfrm>
            <a:off x="668073" y="3789040"/>
            <a:ext cx="7467600" cy="1066800"/>
          </a:xfrm>
          <a:prstGeom prst="rect">
            <a:avLst/>
          </a:prstGeom>
          <a:noFill/>
          <a:ln w="9525">
            <a:noFill/>
            <a:miter lim="800000"/>
          </a:ln>
        </p:spPr>
        <p:txBody>
          <a:bodyPr/>
          <a:lstStyle/>
          <a:p>
            <a:pPr marL="342900" indent="-342900">
              <a:spcBef>
                <a:spcPct val="20000"/>
              </a:spcBef>
              <a:buClr>
                <a:srgbClr val="CCFF33"/>
              </a:buClr>
              <a:buSzPct val="70000"/>
              <a:buFont typeface="Wingdings" charset="2"/>
              <a:buNone/>
            </a:pPr>
            <a:r>
              <a:rPr kumimoji="1" lang="zh-CN" altLang="en-US" sz="2000" b="1" dirty="0">
                <a:solidFill>
                  <a:srgbClr val="000000"/>
                </a:solidFill>
                <a:latin typeface="宋体" charset="-122"/>
                <a:sym typeface="Symbol" pitchFamily="18" charset="2"/>
              </a:rPr>
              <a:t></a:t>
            </a:r>
            <a:r>
              <a:rPr kumimoji="1" lang="en-US" altLang="zh-CN" sz="2000" b="1" baseline="-25000" dirty="0">
                <a:solidFill>
                  <a:srgbClr val="000000"/>
                </a:solidFill>
                <a:latin typeface="宋体" charset="-122"/>
                <a:sym typeface="Symbol" pitchFamily="18" charset="2"/>
              </a:rPr>
              <a:t>T</a:t>
            </a:r>
            <a:r>
              <a:rPr kumimoji="1" lang="en-US" altLang="zh-CN" sz="2000" b="1" dirty="0">
                <a:solidFill>
                  <a:srgbClr val="000000"/>
                </a:solidFill>
                <a:latin typeface="宋体" charset="-122"/>
                <a:sym typeface="Symbol" pitchFamily="18" charset="2"/>
              </a:rPr>
              <a:t>S(</a:t>
            </a:r>
            <a:r>
              <a:rPr kumimoji="1" lang="zh-CN" altLang="en-US" sz="2000" b="1" dirty="0">
                <a:solidFill>
                  <a:srgbClr val="000000"/>
                </a:solidFill>
                <a:sym typeface="Symbol" pitchFamily="18" charset="2"/>
              </a:rPr>
              <a:t>混合</a:t>
            </a:r>
            <a:r>
              <a:rPr kumimoji="1" lang="zh-CN" altLang="en-US" sz="2000" b="1" dirty="0">
                <a:solidFill>
                  <a:srgbClr val="000000"/>
                </a:solidFill>
                <a:latin typeface="宋体" charset="-122"/>
                <a:sym typeface="Symbol" pitchFamily="18" charset="2"/>
              </a:rPr>
              <a:t>)</a:t>
            </a:r>
            <a:r>
              <a:rPr kumimoji="1" lang="zh-CN" altLang="en-US" sz="2000" b="1" dirty="0">
                <a:solidFill>
                  <a:srgbClr val="000000"/>
                </a:solidFill>
                <a:sym typeface="Symbol" pitchFamily="18" charset="2"/>
              </a:rPr>
              <a:t>= </a:t>
            </a:r>
            <a:r>
              <a:rPr kumimoji="1" lang="zh-CN" altLang="en-US" sz="2000" b="1" dirty="0">
                <a:solidFill>
                  <a:srgbClr val="000000"/>
                </a:solidFill>
                <a:latin typeface="宋体" charset="-122"/>
                <a:sym typeface="Symbol" pitchFamily="18" charset="2"/>
              </a:rPr>
              <a:t></a:t>
            </a:r>
            <a:r>
              <a:rPr kumimoji="1" lang="en-US" altLang="zh-CN" sz="2000" b="1" dirty="0">
                <a:solidFill>
                  <a:srgbClr val="000000"/>
                </a:solidFill>
                <a:latin typeface="宋体" charset="-122"/>
                <a:sym typeface="Symbol" pitchFamily="18" charset="2"/>
              </a:rPr>
              <a:t>Si=</a:t>
            </a:r>
            <a:r>
              <a:rPr kumimoji="1" lang="en-US" altLang="zh-CN" sz="2000" b="1" dirty="0">
                <a:solidFill>
                  <a:srgbClr val="000000"/>
                </a:solidFill>
                <a:sym typeface="Symbol" pitchFamily="18" charset="2"/>
              </a:rPr>
              <a:t> </a:t>
            </a:r>
            <a:r>
              <a:rPr kumimoji="1" lang="en-US" altLang="zh-CN" sz="2000" b="1" dirty="0" err="1">
                <a:solidFill>
                  <a:srgbClr val="000000"/>
                </a:solidFill>
                <a:latin typeface="宋体" charset="-122"/>
                <a:sym typeface="Symbol" pitchFamily="18" charset="2"/>
              </a:rPr>
              <a:t>nRln</a:t>
            </a:r>
            <a:r>
              <a:rPr kumimoji="1" lang="en-US" altLang="zh-CN" sz="2000" b="1" dirty="0">
                <a:solidFill>
                  <a:srgbClr val="000000"/>
                </a:solidFill>
                <a:latin typeface="宋体" charset="-122"/>
                <a:sym typeface="Symbol" pitchFamily="18" charset="2"/>
              </a:rPr>
              <a:t>(V</a:t>
            </a:r>
            <a:r>
              <a:rPr kumimoji="1" lang="en-US" altLang="zh-CN" sz="2000" b="1" baseline="-25000" dirty="0">
                <a:solidFill>
                  <a:srgbClr val="000000"/>
                </a:solidFill>
                <a:latin typeface="宋体" charset="-122"/>
                <a:sym typeface="Symbol" pitchFamily="18" charset="2"/>
              </a:rPr>
              <a:t>2</a:t>
            </a:r>
            <a:r>
              <a:rPr kumimoji="1" lang="en-US" altLang="zh-CN" sz="2000" b="1" dirty="0">
                <a:solidFill>
                  <a:srgbClr val="000000"/>
                </a:solidFill>
                <a:latin typeface="宋体" charset="-122"/>
                <a:sym typeface="Symbol" pitchFamily="18" charset="2"/>
              </a:rPr>
              <a:t>/V</a:t>
            </a:r>
            <a:r>
              <a:rPr kumimoji="1" lang="en-US" altLang="zh-CN" sz="2000" b="1" baseline="-25000" dirty="0">
                <a:solidFill>
                  <a:srgbClr val="000000"/>
                </a:solidFill>
                <a:latin typeface="宋体" charset="-122"/>
                <a:sym typeface="Symbol" pitchFamily="18" charset="2"/>
              </a:rPr>
              <a:t>i</a:t>
            </a:r>
            <a:r>
              <a:rPr kumimoji="1" lang="en-US" altLang="zh-CN" sz="2000" b="1" dirty="0">
                <a:solidFill>
                  <a:srgbClr val="000000"/>
                </a:solidFill>
                <a:latin typeface="宋体" charset="-122"/>
                <a:sym typeface="Symbol" pitchFamily="18" charset="2"/>
              </a:rPr>
              <a:t>)</a:t>
            </a:r>
            <a:endParaRPr kumimoji="1" lang="en-US" altLang="zh-CN" sz="2000" b="1" dirty="0">
              <a:solidFill>
                <a:srgbClr val="000000"/>
              </a:solidFill>
              <a:latin typeface="宋体" charset="-122"/>
              <a:sym typeface="Symbol" pitchFamily="18" charset="2"/>
            </a:endParaRPr>
          </a:p>
          <a:p>
            <a:pPr marL="342900" indent="-342900">
              <a:spcBef>
                <a:spcPct val="20000"/>
              </a:spcBef>
              <a:buClr>
                <a:srgbClr val="CCFF33"/>
              </a:buClr>
              <a:buSzPct val="70000"/>
              <a:buFont typeface="Wingdings" charset="2"/>
              <a:buNone/>
            </a:pPr>
            <a:r>
              <a:rPr kumimoji="1" lang="en-US" altLang="zh-CN" sz="2000" b="1" dirty="0">
                <a:solidFill>
                  <a:srgbClr val="0000FF"/>
                </a:solidFill>
                <a:latin typeface="宋体" charset="-122"/>
                <a:sym typeface="Symbol" pitchFamily="18" charset="2"/>
              </a:rPr>
              <a:t></a:t>
            </a:r>
            <a:r>
              <a:rPr kumimoji="1" lang="en-US" altLang="zh-CN" sz="2000" b="1" baseline="-25000" dirty="0">
                <a:solidFill>
                  <a:srgbClr val="0000FF"/>
                </a:solidFill>
                <a:latin typeface="宋体" charset="-122"/>
                <a:sym typeface="Symbol" pitchFamily="18" charset="2"/>
              </a:rPr>
              <a:t>T</a:t>
            </a:r>
            <a:r>
              <a:rPr kumimoji="1" lang="en-US" altLang="zh-CN" sz="2000" b="1" dirty="0">
                <a:solidFill>
                  <a:srgbClr val="0000FF"/>
                </a:solidFill>
                <a:latin typeface="宋体" charset="-122"/>
                <a:sym typeface="Symbol" pitchFamily="18" charset="2"/>
              </a:rPr>
              <a:t>S(</a:t>
            </a:r>
            <a:r>
              <a:rPr kumimoji="1" lang="zh-CN" altLang="en-US" sz="2000" b="1" dirty="0">
                <a:solidFill>
                  <a:srgbClr val="0000FF"/>
                </a:solidFill>
                <a:sym typeface="Symbol" pitchFamily="18" charset="2"/>
              </a:rPr>
              <a:t>混合</a:t>
            </a:r>
            <a:r>
              <a:rPr kumimoji="1" lang="zh-CN" altLang="en-US" sz="2000" b="1" dirty="0" smtClean="0">
                <a:solidFill>
                  <a:srgbClr val="0000FF"/>
                </a:solidFill>
                <a:latin typeface="宋体" charset="-122"/>
                <a:sym typeface="Symbol" pitchFamily="18" charset="2"/>
              </a:rPr>
              <a:t>)</a:t>
            </a:r>
            <a:r>
              <a:rPr kumimoji="1" lang="zh-CN" altLang="en-US" sz="2000" b="1" dirty="0" smtClean="0">
                <a:solidFill>
                  <a:srgbClr val="0000FF"/>
                </a:solidFill>
                <a:sym typeface="Symbol" pitchFamily="18" charset="2"/>
              </a:rPr>
              <a:t>=</a:t>
            </a:r>
            <a:r>
              <a:rPr lang="zh-CN" altLang="en-US" sz="2000" b="1" dirty="0">
                <a:solidFill>
                  <a:srgbClr val="0000FF"/>
                </a:solidFill>
                <a:latin typeface="华文宋体"/>
                <a:ea typeface="华文宋体"/>
                <a:cs typeface="华文宋体"/>
              </a:rPr>
              <a:t> </a:t>
            </a:r>
            <a:r>
              <a:rPr lang="en-US" altLang="zh-CN" sz="2000" b="1" dirty="0" err="1">
                <a:solidFill>
                  <a:srgbClr val="0000FF"/>
                </a:solidFill>
                <a:latin typeface="华文宋体"/>
                <a:ea typeface="华文宋体"/>
                <a:cs typeface="华文宋体"/>
              </a:rPr>
              <a:t>n</a:t>
            </a:r>
            <a:r>
              <a:rPr lang="en-US" altLang="zh-CN" sz="2000" b="1" baseline="-25000" dirty="0" err="1">
                <a:solidFill>
                  <a:srgbClr val="0000FF"/>
                </a:solidFill>
                <a:latin typeface="华文宋体"/>
                <a:ea typeface="华文宋体"/>
                <a:cs typeface="华文宋体"/>
              </a:rPr>
              <a:t>A</a:t>
            </a:r>
            <a:r>
              <a:rPr lang="en-US" altLang="zh-CN" sz="2000" b="1" dirty="0">
                <a:solidFill>
                  <a:srgbClr val="0000FF"/>
                </a:solidFill>
                <a:latin typeface="华文宋体"/>
                <a:ea typeface="华文宋体"/>
                <a:cs typeface="华文宋体"/>
              </a:rPr>
              <a:t> </a:t>
            </a:r>
            <a:r>
              <a:rPr kumimoji="1" lang="en-US" altLang="zh-CN" sz="2000" b="1" dirty="0" err="1" smtClean="0">
                <a:solidFill>
                  <a:srgbClr val="0000FF"/>
                </a:solidFill>
                <a:latin typeface="宋体" charset="-122"/>
                <a:sym typeface="Symbol" pitchFamily="18" charset="2"/>
              </a:rPr>
              <a:t>Rln</a:t>
            </a:r>
            <a:r>
              <a:rPr kumimoji="1" lang="en-US" altLang="zh-CN" sz="2000" b="1" dirty="0" smtClean="0">
                <a:solidFill>
                  <a:srgbClr val="0000FF"/>
                </a:solidFill>
                <a:latin typeface="宋体" charset="-122"/>
                <a:sym typeface="Symbol" pitchFamily="18" charset="2"/>
              </a:rPr>
              <a:t>(V</a:t>
            </a:r>
            <a:r>
              <a:rPr kumimoji="1" lang="en-US" altLang="zh-CN" sz="2000" b="1" baseline="-25000" dirty="0" smtClean="0">
                <a:solidFill>
                  <a:srgbClr val="0000FF"/>
                </a:solidFill>
                <a:latin typeface="宋体" charset="-122"/>
                <a:sym typeface="Symbol" pitchFamily="18" charset="2"/>
              </a:rPr>
              <a:t>2</a:t>
            </a:r>
            <a:r>
              <a:rPr kumimoji="1" lang="en-US" altLang="zh-CN" sz="2000" b="1" dirty="0" smtClean="0">
                <a:solidFill>
                  <a:srgbClr val="0000FF"/>
                </a:solidFill>
                <a:latin typeface="宋体" charset="-122"/>
                <a:sym typeface="Symbol" pitchFamily="18" charset="2"/>
              </a:rPr>
              <a:t>/V</a:t>
            </a:r>
            <a:r>
              <a:rPr kumimoji="1" lang="en-US" altLang="zh-CN" sz="2000" b="1" baseline="-25000" dirty="0" smtClean="0">
                <a:solidFill>
                  <a:srgbClr val="0000FF"/>
                </a:solidFill>
                <a:latin typeface="宋体" charset="-122"/>
                <a:sym typeface="Symbol" pitchFamily="18" charset="2"/>
              </a:rPr>
              <a:t>A1</a:t>
            </a:r>
            <a:r>
              <a:rPr kumimoji="1" lang="en-US" altLang="zh-CN" sz="2000" b="1" dirty="0" smtClean="0">
                <a:solidFill>
                  <a:srgbClr val="0000FF"/>
                </a:solidFill>
                <a:latin typeface="宋体" charset="-122"/>
                <a:sym typeface="Symbol" pitchFamily="18" charset="2"/>
              </a:rPr>
              <a:t>)+</a:t>
            </a:r>
            <a:r>
              <a:rPr lang="en-US" altLang="zh-CN" sz="2000" b="1" dirty="0">
                <a:solidFill>
                  <a:srgbClr val="0000FF"/>
                </a:solidFill>
                <a:latin typeface="华文宋体"/>
                <a:ea typeface="华文宋体"/>
                <a:cs typeface="华文宋体"/>
              </a:rPr>
              <a:t> </a:t>
            </a:r>
            <a:r>
              <a:rPr lang="en-US" altLang="zh-CN" sz="2000" b="1" dirty="0" err="1">
                <a:solidFill>
                  <a:srgbClr val="0000FF"/>
                </a:solidFill>
                <a:latin typeface="华文宋体"/>
                <a:ea typeface="华文宋体"/>
                <a:cs typeface="华文宋体"/>
              </a:rPr>
              <a:t>n</a:t>
            </a:r>
            <a:r>
              <a:rPr lang="en-US" altLang="zh-CN" sz="2000" b="1" baseline="-25000" dirty="0" err="1">
                <a:solidFill>
                  <a:srgbClr val="0000FF"/>
                </a:solidFill>
                <a:latin typeface="华文宋体"/>
                <a:ea typeface="华文宋体"/>
                <a:cs typeface="华文宋体"/>
              </a:rPr>
              <a:t>B</a:t>
            </a:r>
            <a:r>
              <a:rPr lang="en-US" altLang="zh-CN" sz="2000" b="1" baseline="-25000" dirty="0">
                <a:solidFill>
                  <a:srgbClr val="0000FF"/>
                </a:solidFill>
                <a:latin typeface="华文宋体"/>
                <a:ea typeface="华文宋体"/>
                <a:cs typeface="华文宋体"/>
              </a:rPr>
              <a:t> </a:t>
            </a:r>
            <a:r>
              <a:rPr kumimoji="1" lang="en-US" altLang="zh-CN" sz="2000" b="1" dirty="0" smtClean="0">
                <a:solidFill>
                  <a:srgbClr val="0000FF"/>
                </a:solidFill>
                <a:latin typeface="宋体" charset="-122"/>
                <a:sym typeface="Symbol" pitchFamily="18" charset="2"/>
              </a:rPr>
              <a:t>R</a:t>
            </a:r>
            <a:r>
              <a:rPr lang="en-US" altLang="zh-CN" sz="2000" b="1" dirty="0" smtClean="0">
                <a:solidFill>
                  <a:srgbClr val="0000FF"/>
                </a:solidFill>
                <a:latin typeface="华文宋体"/>
                <a:ea typeface="华文宋体"/>
                <a:cs typeface="华文宋体"/>
              </a:rPr>
              <a:t> </a:t>
            </a:r>
            <a:r>
              <a:rPr kumimoji="1" lang="en-US" altLang="zh-CN" sz="2000" b="1" dirty="0" smtClean="0">
                <a:solidFill>
                  <a:srgbClr val="0000FF"/>
                </a:solidFill>
                <a:latin typeface="宋体" charset="-122"/>
                <a:sym typeface="Symbol" pitchFamily="18" charset="2"/>
              </a:rPr>
              <a:t>ln(V</a:t>
            </a:r>
            <a:r>
              <a:rPr kumimoji="1" lang="en-US" altLang="zh-CN" sz="2000" b="1" baseline="-25000" dirty="0" smtClean="0">
                <a:solidFill>
                  <a:srgbClr val="0000FF"/>
                </a:solidFill>
                <a:latin typeface="宋体" charset="-122"/>
                <a:sym typeface="Symbol" pitchFamily="18" charset="2"/>
              </a:rPr>
              <a:t>2</a:t>
            </a:r>
            <a:r>
              <a:rPr kumimoji="1" lang="en-US" altLang="zh-CN" sz="2000" b="1" dirty="0" smtClean="0">
                <a:solidFill>
                  <a:srgbClr val="0000FF"/>
                </a:solidFill>
                <a:latin typeface="宋体" charset="-122"/>
                <a:sym typeface="Symbol" pitchFamily="18" charset="2"/>
              </a:rPr>
              <a:t>/V</a:t>
            </a:r>
            <a:r>
              <a:rPr kumimoji="1" lang="en-US" altLang="zh-CN" sz="2000" b="1" baseline="-25000" dirty="0" smtClean="0">
                <a:solidFill>
                  <a:srgbClr val="0000FF"/>
                </a:solidFill>
                <a:latin typeface="宋体" charset="-122"/>
                <a:sym typeface="Symbol" pitchFamily="18" charset="2"/>
              </a:rPr>
              <a:t>B1</a:t>
            </a:r>
            <a:r>
              <a:rPr kumimoji="1" lang="en-US" altLang="zh-CN" sz="2000" b="1" dirty="0">
                <a:solidFill>
                  <a:srgbClr val="0000FF"/>
                </a:solidFill>
                <a:latin typeface="宋体" charset="-122"/>
                <a:sym typeface="Symbol" pitchFamily="18" charset="2"/>
              </a:rPr>
              <a:t>)</a:t>
            </a:r>
            <a:endParaRPr kumimoji="1" lang="en-US" altLang="zh-CN" sz="2000" b="1" dirty="0">
              <a:solidFill>
                <a:srgbClr val="0000FF"/>
              </a:solidFill>
              <a:sym typeface="Symbol" pitchFamily="18" charset="2"/>
            </a:endParaRPr>
          </a:p>
        </p:txBody>
      </p:sp>
      <p:grpSp>
        <p:nvGrpSpPr>
          <p:cNvPr id="11" name="Group 6"/>
          <p:cNvGrpSpPr/>
          <p:nvPr/>
        </p:nvGrpSpPr>
        <p:grpSpPr bwMode="auto">
          <a:xfrm>
            <a:off x="633413" y="2340769"/>
            <a:ext cx="7467600" cy="1219200"/>
            <a:chOff x="672" y="768"/>
            <a:chExt cx="4896" cy="768"/>
          </a:xfrm>
        </p:grpSpPr>
        <p:sp>
          <p:nvSpPr>
            <p:cNvPr id="142347" name="Rectangle 7"/>
            <p:cNvSpPr>
              <a:spLocks noChangeArrowheads="1"/>
            </p:cNvSpPr>
            <p:nvPr/>
          </p:nvSpPr>
          <p:spPr bwMode="auto">
            <a:xfrm>
              <a:off x="672" y="864"/>
              <a:ext cx="1344" cy="672"/>
            </a:xfrm>
            <a:prstGeom prst="rect">
              <a:avLst/>
            </a:prstGeom>
            <a:noFill/>
            <a:ln w="9525">
              <a:solidFill>
                <a:srgbClr val="0000FF"/>
              </a:solidFill>
              <a:miter lim="800000"/>
            </a:ln>
          </p:spPr>
          <p:txBody>
            <a:bodyPr wrap="none" anchor="ctr"/>
            <a:lstStyle/>
            <a:p>
              <a:endParaRPr kumimoji="1" lang="zh-CN" altLang="en-US" sz="2800" b="1">
                <a:solidFill>
                  <a:srgbClr val="0000FF"/>
                </a:solidFill>
                <a:latin typeface="华文行楷" pitchFamily="2" charset="-122"/>
                <a:ea typeface="华文行楷" pitchFamily="2" charset="-122"/>
                <a:cs typeface="华文行楷" pitchFamily="2" charset="-122"/>
                <a:sym typeface="Symbol" pitchFamily="18" charset="2"/>
              </a:endParaRPr>
            </a:p>
          </p:txBody>
        </p:sp>
        <p:sp>
          <p:nvSpPr>
            <p:cNvPr id="142348" name="Line 8"/>
            <p:cNvSpPr>
              <a:spLocks noChangeShapeType="1"/>
            </p:cNvSpPr>
            <p:nvPr/>
          </p:nvSpPr>
          <p:spPr bwMode="auto">
            <a:xfrm>
              <a:off x="1344" y="864"/>
              <a:ext cx="0" cy="672"/>
            </a:xfrm>
            <a:prstGeom prst="line">
              <a:avLst/>
            </a:prstGeom>
            <a:noFill/>
            <a:ln w="9525">
              <a:solidFill>
                <a:srgbClr val="0000FF"/>
              </a:solidFill>
              <a:round/>
            </a:ln>
          </p:spPr>
          <p:txBody>
            <a:bodyPr wrap="none" anchor="ctr"/>
            <a:lstStyle/>
            <a:p>
              <a:endParaRPr lang="zh-CN" altLang="en-US"/>
            </a:p>
          </p:txBody>
        </p:sp>
        <p:sp>
          <p:nvSpPr>
            <p:cNvPr id="142349" name="Rectangle 9"/>
            <p:cNvSpPr>
              <a:spLocks noChangeArrowheads="1"/>
            </p:cNvSpPr>
            <p:nvPr/>
          </p:nvSpPr>
          <p:spPr bwMode="auto">
            <a:xfrm>
              <a:off x="4272" y="768"/>
              <a:ext cx="1296" cy="672"/>
            </a:xfrm>
            <a:prstGeom prst="rect">
              <a:avLst/>
            </a:prstGeom>
            <a:noFill/>
            <a:ln w="9525">
              <a:solidFill>
                <a:srgbClr val="0000FF"/>
              </a:solidFill>
              <a:miter lim="800000"/>
            </a:ln>
          </p:spPr>
          <p:txBody>
            <a:bodyPr wrap="none" anchor="ctr"/>
            <a:lstStyle/>
            <a:p>
              <a:endParaRPr kumimoji="1" lang="zh-CN" altLang="en-US" sz="2800" b="1">
                <a:solidFill>
                  <a:srgbClr val="0000FF"/>
                </a:solidFill>
                <a:latin typeface="华文行楷" pitchFamily="2" charset="-122"/>
                <a:ea typeface="华文行楷" pitchFamily="2" charset="-122"/>
                <a:cs typeface="华文行楷" pitchFamily="2" charset="-122"/>
                <a:sym typeface="Symbol" pitchFamily="18" charset="2"/>
              </a:endParaRPr>
            </a:p>
          </p:txBody>
        </p:sp>
        <p:sp>
          <p:nvSpPr>
            <p:cNvPr id="142350" name="Line 10"/>
            <p:cNvSpPr>
              <a:spLocks noChangeShapeType="1"/>
            </p:cNvSpPr>
            <p:nvPr/>
          </p:nvSpPr>
          <p:spPr bwMode="auto">
            <a:xfrm>
              <a:off x="2112" y="1335"/>
              <a:ext cx="1968" cy="0"/>
            </a:xfrm>
            <a:prstGeom prst="line">
              <a:avLst/>
            </a:prstGeom>
            <a:noFill/>
            <a:ln w="57150">
              <a:solidFill>
                <a:srgbClr val="0000FF"/>
              </a:solidFill>
              <a:round/>
              <a:tailEnd type="arrow" w="med" len="med"/>
            </a:ln>
          </p:spPr>
          <p:txBody>
            <a:bodyPr wrap="none" anchor="ctr"/>
            <a:lstStyle/>
            <a:p>
              <a:endParaRPr lang="zh-CN" altLang="en-US"/>
            </a:p>
          </p:txBody>
        </p:sp>
      </p:grpSp>
      <p:sp>
        <p:nvSpPr>
          <p:cNvPr id="142341" name="矩形 15"/>
          <p:cNvSpPr>
            <a:spLocks noChangeArrowheads="1"/>
          </p:cNvSpPr>
          <p:nvPr/>
        </p:nvSpPr>
        <p:spPr bwMode="auto">
          <a:xfrm>
            <a:off x="740730" y="3069432"/>
            <a:ext cx="752475" cy="369887"/>
          </a:xfrm>
          <a:prstGeom prst="rect">
            <a:avLst/>
          </a:prstGeom>
          <a:noFill/>
          <a:ln w="9525">
            <a:noFill/>
            <a:miter lim="800000"/>
          </a:ln>
        </p:spPr>
        <p:txBody>
          <a:bodyPr wrap="none">
            <a:spAutoFit/>
          </a:bodyPr>
          <a:lstStyle/>
          <a:p>
            <a:r>
              <a:rPr lang="zh-CN" altLang="en-US" dirty="0">
                <a:solidFill>
                  <a:srgbClr val="0000FF"/>
                </a:solidFill>
                <a:latin typeface="华文宋体"/>
                <a:ea typeface="华文宋体"/>
                <a:cs typeface="华文宋体"/>
              </a:rPr>
              <a:t>Ａ </a:t>
            </a:r>
            <a:r>
              <a:rPr lang="en-US" altLang="zh-CN" dirty="0" err="1">
                <a:solidFill>
                  <a:srgbClr val="0000FF"/>
                </a:solidFill>
                <a:latin typeface="华文宋体"/>
                <a:ea typeface="华文宋体"/>
                <a:cs typeface="华文宋体"/>
              </a:rPr>
              <a:t>n</a:t>
            </a:r>
            <a:r>
              <a:rPr lang="en-US" altLang="zh-CN" baseline="-25000" dirty="0" err="1">
                <a:solidFill>
                  <a:srgbClr val="0000FF"/>
                </a:solidFill>
                <a:latin typeface="华文宋体"/>
                <a:ea typeface="华文宋体"/>
                <a:cs typeface="华文宋体"/>
              </a:rPr>
              <a:t>A</a:t>
            </a:r>
            <a:r>
              <a:rPr lang="en-US" altLang="zh-CN" dirty="0">
                <a:solidFill>
                  <a:srgbClr val="0000FF"/>
                </a:solidFill>
                <a:latin typeface="华文宋体"/>
                <a:ea typeface="华文宋体"/>
                <a:cs typeface="华文宋体"/>
              </a:rPr>
              <a:t> </a:t>
            </a:r>
            <a:endParaRPr lang="zh-CN" altLang="en-US" dirty="0">
              <a:latin typeface="Calibri"/>
            </a:endParaRPr>
          </a:p>
        </p:txBody>
      </p:sp>
      <p:sp>
        <p:nvSpPr>
          <p:cNvPr id="142342" name="矩形 16"/>
          <p:cNvSpPr>
            <a:spLocks noChangeArrowheads="1"/>
          </p:cNvSpPr>
          <p:nvPr/>
        </p:nvSpPr>
        <p:spPr bwMode="auto">
          <a:xfrm>
            <a:off x="657071" y="2605568"/>
            <a:ext cx="833438" cy="368300"/>
          </a:xfrm>
          <a:prstGeom prst="rect">
            <a:avLst/>
          </a:prstGeom>
          <a:noFill/>
          <a:ln w="9525">
            <a:noFill/>
            <a:miter lim="800000"/>
          </a:ln>
        </p:spPr>
        <p:txBody>
          <a:bodyPr wrap="none">
            <a:spAutoFit/>
          </a:bodyPr>
          <a:lstStyle/>
          <a:p>
            <a:r>
              <a:rPr lang="en-US" altLang="zh-CN" dirty="0">
                <a:solidFill>
                  <a:srgbClr val="0000FF"/>
                </a:solidFill>
                <a:latin typeface="华文宋体"/>
                <a:ea typeface="华文宋体"/>
                <a:cs typeface="华文宋体"/>
              </a:rPr>
              <a:t> T V</a:t>
            </a:r>
            <a:r>
              <a:rPr lang="en-US" altLang="zh-CN" baseline="-25000" dirty="0">
                <a:solidFill>
                  <a:srgbClr val="0000FF"/>
                </a:solidFill>
                <a:latin typeface="华文宋体"/>
                <a:ea typeface="华文宋体"/>
                <a:cs typeface="华文宋体"/>
              </a:rPr>
              <a:t>A1</a:t>
            </a:r>
            <a:r>
              <a:rPr lang="en-US" altLang="zh-CN" dirty="0">
                <a:solidFill>
                  <a:srgbClr val="0000FF"/>
                </a:solidFill>
                <a:latin typeface="华文宋体"/>
                <a:ea typeface="华文宋体"/>
                <a:cs typeface="华文宋体"/>
              </a:rPr>
              <a:t> </a:t>
            </a:r>
            <a:endParaRPr lang="zh-CN" altLang="en-US" dirty="0">
              <a:latin typeface="Calibri"/>
            </a:endParaRPr>
          </a:p>
        </p:txBody>
      </p:sp>
      <p:sp>
        <p:nvSpPr>
          <p:cNvPr id="142343" name="矩形 27"/>
          <p:cNvSpPr>
            <a:spLocks noChangeArrowheads="1"/>
          </p:cNvSpPr>
          <p:nvPr/>
        </p:nvSpPr>
        <p:spPr bwMode="auto">
          <a:xfrm>
            <a:off x="1891857" y="2603980"/>
            <a:ext cx="635000" cy="369888"/>
          </a:xfrm>
          <a:prstGeom prst="rect">
            <a:avLst/>
          </a:prstGeom>
          <a:noFill/>
          <a:ln w="9525">
            <a:noFill/>
            <a:miter lim="800000"/>
          </a:ln>
        </p:spPr>
        <p:txBody>
          <a:bodyPr wrap="none">
            <a:spAutoFit/>
          </a:bodyPr>
          <a:lstStyle/>
          <a:p>
            <a:r>
              <a:rPr lang="en-US" altLang="zh-CN" dirty="0">
                <a:solidFill>
                  <a:srgbClr val="0000FF"/>
                </a:solidFill>
                <a:latin typeface="华文宋体"/>
                <a:ea typeface="华文宋体"/>
                <a:cs typeface="华文宋体"/>
              </a:rPr>
              <a:t>B </a:t>
            </a:r>
            <a:r>
              <a:rPr lang="en-US" altLang="zh-CN" dirty="0" err="1">
                <a:solidFill>
                  <a:srgbClr val="0000FF"/>
                </a:solidFill>
                <a:latin typeface="华文宋体"/>
                <a:ea typeface="华文宋体"/>
                <a:cs typeface="华文宋体"/>
              </a:rPr>
              <a:t>n</a:t>
            </a:r>
            <a:r>
              <a:rPr lang="en-US" altLang="zh-CN" baseline="-25000" dirty="0" err="1">
                <a:solidFill>
                  <a:srgbClr val="0000FF"/>
                </a:solidFill>
                <a:latin typeface="华文宋体"/>
                <a:ea typeface="华文宋体"/>
                <a:cs typeface="华文宋体"/>
              </a:rPr>
              <a:t>B</a:t>
            </a:r>
            <a:r>
              <a:rPr lang="en-US" altLang="zh-CN" baseline="-25000" dirty="0">
                <a:solidFill>
                  <a:srgbClr val="0000FF"/>
                </a:solidFill>
                <a:latin typeface="华文宋体"/>
                <a:ea typeface="华文宋体"/>
                <a:cs typeface="华文宋体"/>
              </a:rPr>
              <a:t> </a:t>
            </a:r>
            <a:endParaRPr lang="zh-CN" altLang="en-US" dirty="0">
              <a:latin typeface="Calibri"/>
            </a:endParaRPr>
          </a:p>
        </p:txBody>
      </p:sp>
      <p:sp>
        <p:nvSpPr>
          <p:cNvPr id="142344" name="矩形 28"/>
          <p:cNvSpPr>
            <a:spLocks noChangeArrowheads="1"/>
          </p:cNvSpPr>
          <p:nvPr/>
        </p:nvSpPr>
        <p:spPr bwMode="auto">
          <a:xfrm>
            <a:off x="1891857" y="3069431"/>
            <a:ext cx="744538" cy="369888"/>
          </a:xfrm>
          <a:prstGeom prst="rect">
            <a:avLst/>
          </a:prstGeom>
          <a:noFill/>
          <a:ln w="9525">
            <a:noFill/>
            <a:miter lim="800000"/>
          </a:ln>
        </p:spPr>
        <p:txBody>
          <a:bodyPr wrap="none">
            <a:spAutoFit/>
          </a:bodyPr>
          <a:lstStyle/>
          <a:p>
            <a:r>
              <a:rPr lang="en-US" altLang="zh-CN" dirty="0">
                <a:solidFill>
                  <a:srgbClr val="0000FF"/>
                </a:solidFill>
                <a:latin typeface="华文宋体"/>
                <a:ea typeface="华文宋体"/>
                <a:cs typeface="华文宋体"/>
              </a:rPr>
              <a:t>T V</a:t>
            </a:r>
            <a:r>
              <a:rPr lang="en-US" altLang="zh-CN" baseline="-25000" dirty="0">
                <a:solidFill>
                  <a:srgbClr val="0000FF"/>
                </a:solidFill>
                <a:latin typeface="华文宋体"/>
                <a:ea typeface="华文宋体"/>
                <a:cs typeface="华文宋体"/>
              </a:rPr>
              <a:t>B1 </a:t>
            </a:r>
            <a:endParaRPr lang="zh-CN" altLang="en-US" dirty="0">
              <a:latin typeface="Calibri"/>
            </a:endParaRPr>
          </a:p>
        </p:txBody>
      </p:sp>
      <p:sp>
        <p:nvSpPr>
          <p:cNvPr id="142345" name="矩形 29"/>
          <p:cNvSpPr>
            <a:spLocks noChangeArrowheads="1"/>
          </p:cNvSpPr>
          <p:nvPr/>
        </p:nvSpPr>
        <p:spPr bwMode="auto">
          <a:xfrm>
            <a:off x="3275856" y="3296225"/>
            <a:ext cx="1944216" cy="369332"/>
          </a:xfrm>
          <a:prstGeom prst="rect">
            <a:avLst/>
          </a:prstGeom>
          <a:noFill/>
          <a:ln w="9525">
            <a:noFill/>
            <a:miter lim="800000"/>
          </a:ln>
        </p:spPr>
        <p:txBody>
          <a:bodyPr wrap="square">
            <a:spAutoFit/>
          </a:bodyPr>
          <a:lstStyle/>
          <a:p>
            <a:r>
              <a:rPr lang="en-US" altLang="zh-CN" dirty="0">
                <a:solidFill>
                  <a:srgbClr val="FF3300"/>
                </a:solidFill>
                <a:latin typeface="华文宋体"/>
                <a:ea typeface="华文宋体"/>
                <a:cs typeface="华文宋体"/>
                <a:sym typeface="Symbol" pitchFamily="18" charset="2"/>
              </a:rPr>
              <a:t>S(</a:t>
            </a:r>
            <a:r>
              <a:rPr lang="zh-CN" altLang="zh-CN" dirty="0">
                <a:solidFill>
                  <a:srgbClr val="FF3300"/>
                </a:solidFill>
                <a:latin typeface="华文宋体"/>
                <a:ea typeface="华文宋体"/>
                <a:cs typeface="华文宋体"/>
                <a:sym typeface="Symbol" pitchFamily="18" charset="2"/>
              </a:rPr>
              <a:t>环</a:t>
            </a:r>
            <a:r>
              <a:rPr lang="zh-CN" altLang="en-US" dirty="0">
                <a:solidFill>
                  <a:srgbClr val="FF3300"/>
                </a:solidFill>
                <a:latin typeface="华文宋体"/>
                <a:ea typeface="华文宋体"/>
                <a:cs typeface="华文宋体"/>
                <a:sym typeface="Symbol" pitchFamily="18" charset="2"/>
              </a:rPr>
              <a:t>)</a:t>
            </a:r>
            <a:r>
              <a:rPr lang="zh-CN" altLang="en-US" dirty="0">
                <a:solidFill>
                  <a:srgbClr val="FF3300"/>
                </a:solidFill>
                <a:latin typeface="华文宋体"/>
                <a:ea typeface="华文宋体"/>
                <a:cs typeface="华文宋体"/>
              </a:rPr>
              <a:t>=</a:t>
            </a:r>
            <a:r>
              <a:rPr lang="zh-CN" altLang="en-US" dirty="0" smtClean="0">
                <a:solidFill>
                  <a:srgbClr val="FF3300"/>
                </a:solidFill>
                <a:latin typeface="华文宋体"/>
                <a:ea typeface="华文宋体"/>
                <a:cs typeface="华文宋体"/>
              </a:rPr>
              <a:t>0（绝热）</a:t>
            </a:r>
            <a:endParaRPr lang="zh-CN" altLang="en-US" dirty="0">
              <a:latin typeface="Calibri"/>
            </a:endParaRPr>
          </a:p>
        </p:txBody>
      </p:sp>
      <p:sp>
        <p:nvSpPr>
          <p:cNvPr id="31" name="Rectangle 17"/>
          <p:cNvSpPr>
            <a:spLocks noChangeArrowheads="1"/>
          </p:cNvSpPr>
          <p:nvPr/>
        </p:nvSpPr>
        <p:spPr bwMode="auto">
          <a:xfrm>
            <a:off x="616470" y="4596283"/>
            <a:ext cx="8194675" cy="519113"/>
          </a:xfrm>
          <a:prstGeom prst="rect">
            <a:avLst/>
          </a:prstGeom>
          <a:noFill/>
          <a:ln w="9525">
            <a:noFill/>
            <a:miter lim="800000"/>
          </a:ln>
        </p:spPr>
        <p:txBody>
          <a:bodyPr anchor="b">
            <a:spAutoFit/>
          </a:bodyPr>
          <a:lstStyle/>
          <a:p>
            <a:r>
              <a:rPr kumimoji="1" lang="zh-CN" altLang="en-US" sz="2800" b="1" dirty="0">
                <a:solidFill>
                  <a:srgbClr val="0000FF"/>
                </a:solidFill>
                <a:latin typeface="华文行楷" pitchFamily="2" charset="-122"/>
                <a:ea typeface="华文行楷" pitchFamily="2" charset="-122"/>
                <a:cs typeface="华文行楷" pitchFamily="2" charset="-122"/>
                <a:sym typeface="Symbol" pitchFamily="18" charset="2"/>
              </a:rPr>
              <a:t>不同种气体混合</a:t>
            </a:r>
            <a:r>
              <a:rPr kumimoji="1" lang="en-US" altLang="zh-CN" sz="2800" b="1" dirty="0">
                <a:solidFill>
                  <a:srgbClr val="0000FF"/>
                </a:solidFill>
                <a:latin typeface="华文行楷" pitchFamily="2" charset="-122"/>
                <a:ea typeface="华文行楷" pitchFamily="2" charset="-122"/>
                <a:cs typeface="华文行楷" pitchFamily="2" charset="-122"/>
                <a:sym typeface="Symbol" pitchFamily="18" charset="2"/>
              </a:rPr>
              <a:t>,</a:t>
            </a:r>
            <a:r>
              <a:rPr kumimoji="1" lang="zh-CN" altLang="en-US" sz="2800" b="1" dirty="0">
                <a:solidFill>
                  <a:srgbClr val="0000FF"/>
                </a:solidFill>
                <a:latin typeface="华文行楷" pitchFamily="2" charset="-122"/>
                <a:ea typeface="华文行楷" pitchFamily="2" charset="-122"/>
                <a:cs typeface="华文行楷" pitchFamily="2" charset="-122"/>
                <a:sym typeface="Symbol" pitchFamily="18" charset="2"/>
              </a:rPr>
              <a:t>每种气体都可以充满终态体积</a:t>
            </a:r>
            <a:endParaRPr kumimoji="1" lang="zh-CN" altLang="en-US" sz="2800" b="1" dirty="0">
              <a:solidFill>
                <a:srgbClr val="0000FF"/>
              </a:solidFill>
              <a:latin typeface="华文行楷" pitchFamily="2" charset="-122"/>
              <a:ea typeface="华文行楷" pitchFamily="2" charset="-122"/>
              <a:cs typeface="华文行楷" pitchFamily="2" charset="-122"/>
              <a:sym typeface="Symbol" pitchFamily="18" charset="2"/>
            </a:endParaRPr>
          </a:p>
        </p:txBody>
      </p:sp>
      <p:sp>
        <p:nvSpPr>
          <p:cNvPr id="3" name="矩形 2"/>
          <p:cNvSpPr/>
          <p:nvPr/>
        </p:nvSpPr>
        <p:spPr>
          <a:xfrm>
            <a:off x="407579" y="5114330"/>
            <a:ext cx="7988587" cy="830997"/>
          </a:xfrm>
          <a:prstGeom prst="rect">
            <a:avLst/>
          </a:prstGeom>
        </p:spPr>
        <p:txBody>
          <a:bodyPr wrap="square">
            <a:spAutoFit/>
          </a:bodyPr>
          <a:lstStyle/>
          <a:p>
            <a:pPr defTabSz="-635">
              <a:tabLst>
                <a:tab pos="93345" algn="l"/>
              </a:tabLst>
            </a:pPr>
            <a:r>
              <a:rPr kumimoji="1" lang="zh-CN" altLang="en-US" sz="2400" b="1" dirty="0">
                <a:solidFill>
                  <a:srgbClr val="002060"/>
                </a:solidFill>
                <a:latin typeface="宋体" charset="-122"/>
                <a:sym typeface="Symbol" pitchFamily="18" charset="2"/>
              </a:rPr>
              <a:t>理想气体（或理想溶液）的等温混合过程，并符合分体积</a:t>
            </a:r>
            <a:r>
              <a:rPr kumimoji="1" lang="zh-CN" altLang="en-US" sz="2400" b="1" dirty="0" smtClean="0">
                <a:solidFill>
                  <a:srgbClr val="002060"/>
                </a:solidFill>
                <a:latin typeface="宋体" charset="-122"/>
                <a:sym typeface="Symbol" pitchFamily="18" charset="2"/>
              </a:rPr>
              <a:t>定律（恒温恒压），</a:t>
            </a:r>
            <a:r>
              <a:rPr kumimoji="1" lang="zh-CN" altLang="en-US" sz="2400" b="1" dirty="0">
                <a:solidFill>
                  <a:srgbClr val="002060"/>
                </a:solidFill>
                <a:latin typeface="宋体" charset="-122"/>
                <a:sym typeface="Symbol" pitchFamily="18" charset="2"/>
              </a:rPr>
              <a:t>则</a:t>
            </a:r>
            <a:r>
              <a:rPr kumimoji="1" lang="en-US" altLang="zh-CN" sz="2400" b="1" dirty="0">
                <a:solidFill>
                  <a:srgbClr val="002060"/>
                </a:solidFill>
                <a:latin typeface="宋体" charset="-122"/>
                <a:sym typeface="Symbol" pitchFamily="18" charset="2"/>
              </a:rPr>
              <a:t>X</a:t>
            </a:r>
            <a:r>
              <a:rPr kumimoji="1" lang="en-US" altLang="zh-CN" sz="2400" b="1" baseline="-25000" dirty="0">
                <a:solidFill>
                  <a:srgbClr val="002060"/>
                </a:solidFill>
                <a:latin typeface="宋体" charset="-122"/>
                <a:sym typeface="Symbol" pitchFamily="18" charset="2"/>
              </a:rPr>
              <a:t>B</a:t>
            </a:r>
            <a:r>
              <a:rPr kumimoji="1" lang="zh-CN" altLang="en-US" sz="2400" dirty="0">
                <a:solidFill>
                  <a:srgbClr val="002060"/>
                </a:solidFill>
                <a:latin typeface="华文宋体"/>
                <a:ea typeface="华文宋体"/>
                <a:cs typeface="华文宋体"/>
                <a:sym typeface="Symbol" pitchFamily="18" charset="2"/>
              </a:rPr>
              <a:t>=</a:t>
            </a:r>
            <a:r>
              <a:rPr kumimoji="1" lang="en-US" altLang="zh-CN" sz="2400" dirty="0">
                <a:solidFill>
                  <a:srgbClr val="002060"/>
                </a:solidFill>
                <a:latin typeface="华文宋体"/>
                <a:ea typeface="华文宋体"/>
                <a:cs typeface="华文宋体"/>
                <a:sym typeface="Symbol" pitchFamily="18" charset="2"/>
              </a:rPr>
              <a:t>V</a:t>
            </a:r>
            <a:r>
              <a:rPr kumimoji="1" lang="en-US" altLang="zh-CN" sz="2400" baseline="-25000" dirty="0">
                <a:solidFill>
                  <a:srgbClr val="002060"/>
                </a:solidFill>
                <a:latin typeface="华文宋体"/>
                <a:ea typeface="华文宋体"/>
                <a:cs typeface="华文宋体"/>
                <a:sym typeface="Symbol" pitchFamily="18" charset="2"/>
              </a:rPr>
              <a:t>B</a:t>
            </a:r>
            <a:r>
              <a:rPr kumimoji="1" lang="en-US" altLang="zh-CN" sz="2400" dirty="0">
                <a:solidFill>
                  <a:srgbClr val="002060"/>
                </a:solidFill>
                <a:latin typeface="华文宋体"/>
                <a:ea typeface="华文宋体"/>
                <a:cs typeface="华文宋体"/>
                <a:sym typeface="Symbol" pitchFamily="18" charset="2"/>
              </a:rPr>
              <a:t> / V</a:t>
            </a:r>
            <a:r>
              <a:rPr kumimoji="1" lang="zh-CN" altLang="en-US" sz="2400" baseline="-25000" dirty="0">
                <a:solidFill>
                  <a:srgbClr val="002060"/>
                </a:solidFill>
                <a:latin typeface="华文宋体"/>
                <a:ea typeface="华文宋体"/>
                <a:cs typeface="华文宋体"/>
                <a:sym typeface="Symbol" pitchFamily="18" charset="2"/>
              </a:rPr>
              <a:t>总</a:t>
            </a:r>
            <a:r>
              <a:rPr kumimoji="1" lang="en-US" altLang="zh-CN" sz="2400" dirty="0">
                <a:solidFill>
                  <a:srgbClr val="002060"/>
                </a:solidFill>
                <a:latin typeface="华文宋体"/>
                <a:ea typeface="华文宋体"/>
                <a:cs typeface="华文宋体"/>
                <a:sym typeface="Symbol" pitchFamily="18" charset="2"/>
              </a:rPr>
              <a:t>   </a:t>
            </a:r>
            <a:endParaRPr kumimoji="1" lang="zh-CN" altLang="en-US" sz="2400" dirty="0">
              <a:solidFill>
                <a:srgbClr val="002060"/>
              </a:solidFill>
              <a:latin typeface="华文宋体"/>
              <a:ea typeface="华文宋体"/>
              <a:cs typeface="华文宋体"/>
              <a:sym typeface="Symbol" pitchFamily="18" charset="2"/>
            </a:endParaRPr>
          </a:p>
        </p:txBody>
      </p:sp>
      <p:graphicFrame>
        <p:nvGraphicFramePr>
          <p:cNvPr id="5" name="对象 4"/>
          <p:cNvGraphicFramePr>
            <a:graphicFrameLocks noChangeAspect="1"/>
          </p:cNvGraphicFramePr>
          <p:nvPr/>
        </p:nvGraphicFramePr>
        <p:xfrm>
          <a:off x="899592" y="5877272"/>
          <a:ext cx="2313821" cy="764704"/>
        </p:xfrm>
        <a:graphic>
          <a:graphicData uri="http://schemas.openxmlformats.org/presentationml/2006/ole">
            <mc:AlternateContent xmlns:mc="http://schemas.openxmlformats.org/markup-compatibility/2006">
              <mc:Choice xmlns:v="urn:schemas-microsoft-com:vml" Requires="v">
                <p:oleObj spid="_x0000_s184588" name="Equation" r:id="rId1" imgW="0" imgH="0" progId="Equation.DSMT4">
                  <p:embed/>
                </p:oleObj>
              </mc:Choice>
              <mc:Fallback>
                <p:oleObj name="Equation" r:id="rId1" imgW="0" imgH="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5877272"/>
                        <a:ext cx="2313821" cy="764704"/>
                      </a:xfrm>
                      <a:prstGeom prst="rect">
                        <a:avLst/>
                      </a:prstGeom>
                      <a:noFill/>
                      <a:ln>
                        <a:noFill/>
                      </a:ln>
                      <a:effectLst/>
                    </p:spPr>
                  </p:pic>
                </p:oleObj>
              </mc:Fallback>
            </mc:AlternateContent>
          </a:graphicData>
        </a:graphic>
      </p:graphicFrame>
      <p:graphicFrame>
        <p:nvGraphicFramePr>
          <p:cNvPr id="6" name="对象 5"/>
          <p:cNvGraphicFramePr>
            <a:graphicFrameLocks noChangeAspect="1"/>
          </p:cNvGraphicFramePr>
          <p:nvPr/>
        </p:nvGraphicFramePr>
        <p:xfrm>
          <a:off x="3328224" y="5945327"/>
          <a:ext cx="2004765" cy="715707"/>
        </p:xfrm>
        <a:graphic>
          <a:graphicData uri="http://schemas.openxmlformats.org/presentationml/2006/ole">
            <mc:AlternateContent xmlns:mc="http://schemas.openxmlformats.org/markup-compatibility/2006">
              <mc:Choice xmlns:v="urn:schemas-microsoft-com:vml" Requires="v">
                <p:oleObj spid="_x0000_s184589" name="Equation" r:id="rId3" imgW="0" imgH="0" progId="Equation.DSMT4">
                  <p:embed/>
                </p:oleObj>
              </mc:Choice>
              <mc:Fallback>
                <p:oleObj name="Equation" r:id="rId3" imgW="0" imgH="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8224" y="5945327"/>
                        <a:ext cx="2004765" cy="715707"/>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additive="base">
                                        <p:cTn id="22" dur="500" fill="hold"/>
                                        <p:tgtEl>
                                          <p:spTgt spid="31"/>
                                        </p:tgtEl>
                                        <p:attrNameLst>
                                          <p:attrName>ppt_x</p:attrName>
                                        </p:attrNameLst>
                                      </p:cBhvr>
                                      <p:tavLst>
                                        <p:tav tm="0">
                                          <p:val>
                                            <p:strVal val="0-#ppt_w/2"/>
                                          </p:val>
                                        </p:tav>
                                        <p:tav tm="100000">
                                          <p:val>
                                            <p:strVal val="#ppt_x"/>
                                          </p:val>
                                        </p:tav>
                                      </p:tavLst>
                                    </p:anim>
                                    <p:anim calcmode="lin" valueType="num">
                                      <p:cBhvr additive="base">
                                        <p:cTn id="23"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left)">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build="p"/>
      <p:bldP spid="3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583938" y="421457"/>
            <a:ext cx="6477000" cy="490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fontAlgn="t">
              <a:lnSpc>
                <a:spcPct val="90000"/>
              </a:lnSpc>
            </a:pPr>
            <a:r>
              <a:rPr kumimoji="1" lang="zh-CN" altLang="en-US" sz="2800" b="0" dirty="0">
                <a:solidFill>
                  <a:srgbClr val="0000FF"/>
                </a:solidFill>
                <a:latin typeface="隶书" pitchFamily="49" charset="-122"/>
                <a:ea typeface="隶书" pitchFamily="49" charset="-122"/>
              </a:rPr>
              <a:t>不同理想气体</a:t>
            </a:r>
            <a:r>
              <a:rPr kumimoji="1" lang="zh-CN" altLang="en-US" sz="2800" b="0" dirty="0" smtClean="0">
                <a:solidFill>
                  <a:srgbClr val="0000FF"/>
                </a:solidFill>
                <a:latin typeface="隶书" pitchFamily="49" charset="-122"/>
                <a:ea typeface="隶书" pitchFamily="49" charset="-122"/>
              </a:rPr>
              <a:t>的等温等容</a:t>
            </a:r>
            <a:r>
              <a:rPr kumimoji="1" lang="zh-CN" altLang="en-US" sz="2800" b="0" dirty="0" smtClean="0">
                <a:solidFill>
                  <a:srgbClr val="0000FF"/>
                </a:solidFill>
                <a:ea typeface="隶书" pitchFamily="49" charset="-122"/>
              </a:rPr>
              <a:t>混合</a:t>
            </a:r>
            <a:r>
              <a:rPr kumimoji="1" lang="zh-CN" altLang="en-US" sz="2800" b="0" dirty="0">
                <a:solidFill>
                  <a:srgbClr val="0000FF"/>
                </a:solidFill>
                <a:ea typeface="隶书" pitchFamily="49" charset="-122"/>
              </a:rPr>
              <a:t>过程</a:t>
            </a:r>
            <a:endParaRPr kumimoji="1" lang="zh-CN" altLang="en-US" sz="2800" b="0" i="1" dirty="0">
              <a:solidFill>
                <a:srgbClr val="0000FF"/>
              </a:solidFill>
              <a:ea typeface="隶书" pitchFamily="49" charset="-122"/>
            </a:endParaRPr>
          </a:p>
        </p:txBody>
      </p:sp>
      <p:grpSp>
        <p:nvGrpSpPr>
          <p:cNvPr id="5" name="Group 7"/>
          <p:cNvGrpSpPr/>
          <p:nvPr/>
        </p:nvGrpSpPr>
        <p:grpSpPr bwMode="auto">
          <a:xfrm>
            <a:off x="756444" y="1030288"/>
            <a:ext cx="6840537" cy="1438275"/>
            <a:chOff x="739" y="1117"/>
            <a:chExt cx="4309" cy="906"/>
          </a:xfrm>
        </p:grpSpPr>
        <p:sp>
          <p:nvSpPr>
            <p:cNvPr id="6" name="Text Box 8"/>
            <p:cNvSpPr txBox="1">
              <a:spLocks noChangeArrowheads="1"/>
            </p:cNvSpPr>
            <p:nvPr/>
          </p:nvSpPr>
          <p:spPr bwMode="auto">
            <a:xfrm>
              <a:off x="1692" y="1312"/>
              <a:ext cx="260" cy="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lnSpc>
                  <a:spcPct val="110000"/>
                </a:lnSpc>
              </a:pPr>
              <a:r>
                <a:rPr kumimoji="1" lang="en-US" altLang="zh-CN" sz="3600" b="0">
                  <a:latin typeface="黑体" pitchFamily="2" charset="-122"/>
                  <a:ea typeface="黑体" pitchFamily="2" charset="-122"/>
                </a:rPr>
                <a:t>+</a:t>
              </a:r>
              <a:endParaRPr kumimoji="1" lang="en-US" altLang="zh-CN" sz="3600" b="0">
                <a:latin typeface="黑体" pitchFamily="2" charset="-122"/>
                <a:ea typeface="黑体" pitchFamily="2" charset="-122"/>
              </a:endParaRPr>
            </a:p>
          </p:txBody>
        </p:sp>
        <p:sp>
          <p:nvSpPr>
            <p:cNvPr id="7" name="Rectangle 9"/>
            <p:cNvSpPr>
              <a:spLocks noChangeArrowheads="1"/>
            </p:cNvSpPr>
            <p:nvPr/>
          </p:nvSpPr>
          <p:spPr bwMode="auto">
            <a:xfrm>
              <a:off x="739" y="1162"/>
              <a:ext cx="907" cy="861"/>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eaLnBrk="1" hangingPunct="1"/>
              <a:endParaRPr lang="zh-CN" altLang="en-US"/>
            </a:p>
          </p:txBody>
        </p:sp>
        <p:graphicFrame>
          <p:nvGraphicFramePr>
            <p:cNvPr id="8" name="Object 10"/>
            <p:cNvGraphicFramePr>
              <a:graphicFrameLocks noChangeAspect="1"/>
            </p:cNvGraphicFramePr>
            <p:nvPr/>
          </p:nvGraphicFramePr>
          <p:xfrm>
            <a:off x="930" y="1179"/>
            <a:ext cx="545" cy="833"/>
          </p:xfrm>
          <a:graphic>
            <a:graphicData uri="http://schemas.openxmlformats.org/presentationml/2006/ole">
              <mc:AlternateContent xmlns:mc="http://schemas.openxmlformats.org/markup-compatibility/2006">
                <mc:Choice xmlns:v="urn:schemas-microsoft-com:vml" Requires="v">
                  <p:oleObj spid="_x0000_s186332" name="Equation" r:id="rId1" imgW="0" imgH="0" progId="Equation.DSMT4">
                    <p:embed/>
                  </p:oleObj>
                </mc:Choice>
                <mc:Fallback>
                  <p:oleObj name="Equation" r:id="rId1" imgW="0" imgH="0" progId="Equation.DSMT4">
                    <p:embed/>
                    <p:pic>
                      <p:nvPicPr>
                        <p:cNvPr id="0" name="图片 1863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 y="1179"/>
                          <a:ext cx="545" cy="8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Rectangle 11"/>
            <p:cNvSpPr>
              <a:spLocks noChangeArrowheads="1"/>
            </p:cNvSpPr>
            <p:nvPr/>
          </p:nvSpPr>
          <p:spPr bwMode="auto">
            <a:xfrm>
              <a:off x="2010" y="1145"/>
              <a:ext cx="907" cy="861"/>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eaLnBrk="1" hangingPunct="1"/>
              <a:endParaRPr lang="zh-CN" altLang="en-US"/>
            </a:p>
          </p:txBody>
        </p:sp>
        <p:graphicFrame>
          <p:nvGraphicFramePr>
            <p:cNvPr id="10" name="Object 12"/>
            <p:cNvGraphicFramePr>
              <a:graphicFrameLocks noChangeAspect="1"/>
            </p:cNvGraphicFramePr>
            <p:nvPr/>
          </p:nvGraphicFramePr>
          <p:xfrm>
            <a:off x="2209" y="1134"/>
            <a:ext cx="529" cy="833"/>
          </p:xfrm>
          <a:graphic>
            <a:graphicData uri="http://schemas.openxmlformats.org/presentationml/2006/ole">
              <mc:AlternateContent xmlns:mc="http://schemas.openxmlformats.org/markup-compatibility/2006">
                <mc:Choice xmlns:v="urn:schemas-microsoft-com:vml" Requires="v">
                  <p:oleObj spid="_x0000_s186333" name="Equation" r:id="rId3" imgW="0" imgH="0" progId="Equation.DSMT4">
                    <p:embed/>
                  </p:oleObj>
                </mc:Choice>
                <mc:Fallback>
                  <p:oleObj name="Equation" r:id="rId3" imgW="0" imgH="0" progId="Equation.DSMT4">
                    <p:embed/>
                    <p:pic>
                      <p:nvPicPr>
                        <p:cNvPr id="0" name="图片 1863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 y="1134"/>
                          <a:ext cx="529" cy="8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13"/>
            <p:cNvSpPr>
              <a:spLocks noChangeArrowheads="1"/>
            </p:cNvSpPr>
            <p:nvPr/>
          </p:nvSpPr>
          <p:spPr bwMode="auto">
            <a:xfrm>
              <a:off x="4141" y="1117"/>
              <a:ext cx="907" cy="861"/>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eaLnBrk="1" hangingPunct="1"/>
              <a:endParaRPr lang="zh-CN" altLang="en-US"/>
            </a:p>
          </p:txBody>
        </p:sp>
        <p:graphicFrame>
          <p:nvGraphicFramePr>
            <p:cNvPr id="12" name="Object 14"/>
            <p:cNvGraphicFramePr>
              <a:graphicFrameLocks noChangeAspect="1"/>
            </p:cNvGraphicFramePr>
            <p:nvPr/>
          </p:nvGraphicFramePr>
          <p:xfrm>
            <a:off x="4252" y="1134"/>
            <a:ext cx="705" cy="833"/>
          </p:xfrm>
          <a:graphic>
            <a:graphicData uri="http://schemas.openxmlformats.org/presentationml/2006/ole">
              <mc:AlternateContent xmlns:mc="http://schemas.openxmlformats.org/markup-compatibility/2006">
                <mc:Choice xmlns:v="urn:schemas-microsoft-com:vml" Requires="v">
                  <p:oleObj spid="_x0000_s186334" name="Equation" r:id="rId5" imgW="0" imgH="0" progId="Equation.DSMT4">
                    <p:embed/>
                  </p:oleObj>
                </mc:Choice>
                <mc:Fallback>
                  <p:oleObj name="Equation" r:id="rId5" imgW="0" imgH="0" progId="Equation.DSMT4">
                    <p:embed/>
                    <p:pic>
                      <p:nvPicPr>
                        <p:cNvPr id="0" name="图片 1863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52" y="1134"/>
                          <a:ext cx="705" cy="8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Line 15"/>
            <p:cNvSpPr>
              <a:spLocks noChangeShapeType="1"/>
            </p:cNvSpPr>
            <p:nvPr/>
          </p:nvSpPr>
          <p:spPr bwMode="auto">
            <a:xfrm>
              <a:off x="3007" y="1588"/>
              <a:ext cx="998"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 Box 16"/>
            <p:cNvSpPr txBox="1">
              <a:spLocks noChangeArrowheads="1"/>
            </p:cNvSpPr>
            <p:nvPr/>
          </p:nvSpPr>
          <p:spPr bwMode="auto">
            <a:xfrm>
              <a:off x="3052" y="1193"/>
              <a:ext cx="884"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a:lnSpc>
                  <a:spcPct val="110000"/>
                </a:lnSpc>
              </a:pPr>
              <a:r>
                <a:rPr kumimoji="1" lang="zh-CN" altLang="en-US" sz="2400" b="0">
                  <a:latin typeface="隶书" pitchFamily="49" charset="-122"/>
                  <a:ea typeface="隶书" pitchFamily="49" charset="-122"/>
                </a:rPr>
                <a:t>等温等容</a:t>
              </a:r>
              <a:endParaRPr kumimoji="1" lang="zh-CN" altLang="en-US" sz="2400" b="0">
                <a:latin typeface="隶书" pitchFamily="49" charset="-122"/>
                <a:ea typeface="隶书" pitchFamily="49" charset="-122"/>
              </a:endParaRPr>
            </a:p>
          </p:txBody>
        </p:sp>
      </p:grpSp>
      <p:sp>
        <p:nvSpPr>
          <p:cNvPr id="15" name="Text Box 5"/>
          <p:cNvSpPr txBox="1">
            <a:spLocks noChangeArrowheads="1"/>
          </p:cNvSpPr>
          <p:nvPr/>
        </p:nvSpPr>
        <p:spPr bwMode="auto">
          <a:xfrm>
            <a:off x="277589" y="2472927"/>
            <a:ext cx="7485062"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fontAlgn="t">
              <a:lnSpc>
                <a:spcPct val="110000"/>
              </a:lnSpc>
            </a:pPr>
            <a:r>
              <a:rPr kumimoji="1" lang="en-US" altLang="zh-CN" sz="2800" b="0" dirty="0">
                <a:ea typeface="隶书" pitchFamily="49" charset="-122"/>
              </a:rPr>
              <a:t>        </a:t>
            </a:r>
            <a:r>
              <a:rPr kumimoji="1" lang="zh-CN" altLang="en-US" sz="2800" b="0" dirty="0">
                <a:ea typeface="隶书" pitchFamily="49" charset="-122"/>
              </a:rPr>
              <a:t>理想气体分子之间没有相互作用，每个分子的活动空间都没有改变，所以熵变等于零。</a:t>
            </a:r>
            <a:endParaRPr kumimoji="1" lang="zh-CN" altLang="en-US" sz="2800" b="0" i="1" dirty="0">
              <a:ea typeface="隶书" pitchFamily="49" charset="-122"/>
            </a:endParaRPr>
          </a:p>
        </p:txBody>
      </p:sp>
      <p:graphicFrame>
        <p:nvGraphicFramePr>
          <p:cNvPr id="16" name="对象 15"/>
          <p:cNvGraphicFramePr>
            <a:graphicFrameLocks noChangeAspect="1"/>
          </p:cNvGraphicFramePr>
          <p:nvPr/>
        </p:nvGraphicFramePr>
        <p:xfrm>
          <a:off x="7330254" y="2857147"/>
          <a:ext cx="1657350" cy="590550"/>
        </p:xfrm>
        <a:graphic>
          <a:graphicData uri="http://schemas.openxmlformats.org/presentationml/2006/ole">
            <mc:AlternateContent xmlns:mc="http://schemas.openxmlformats.org/markup-compatibility/2006">
              <mc:Choice xmlns:v="urn:schemas-microsoft-com:vml" Requires="v">
                <p:oleObj spid="_x0000_s186335" name="Equation" r:id="rId7" imgW="0" imgH="0" progId="Equation.DSMT4">
                  <p:embed/>
                </p:oleObj>
              </mc:Choice>
              <mc:Fallback>
                <p:oleObj name="Equation" r:id="rId7" imgW="0" imgH="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30254" y="2857147"/>
                        <a:ext cx="165735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Text Box 6"/>
          <p:cNvSpPr txBox="1">
            <a:spLocks noChangeArrowheads="1"/>
          </p:cNvSpPr>
          <p:nvPr/>
        </p:nvSpPr>
        <p:spPr bwMode="auto">
          <a:xfrm>
            <a:off x="504825" y="3433764"/>
            <a:ext cx="6477000" cy="490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fontAlgn="t">
              <a:lnSpc>
                <a:spcPct val="90000"/>
              </a:lnSpc>
            </a:pPr>
            <a:r>
              <a:rPr kumimoji="1" lang="zh-CN" altLang="en-US" sz="2800" b="0" dirty="0">
                <a:solidFill>
                  <a:srgbClr val="0000FF"/>
                </a:solidFill>
                <a:latin typeface="隶书" pitchFamily="49" charset="-122"/>
                <a:ea typeface="隶书" pitchFamily="49" charset="-122"/>
              </a:rPr>
              <a:t>相同理想气体</a:t>
            </a:r>
            <a:r>
              <a:rPr kumimoji="1" lang="zh-CN" altLang="en-US" sz="2800" b="0" dirty="0" smtClean="0">
                <a:solidFill>
                  <a:srgbClr val="0000FF"/>
                </a:solidFill>
                <a:latin typeface="隶书" pitchFamily="49" charset="-122"/>
                <a:ea typeface="隶书" pitchFamily="49" charset="-122"/>
              </a:rPr>
              <a:t>的等温等容</a:t>
            </a:r>
            <a:r>
              <a:rPr kumimoji="1" lang="zh-CN" altLang="en-US" sz="2800" b="0" dirty="0" smtClean="0">
                <a:solidFill>
                  <a:srgbClr val="0000FF"/>
                </a:solidFill>
                <a:ea typeface="隶书" pitchFamily="49" charset="-122"/>
              </a:rPr>
              <a:t>混合</a:t>
            </a:r>
            <a:r>
              <a:rPr kumimoji="1" lang="zh-CN" altLang="en-US" sz="2800" b="0" dirty="0">
                <a:solidFill>
                  <a:srgbClr val="0000FF"/>
                </a:solidFill>
                <a:ea typeface="隶书" pitchFamily="49" charset="-122"/>
              </a:rPr>
              <a:t>过程</a:t>
            </a:r>
            <a:endParaRPr kumimoji="1" lang="zh-CN" altLang="en-US" sz="2800" b="0" i="1" dirty="0">
              <a:solidFill>
                <a:srgbClr val="0000FF"/>
              </a:solidFill>
              <a:ea typeface="隶书" pitchFamily="49" charset="-122"/>
            </a:endParaRPr>
          </a:p>
        </p:txBody>
      </p:sp>
      <p:grpSp>
        <p:nvGrpSpPr>
          <p:cNvPr id="18" name="Group 7"/>
          <p:cNvGrpSpPr/>
          <p:nvPr/>
        </p:nvGrpSpPr>
        <p:grpSpPr bwMode="auto">
          <a:xfrm>
            <a:off x="602141" y="3789858"/>
            <a:ext cx="6840538" cy="1395413"/>
            <a:chOff x="748" y="1344"/>
            <a:chExt cx="4309" cy="879"/>
          </a:xfrm>
        </p:grpSpPr>
        <p:sp>
          <p:nvSpPr>
            <p:cNvPr id="19" name="Text Box 8"/>
            <p:cNvSpPr txBox="1">
              <a:spLocks noChangeArrowheads="1"/>
            </p:cNvSpPr>
            <p:nvPr/>
          </p:nvSpPr>
          <p:spPr bwMode="auto">
            <a:xfrm>
              <a:off x="1701" y="1512"/>
              <a:ext cx="260" cy="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lnSpc>
                  <a:spcPct val="110000"/>
                </a:lnSpc>
              </a:pPr>
              <a:r>
                <a:rPr kumimoji="1" lang="en-US" altLang="zh-CN" sz="3600" b="0">
                  <a:latin typeface="黑体" pitchFamily="2" charset="-122"/>
                  <a:ea typeface="黑体" pitchFamily="2" charset="-122"/>
                </a:rPr>
                <a:t>+</a:t>
              </a:r>
              <a:endParaRPr kumimoji="1" lang="en-US" altLang="zh-CN" sz="3600" b="0">
                <a:latin typeface="黑体" pitchFamily="2" charset="-122"/>
                <a:ea typeface="黑体" pitchFamily="2" charset="-122"/>
              </a:endParaRPr>
            </a:p>
          </p:txBody>
        </p:sp>
        <p:sp>
          <p:nvSpPr>
            <p:cNvPr id="20" name="Rectangle 9"/>
            <p:cNvSpPr>
              <a:spLocks noChangeArrowheads="1"/>
            </p:cNvSpPr>
            <p:nvPr/>
          </p:nvSpPr>
          <p:spPr bwMode="auto">
            <a:xfrm>
              <a:off x="748" y="1362"/>
              <a:ext cx="907" cy="861"/>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eaLnBrk="1" hangingPunct="1"/>
              <a:endParaRPr lang="zh-CN" altLang="en-US"/>
            </a:p>
          </p:txBody>
        </p:sp>
        <p:graphicFrame>
          <p:nvGraphicFramePr>
            <p:cNvPr id="21" name="Object 10"/>
            <p:cNvGraphicFramePr>
              <a:graphicFrameLocks noChangeAspect="1"/>
            </p:cNvGraphicFramePr>
            <p:nvPr/>
          </p:nvGraphicFramePr>
          <p:xfrm>
            <a:off x="939" y="1379"/>
            <a:ext cx="545" cy="833"/>
          </p:xfrm>
          <a:graphic>
            <a:graphicData uri="http://schemas.openxmlformats.org/presentationml/2006/ole">
              <mc:AlternateContent xmlns:mc="http://schemas.openxmlformats.org/markup-compatibility/2006">
                <mc:Choice xmlns:v="urn:schemas-microsoft-com:vml" Requires="v">
                  <p:oleObj spid="_x0000_s186336" name="Equation" r:id="rId9" imgW="0" imgH="0" progId="Equation.DSMT4">
                    <p:embed/>
                  </p:oleObj>
                </mc:Choice>
                <mc:Fallback>
                  <p:oleObj name="Equation" r:id="rId9" imgW="0" imgH="0" progId="Equation.DSMT4">
                    <p:embed/>
                    <p:pic>
                      <p:nvPicPr>
                        <p:cNvPr id="0" name="图片 1863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 y="1379"/>
                          <a:ext cx="545" cy="8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Rectangle 11"/>
            <p:cNvSpPr>
              <a:spLocks noChangeArrowheads="1"/>
            </p:cNvSpPr>
            <p:nvPr/>
          </p:nvSpPr>
          <p:spPr bwMode="auto">
            <a:xfrm>
              <a:off x="2019" y="1353"/>
              <a:ext cx="907" cy="861"/>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eaLnBrk="1" hangingPunct="1"/>
              <a:endParaRPr lang="zh-CN" altLang="en-US"/>
            </a:p>
          </p:txBody>
        </p:sp>
        <p:graphicFrame>
          <p:nvGraphicFramePr>
            <p:cNvPr id="23" name="Object 12"/>
            <p:cNvGraphicFramePr>
              <a:graphicFrameLocks noChangeAspect="1"/>
            </p:cNvGraphicFramePr>
            <p:nvPr/>
          </p:nvGraphicFramePr>
          <p:xfrm>
            <a:off x="2210" y="1370"/>
            <a:ext cx="545" cy="833"/>
          </p:xfrm>
          <a:graphic>
            <a:graphicData uri="http://schemas.openxmlformats.org/presentationml/2006/ole">
              <mc:AlternateContent xmlns:mc="http://schemas.openxmlformats.org/markup-compatibility/2006">
                <mc:Choice xmlns:v="urn:schemas-microsoft-com:vml" Requires="v">
                  <p:oleObj spid="_x0000_s186337" name="Equation" r:id="rId10" imgW="0" imgH="0" progId="Equation.DSMT4">
                    <p:embed/>
                  </p:oleObj>
                </mc:Choice>
                <mc:Fallback>
                  <p:oleObj name="Equation" r:id="rId10" imgW="0" imgH="0" progId="Equation.DSMT4">
                    <p:embed/>
                    <p:pic>
                      <p:nvPicPr>
                        <p:cNvPr id="0" name="图片 1863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0" y="1370"/>
                          <a:ext cx="545" cy="8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Rectangle 13"/>
            <p:cNvSpPr>
              <a:spLocks noChangeArrowheads="1"/>
            </p:cNvSpPr>
            <p:nvPr/>
          </p:nvSpPr>
          <p:spPr bwMode="auto">
            <a:xfrm>
              <a:off x="4150" y="1344"/>
              <a:ext cx="907" cy="861"/>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eaLnBrk="1" hangingPunct="1"/>
              <a:endParaRPr lang="zh-CN" altLang="en-US"/>
            </a:p>
          </p:txBody>
        </p:sp>
        <p:graphicFrame>
          <p:nvGraphicFramePr>
            <p:cNvPr id="25" name="Object 14"/>
            <p:cNvGraphicFramePr>
              <a:graphicFrameLocks noChangeAspect="1"/>
            </p:cNvGraphicFramePr>
            <p:nvPr/>
          </p:nvGraphicFramePr>
          <p:xfrm>
            <a:off x="4237" y="1361"/>
            <a:ext cx="753" cy="833"/>
          </p:xfrm>
          <a:graphic>
            <a:graphicData uri="http://schemas.openxmlformats.org/presentationml/2006/ole">
              <mc:AlternateContent xmlns:mc="http://schemas.openxmlformats.org/markup-compatibility/2006">
                <mc:Choice xmlns:v="urn:schemas-microsoft-com:vml" Requires="v">
                  <p:oleObj spid="_x0000_s186338" name="Equation" r:id="rId11" imgW="0" imgH="0" progId="Equation.DSMT4">
                    <p:embed/>
                  </p:oleObj>
                </mc:Choice>
                <mc:Fallback>
                  <p:oleObj name="Equation" r:id="rId11" imgW="0" imgH="0" progId="Equation.DSMT4">
                    <p:embed/>
                    <p:pic>
                      <p:nvPicPr>
                        <p:cNvPr id="0" name="图片 1863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37" y="1361"/>
                          <a:ext cx="753" cy="8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 name="Line 15"/>
            <p:cNvSpPr>
              <a:spLocks noChangeShapeType="1"/>
            </p:cNvSpPr>
            <p:nvPr/>
          </p:nvSpPr>
          <p:spPr bwMode="auto">
            <a:xfrm>
              <a:off x="3016" y="1906"/>
              <a:ext cx="998"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Text Box 16"/>
            <p:cNvSpPr txBox="1">
              <a:spLocks noChangeArrowheads="1"/>
            </p:cNvSpPr>
            <p:nvPr/>
          </p:nvSpPr>
          <p:spPr bwMode="auto">
            <a:xfrm>
              <a:off x="3061" y="1511"/>
              <a:ext cx="884"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a:lnSpc>
                  <a:spcPct val="110000"/>
                </a:lnSpc>
              </a:pPr>
              <a:r>
                <a:rPr kumimoji="1" lang="zh-CN" altLang="en-US" sz="2400" b="0">
                  <a:latin typeface="隶书" pitchFamily="49" charset="-122"/>
                  <a:ea typeface="隶书" pitchFamily="49" charset="-122"/>
                </a:rPr>
                <a:t>等温等容</a:t>
              </a:r>
              <a:endParaRPr kumimoji="1" lang="zh-CN" altLang="en-US" sz="2400" b="0">
                <a:latin typeface="隶书" pitchFamily="49" charset="-122"/>
                <a:ea typeface="隶书" pitchFamily="49" charset="-122"/>
              </a:endParaRPr>
            </a:p>
          </p:txBody>
        </p:sp>
      </p:grpSp>
      <p:sp>
        <p:nvSpPr>
          <p:cNvPr id="28" name="Text Box 5"/>
          <p:cNvSpPr txBox="1">
            <a:spLocks noChangeArrowheads="1"/>
          </p:cNvSpPr>
          <p:nvPr/>
        </p:nvSpPr>
        <p:spPr bwMode="auto">
          <a:xfrm>
            <a:off x="577220" y="5301208"/>
            <a:ext cx="8243251" cy="18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fontAlgn="t">
              <a:lnSpc>
                <a:spcPct val="110000"/>
              </a:lnSpc>
            </a:pPr>
            <a:r>
              <a:rPr kumimoji="1" lang="en-US" altLang="zh-CN" sz="2800" b="0" dirty="0">
                <a:ea typeface="隶书" pitchFamily="49" charset="-122"/>
              </a:rPr>
              <a:t>      </a:t>
            </a:r>
            <a:r>
              <a:rPr kumimoji="1" lang="zh-CN" altLang="en-US" sz="2800" b="0" dirty="0" smtClean="0">
                <a:ea typeface="隶书" pitchFamily="49" charset="-122"/>
              </a:rPr>
              <a:t>每个</a:t>
            </a:r>
            <a:r>
              <a:rPr kumimoji="1" lang="zh-CN" altLang="en-US" sz="2800" b="0" dirty="0">
                <a:ea typeface="隶书" pitchFamily="49" charset="-122"/>
              </a:rPr>
              <a:t>分子的活动范围缩小了一半，气体被压缩，所以熵变</a:t>
            </a:r>
            <a:r>
              <a:rPr kumimoji="1" lang="zh-CN" altLang="en-US" sz="2800" b="0" dirty="0" smtClean="0">
                <a:ea typeface="隶书" pitchFamily="49" charset="-122"/>
              </a:rPr>
              <a:t>小</a:t>
            </a:r>
            <a:r>
              <a:rPr kumimoji="1" lang="zh-CN" altLang="en-US" sz="2800" dirty="0" smtClean="0">
                <a:solidFill>
                  <a:srgbClr val="000000"/>
                </a:solidFill>
                <a:latin typeface="宋体" charset="-122"/>
                <a:sym typeface="Symbol" pitchFamily="18" charset="2"/>
              </a:rPr>
              <a:t></a:t>
            </a:r>
            <a:r>
              <a:rPr kumimoji="1" lang="en-US" altLang="zh-CN" sz="2800" baseline="-25000" dirty="0" err="1" smtClean="0">
                <a:solidFill>
                  <a:srgbClr val="000000"/>
                </a:solidFill>
                <a:latin typeface="宋体" charset="-122"/>
                <a:sym typeface="Symbol" pitchFamily="18" charset="2"/>
              </a:rPr>
              <a:t>mix</a:t>
            </a:r>
            <a:r>
              <a:rPr kumimoji="1" lang="en-US" altLang="zh-CN" sz="2800" dirty="0" err="1" smtClean="0">
                <a:solidFill>
                  <a:srgbClr val="000000"/>
                </a:solidFill>
                <a:latin typeface="宋体" charset="-122"/>
                <a:sym typeface="Symbol" pitchFamily="18" charset="2"/>
              </a:rPr>
              <a:t>S</a:t>
            </a:r>
            <a:r>
              <a:rPr kumimoji="1" lang="zh-CN" altLang="en-US" sz="2800" dirty="0" smtClean="0">
                <a:solidFill>
                  <a:srgbClr val="000000"/>
                </a:solidFill>
                <a:sym typeface="Symbol" pitchFamily="18" charset="2"/>
              </a:rPr>
              <a:t>=</a:t>
            </a:r>
            <a:r>
              <a:rPr kumimoji="1" lang="zh-CN" altLang="en-US" sz="2800" dirty="0">
                <a:solidFill>
                  <a:srgbClr val="000000"/>
                </a:solidFill>
                <a:sym typeface="Symbol" pitchFamily="18" charset="2"/>
              </a:rPr>
              <a:t> </a:t>
            </a:r>
            <a:r>
              <a:rPr kumimoji="1" lang="zh-CN" altLang="en-US" sz="2800" dirty="0">
                <a:solidFill>
                  <a:srgbClr val="000000"/>
                </a:solidFill>
                <a:latin typeface="宋体" charset="-122"/>
                <a:sym typeface="Symbol" pitchFamily="18" charset="2"/>
              </a:rPr>
              <a:t></a:t>
            </a:r>
            <a:r>
              <a:rPr kumimoji="1" lang="en-US" altLang="zh-CN" sz="2800" dirty="0" smtClean="0">
                <a:solidFill>
                  <a:srgbClr val="000000"/>
                </a:solidFill>
                <a:latin typeface="宋体" charset="-122"/>
                <a:sym typeface="Symbol" pitchFamily="18" charset="2"/>
              </a:rPr>
              <a:t>Si=2</a:t>
            </a:r>
            <a:r>
              <a:rPr kumimoji="1" lang="zh-CN" altLang="en-US" sz="2800" dirty="0">
                <a:solidFill>
                  <a:srgbClr val="000000"/>
                </a:solidFill>
                <a:latin typeface="宋体" charset="-122"/>
                <a:sym typeface="Symbol" pitchFamily="18" charset="2"/>
              </a:rPr>
              <a:t></a:t>
            </a:r>
            <a:r>
              <a:rPr kumimoji="1" lang="en-US" altLang="zh-CN" sz="2800" dirty="0" smtClean="0">
                <a:solidFill>
                  <a:srgbClr val="000000"/>
                </a:solidFill>
                <a:latin typeface="宋体" charset="-122"/>
                <a:sym typeface="Symbol" pitchFamily="18" charset="2"/>
              </a:rPr>
              <a:t>S</a:t>
            </a:r>
            <a:r>
              <a:rPr kumimoji="1" lang="en-US" altLang="zh-CN" sz="2800" baseline="-25000" dirty="0" smtClean="0">
                <a:solidFill>
                  <a:srgbClr val="000000"/>
                </a:solidFill>
                <a:latin typeface="宋体" charset="-122"/>
                <a:sym typeface="Symbol" pitchFamily="18" charset="2"/>
              </a:rPr>
              <a:t>A=</a:t>
            </a:r>
            <a:r>
              <a:rPr kumimoji="1" lang="en-US" altLang="zh-CN" sz="2800" dirty="0" smtClean="0">
                <a:solidFill>
                  <a:srgbClr val="000000"/>
                </a:solidFill>
                <a:latin typeface="宋体" charset="-122"/>
                <a:sym typeface="Symbol" pitchFamily="18" charset="2"/>
              </a:rPr>
              <a:t>2n</a:t>
            </a:r>
            <a:r>
              <a:rPr kumimoji="1" lang="en-US" altLang="zh-CN" sz="2800" baseline="-25000" dirty="0" smtClean="0">
                <a:solidFill>
                  <a:srgbClr val="000000"/>
                </a:solidFill>
                <a:latin typeface="宋体" charset="-122"/>
                <a:sym typeface="Symbol" pitchFamily="18" charset="2"/>
              </a:rPr>
              <a:t>A</a:t>
            </a:r>
            <a:r>
              <a:rPr kumimoji="1" lang="en-US" altLang="zh-CN" sz="2800" dirty="0" smtClean="0">
                <a:solidFill>
                  <a:srgbClr val="000000"/>
                </a:solidFill>
                <a:latin typeface="宋体" charset="-122"/>
                <a:sym typeface="Symbol" pitchFamily="18" charset="2"/>
              </a:rPr>
              <a:t>Rln(0.5V/V)</a:t>
            </a:r>
            <a:r>
              <a:rPr lang="en-US" altLang="zh-CN" sz="2800" dirty="0">
                <a:solidFill>
                  <a:srgbClr val="FF3300"/>
                </a:solidFill>
                <a:cs typeface="Times New Roman" pitchFamily="18" charset="0"/>
                <a:sym typeface="Symbol" pitchFamily="18" charset="2"/>
              </a:rPr>
              <a:t> &lt;</a:t>
            </a:r>
            <a:r>
              <a:rPr lang="en-US" altLang="zh-CN" sz="2800" dirty="0">
                <a:solidFill>
                  <a:srgbClr val="FF3300"/>
                </a:solidFill>
                <a:ea typeface="黑体" pitchFamily="2" charset="-122"/>
              </a:rPr>
              <a:t> 0</a:t>
            </a:r>
            <a:endParaRPr lang="en-US" altLang="zh-CN" sz="2800" dirty="0">
              <a:solidFill>
                <a:srgbClr val="FF3300"/>
              </a:solidFill>
              <a:ea typeface="黑体" pitchFamily="2" charset="-122"/>
            </a:endParaRPr>
          </a:p>
          <a:p>
            <a:pPr fontAlgn="t">
              <a:lnSpc>
                <a:spcPct val="110000"/>
              </a:lnSpc>
            </a:pPr>
            <a:endParaRPr kumimoji="1" lang="en-US" altLang="zh-CN" sz="2800" baseline="-25000" dirty="0">
              <a:solidFill>
                <a:srgbClr val="000000"/>
              </a:solidFill>
              <a:latin typeface="宋体" charset="-122"/>
              <a:sym typeface="Symbol" pitchFamily="18" charset="2"/>
            </a:endParaRPr>
          </a:p>
          <a:p>
            <a:pPr algn="l" fontAlgn="t">
              <a:lnSpc>
                <a:spcPct val="110000"/>
              </a:lnSpc>
            </a:pPr>
            <a:endParaRPr kumimoji="1" lang="zh-CN" altLang="en-US" sz="2800" b="0" i="1" dirty="0">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15" grpId="0" autoUpdateAnimBg="0"/>
      <p:bldP spid="17" grpId="0" autoUpdateAnimBg="0"/>
      <p:bldP spid="28"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13"/>
          <p:cNvSpPr>
            <a:spLocks noGrp="1" noChangeArrowheads="1"/>
          </p:cNvSpPr>
          <p:nvPr>
            <p:ph idx="1"/>
          </p:nvPr>
        </p:nvSpPr>
        <p:spPr>
          <a:xfrm>
            <a:off x="304800" y="1484784"/>
            <a:ext cx="8686800" cy="4525963"/>
          </a:xfrm>
        </p:spPr>
        <p:txBody>
          <a:bodyPr/>
          <a:lstStyle/>
          <a:p>
            <a:pPr eaLnBrk="1" hangingPunct="1">
              <a:buClr>
                <a:srgbClr val="CCFF33"/>
              </a:buClr>
              <a:buSzPct val="70000"/>
              <a:buFont typeface="Wingdings" charset="2"/>
              <a:buNone/>
            </a:pPr>
            <a:r>
              <a:rPr kumimoji="1" lang="zh-CN" altLang="en-US" sz="2800" b="1" dirty="0" smtClean="0">
                <a:latin typeface="Arial" charset="0"/>
                <a:sym typeface="Symbol" pitchFamily="18" charset="2"/>
              </a:rPr>
              <a:t>２．同种气体恒温混合</a:t>
            </a:r>
            <a:endParaRPr kumimoji="1" lang="zh-CN" altLang="en-US" sz="2800" b="1" dirty="0" smtClean="0">
              <a:latin typeface="Arial" charset="0"/>
              <a:sym typeface="Symbol" pitchFamily="18" charset="2"/>
            </a:endParaRPr>
          </a:p>
          <a:p>
            <a:pPr eaLnBrk="1" hangingPunct="1">
              <a:buClr>
                <a:srgbClr val="CCFF33"/>
              </a:buClr>
              <a:buSzPct val="70000"/>
              <a:buFont typeface="Wingdings" charset="2"/>
              <a:buNone/>
            </a:pPr>
            <a:r>
              <a:rPr kumimoji="1" lang="zh-CN" altLang="en-US" sz="2800" dirty="0" smtClean="0">
                <a:solidFill>
                  <a:srgbClr val="0000FF"/>
                </a:solidFill>
                <a:latin typeface="宋体" charset="-122"/>
                <a:sym typeface="Symbol" pitchFamily="18" charset="2"/>
              </a:rPr>
              <a:t>  </a:t>
            </a:r>
            <a:r>
              <a:rPr kumimoji="1" lang="en-US" altLang="zh-CN" sz="2800" dirty="0" smtClean="0">
                <a:solidFill>
                  <a:srgbClr val="0000FF"/>
                </a:solidFill>
                <a:latin typeface="宋体" charset="-122"/>
                <a:sym typeface="Symbol" pitchFamily="18" charset="2"/>
              </a:rPr>
              <a:t>B </a:t>
            </a:r>
            <a:r>
              <a:rPr kumimoji="1" lang="en-US" altLang="zh-CN" sz="2800" dirty="0" err="1" smtClean="0">
                <a:solidFill>
                  <a:srgbClr val="0000FF"/>
                </a:solidFill>
                <a:latin typeface="宋体" charset="-122"/>
                <a:sym typeface="Symbol" pitchFamily="18" charset="2"/>
              </a:rPr>
              <a:t>n</a:t>
            </a:r>
            <a:r>
              <a:rPr kumimoji="1" lang="en-US" altLang="zh-CN" sz="2800" baseline="-25000" dirty="0" err="1" smtClean="0">
                <a:solidFill>
                  <a:srgbClr val="0000FF"/>
                </a:solidFill>
                <a:latin typeface="宋体" charset="-122"/>
                <a:sym typeface="Symbol" pitchFamily="18" charset="2"/>
              </a:rPr>
              <a:t>B</a:t>
            </a:r>
            <a:r>
              <a:rPr kumimoji="1" lang="en-US" altLang="zh-CN" sz="2800" baseline="-25000" dirty="0" smtClean="0">
                <a:solidFill>
                  <a:srgbClr val="0000FF"/>
                </a:solidFill>
                <a:latin typeface="宋体" charset="-122"/>
                <a:sym typeface="Symbol" pitchFamily="18" charset="2"/>
              </a:rPr>
              <a:t>  </a:t>
            </a:r>
            <a:r>
              <a:rPr kumimoji="1" lang="en-US" altLang="zh-CN" sz="2800" dirty="0" smtClean="0">
                <a:solidFill>
                  <a:srgbClr val="0000FF"/>
                </a:solidFill>
                <a:latin typeface="宋体" charset="-122"/>
                <a:sym typeface="Symbol" pitchFamily="18" charset="2"/>
              </a:rPr>
              <a:t>B n</a:t>
            </a:r>
            <a:r>
              <a:rPr kumimoji="1" lang="en-US" altLang="zh-CN" sz="2800" baseline="-25000" dirty="0" smtClean="0">
                <a:solidFill>
                  <a:srgbClr val="0000FF"/>
                </a:solidFill>
                <a:latin typeface="宋体" charset="-122"/>
                <a:sym typeface="Symbol" pitchFamily="18" charset="2"/>
              </a:rPr>
              <a:t>B        </a:t>
            </a:r>
            <a:r>
              <a:rPr kumimoji="1" lang="zh-CN" altLang="en-US" sz="2800" dirty="0" smtClean="0">
                <a:solidFill>
                  <a:srgbClr val="0000FF"/>
                </a:solidFill>
                <a:latin typeface="Arial" charset="0"/>
                <a:sym typeface="Symbol" pitchFamily="18" charset="2"/>
              </a:rPr>
              <a:t>恒温混合 </a:t>
            </a:r>
            <a:r>
              <a:rPr kumimoji="1" lang="zh-CN" altLang="en-US" sz="2800" dirty="0" smtClean="0">
                <a:solidFill>
                  <a:srgbClr val="FF3300"/>
                </a:solidFill>
                <a:latin typeface="宋体" charset="-122"/>
                <a:sym typeface="Symbol" pitchFamily="18" charset="2"/>
              </a:rPr>
              <a:t></a:t>
            </a:r>
            <a:r>
              <a:rPr kumimoji="1" lang="en-US" altLang="zh-CN" sz="2800" dirty="0" smtClean="0">
                <a:solidFill>
                  <a:srgbClr val="FF3300"/>
                </a:solidFill>
                <a:latin typeface="宋体" charset="-122"/>
                <a:sym typeface="Symbol" pitchFamily="18" charset="2"/>
              </a:rPr>
              <a:t>S      </a:t>
            </a:r>
            <a:r>
              <a:rPr kumimoji="1" lang="en-US" altLang="zh-CN" sz="2800" dirty="0" smtClean="0">
                <a:solidFill>
                  <a:srgbClr val="0000FF"/>
                </a:solidFill>
                <a:latin typeface="Arial" charset="0"/>
                <a:sym typeface="Symbol" pitchFamily="18" charset="2"/>
              </a:rPr>
              <a:t> </a:t>
            </a:r>
            <a:r>
              <a:rPr kumimoji="1" lang="en-US" altLang="zh-CN" sz="2800" dirty="0" smtClean="0">
                <a:solidFill>
                  <a:srgbClr val="0000FF"/>
                </a:solidFill>
                <a:latin typeface="宋体" charset="-122"/>
                <a:sym typeface="Symbol" pitchFamily="18" charset="2"/>
              </a:rPr>
              <a:t>B </a:t>
            </a:r>
            <a:r>
              <a:rPr kumimoji="1" lang="en-US" altLang="zh-CN" sz="2800" dirty="0" err="1" smtClean="0">
                <a:solidFill>
                  <a:srgbClr val="0000FF"/>
                </a:solidFill>
                <a:latin typeface="宋体" charset="-122"/>
                <a:sym typeface="Symbol" pitchFamily="18" charset="2"/>
              </a:rPr>
              <a:t>n</a:t>
            </a:r>
            <a:r>
              <a:rPr kumimoji="1" lang="en-US" altLang="zh-CN" sz="2800" baseline="-25000" dirty="0" err="1" smtClean="0">
                <a:solidFill>
                  <a:srgbClr val="0000FF"/>
                </a:solidFill>
                <a:latin typeface="宋体" charset="-122"/>
                <a:sym typeface="Symbol" pitchFamily="18" charset="2"/>
              </a:rPr>
              <a:t>B</a:t>
            </a:r>
            <a:r>
              <a:rPr kumimoji="1" lang="en-US" altLang="zh-CN" sz="2800" dirty="0" err="1" smtClean="0">
                <a:solidFill>
                  <a:srgbClr val="0000FF"/>
                </a:solidFill>
                <a:latin typeface="宋体" charset="-122"/>
                <a:sym typeface="Symbol" pitchFamily="18" charset="2"/>
              </a:rPr>
              <a:t>+n</a:t>
            </a:r>
            <a:r>
              <a:rPr kumimoji="1" lang="en-US" altLang="zh-CN" sz="2800" dirty="0" smtClean="0">
                <a:solidFill>
                  <a:srgbClr val="0000FF"/>
                </a:solidFill>
                <a:latin typeface="宋体" charset="-122"/>
                <a:sym typeface="Symbol" pitchFamily="18" charset="2"/>
              </a:rPr>
              <a:t></a:t>
            </a:r>
            <a:r>
              <a:rPr kumimoji="1" lang="en-US" altLang="zh-CN" sz="2800" baseline="-25000" dirty="0" smtClean="0">
                <a:solidFill>
                  <a:srgbClr val="0000FF"/>
                </a:solidFill>
                <a:latin typeface="宋体" charset="-122"/>
                <a:sym typeface="Symbol" pitchFamily="18" charset="2"/>
              </a:rPr>
              <a:t>B</a:t>
            </a:r>
            <a:endParaRPr kumimoji="1" lang="en-US" altLang="zh-CN" sz="2800" baseline="-25000" dirty="0" smtClean="0">
              <a:solidFill>
                <a:srgbClr val="0000FF"/>
              </a:solidFill>
              <a:latin typeface="宋体" charset="-122"/>
              <a:sym typeface="Symbol" pitchFamily="18" charset="2"/>
            </a:endParaRPr>
          </a:p>
          <a:p>
            <a:pPr eaLnBrk="1" hangingPunct="1">
              <a:buClr>
                <a:srgbClr val="CCFF33"/>
              </a:buClr>
              <a:buSzPct val="70000"/>
              <a:buFont typeface="Wingdings" charset="2"/>
              <a:buNone/>
            </a:pPr>
            <a:r>
              <a:rPr kumimoji="1" lang="en-US" altLang="zh-CN" sz="2800" dirty="0" smtClean="0">
                <a:solidFill>
                  <a:srgbClr val="0000FF"/>
                </a:solidFill>
                <a:latin typeface="宋体" charset="-122"/>
                <a:sym typeface="Symbol" pitchFamily="18" charset="2"/>
              </a:rPr>
              <a:t>  T P</a:t>
            </a:r>
            <a:r>
              <a:rPr kumimoji="1" lang="en-US" altLang="zh-CN" sz="2800" baseline="-25000" dirty="0" smtClean="0">
                <a:solidFill>
                  <a:srgbClr val="0000FF"/>
                </a:solidFill>
                <a:latin typeface="宋体" charset="-122"/>
                <a:sym typeface="Symbol" pitchFamily="18" charset="2"/>
              </a:rPr>
              <a:t>1</a:t>
            </a:r>
            <a:r>
              <a:rPr kumimoji="1" lang="en-US" altLang="zh-CN" sz="2800" dirty="0" smtClean="0">
                <a:solidFill>
                  <a:srgbClr val="0000FF"/>
                </a:solidFill>
                <a:latin typeface="宋体" charset="-122"/>
                <a:sym typeface="Symbol" pitchFamily="18" charset="2"/>
              </a:rPr>
              <a:t>  TP</a:t>
            </a:r>
            <a:r>
              <a:rPr kumimoji="1" lang="en-US" altLang="zh-CN" sz="2800" baseline="-25000" dirty="0" smtClean="0">
                <a:solidFill>
                  <a:srgbClr val="0000FF"/>
                </a:solidFill>
                <a:latin typeface="宋体" charset="-122"/>
                <a:sym typeface="Symbol" pitchFamily="18" charset="2"/>
              </a:rPr>
              <a:t>1</a:t>
            </a:r>
            <a:r>
              <a:rPr kumimoji="1" lang="en-US" altLang="zh-CN" sz="2800" dirty="0" smtClean="0">
                <a:solidFill>
                  <a:srgbClr val="0000FF"/>
                </a:solidFill>
                <a:latin typeface="宋体" charset="-122"/>
                <a:sym typeface="Symbol" pitchFamily="18" charset="2"/>
              </a:rPr>
              <a:t>   </a:t>
            </a:r>
            <a:r>
              <a:rPr kumimoji="1" lang="en-US" altLang="zh-CN" sz="2800" baseline="-25000" dirty="0" smtClean="0">
                <a:solidFill>
                  <a:srgbClr val="0000FF"/>
                </a:solidFill>
                <a:latin typeface="宋体" charset="-122"/>
                <a:sym typeface="Symbol" pitchFamily="18" charset="2"/>
              </a:rPr>
              <a:t>        </a:t>
            </a:r>
            <a:r>
              <a:rPr kumimoji="1" lang="en-US" altLang="zh-CN" sz="2800" dirty="0" smtClean="0">
                <a:solidFill>
                  <a:srgbClr val="FF3300"/>
                </a:solidFill>
                <a:latin typeface="宋体" charset="-122"/>
                <a:sym typeface="Symbol" pitchFamily="18" charset="2"/>
              </a:rPr>
              <a:t>S(</a:t>
            </a:r>
            <a:r>
              <a:rPr kumimoji="1" lang="zh-CN" altLang="zh-CN" sz="2800" dirty="0" smtClean="0">
                <a:solidFill>
                  <a:srgbClr val="FF3300"/>
                </a:solidFill>
                <a:latin typeface="宋体" charset="-122"/>
                <a:sym typeface="Symbol" pitchFamily="18" charset="2"/>
              </a:rPr>
              <a:t>环)</a:t>
            </a:r>
            <a:r>
              <a:rPr kumimoji="1" lang="zh-CN" altLang="en-US" sz="2800" dirty="0" smtClean="0">
                <a:solidFill>
                  <a:srgbClr val="FF3300"/>
                </a:solidFill>
                <a:latin typeface="宋体" charset="-122"/>
                <a:sym typeface="Symbol" pitchFamily="18" charset="2"/>
              </a:rPr>
              <a:t>=0</a:t>
            </a:r>
            <a:r>
              <a:rPr kumimoji="1" lang="zh-CN" altLang="en-US" sz="2800" baseline="-25000" dirty="0" smtClean="0">
                <a:solidFill>
                  <a:srgbClr val="0000FF"/>
                </a:solidFill>
                <a:latin typeface="宋体" charset="-122"/>
                <a:sym typeface="Symbol" pitchFamily="18" charset="2"/>
              </a:rPr>
              <a:t>             </a:t>
            </a:r>
            <a:r>
              <a:rPr kumimoji="1" lang="en-US" altLang="zh-CN" sz="2800" dirty="0" smtClean="0">
                <a:solidFill>
                  <a:srgbClr val="0000FF"/>
                </a:solidFill>
                <a:latin typeface="宋体" charset="-122"/>
                <a:sym typeface="Symbol" pitchFamily="18" charset="2"/>
              </a:rPr>
              <a:t>T P</a:t>
            </a:r>
            <a:r>
              <a:rPr kumimoji="1" lang="en-US" altLang="zh-CN" sz="2800" baseline="-25000" dirty="0" smtClean="0">
                <a:solidFill>
                  <a:srgbClr val="0000FF"/>
                </a:solidFill>
                <a:latin typeface="宋体" charset="-122"/>
                <a:sym typeface="Symbol" pitchFamily="18" charset="2"/>
              </a:rPr>
              <a:t>2 </a:t>
            </a:r>
            <a:endParaRPr kumimoji="1" lang="en-US" altLang="zh-CN" sz="2800" baseline="-25000" dirty="0" smtClean="0">
              <a:solidFill>
                <a:srgbClr val="0000FF"/>
              </a:solidFill>
              <a:latin typeface="宋体" charset="-122"/>
              <a:sym typeface="Symbol" pitchFamily="18" charset="2"/>
            </a:endParaRPr>
          </a:p>
        </p:txBody>
      </p:sp>
      <p:sp>
        <p:nvSpPr>
          <p:cNvPr id="144387" name="Rectangle 14"/>
          <p:cNvSpPr>
            <a:spLocks noChangeArrowheads="1"/>
          </p:cNvSpPr>
          <p:nvPr/>
        </p:nvSpPr>
        <p:spPr bwMode="auto">
          <a:xfrm>
            <a:off x="768350" y="2090738"/>
            <a:ext cx="1905000" cy="1333500"/>
          </a:xfrm>
          <a:prstGeom prst="rect">
            <a:avLst/>
          </a:prstGeom>
          <a:noFill/>
          <a:ln w="9525">
            <a:solidFill>
              <a:srgbClr val="0000FF"/>
            </a:solidFill>
            <a:miter lim="800000"/>
          </a:ln>
        </p:spPr>
        <p:txBody>
          <a:bodyPr wrap="none" anchor="ctr"/>
          <a:lstStyle/>
          <a:p>
            <a:endParaRPr kumimoji="1" lang="zh-CN" altLang="en-US" sz="2800" b="1">
              <a:solidFill>
                <a:srgbClr val="0000FF"/>
              </a:solidFill>
              <a:latin typeface="华文行楷" pitchFamily="2" charset="-122"/>
              <a:ea typeface="华文行楷" pitchFamily="2" charset="-122"/>
              <a:cs typeface="华文行楷" pitchFamily="2" charset="-122"/>
              <a:sym typeface="Symbol" pitchFamily="18" charset="2"/>
            </a:endParaRPr>
          </a:p>
        </p:txBody>
      </p:sp>
      <p:sp>
        <p:nvSpPr>
          <p:cNvPr id="144388" name="Rectangle 14"/>
          <p:cNvSpPr>
            <a:spLocks noChangeArrowheads="1"/>
          </p:cNvSpPr>
          <p:nvPr/>
        </p:nvSpPr>
        <p:spPr bwMode="auto">
          <a:xfrm>
            <a:off x="1751013" y="2090738"/>
            <a:ext cx="922337" cy="1315447"/>
          </a:xfrm>
          <a:prstGeom prst="rect">
            <a:avLst/>
          </a:prstGeom>
          <a:noFill/>
          <a:ln w="9525">
            <a:solidFill>
              <a:srgbClr val="0000FF"/>
            </a:solidFill>
            <a:miter lim="800000"/>
          </a:ln>
        </p:spPr>
        <p:txBody>
          <a:bodyPr wrap="none" anchor="ctr"/>
          <a:lstStyle/>
          <a:p>
            <a:endParaRPr kumimoji="1" lang="zh-CN" altLang="en-US" sz="2800" b="1">
              <a:solidFill>
                <a:srgbClr val="0000FF"/>
              </a:solidFill>
              <a:latin typeface="华文行楷" pitchFamily="2" charset="-122"/>
              <a:ea typeface="华文行楷" pitchFamily="2" charset="-122"/>
              <a:cs typeface="华文行楷" pitchFamily="2" charset="-122"/>
              <a:sym typeface="Symbol" pitchFamily="18" charset="2"/>
            </a:endParaRPr>
          </a:p>
        </p:txBody>
      </p:sp>
      <p:sp>
        <p:nvSpPr>
          <p:cNvPr id="144389" name="Line 16"/>
          <p:cNvSpPr>
            <a:spLocks noChangeShapeType="1"/>
          </p:cNvSpPr>
          <p:nvPr/>
        </p:nvSpPr>
        <p:spPr bwMode="auto">
          <a:xfrm flipV="1">
            <a:off x="2824163" y="2565400"/>
            <a:ext cx="3736975" cy="17463"/>
          </a:xfrm>
          <a:prstGeom prst="line">
            <a:avLst/>
          </a:prstGeom>
          <a:noFill/>
          <a:ln w="57150">
            <a:solidFill>
              <a:srgbClr val="0000FF"/>
            </a:solidFill>
            <a:round/>
            <a:tailEnd type="triangle" w="med" len="med"/>
          </a:ln>
        </p:spPr>
        <p:txBody>
          <a:bodyPr wrap="none" anchor="ctr"/>
          <a:lstStyle/>
          <a:p>
            <a:endParaRPr lang="zh-CN" altLang="en-US"/>
          </a:p>
        </p:txBody>
      </p:sp>
      <p:sp>
        <p:nvSpPr>
          <p:cNvPr id="144390" name="Rectangle 15"/>
          <p:cNvSpPr>
            <a:spLocks noChangeArrowheads="1"/>
          </p:cNvSpPr>
          <p:nvPr/>
        </p:nvSpPr>
        <p:spPr bwMode="auto">
          <a:xfrm>
            <a:off x="6561138" y="2090738"/>
            <a:ext cx="1676400" cy="1447800"/>
          </a:xfrm>
          <a:prstGeom prst="rect">
            <a:avLst/>
          </a:prstGeom>
          <a:noFill/>
          <a:ln w="9525">
            <a:solidFill>
              <a:srgbClr val="0000FF"/>
            </a:solidFill>
            <a:miter lim="800000"/>
          </a:ln>
        </p:spPr>
        <p:txBody>
          <a:bodyPr wrap="none" anchor="ctr"/>
          <a:lstStyle/>
          <a:p>
            <a:endParaRPr kumimoji="1" lang="zh-CN" altLang="en-US" sz="2800" b="1">
              <a:solidFill>
                <a:srgbClr val="0000FF"/>
              </a:solidFill>
              <a:latin typeface="华文行楷" pitchFamily="2" charset="-122"/>
              <a:ea typeface="华文行楷" pitchFamily="2" charset="-122"/>
              <a:cs typeface="华文行楷" pitchFamily="2" charset="-122"/>
              <a:sym typeface="Symbol" pitchFamily="18" charset="2"/>
            </a:endParaRPr>
          </a:p>
        </p:txBody>
      </p:sp>
      <p:sp>
        <p:nvSpPr>
          <p:cNvPr id="9" name="Rectangle 20"/>
          <p:cNvSpPr>
            <a:spLocks noChangeArrowheads="1"/>
          </p:cNvSpPr>
          <p:nvPr/>
        </p:nvSpPr>
        <p:spPr bwMode="auto">
          <a:xfrm>
            <a:off x="768350" y="3945587"/>
            <a:ext cx="6825908" cy="523220"/>
          </a:xfrm>
          <a:prstGeom prst="rect">
            <a:avLst/>
          </a:prstGeom>
          <a:noFill/>
          <a:ln w="9525">
            <a:noFill/>
            <a:miter lim="800000"/>
          </a:ln>
        </p:spPr>
        <p:txBody>
          <a:bodyPr wrap="none" anchor="b">
            <a:spAutoFit/>
          </a:bodyPr>
          <a:lstStyle/>
          <a:p>
            <a:pPr>
              <a:spcBef>
                <a:spcPct val="20000"/>
              </a:spcBef>
              <a:buClr>
                <a:srgbClr val="CCFF33"/>
              </a:buClr>
              <a:buSzPct val="70000"/>
              <a:buFont typeface="Wingdings" charset="2"/>
              <a:buNone/>
            </a:pPr>
            <a:r>
              <a:rPr kumimoji="1" lang="en-US" altLang="zh-CN" sz="2800" dirty="0">
                <a:latin typeface="华文宋体"/>
                <a:ea typeface="华文宋体"/>
                <a:cs typeface="华文宋体"/>
                <a:sym typeface="Symbol" pitchFamily="18" charset="2"/>
              </a:rPr>
              <a:t></a:t>
            </a:r>
            <a:r>
              <a:rPr kumimoji="1" lang="en-US" altLang="zh-CN" sz="2800" baseline="-25000" dirty="0">
                <a:latin typeface="华文宋体"/>
                <a:ea typeface="华文宋体"/>
                <a:cs typeface="华文宋体"/>
                <a:sym typeface="Symbol" pitchFamily="18" charset="2"/>
              </a:rPr>
              <a:t>T</a:t>
            </a:r>
            <a:r>
              <a:rPr kumimoji="1" lang="en-US" altLang="zh-CN" sz="2800" dirty="0">
                <a:latin typeface="华文宋体"/>
                <a:ea typeface="华文宋体"/>
                <a:cs typeface="华文宋体"/>
                <a:sym typeface="Symbol" pitchFamily="18" charset="2"/>
              </a:rPr>
              <a:t>S(</a:t>
            </a:r>
            <a:r>
              <a:rPr kumimoji="1" lang="zh-CN" altLang="en-US" sz="2800" dirty="0">
                <a:latin typeface="华文宋体"/>
                <a:ea typeface="华文宋体"/>
                <a:cs typeface="华文宋体"/>
                <a:sym typeface="Symbol" pitchFamily="18" charset="2"/>
              </a:rPr>
              <a:t>混合)=</a:t>
            </a:r>
            <a:r>
              <a:rPr kumimoji="1" lang="en-US" altLang="zh-CN" sz="2800" dirty="0">
                <a:latin typeface="华文宋体"/>
                <a:ea typeface="华文宋体"/>
                <a:cs typeface="华文宋体"/>
                <a:sym typeface="Symbol" pitchFamily="18" charset="2"/>
              </a:rPr>
              <a:t>-</a:t>
            </a:r>
            <a:r>
              <a:rPr kumimoji="1" lang="en-US" altLang="zh-CN" sz="2800" dirty="0" err="1" smtClean="0">
                <a:latin typeface="华文宋体"/>
                <a:ea typeface="华文宋体"/>
                <a:cs typeface="华文宋体"/>
                <a:sym typeface="Symbol" pitchFamily="18" charset="2"/>
              </a:rPr>
              <a:t>n</a:t>
            </a:r>
            <a:r>
              <a:rPr kumimoji="1" lang="en-US" altLang="zh-CN" sz="2800" dirty="0" err="1" smtClean="0">
                <a:latin typeface="宋体" charset="-122"/>
                <a:sym typeface="Symbol" pitchFamily="18" charset="2"/>
              </a:rPr>
              <a:t></a:t>
            </a:r>
            <a:r>
              <a:rPr kumimoji="1" lang="en-US" altLang="zh-CN" sz="2800" baseline="-25000" dirty="0" err="1" smtClean="0">
                <a:latin typeface="宋体" charset="-122"/>
                <a:sym typeface="Symbol" pitchFamily="18" charset="2"/>
              </a:rPr>
              <a:t>B</a:t>
            </a:r>
            <a:r>
              <a:rPr kumimoji="1" lang="en-US" altLang="zh-CN" sz="2800" dirty="0" smtClean="0">
                <a:latin typeface="宋体" charset="-122"/>
                <a:sym typeface="Symbol" pitchFamily="18" charset="2"/>
              </a:rPr>
              <a:t> </a:t>
            </a:r>
            <a:r>
              <a:rPr kumimoji="1" lang="en-US" altLang="zh-CN" sz="2800" dirty="0" err="1" smtClean="0">
                <a:latin typeface="华文宋体"/>
                <a:ea typeface="华文宋体"/>
                <a:cs typeface="华文宋体"/>
                <a:sym typeface="Symbol" pitchFamily="18" charset="2"/>
              </a:rPr>
              <a:t>Rln</a:t>
            </a:r>
            <a:r>
              <a:rPr kumimoji="1" lang="en-US" altLang="zh-CN" sz="2800" dirty="0" smtClean="0">
                <a:latin typeface="华文宋体"/>
                <a:ea typeface="华文宋体"/>
                <a:cs typeface="华文宋体"/>
                <a:sym typeface="Symbol" pitchFamily="18" charset="2"/>
              </a:rPr>
              <a:t>(P</a:t>
            </a:r>
            <a:r>
              <a:rPr kumimoji="1" lang="en-US" altLang="zh-CN" sz="2800" baseline="-25000" dirty="0" smtClean="0">
                <a:latin typeface="华文宋体"/>
                <a:ea typeface="华文宋体"/>
                <a:cs typeface="华文宋体"/>
                <a:sym typeface="Symbol" pitchFamily="18" charset="2"/>
              </a:rPr>
              <a:t>2</a:t>
            </a:r>
            <a:r>
              <a:rPr kumimoji="1" lang="en-US" altLang="zh-CN" sz="2800" dirty="0">
                <a:latin typeface="华文宋体"/>
                <a:ea typeface="华文宋体"/>
                <a:cs typeface="华文宋体"/>
                <a:sym typeface="Symbol" pitchFamily="18" charset="2"/>
              </a:rPr>
              <a:t>/ </a:t>
            </a:r>
            <a:r>
              <a:rPr kumimoji="1" lang="en-US" altLang="zh-CN" sz="2800" dirty="0">
                <a:latin typeface="宋体" charset="-122"/>
                <a:sym typeface="Symbol" pitchFamily="18" charset="2"/>
              </a:rPr>
              <a:t>P</a:t>
            </a:r>
            <a:r>
              <a:rPr kumimoji="1" lang="en-US" altLang="zh-CN" sz="2800" baseline="-25000" dirty="0">
                <a:latin typeface="宋体" charset="-122"/>
                <a:sym typeface="Symbol" pitchFamily="18" charset="2"/>
              </a:rPr>
              <a:t>1</a:t>
            </a:r>
            <a:r>
              <a:rPr kumimoji="1" lang="en-US" altLang="zh-CN" sz="2800" dirty="0" smtClean="0">
                <a:latin typeface="华文宋体"/>
                <a:ea typeface="华文宋体"/>
                <a:cs typeface="华文宋体"/>
                <a:sym typeface="Symbol" pitchFamily="18" charset="2"/>
              </a:rPr>
              <a:t>)-</a:t>
            </a:r>
            <a:r>
              <a:rPr kumimoji="1" lang="en-US" altLang="zh-CN" sz="2800" baseline="-25000" dirty="0">
                <a:solidFill>
                  <a:srgbClr val="0000FF"/>
                </a:solidFill>
                <a:latin typeface="宋体" charset="-122"/>
                <a:sym typeface="Symbol" pitchFamily="18" charset="2"/>
              </a:rPr>
              <a:t> </a:t>
            </a:r>
            <a:r>
              <a:rPr kumimoji="1" lang="en-US" altLang="zh-CN" sz="2800" dirty="0" smtClean="0">
                <a:solidFill>
                  <a:srgbClr val="0000FF"/>
                </a:solidFill>
                <a:latin typeface="宋体" charset="-122"/>
                <a:sym typeface="Symbol" pitchFamily="18" charset="2"/>
              </a:rPr>
              <a:t>n</a:t>
            </a:r>
            <a:r>
              <a:rPr kumimoji="1" lang="en-US" altLang="zh-CN" sz="2800" dirty="0">
                <a:solidFill>
                  <a:srgbClr val="0000FF"/>
                </a:solidFill>
                <a:latin typeface="宋体" charset="-122"/>
                <a:sym typeface="Symbol" pitchFamily="18" charset="2"/>
              </a:rPr>
              <a:t></a:t>
            </a:r>
            <a:r>
              <a:rPr kumimoji="1" lang="en-US" altLang="zh-CN" sz="2800" baseline="-25000" dirty="0">
                <a:solidFill>
                  <a:srgbClr val="0000FF"/>
                </a:solidFill>
                <a:latin typeface="宋体" charset="-122"/>
                <a:sym typeface="Symbol" pitchFamily="18" charset="2"/>
              </a:rPr>
              <a:t>B </a:t>
            </a:r>
            <a:r>
              <a:rPr kumimoji="1" lang="en-US" altLang="zh-CN" sz="2800" dirty="0" err="1" smtClean="0">
                <a:latin typeface="华文宋体"/>
                <a:ea typeface="华文宋体"/>
                <a:cs typeface="华文宋体"/>
                <a:sym typeface="Symbol" pitchFamily="18" charset="2"/>
              </a:rPr>
              <a:t>Rln</a:t>
            </a:r>
            <a:r>
              <a:rPr kumimoji="1" lang="en-US" altLang="zh-CN" sz="2800" dirty="0" smtClean="0">
                <a:latin typeface="华文宋体"/>
                <a:ea typeface="华文宋体"/>
                <a:cs typeface="华文宋体"/>
                <a:sym typeface="Symbol" pitchFamily="18" charset="2"/>
              </a:rPr>
              <a:t>(P</a:t>
            </a:r>
            <a:r>
              <a:rPr kumimoji="1" lang="en-US" altLang="zh-CN" sz="2800" baseline="-25000" dirty="0" smtClean="0">
                <a:latin typeface="华文宋体"/>
                <a:ea typeface="华文宋体"/>
                <a:cs typeface="华文宋体"/>
                <a:sym typeface="Symbol" pitchFamily="18" charset="2"/>
              </a:rPr>
              <a:t>2</a:t>
            </a:r>
            <a:r>
              <a:rPr kumimoji="1" lang="en-US" altLang="zh-CN" sz="2800" dirty="0">
                <a:latin typeface="华文宋体"/>
                <a:ea typeface="华文宋体"/>
                <a:cs typeface="华文宋体"/>
                <a:sym typeface="Symbol" pitchFamily="18" charset="2"/>
              </a:rPr>
              <a:t>/ </a:t>
            </a:r>
            <a:r>
              <a:rPr kumimoji="1" lang="en-US" altLang="zh-CN" sz="2800" dirty="0">
                <a:latin typeface="宋体" charset="-122"/>
                <a:sym typeface="Symbol" pitchFamily="18" charset="2"/>
              </a:rPr>
              <a:t>P</a:t>
            </a:r>
            <a:r>
              <a:rPr kumimoji="1" lang="en-US" altLang="zh-CN" sz="2800" baseline="-25000" dirty="0">
                <a:latin typeface="宋体" charset="-122"/>
                <a:sym typeface="Symbol" pitchFamily="18" charset="2"/>
              </a:rPr>
              <a:t>1</a:t>
            </a:r>
            <a:r>
              <a:rPr kumimoji="1" lang="en-US" altLang="zh-CN" sz="2800" dirty="0">
                <a:latin typeface="华文宋体"/>
                <a:ea typeface="华文宋体"/>
                <a:cs typeface="华文宋体"/>
                <a:sym typeface="Symbol" pitchFamily="18" charset="2"/>
              </a:rPr>
              <a:t>)</a:t>
            </a:r>
            <a:endParaRPr kumimoji="1" lang="en-US" altLang="zh-CN" sz="2800" dirty="0">
              <a:latin typeface="华文宋体"/>
              <a:ea typeface="华文宋体"/>
              <a:cs typeface="华文宋体"/>
              <a:sym typeface="Symbol" pitchFamily="18" charset="2"/>
            </a:endParaRPr>
          </a:p>
        </p:txBody>
      </p:sp>
      <p:sp>
        <p:nvSpPr>
          <p:cNvPr id="10" name="Rectangle 5"/>
          <p:cNvSpPr>
            <a:spLocks noChangeArrowheads="1"/>
          </p:cNvSpPr>
          <p:nvPr/>
        </p:nvSpPr>
        <p:spPr bwMode="auto">
          <a:xfrm>
            <a:off x="539552" y="4797152"/>
            <a:ext cx="7467600" cy="1066800"/>
          </a:xfrm>
          <a:prstGeom prst="rect">
            <a:avLst/>
          </a:prstGeom>
          <a:noFill/>
          <a:ln w="9525">
            <a:noFill/>
            <a:miter lim="800000"/>
          </a:ln>
        </p:spPr>
        <p:txBody>
          <a:bodyPr/>
          <a:lstStyle/>
          <a:p>
            <a:pPr defTabSz="-635">
              <a:tabLst>
                <a:tab pos="93345" algn="l"/>
              </a:tabLst>
            </a:pPr>
            <a:r>
              <a:rPr kumimoji="1" lang="zh-CN" altLang="en-US" sz="2400" b="1" dirty="0">
                <a:solidFill>
                  <a:srgbClr val="0000FF"/>
                </a:solidFill>
                <a:sym typeface="Symbol" pitchFamily="18" charset="2"/>
              </a:rPr>
              <a:t>同种气体恒温混合</a:t>
            </a:r>
            <a:r>
              <a:rPr kumimoji="1" lang="en-US" altLang="zh-CN" sz="2400" b="1" dirty="0">
                <a:solidFill>
                  <a:srgbClr val="0000FF"/>
                </a:solidFill>
                <a:sym typeface="Symbol" pitchFamily="18" charset="2"/>
              </a:rPr>
              <a:t>,</a:t>
            </a:r>
            <a:r>
              <a:rPr kumimoji="1" lang="zh-CN" altLang="en-US" sz="2400" b="1" dirty="0">
                <a:solidFill>
                  <a:srgbClr val="0000FF"/>
                </a:solidFill>
                <a:sym typeface="Symbol" pitchFamily="18" charset="2"/>
              </a:rPr>
              <a:t>分别将</a:t>
            </a:r>
            <a:r>
              <a:rPr kumimoji="1" lang="en-US" altLang="zh-CN" sz="2400" b="1" dirty="0" err="1">
                <a:solidFill>
                  <a:srgbClr val="0000FF"/>
                </a:solidFill>
                <a:latin typeface="宋体" charset="-122"/>
                <a:sym typeface="Symbol" pitchFamily="18" charset="2"/>
              </a:rPr>
              <a:t>n</a:t>
            </a:r>
            <a:r>
              <a:rPr kumimoji="1" lang="en-US" altLang="zh-CN" sz="2400" b="1" baseline="-25000" dirty="0" err="1">
                <a:solidFill>
                  <a:srgbClr val="0000FF"/>
                </a:solidFill>
                <a:latin typeface="宋体" charset="-122"/>
                <a:sym typeface="Symbol" pitchFamily="18" charset="2"/>
              </a:rPr>
              <a:t>B</a:t>
            </a:r>
            <a:r>
              <a:rPr kumimoji="1" lang="zh-CN" altLang="en-US" sz="2400" b="1" dirty="0">
                <a:solidFill>
                  <a:srgbClr val="0000FF"/>
                </a:solidFill>
                <a:latin typeface="宋体" charset="-122"/>
                <a:sym typeface="Symbol" pitchFamily="18" charset="2"/>
              </a:rPr>
              <a:t>和</a:t>
            </a:r>
            <a:r>
              <a:rPr kumimoji="1" lang="zh-CN" altLang="en-US" sz="2400" b="1" baseline="-25000" dirty="0">
                <a:solidFill>
                  <a:srgbClr val="0000FF"/>
                </a:solidFill>
                <a:latin typeface="宋体" charset="-122"/>
                <a:sym typeface="Symbol" pitchFamily="18" charset="2"/>
              </a:rPr>
              <a:t> </a:t>
            </a:r>
            <a:r>
              <a:rPr kumimoji="1" lang="en-US" altLang="zh-CN" sz="2400" b="1" dirty="0">
                <a:solidFill>
                  <a:srgbClr val="0000FF"/>
                </a:solidFill>
                <a:latin typeface="宋体" charset="-122"/>
                <a:sym typeface="Symbol" pitchFamily="18" charset="2"/>
              </a:rPr>
              <a:t>n</a:t>
            </a:r>
            <a:r>
              <a:rPr kumimoji="1" lang="en-US" altLang="zh-CN" sz="2400" b="1" baseline="-25000" dirty="0">
                <a:solidFill>
                  <a:srgbClr val="0000FF"/>
                </a:solidFill>
                <a:latin typeface="宋体" charset="-122"/>
                <a:sym typeface="Symbol" pitchFamily="18" charset="2"/>
              </a:rPr>
              <a:t>B </a:t>
            </a:r>
            <a:r>
              <a:rPr kumimoji="1" lang="zh-CN" altLang="en-US" sz="2400" b="1" dirty="0">
                <a:solidFill>
                  <a:srgbClr val="0000FF"/>
                </a:solidFill>
                <a:latin typeface="宋体" charset="-122"/>
                <a:sym typeface="Symbol" pitchFamily="18" charset="2"/>
              </a:rPr>
              <a:t>的</a:t>
            </a:r>
            <a:r>
              <a:rPr kumimoji="1" lang="en-US" altLang="zh-CN" sz="2400" b="1" dirty="0">
                <a:solidFill>
                  <a:srgbClr val="0000FF"/>
                </a:solidFill>
                <a:latin typeface="宋体" charset="-122"/>
                <a:sym typeface="Symbol" pitchFamily="18" charset="2"/>
              </a:rPr>
              <a:t>B</a:t>
            </a:r>
            <a:r>
              <a:rPr kumimoji="1" lang="zh-CN" altLang="en-US" sz="2400" b="1" dirty="0">
                <a:solidFill>
                  <a:srgbClr val="0000FF"/>
                </a:solidFill>
                <a:latin typeface="宋体" charset="-122"/>
                <a:sym typeface="Symbol" pitchFamily="18" charset="2"/>
              </a:rPr>
              <a:t>物质由始态变到终态，它们的熵变之和就是总熵</a:t>
            </a:r>
            <a:r>
              <a:rPr kumimoji="1" lang="zh-CN" altLang="en-US" sz="2400" b="1" dirty="0" smtClean="0">
                <a:solidFill>
                  <a:srgbClr val="0000FF"/>
                </a:solidFill>
                <a:latin typeface="宋体" charset="-122"/>
                <a:sym typeface="Symbol" pitchFamily="18" charset="2"/>
              </a:rPr>
              <a:t>变</a:t>
            </a:r>
            <a:endParaRPr kumimoji="1" lang="en-US" altLang="zh-CN" sz="2400" b="1" dirty="0" smtClean="0">
              <a:solidFill>
                <a:srgbClr val="0000FF"/>
              </a:solidFill>
              <a:latin typeface="宋体" charset="-122"/>
              <a:sym typeface="Symbol" pitchFamily="18" charset="2"/>
            </a:endParaRPr>
          </a:p>
          <a:p>
            <a:pPr defTabSz="-635">
              <a:tabLst>
                <a:tab pos="93345" algn="l"/>
              </a:tabLst>
            </a:pPr>
            <a:endParaRPr kumimoji="1" lang="en-US" altLang="zh-CN" sz="2400" b="1" dirty="0" smtClean="0">
              <a:solidFill>
                <a:srgbClr val="002060"/>
              </a:solidFill>
              <a:latin typeface="宋体" charset="-122"/>
              <a:sym typeface="Symbol" pitchFamily="18" charset="2"/>
            </a:endParaRPr>
          </a:p>
        </p:txBody>
      </p:sp>
      <p:sp>
        <p:nvSpPr>
          <p:cNvPr id="2" name="标题 1"/>
          <p:cNvSpPr>
            <a:spLocks noGrp="1"/>
          </p:cNvSpPr>
          <p:nvPr>
            <p:ph type="title"/>
          </p:nvPr>
        </p:nvSpPr>
        <p:spPr/>
        <p:txBody>
          <a:bodyPr/>
          <a:lstStyle/>
          <a:p>
            <a:r>
              <a:rPr lang="en-US" altLang="zh-CN"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 calcmode="lin" valueType="num">
                                      <p:cBhvr additive="base">
                                        <p:cTn id="1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196752"/>
            <a:ext cx="8686800" cy="4525963"/>
          </a:xfrm>
        </p:spPr>
        <p:txBody>
          <a:bodyPr rtlCol="0">
            <a:normAutofit/>
          </a:bodyPr>
          <a:lstStyle/>
          <a:p>
            <a:pPr eaLnBrk="1" fontAlgn="auto" hangingPunct="1">
              <a:spcAft>
                <a:spcPts val="0"/>
              </a:spcAft>
              <a:buFont typeface="Arial" charset="0"/>
              <a:buChar char="•"/>
              <a:defRPr/>
            </a:pPr>
            <a:r>
              <a:rPr lang="zh-CN" altLang="en-US" sz="2800" dirty="0">
                <a:latin typeface="华文行楷" pitchFamily="2" charset="-122"/>
                <a:ea typeface="华文行楷" pitchFamily="2" charset="-122"/>
              </a:rPr>
              <a:t>二、 自发过程的共同特征 </a:t>
            </a:r>
            <a:endParaRPr lang="zh-CN" altLang="en-US" sz="2800" dirty="0">
              <a:latin typeface="华文行楷" pitchFamily="2" charset="-122"/>
              <a:ea typeface="华文行楷" pitchFamily="2" charset="-122"/>
            </a:endParaRPr>
          </a:p>
          <a:p>
            <a:pPr marL="0" indent="17780" eaLnBrk="1" fontAlgn="auto" hangingPunct="1">
              <a:lnSpc>
                <a:spcPct val="90000"/>
              </a:lnSpc>
              <a:spcAft>
                <a:spcPts val="0"/>
              </a:spcAft>
              <a:buFont typeface="Arial" charset="0"/>
              <a:buNone/>
              <a:defRPr/>
            </a:pPr>
            <a:r>
              <a:rPr lang="zh-CN" altLang="en-US" sz="2400" dirty="0"/>
              <a:t>１．</a:t>
            </a:r>
            <a:r>
              <a:rPr lang="zh-CN" altLang="en-US" sz="2400" b="1" dirty="0"/>
              <a:t>隔离系统内具有某种推动力；</a:t>
            </a:r>
            <a:r>
              <a:rPr lang="zh-CN" altLang="en-US" sz="2400" b="1" dirty="0">
                <a:solidFill>
                  <a:srgbClr val="0000FF"/>
                </a:solidFill>
                <a:latin typeface="宋体" charset="-122"/>
                <a:sym typeface="Symbol" pitchFamily="18" charset="2"/>
              </a:rPr>
              <a:t></a:t>
            </a:r>
            <a:r>
              <a:rPr lang="en-US" altLang="zh-CN" sz="2400" b="1" dirty="0">
                <a:solidFill>
                  <a:srgbClr val="0000FF"/>
                </a:solidFill>
                <a:latin typeface="宋体" charset="-122"/>
                <a:sym typeface="Symbol" pitchFamily="18" charset="2"/>
              </a:rPr>
              <a:t>T,P,C</a:t>
            </a:r>
            <a:endParaRPr lang="en-US" altLang="zh-CN" sz="2400" b="1" dirty="0">
              <a:solidFill>
                <a:srgbClr val="0000FF"/>
              </a:solidFill>
              <a:latin typeface="宋体" charset="-122"/>
            </a:endParaRPr>
          </a:p>
          <a:p>
            <a:pPr marL="0" indent="17780" eaLnBrk="1" fontAlgn="auto" hangingPunct="1">
              <a:lnSpc>
                <a:spcPct val="90000"/>
              </a:lnSpc>
              <a:spcAft>
                <a:spcPts val="0"/>
              </a:spcAft>
              <a:buFont typeface="Arial" charset="0"/>
              <a:buNone/>
              <a:defRPr/>
            </a:pPr>
            <a:r>
              <a:rPr lang="en-US" altLang="zh-CN" sz="2400" b="1" dirty="0"/>
              <a:t>２． </a:t>
            </a:r>
            <a:r>
              <a:rPr lang="zh-CN" altLang="en-US" sz="2400" b="1" dirty="0"/>
              <a:t>过程的方向是使推动力减小;</a:t>
            </a:r>
            <a:endParaRPr lang="zh-CN" altLang="en-US" sz="2400" b="1" dirty="0"/>
          </a:p>
          <a:p>
            <a:pPr marL="0" indent="17780" eaLnBrk="1" fontAlgn="auto" hangingPunct="1">
              <a:lnSpc>
                <a:spcPct val="90000"/>
              </a:lnSpc>
              <a:spcAft>
                <a:spcPts val="0"/>
              </a:spcAft>
              <a:buFont typeface="Arial" charset="0"/>
              <a:buNone/>
              <a:defRPr/>
            </a:pPr>
            <a:r>
              <a:rPr lang="zh-CN" altLang="en-US" sz="2400" b="1" dirty="0"/>
              <a:t>３．过程限度是推动力</a:t>
            </a:r>
            <a:r>
              <a:rPr lang="zh-CN" altLang="en-US" sz="2400" b="1" dirty="0">
                <a:sym typeface="Symbol" pitchFamily="18" charset="2"/>
              </a:rPr>
              <a:t></a:t>
            </a:r>
            <a:r>
              <a:rPr lang="zh-CN" altLang="en-US" sz="2400" b="1" dirty="0">
                <a:latin typeface="宋体" charset="-122"/>
                <a:sym typeface="Symbol" pitchFamily="18" charset="2"/>
              </a:rPr>
              <a:t>0</a:t>
            </a:r>
            <a:endParaRPr lang="zh-CN" altLang="en-US" sz="2400" b="1" dirty="0"/>
          </a:p>
          <a:p>
            <a:pPr marL="0" indent="17780" eaLnBrk="1" fontAlgn="auto" hangingPunct="1">
              <a:lnSpc>
                <a:spcPct val="90000"/>
              </a:lnSpc>
              <a:spcAft>
                <a:spcPts val="0"/>
              </a:spcAft>
              <a:buFont typeface="Arial" charset="0"/>
              <a:buNone/>
              <a:defRPr/>
            </a:pPr>
            <a:r>
              <a:rPr lang="zh-CN" altLang="en-US" sz="2400" b="1" dirty="0"/>
              <a:t>４．是热力学不可逆过程；</a:t>
            </a:r>
            <a:r>
              <a:rPr lang="zh-CN" altLang="en-US" sz="2400" b="1" dirty="0">
                <a:solidFill>
                  <a:srgbClr val="0000FF"/>
                </a:solidFill>
                <a:ea typeface="楷体_GB2312" pitchFamily="49" charset="-122"/>
              </a:rPr>
              <a:t>（其逆过程不可能使系统和环境都复原</a:t>
            </a:r>
            <a:r>
              <a:rPr lang="zh-CN" altLang="en-US" sz="2400" b="1" dirty="0" smtClean="0">
                <a:solidFill>
                  <a:srgbClr val="0000FF"/>
                </a:solidFill>
                <a:ea typeface="楷体_GB2312" pitchFamily="49" charset="-122"/>
              </a:rPr>
              <a:t>）</a:t>
            </a:r>
            <a:endParaRPr lang="zh-CN" altLang="en-US" sz="2400" b="1" dirty="0">
              <a:solidFill>
                <a:srgbClr val="0000FF"/>
              </a:solidFill>
              <a:ea typeface="楷体_GB2312" pitchFamily="49" charset="-122"/>
            </a:endParaRPr>
          </a:p>
          <a:p>
            <a:pPr marL="0" indent="17780" eaLnBrk="1" fontAlgn="auto" hangingPunct="1">
              <a:lnSpc>
                <a:spcPct val="90000"/>
              </a:lnSpc>
              <a:spcAft>
                <a:spcPts val="0"/>
              </a:spcAft>
              <a:buFont typeface="Arial" charset="0"/>
              <a:buNone/>
              <a:defRPr/>
            </a:pPr>
            <a:r>
              <a:rPr lang="zh-CN" altLang="en-US" sz="2400" b="1" dirty="0"/>
              <a:t>５．具有作功能力</a:t>
            </a:r>
            <a:r>
              <a:rPr lang="zh-CN" altLang="en-US" sz="2400" b="1" dirty="0" smtClean="0"/>
              <a:t>。（自发过程对外做功，而非自发过程则环境要消耗功）</a:t>
            </a:r>
            <a:endParaRPr lang="zh-CN" altLang="en-US" sz="2400" b="1" dirty="0"/>
          </a:p>
          <a:p>
            <a:pPr eaLnBrk="1" fontAlgn="auto" hangingPunct="1">
              <a:spcAft>
                <a:spcPts val="0"/>
              </a:spcAft>
              <a:buFont typeface="Arial" charset="0"/>
              <a:buChar char="•"/>
              <a:defRPr/>
            </a:pPr>
            <a:endParaRPr lang="zh-CN" altLang="en-US" dirty="0"/>
          </a:p>
        </p:txBody>
      </p:sp>
      <p:sp>
        <p:nvSpPr>
          <p:cNvPr id="7" name="矩形 6"/>
          <p:cNvSpPr/>
          <p:nvPr/>
        </p:nvSpPr>
        <p:spPr>
          <a:xfrm>
            <a:off x="251520" y="4557027"/>
            <a:ext cx="8352928" cy="1200329"/>
          </a:xfrm>
          <a:prstGeom prst="rect">
            <a:avLst/>
          </a:prstGeom>
        </p:spPr>
        <p:txBody>
          <a:bodyPr wrap="square">
            <a:spAutoFit/>
          </a:bodyPr>
          <a:lstStyle/>
          <a:p>
            <a:pPr eaLnBrk="1" fontAlgn="auto" hangingPunct="1">
              <a:spcAft>
                <a:spcPts val="0"/>
              </a:spcAft>
              <a:buFont typeface="Arial" charset="0"/>
              <a:buChar char="•"/>
              <a:defRPr/>
            </a:pPr>
            <a:r>
              <a:rPr lang="zh-CN" altLang="en-US" sz="2400" b="1" dirty="0" smtClean="0">
                <a:solidFill>
                  <a:srgbClr val="C00000"/>
                </a:solidFill>
                <a:latin typeface="仿宋" pitchFamily="49" charset="-122"/>
                <a:ea typeface="仿宋" pitchFamily="49" charset="-122"/>
              </a:rPr>
              <a:t>自发过程具有</a:t>
            </a:r>
            <a:r>
              <a:rPr lang="zh-CN" altLang="en-US" sz="2400" b="1" dirty="0">
                <a:solidFill>
                  <a:srgbClr val="C00000"/>
                </a:solidFill>
                <a:latin typeface="仿宋" pitchFamily="49" charset="-122"/>
                <a:ea typeface="仿宋" pitchFamily="49" charset="-122"/>
              </a:rPr>
              <a:t>共同特征</a:t>
            </a:r>
            <a:r>
              <a:rPr lang="en-US" altLang="zh-CN" sz="2400" b="1" dirty="0">
                <a:solidFill>
                  <a:srgbClr val="C00000"/>
                </a:solidFill>
                <a:latin typeface="仿宋" pitchFamily="49" charset="-122"/>
                <a:ea typeface="仿宋" pitchFamily="49" charset="-122"/>
              </a:rPr>
              <a:t>,</a:t>
            </a:r>
            <a:r>
              <a:rPr lang="zh-CN" altLang="en-US" sz="2400" b="1" dirty="0">
                <a:solidFill>
                  <a:srgbClr val="C00000"/>
                </a:solidFill>
                <a:latin typeface="仿宋" pitchFamily="49" charset="-122"/>
                <a:ea typeface="仿宋" pitchFamily="49" charset="-122"/>
              </a:rPr>
              <a:t>所以只要知道一种过程的自发方向就可以判断任何</a:t>
            </a:r>
            <a:r>
              <a:rPr lang="zh-CN" altLang="en-US" sz="2400" b="1" dirty="0" smtClean="0">
                <a:solidFill>
                  <a:srgbClr val="C00000"/>
                </a:solidFill>
                <a:latin typeface="仿宋" pitchFamily="49" charset="-122"/>
                <a:ea typeface="仿宋" pitchFamily="49" charset="-122"/>
              </a:rPr>
              <a:t>自发过程</a:t>
            </a:r>
            <a:r>
              <a:rPr lang="zh-CN" altLang="en-US" sz="2400" b="1" dirty="0">
                <a:solidFill>
                  <a:srgbClr val="C00000"/>
                </a:solidFill>
                <a:latin typeface="仿宋" pitchFamily="49" charset="-122"/>
                <a:ea typeface="仿宋" pitchFamily="49" charset="-122"/>
              </a:rPr>
              <a:t>的</a:t>
            </a:r>
            <a:r>
              <a:rPr lang="zh-CN" altLang="en-US" sz="2400" b="1" dirty="0" smtClean="0">
                <a:solidFill>
                  <a:srgbClr val="C00000"/>
                </a:solidFill>
                <a:latin typeface="仿宋" pitchFamily="49" charset="-122"/>
                <a:ea typeface="仿宋" pitchFamily="49" charset="-122"/>
              </a:rPr>
              <a:t>方向</a:t>
            </a:r>
            <a:endParaRPr lang="en-US" altLang="zh-CN" sz="2400" b="1" dirty="0" smtClean="0">
              <a:solidFill>
                <a:srgbClr val="C00000"/>
              </a:solidFill>
              <a:latin typeface="仿宋" pitchFamily="49" charset="-122"/>
              <a:ea typeface="仿宋" pitchFamily="49" charset="-122"/>
            </a:endParaRPr>
          </a:p>
          <a:p>
            <a:pPr eaLnBrk="1" fontAlgn="auto" hangingPunct="1">
              <a:spcAft>
                <a:spcPts val="0"/>
              </a:spcAft>
              <a:buFont typeface="Arial" charset="0"/>
              <a:buChar char="•"/>
              <a:defRPr/>
            </a:pPr>
            <a:endParaRPr lang="zh-CN" altLang="en-US" sz="2400" b="1" dirty="0">
              <a:solidFill>
                <a:srgbClr val="C00000"/>
              </a:solidFill>
              <a:latin typeface="宋体" charset="-122"/>
              <a:sym typeface="Symbol" pitchFamily="18" charset="2"/>
            </a:endParaRPr>
          </a:p>
        </p:txBody>
      </p:sp>
      <p:sp>
        <p:nvSpPr>
          <p:cNvPr id="2" name="标题 1"/>
          <p:cNvSpPr>
            <a:spLocks noGrp="1"/>
          </p:cNvSpPr>
          <p:nvPr>
            <p:ph type="title"/>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内容占位符 2"/>
          <p:cNvSpPr>
            <a:spLocks noGrp="1"/>
          </p:cNvSpPr>
          <p:nvPr>
            <p:ph idx="1"/>
          </p:nvPr>
        </p:nvSpPr>
        <p:spPr/>
        <p:txBody>
          <a:bodyPr/>
          <a:lstStyle/>
          <a:p>
            <a:pPr eaLnBrk="1" hangingPunct="1"/>
            <a:r>
              <a:rPr lang="en-US" altLang="zh-CN" b="1" dirty="0" smtClean="0">
                <a:latin typeface="华文宋体"/>
                <a:ea typeface="华文宋体"/>
                <a:cs typeface="华文宋体"/>
              </a:rPr>
              <a:t>*3</a:t>
            </a:r>
            <a:r>
              <a:rPr lang="zh-CN" altLang="en-US" b="1" dirty="0" smtClean="0">
                <a:latin typeface="华文宋体"/>
                <a:ea typeface="华文宋体"/>
                <a:cs typeface="华文宋体"/>
              </a:rPr>
              <a:t>．不同气体始温不同的恒温混合</a:t>
            </a:r>
            <a:endParaRPr lang="zh-CN" altLang="en-US" b="1" dirty="0" smtClean="0">
              <a:latin typeface="华文宋体"/>
              <a:ea typeface="华文宋体"/>
              <a:cs typeface="华文宋体"/>
            </a:endParaRPr>
          </a:p>
          <a:p>
            <a:r>
              <a:rPr lang="zh-CN" altLang="en-US" dirty="0" smtClean="0">
                <a:solidFill>
                  <a:srgbClr val="0000FF"/>
                </a:solidFill>
                <a:latin typeface="华文宋体"/>
                <a:ea typeface="华文宋体"/>
                <a:cs typeface="华文宋体"/>
              </a:rPr>
              <a:t>Ａ</a:t>
            </a:r>
            <a:r>
              <a:rPr lang="en-US" altLang="zh-CN" dirty="0" smtClean="0">
                <a:solidFill>
                  <a:srgbClr val="0000FF"/>
                </a:solidFill>
                <a:latin typeface="华文宋体"/>
                <a:ea typeface="华文宋体"/>
                <a:cs typeface="华文宋体"/>
              </a:rPr>
              <a:t>T</a:t>
            </a:r>
            <a:r>
              <a:rPr lang="en-US" altLang="zh-CN" baseline="-25000" dirty="0" smtClean="0">
                <a:solidFill>
                  <a:srgbClr val="0000FF"/>
                </a:solidFill>
                <a:latin typeface="华文宋体"/>
                <a:ea typeface="华文宋体"/>
                <a:cs typeface="华文宋体"/>
              </a:rPr>
              <a:t>A1</a:t>
            </a:r>
            <a:r>
              <a:rPr lang="en-US" altLang="zh-CN" dirty="0" smtClean="0">
                <a:solidFill>
                  <a:srgbClr val="0000FF"/>
                </a:solidFill>
                <a:latin typeface="华文宋体"/>
                <a:ea typeface="华文宋体"/>
                <a:cs typeface="华文宋体"/>
              </a:rPr>
              <a:t>    B T</a:t>
            </a:r>
            <a:r>
              <a:rPr lang="en-US" altLang="zh-CN" baseline="-25000" dirty="0" smtClean="0">
                <a:solidFill>
                  <a:srgbClr val="0000FF"/>
                </a:solidFill>
                <a:latin typeface="华文宋体"/>
                <a:ea typeface="华文宋体"/>
                <a:cs typeface="华文宋体"/>
              </a:rPr>
              <a:t>B1</a:t>
            </a:r>
            <a:r>
              <a:rPr lang="zh-CN" altLang="en-US" baseline="-25000" dirty="0" smtClean="0">
                <a:solidFill>
                  <a:srgbClr val="0000FF"/>
                </a:solidFill>
                <a:latin typeface="华文宋体"/>
                <a:ea typeface="华文宋体"/>
                <a:cs typeface="华文宋体"/>
              </a:rPr>
              <a:t>             </a:t>
            </a:r>
            <a:r>
              <a:rPr lang="zh-CN" altLang="en-US" dirty="0" smtClean="0">
                <a:solidFill>
                  <a:srgbClr val="0000FF"/>
                </a:solidFill>
                <a:latin typeface="华文宋体"/>
                <a:ea typeface="华文宋体"/>
                <a:cs typeface="华文宋体"/>
              </a:rPr>
              <a:t>恒温混合 </a:t>
            </a:r>
            <a:r>
              <a:rPr lang="zh-CN" altLang="en-US" dirty="0" smtClean="0">
                <a:solidFill>
                  <a:srgbClr val="FF3300"/>
                </a:solidFill>
                <a:latin typeface="华文宋体"/>
                <a:ea typeface="华文宋体"/>
                <a:cs typeface="华文宋体"/>
                <a:sym typeface="Symbol" pitchFamily="18" charset="2"/>
              </a:rPr>
              <a:t></a:t>
            </a:r>
            <a:r>
              <a:rPr lang="en-US" altLang="zh-CN" dirty="0" smtClean="0">
                <a:solidFill>
                  <a:srgbClr val="FF3300"/>
                </a:solidFill>
                <a:latin typeface="华文宋体"/>
                <a:ea typeface="华文宋体"/>
                <a:cs typeface="华文宋体"/>
                <a:sym typeface="Symbol" pitchFamily="18" charset="2"/>
              </a:rPr>
              <a:t>S       </a:t>
            </a:r>
            <a:r>
              <a:rPr lang="zh-CN" altLang="en-US" sz="2000" dirty="0" smtClean="0">
                <a:solidFill>
                  <a:srgbClr val="0000FF"/>
                </a:solidFill>
                <a:latin typeface="华文宋体"/>
                <a:ea typeface="华文宋体"/>
                <a:cs typeface="华文宋体"/>
              </a:rPr>
              <a:t>Ａ、</a:t>
            </a:r>
            <a:r>
              <a:rPr lang="en-US" altLang="zh-CN" sz="2000" dirty="0" smtClean="0">
                <a:solidFill>
                  <a:srgbClr val="0000FF"/>
                </a:solidFill>
                <a:latin typeface="华文宋体"/>
                <a:ea typeface="华文宋体"/>
                <a:cs typeface="华文宋体"/>
              </a:rPr>
              <a:t>B </a:t>
            </a:r>
            <a:r>
              <a:rPr lang="en-US" altLang="zh-CN" sz="2000" dirty="0" err="1" smtClean="0">
                <a:solidFill>
                  <a:srgbClr val="0000FF"/>
                </a:solidFill>
                <a:latin typeface="华文宋体"/>
                <a:ea typeface="华文宋体"/>
                <a:cs typeface="华文宋体"/>
              </a:rPr>
              <a:t>n</a:t>
            </a:r>
            <a:r>
              <a:rPr lang="en-US" altLang="zh-CN" sz="2000" baseline="-25000" dirty="0" err="1" smtClean="0">
                <a:solidFill>
                  <a:srgbClr val="0000FF"/>
                </a:solidFill>
                <a:latin typeface="华文宋体"/>
                <a:ea typeface="华文宋体"/>
                <a:cs typeface="华文宋体"/>
              </a:rPr>
              <a:t>A</a:t>
            </a:r>
            <a:r>
              <a:rPr lang="en-US" altLang="zh-CN" sz="2000" dirty="0" err="1" smtClean="0">
                <a:solidFill>
                  <a:srgbClr val="0000FF"/>
                </a:solidFill>
                <a:latin typeface="华文宋体"/>
                <a:ea typeface="华文宋体"/>
                <a:cs typeface="华文宋体"/>
              </a:rPr>
              <a:t>+n</a:t>
            </a:r>
            <a:r>
              <a:rPr lang="en-US" altLang="zh-CN" sz="2000" baseline="-25000" dirty="0" err="1" smtClean="0">
                <a:solidFill>
                  <a:srgbClr val="0000FF"/>
                </a:solidFill>
                <a:latin typeface="华文宋体"/>
                <a:ea typeface="华文宋体"/>
                <a:cs typeface="华文宋体"/>
              </a:rPr>
              <a:t>B</a:t>
            </a:r>
            <a:endParaRPr lang="en-US" altLang="zh-CN" sz="2000" dirty="0" smtClean="0">
              <a:solidFill>
                <a:srgbClr val="0000FF"/>
              </a:solidFill>
              <a:latin typeface="华文宋体"/>
              <a:ea typeface="华文宋体"/>
              <a:cs typeface="华文宋体"/>
            </a:endParaRPr>
          </a:p>
          <a:p>
            <a:r>
              <a:rPr lang="en-US" altLang="zh-CN" dirty="0" smtClean="0">
                <a:solidFill>
                  <a:srgbClr val="0000FF"/>
                </a:solidFill>
                <a:latin typeface="华文宋体"/>
                <a:ea typeface="华文宋体"/>
                <a:cs typeface="华文宋体"/>
              </a:rPr>
              <a:t>V</a:t>
            </a:r>
            <a:r>
              <a:rPr lang="en-US" altLang="zh-CN" baseline="-25000" dirty="0" smtClean="0">
                <a:solidFill>
                  <a:srgbClr val="0000FF"/>
                </a:solidFill>
                <a:latin typeface="华文宋体"/>
                <a:ea typeface="华文宋体"/>
                <a:cs typeface="华文宋体"/>
              </a:rPr>
              <a:t>A1</a:t>
            </a:r>
            <a:r>
              <a:rPr lang="zh-CN" altLang="en-US" dirty="0" smtClean="0">
                <a:solidFill>
                  <a:srgbClr val="0000FF"/>
                </a:solidFill>
                <a:latin typeface="华文宋体"/>
                <a:ea typeface="华文宋体"/>
                <a:cs typeface="华文宋体"/>
              </a:rPr>
              <a:t> </a:t>
            </a:r>
            <a:r>
              <a:rPr lang="en-US" altLang="zh-CN" dirty="0" err="1" smtClean="0">
                <a:solidFill>
                  <a:srgbClr val="0000FF"/>
                </a:solidFill>
                <a:latin typeface="华文宋体"/>
                <a:ea typeface="华文宋体"/>
                <a:cs typeface="华文宋体"/>
              </a:rPr>
              <a:t>n</a:t>
            </a:r>
            <a:r>
              <a:rPr lang="en-US" altLang="zh-CN" baseline="-25000" dirty="0" err="1" smtClean="0">
                <a:solidFill>
                  <a:srgbClr val="0000FF"/>
                </a:solidFill>
                <a:latin typeface="华文宋体"/>
                <a:ea typeface="华文宋体"/>
                <a:cs typeface="华文宋体"/>
              </a:rPr>
              <a:t>A</a:t>
            </a:r>
            <a:r>
              <a:rPr lang="en-US" altLang="zh-CN" dirty="0" smtClean="0">
                <a:solidFill>
                  <a:srgbClr val="0000FF"/>
                </a:solidFill>
                <a:latin typeface="华文宋体"/>
                <a:ea typeface="华文宋体"/>
                <a:cs typeface="华文宋体"/>
              </a:rPr>
              <a:t>  V</a:t>
            </a:r>
            <a:r>
              <a:rPr lang="en-US" altLang="zh-CN" baseline="-25000" dirty="0" smtClean="0">
                <a:solidFill>
                  <a:srgbClr val="0000FF"/>
                </a:solidFill>
                <a:latin typeface="华文宋体"/>
                <a:ea typeface="华文宋体"/>
                <a:cs typeface="华文宋体"/>
              </a:rPr>
              <a:t>B1 </a:t>
            </a:r>
            <a:r>
              <a:rPr lang="en-US" altLang="zh-CN" dirty="0" err="1">
                <a:solidFill>
                  <a:srgbClr val="0000FF"/>
                </a:solidFill>
                <a:latin typeface="华文宋体"/>
                <a:ea typeface="华文宋体"/>
                <a:cs typeface="华文宋体"/>
              </a:rPr>
              <a:t>n</a:t>
            </a:r>
            <a:r>
              <a:rPr lang="en-US" altLang="zh-CN" baseline="-25000" dirty="0" err="1">
                <a:solidFill>
                  <a:srgbClr val="0000FF"/>
                </a:solidFill>
                <a:latin typeface="华文宋体"/>
                <a:ea typeface="华文宋体"/>
                <a:cs typeface="华文宋体"/>
              </a:rPr>
              <a:t>B</a:t>
            </a:r>
            <a:r>
              <a:rPr lang="en-US" altLang="zh-CN" baseline="-25000" dirty="0">
                <a:solidFill>
                  <a:srgbClr val="0000FF"/>
                </a:solidFill>
                <a:latin typeface="华文宋体"/>
                <a:ea typeface="华文宋体"/>
                <a:cs typeface="华文宋体"/>
              </a:rPr>
              <a:t>       </a:t>
            </a:r>
            <a:r>
              <a:rPr lang="en-US" altLang="zh-CN" dirty="0" smtClean="0">
                <a:solidFill>
                  <a:srgbClr val="FF3300"/>
                </a:solidFill>
                <a:latin typeface="华文宋体"/>
                <a:ea typeface="华文宋体"/>
                <a:cs typeface="华文宋体"/>
                <a:sym typeface="Symbol" pitchFamily="18" charset="2"/>
              </a:rPr>
              <a:t>S(</a:t>
            </a:r>
            <a:r>
              <a:rPr lang="zh-CN" altLang="zh-CN" dirty="0" smtClean="0">
                <a:solidFill>
                  <a:srgbClr val="FF3300"/>
                </a:solidFill>
                <a:latin typeface="华文宋体"/>
                <a:ea typeface="华文宋体"/>
                <a:cs typeface="华文宋体"/>
                <a:sym typeface="Symbol" pitchFamily="18" charset="2"/>
              </a:rPr>
              <a:t>环</a:t>
            </a:r>
            <a:r>
              <a:rPr lang="zh-CN" altLang="en-US" dirty="0" smtClean="0">
                <a:solidFill>
                  <a:srgbClr val="FF3300"/>
                </a:solidFill>
                <a:latin typeface="华文宋体"/>
                <a:ea typeface="华文宋体"/>
                <a:cs typeface="华文宋体"/>
                <a:sym typeface="Symbol" pitchFamily="18" charset="2"/>
              </a:rPr>
              <a:t>)</a:t>
            </a:r>
            <a:r>
              <a:rPr lang="zh-CN" altLang="en-US" dirty="0" smtClean="0">
                <a:solidFill>
                  <a:srgbClr val="FF3300"/>
                </a:solidFill>
                <a:latin typeface="华文宋体"/>
                <a:ea typeface="华文宋体"/>
                <a:cs typeface="华文宋体"/>
              </a:rPr>
              <a:t>=0</a:t>
            </a:r>
            <a:r>
              <a:rPr lang="zh-CN" altLang="en-US" baseline="-25000" dirty="0" smtClean="0">
                <a:solidFill>
                  <a:srgbClr val="0000FF"/>
                </a:solidFill>
                <a:latin typeface="华文宋体"/>
                <a:ea typeface="华文宋体"/>
                <a:cs typeface="华文宋体"/>
              </a:rPr>
              <a:t>                     </a:t>
            </a:r>
            <a:r>
              <a:rPr lang="en-US" altLang="zh-CN" dirty="0" smtClean="0">
                <a:solidFill>
                  <a:srgbClr val="0000FF"/>
                </a:solidFill>
                <a:latin typeface="华文宋体"/>
                <a:ea typeface="华文宋体"/>
                <a:cs typeface="华文宋体"/>
              </a:rPr>
              <a:t>T</a:t>
            </a:r>
            <a:r>
              <a:rPr lang="en-US" altLang="zh-CN" baseline="-25000" dirty="0" smtClean="0">
                <a:solidFill>
                  <a:srgbClr val="0000FF"/>
                </a:solidFill>
                <a:latin typeface="华文宋体"/>
                <a:ea typeface="华文宋体"/>
                <a:cs typeface="华文宋体"/>
              </a:rPr>
              <a:t>2</a:t>
            </a:r>
            <a:r>
              <a:rPr lang="en-US" altLang="zh-CN" dirty="0" smtClean="0">
                <a:solidFill>
                  <a:srgbClr val="0000FF"/>
                </a:solidFill>
                <a:latin typeface="华文宋体"/>
                <a:ea typeface="华文宋体"/>
                <a:cs typeface="华文宋体"/>
              </a:rPr>
              <a:t> V</a:t>
            </a:r>
            <a:r>
              <a:rPr lang="en-US" altLang="zh-CN" baseline="-25000" dirty="0" smtClean="0">
                <a:solidFill>
                  <a:srgbClr val="0000FF"/>
                </a:solidFill>
                <a:latin typeface="华文宋体"/>
                <a:ea typeface="华文宋体"/>
                <a:cs typeface="华文宋体"/>
              </a:rPr>
              <a:t>2 </a:t>
            </a:r>
            <a:endParaRPr lang="zh-CN" altLang="en-US" dirty="0" smtClean="0"/>
          </a:p>
        </p:txBody>
      </p:sp>
      <p:grpSp>
        <p:nvGrpSpPr>
          <p:cNvPr id="145411" name="Group 14"/>
          <p:cNvGrpSpPr/>
          <p:nvPr/>
        </p:nvGrpSpPr>
        <p:grpSpPr bwMode="auto">
          <a:xfrm>
            <a:off x="684213" y="2205038"/>
            <a:ext cx="7786687" cy="1133475"/>
            <a:chOff x="399" y="1982"/>
            <a:chExt cx="4905" cy="714"/>
          </a:xfrm>
        </p:grpSpPr>
        <p:sp>
          <p:nvSpPr>
            <p:cNvPr id="145414" name="Rectangle 7"/>
            <p:cNvSpPr>
              <a:spLocks noChangeArrowheads="1"/>
            </p:cNvSpPr>
            <p:nvPr/>
          </p:nvSpPr>
          <p:spPr bwMode="auto">
            <a:xfrm>
              <a:off x="399" y="2024"/>
              <a:ext cx="1770" cy="672"/>
            </a:xfrm>
            <a:prstGeom prst="rect">
              <a:avLst/>
            </a:prstGeom>
            <a:noFill/>
            <a:ln w="28575">
              <a:solidFill>
                <a:srgbClr val="0000FF"/>
              </a:solidFill>
              <a:miter lim="800000"/>
            </a:ln>
          </p:spPr>
          <p:txBody>
            <a:bodyPr wrap="none" anchor="ctr"/>
            <a:lstStyle/>
            <a:p>
              <a:endParaRPr kumimoji="1" lang="zh-CN" altLang="en-US" sz="2800" b="1">
                <a:solidFill>
                  <a:srgbClr val="0000FF"/>
                </a:solidFill>
                <a:latin typeface="华文行楷" pitchFamily="2" charset="-122"/>
                <a:ea typeface="华文行楷" pitchFamily="2" charset="-122"/>
                <a:cs typeface="华文行楷" pitchFamily="2" charset="-122"/>
                <a:sym typeface="Symbol" pitchFamily="18" charset="2"/>
              </a:endParaRPr>
            </a:p>
          </p:txBody>
        </p:sp>
        <p:sp>
          <p:nvSpPr>
            <p:cNvPr id="145415" name="Line 8"/>
            <p:cNvSpPr>
              <a:spLocks noChangeShapeType="1"/>
            </p:cNvSpPr>
            <p:nvPr/>
          </p:nvSpPr>
          <p:spPr bwMode="auto">
            <a:xfrm>
              <a:off x="1247" y="2024"/>
              <a:ext cx="0" cy="672"/>
            </a:xfrm>
            <a:prstGeom prst="line">
              <a:avLst/>
            </a:prstGeom>
            <a:noFill/>
            <a:ln w="28575">
              <a:solidFill>
                <a:srgbClr val="0000FF"/>
              </a:solidFill>
              <a:round/>
            </a:ln>
          </p:spPr>
          <p:txBody>
            <a:bodyPr wrap="none" anchor="ctr"/>
            <a:lstStyle/>
            <a:p>
              <a:endParaRPr lang="zh-CN" altLang="en-US"/>
            </a:p>
          </p:txBody>
        </p:sp>
        <p:sp>
          <p:nvSpPr>
            <p:cNvPr id="145416" name="Rectangle 9"/>
            <p:cNvSpPr>
              <a:spLocks noChangeArrowheads="1"/>
            </p:cNvSpPr>
            <p:nvPr/>
          </p:nvSpPr>
          <p:spPr bwMode="auto">
            <a:xfrm>
              <a:off x="4059" y="1982"/>
              <a:ext cx="1245" cy="672"/>
            </a:xfrm>
            <a:prstGeom prst="rect">
              <a:avLst/>
            </a:prstGeom>
            <a:noFill/>
            <a:ln w="28575">
              <a:solidFill>
                <a:srgbClr val="0000FF"/>
              </a:solidFill>
              <a:miter lim="800000"/>
            </a:ln>
          </p:spPr>
          <p:txBody>
            <a:bodyPr wrap="none" anchor="ctr"/>
            <a:lstStyle/>
            <a:p>
              <a:endParaRPr kumimoji="1" lang="zh-CN" altLang="en-US" sz="2800" b="1">
                <a:solidFill>
                  <a:srgbClr val="0000FF"/>
                </a:solidFill>
                <a:latin typeface="华文行楷" pitchFamily="2" charset="-122"/>
                <a:ea typeface="华文行楷" pitchFamily="2" charset="-122"/>
                <a:cs typeface="华文行楷" pitchFamily="2" charset="-122"/>
                <a:sym typeface="Symbol" pitchFamily="18" charset="2"/>
              </a:endParaRPr>
            </a:p>
          </p:txBody>
        </p:sp>
        <p:sp>
          <p:nvSpPr>
            <p:cNvPr id="145417" name="Line 10"/>
            <p:cNvSpPr>
              <a:spLocks noChangeShapeType="1"/>
            </p:cNvSpPr>
            <p:nvPr/>
          </p:nvSpPr>
          <p:spPr bwMode="auto">
            <a:xfrm>
              <a:off x="2169" y="2366"/>
              <a:ext cx="1890" cy="0"/>
            </a:xfrm>
            <a:prstGeom prst="line">
              <a:avLst/>
            </a:prstGeom>
            <a:noFill/>
            <a:ln w="28575">
              <a:solidFill>
                <a:srgbClr val="0000FF"/>
              </a:solidFill>
              <a:round/>
              <a:tailEnd type="arrow" w="med" len="med"/>
            </a:ln>
          </p:spPr>
          <p:txBody>
            <a:bodyPr wrap="none" anchor="ctr"/>
            <a:lstStyle/>
            <a:p>
              <a:endParaRPr lang="zh-CN" altLang="en-US"/>
            </a:p>
          </p:txBody>
        </p:sp>
      </p:grpSp>
      <p:sp>
        <p:nvSpPr>
          <p:cNvPr id="145412" name="Rectangle 5"/>
          <p:cNvSpPr>
            <a:spLocks noChangeArrowheads="1"/>
          </p:cNvSpPr>
          <p:nvPr/>
        </p:nvSpPr>
        <p:spPr bwMode="auto">
          <a:xfrm>
            <a:off x="493713" y="3830638"/>
            <a:ext cx="8496300" cy="1066800"/>
          </a:xfrm>
          <a:prstGeom prst="rect">
            <a:avLst/>
          </a:prstGeom>
          <a:noFill/>
          <a:ln w="9525">
            <a:noFill/>
            <a:miter lim="800000"/>
          </a:ln>
        </p:spPr>
        <p:txBody>
          <a:bodyPr/>
          <a:lstStyle/>
          <a:p>
            <a:pPr marL="342900" indent="-342900">
              <a:spcBef>
                <a:spcPct val="20000"/>
              </a:spcBef>
              <a:buClr>
                <a:srgbClr val="CCFF33"/>
              </a:buClr>
              <a:buSzPct val="70000"/>
              <a:buFont typeface="Wingdings" charset="2"/>
              <a:buNone/>
            </a:pPr>
            <a:r>
              <a:rPr kumimoji="1" lang="zh-CN" altLang="en-US" sz="2800" b="1" dirty="0">
                <a:solidFill>
                  <a:srgbClr val="000000"/>
                </a:solidFill>
                <a:latin typeface="宋体" charset="-122"/>
                <a:sym typeface="Symbol" pitchFamily="18" charset="2"/>
              </a:rPr>
              <a:t></a:t>
            </a:r>
            <a:r>
              <a:rPr kumimoji="1" lang="en-US" altLang="zh-CN" sz="2800" b="1" dirty="0">
                <a:solidFill>
                  <a:srgbClr val="000000"/>
                </a:solidFill>
                <a:latin typeface="宋体" charset="-122"/>
                <a:sym typeface="Symbol" pitchFamily="18" charset="2"/>
              </a:rPr>
              <a:t>S(</a:t>
            </a:r>
            <a:r>
              <a:rPr kumimoji="1" lang="zh-CN" altLang="en-US" sz="2800" b="1" dirty="0">
                <a:solidFill>
                  <a:srgbClr val="000000"/>
                </a:solidFill>
                <a:sym typeface="Symbol" pitchFamily="18" charset="2"/>
              </a:rPr>
              <a:t>混合</a:t>
            </a:r>
            <a:r>
              <a:rPr kumimoji="1" lang="zh-CN" altLang="en-US" sz="2800" b="1" dirty="0">
                <a:solidFill>
                  <a:srgbClr val="000000"/>
                </a:solidFill>
                <a:latin typeface="宋体" charset="-122"/>
                <a:sym typeface="Symbol" pitchFamily="18" charset="2"/>
              </a:rPr>
              <a:t>)</a:t>
            </a:r>
            <a:r>
              <a:rPr kumimoji="1" lang="zh-CN" altLang="en-US" sz="2800" b="1" dirty="0">
                <a:solidFill>
                  <a:srgbClr val="000000"/>
                </a:solidFill>
                <a:sym typeface="Symbol" pitchFamily="18" charset="2"/>
              </a:rPr>
              <a:t>= </a:t>
            </a:r>
            <a:r>
              <a:rPr kumimoji="1" lang="zh-CN" altLang="en-US" sz="2800" b="1" dirty="0">
                <a:solidFill>
                  <a:srgbClr val="000000"/>
                </a:solidFill>
                <a:latin typeface="宋体" charset="-122"/>
                <a:sym typeface="Symbol" pitchFamily="18" charset="2"/>
              </a:rPr>
              <a:t></a:t>
            </a:r>
            <a:r>
              <a:rPr kumimoji="1" lang="en-US" altLang="zh-CN" sz="2800" b="1" dirty="0">
                <a:solidFill>
                  <a:srgbClr val="000000"/>
                </a:solidFill>
                <a:latin typeface="宋体" charset="-122"/>
                <a:sym typeface="Symbol" pitchFamily="18" charset="2"/>
              </a:rPr>
              <a:t>S</a:t>
            </a:r>
            <a:r>
              <a:rPr kumimoji="1" lang="en-US" altLang="zh-CN" sz="2800" b="1" baseline="-25000" dirty="0">
                <a:solidFill>
                  <a:srgbClr val="000000"/>
                </a:solidFill>
                <a:latin typeface="宋体" charset="-122"/>
                <a:sym typeface="Symbol" pitchFamily="18" charset="2"/>
              </a:rPr>
              <a:t>B</a:t>
            </a:r>
            <a:r>
              <a:rPr kumimoji="1" lang="en-US" altLang="zh-CN" sz="2800" b="1" dirty="0">
                <a:solidFill>
                  <a:srgbClr val="000000"/>
                </a:solidFill>
                <a:latin typeface="宋体" charset="-122"/>
                <a:sym typeface="Symbol" pitchFamily="18" charset="2"/>
              </a:rPr>
              <a:t>=</a:t>
            </a:r>
            <a:r>
              <a:rPr kumimoji="1" lang="en-US" altLang="zh-CN" sz="2800" b="1" dirty="0">
                <a:solidFill>
                  <a:srgbClr val="000000"/>
                </a:solidFill>
                <a:sym typeface="Symbol" pitchFamily="18" charset="2"/>
              </a:rPr>
              <a:t> </a:t>
            </a:r>
            <a:r>
              <a:rPr kumimoji="1" lang="en-US" altLang="zh-CN" sz="2800" b="1" dirty="0">
                <a:solidFill>
                  <a:srgbClr val="000000"/>
                </a:solidFill>
                <a:latin typeface="宋体" charset="-122"/>
                <a:sym typeface="Symbol" pitchFamily="18" charset="2"/>
              </a:rPr>
              <a:t>[</a:t>
            </a:r>
            <a:r>
              <a:rPr kumimoji="1" lang="en-US" altLang="zh-CN" sz="2800" b="1" dirty="0" err="1">
                <a:solidFill>
                  <a:srgbClr val="000000"/>
                </a:solidFill>
                <a:latin typeface="宋体" charset="-122"/>
                <a:sym typeface="Symbol" pitchFamily="18" charset="2"/>
              </a:rPr>
              <a:t>n</a:t>
            </a:r>
            <a:r>
              <a:rPr lang="en-US" altLang="zh-CN" sz="2800" b="1" dirty="0" err="1">
                <a:latin typeface="宋体" charset="-122"/>
                <a:sym typeface="Symbol" pitchFamily="18" charset="2"/>
              </a:rPr>
              <a:t>C</a:t>
            </a:r>
            <a:r>
              <a:rPr lang="en-US" altLang="zh-CN" sz="2800" b="1" baseline="-25000" dirty="0" err="1">
                <a:latin typeface="宋体" charset="-122"/>
                <a:sym typeface="Symbol" pitchFamily="18" charset="2"/>
              </a:rPr>
              <a:t>V,m</a:t>
            </a:r>
            <a:r>
              <a:rPr kumimoji="1" lang="en-US" altLang="zh-CN" sz="2800" b="1" dirty="0" err="1">
                <a:solidFill>
                  <a:srgbClr val="000000"/>
                </a:solidFill>
                <a:latin typeface="华文宋体"/>
                <a:ea typeface="华文宋体"/>
                <a:cs typeface="华文宋体"/>
                <a:sym typeface="Symbol" pitchFamily="18" charset="2"/>
              </a:rPr>
              <a:t>ln</a:t>
            </a:r>
            <a:r>
              <a:rPr kumimoji="1" lang="en-US" altLang="zh-CN" sz="2800" b="1" dirty="0">
                <a:solidFill>
                  <a:srgbClr val="000000"/>
                </a:solidFill>
                <a:latin typeface="华文宋体"/>
                <a:ea typeface="华文宋体"/>
                <a:cs typeface="华文宋体"/>
                <a:sym typeface="Symbol" pitchFamily="18" charset="2"/>
              </a:rPr>
              <a:t>(T</a:t>
            </a:r>
            <a:r>
              <a:rPr kumimoji="1" lang="en-US" altLang="zh-CN" sz="2800" b="1" baseline="-25000" dirty="0">
                <a:solidFill>
                  <a:srgbClr val="000000"/>
                </a:solidFill>
                <a:latin typeface="华文宋体"/>
                <a:ea typeface="华文宋体"/>
                <a:cs typeface="华文宋体"/>
                <a:sym typeface="Symbol" pitchFamily="18" charset="2"/>
              </a:rPr>
              <a:t>2</a:t>
            </a:r>
            <a:r>
              <a:rPr kumimoji="1" lang="en-US" altLang="zh-CN" sz="2800" b="1" dirty="0">
                <a:solidFill>
                  <a:srgbClr val="000000"/>
                </a:solidFill>
                <a:latin typeface="华文宋体"/>
                <a:ea typeface="华文宋体"/>
                <a:cs typeface="华文宋体"/>
                <a:sym typeface="Symbol" pitchFamily="18" charset="2"/>
              </a:rPr>
              <a:t>/T</a:t>
            </a:r>
            <a:r>
              <a:rPr kumimoji="1" lang="en-US" altLang="zh-CN" sz="2800" b="1" baseline="-25000" dirty="0">
                <a:solidFill>
                  <a:srgbClr val="000000"/>
                </a:solidFill>
                <a:latin typeface="华文宋体"/>
                <a:ea typeface="华文宋体"/>
                <a:cs typeface="华文宋体"/>
                <a:sym typeface="Symbol" pitchFamily="18" charset="2"/>
              </a:rPr>
              <a:t>A1</a:t>
            </a:r>
            <a:r>
              <a:rPr kumimoji="1" lang="en-US" altLang="zh-CN" sz="2800" b="1" dirty="0">
                <a:solidFill>
                  <a:srgbClr val="000000"/>
                </a:solidFill>
                <a:latin typeface="华文宋体"/>
                <a:ea typeface="华文宋体"/>
                <a:cs typeface="华文宋体"/>
                <a:sym typeface="Symbol" pitchFamily="18" charset="2"/>
              </a:rPr>
              <a:t>)+</a:t>
            </a:r>
            <a:r>
              <a:rPr kumimoji="1" lang="en-US" altLang="zh-CN" sz="2800" b="1" dirty="0" err="1">
                <a:solidFill>
                  <a:srgbClr val="000000"/>
                </a:solidFill>
                <a:latin typeface="宋体" charset="-122"/>
                <a:sym typeface="Symbol" pitchFamily="18" charset="2"/>
              </a:rPr>
              <a:t>nRln</a:t>
            </a:r>
            <a:r>
              <a:rPr kumimoji="1" lang="en-US" altLang="zh-CN" sz="2800" b="1" dirty="0">
                <a:solidFill>
                  <a:srgbClr val="000000"/>
                </a:solidFill>
                <a:latin typeface="宋体" charset="-122"/>
                <a:sym typeface="Symbol" pitchFamily="18" charset="2"/>
              </a:rPr>
              <a:t>(V</a:t>
            </a:r>
            <a:r>
              <a:rPr kumimoji="1" lang="en-US" altLang="zh-CN" sz="2800" b="1" baseline="-25000" dirty="0">
                <a:solidFill>
                  <a:srgbClr val="000000"/>
                </a:solidFill>
                <a:latin typeface="宋体" charset="-122"/>
                <a:sym typeface="Symbol" pitchFamily="18" charset="2"/>
              </a:rPr>
              <a:t>2</a:t>
            </a:r>
            <a:r>
              <a:rPr kumimoji="1" lang="en-US" altLang="zh-CN" sz="2800" b="1" dirty="0">
                <a:solidFill>
                  <a:srgbClr val="000000"/>
                </a:solidFill>
                <a:latin typeface="宋体" charset="-122"/>
                <a:sym typeface="Symbol" pitchFamily="18" charset="2"/>
              </a:rPr>
              <a:t>/V</a:t>
            </a:r>
            <a:r>
              <a:rPr kumimoji="1" lang="en-US" altLang="zh-CN" sz="2800" b="1" baseline="-25000" dirty="0">
                <a:solidFill>
                  <a:srgbClr val="000000"/>
                </a:solidFill>
                <a:latin typeface="宋体" charset="-122"/>
                <a:sym typeface="Symbol" pitchFamily="18" charset="2"/>
              </a:rPr>
              <a:t>A1</a:t>
            </a:r>
            <a:r>
              <a:rPr kumimoji="1" lang="en-US" altLang="zh-CN" sz="2800" b="1" dirty="0">
                <a:solidFill>
                  <a:srgbClr val="000000"/>
                </a:solidFill>
                <a:latin typeface="宋体" charset="-122"/>
                <a:sym typeface="Symbol" pitchFamily="18" charset="2"/>
              </a:rPr>
              <a:t>)]    </a:t>
            </a:r>
            <a:endParaRPr kumimoji="1" lang="en-US" altLang="zh-CN" sz="2800" b="1" dirty="0">
              <a:solidFill>
                <a:srgbClr val="000000"/>
              </a:solidFill>
              <a:latin typeface="宋体" charset="-122"/>
              <a:sym typeface="Symbol" pitchFamily="18" charset="2"/>
            </a:endParaRPr>
          </a:p>
          <a:p>
            <a:pPr marL="342900" indent="-342900">
              <a:spcBef>
                <a:spcPct val="20000"/>
              </a:spcBef>
              <a:buClr>
                <a:srgbClr val="CCFF33"/>
              </a:buClr>
              <a:buSzPct val="70000"/>
              <a:buFont typeface="Wingdings" charset="2"/>
              <a:buNone/>
            </a:pPr>
            <a:r>
              <a:rPr kumimoji="1" lang="en-US" altLang="zh-CN" sz="2800" b="1" dirty="0">
                <a:solidFill>
                  <a:srgbClr val="000000"/>
                </a:solidFill>
                <a:latin typeface="宋体" charset="-122"/>
                <a:sym typeface="Symbol" pitchFamily="18" charset="2"/>
              </a:rPr>
              <a:t>               +[</a:t>
            </a:r>
            <a:r>
              <a:rPr kumimoji="1" lang="en-US" altLang="zh-CN" sz="2800" b="1" dirty="0" err="1">
                <a:solidFill>
                  <a:srgbClr val="000000"/>
                </a:solidFill>
                <a:latin typeface="宋体" charset="-122"/>
                <a:sym typeface="Symbol" pitchFamily="18" charset="2"/>
              </a:rPr>
              <a:t>n</a:t>
            </a:r>
            <a:r>
              <a:rPr lang="en-US" altLang="zh-CN" sz="2800" b="1" dirty="0" err="1">
                <a:latin typeface="宋体" charset="-122"/>
                <a:sym typeface="Symbol" pitchFamily="18" charset="2"/>
              </a:rPr>
              <a:t>C</a:t>
            </a:r>
            <a:r>
              <a:rPr lang="en-US" altLang="zh-CN" sz="2800" b="1" baseline="-25000" dirty="0" err="1">
                <a:latin typeface="宋体" charset="-122"/>
                <a:sym typeface="Symbol" pitchFamily="18" charset="2"/>
              </a:rPr>
              <a:t>V,m</a:t>
            </a:r>
            <a:r>
              <a:rPr kumimoji="1" lang="en-US" altLang="zh-CN" sz="2800" b="1" dirty="0" err="1">
                <a:solidFill>
                  <a:srgbClr val="000000"/>
                </a:solidFill>
                <a:latin typeface="华文宋体"/>
                <a:ea typeface="华文宋体"/>
                <a:cs typeface="华文宋体"/>
                <a:sym typeface="Symbol" pitchFamily="18" charset="2"/>
              </a:rPr>
              <a:t>ln</a:t>
            </a:r>
            <a:r>
              <a:rPr kumimoji="1" lang="en-US" altLang="zh-CN" sz="2800" b="1" dirty="0">
                <a:solidFill>
                  <a:srgbClr val="000000"/>
                </a:solidFill>
                <a:latin typeface="华文宋体"/>
                <a:ea typeface="华文宋体"/>
                <a:cs typeface="华文宋体"/>
                <a:sym typeface="Symbol" pitchFamily="18" charset="2"/>
              </a:rPr>
              <a:t>(T</a:t>
            </a:r>
            <a:r>
              <a:rPr kumimoji="1" lang="en-US" altLang="zh-CN" sz="2800" b="1" baseline="-25000" dirty="0">
                <a:solidFill>
                  <a:srgbClr val="000000"/>
                </a:solidFill>
                <a:latin typeface="华文宋体"/>
                <a:ea typeface="华文宋体"/>
                <a:cs typeface="华文宋体"/>
                <a:sym typeface="Symbol" pitchFamily="18" charset="2"/>
              </a:rPr>
              <a:t>2</a:t>
            </a:r>
            <a:r>
              <a:rPr kumimoji="1" lang="en-US" altLang="zh-CN" sz="2800" b="1" dirty="0">
                <a:solidFill>
                  <a:srgbClr val="000000"/>
                </a:solidFill>
                <a:latin typeface="华文宋体"/>
                <a:ea typeface="华文宋体"/>
                <a:cs typeface="华文宋体"/>
                <a:sym typeface="Symbol" pitchFamily="18" charset="2"/>
              </a:rPr>
              <a:t>/T</a:t>
            </a:r>
            <a:r>
              <a:rPr kumimoji="1" lang="en-US" altLang="zh-CN" sz="2800" b="1" baseline="-25000" dirty="0">
                <a:solidFill>
                  <a:srgbClr val="000000"/>
                </a:solidFill>
                <a:latin typeface="华文宋体"/>
                <a:ea typeface="华文宋体"/>
                <a:cs typeface="华文宋体"/>
                <a:sym typeface="Symbol" pitchFamily="18" charset="2"/>
              </a:rPr>
              <a:t>B1</a:t>
            </a:r>
            <a:r>
              <a:rPr kumimoji="1" lang="en-US" altLang="zh-CN" sz="2800" b="1" dirty="0">
                <a:solidFill>
                  <a:srgbClr val="000000"/>
                </a:solidFill>
                <a:latin typeface="华文宋体"/>
                <a:ea typeface="华文宋体"/>
                <a:cs typeface="华文宋体"/>
                <a:sym typeface="Symbol" pitchFamily="18" charset="2"/>
              </a:rPr>
              <a:t>)+</a:t>
            </a:r>
            <a:r>
              <a:rPr kumimoji="1" lang="en-US" altLang="zh-CN" sz="2800" b="1" dirty="0" err="1">
                <a:solidFill>
                  <a:srgbClr val="000000"/>
                </a:solidFill>
                <a:latin typeface="宋体" charset="-122"/>
                <a:sym typeface="Symbol" pitchFamily="18" charset="2"/>
              </a:rPr>
              <a:t>nRln</a:t>
            </a:r>
            <a:r>
              <a:rPr kumimoji="1" lang="en-US" altLang="zh-CN" sz="2800" b="1" dirty="0">
                <a:solidFill>
                  <a:srgbClr val="000000"/>
                </a:solidFill>
                <a:latin typeface="宋体" charset="-122"/>
                <a:sym typeface="Symbol" pitchFamily="18" charset="2"/>
              </a:rPr>
              <a:t>(V</a:t>
            </a:r>
            <a:r>
              <a:rPr kumimoji="1" lang="en-US" altLang="zh-CN" sz="2800" b="1" baseline="-25000" dirty="0">
                <a:solidFill>
                  <a:srgbClr val="000000"/>
                </a:solidFill>
                <a:latin typeface="宋体" charset="-122"/>
                <a:sym typeface="Symbol" pitchFamily="18" charset="2"/>
              </a:rPr>
              <a:t>2</a:t>
            </a:r>
            <a:r>
              <a:rPr kumimoji="1" lang="en-US" altLang="zh-CN" sz="2800" b="1" dirty="0">
                <a:solidFill>
                  <a:srgbClr val="000000"/>
                </a:solidFill>
                <a:latin typeface="宋体" charset="-122"/>
                <a:sym typeface="Symbol" pitchFamily="18" charset="2"/>
              </a:rPr>
              <a:t>/V</a:t>
            </a:r>
            <a:r>
              <a:rPr kumimoji="1" lang="en-US" altLang="zh-CN" sz="2800" b="1" baseline="-25000" dirty="0">
                <a:solidFill>
                  <a:srgbClr val="000000"/>
                </a:solidFill>
                <a:latin typeface="宋体" charset="-122"/>
                <a:sym typeface="Symbol" pitchFamily="18" charset="2"/>
              </a:rPr>
              <a:t>B1</a:t>
            </a:r>
            <a:r>
              <a:rPr kumimoji="1" lang="en-US" altLang="zh-CN" sz="2800" b="1" dirty="0">
                <a:solidFill>
                  <a:srgbClr val="000000"/>
                </a:solidFill>
                <a:latin typeface="宋体" charset="-122"/>
                <a:sym typeface="Symbol" pitchFamily="18" charset="2"/>
              </a:rPr>
              <a:t>)]</a:t>
            </a:r>
            <a:endParaRPr kumimoji="1" lang="en-US" altLang="zh-CN" sz="2800" b="1" dirty="0">
              <a:solidFill>
                <a:srgbClr val="000000"/>
              </a:solidFill>
              <a:latin typeface="宋体" charset="-122"/>
              <a:sym typeface="Symbol" pitchFamily="18" charset="2"/>
            </a:endParaRPr>
          </a:p>
        </p:txBody>
      </p:sp>
      <p:sp>
        <p:nvSpPr>
          <p:cNvPr id="145413" name="Rectangle 13"/>
          <p:cNvSpPr>
            <a:spLocks noChangeArrowheads="1"/>
          </p:cNvSpPr>
          <p:nvPr/>
        </p:nvSpPr>
        <p:spPr bwMode="auto">
          <a:xfrm>
            <a:off x="493713" y="5430838"/>
            <a:ext cx="8181975" cy="519112"/>
          </a:xfrm>
          <a:prstGeom prst="rect">
            <a:avLst/>
          </a:prstGeom>
          <a:noFill/>
          <a:ln w="9525">
            <a:noFill/>
            <a:miter lim="800000"/>
          </a:ln>
        </p:spPr>
        <p:txBody>
          <a:bodyPr anchor="b">
            <a:spAutoFit/>
          </a:bodyPr>
          <a:lstStyle/>
          <a:p>
            <a:r>
              <a:rPr kumimoji="1" lang="zh-CN" altLang="en-US" sz="2800" b="1" dirty="0">
                <a:solidFill>
                  <a:srgbClr val="0000FF"/>
                </a:solidFill>
                <a:latin typeface="华文行楷" pitchFamily="2" charset="-122"/>
                <a:ea typeface="华文行楷" pitchFamily="2" charset="-122"/>
                <a:cs typeface="华文行楷" pitchFamily="2" charset="-122"/>
                <a:sym typeface="Symbol" pitchFamily="18" charset="2"/>
              </a:rPr>
              <a:t>也可以设计过程：先恒容传热、再恒温</a:t>
            </a:r>
            <a:r>
              <a:rPr kumimoji="1" lang="zh-CN" altLang="en-US" sz="2800" b="1" dirty="0" smtClean="0">
                <a:solidFill>
                  <a:srgbClr val="0000FF"/>
                </a:solidFill>
                <a:latin typeface="华文行楷" pitchFamily="2" charset="-122"/>
                <a:ea typeface="华文行楷" pitchFamily="2" charset="-122"/>
                <a:cs typeface="华文行楷" pitchFamily="2" charset="-122"/>
                <a:sym typeface="Symbol" pitchFamily="18" charset="2"/>
              </a:rPr>
              <a:t>混合</a:t>
            </a:r>
            <a:endParaRPr kumimoji="1" lang="zh-CN" altLang="en-US" sz="2800" b="1" dirty="0">
              <a:solidFill>
                <a:srgbClr val="0000FF"/>
              </a:solidFill>
              <a:latin typeface="华文行楷" pitchFamily="2" charset="-122"/>
              <a:ea typeface="华文行楷" pitchFamily="2" charset="-122"/>
              <a:cs typeface="华文行楷" pitchFamily="2" charset="-122"/>
              <a:sym typeface="Symbol" pitchFamily="18" charset="2"/>
            </a:endParaRPr>
          </a:p>
        </p:txBody>
      </p:sp>
      <p:sp>
        <p:nvSpPr>
          <p:cNvPr id="2" name="标题 1"/>
          <p:cNvSpPr>
            <a:spLocks noGrp="1"/>
          </p:cNvSpPr>
          <p:nvPr>
            <p:ph type="title"/>
          </p:nvPr>
        </p:nvSpPr>
        <p:spPr/>
        <p:txBody>
          <a:bodyPr/>
          <a:lstStyle/>
          <a:p>
            <a:endParaRPr lang="zh-CN" alt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13"/>
          <p:cNvSpPr>
            <a:spLocks noGrp="1" noChangeArrowheads="1"/>
          </p:cNvSpPr>
          <p:nvPr>
            <p:ph idx="1"/>
          </p:nvPr>
        </p:nvSpPr>
        <p:spPr/>
        <p:txBody>
          <a:bodyPr/>
          <a:lstStyle/>
          <a:p>
            <a:pPr eaLnBrk="1" hangingPunct="1">
              <a:buClr>
                <a:srgbClr val="CCFF33"/>
              </a:buClr>
              <a:buSzPct val="70000"/>
              <a:buFont typeface="Wingdings" charset="2"/>
              <a:buNone/>
            </a:pPr>
            <a:r>
              <a:rPr kumimoji="1" lang="en-US" altLang="zh-CN" sz="2800" b="1" dirty="0" smtClean="0">
                <a:latin typeface="Arial" charset="0"/>
                <a:sym typeface="Symbol" pitchFamily="18" charset="2"/>
              </a:rPr>
              <a:t>*4</a:t>
            </a:r>
            <a:r>
              <a:rPr kumimoji="1" lang="zh-CN" altLang="en-US" sz="2800" b="1" dirty="0" smtClean="0">
                <a:latin typeface="Arial" charset="0"/>
                <a:sym typeface="Symbol" pitchFamily="18" charset="2"/>
              </a:rPr>
              <a:t>．同种气体始温不同 恒温混合</a:t>
            </a:r>
            <a:endParaRPr kumimoji="1" lang="zh-CN" altLang="en-US" sz="2800" b="1" dirty="0" smtClean="0">
              <a:latin typeface="Arial" charset="0"/>
              <a:sym typeface="Symbol" pitchFamily="18" charset="2"/>
            </a:endParaRPr>
          </a:p>
          <a:p>
            <a:pPr eaLnBrk="1" hangingPunct="1">
              <a:buClr>
                <a:srgbClr val="CCFF33"/>
              </a:buClr>
              <a:buSzPct val="70000"/>
              <a:buFont typeface="Wingdings" charset="2"/>
              <a:buNone/>
            </a:pPr>
            <a:r>
              <a:rPr kumimoji="1" lang="zh-CN" altLang="en-US" sz="2800" b="1" dirty="0" smtClean="0">
                <a:solidFill>
                  <a:srgbClr val="0000FF"/>
                </a:solidFill>
                <a:latin typeface="宋体" charset="-122"/>
                <a:sym typeface="Symbol" pitchFamily="18" charset="2"/>
              </a:rPr>
              <a:t>  </a:t>
            </a:r>
            <a:r>
              <a:rPr kumimoji="1" lang="en-US" altLang="zh-CN" sz="2800" b="1" dirty="0" smtClean="0">
                <a:solidFill>
                  <a:srgbClr val="0000FF"/>
                </a:solidFill>
                <a:latin typeface="宋体" charset="-122"/>
                <a:sym typeface="Symbol" pitchFamily="18" charset="2"/>
              </a:rPr>
              <a:t>B </a:t>
            </a:r>
            <a:r>
              <a:rPr kumimoji="1" lang="en-US" altLang="zh-CN" sz="2800" b="1" dirty="0" err="1" smtClean="0">
                <a:solidFill>
                  <a:srgbClr val="0000FF"/>
                </a:solidFill>
                <a:latin typeface="宋体" charset="-122"/>
                <a:sym typeface="Symbol" pitchFamily="18" charset="2"/>
              </a:rPr>
              <a:t>n</a:t>
            </a:r>
            <a:r>
              <a:rPr kumimoji="1" lang="en-US" altLang="zh-CN" sz="2800" b="1" baseline="-25000" dirty="0" err="1" smtClean="0">
                <a:solidFill>
                  <a:srgbClr val="0000FF"/>
                </a:solidFill>
                <a:latin typeface="宋体" charset="-122"/>
                <a:sym typeface="Symbol" pitchFamily="18" charset="2"/>
              </a:rPr>
              <a:t>B</a:t>
            </a:r>
            <a:r>
              <a:rPr kumimoji="1" lang="en-US" altLang="zh-CN" sz="2800" b="1" baseline="-25000" dirty="0" smtClean="0">
                <a:solidFill>
                  <a:srgbClr val="0000FF"/>
                </a:solidFill>
                <a:latin typeface="宋体" charset="-122"/>
                <a:sym typeface="Symbol" pitchFamily="18" charset="2"/>
              </a:rPr>
              <a:t>  </a:t>
            </a:r>
            <a:r>
              <a:rPr kumimoji="1" lang="en-US" altLang="zh-CN" sz="2800" b="1" dirty="0" smtClean="0">
                <a:solidFill>
                  <a:srgbClr val="0000FF"/>
                </a:solidFill>
                <a:latin typeface="宋体" charset="-122"/>
                <a:sym typeface="Symbol" pitchFamily="18" charset="2"/>
              </a:rPr>
              <a:t>B n</a:t>
            </a:r>
            <a:r>
              <a:rPr kumimoji="1" lang="en-US" altLang="zh-CN" sz="2800" b="1" baseline="-25000" dirty="0" smtClean="0">
                <a:solidFill>
                  <a:srgbClr val="0000FF"/>
                </a:solidFill>
                <a:latin typeface="宋体" charset="-122"/>
                <a:sym typeface="Symbol" pitchFamily="18" charset="2"/>
              </a:rPr>
              <a:t>B           </a:t>
            </a:r>
            <a:r>
              <a:rPr kumimoji="1" lang="zh-CN" altLang="en-US" sz="2800" b="1" dirty="0" smtClean="0">
                <a:solidFill>
                  <a:srgbClr val="0000FF"/>
                </a:solidFill>
                <a:latin typeface="Arial" charset="0"/>
                <a:sym typeface="Symbol" pitchFamily="18" charset="2"/>
              </a:rPr>
              <a:t>恒温混合 </a:t>
            </a:r>
            <a:r>
              <a:rPr kumimoji="1" lang="zh-CN" altLang="en-US" sz="2800" b="1" dirty="0" smtClean="0">
                <a:solidFill>
                  <a:srgbClr val="FF3300"/>
                </a:solidFill>
                <a:latin typeface="宋体" charset="-122"/>
                <a:sym typeface="Symbol" pitchFamily="18" charset="2"/>
              </a:rPr>
              <a:t></a:t>
            </a:r>
            <a:r>
              <a:rPr kumimoji="1" lang="en-US" altLang="zh-CN" sz="2800" b="1" dirty="0" smtClean="0">
                <a:solidFill>
                  <a:srgbClr val="FF3300"/>
                </a:solidFill>
                <a:latin typeface="宋体" charset="-122"/>
                <a:sym typeface="Symbol" pitchFamily="18" charset="2"/>
              </a:rPr>
              <a:t>S    </a:t>
            </a:r>
            <a:r>
              <a:rPr kumimoji="1" lang="en-US" altLang="zh-CN" sz="2800" b="1" dirty="0" smtClean="0">
                <a:solidFill>
                  <a:srgbClr val="0000FF"/>
                </a:solidFill>
                <a:latin typeface="Arial" charset="0"/>
                <a:sym typeface="Symbol" pitchFamily="18" charset="2"/>
              </a:rPr>
              <a:t>  </a:t>
            </a:r>
            <a:r>
              <a:rPr kumimoji="1" lang="en-US" altLang="zh-CN" sz="2800" b="1" dirty="0" smtClean="0">
                <a:solidFill>
                  <a:srgbClr val="0000FF"/>
                </a:solidFill>
                <a:latin typeface="宋体" charset="-122"/>
                <a:sym typeface="Symbol" pitchFamily="18" charset="2"/>
              </a:rPr>
              <a:t>B </a:t>
            </a:r>
            <a:r>
              <a:rPr kumimoji="1" lang="en-US" altLang="zh-CN" sz="2800" b="1" dirty="0" err="1" smtClean="0">
                <a:solidFill>
                  <a:srgbClr val="0000FF"/>
                </a:solidFill>
                <a:latin typeface="宋体" charset="-122"/>
                <a:sym typeface="Symbol" pitchFamily="18" charset="2"/>
              </a:rPr>
              <a:t>n</a:t>
            </a:r>
            <a:r>
              <a:rPr kumimoji="1" lang="en-US" altLang="zh-CN" sz="2800" b="1" baseline="-25000" dirty="0" err="1" smtClean="0">
                <a:solidFill>
                  <a:srgbClr val="0000FF"/>
                </a:solidFill>
                <a:latin typeface="宋体" charset="-122"/>
                <a:sym typeface="Symbol" pitchFamily="18" charset="2"/>
              </a:rPr>
              <a:t>B</a:t>
            </a:r>
            <a:r>
              <a:rPr kumimoji="1" lang="en-US" altLang="zh-CN" sz="2800" b="1" dirty="0" err="1" smtClean="0">
                <a:solidFill>
                  <a:srgbClr val="0000FF"/>
                </a:solidFill>
                <a:latin typeface="宋体" charset="-122"/>
                <a:sym typeface="Symbol" pitchFamily="18" charset="2"/>
              </a:rPr>
              <a:t>+n</a:t>
            </a:r>
            <a:r>
              <a:rPr kumimoji="1" lang="en-US" altLang="zh-CN" sz="2800" b="1" dirty="0" smtClean="0">
                <a:solidFill>
                  <a:srgbClr val="0000FF"/>
                </a:solidFill>
                <a:latin typeface="宋体" charset="-122"/>
                <a:sym typeface="Symbol" pitchFamily="18" charset="2"/>
              </a:rPr>
              <a:t></a:t>
            </a:r>
            <a:r>
              <a:rPr kumimoji="1" lang="en-US" altLang="zh-CN" sz="2800" b="1" baseline="-25000" dirty="0" smtClean="0">
                <a:solidFill>
                  <a:srgbClr val="0000FF"/>
                </a:solidFill>
                <a:latin typeface="宋体" charset="-122"/>
                <a:sym typeface="Symbol" pitchFamily="18" charset="2"/>
              </a:rPr>
              <a:t>B</a:t>
            </a:r>
            <a:endParaRPr kumimoji="1" lang="en-US" altLang="zh-CN" sz="2800" b="1" baseline="-25000" dirty="0" smtClean="0">
              <a:solidFill>
                <a:srgbClr val="0000FF"/>
              </a:solidFill>
              <a:latin typeface="宋体" charset="-122"/>
              <a:sym typeface="Symbol" pitchFamily="18" charset="2"/>
            </a:endParaRPr>
          </a:p>
          <a:p>
            <a:pPr eaLnBrk="1" hangingPunct="1">
              <a:buClr>
                <a:srgbClr val="CCFF33"/>
              </a:buClr>
              <a:buSzPct val="70000"/>
              <a:buFont typeface="Wingdings" charset="2"/>
              <a:buNone/>
            </a:pPr>
            <a:r>
              <a:rPr kumimoji="1" lang="en-US" altLang="zh-CN" sz="2800" b="1" dirty="0" smtClean="0">
                <a:solidFill>
                  <a:srgbClr val="0000FF"/>
                </a:solidFill>
                <a:latin typeface="宋体" charset="-122"/>
                <a:sym typeface="Symbol" pitchFamily="18" charset="2"/>
              </a:rPr>
              <a:t> T</a:t>
            </a:r>
            <a:r>
              <a:rPr kumimoji="1" lang="en-US" altLang="zh-CN" sz="2800" b="1" baseline="-25000" dirty="0" smtClean="0">
                <a:solidFill>
                  <a:srgbClr val="0000FF"/>
                </a:solidFill>
                <a:latin typeface="宋体" charset="-122"/>
                <a:sym typeface="Symbol" pitchFamily="18" charset="2"/>
              </a:rPr>
              <a:t>1</a:t>
            </a:r>
            <a:r>
              <a:rPr kumimoji="1" lang="en-US" altLang="zh-CN" sz="2800" b="1" dirty="0" smtClean="0">
                <a:solidFill>
                  <a:srgbClr val="0000FF"/>
                </a:solidFill>
                <a:latin typeface="宋体" charset="-122"/>
                <a:sym typeface="Symbol" pitchFamily="18" charset="2"/>
              </a:rPr>
              <a:t> P</a:t>
            </a:r>
            <a:r>
              <a:rPr kumimoji="1" lang="en-US" altLang="zh-CN" sz="2800" b="1" baseline="-25000" dirty="0" smtClean="0">
                <a:solidFill>
                  <a:srgbClr val="0000FF"/>
                </a:solidFill>
                <a:latin typeface="宋体" charset="-122"/>
                <a:sym typeface="Symbol" pitchFamily="18" charset="2"/>
              </a:rPr>
              <a:t>1</a:t>
            </a:r>
            <a:r>
              <a:rPr kumimoji="1" lang="en-US" altLang="zh-CN" sz="2800" b="1" dirty="0" smtClean="0">
                <a:solidFill>
                  <a:srgbClr val="0000FF"/>
                </a:solidFill>
                <a:latin typeface="宋体" charset="-122"/>
                <a:sym typeface="Symbol" pitchFamily="18" charset="2"/>
              </a:rPr>
              <a:t> T</a:t>
            </a:r>
            <a:r>
              <a:rPr kumimoji="1" lang="en-US" altLang="zh-CN" sz="2800" b="1" dirty="0" smtClean="0">
                <a:solidFill>
                  <a:srgbClr val="0000FF"/>
                </a:solidFill>
                <a:latin typeface="华文宋体"/>
                <a:ea typeface="华文宋体"/>
                <a:cs typeface="华文宋体"/>
                <a:sym typeface="Symbol" pitchFamily="18" charset="2"/>
              </a:rPr>
              <a:t></a:t>
            </a:r>
            <a:r>
              <a:rPr kumimoji="1" lang="en-US" altLang="zh-CN" sz="2800" b="1" baseline="-25000" dirty="0" smtClean="0">
                <a:solidFill>
                  <a:srgbClr val="0000FF"/>
                </a:solidFill>
                <a:latin typeface="宋体" charset="-122"/>
                <a:sym typeface="Symbol" pitchFamily="18" charset="2"/>
              </a:rPr>
              <a:t>1</a:t>
            </a:r>
            <a:r>
              <a:rPr kumimoji="1" lang="en-US" altLang="zh-CN" sz="2800" b="1" dirty="0" smtClean="0">
                <a:solidFill>
                  <a:srgbClr val="0000FF"/>
                </a:solidFill>
                <a:latin typeface="宋体" charset="-122"/>
                <a:sym typeface="Symbol" pitchFamily="18" charset="2"/>
              </a:rPr>
              <a:t> P</a:t>
            </a:r>
            <a:r>
              <a:rPr kumimoji="1" lang="en-US" altLang="zh-CN" sz="2800" b="1" baseline="-25000" dirty="0" smtClean="0">
                <a:solidFill>
                  <a:srgbClr val="0000FF"/>
                </a:solidFill>
                <a:latin typeface="宋体" charset="-122"/>
                <a:sym typeface="Symbol" pitchFamily="18" charset="2"/>
              </a:rPr>
              <a:t>1</a:t>
            </a:r>
            <a:r>
              <a:rPr kumimoji="1" lang="en-US" altLang="zh-CN" sz="2800" b="1" dirty="0" smtClean="0">
                <a:solidFill>
                  <a:srgbClr val="0000FF"/>
                </a:solidFill>
                <a:latin typeface="宋体" charset="-122"/>
                <a:sym typeface="Symbol" pitchFamily="18" charset="2"/>
              </a:rPr>
              <a:t>   </a:t>
            </a:r>
            <a:r>
              <a:rPr kumimoji="1" lang="en-US" altLang="zh-CN" sz="2800" b="1" baseline="-25000" dirty="0" smtClean="0">
                <a:solidFill>
                  <a:srgbClr val="0000FF"/>
                </a:solidFill>
                <a:latin typeface="宋体" charset="-122"/>
                <a:sym typeface="Symbol" pitchFamily="18" charset="2"/>
              </a:rPr>
              <a:t>        </a:t>
            </a:r>
            <a:r>
              <a:rPr kumimoji="1" lang="en-US" altLang="zh-CN" sz="2800" b="1" dirty="0" smtClean="0">
                <a:solidFill>
                  <a:srgbClr val="FF3300"/>
                </a:solidFill>
                <a:latin typeface="宋体" charset="-122"/>
                <a:sym typeface="Symbol" pitchFamily="18" charset="2"/>
              </a:rPr>
              <a:t>S(</a:t>
            </a:r>
            <a:r>
              <a:rPr kumimoji="1" lang="zh-CN" altLang="zh-CN" sz="2800" b="1" dirty="0" smtClean="0">
                <a:solidFill>
                  <a:srgbClr val="FF3300"/>
                </a:solidFill>
                <a:latin typeface="宋体" charset="-122"/>
                <a:sym typeface="Symbol" pitchFamily="18" charset="2"/>
              </a:rPr>
              <a:t>环)</a:t>
            </a:r>
            <a:r>
              <a:rPr kumimoji="1" lang="zh-CN" altLang="en-US" sz="2800" b="1" dirty="0" smtClean="0">
                <a:solidFill>
                  <a:srgbClr val="FF3300"/>
                </a:solidFill>
                <a:latin typeface="宋体" charset="-122"/>
                <a:sym typeface="Symbol" pitchFamily="18" charset="2"/>
              </a:rPr>
              <a:t>=0</a:t>
            </a:r>
            <a:r>
              <a:rPr kumimoji="1" lang="zh-CN" altLang="en-US" sz="2800" b="1" baseline="-25000" dirty="0" smtClean="0">
                <a:solidFill>
                  <a:srgbClr val="0000FF"/>
                </a:solidFill>
                <a:latin typeface="宋体" charset="-122"/>
                <a:sym typeface="Symbol" pitchFamily="18" charset="2"/>
              </a:rPr>
              <a:t>          </a:t>
            </a:r>
            <a:r>
              <a:rPr kumimoji="1" lang="en-US" altLang="zh-CN" sz="2800" b="1" dirty="0" smtClean="0">
                <a:solidFill>
                  <a:srgbClr val="0000FF"/>
                </a:solidFill>
                <a:latin typeface="宋体" charset="-122"/>
                <a:sym typeface="Symbol" pitchFamily="18" charset="2"/>
              </a:rPr>
              <a:t>T</a:t>
            </a:r>
            <a:r>
              <a:rPr kumimoji="1" lang="en-US" altLang="zh-CN" sz="2800" b="1" baseline="-25000" dirty="0" smtClean="0">
                <a:solidFill>
                  <a:srgbClr val="0000FF"/>
                </a:solidFill>
                <a:latin typeface="宋体" charset="-122"/>
                <a:sym typeface="Symbol" pitchFamily="18" charset="2"/>
              </a:rPr>
              <a:t>2</a:t>
            </a:r>
            <a:r>
              <a:rPr kumimoji="1" lang="en-US" altLang="zh-CN" sz="2800" b="1" dirty="0" smtClean="0">
                <a:solidFill>
                  <a:srgbClr val="0000FF"/>
                </a:solidFill>
                <a:latin typeface="宋体" charset="-122"/>
                <a:sym typeface="Symbol" pitchFamily="18" charset="2"/>
              </a:rPr>
              <a:t> P</a:t>
            </a:r>
            <a:r>
              <a:rPr kumimoji="1" lang="en-US" altLang="zh-CN" sz="2800" b="1" baseline="-25000" dirty="0" smtClean="0">
                <a:solidFill>
                  <a:srgbClr val="0000FF"/>
                </a:solidFill>
                <a:latin typeface="宋体" charset="-122"/>
                <a:sym typeface="Symbol" pitchFamily="18" charset="2"/>
              </a:rPr>
              <a:t>2 </a:t>
            </a:r>
            <a:endParaRPr kumimoji="1" lang="en-US" altLang="zh-CN" sz="2800" b="1" baseline="-25000" dirty="0" smtClean="0">
              <a:solidFill>
                <a:srgbClr val="0000FF"/>
              </a:solidFill>
              <a:latin typeface="宋体" charset="-122"/>
              <a:sym typeface="Symbol" pitchFamily="18" charset="2"/>
            </a:endParaRPr>
          </a:p>
        </p:txBody>
      </p:sp>
      <p:sp>
        <p:nvSpPr>
          <p:cNvPr id="146435" name="Rectangle 14"/>
          <p:cNvSpPr>
            <a:spLocks noChangeArrowheads="1"/>
          </p:cNvSpPr>
          <p:nvPr/>
        </p:nvSpPr>
        <p:spPr bwMode="auto">
          <a:xfrm>
            <a:off x="345480" y="2092473"/>
            <a:ext cx="2692400" cy="1219200"/>
          </a:xfrm>
          <a:prstGeom prst="rect">
            <a:avLst/>
          </a:prstGeom>
          <a:noFill/>
          <a:ln w="9525">
            <a:solidFill>
              <a:srgbClr val="0000FF"/>
            </a:solidFill>
            <a:miter lim="800000"/>
          </a:ln>
        </p:spPr>
        <p:txBody>
          <a:bodyPr wrap="none" anchor="ctr"/>
          <a:lstStyle/>
          <a:p>
            <a:endParaRPr kumimoji="1" lang="zh-CN" altLang="en-US" sz="2800" b="1">
              <a:solidFill>
                <a:srgbClr val="0000FF"/>
              </a:solidFill>
              <a:latin typeface="华文行楷" pitchFamily="2" charset="-122"/>
              <a:ea typeface="华文行楷" pitchFamily="2" charset="-122"/>
              <a:cs typeface="华文行楷" pitchFamily="2" charset="-122"/>
              <a:sym typeface="Symbol" pitchFamily="18" charset="2"/>
            </a:endParaRPr>
          </a:p>
        </p:txBody>
      </p:sp>
      <p:sp>
        <p:nvSpPr>
          <p:cNvPr id="146436" name="Line 17"/>
          <p:cNvSpPr>
            <a:spLocks noChangeShapeType="1"/>
          </p:cNvSpPr>
          <p:nvPr/>
        </p:nvSpPr>
        <p:spPr bwMode="auto">
          <a:xfrm>
            <a:off x="1691680" y="2060575"/>
            <a:ext cx="0" cy="1219200"/>
          </a:xfrm>
          <a:prstGeom prst="line">
            <a:avLst/>
          </a:prstGeom>
          <a:noFill/>
          <a:ln w="9525">
            <a:solidFill>
              <a:srgbClr val="0000FF"/>
            </a:solidFill>
            <a:round/>
          </a:ln>
        </p:spPr>
        <p:txBody>
          <a:bodyPr wrap="none" anchor="ctr"/>
          <a:lstStyle/>
          <a:p>
            <a:endParaRPr lang="zh-CN" altLang="en-US"/>
          </a:p>
        </p:txBody>
      </p:sp>
      <p:sp>
        <p:nvSpPr>
          <p:cNvPr id="146437" name="Line 16"/>
          <p:cNvSpPr>
            <a:spLocks noChangeShapeType="1"/>
          </p:cNvSpPr>
          <p:nvPr/>
        </p:nvSpPr>
        <p:spPr bwMode="auto">
          <a:xfrm flipV="1">
            <a:off x="3313113" y="2673995"/>
            <a:ext cx="3306762" cy="34925"/>
          </a:xfrm>
          <a:prstGeom prst="line">
            <a:avLst/>
          </a:prstGeom>
          <a:noFill/>
          <a:ln w="57150">
            <a:solidFill>
              <a:srgbClr val="0000FF"/>
            </a:solidFill>
            <a:round/>
            <a:tailEnd type="triangle" w="med" len="med"/>
          </a:ln>
        </p:spPr>
        <p:txBody>
          <a:bodyPr wrap="none" anchor="ctr"/>
          <a:lstStyle/>
          <a:p>
            <a:endParaRPr lang="zh-CN" altLang="en-US"/>
          </a:p>
        </p:txBody>
      </p:sp>
      <p:sp>
        <p:nvSpPr>
          <p:cNvPr id="146438" name="Rectangle 15"/>
          <p:cNvSpPr>
            <a:spLocks noChangeArrowheads="1"/>
          </p:cNvSpPr>
          <p:nvPr/>
        </p:nvSpPr>
        <p:spPr bwMode="auto">
          <a:xfrm>
            <a:off x="6725416" y="1863873"/>
            <a:ext cx="1800225" cy="1447800"/>
          </a:xfrm>
          <a:prstGeom prst="rect">
            <a:avLst/>
          </a:prstGeom>
          <a:noFill/>
          <a:ln w="9525">
            <a:solidFill>
              <a:srgbClr val="0000FF"/>
            </a:solidFill>
            <a:miter lim="800000"/>
          </a:ln>
        </p:spPr>
        <p:txBody>
          <a:bodyPr wrap="none" anchor="ctr"/>
          <a:lstStyle/>
          <a:p>
            <a:endParaRPr kumimoji="1" lang="zh-CN" altLang="en-US" sz="2800" b="1">
              <a:solidFill>
                <a:srgbClr val="0000FF"/>
              </a:solidFill>
              <a:latin typeface="华文行楷" pitchFamily="2" charset="-122"/>
              <a:ea typeface="华文行楷" pitchFamily="2" charset="-122"/>
              <a:cs typeface="华文行楷" pitchFamily="2" charset="-122"/>
              <a:sym typeface="Symbol" pitchFamily="18" charset="2"/>
            </a:endParaRPr>
          </a:p>
        </p:txBody>
      </p:sp>
      <p:sp>
        <p:nvSpPr>
          <p:cNvPr id="146439" name="Rectangle 14"/>
          <p:cNvSpPr>
            <a:spLocks noChangeArrowheads="1"/>
          </p:cNvSpPr>
          <p:nvPr/>
        </p:nvSpPr>
        <p:spPr bwMode="auto">
          <a:xfrm>
            <a:off x="684213" y="3644900"/>
            <a:ext cx="7632700" cy="1031875"/>
          </a:xfrm>
          <a:prstGeom prst="rect">
            <a:avLst/>
          </a:prstGeom>
          <a:noFill/>
          <a:ln w="9525">
            <a:noFill/>
            <a:miter lim="800000"/>
          </a:ln>
        </p:spPr>
        <p:txBody>
          <a:bodyPr anchor="b">
            <a:spAutoFit/>
          </a:bodyPr>
          <a:lstStyle/>
          <a:p>
            <a:pPr>
              <a:spcBef>
                <a:spcPct val="20000"/>
              </a:spcBef>
              <a:buClr>
                <a:srgbClr val="CCFF33"/>
              </a:buClr>
              <a:buSzPct val="70000"/>
              <a:buFont typeface="Wingdings" charset="2"/>
              <a:buNone/>
            </a:pPr>
            <a:r>
              <a:rPr kumimoji="1" lang="en-US" altLang="zh-CN" sz="2800" b="1">
                <a:latin typeface="宋体" charset="-122"/>
                <a:sym typeface="Symbol" pitchFamily="18" charset="2"/>
              </a:rPr>
              <a:t>S(</a:t>
            </a:r>
            <a:r>
              <a:rPr kumimoji="1" lang="zh-CN" altLang="en-US" sz="2800" b="1">
                <a:latin typeface="宋体" charset="-122"/>
                <a:sym typeface="Symbol" pitchFamily="18" charset="2"/>
              </a:rPr>
              <a:t>混合)=</a:t>
            </a:r>
            <a:r>
              <a:rPr kumimoji="1" lang="en-US" altLang="zh-CN" sz="2800" b="1">
                <a:solidFill>
                  <a:srgbClr val="000000"/>
                </a:solidFill>
                <a:latin typeface="宋体" charset="-122"/>
                <a:sym typeface="Symbol" pitchFamily="18" charset="2"/>
              </a:rPr>
              <a:t>[n</a:t>
            </a:r>
            <a:r>
              <a:rPr lang="en-US" altLang="zh-CN" sz="2800" b="1">
                <a:latin typeface="宋体" charset="-122"/>
                <a:sym typeface="Symbol" pitchFamily="18" charset="2"/>
              </a:rPr>
              <a:t>C</a:t>
            </a:r>
            <a:r>
              <a:rPr lang="en-US" altLang="zh-CN" sz="2800" b="1" baseline="-25000">
                <a:latin typeface="宋体" charset="-122"/>
                <a:sym typeface="Symbol" pitchFamily="18" charset="2"/>
              </a:rPr>
              <a:t>P,m</a:t>
            </a:r>
            <a:r>
              <a:rPr kumimoji="1" lang="en-US" altLang="zh-CN" sz="2800" b="1">
                <a:solidFill>
                  <a:srgbClr val="000000"/>
                </a:solidFill>
                <a:latin typeface="宋体" charset="-122"/>
                <a:sym typeface="Symbol" pitchFamily="18" charset="2"/>
              </a:rPr>
              <a:t>ln(T</a:t>
            </a:r>
            <a:r>
              <a:rPr kumimoji="1" lang="en-US" altLang="zh-CN" sz="2800" b="1" baseline="-25000">
                <a:solidFill>
                  <a:srgbClr val="000000"/>
                </a:solidFill>
                <a:latin typeface="宋体" charset="-122"/>
                <a:sym typeface="Symbol" pitchFamily="18" charset="2"/>
              </a:rPr>
              <a:t>2</a:t>
            </a:r>
            <a:r>
              <a:rPr kumimoji="1" lang="en-US" altLang="zh-CN" sz="2800" b="1">
                <a:solidFill>
                  <a:srgbClr val="000000"/>
                </a:solidFill>
                <a:latin typeface="宋体" charset="-122"/>
                <a:sym typeface="Symbol" pitchFamily="18" charset="2"/>
              </a:rPr>
              <a:t>/T</a:t>
            </a:r>
            <a:r>
              <a:rPr kumimoji="1" lang="en-US" altLang="zh-CN" sz="2800" b="1">
                <a:latin typeface="宋体" charset="-122"/>
                <a:sym typeface="Symbol" pitchFamily="18" charset="2"/>
              </a:rPr>
              <a:t></a:t>
            </a:r>
            <a:r>
              <a:rPr kumimoji="1" lang="en-US" altLang="zh-CN" sz="2800" b="1" baseline="-25000">
                <a:latin typeface="宋体" charset="-122"/>
                <a:sym typeface="Symbol" pitchFamily="18" charset="2"/>
              </a:rPr>
              <a:t>1</a:t>
            </a:r>
            <a:r>
              <a:rPr kumimoji="1" lang="en-US" altLang="zh-CN" sz="2800" b="1">
                <a:solidFill>
                  <a:srgbClr val="000000"/>
                </a:solidFill>
                <a:latin typeface="宋体" charset="-122"/>
                <a:sym typeface="Symbol" pitchFamily="18" charset="2"/>
              </a:rPr>
              <a:t>)</a:t>
            </a:r>
            <a:r>
              <a:rPr kumimoji="1" lang="en-US" altLang="zh-CN" sz="2800" b="1">
                <a:latin typeface="宋体" charset="-122"/>
                <a:sym typeface="Symbol" pitchFamily="18" charset="2"/>
              </a:rPr>
              <a:t>-nRln(P</a:t>
            </a:r>
            <a:r>
              <a:rPr kumimoji="1" lang="en-US" altLang="zh-CN" sz="2800" b="1" baseline="-25000">
                <a:latin typeface="宋体" charset="-122"/>
                <a:sym typeface="Symbol" pitchFamily="18" charset="2"/>
              </a:rPr>
              <a:t>2</a:t>
            </a:r>
            <a:r>
              <a:rPr kumimoji="1" lang="en-US" altLang="zh-CN" sz="2800" b="1">
                <a:latin typeface="宋体" charset="-122"/>
                <a:sym typeface="Symbol" pitchFamily="18" charset="2"/>
              </a:rPr>
              <a:t>/P</a:t>
            </a:r>
            <a:r>
              <a:rPr kumimoji="1" lang="en-US" altLang="zh-CN" sz="2800" b="1" baseline="-25000">
                <a:latin typeface="宋体" charset="-122"/>
                <a:sym typeface="Symbol" pitchFamily="18" charset="2"/>
              </a:rPr>
              <a:t>1</a:t>
            </a:r>
            <a:r>
              <a:rPr kumimoji="1" lang="en-US" altLang="zh-CN" sz="2800" b="1">
                <a:latin typeface="宋体" charset="-122"/>
                <a:sym typeface="Symbol" pitchFamily="18" charset="2"/>
              </a:rPr>
              <a:t>)]</a:t>
            </a:r>
            <a:endParaRPr kumimoji="1" lang="en-US" altLang="zh-CN" sz="2800" b="1">
              <a:latin typeface="宋体" charset="-122"/>
              <a:sym typeface="Symbol" pitchFamily="18" charset="2"/>
            </a:endParaRPr>
          </a:p>
          <a:p>
            <a:pPr>
              <a:spcBef>
                <a:spcPct val="20000"/>
              </a:spcBef>
              <a:buClr>
                <a:srgbClr val="CCFF33"/>
              </a:buClr>
              <a:buSzPct val="70000"/>
              <a:buFont typeface="Wingdings" charset="2"/>
              <a:buNone/>
            </a:pPr>
            <a:r>
              <a:rPr kumimoji="1" lang="en-US" altLang="zh-CN" sz="2800" b="1">
                <a:latin typeface="宋体" charset="-122"/>
                <a:sym typeface="Symbol" pitchFamily="18" charset="2"/>
              </a:rPr>
              <a:t>         +</a:t>
            </a:r>
            <a:r>
              <a:rPr kumimoji="1" lang="en-US" altLang="zh-CN" sz="2800" b="1">
                <a:solidFill>
                  <a:srgbClr val="000000"/>
                </a:solidFill>
                <a:latin typeface="宋体" charset="-122"/>
                <a:sym typeface="Symbol" pitchFamily="18" charset="2"/>
              </a:rPr>
              <a:t>[n</a:t>
            </a:r>
            <a:r>
              <a:rPr lang="en-US" altLang="zh-CN" sz="2800" b="1">
                <a:latin typeface="宋体" charset="-122"/>
                <a:sym typeface="Symbol" pitchFamily="18" charset="2"/>
              </a:rPr>
              <a:t>C</a:t>
            </a:r>
            <a:r>
              <a:rPr lang="en-US" altLang="zh-CN" sz="2800" b="1" baseline="-25000">
                <a:latin typeface="宋体" charset="-122"/>
                <a:sym typeface="Symbol" pitchFamily="18" charset="2"/>
              </a:rPr>
              <a:t>P,m</a:t>
            </a:r>
            <a:r>
              <a:rPr kumimoji="1" lang="en-US" altLang="zh-CN" sz="2800" b="1">
                <a:solidFill>
                  <a:srgbClr val="000000"/>
                </a:solidFill>
                <a:latin typeface="宋体" charset="-122"/>
                <a:sym typeface="Symbol" pitchFamily="18" charset="2"/>
              </a:rPr>
              <a:t>ln(T</a:t>
            </a:r>
            <a:r>
              <a:rPr kumimoji="1" lang="en-US" altLang="zh-CN" sz="2800" b="1" baseline="-25000">
                <a:solidFill>
                  <a:srgbClr val="000000"/>
                </a:solidFill>
                <a:latin typeface="宋体" charset="-122"/>
                <a:sym typeface="Symbol" pitchFamily="18" charset="2"/>
              </a:rPr>
              <a:t>2</a:t>
            </a:r>
            <a:r>
              <a:rPr kumimoji="1" lang="en-US" altLang="zh-CN" sz="2800" b="1">
                <a:solidFill>
                  <a:srgbClr val="000000"/>
                </a:solidFill>
                <a:latin typeface="宋体" charset="-122"/>
                <a:sym typeface="Symbol" pitchFamily="18" charset="2"/>
              </a:rPr>
              <a:t>/T</a:t>
            </a:r>
            <a:r>
              <a:rPr kumimoji="1" lang="en-US" altLang="zh-CN" sz="2800" b="1">
                <a:latin typeface="宋体" charset="-122"/>
                <a:sym typeface="Symbol" pitchFamily="18" charset="2"/>
              </a:rPr>
              <a:t></a:t>
            </a:r>
            <a:r>
              <a:rPr kumimoji="1" lang="en-US" altLang="zh-CN" sz="2800" b="1" baseline="-25000">
                <a:latin typeface="宋体" charset="-122"/>
                <a:sym typeface="Symbol" pitchFamily="18" charset="2"/>
              </a:rPr>
              <a:t>1</a:t>
            </a:r>
            <a:r>
              <a:rPr kumimoji="1" lang="en-US" altLang="zh-CN" sz="2800" b="1">
                <a:solidFill>
                  <a:srgbClr val="000000"/>
                </a:solidFill>
                <a:latin typeface="宋体" charset="-122"/>
                <a:sym typeface="Symbol" pitchFamily="18" charset="2"/>
              </a:rPr>
              <a:t>)</a:t>
            </a:r>
            <a:r>
              <a:rPr kumimoji="1" lang="en-US" altLang="zh-CN" sz="2800" b="1">
                <a:latin typeface="宋体" charset="-122"/>
                <a:sym typeface="Symbol" pitchFamily="18" charset="2"/>
              </a:rPr>
              <a:t>-nRln(P</a:t>
            </a:r>
            <a:r>
              <a:rPr kumimoji="1" lang="en-US" altLang="zh-CN" sz="2800" b="1" baseline="-25000">
                <a:latin typeface="宋体" charset="-122"/>
                <a:sym typeface="Symbol" pitchFamily="18" charset="2"/>
              </a:rPr>
              <a:t>2</a:t>
            </a:r>
            <a:r>
              <a:rPr kumimoji="1" lang="en-US" altLang="zh-CN" sz="2800" b="1">
                <a:latin typeface="宋体" charset="-122"/>
                <a:sym typeface="Symbol" pitchFamily="18" charset="2"/>
              </a:rPr>
              <a:t>/P</a:t>
            </a:r>
            <a:r>
              <a:rPr kumimoji="1" lang="en-US" altLang="zh-CN" sz="2800" b="1" baseline="-25000">
                <a:latin typeface="宋体" charset="-122"/>
                <a:sym typeface="Symbol" pitchFamily="18" charset="2"/>
              </a:rPr>
              <a:t>1</a:t>
            </a:r>
            <a:r>
              <a:rPr kumimoji="1" lang="en-US" altLang="zh-CN" sz="2800" b="1">
                <a:latin typeface="宋体" charset="-122"/>
                <a:sym typeface="Symbol" pitchFamily="18" charset="2"/>
              </a:rPr>
              <a:t>)</a:t>
            </a:r>
            <a:endParaRPr kumimoji="1" lang="en-US" altLang="zh-CN" sz="2800" b="1">
              <a:latin typeface="宋体" charset="-122"/>
              <a:sym typeface="Symbol" pitchFamily="18" charset="2"/>
            </a:endParaRPr>
          </a:p>
        </p:txBody>
      </p:sp>
      <p:sp>
        <p:nvSpPr>
          <p:cNvPr id="10" name="Rectangle 15"/>
          <p:cNvSpPr>
            <a:spLocks noChangeArrowheads="1"/>
          </p:cNvSpPr>
          <p:nvPr/>
        </p:nvSpPr>
        <p:spPr bwMode="auto">
          <a:xfrm>
            <a:off x="345480" y="4890066"/>
            <a:ext cx="8537137" cy="954107"/>
          </a:xfrm>
          <a:prstGeom prst="rect">
            <a:avLst/>
          </a:prstGeom>
          <a:noFill/>
          <a:ln w="9525">
            <a:noFill/>
            <a:miter lim="800000"/>
          </a:ln>
        </p:spPr>
        <p:txBody>
          <a:bodyPr wrap="square" anchor="b">
            <a:spAutoFit/>
          </a:bodyPr>
          <a:lstStyle/>
          <a:p>
            <a:r>
              <a:rPr kumimoji="1" lang="zh-CN" altLang="en-US" sz="2800" b="1" dirty="0">
                <a:solidFill>
                  <a:srgbClr val="0000FF"/>
                </a:solidFill>
                <a:latin typeface="华文行楷" pitchFamily="2" charset="-122"/>
                <a:ea typeface="华文行楷" pitchFamily="2" charset="-122"/>
                <a:cs typeface="华文行楷" pitchFamily="2" charset="-122"/>
                <a:sym typeface="Symbol" pitchFamily="18" charset="2"/>
              </a:rPr>
              <a:t>也可以设计过程：先恒压传热、再恒温混合</a:t>
            </a:r>
            <a:r>
              <a:rPr kumimoji="1" lang="zh-CN" altLang="en-US" sz="2800" b="1" dirty="0" smtClean="0">
                <a:solidFill>
                  <a:srgbClr val="0000FF"/>
                </a:solidFill>
                <a:latin typeface="华文行楷" pitchFamily="2" charset="-122"/>
                <a:ea typeface="华文行楷" pitchFamily="2" charset="-122"/>
                <a:cs typeface="华文行楷" pitchFamily="2" charset="-122"/>
                <a:sym typeface="Symbol" pitchFamily="18" charset="2"/>
              </a:rPr>
              <a:t>计算</a:t>
            </a:r>
            <a:endParaRPr kumimoji="1" lang="en-US" altLang="zh-CN" sz="2800" b="1" dirty="0" smtClean="0">
              <a:solidFill>
                <a:srgbClr val="0000FF"/>
              </a:solidFill>
              <a:latin typeface="华文行楷" pitchFamily="2" charset="-122"/>
              <a:ea typeface="华文行楷" pitchFamily="2" charset="-122"/>
              <a:cs typeface="华文行楷" pitchFamily="2" charset="-122"/>
              <a:sym typeface="Symbol" pitchFamily="18" charset="2"/>
            </a:endParaRPr>
          </a:p>
          <a:p>
            <a:r>
              <a:rPr kumimoji="1" lang="zh-CN" altLang="en-US" sz="2800" b="1" dirty="0" smtClean="0">
                <a:solidFill>
                  <a:srgbClr val="C00000"/>
                </a:solidFill>
                <a:latin typeface="华文行楷" pitchFamily="2" charset="-122"/>
                <a:ea typeface="华文行楷" pitchFamily="2" charset="-122"/>
                <a:cs typeface="华文行楷" pitchFamily="2" charset="-122"/>
                <a:sym typeface="Symbol" pitchFamily="18" charset="2"/>
              </a:rPr>
              <a:t>注意：如果是不同种气体需要计算混合后各自的分压</a:t>
            </a:r>
            <a:endParaRPr kumimoji="1" lang="en-US" altLang="zh-CN" sz="2800" b="1" dirty="0" smtClean="0">
              <a:solidFill>
                <a:srgbClr val="C00000"/>
              </a:solidFill>
              <a:latin typeface="华文行楷" pitchFamily="2" charset="-122"/>
              <a:ea typeface="华文行楷" pitchFamily="2" charset="-122"/>
              <a:cs typeface="华文行楷" pitchFamily="2" charset="-122"/>
              <a:sym typeface="Symbol" pitchFamily="18" charset="2"/>
            </a:endParaRPr>
          </a:p>
        </p:txBody>
      </p:sp>
      <p:sp>
        <p:nvSpPr>
          <p:cNvPr id="2" name="标题 1"/>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idx="1"/>
          </p:nvPr>
        </p:nvSpPr>
        <p:spPr>
          <a:xfrm>
            <a:off x="107504" y="1310605"/>
            <a:ext cx="8974832" cy="4494659"/>
          </a:xfrm>
        </p:spPr>
        <p:txBody>
          <a:bodyPr/>
          <a:lstStyle/>
          <a:p>
            <a:pPr eaLnBrk="1" hangingPunct="1">
              <a:lnSpc>
                <a:spcPct val="130000"/>
              </a:lnSpc>
              <a:buFont typeface="Wingdings" charset="2"/>
              <a:buNone/>
            </a:pPr>
            <a:r>
              <a:rPr lang="zh-CN" altLang="en-US" sz="2800" dirty="0" smtClean="0">
                <a:solidFill>
                  <a:srgbClr val="0000FF"/>
                </a:solidFill>
              </a:rPr>
              <a:t>对一般固、液体，当忽略压力影响，忽略体积及体积化时：</a:t>
            </a:r>
            <a:r>
              <a:rPr lang="en-US" altLang="zh-CN" b="1" dirty="0" err="1" smtClean="0">
                <a:latin typeface="宋体" charset="-122"/>
              </a:rPr>
              <a:t>C</a:t>
            </a:r>
            <a:r>
              <a:rPr lang="en-US" altLang="zh-CN" b="1" baseline="-25000" dirty="0" err="1" smtClean="0">
                <a:latin typeface="宋体" charset="-122"/>
              </a:rPr>
              <a:t>P,m≈</a:t>
            </a:r>
            <a:r>
              <a:rPr lang="en-US" altLang="zh-CN" b="1" dirty="0" err="1" smtClean="0">
                <a:latin typeface="宋体" charset="-122"/>
              </a:rPr>
              <a:t>C</a:t>
            </a:r>
            <a:r>
              <a:rPr lang="en-US" altLang="zh-CN" b="1" baseline="-25000" dirty="0" err="1" smtClean="0">
                <a:latin typeface="宋体" charset="-122"/>
              </a:rPr>
              <a:t>V,m</a:t>
            </a:r>
            <a:endParaRPr lang="zh-CN" altLang="en-US" b="1" baseline="-25000" dirty="0" smtClean="0">
              <a:latin typeface="宋体" charset="-122"/>
            </a:endParaRPr>
          </a:p>
        </p:txBody>
      </p:sp>
      <p:sp>
        <p:nvSpPr>
          <p:cNvPr id="5" name="标题 1"/>
          <p:cNvSpPr>
            <a:spLocks noGrp="1"/>
          </p:cNvSpPr>
          <p:nvPr>
            <p:ph type="title"/>
          </p:nvPr>
        </p:nvSpPr>
        <p:spPr/>
        <p:txBody>
          <a:bodyPr/>
          <a:lstStyle/>
          <a:p>
            <a:pPr eaLnBrk="1" hangingPunct="1"/>
            <a:r>
              <a:rPr lang="zh-CN" altLang="en-US" sz="2800" dirty="0">
                <a:solidFill>
                  <a:schemeClr val="tx1"/>
                </a:solidFill>
                <a:latin typeface="宋体" charset="-122"/>
              </a:rPr>
              <a:t>三、</a:t>
            </a:r>
            <a:r>
              <a:rPr lang="zh-CN" altLang="en-US" sz="2800" dirty="0" smtClean="0">
                <a:solidFill>
                  <a:schemeClr val="tx1"/>
                </a:solidFill>
                <a:latin typeface="宋体" charset="-122"/>
              </a:rPr>
              <a:t>热力学第二定律在固相液相中的应用</a:t>
            </a:r>
            <a:endParaRPr lang="zh-CN" altLang="en-US" sz="2800" dirty="0" smtClean="0">
              <a:solidFill>
                <a:schemeClr val="tx1"/>
              </a:solidFill>
            </a:endParaRPr>
          </a:p>
        </p:txBody>
      </p:sp>
      <p:sp>
        <p:nvSpPr>
          <p:cNvPr id="6" name="Rectangle 6"/>
          <p:cNvSpPr>
            <a:spLocks noChangeArrowheads="1"/>
          </p:cNvSpPr>
          <p:nvPr/>
        </p:nvSpPr>
        <p:spPr bwMode="auto">
          <a:xfrm>
            <a:off x="395536" y="4005064"/>
            <a:ext cx="8342007" cy="2808312"/>
          </a:xfrm>
          <a:prstGeom prst="rect">
            <a:avLst/>
          </a:prstGeom>
          <a:noFill/>
          <a:ln w="9525">
            <a:noFill/>
            <a:miter lim="800000"/>
          </a:ln>
        </p:spPr>
        <p:txBody>
          <a:bodyPr/>
          <a:lstStyle/>
          <a:p>
            <a:pPr marL="6350" indent="-6350">
              <a:lnSpc>
                <a:spcPct val="120000"/>
              </a:lnSpc>
              <a:spcBef>
                <a:spcPct val="20000"/>
              </a:spcBef>
              <a:buClr>
                <a:srgbClr val="CCFF33"/>
              </a:buClr>
              <a:buSzPct val="70000"/>
              <a:buFont typeface="Wingdings" charset="2"/>
              <a:buNone/>
            </a:pPr>
            <a:r>
              <a:rPr kumimoji="1" lang="zh-CN" altLang="en-US" sz="2800" b="1" dirty="0" smtClean="0">
                <a:solidFill>
                  <a:srgbClr val="C00000"/>
                </a:solidFill>
                <a:latin typeface="宋体" charset="-122"/>
                <a:sym typeface="Symbol" pitchFamily="18" charset="2"/>
              </a:rPr>
              <a:t>小结</a:t>
            </a:r>
            <a:r>
              <a:rPr kumimoji="1" lang="zh-CN" altLang="en-US" sz="2800" dirty="0" smtClean="0">
                <a:solidFill>
                  <a:srgbClr val="C00000"/>
                </a:solidFill>
                <a:latin typeface="宋体" charset="-122"/>
                <a:sym typeface="Symbol" pitchFamily="18" charset="2"/>
              </a:rPr>
              <a:t>： </a:t>
            </a:r>
            <a:r>
              <a:rPr kumimoji="1" lang="zh-CN" altLang="en-US" sz="2800" b="1" dirty="0">
                <a:solidFill>
                  <a:srgbClr val="0000FF"/>
                </a:solidFill>
                <a:sym typeface="Wingdings" charset="2"/>
              </a:rPr>
              <a:t></a:t>
            </a:r>
            <a:r>
              <a:rPr kumimoji="1" lang="zh-CN" altLang="en-US" sz="2800" b="1" dirty="0">
                <a:solidFill>
                  <a:srgbClr val="0000FF"/>
                </a:solidFill>
                <a:sym typeface="Symbol" pitchFamily="18" charset="2"/>
              </a:rPr>
              <a:t>恒温过程：</a:t>
            </a:r>
            <a:r>
              <a:rPr kumimoji="1" lang="zh-CN" altLang="en-US" sz="2800" b="1" dirty="0">
                <a:solidFill>
                  <a:srgbClr val="0000FF"/>
                </a:solidFill>
                <a:latin typeface="宋体" charset="-122"/>
                <a:sym typeface="Symbol" pitchFamily="18" charset="2"/>
              </a:rPr>
              <a:t></a:t>
            </a:r>
            <a:r>
              <a:rPr kumimoji="1" lang="en-US" altLang="zh-CN" sz="2800" b="1" baseline="-25000" dirty="0">
                <a:solidFill>
                  <a:srgbClr val="0000FF"/>
                </a:solidFill>
                <a:latin typeface="宋体" charset="-122"/>
                <a:sym typeface="Symbol" pitchFamily="18" charset="2"/>
              </a:rPr>
              <a:t>T</a:t>
            </a:r>
            <a:r>
              <a:rPr kumimoji="1" lang="en-US" altLang="zh-CN" sz="2800" b="1" dirty="0">
                <a:solidFill>
                  <a:srgbClr val="0000FF"/>
                </a:solidFill>
                <a:latin typeface="宋体" charset="-122"/>
                <a:sym typeface="Symbol" pitchFamily="18" charset="2"/>
              </a:rPr>
              <a:t>S=0</a:t>
            </a:r>
            <a:endParaRPr kumimoji="1" lang="en-US" altLang="zh-CN" sz="2800" b="1" dirty="0">
              <a:solidFill>
                <a:srgbClr val="0000FF"/>
              </a:solidFill>
              <a:latin typeface="宋体" charset="-122"/>
              <a:sym typeface="Symbol" pitchFamily="18" charset="2"/>
            </a:endParaRPr>
          </a:p>
          <a:p>
            <a:pPr marL="6350" indent="-6350">
              <a:lnSpc>
                <a:spcPct val="120000"/>
              </a:lnSpc>
              <a:spcBef>
                <a:spcPct val="20000"/>
              </a:spcBef>
              <a:buClr>
                <a:srgbClr val="CCFF33"/>
              </a:buClr>
              <a:buSzPct val="70000"/>
              <a:buFont typeface="Wingdings" charset="2"/>
              <a:buNone/>
            </a:pPr>
            <a:r>
              <a:rPr kumimoji="1" lang="en-US" altLang="zh-CN" sz="2800" b="1" dirty="0">
                <a:solidFill>
                  <a:srgbClr val="0000FF"/>
                </a:solidFill>
                <a:sym typeface="Wingdings" charset="2"/>
              </a:rPr>
              <a:t>             </a:t>
            </a:r>
            <a:r>
              <a:rPr kumimoji="1" lang="zh-CN" altLang="en-US" sz="2800" b="1" dirty="0">
                <a:solidFill>
                  <a:srgbClr val="0000FF"/>
                </a:solidFill>
                <a:sym typeface="Symbol" pitchFamily="18" charset="2"/>
              </a:rPr>
              <a:t>恒容过程： </a:t>
            </a:r>
            <a:r>
              <a:rPr kumimoji="1" lang="en-US" altLang="zh-CN" sz="2800" b="1" baseline="-25000" dirty="0">
                <a:solidFill>
                  <a:srgbClr val="0000FF"/>
                </a:solidFill>
                <a:latin typeface="宋体" charset="-122"/>
                <a:sym typeface="Symbol" pitchFamily="18" charset="2"/>
              </a:rPr>
              <a:t>V</a:t>
            </a:r>
            <a:r>
              <a:rPr kumimoji="1" lang="en-US" altLang="zh-CN" sz="2800" b="1" dirty="0">
                <a:solidFill>
                  <a:srgbClr val="0000FF"/>
                </a:solidFill>
                <a:latin typeface="宋体" charset="-122"/>
                <a:sym typeface="Symbol" pitchFamily="18" charset="2"/>
              </a:rPr>
              <a:t>S=</a:t>
            </a:r>
            <a:r>
              <a:rPr kumimoji="1" lang="en-US" altLang="zh-CN" sz="2800" b="1" dirty="0" err="1">
                <a:solidFill>
                  <a:srgbClr val="0000FF"/>
                </a:solidFill>
                <a:latin typeface="宋体" charset="-122"/>
                <a:sym typeface="Symbol" pitchFamily="18" charset="2"/>
              </a:rPr>
              <a:t>nC</a:t>
            </a:r>
            <a:r>
              <a:rPr kumimoji="1" lang="en-US" altLang="zh-CN" sz="2800" b="1" baseline="-25000" dirty="0" err="1">
                <a:solidFill>
                  <a:srgbClr val="0000FF"/>
                </a:solidFill>
                <a:latin typeface="宋体" charset="-122"/>
                <a:sym typeface="Symbol" pitchFamily="18" charset="2"/>
              </a:rPr>
              <a:t>V,m</a:t>
            </a:r>
            <a:r>
              <a:rPr kumimoji="1" lang="en-US" altLang="zh-CN" sz="2800" b="1" dirty="0" err="1">
                <a:solidFill>
                  <a:srgbClr val="0000FF"/>
                </a:solidFill>
                <a:latin typeface="宋体" charset="-122"/>
                <a:sym typeface="Symbol" pitchFamily="18" charset="2"/>
              </a:rPr>
              <a:t>ln</a:t>
            </a:r>
            <a:r>
              <a:rPr kumimoji="1" lang="en-US" altLang="zh-CN" sz="2800" b="1" dirty="0">
                <a:solidFill>
                  <a:srgbClr val="0000FF"/>
                </a:solidFill>
                <a:latin typeface="宋体" charset="-122"/>
                <a:sym typeface="Symbol" pitchFamily="18" charset="2"/>
              </a:rPr>
              <a:t>(T</a:t>
            </a:r>
            <a:r>
              <a:rPr kumimoji="1" lang="en-US" altLang="zh-CN" sz="2800" b="1" baseline="-25000" dirty="0">
                <a:solidFill>
                  <a:srgbClr val="0000FF"/>
                </a:solidFill>
                <a:latin typeface="宋体" charset="-122"/>
                <a:sym typeface="Symbol" pitchFamily="18" charset="2"/>
              </a:rPr>
              <a:t>2</a:t>
            </a:r>
            <a:r>
              <a:rPr kumimoji="1" lang="en-US" altLang="zh-CN" sz="2800" b="1" dirty="0">
                <a:solidFill>
                  <a:srgbClr val="0000FF"/>
                </a:solidFill>
                <a:latin typeface="宋体" charset="-122"/>
                <a:sym typeface="Symbol" pitchFamily="18" charset="2"/>
              </a:rPr>
              <a:t>/T</a:t>
            </a:r>
            <a:r>
              <a:rPr kumimoji="1" lang="en-US" altLang="zh-CN" sz="2800" b="1" baseline="-25000" dirty="0">
                <a:solidFill>
                  <a:srgbClr val="0000FF"/>
                </a:solidFill>
                <a:latin typeface="宋体" charset="-122"/>
                <a:sym typeface="Symbol" pitchFamily="18" charset="2"/>
              </a:rPr>
              <a:t>1</a:t>
            </a:r>
            <a:r>
              <a:rPr kumimoji="1" lang="en-US" altLang="zh-CN" sz="2800" b="1" dirty="0">
                <a:solidFill>
                  <a:srgbClr val="0000FF"/>
                </a:solidFill>
                <a:latin typeface="宋体" charset="-122"/>
                <a:sym typeface="Symbol" pitchFamily="18" charset="2"/>
              </a:rPr>
              <a:t>)</a:t>
            </a:r>
            <a:endParaRPr kumimoji="1" lang="en-US" altLang="zh-CN" sz="2800" b="1" dirty="0">
              <a:solidFill>
                <a:srgbClr val="0000FF"/>
              </a:solidFill>
              <a:latin typeface="宋体" charset="-122"/>
              <a:sym typeface="Symbol" pitchFamily="18" charset="2"/>
            </a:endParaRPr>
          </a:p>
          <a:p>
            <a:pPr marL="6350" indent="-6350">
              <a:lnSpc>
                <a:spcPct val="120000"/>
              </a:lnSpc>
              <a:spcBef>
                <a:spcPct val="20000"/>
              </a:spcBef>
              <a:buClr>
                <a:srgbClr val="CCFF33"/>
              </a:buClr>
              <a:buSzPct val="70000"/>
              <a:buFont typeface="Wingdings" charset="2"/>
              <a:buNone/>
            </a:pPr>
            <a:r>
              <a:rPr kumimoji="1" lang="en-US" altLang="zh-CN" sz="2800" b="1" dirty="0">
                <a:solidFill>
                  <a:srgbClr val="0000FF"/>
                </a:solidFill>
                <a:sym typeface="Wingdings" charset="2"/>
              </a:rPr>
              <a:t>             </a:t>
            </a:r>
            <a:r>
              <a:rPr kumimoji="1" lang="zh-CN" altLang="en-US" sz="2800" b="1" dirty="0">
                <a:solidFill>
                  <a:srgbClr val="0000FF"/>
                </a:solidFill>
                <a:sym typeface="Symbol" pitchFamily="18" charset="2"/>
              </a:rPr>
              <a:t>恒压过程：</a:t>
            </a:r>
            <a:r>
              <a:rPr kumimoji="1" lang="zh-CN" altLang="en-US" sz="2800" b="1" dirty="0">
                <a:solidFill>
                  <a:srgbClr val="0000FF"/>
                </a:solidFill>
                <a:sym typeface="Wingdings" charset="2"/>
              </a:rPr>
              <a:t> </a:t>
            </a:r>
            <a:r>
              <a:rPr kumimoji="1" lang="zh-CN" altLang="en-US" sz="2800" b="1" dirty="0">
                <a:solidFill>
                  <a:srgbClr val="0000FF"/>
                </a:solidFill>
                <a:sym typeface="Symbol" pitchFamily="18" charset="2"/>
              </a:rPr>
              <a:t> </a:t>
            </a:r>
            <a:r>
              <a:rPr kumimoji="1" lang="en-US" altLang="zh-CN" sz="2800" b="1" baseline="-25000" dirty="0">
                <a:solidFill>
                  <a:srgbClr val="0000FF"/>
                </a:solidFill>
                <a:latin typeface="宋体" charset="-122"/>
                <a:sym typeface="Symbol" pitchFamily="18" charset="2"/>
              </a:rPr>
              <a:t>P</a:t>
            </a:r>
            <a:r>
              <a:rPr kumimoji="1" lang="en-US" altLang="zh-CN" sz="2800" b="1" dirty="0">
                <a:solidFill>
                  <a:srgbClr val="0000FF"/>
                </a:solidFill>
                <a:latin typeface="宋体" charset="-122"/>
                <a:sym typeface="Symbol" pitchFamily="18" charset="2"/>
              </a:rPr>
              <a:t>S=</a:t>
            </a:r>
            <a:r>
              <a:rPr kumimoji="1" lang="en-US" altLang="zh-CN" sz="2800" b="1" dirty="0" err="1">
                <a:solidFill>
                  <a:srgbClr val="0000FF"/>
                </a:solidFill>
                <a:latin typeface="宋体" charset="-122"/>
                <a:sym typeface="Symbol" pitchFamily="18" charset="2"/>
              </a:rPr>
              <a:t>nC</a:t>
            </a:r>
            <a:r>
              <a:rPr kumimoji="1" lang="en-US" altLang="zh-CN" sz="2800" b="1" baseline="-25000" dirty="0" err="1">
                <a:solidFill>
                  <a:srgbClr val="0000FF"/>
                </a:solidFill>
                <a:latin typeface="宋体" charset="-122"/>
                <a:sym typeface="Symbol" pitchFamily="18" charset="2"/>
              </a:rPr>
              <a:t>P,m</a:t>
            </a:r>
            <a:r>
              <a:rPr kumimoji="1" lang="en-US" altLang="zh-CN" sz="2800" b="1" dirty="0" err="1">
                <a:solidFill>
                  <a:srgbClr val="0000FF"/>
                </a:solidFill>
                <a:latin typeface="宋体" charset="-122"/>
                <a:sym typeface="Symbol" pitchFamily="18" charset="2"/>
              </a:rPr>
              <a:t>ln</a:t>
            </a:r>
            <a:r>
              <a:rPr kumimoji="1" lang="en-US" altLang="zh-CN" sz="2800" b="1" dirty="0">
                <a:solidFill>
                  <a:srgbClr val="0000FF"/>
                </a:solidFill>
                <a:latin typeface="宋体" charset="-122"/>
                <a:sym typeface="Symbol" pitchFamily="18" charset="2"/>
              </a:rPr>
              <a:t>(T</a:t>
            </a:r>
            <a:r>
              <a:rPr kumimoji="1" lang="en-US" altLang="zh-CN" sz="2800" b="1" baseline="-25000" dirty="0">
                <a:solidFill>
                  <a:srgbClr val="0000FF"/>
                </a:solidFill>
                <a:latin typeface="宋体" charset="-122"/>
                <a:sym typeface="Symbol" pitchFamily="18" charset="2"/>
              </a:rPr>
              <a:t>2</a:t>
            </a:r>
            <a:r>
              <a:rPr kumimoji="1" lang="en-US" altLang="zh-CN" sz="2800" b="1" dirty="0">
                <a:solidFill>
                  <a:srgbClr val="0000FF"/>
                </a:solidFill>
                <a:latin typeface="宋体" charset="-122"/>
                <a:sym typeface="Symbol" pitchFamily="18" charset="2"/>
              </a:rPr>
              <a:t>/T</a:t>
            </a:r>
            <a:r>
              <a:rPr kumimoji="1" lang="en-US" altLang="zh-CN" sz="2800" b="1" baseline="-25000" dirty="0">
                <a:solidFill>
                  <a:srgbClr val="0000FF"/>
                </a:solidFill>
                <a:latin typeface="宋体" charset="-122"/>
                <a:sym typeface="Symbol" pitchFamily="18" charset="2"/>
              </a:rPr>
              <a:t>1</a:t>
            </a:r>
            <a:r>
              <a:rPr kumimoji="1" lang="en-US" altLang="zh-CN" sz="2800" b="1" dirty="0">
                <a:solidFill>
                  <a:srgbClr val="0000FF"/>
                </a:solidFill>
                <a:latin typeface="宋体" charset="-122"/>
                <a:sym typeface="Symbol" pitchFamily="18" charset="2"/>
              </a:rPr>
              <a:t>)</a:t>
            </a:r>
            <a:endParaRPr kumimoji="1" lang="en-US" altLang="zh-CN" sz="2800" b="1" dirty="0">
              <a:solidFill>
                <a:srgbClr val="0000FF"/>
              </a:solidFill>
              <a:latin typeface="宋体" charset="-122"/>
              <a:sym typeface="Symbol" pitchFamily="18" charset="2"/>
            </a:endParaRPr>
          </a:p>
          <a:p>
            <a:pPr marL="6350" indent="-6350">
              <a:lnSpc>
                <a:spcPct val="120000"/>
              </a:lnSpc>
              <a:spcBef>
                <a:spcPct val="20000"/>
              </a:spcBef>
              <a:buClr>
                <a:srgbClr val="CCFF33"/>
              </a:buClr>
              <a:buSzPct val="70000"/>
              <a:buFont typeface="Wingdings" charset="2"/>
              <a:buNone/>
            </a:pPr>
            <a:endParaRPr kumimoji="1" lang="zh-CN" altLang="en-US" sz="2800" b="1" dirty="0">
              <a:solidFill>
                <a:srgbClr val="0000FF"/>
              </a:solidFill>
              <a:latin typeface="宋体" charset="-122"/>
              <a:sym typeface="Symbol" pitchFamily="18" charset="2"/>
            </a:endParaRPr>
          </a:p>
        </p:txBody>
      </p:sp>
      <p:graphicFrame>
        <p:nvGraphicFramePr>
          <p:cNvPr id="7" name="对象 6"/>
          <p:cNvGraphicFramePr>
            <a:graphicFrameLocks noChangeAspect="1"/>
          </p:cNvGraphicFramePr>
          <p:nvPr/>
        </p:nvGraphicFramePr>
        <p:xfrm>
          <a:off x="429791" y="2492896"/>
          <a:ext cx="4785494" cy="567878"/>
        </p:xfrm>
        <a:graphic>
          <a:graphicData uri="http://schemas.openxmlformats.org/presentationml/2006/ole">
            <mc:AlternateContent xmlns:mc="http://schemas.openxmlformats.org/markup-compatibility/2006">
              <mc:Choice xmlns:v="urn:schemas-microsoft-com:vml" Requires="v">
                <p:oleObj spid="_x0000_s218158" name="公式" r:id="rId1" imgW="0" imgH="0" progId="Equation.3">
                  <p:embed/>
                </p:oleObj>
              </mc:Choice>
              <mc:Fallback>
                <p:oleObj name="公式" r:id="rId1" imgW="0" imgH="0" progId="Equation.3">
                  <p:embed/>
                  <p:pic>
                    <p:nvPicPr>
                      <p:cNvPr id="0" name="Object 3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791" y="2492896"/>
                        <a:ext cx="4785494" cy="567878"/>
                      </a:xfrm>
                      <a:prstGeom prst="rect">
                        <a:avLst/>
                      </a:prstGeom>
                      <a:noFill/>
                      <a:ln>
                        <a:noFill/>
                      </a:ln>
                    </p:spPr>
                  </p:pic>
                </p:oleObj>
              </mc:Fallback>
            </mc:AlternateContent>
          </a:graphicData>
        </a:graphic>
      </p:graphicFrame>
      <p:graphicFrame>
        <p:nvGraphicFramePr>
          <p:cNvPr id="8" name="对象 7"/>
          <p:cNvGraphicFramePr>
            <a:graphicFrameLocks noChangeAspect="1"/>
          </p:cNvGraphicFramePr>
          <p:nvPr/>
        </p:nvGraphicFramePr>
        <p:xfrm>
          <a:off x="5148064" y="2204864"/>
          <a:ext cx="3249613" cy="1035050"/>
        </p:xfrm>
        <a:graphic>
          <a:graphicData uri="http://schemas.openxmlformats.org/presentationml/2006/ole">
            <mc:AlternateContent xmlns:mc="http://schemas.openxmlformats.org/markup-compatibility/2006">
              <mc:Choice xmlns:v="urn:schemas-microsoft-com:vml" Requires="v">
                <p:oleObj spid="_x0000_s218159" name="公式" r:id="rId3" imgW="0" imgH="0" progId="Equation.3">
                  <p:embed/>
                </p:oleObj>
              </mc:Choice>
              <mc:Fallback>
                <p:oleObj name="公式" r:id="rId3" imgW="0" imgH="0" progId="Equation.3">
                  <p:embed/>
                  <p:pic>
                    <p:nvPicPr>
                      <p:cNvPr id="0" name="Object 3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204864"/>
                        <a:ext cx="3249613"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6"/>
          <p:cNvSpPr>
            <a:spLocks noChangeArrowheads="1"/>
          </p:cNvSpPr>
          <p:nvPr/>
        </p:nvSpPr>
        <p:spPr bwMode="auto">
          <a:xfrm>
            <a:off x="526211" y="3140968"/>
            <a:ext cx="8280920" cy="1511300"/>
          </a:xfrm>
          <a:prstGeom prst="rect">
            <a:avLst/>
          </a:prstGeom>
          <a:noFill/>
          <a:ln w="9525">
            <a:noFill/>
            <a:miter lim="800000"/>
          </a:ln>
        </p:spPr>
        <p:txBody>
          <a:bodyPr/>
          <a:lstStyle/>
          <a:p>
            <a:pPr marL="342900" indent="-342900">
              <a:lnSpc>
                <a:spcPct val="130000"/>
              </a:lnSpc>
              <a:spcBef>
                <a:spcPct val="20000"/>
              </a:spcBef>
              <a:buClr>
                <a:srgbClr val="CCFF33"/>
              </a:buClr>
              <a:buSzPct val="70000"/>
              <a:buFont typeface="Wingdings" charset="2"/>
              <a:buNone/>
            </a:pPr>
            <a:r>
              <a:rPr kumimoji="1" lang="zh-CN" altLang="en-US" sz="2400" dirty="0">
                <a:solidFill>
                  <a:srgbClr val="0000FF"/>
                </a:solidFill>
                <a:sym typeface="Symbol" pitchFamily="18" charset="2"/>
              </a:rPr>
              <a:t>当</a:t>
            </a:r>
            <a:r>
              <a:rPr kumimoji="1" lang="en-US" altLang="zh-CN" sz="2400" dirty="0" err="1">
                <a:solidFill>
                  <a:srgbClr val="0000FF"/>
                </a:solidFill>
                <a:latin typeface="宋体" charset="-122"/>
                <a:sym typeface="Symbol" pitchFamily="18" charset="2"/>
              </a:rPr>
              <a:t>C</a:t>
            </a:r>
            <a:r>
              <a:rPr kumimoji="1" lang="en-US" altLang="zh-CN" sz="2400" baseline="-25000" dirty="0" err="1">
                <a:solidFill>
                  <a:srgbClr val="0000FF"/>
                </a:solidFill>
                <a:latin typeface="宋体" charset="-122"/>
                <a:sym typeface="Symbol" pitchFamily="18" charset="2"/>
              </a:rPr>
              <a:t>P,m</a:t>
            </a:r>
            <a:r>
              <a:rPr kumimoji="1" lang="zh-CN" altLang="en-US" sz="2400" dirty="0">
                <a:solidFill>
                  <a:srgbClr val="0000FF"/>
                </a:solidFill>
                <a:latin typeface="宋体" charset="-122"/>
                <a:sym typeface="Symbol" pitchFamily="18" charset="2"/>
              </a:rPr>
              <a:t>为常数时</a:t>
            </a:r>
            <a:r>
              <a:rPr kumimoji="1" lang="zh-CN" altLang="en-US" sz="2400" dirty="0" smtClean="0">
                <a:solidFill>
                  <a:srgbClr val="0000FF"/>
                </a:solidFill>
                <a:sym typeface="Symbol" pitchFamily="18" charset="2"/>
              </a:rPr>
              <a:t>：</a:t>
            </a:r>
            <a:r>
              <a:rPr kumimoji="1" lang="zh-CN" altLang="en-US" sz="2400" b="1" dirty="0" smtClean="0">
                <a:sym typeface="Symbol" pitchFamily="18" charset="2"/>
              </a:rPr>
              <a:t> </a:t>
            </a:r>
            <a:r>
              <a:rPr kumimoji="1" lang="en-US" altLang="zh-CN" sz="2400" b="1" dirty="0">
                <a:latin typeface="宋体" charset="-122"/>
                <a:sym typeface="Symbol" pitchFamily="18" charset="2"/>
              </a:rPr>
              <a:t>S=</a:t>
            </a:r>
            <a:r>
              <a:rPr kumimoji="1" lang="en-US" altLang="zh-CN" sz="2400" b="1" dirty="0" err="1">
                <a:latin typeface="宋体" charset="-122"/>
                <a:sym typeface="Symbol" pitchFamily="18" charset="2"/>
              </a:rPr>
              <a:t>nC</a:t>
            </a:r>
            <a:r>
              <a:rPr kumimoji="1" lang="en-US" altLang="zh-CN" sz="2400" b="1" baseline="-25000" dirty="0" err="1">
                <a:latin typeface="宋体" charset="-122"/>
                <a:sym typeface="Symbol" pitchFamily="18" charset="2"/>
              </a:rPr>
              <a:t>P,m</a:t>
            </a:r>
            <a:r>
              <a:rPr kumimoji="1" lang="en-US" altLang="zh-CN" sz="2400" b="1" dirty="0" err="1">
                <a:latin typeface="宋体" charset="-122"/>
                <a:sym typeface="Symbol" pitchFamily="18" charset="2"/>
              </a:rPr>
              <a:t>ln</a:t>
            </a:r>
            <a:r>
              <a:rPr kumimoji="1" lang="en-US" altLang="zh-CN" sz="2400" b="1" dirty="0">
                <a:latin typeface="宋体" charset="-122"/>
                <a:sym typeface="Symbol" pitchFamily="18" charset="2"/>
              </a:rPr>
              <a:t>(T</a:t>
            </a:r>
            <a:r>
              <a:rPr kumimoji="1" lang="en-US" altLang="zh-CN" sz="2400" b="1" baseline="-25000" dirty="0">
                <a:latin typeface="宋体" charset="-122"/>
                <a:sym typeface="Symbol" pitchFamily="18" charset="2"/>
              </a:rPr>
              <a:t>2</a:t>
            </a:r>
            <a:r>
              <a:rPr kumimoji="1" lang="en-US" altLang="zh-CN" sz="2400" b="1" dirty="0">
                <a:latin typeface="宋体" charset="-122"/>
                <a:sym typeface="Symbol" pitchFamily="18" charset="2"/>
              </a:rPr>
              <a:t>/T</a:t>
            </a:r>
            <a:r>
              <a:rPr kumimoji="1" lang="en-US" altLang="zh-CN" sz="2400" b="1" baseline="-25000" dirty="0">
                <a:latin typeface="宋体" charset="-122"/>
                <a:sym typeface="Symbol" pitchFamily="18" charset="2"/>
              </a:rPr>
              <a:t>1</a:t>
            </a:r>
            <a:r>
              <a:rPr kumimoji="1" lang="en-US" altLang="zh-CN" sz="2400" b="1" dirty="0">
                <a:latin typeface="宋体" charset="-122"/>
                <a:sym typeface="Symbol" pitchFamily="18" charset="2"/>
              </a:rPr>
              <a:t>)  </a:t>
            </a:r>
            <a:r>
              <a:rPr kumimoji="1" lang="zh-CN" altLang="en-US" sz="2400" b="1" dirty="0">
                <a:latin typeface="宋体" charset="-122"/>
                <a:sym typeface="Symbol" pitchFamily="18" charset="2"/>
              </a:rPr>
              <a:t>或  </a:t>
            </a:r>
            <a:r>
              <a:rPr kumimoji="1" lang="zh-CN" altLang="en-US" sz="2400" b="1" dirty="0">
                <a:sym typeface="Symbol" pitchFamily="18" charset="2"/>
              </a:rPr>
              <a:t> </a:t>
            </a:r>
            <a:r>
              <a:rPr kumimoji="1" lang="en-US" altLang="zh-CN" sz="2400" b="1" dirty="0">
                <a:latin typeface="宋体" charset="-122"/>
                <a:sym typeface="Symbol" pitchFamily="18" charset="2"/>
              </a:rPr>
              <a:t>S=</a:t>
            </a:r>
            <a:r>
              <a:rPr kumimoji="1" lang="en-US" altLang="zh-CN" sz="2400" b="1" dirty="0" err="1">
                <a:latin typeface="宋体" charset="-122"/>
                <a:sym typeface="Symbol" pitchFamily="18" charset="2"/>
              </a:rPr>
              <a:t>nC</a:t>
            </a:r>
            <a:r>
              <a:rPr kumimoji="1" lang="en-US" altLang="zh-CN" sz="2400" b="1" baseline="-25000" dirty="0" err="1">
                <a:latin typeface="宋体" charset="-122"/>
                <a:sym typeface="Symbol" pitchFamily="18" charset="2"/>
              </a:rPr>
              <a:t>V,m</a:t>
            </a:r>
            <a:r>
              <a:rPr kumimoji="1" lang="en-US" altLang="zh-CN" sz="2400" b="1" dirty="0" err="1">
                <a:latin typeface="宋体" charset="-122"/>
                <a:sym typeface="Symbol" pitchFamily="18" charset="2"/>
              </a:rPr>
              <a:t>ln</a:t>
            </a:r>
            <a:r>
              <a:rPr kumimoji="1" lang="en-US" altLang="zh-CN" sz="2400" b="1" dirty="0">
                <a:latin typeface="宋体" charset="-122"/>
                <a:sym typeface="Symbol" pitchFamily="18" charset="2"/>
              </a:rPr>
              <a:t>(T</a:t>
            </a:r>
            <a:r>
              <a:rPr kumimoji="1" lang="en-US" altLang="zh-CN" sz="2400" b="1" baseline="-25000" dirty="0">
                <a:latin typeface="宋体" charset="-122"/>
                <a:sym typeface="Symbol" pitchFamily="18" charset="2"/>
              </a:rPr>
              <a:t>2</a:t>
            </a:r>
            <a:r>
              <a:rPr kumimoji="1" lang="en-US" altLang="zh-CN" sz="2400" b="1" dirty="0">
                <a:latin typeface="宋体" charset="-122"/>
                <a:sym typeface="Symbol" pitchFamily="18" charset="2"/>
              </a:rPr>
              <a:t>/T</a:t>
            </a:r>
            <a:r>
              <a:rPr kumimoji="1" lang="en-US" altLang="zh-CN" sz="2400" b="1" baseline="-25000" dirty="0">
                <a:latin typeface="宋体" charset="-122"/>
                <a:sym typeface="Symbol" pitchFamily="18" charset="2"/>
              </a:rPr>
              <a:t>1</a:t>
            </a:r>
            <a:r>
              <a:rPr kumimoji="1" lang="en-US" altLang="zh-CN" sz="2400" b="1" dirty="0">
                <a:latin typeface="宋体" charset="-122"/>
                <a:sym typeface="Symbol" pitchFamily="18" charset="2"/>
              </a:rPr>
              <a:t>)</a:t>
            </a:r>
            <a:endParaRPr kumimoji="1" lang="en-US" altLang="zh-CN" sz="2400" b="1" dirty="0">
              <a:latin typeface="宋体" charset="-122"/>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0-#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0-#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9">
                                            <p:txEl>
                                              <p:pRg st="0" end="0"/>
                                            </p:txEl>
                                          </p:spTgt>
                                        </p:tgtEl>
                                        <p:attrNameLst>
                                          <p:attrName>style.visibility</p:attrName>
                                        </p:attrNameLst>
                                      </p:cBhvr>
                                      <p:to>
                                        <p:strVal val="visible"/>
                                      </p:to>
                                    </p:set>
                                    <p:anim calcmode="lin" valueType="num">
                                      <p:cBhvr additive="base">
                                        <p:cTn id="43"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build="p"/>
      <p:bldP spid="6" grpId="0" autoUpdateAnimBg="0" build="p"/>
      <p:bldP spid="9" grpId="0" autoUpdateAnimBg="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5386" y="182830"/>
            <a:ext cx="8352928" cy="3385542"/>
          </a:xfrm>
          <a:prstGeom prst="rect">
            <a:avLst/>
          </a:prstGeom>
        </p:spPr>
        <p:txBody>
          <a:bodyPr wrap="square">
            <a:spAutoFit/>
          </a:bodyPr>
          <a:lstStyle/>
          <a:p>
            <a:r>
              <a:rPr kumimoji="1" lang="en-US" altLang="zh-CN" sz="2800" b="1" dirty="0" smtClean="0">
                <a:sym typeface="Symbol" pitchFamily="18" charset="2"/>
              </a:rPr>
              <a:t>*</a:t>
            </a:r>
            <a:r>
              <a:rPr kumimoji="1" lang="zh-CN" altLang="en-US" sz="2800" b="1" dirty="0" smtClean="0">
                <a:sym typeface="Symbol" pitchFamily="18" charset="2"/>
              </a:rPr>
              <a:t>四</a:t>
            </a:r>
            <a:r>
              <a:rPr kumimoji="1" lang="zh-CN" altLang="en-US" sz="2800" b="1" dirty="0" smtClean="0">
                <a:latin typeface="仿宋" pitchFamily="49" charset="-122"/>
                <a:ea typeface="仿宋" pitchFamily="49" charset="-122"/>
                <a:cs typeface="华文行楷" pitchFamily="2" charset="-122"/>
                <a:sym typeface="Symbol" pitchFamily="18" charset="2"/>
              </a:rPr>
              <a:t>、其他</a:t>
            </a:r>
            <a:r>
              <a:rPr kumimoji="1" lang="zh-CN" altLang="en-US" sz="2800" b="1" dirty="0">
                <a:latin typeface="仿宋" pitchFamily="49" charset="-122"/>
                <a:ea typeface="仿宋" pitchFamily="49" charset="-122"/>
                <a:cs typeface="华文行楷" pitchFamily="2" charset="-122"/>
                <a:sym typeface="Symbol" pitchFamily="18" charset="2"/>
              </a:rPr>
              <a:t>特殊</a:t>
            </a:r>
            <a:r>
              <a:rPr kumimoji="1" lang="zh-CN" altLang="en-US" sz="2800" b="1" dirty="0" smtClean="0">
                <a:latin typeface="仿宋" pitchFamily="49" charset="-122"/>
                <a:ea typeface="仿宋" pitchFamily="49" charset="-122"/>
                <a:cs typeface="华文行楷" pitchFamily="2" charset="-122"/>
                <a:sym typeface="Symbol" pitchFamily="18" charset="2"/>
              </a:rPr>
              <a:t>过程</a:t>
            </a:r>
            <a:r>
              <a:rPr kumimoji="1" lang="zh-CN" altLang="en-US" sz="2800" b="1" dirty="0">
                <a:latin typeface="仿宋" pitchFamily="49" charset="-122"/>
                <a:ea typeface="仿宋" pitchFamily="49" charset="-122"/>
                <a:cs typeface="华文行楷" pitchFamily="2" charset="-122"/>
                <a:sym typeface="Symbol" pitchFamily="18" charset="2"/>
              </a:rPr>
              <a:t>的熵变的计算</a:t>
            </a:r>
            <a:endParaRPr kumimoji="1" lang="en-US" altLang="zh-CN" sz="2800" b="1" dirty="0">
              <a:latin typeface="仿宋" pitchFamily="49" charset="-122"/>
              <a:ea typeface="仿宋" pitchFamily="49" charset="-122"/>
              <a:cs typeface="华文行楷" pitchFamily="2" charset="-122"/>
              <a:sym typeface="Symbol" pitchFamily="18" charset="2"/>
            </a:endParaRPr>
          </a:p>
          <a:p>
            <a:endParaRPr kumimoji="1" lang="en-US" altLang="zh-CN" sz="2400" b="1" dirty="0" smtClean="0">
              <a:solidFill>
                <a:srgbClr val="0000FF"/>
              </a:solidFill>
              <a:latin typeface="仿宋" pitchFamily="49" charset="-122"/>
              <a:ea typeface="仿宋" pitchFamily="49" charset="-122"/>
              <a:cs typeface="华文行楷" pitchFamily="2" charset="-122"/>
              <a:sym typeface="Symbol" pitchFamily="18" charset="2"/>
            </a:endParaRPr>
          </a:p>
          <a:p>
            <a:r>
              <a:rPr kumimoji="1" lang="en-US" altLang="zh-CN" sz="2400" b="1" dirty="0" smtClean="0">
                <a:solidFill>
                  <a:srgbClr val="0000FF"/>
                </a:solidFill>
                <a:latin typeface="仿宋" pitchFamily="49" charset="-122"/>
                <a:ea typeface="仿宋" pitchFamily="49" charset="-122"/>
                <a:cs typeface="华文行楷" pitchFamily="2" charset="-122"/>
                <a:sym typeface="Symbol" pitchFamily="18" charset="2"/>
              </a:rPr>
              <a:t>1</a:t>
            </a:r>
            <a:r>
              <a:rPr kumimoji="1" lang="zh-CN" altLang="en-US" sz="2400" b="1" dirty="0">
                <a:solidFill>
                  <a:srgbClr val="0000FF"/>
                </a:solidFill>
                <a:latin typeface="仿宋" pitchFamily="49" charset="-122"/>
                <a:ea typeface="仿宋" pitchFamily="49" charset="-122"/>
                <a:cs typeface="华文行楷" pitchFamily="2" charset="-122"/>
                <a:sym typeface="Symbol" pitchFamily="18" charset="2"/>
              </a:rPr>
              <a:t>、</a:t>
            </a:r>
            <a:r>
              <a:rPr kumimoji="1" lang="zh-CN" altLang="en-US" sz="2400" b="1" dirty="0">
                <a:solidFill>
                  <a:srgbClr val="C00000"/>
                </a:solidFill>
                <a:latin typeface="仿宋" pitchFamily="49" charset="-122"/>
                <a:ea typeface="仿宋" pitchFamily="49" charset="-122"/>
                <a:cs typeface="华文行楷" pitchFamily="2" charset="-122"/>
                <a:sym typeface="Symbol" pitchFamily="18" charset="2"/>
              </a:rPr>
              <a:t>没有相变</a:t>
            </a:r>
            <a:r>
              <a:rPr kumimoji="1" lang="zh-CN" altLang="en-US" sz="2400" b="1" dirty="0" smtClean="0">
                <a:solidFill>
                  <a:srgbClr val="C00000"/>
                </a:solidFill>
                <a:latin typeface="仿宋" pitchFamily="49" charset="-122"/>
                <a:ea typeface="仿宋" pitchFamily="49" charset="-122"/>
                <a:cs typeface="华文行楷" pitchFamily="2" charset="-122"/>
                <a:sym typeface="Symbol" pitchFamily="18" charset="2"/>
              </a:rPr>
              <a:t>化、化学变化的</a:t>
            </a:r>
            <a:r>
              <a:rPr kumimoji="1" lang="zh-CN" altLang="en-US" sz="2400" b="1" dirty="0">
                <a:solidFill>
                  <a:srgbClr val="C00000"/>
                </a:solidFill>
                <a:latin typeface="仿宋" pitchFamily="49" charset="-122"/>
                <a:ea typeface="仿宋" pitchFamily="49" charset="-122"/>
                <a:cs typeface="华文行楷" pitchFamily="2" charset="-122"/>
                <a:sym typeface="Symbol" pitchFamily="18" charset="2"/>
              </a:rPr>
              <a:t>两个恒温热源之间的热传导</a:t>
            </a:r>
            <a:endParaRPr kumimoji="1" lang="en-US" altLang="zh-CN" sz="2400" b="1" dirty="0">
              <a:solidFill>
                <a:srgbClr val="C00000"/>
              </a:solidFill>
              <a:latin typeface="仿宋" pitchFamily="49" charset="-122"/>
              <a:ea typeface="仿宋" pitchFamily="49" charset="-122"/>
              <a:cs typeface="华文行楷" pitchFamily="2" charset="-122"/>
              <a:sym typeface="Symbol" pitchFamily="18" charset="2"/>
            </a:endParaRPr>
          </a:p>
          <a:p>
            <a:r>
              <a:rPr kumimoji="1" lang="zh-CN" altLang="en-US" sz="2400" b="1" dirty="0" smtClean="0">
                <a:solidFill>
                  <a:srgbClr val="0000FF"/>
                </a:solidFill>
                <a:latin typeface="仿宋" pitchFamily="49" charset="-122"/>
                <a:ea typeface="仿宋" pitchFamily="49" charset="-122"/>
                <a:cs typeface="华文行楷" pitchFamily="2" charset="-122"/>
                <a:sym typeface="Symbol" pitchFamily="18" charset="2"/>
              </a:rPr>
              <a:t>设</a:t>
            </a:r>
            <a:r>
              <a:rPr kumimoji="1" lang="en-US" altLang="zh-CN" sz="2400" b="1" dirty="0" smtClean="0">
                <a:solidFill>
                  <a:srgbClr val="0000FF"/>
                </a:solidFill>
                <a:latin typeface="仿宋" pitchFamily="49" charset="-122"/>
                <a:ea typeface="仿宋" pitchFamily="49" charset="-122"/>
                <a:cs typeface="华文行楷" pitchFamily="2" charset="-122"/>
                <a:sym typeface="Symbol" pitchFamily="18" charset="2"/>
              </a:rPr>
              <a:t>T</a:t>
            </a:r>
            <a:r>
              <a:rPr kumimoji="1" lang="en-US" altLang="zh-CN" sz="2400" b="1" baseline="-25000" dirty="0" smtClean="0">
                <a:solidFill>
                  <a:srgbClr val="0000FF"/>
                </a:solidFill>
                <a:latin typeface="仿宋" pitchFamily="49" charset="-122"/>
                <a:ea typeface="仿宋" pitchFamily="49" charset="-122"/>
                <a:cs typeface="华文行楷" pitchFamily="2" charset="-122"/>
                <a:sym typeface="Symbol" pitchFamily="18" charset="2"/>
              </a:rPr>
              <a:t>1</a:t>
            </a:r>
            <a:r>
              <a:rPr kumimoji="1" lang="en-US" altLang="zh-CN" sz="2400" b="1" dirty="0" smtClean="0">
                <a:solidFill>
                  <a:srgbClr val="0000FF"/>
                </a:solidFill>
                <a:latin typeface="仿宋" pitchFamily="49" charset="-122"/>
                <a:ea typeface="仿宋" pitchFamily="49" charset="-122"/>
                <a:cs typeface="华文行楷" pitchFamily="2" charset="-122"/>
                <a:sym typeface="Symbol" pitchFamily="18" charset="2"/>
              </a:rPr>
              <a:t>&gt;</a:t>
            </a:r>
            <a:r>
              <a:rPr kumimoji="1" lang="en-US" altLang="zh-CN" sz="2400" b="1" dirty="0">
                <a:solidFill>
                  <a:srgbClr val="0000FF"/>
                </a:solidFill>
                <a:latin typeface="仿宋" pitchFamily="49" charset="-122"/>
                <a:ea typeface="仿宋" pitchFamily="49" charset="-122"/>
                <a:cs typeface="华文行楷" pitchFamily="2" charset="-122"/>
                <a:sym typeface="Symbol" pitchFamily="18" charset="2"/>
              </a:rPr>
              <a:t> </a:t>
            </a:r>
            <a:r>
              <a:rPr kumimoji="1" lang="en-US" altLang="zh-CN" sz="2400" b="1" dirty="0" smtClean="0">
                <a:solidFill>
                  <a:srgbClr val="0000FF"/>
                </a:solidFill>
                <a:latin typeface="仿宋" pitchFamily="49" charset="-122"/>
                <a:ea typeface="仿宋" pitchFamily="49" charset="-122"/>
                <a:cs typeface="华文行楷" pitchFamily="2" charset="-122"/>
                <a:sym typeface="Symbol" pitchFamily="18" charset="2"/>
              </a:rPr>
              <a:t>T</a:t>
            </a:r>
            <a:r>
              <a:rPr kumimoji="1" lang="en-US" altLang="zh-CN" sz="2400" b="1" baseline="-25000" dirty="0" smtClean="0">
                <a:solidFill>
                  <a:srgbClr val="0000FF"/>
                </a:solidFill>
                <a:latin typeface="仿宋" pitchFamily="49" charset="-122"/>
                <a:ea typeface="仿宋" pitchFamily="49" charset="-122"/>
                <a:cs typeface="华文行楷" pitchFamily="2" charset="-122"/>
                <a:sym typeface="Symbol" pitchFamily="18" charset="2"/>
              </a:rPr>
              <a:t>2</a:t>
            </a:r>
            <a:r>
              <a:rPr kumimoji="1" lang="zh-CN" altLang="en-US" sz="2400" b="1" baseline="-25000" dirty="0" smtClean="0">
                <a:solidFill>
                  <a:srgbClr val="0000FF"/>
                </a:solidFill>
                <a:latin typeface="仿宋" pitchFamily="49" charset="-122"/>
                <a:ea typeface="仿宋" pitchFamily="49" charset="-122"/>
                <a:cs typeface="华文行楷" pitchFamily="2" charset="-122"/>
                <a:sym typeface="Symbol" pitchFamily="18" charset="2"/>
              </a:rPr>
              <a:t>，</a:t>
            </a:r>
            <a:r>
              <a:rPr kumimoji="1" lang="zh-CN" altLang="en-US" sz="2400" b="1" dirty="0">
                <a:solidFill>
                  <a:srgbClr val="0000FF"/>
                </a:solidFill>
                <a:latin typeface="仿宋" pitchFamily="49" charset="-122"/>
                <a:ea typeface="仿宋" pitchFamily="49" charset="-122"/>
                <a:cs typeface="华文行楷" pitchFamily="2" charset="-122"/>
                <a:sym typeface="Symbol" pitchFamily="18" charset="2"/>
              </a:rPr>
              <a:t>该过程可认为是</a:t>
            </a:r>
            <a:r>
              <a:rPr kumimoji="1" lang="zh-CN" altLang="en-US" sz="2400" b="1" dirty="0" smtClean="0">
                <a:solidFill>
                  <a:srgbClr val="0000FF"/>
                </a:solidFill>
                <a:latin typeface="仿宋" pitchFamily="49" charset="-122"/>
                <a:ea typeface="仿宋" pitchFamily="49" charset="-122"/>
                <a:cs typeface="华文行楷" pitchFamily="2" charset="-122"/>
                <a:sym typeface="Symbol" pitchFamily="18" charset="2"/>
              </a:rPr>
              <a:t>可逆过程，低温热源得到的热</a:t>
            </a:r>
            <a:endParaRPr kumimoji="1" lang="en-US" altLang="zh-CN" sz="2400" b="1" dirty="0" smtClean="0">
              <a:solidFill>
                <a:srgbClr val="0000FF"/>
              </a:solidFill>
              <a:latin typeface="仿宋" pitchFamily="49" charset="-122"/>
              <a:ea typeface="仿宋" pitchFamily="49" charset="-122"/>
              <a:cs typeface="华文行楷" pitchFamily="2" charset="-122"/>
              <a:sym typeface="Symbol" pitchFamily="18" charset="2"/>
            </a:endParaRPr>
          </a:p>
          <a:p>
            <a:r>
              <a:rPr kumimoji="1" lang="en-US" altLang="zh-CN" sz="2400" b="1" dirty="0" smtClean="0">
                <a:solidFill>
                  <a:srgbClr val="0000FF"/>
                </a:solidFill>
                <a:latin typeface="仿宋" pitchFamily="49" charset="-122"/>
                <a:ea typeface="仿宋" pitchFamily="49" charset="-122"/>
                <a:cs typeface="华文行楷" pitchFamily="2" charset="-122"/>
                <a:sym typeface="Symbol" pitchFamily="18" charset="2"/>
              </a:rPr>
              <a:t>Q</a:t>
            </a:r>
            <a:r>
              <a:rPr kumimoji="1" lang="en-US" altLang="zh-CN" sz="2400" b="1" baseline="-25000" dirty="0" smtClean="0">
                <a:solidFill>
                  <a:srgbClr val="0000FF"/>
                </a:solidFill>
                <a:latin typeface="仿宋" pitchFamily="49" charset="-122"/>
                <a:ea typeface="仿宋" pitchFamily="49" charset="-122"/>
                <a:cs typeface="华文行楷" pitchFamily="2" charset="-122"/>
                <a:sym typeface="Symbol" pitchFamily="18" charset="2"/>
              </a:rPr>
              <a:t>2</a:t>
            </a:r>
            <a:r>
              <a:rPr kumimoji="1" lang="en-US" altLang="zh-CN" sz="2400" b="1" dirty="0" smtClean="0">
                <a:solidFill>
                  <a:srgbClr val="0000FF"/>
                </a:solidFill>
                <a:latin typeface="仿宋" pitchFamily="49" charset="-122"/>
                <a:ea typeface="仿宋" pitchFamily="49" charset="-122"/>
                <a:cs typeface="华文行楷" pitchFamily="2" charset="-122"/>
                <a:sym typeface="Symbol" pitchFamily="18" charset="2"/>
              </a:rPr>
              <a:t>=-   =</a:t>
            </a:r>
            <a:r>
              <a:rPr kumimoji="1" lang="en-US" altLang="zh-CN" sz="2400" b="1" dirty="0" err="1" smtClean="0">
                <a:solidFill>
                  <a:srgbClr val="0000FF"/>
                </a:solidFill>
                <a:latin typeface="仿宋" pitchFamily="49" charset="-122"/>
                <a:ea typeface="仿宋" pitchFamily="49" charset="-122"/>
                <a:cs typeface="华文行楷" pitchFamily="2" charset="-122"/>
                <a:sym typeface="Symbol" pitchFamily="18" charset="2"/>
              </a:rPr>
              <a:t>Q</a:t>
            </a:r>
            <a:r>
              <a:rPr kumimoji="1" lang="en-US" altLang="zh-CN" sz="2400" b="1" baseline="-25000" dirty="0" err="1" smtClean="0">
                <a:solidFill>
                  <a:srgbClr val="0000FF"/>
                </a:solidFill>
                <a:latin typeface="仿宋" pitchFamily="49" charset="-122"/>
                <a:ea typeface="仿宋" pitchFamily="49" charset="-122"/>
                <a:cs typeface="华文行楷" pitchFamily="2" charset="-122"/>
                <a:sym typeface="Symbol" pitchFamily="18" charset="2"/>
              </a:rPr>
              <a:t>r</a:t>
            </a:r>
            <a:r>
              <a:rPr kumimoji="1" lang="en-US" altLang="zh-CN" sz="2400" b="1" dirty="0">
                <a:solidFill>
                  <a:srgbClr val="0000FF"/>
                </a:solidFill>
                <a:latin typeface="仿宋" pitchFamily="49" charset="-122"/>
                <a:ea typeface="仿宋" pitchFamily="49" charset="-122"/>
                <a:cs typeface="华文行楷" pitchFamily="2" charset="-122"/>
                <a:sym typeface="Symbol" pitchFamily="18" charset="2"/>
              </a:rPr>
              <a:t> </a:t>
            </a:r>
            <a:r>
              <a:rPr kumimoji="1" lang="en-US" altLang="zh-CN" sz="2400" b="1" dirty="0" smtClean="0">
                <a:solidFill>
                  <a:srgbClr val="0000FF"/>
                </a:solidFill>
                <a:latin typeface="仿宋" pitchFamily="49" charset="-122"/>
                <a:ea typeface="仿宋" pitchFamily="49" charset="-122"/>
                <a:cs typeface="华文行楷" pitchFamily="2" charset="-122"/>
                <a:sym typeface="Symbol" pitchFamily="18" charset="2"/>
              </a:rPr>
              <a:t>   </a:t>
            </a:r>
            <a:r>
              <a:rPr kumimoji="1" lang="zh-CN" altLang="en-US" sz="2400" dirty="0" smtClean="0">
                <a:solidFill>
                  <a:srgbClr val="0000FF"/>
                </a:solidFill>
                <a:latin typeface="宋体" charset="-122"/>
                <a:sym typeface="Symbol" pitchFamily="18" charset="2"/>
              </a:rPr>
              <a:t></a:t>
            </a:r>
            <a:r>
              <a:rPr kumimoji="1" lang="en-US" altLang="zh-CN" sz="2400" dirty="0" smtClean="0">
                <a:solidFill>
                  <a:srgbClr val="0000FF"/>
                </a:solidFill>
                <a:latin typeface="宋体" charset="-122"/>
                <a:sym typeface="Symbol" pitchFamily="18" charset="2"/>
              </a:rPr>
              <a:t>S=</a:t>
            </a:r>
            <a:r>
              <a:rPr lang="en-US" altLang="zh-CN" sz="2400" b="1" dirty="0" smtClean="0">
                <a:solidFill>
                  <a:srgbClr val="0000FF"/>
                </a:solidFill>
                <a:latin typeface="宋体" charset="-122"/>
              </a:rPr>
              <a:t>Q</a:t>
            </a:r>
            <a:r>
              <a:rPr lang="en-US" altLang="zh-CN" sz="2400" b="1" baseline="-25000" dirty="0" smtClean="0">
                <a:solidFill>
                  <a:srgbClr val="0000FF"/>
                </a:solidFill>
                <a:latin typeface="宋体" charset="-122"/>
              </a:rPr>
              <a:t>2</a:t>
            </a:r>
            <a:r>
              <a:rPr lang="en-US" altLang="zh-CN" sz="2400" b="1" dirty="0" smtClean="0">
                <a:solidFill>
                  <a:srgbClr val="0000FF"/>
                </a:solidFill>
                <a:latin typeface="宋体" charset="-122"/>
              </a:rPr>
              <a:t>/T</a:t>
            </a:r>
            <a:r>
              <a:rPr lang="en-US" altLang="zh-CN" sz="2400" b="1" baseline="-25000" dirty="0" smtClean="0">
                <a:solidFill>
                  <a:srgbClr val="0000FF"/>
                </a:solidFill>
                <a:latin typeface="宋体" charset="-122"/>
              </a:rPr>
              <a:t>2</a:t>
            </a:r>
            <a:r>
              <a:rPr lang="en-US" altLang="zh-CN" sz="2400" b="1" dirty="0" smtClean="0">
                <a:solidFill>
                  <a:srgbClr val="0000FF"/>
                </a:solidFill>
                <a:latin typeface="宋体" charset="-122"/>
              </a:rPr>
              <a:t>+Q</a:t>
            </a:r>
            <a:r>
              <a:rPr lang="en-US" altLang="zh-CN" sz="2400" b="1" baseline="-25000" dirty="0" smtClean="0">
                <a:solidFill>
                  <a:srgbClr val="0000FF"/>
                </a:solidFill>
                <a:latin typeface="宋体" charset="-122"/>
              </a:rPr>
              <a:t>1</a:t>
            </a:r>
            <a:r>
              <a:rPr lang="en-US" altLang="zh-CN" sz="2400" b="1" dirty="0" smtClean="0">
                <a:solidFill>
                  <a:srgbClr val="0000FF"/>
                </a:solidFill>
                <a:latin typeface="宋体" charset="-122"/>
              </a:rPr>
              <a:t>/T</a:t>
            </a:r>
            <a:r>
              <a:rPr lang="en-US" altLang="zh-CN" sz="2400" b="1" baseline="-25000" dirty="0" smtClean="0">
                <a:solidFill>
                  <a:srgbClr val="0000FF"/>
                </a:solidFill>
                <a:latin typeface="宋体" charset="-122"/>
              </a:rPr>
              <a:t>1</a:t>
            </a:r>
            <a:r>
              <a:rPr kumimoji="1" lang="en-US" altLang="zh-CN" sz="2400" b="1" dirty="0" smtClean="0">
                <a:solidFill>
                  <a:srgbClr val="0000FF"/>
                </a:solidFill>
                <a:latin typeface="仿宋" pitchFamily="49" charset="-122"/>
                <a:ea typeface="仿宋" pitchFamily="49" charset="-122"/>
                <a:cs typeface="华文行楷" pitchFamily="2" charset="-122"/>
              </a:rPr>
              <a:t>=</a:t>
            </a:r>
            <a:r>
              <a:rPr lang="en-US" altLang="zh-CN" sz="2400" b="1" dirty="0" err="1" smtClean="0">
                <a:solidFill>
                  <a:srgbClr val="0000FF"/>
                </a:solidFill>
                <a:latin typeface="宋体" charset="-122"/>
              </a:rPr>
              <a:t>Q</a:t>
            </a:r>
            <a:r>
              <a:rPr lang="en-US" altLang="zh-CN" sz="2400" b="1" baseline="-25000" dirty="0" err="1" smtClean="0">
                <a:solidFill>
                  <a:srgbClr val="0000FF"/>
                </a:solidFill>
                <a:latin typeface="宋体" charset="-122"/>
              </a:rPr>
              <a:t>r</a:t>
            </a:r>
            <a:r>
              <a:rPr lang="en-US" altLang="zh-CN" sz="2400" b="1" dirty="0" smtClean="0">
                <a:solidFill>
                  <a:srgbClr val="0000FF"/>
                </a:solidFill>
                <a:latin typeface="宋体" charset="-122"/>
              </a:rPr>
              <a:t>/T</a:t>
            </a:r>
            <a:r>
              <a:rPr lang="en-US" altLang="zh-CN" sz="2400" b="1" baseline="-25000" dirty="0" smtClean="0">
                <a:solidFill>
                  <a:srgbClr val="0000FF"/>
                </a:solidFill>
                <a:latin typeface="宋体" charset="-122"/>
              </a:rPr>
              <a:t>2</a:t>
            </a:r>
            <a:r>
              <a:rPr lang="en-US" altLang="zh-CN" sz="2400" b="1" dirty="0" smtClean="0">
                <a:solidFill>
                  <a:srgbClr val="0000FF"/>
                </a:solidFill>
                <a:latin typeface="宋体" charset="-122"/>
              </a:rPr>
              <a:t>-Q</a:t>
            </a:r>
            <a:r>
              <a:rPr lang="en-US" altLang="zh-CN" sz="2400" b="1" baseline="-25000" dirty="0">
                <a:solidFill>
                  <a:srgbClr val="0000FF"/>
                </a:solidFill>
                <a:latin typeface="宋体" charset="-122"/>
              </a:rPr>
              <a:t>r</a:t>
            </a:r>
            <a:r>
              <a:rPr lang="en-US" altLang="zh-CN" sz="2400" b="1" dirty="0" smtClean="0">
                <a:solidFill>
                  <a:srgbClr val="0000FF"/>
                </a:solidFill>
                <a:latin typeface="宋体" charset="-122"/>
              </a:rPr>
              <a:t>/T</a:t>
            </a:r>
            <a:r>
              <a:rPr lang="en-US" altLang="zh-CN" sz="2400" b="1" baseline="-25000" dirty="0" smtClean="0">
                <a:solidFill>
                  <a:srgbClr val="0000FF"/>
                </a:solidFill>
                <a:latin typeface="宋体" charset="-122"/>
              </a:rPr>
              <a:t>1</a:t>
            </a:r>
            <a:endParaRPr kumimoji="1" lang="en-US" altLang="zh-CN" sz="2400" b="1" dirty="0">
              <a:solidFill>
                <a:srgbClr val="0000FF"/>
              </a:solidFill>
              <a:latin typeface="仿宋" pitchFamily="49" charset="-122"/>
              <a:ea typeface="仿宋" pitchFamily="49" charset="-122"/>
              <a:cs typeface="华文行楷" pitchFamily="2" charset="-122"/>
              <a:sym typeface="Symbol" pitchFamily="18" charset="2"/>
            </a:endParaRPr>
          </a:p>
          <a:p>
            <a:endParaRPr kumimoji="1" lang="en-US" altLang="zh-CN" b="1" dirty="0">
              <a:solidFill>
                <a:srgbClr val="0000FF"/>
              </a:solidFill>
              <a:latin typeface="仿宋" pitchFamily="49" charset="-122"/>
              <a:ea typeface="仿宋" pitchFamily="49" charset="-122"/>
              <a:cs typeface="华文行楷" pitchFamily="2" charset="-122"/>
              <a:sym typeface="Symbol" pitchFamily="18" charset="2"/>
            </a:endParaRPr>
          </a:p>
          <a:p>
            <a:r>
              <a:rPr kumimoji="1" lang="en-US" altLang="zh-CN" sz="2400" b="1" dirty="0">
                <a:solidFill>
                  <a:srgbClr val="0000FF"/>
                </a:solidFill>
                <a:latin typeface="仿宋" pitchFamily="49" charset="-122"/>
                <a:ea typeface="仿宋" pitchFamily="49" charset="-122"/>
                <a:cs typeface="华文行楷" pitchFamily="2" charset="-122"/>
                <a:sym typeface="Symbol" pitchFamily="18" charset="2"/>
              </a:rPr>
              <a:t>2</a:t>
            </a:r>
            <a:r>
              <a:rPr kumimoji="1" lang="zh-CN" altLang="en-US" sz="2400" b="1" dirty="0">
                <a:solidFill>
                  <a:srgbClr val="0000FF"/>
                </a:solidFill>
                <a:latin typeface="仿宋" pitchFamily="49" charset="-122"/>
                <a:ea typeface="仿宋" pitchFamily="49" charset="-122"/>
                <a:cs typeface="华文行楷" pitchFamily="2" charset="-122"/>
                <a:sym typeface="Symbol" pitchFamily="18" charset="2"/>
              </a:rPr>
              <a:t>、</a:t>
            </a:r>
            <a:r>
              <a:rPr kumimoji="1" lang="zh-CN" altLang="en-US" sz="2400" b="1" dirty="0">
                <a:solidFill>
                  <a:srgbClr val="C00000"/>
                </a:solidFill>
                <a:latin typeface="仿宋" pitchFamily="49" charset="-122"/>
                <a:ea typeface="仿宋" pitchFamily="49" charset="-122"/>
                <a:cs typeface="华文行楷" pitchFamily="2" charset="-122"/>
                <a:sym typeface="Symbol" pitchFamily="18" charset="2"/>
              </a:rPr>
              <a:t>没有相变化，化学变化的两个变温物体之间的</a:t>
            </a:r>
            <a:r>
              <a:rPr kumimoji="1" lang="zh-CN" altLang="en-US" sz="2400" b="1" dirty="0" smtClean="0">
                <a:solidFill>
                  <a:srgbClr val="C00000"/>
                </a:solidFill>
                <a:latin typeface="仿宋" pitchFamily="49" charset="-122"/>
                <a:ea typeface="仿宋" pitchFamily="49" charset="-122"/>
                <a:cs typeface="华文行楷" pitchFamily="2" charset="-122"/>
                <a:sym typeface="Symbol" pitchFamily="18" charset="2"/>
              </a:rPr>
              <a:t>热传导</a:t>
            </a:r>
            <a:endParaRPr kumimoji="1" lang="en-US" altLang="zh-CN" sz="2400" b="1" dirty="0" smtClean="0">
              <a:solidFill>
                <a:srgbClr val="C00000"/>
              </a:solidFill>
              <a:latin typeface="仿宋" pitchFamily="49" charset="-122"/>
              <a:ea typeface="仿宋" pitchFamily="49" charset="-122"/>
              <a:cs typeface="华文行楷" pitchFamily="2" charset="-122"/>
              <a:sym typeface="Symbol" pitchFamily="18" charset="2"/>
            </a:endParaRPr>
          </a:p>
          <a:p>
            <a:r>
              <a:rPr kumimoji="1" lang="zh-CN" altLang="en-US" sz="2400" b="1" dirty="0">
                <a:solidFill>
                  <a:srgbClr val="0000FF"/>
                </a:solidFill>
                <a:latin typeface="仿宋" pitchFamily="49" charset="-122"/>
                <a:ea typeface="仿宋" pitchFamily="49" charset="-122"/>
                <a:cs typeface="华文行楷" pitchFamily="2" charset="-122"/>
                <a:sym typeface="Symbol" pitchFamily="18" charset="2"/>
              </a:rPr>
              <a:t>在恒容绝热箱中有一个固定的传热隔板，两边分别置有温度不同的物质时的过程为变温传热过程</a:t>
            </a:r>
            <a:endParaRPr kumimoji="1" lang="zh-CN" altLang="en-US" sz="2400" b="1" dirty="0">
              <a:solidFill>
                <a:srgbClr val="0000FF"/>
              </a:solidFill>
              <a:latin typeface="仿宋" pitchFamily="49" charset="-122"/>
              <a:ea typeface="仿宋" pitchFamily="49" charset="-122"/>
              <a:cs typeface="华文行楷" pitchFamily="2" charset="-122"/>
            </a:endParaRPr>
          </a:p>
        </p:txBody>
      </p:sp>
      <p:sp>
        <p:nvSpPr>
          <p:cNvPr id="2" name="矩形 1"/>
          <p:cNvSpPr/>
          <p:nvPr/>
        </p:nvSpPr>
        <p:spPr>
          <a:xfrm>
            <a:off x="921703" y="1734557"/>
            <a:ext cx="648072" cy="461665"/>
          </a:xfrm>
          <a:prstGeom prst="rect">
            <a:avLst/>
          </a:prstGeom>
        </p:spPr>
        <p:txBody>
          <a:bodyPr wrap="square">
            <a:spAutoFit/>
          </a:bodyPr>
          <a:lstStyle/>
          <a:p>
            <a:r>
              <a:rPr kumimoji="1" lang="en-US" altLang="zh-CN" sz="2400" b="1" dirty="0" smtClean="0">
                <a:solidFill>
                  <a:srgbClr val="0000FF"/>
                </a:solidFill>
                <a:latin typeface="仿宋" pitchFamily="49" charset="-122"/>
                <a:ea typeface="仿宋" pitchFamily="49" charset="-122"/>
                <a:cs typeface="华文行楷" pitchFamily="2" charset="-122"/>
                <a:sym typeface="Symbol" pitchFamily="18" charset="2"/>
              </a:rPr>
              <a:t>Q</a:t>
            </a:r>
            <a:r>
              <a:rPr kumimoji="1" lang="en-US" altLang="zh-CN" sz="2400" b="1" baseline="-25000" dirty="0" smtClean="0">
                <a:solidFill>
                  <a:srgbClr val="0000FF"/>
                </a:solidFill>
                <a:latin typeface="仿宋" pitchFamily="49" charset="-122"/>
                <a:ea typeface="仿宋" pitchFamily="49" charset="-122"/>
                <a:cs typeface="华文行楷" pitchFamily="2" charset="-122"/>
                <a:sym typeface="Symbol" pitchFamily="18" charset="2"/>
              </a:rPr>
              <a:t>1</a:t>
            </a:r>
            <a:endParaRPr lang="zh-CN" altLang="en-US" sz="2400" dirty="0"/>
          </a:p>
        </p:txBody>
      </p:sp>
      <p:sp>
        <p:nvSpPr>
          <p:cNvPr id="5" name="Rectangle 14"/>
          <p:cNvSpPr>
            <a:spLocks noChangeArrowheads="1"/>
          </p:cNvSpPr>
          <p:nvPr/>
        </p:nvSpPr>
        <p:spPr bwMode="auto">
          <a:xfrm>
            <a:off x="511448" y="3645024"/>
            <a:ext cx="2692400" cy="1219200"/>
          </a:xfrm>
          <a:prstGeom prst="rect">
            <a:avLst/>
          </a:prstGeom>
          <a:noFill/>
          <a:ln w="9525">
            <a:solidFill>
              <a:srgbClr val="0000FF"/>
            </a:solidFill>
            <a:miter lim="800000"/>
          </a:ln>
        </p:spPr>
        <p:txBody>
          <a:bodyPr wrap="none" anchor="ctr"/>
          <a:lstStyle/>
          <a:p>
            <a:endParaRPr kumimoji="1" lang="zh-CN" altLang="en-US" sz="2800" b="1">
              <a:solidFill>
                <a:srgbClr val="0000FF"/>
              </a:solidFill>
              <a:latin typeface="华文行楷" pitchFamily="2" charset="-122"/>
              <a:ea typeface="华文行楷" pitchFamily="2" charset="-122"/>
              <a:cs typeface="华文行楷" pitchFamily="2" charset="-122"/>
              <a:sym typeface="Symbol" pitchFamily="18" charset="2"/>
            </a:endParaRPr>
          </a:p>
        </p:txBody>
      </p:sp>
      <p:sp>
        <p:nvSpPr>
          <p:cNvPr id="7" name="Line 16"/>
          <p:cNvSpPr>
            <a:spLocks noChangeShapeType="1"/>
          </p:cNvSpPr>
          <p:nvPr/>
        </p:nvSpPr>
        <p:spPr bwMode="auto">
          <a:xfrm flipV="1">
            <a:off x="3203848" y="4185068"/>
            <a:ext cx="2808312" cy="34925"/>
          </a:xfrm>
          <a:prstGeom prst="line">
            <a:avLst/>
          </a:prstGeom>
          <a:noFill/>
          <a:ln w="57150">
            <a:solidFill>
              <a:srgbClr val="0000FF"/>
            </a:solidFill>
            <a:round/>
            <a:tailEnd type="triangle" w="med" len="med"/>
          </a:ln>
        </p:spPr>
        <p:txBody>
          <a:bodyPr wrap="none" anchor="ctr"/>
          <a:lstStyle/>
          <a:p>
            <a:endParaRPr lang="zh-CN" altLang="en-US"/>
          </a:p>
        </p:txBody>
      </p:sp>
      <p:sp>
        <p:nvSpPr>
          <p:cNvPr id="3" name="矩形 2"/>
          <p:cNvSpPr/>
          <p:nvPr/>
        </p:nvSpPr>
        <p:spPr>
          <a:xfrm>
            <a:off x="7740352" y="3850661"/>
            <a:ext cx="460382" cy="369332"/>
          </a:xfrm>
          <a:prstGeom prst="rect">
            <a:avLst/>
          </a:prstGeom>
        </p:spPr>
        <p:txBody>
          <a:bodyPr wrap="none">
            <a:spAutoFit/>
          </a:bodyPr>
          <a:lstStyle/>
          <a:p>
            <a:r>
              <a:rPr lang="en-US" altLang="zh-CN" dirty="0" smtClean="0">
                <a:solidFill>
                  <a:srgbClr val="0000FF"/>
                </a:solidFill>
                <a:latin typeface="Times New Roman" pitchFamily="18" charset="0"/>
                <a:ea typeface="华文宋体"/>
              </a:rPr>
              <a:t> </a:t>
            </a:r>
            <a:r>
              <a:rPr lang="en-US" altLang="zh-CN" i="1" dirty="0" err="1">
                <a:solidFill>
                  <a:srgbClr val="0000FF"/>
                </a:solidFill>
                <a:latin typeface="Times New Roman" pitchFamily="18" charset="0"/>
                <a:ea typeface="华文宋体"/>
              </a:rPr>
              <a:t>n</a:t>
            </a:r>
            <a:r>
              <a:rPr lang="en-US" altLang="zh-CN" baseline="-25000" dirty="0" err="1">
                <a:solidFill>
                  <a:srgbClr val="0000FF"/>
                </a:solidFill>
                <a:latin typeface="Times New Roman" pitchFamily="18" charset="0"/>
                <a:ea typeface="华文宋体"/>
              </a:rPr>
              <a:t>B</a:t>
            </a:r>
            <a:endParaRPr lang="zh-CN" altLang="en-US" dirty="0"/>
          </a:p>
        </p:txBody>
      </p:sp>
      <p:sp>
        <p:nvSpPr>
          <p:cNvPr id="8" name="Line 17"/>
          <p:cNvSpPr>
            <a:spLocks noChangeShapeType="1"/>
          </p:cNvSpPr>
          <p:nvPr/>
        </p:nvSpPr>
        <p:spPr bwMode="auto">
          <a:xfrm>
            <a:off x="1848119" y="3645024"/>
            <a:ext cx="0" cy="1219200"/>
          </a:xfrm>
          <a:prstGeom prst="line">
            <a:avLst/>
          </a:prstGeom>
          <a:noFill/>
          <a:ln w="9525">
            <a:solidFill>
              <a:srgbClr val="0000FF"/>
            </a:solidFill>
            <a:round/>
          </a:ln>
        </p:spPr>
        <p:txBody>
          <a:bodyPr wrap="none" anchor="ctr"/>
          <a:lstStyle/>
          <a:p>
            <a:endParaRPr lang="zh-CN" altLang="en-US"/>
          </a:p>
        </p:txBody>
      </p:sp>
      <p:sp>
        <p:nvSpPr>
          <p:cNvPr id="9" name="矩形 8"/>
          <p:cNvSpPr/>
          <p:nvPr/>
        </p:nvSpPr>
        <p:spPr>
          <a:xfrm>
            <a:off x="6444208" y="3813375"/>
            <a:ext cx="468398" cy="369332"/>
          </a:xfrm>
          <a:prstGeom prst="rect">
            <a:avLst/>
          </a:prstGeom>
        </p:spPr>
        <p:txBody>
          <a:bodyPr wrap="none">
            <a:spAutoFit/>
          </a:bodyPr>
          <a:lstStyle/>
          <a:p>
            <a:r>
              <a:rPr lang="en-US" altLang="zh-CN" dirty="0" smtClean="0">
                <a:solidFill>
                  <a:srgbClr val="0000FF"/>
                </a:solidFill>
                <a:latin typeface="Times New Roman" pitchFamily="18" charset="0"/>
                <a:ea typeface="华文宋体"/>
              </a:rPr>
              <a:t> </a:t>
            </a:r>
            <a:r>
              <a:rPr lang="en-US" altLang="zh-CN" i="1" dirty="0" err="1" smtClean="0">
                <a:solidFill>
                  <a:srgbClr val="0000FF"/>
                </a:solidFill>
                <a:latin typeface="Times New Roman" pitchFamily="18" charset="0"/>
                <a:ea typeface="华文宋体"/>
              </a:rPr>
              <a:t>n</a:t>
            </a:r>
            <a:r>
              <a:rPr lang="en-US" altLang="zh-CN" baseline="-25000" dirty="0" err="1" smtClean="0">
                <a:solidFill>
                  <a:srgbClr val="0000FF"/>
                </a:solidFill>
                <a:latin typeface="Times New Roman" pitchFamily="18" charset="0"/>
                <a:ea typeface="华文宋体"/>
              </a:rPr>
              <a:t>A</a:t>
            </a:r>
            <a:endParaRPr lang="zh-CN" altLang="en-US" dirty="0"/>
          </a:p>
        </p:txBody>
      </p:sp>
      <p:sp>
        <p:nvSpPr>
          <p:cNvPr id="10" name="矩形 9"/>
          <p:cNvSpPr/>
          <p:nvPr/>
        </p:nvSpPr>
        <p:spPr>
          <a:xfrm>
            <a:off x="6444208" y="4354850"/>
            <a:ext cx="370614" cy="369332"/>
          </a:xfrm>
          <a:prstGeom prst="rect">
            <a:avLst/>
          </a:prstGeom>
        </p:spPr>
        <p:txBody>
          <a:bodyPr wrap="none">
            <a:spAutoFit/>
          </a:bodyPr>
          <a:lstStyle/>
          <a:p>
            <a:r>
              <a:rPr lang="en-US" altLang="zh-CN" dirty="0" smtClean="0">
                <a:solidFill>
                  <a:srgbClr val="0000FF"/>
                </a:solidFill>
                <a:latin typeface="Times New Roman" pitchFamily="18" charset="0"/>
                <a:ea typeface="华文宋体"/>
              </a:rPr>
              <a:t> </a:t>
            </a:r>
            <a:r>
              <a:rPr lang="en-US" altLang="zh-CN" i="1" dirty="0" smtClean="0">
                <a:solidFill>
                  <a:srgbClr val="0000FF"/>
                </a:solidFill>
                <a:latin typeface="Times New Roman" pitchFamily="18" charset="0"/>
                <a:ea typeface="华文宋体"/>
              </a:rPr>
              <a:t>T</a:t>
            </a:r>
            <a:endParaRPr lang="zh-CN" altLang="en-US" dirty="0"/>
          </a:p>
        </p:txBody>
      </p:sp>
      <p:sp>
        <p:nvSpPr>
          <p:cNvPr id="11" name="矩形 10"/>
          <p:cNvSpPr/>
          <p:nvPr/>
        </p:nvSpPr>
        <p:spPr>
          <a:xfrm>
            <a:off x="2411760" y="4421511"/>
            <a:ext cx="447558" cy="369332"/>
          </a:xfrm>
          <a:prstGeom prst="rect">
            <a:avLst/>
          </a:prstGeom>
        </p:spPr>
        <p:txBody>
          <a:bodyPr wrap="none">
            <a:spAutoFit/>
          </a:bodyPr>
          <a:lstStyle/>
          <a:p>
            <a:r>
              <a:rPr lang="en-US" altLang="zh-CN" dirty="0" smtClean="0">
                <a:solidFill>
                  <a:srgbClr val="0000FF"/>
                </a:solidFill>
                <a:latin typeface="Times New Roman" pitchFamily="18" charset="0"/>
                <a:ea typeface="华文宋体"/>
              </a:rPr>
              <a:t> </a:t>
            </a:r>
            <a:r>
              <a:rPr lang="en-US" altLang="zh-CN" i="1" dirty="0" smtClean="0">
                <a:solidFill>
                  <a:srgbClr val="0000FF"/>
                </a:solidFill>
                <a:latin typeface="Times New Roman" pitchFamily="18" charset="0"/>
                <a:ea typeface="华文宋体"/>
              </a:rPr>
              <a:t>T</a:t>
            </a:r>
            <a:r>
              <a:rPr lang="en-US" altLang="zh-CN" baseline="-25000" dirty="0">
                <a:solidFill>
                  <a:srgbClr val="0000FF"/>
                </a:solidFill>
                <a:latin typeface="Times New Roman" pitchFamily="18" charset="0"/>
                <a:ea typeface="华文宋体"/>
              </a:rPr>
              <a:t>2</a:t>
            </a:r>
            <a:endParaRPr lang="zh-CN" altLang="en-US" dirty="0"/>
          </a:p>
        </p:txBody>
      </p:sp>
      <p:sp>
        <p:nvSpPr>
          <p:cNvPr id="13" name="矩形 12"/>
          <p:cNvSpPr/>
          <p:nvPr/>
        </p:nvSpPr>
        <p:spPr>
          <a:xfrm>
            <a:off x="4283968" y="3648533"/>
            <a:ext cx="1165704" cy="369332"/>
          </a:xfrm>
          <a:prstGeom prst="rect">
            <a:avLst/>
          </a:prstGeom>
        </p:spPr>
        <p:txBody>
          <a:bodyPr wrap="none">
            <a:spAutoFit/>
          </a:bodyPr>
          <a:lstStyle/>
          <a:p>
            <a:r>
              <a:rPr lang="en-US" altLang="zh-CN" dirty="0" smtClean="0">
                <a:solidFill>
                  <a:srgbClr val="0000FF"/>
                </a:solidFill>
                <a:latin typeface="Times New Roman" pitchFamily="18" charset="0"/>
                <a:ea typeface="华文宋体"/>
              </a:rPr>
              <a:t> </a:t>
            </a:r>
            <a:r>
              <a:rPr lang="zh-CN" altLang="en-US" i="1" dirty="0" smtClean="0">
                <a:solidFill>
                  <a:srgbClr val="0000FF"/>
                </a:solidFill>
                <a:latin typeface="Times New Roman" pitchFamily="18" charset="0"/>
                <a:ea typeface="华文宋体"/>
              </a:rPr>
              <a:t>绝热恒容</a:t>
            </a:r>
            <a:endParaRPr lang="zh-CN" altLang="en-US" dirty="0"/>
          </a:p>
        </p:txBody>
      </p:sp>
      <p:sp>
        <p:nvSpPr>
          <p:cNvPr id="14" name="Rectangle 14"/>
          <p:cNvSpPr>
            <a:spLocks noChangeArrowheads="1"/>
          </p:cNvSpPr>
          <p:nvPr/>
        </p:nvSpPr>
        <p:spPr bwMode="auto">
          <a:xfrm>
            <a:off x="6012160" y="3645024"/>
            <a:ext cx="2692400" cy="1219200"/>
          </a:xfrm>
          <a:prstGeom prst="rect">
            <a:avLst/>
          </a:prstGeom>
          <a:noFill/>
          <a:ln w="9525">
            <a:solidFill>
              <a:srgbClr val="0000FF"/>
            </a:solidFill>
            <a:miter lim="800000"/>
          </a:ln>
        </p:spPr>
        <p:txBody>
          <a:bodyPr wrap="none" anchor="ctr"/>
          <a:lstStyle/>
          <a:p>
            <a:endParaRPr kumimoji="1" lang="zh-CN" altLang="en-US" sz="2800" b="1">
              <a:solidFill>
                <a:srgbClr val="0000FF"/>
              </a:solidFill>
              <a:latin typeface="华文行楷" pitchFamily="2" charset="-122"/>
              <a:ea typeface="华文行楷" pitchFamily="2" charset="-122"/>
              <a:cs typeface="华文行楷" pitchFamily="2" charset="-122"/>
              <a:sym typeface="Symbol" pitchFamily="18" charset="2"/>
            </a:endParaRPr>
          </a:p>
        </p:txBody>
      </p:sp>
      <p:sp>
        <p:nvSpPr>
          <p:cNvPr id="15" name="Line 17"/>
          <p:cNvSpPr>
            <a:spLocks noChangeShapeType="1"/>
          </p:cNvSpPr>
          <p:nvPr/>
        </p:nvSpPr>
        <p:spPr bwMode="auto">
          <a:xfrm>
            <a:off x="7358360" y="3648533"/>
            <a:ext cx="0" cy="1219200"/>
          </a:xfrm>
          <a:prstGeom prst="line">
            <a:avLst/>
          </a:prstGeom>
          <a:noFill/>
          <a:ln w="9525">
            <a:solidFill>
              <a:srgbClr val="0000FF"/>
            </a:solidFill>
            <a:round/>
          </a:ln>
        </p:spPr>
        <p:txBody>
          <a:bodyPr wrap="none" anchor="ctr"/>
          <a:lstStyle/>
          <a:p>
            <a:endParaRPr lang="zh-CN" altLang="en-US"/>
          </a:p>
        </p:txBody>
      </p:sp>
      <p:sp>
        <p:nvSpPr>
          <p:cNvPr id="16" name="矩形 15"/>
          <p:cNvSpPr/>
          <p:nvPr/>
        </p:nvSpPr>
        <p:spPr>
          <a:xfrm>
            <a:off x="7742065" y="4389245"/>
            <a:ext cx="370614" cy="369332"/>
          </a:xfrm>
          <a:prstGeom prst="rect">
            <a:avLst/>
          </a:prstGeom>
        </p:spPr>
        <p:txBody>
          <a:bodyPr wrap="none">
            <a:spAutoFit/>
          </a:bodyPr>
          <a:lstStyle/>
          <a:p>
            <a:r>
              <a:rPr lang="en-US" altLang="zh-CN" dirty="0" smtClean="0">
                <a:solidFill>
                  <a:srgbClr val="0000FF"/>
                </a:solidFill>
                <a:latin typeface="Times New Roman" pitchFamily="18" charset="0"/>
                <a:ea typeface="华文宋体"/>
              </a:rPr>
              <a:t> </a:t>
            </a:r>
            <a:r>
              <a:rPr lang="en-US" altLang="zh-CN" i="1" dirty="0" smtClean="0">
                <a:solidFill>
                  <a:srgbClr val="0000FF"/>
                </a:solidFill>
                <a:latin typeface="Times New Roman" pitchFamily="18" charset="0"/>
                <a:ea typeface="华文宋体"/>
              </a:rPr>
              <a:t>T</a:t>
            </a:r>
            <a:endParaRPr lang="zh-CN" altLang="en-US" dirty="0"/>
          </a:p>
        </p:txBody>
      </p:sp>
      <p:sp>
        <p:nvSpPr>
          <p:cNvPr id="17" name="矩形 16"/>
          <p:cNvSpPr/>
          <p:nvPr/>
        </p:nvSpPr>
        <p:spPr>
          <a:xfrm>
            <a:off x="920086" y="4389245"/>
            <a:ext cx="447558" cy="369332"/>
          </a:xfrm>
          <a:prstGeom prst="rect">
            <a:avLst/>
          </a:prstGeom>
        </p:spPr>
        <p:txBody>
          <a:bodyPr wrap="none">
            <a:spAutoFit/>
          </a:bodyPr>
          <a:lstStyle/>
          <a:p>
            <a:r>
              <a:rPr lang="en-US" altLang="zh-CN" dirty="0" smtClean="0">
                <a:solidFill>
                  <a:srgbClr val="0000FF"/>
                </a:solidFill>
                <a:latin typeface="Times New Roman" pitchFamily="18" charset="0"/>
                <a:ea typeface="华文宋体"/>
              </a:rPr>
              <a:t> </a:t>
            </a:r>
            <a:r>
              <a:rPr lang="en-US" altLang="zh-CN" i="1" dirty="0" smtClean="0">
                <a:solidFill>
                  <a:srgbClr val="0000FF"/>
                </a:solidFill>
                <a:latin typeface="Times New Roman" pitchFamily="18" charset="0"/>
                <a:ea typeface="华文宋体"/>
              </a:rPr>
              <a:t>T</a:t>
            </a:r>
            <a:r>
              <a:rPr lang="en-US" altLang="zh-CN" baseline="-25000" dirty="0" smtClean="0">
                <a:solidFill>
                  <a:srgbClr val="0000FF"/>
                </a:solidFill>
                <a:latin typeface="Times New Roman" pitchFamily="18" charset="0"/>
                <a:ea typeface="华文宋体"/>
              </a:rPr>
              <a:t>1</a:t>
            </a:r>
            <a:endParaRPr lang="zh-CN" altLang="en-US" dirty="0"/>
          </a:p>
        </p:txBody>
      </p:sp>
      <p:sp>
        <p:nvSpPr>
          <p:cNvPr id="18" name="矩形 17"/>
          <p:cNvSpPr/>
          <p:nvPr/>
        </p:nvSpPr>
        <p:spPr>
          <a:xfrm>
            <a:off x="909666" y="3815736"/>
            <a:ext cx="468398" cy="369332"/>
          </a:xfrm>
          <a:prstGeom prst="rect">
            <a:avLst/>
          </a:prstGeom>
        </p:spPr>
        <p:txBody>
          <a:bodyPr wrap="none">
            <a:spAutoFit/>
          </a:bodyPr>
          <a:lstStyle/>
          <a:p>
            <a:r>
              <a:rPr lang="en-US" altLang="zh-CN" dirty="0" smtClean="0">
                <a:solidFill>
                  <a:srgbClr val="0000FF"/>
                </a:solidFill>
                <a:latin typeface="Times New Roman" pitchFamily="18" charset="0"/>
                <a:ea typeface="华文宋体"/>
              </a:rPr>
              <a:t> </a:t>
            </a:r>
            <a:r>
              <a:rPr lang="en-US" altLang="zh-CN" i="1" dirty="0" err="1" smtClean="0">
                <a:solidFill>
                  <a:srgbClr val="0000FF"/>
                </a:solidFill>
                <a:latin typeface="Times New Roman" pitchFamily="18" charset="0"/>
                <a:ea typeface="华文宋体"/>
              </a:rPr>
              <a:t>n</a:t>
            </a:r>
            <a:r>
              <a:rPr lang="en-US" altLang="zh-CN" baseline="-25000" dirty="0" err="1" smtClean="0">
                <a:solidFill>
                  <a:srgbClr val="0000FF"/>
                </a:solidFill>
                <a:latin typeface="Times New Roman" pitchFamily="18" charset="0"/>
                <a:ea typeface="华文宋体"/>
              </a:rPr>
              <a:t>A</a:t>
            </a:r>
            <a:endParaRPr lang="zh-CN" altLang="en-US" dirty="0"/>
          </a:p>
        </p:txBody>
      </p:sp>
      <p:sp>
        <p:nvSpPr>
          <p:cNvPr id="19" name="矩形 18"/>
          <p:cNvSpPr/>
          <p:nvPr/>
        </p:nvSpPr>
        <p:spPr>
          <a:xfrm>
            <a:off x="2398936" y="3813375"/>
            <a:ext cx="460382" cy="369332"/>
          </a:xfrm>
          <a:prstGeom prst="rect">
            <a:avLst/>
          </a:prstGeom>
        </p:spPr>
        <p:txBody>
          <a:bodyPr wrap="none">
            <a:spAutoFit/>
          </a:bodyPr>
          <a:lstStyle/>
          <a:p>
            <a:r>
              <a:rPr lang="en-US" altLang="zh-CN" dirty="0" smtClean="0">
                <a:solidFill>
                  <a:srgbClr val="0000FF"/>
                </a:solidFill>
                <a:latin typeface="Times New Roman" pitchFamily="18" charset="0"/>
                <a:ea typeface="华文宋体"/>
              </a:rPr>
              <a:t> </a:t>
            </a:r>
            <a:r>
              <a:rPr lang="en-US" altLang="zh-CN" i="1" dirty="0" err="1">
                <a:solidFill>
                  <a:srgbClr val="0000FF"/>
                </a:solidFill>
                <a:latin typeface="Times New Roman" pitchFamily="18" charset="0"/>
                <a:ea typeface="华文宋体"/>
              </a:rPr>
              <a:t>n</a:t>
            </a:r>
            <a:r>
              <a:rPr lang="en-US" altLang="zh-CN" baseline="-25000" dirty="0" err="1">
                <a:solidFill>
                  <a:srgbClr val="0000FF"/>
                </a:solidFill>
                <a:latin typeface="Times New Roman" pitchFamily="18" charset="0"/>
                <a:ea typeface="华文宋体"/>
              </a:rPr>
              <a:t>B</a:t>
            </a:r>
            <a:endParaRPr lang="zh-CN" altLang="en-US" dirty="0"/>
          </a:p>
        </p:txBody>
      </p:sp>
      <p:sp>
        <p:nvSpPr>
          <p:cNvPr id="20" name="Text Box 13"/>
          <p:cNvSpPr txBox="1">
            <a:spLocks noChangeArrowheads="1"/>
          </p:cNvSpPr>
          <p:nvPr/>
        </p:nvSpPr>
        <p:spPr bwMode="auto">
          <a:xfrm>
            <a:off x="615201" y="5032974"/>
            <a:ext cx="804686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eaLnBrk="1" hangingPunct="1">
              <a:spcBef>
                <a:spcPct val="50000"/>
              </a:spcBef>
            </a:pPr>
            <a:r>
              <a:rPr lang="en-US" altLang="zh-CN" sz="2400" i="1" dirty="0" smtClean="0">
                <a:solidFill>
                  <a:srgbClr val="0000FF"/>
                </a:solidFill>
                <a:sym typeface="Symbol" pitchFamily="18" charset="2"/>
              </a:rPr>
              <a:t>W</a:t>
            </a:r>
            <a:r>
              <a:rPr lang="en-US" altLang="zh-CN" sz="2400" dirty="0" smtClean="0">
                <a:solidFill>
                  <a:srgbClr val="0000FF"/>
                </a:solidFill>
                <a:sym typeface="Symbol" pitchFamily="18" charset="2"/>
              </a:rPr>
              <a:t>=0</a:t>
            </a:r>
            <a:r>
              <a:rPr lang="zh-CN" altLang="en-US" sz="2400" dirty="0" smtClean="0">
                <a:solidFill>
                  <a:srgbClr val="0000FF"/>
                </a:solidFill>
                <a:sym typeface="Symbol" pitchFamily="18" charset="2"/>
              </a:rPr>
              <a:t>，</a:t>
            </a:r>
            <a:r>
              <a:rPr lang="en-US" altLang="zh-CN" sz="2400" i="1" dirty="0" smtClean="0">
                <a:solidFill>
                  <a:srgbClr val="0000FF"/>
                </a:solidFill>
                <a:sym typeface="Symbol" pitchFamily="18" charset="2"/>
              </a:rPr>
              <a:t>Q</a:t>
            </a:r>
            <a:r>
              <a:rPr lang="en-US" altLang="zh-CN" sz="2400" dirty="0" smtClean="0">
                <a:solidFill>
                  <a:srgbClr val="0000FF"/>
                </a:solidFill>
                <a:sym typeface="Symbol" pitchFamily="18" charset="2"/>
              </a:rPr>
              <a:t>=0  ∆U=0  </a:t>
            </a:r>
            <a:r>
              <a:rPr lang="zh-CN" altLang="en-US" sz="2400" dirty="0" smtClean="0">
                <a:solidFill>
                  <a:srgbClr val="0000FF"/>
                </a:solidFill>
                <a:sym typeface="Symbol" pitchFamily="18" charset="2"/>
              </a:rPr>
              <a:t>可以求出终态温度</a:t>
            </a:r>
            <a:endParaRPr lang="en-US" altLang="zh-CN" sz="2400" dirty="0" smtClean="0">
              <a:solidFill>
                <a:srgbClr val="0000FF"/>
              </a:solidFill>
              <a:sym typeface="Symbol" pitchFamily="18" charset="2"/>
            </a:endParaRPr>
          </a:p>
          <a:p>
            <a:pPr eaLnBrk="1" hangingPunct="1">
              <a:spcBef>
                <a:spcPct val="50000"/>
              </a:spcBef>
            </a:pPr>
            <a:r>
              <a:rPr lang="en-US" altLang="zh-CN" sz="2400" dirty="0" smtClean="0">
                <a:solidFill>
                  <a:srgbClr val="0000FF"/>
                </a:solidFill>
                <a:sym typeface="Symbol" pitchFamily="18" charset="2"/>
              </a:rPr>
              <a:t>T=</a:t>
            </a:r>
            <a:r>
              <a:rPr lang="zh-CN" altLang="en-US" sz="2400" dirty="0" smtClean="0">
                <a:solidFill>
                  <a:srgbClr val="0000FF"/>
                </a:solidFill>
                <a:sym typeface="Symbol" pitchFamily="18" charset="2"/>
              </a:rPr>
              <a:t>（</a:t>
            </a:r>
            <a:r>
              <a:rPr lang="en-US" altLang="zh-CN" sz="2400" dirty="0" smtClean="0">
                <a:solidFill>
                  <a:srgbClr val="0000FF"/>
                </a:solidFill>
                <a:sym typeface="Symbol" pitchFamily="18" charset="2"/>
              </a:rPr>
              <a:t>C</a:t>
            </a:r>
            <a:r>
              <a:rPr lang="en-US" altLang="zh-CN" sz="2400" baseline="-25000" dirty="0" smtClean="0">
                <a:solidFill>
                  <a:srgbClr val="0000FF"/>
                </a:solidFill>
                <a:latin typeface="宋体" charset="-122"/>
                <a:sym typeface="Symbol" pitchFamily="18" charset="2"/>
              </a:rPr>
              <a:t>1</a:t>
            </a:r>
            <a:r>
              <a:rPr lang="en-US" altLang="zh-CN" sz="2400" dirty="0" smtClean="0">
                <a:solidFill>
                  <a:srgbClr val="0000FF"/>
                </a:solidFill>
                <a:sym typeface="Symbol" pitchFamily="18" charset="2"/>
              </a:rPr>
              <a:t>T</a:t>
            </a:r>
            <a:r>
              <a:rPr lang="en-US" altLang="zh-CN" sz="2400" baseline="-25000" dirty="0" smtClean="0">
                <a:solidFill>
                  <a:srgbClr val="0000FF"/>
                </a:solidFill>
                <a:latin typeface="宋体" charset="-122"/>
                <a:sym typeface="Symbol" pitchFamily="18" charset="2"/>
              </a:rPr>
              <a:t>1</a:t>
            </a:r>
            <a:r>
              <a:rPr lang="en-US" altLang="zh-CN" sz="2400" dirty="0" smtClean="0">
                <a:solidFill>
                  <a:srgbClr val="0000FF"/>
                </a:solidFill>
                <a:sym typeface="Symbol" pitchFamily="18" charset="2"/>
              </a:rPr>
              <a:t>+C</a:t>
            </a:r>
            <a:r>
              <a:rPr lang="en-US" altLang="zh-CN" sz="2400" baseline="-25000" dirty="0" smtClean="0">
                <a:solidFill>
                  <a:srgbClr val="0000FF"/>
                </a:solidFill>
                <a:latin typeface="宋体" charset="-122"/>
                <a:sym typeface="Symbol" pitchFamily="18" charset="2"/>
              </a:rPr>
              <a:t>2</a:t>
            </a:r>
            <a:r>
              <a:rPr lang="en-US" altLang="zh-CN" sz="2400" dirty="0" smtClean="0">
                <a:solidFill>
                  <a:srgbClr val="0000FF"/>
                </a:solidFill>
                <a:sym typeface="Symbol" pitchFamily="18" charset="2"/>
              </a:rPr>
              <a:t>T</a:t>
            </a:r>
            <a:r>
              <a:rPr lang="en-US" altLang="zh-CN" sz="2400" baseline="-25000" dirty="0" smtClean="0">
                <a:solidFill>
                  <a:srgbClr val="0000FF"/>
                </a:solidFill>
                <a:latin typeface="宋体" charset="-122"/>
                <a:sym typeface="Symbol" pitchFamily="18" charset="2"/>
              </a:rPr>
              <a:t>2</a:t>
            </a:r>
            <a:r>
              <a:rPr lang="zh-CN" altLang="en-US" sz="2400" dirty="0" smtClean="0">
                <a:solidFill>
                  <a:srgbClr val="0000FF"/>
                </a:solidFill>
                <a:sym typeface="Symbol" pitchFamily="18" charset="2"/>
              </a:rPr>
              <a:t>）</a:t>
            </a:r>
            <a:r>
              <a:rPr lang="en-US" altLang="zh-CN" sz="2400" dirty="0" smtClean="0">
                <a:solidFill>
                  <a:srgbClr val="0000FF"/>
                </a:solidFill>
                <a:sym typeface="Symbol" pitchFamily="18" charset="2"/>
              </a:rPr>
              <a:t>/C</a:t>
            </a:r>
            <a:r>
              <a:rPr lang="en-US" altLang="zh-CN" sz="2400" baseline="-25000" dirty="0" smtClean="0">
                <a:solidFill>
                  <a:srgbClr val="0000FF"/>
                </a:solidFill>
                <a:latin typeface="宋体" charset="-122"/>
                <a:sym typeface="Symbol" pitchFamily="18" charset="2"/>
              </a:rPr>
              <a:t>1</a:t>
            </a:r>
            <a:r>
              <a:rPr lang="en-US" altLang="zh-CN" sz="2400" dirty="0" smtClean="0">
                <a:solidFill>
                  <a:srgbClr val="0000FF"/>
                </a:solidFill>
                <a:sym typeface="Symbol" pitchFamily="18" charset="2"/>
              </a:rPr>
              <a:t>+C</a:t>
            </a:r>
            <a:r>
              <a:rPr lang="en-US" altLang="zh-CN" sz="2400" baseline="-25000" dirty="0" smtClean="0">
                <a:solidFill>
                  <a:srgbClr val="0000FF"/>
                </a:solidFill>
                <a:latin typeface="宋体" charset="-122"/>
                <a:sym typeface="Symbol" pitchFamily="18" charset="2"/>
              </a:rPr>
              <a:t>2   </a:t>
            </a:r>
            <a:r>
              <a:rPr lang="en-US" altLang="zh-CN" sz="2400" dirty="0" smtClean="0">
                <a:solidFill>
                  <a:srgbClr val="0000FF"/>
                </a:solidFill>
                <a:sym typeface="Symbol" pitchFamily="18" charset="2"/>
              </a:rPr>
              <a:t>∆S=</a:t>
            </a:r>
            <a:endParaRPr lang="en-US" altLang="zh-CN" sz="2400" dirty="0">
              <a:solidFill>
                <a:srgbClr val="0000FF"/>
              </a:solidFill>
              <a:sym typeface="Symbol" pitchFamily="18" charset="2"/>
            </a:endParaRPr>
          </a:p>
        </p:txBody>
      </p:sp>
      <p:sp>
        <p:nvSpPr>
          <p:cNvPr id="21" name="Text Box 14"/>
          <p:cNvSpPr txBox="1">
            <a:spLocks noChangeArrowheads="1"/>
          </p:cNvSpPr>
          <p:nvPr/>
        </p:nvSpPr>
        <p:spPr bwMode="auto">
          <a:xfrm>
            <a:off x="4792960" y="5575010"/>
            <a:ext cx="2438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r>
              <a:rPr kumimoji="1" lang="en-US" altLang="zh-CN" sz="2400" dirty="0">
                <a:solidFill>
                  <a:srgbClr val="0000FF"/>
                </a:solidFill>
                <a:latin typeface="宋体" charset="-122"/>
                <a:sym typeface="Symbol" pitchFamily="18" charset="2"/>
              </a:rPr>
              <a:t>C</a:t>
            </a:r>
            <a:r>
              <a:rPr kumimoji="1" lang="en-US" altLang="zh-CN" sz="2400" baseline="-25000" dirty="0">
                <a:solidFill>
                  <a:srgbClr val="0000FF"/>
                </a:solidFill>
                <a:latin typeface="宋体" charset="-122"/>
                <a:sym typeface="Symbol" pitchFamily="18" charset="2"/>
              </a:rPr>
              <a:t>1</a:t>
            </a:r>
            <a:r>
              <a:rPr kumimoji="1" lang="en-US" altLang="zh-CN" sz="2400" dirty="0">
                <a:solidFill>
                  <a:srgbClr val="0000FF"/>
                </a:solidFill>
                <a:latin typeface="宋体" charset="-122"/>
                <a:sym typeface="Symbol" pitchFamily="18" charset="2"/>
              </a:rPr>
              <a:t>ln(T/T</a:t>
            </a:r>
            <a:r>
              <a:rPr kumimoji="1" lang="en-US" altLang="zh-CN" sz="2400" baseline="-25000" dirty="0">
                <a:solidFill>
                  <a:srgbClr val="0000FF"/>
                </a:solidFill>
                <a:latin typeface="宋体" charset="-122"/>
                <a:sym typeface="Symbol" pitchFamily="18" charset="2"/>
              </a:rPr>
              <a:t>1</a:t>
            </a:r>
            <a:r>
              <a:rPr kumimoji="1" lang="en-US" altLang="zh-CN" sz="2400" dirty="0">
                <a:solidFill>
                  <a:srgbClr val="0000FF"/>
                </a:solidFill>
                <a:latin typeface="宋体" charset="-122"/>
                <a:sym typeface="Symbol" pitchFamily="18" charset="2"/>
              </a:rPr>
              <a:t>)+</a:t>
            </a:r>
            <a:endParaRPr lang="en-US" altLang="zh-CN" sz="2400" dirty="0">
              <a:solidFill>
                <a:srgbClr val="00B050"/>
              </a:solidFill>
              <a:latin typeface="Arial" charset="0"/>
              <a:ea typeface="黑体" pitchFamily="2" charset="-122"/>
            </a:endParaRPr>
          </a:p>
        </p:txBody>
      </p:sp>
      <p:sp>
        <p:nvSpPr>
          <p:cNvPr id="23" name="Text Box 14"/>
          <p:cNvSpPr txBox="1">
            <a:spLocks noChangeArrowheads="1"/>
          </p:cNvSpPr>
          <p:nvPr/>
        </p:nvSpPr>
        <p:spPr bwMode="auto">
          <a:xfrm>
            <a:off x="6521152" y="5524267"/>
            <a:ext cx="2438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r>
              <a:rPr kumimoji="1" lang="en-US" altLang="zh-CN" sz="2400" dirty="0" smtClean="0">
                <a:solidFill>
                  <a:srgbClr val="0000FF"/>
                </a:solidFill>
                <a:latin typeface="宋体" charset="-122"/>
                <a:sym typeface="Symbol" pitchFamily="18" charset="2"/>
              </a:rPr>
              <a:t>C</a:t>
            </a:r>
            <a:r>
              <a:rPr kumimoji="1" lang="en-US" altLang="zh-CN" sz="2400" baseline="-25000" dirty="0">
                <a:solidFill>
                  <a:srgbClr val="0000FF"/>
                </a:solidFill>
                <a:latin typeface="宋体" charset="-122"/>
                <a:sym typeface="Symbol" pitchFamily="18" charset="2"/>
              </a:rPr>
              <a:t>2</a:t>
            </a:r>
            <a:r>
              <a:rPr kumimoji="1" lang="en-US" altLang="zh-CN" sz="2400" dirty="0" smtClean="0">
                <a:solidFill>
                  <a:srgbClr val="0000FF"/>
                </a:solidFill>
                <a:latin typeface="宋体" charset="-122"/>
                <a:sym typeface="Symbol" pitchFamily="18" charset="2"/>
              </a:rPr>
              <a:t>ln(T/T</a:t>
            </a:r>
            <a:r>
              <a:rPr kumimoji="1" lang="en-US" altLang="zh-CN" sz="2400" baseline="-25000" dirty="0" smtClean="0">
                <a:solidFill>
                  <a:srgbClr val="0000FF"/>
                </a:solidFill>
                <a:latin typeface="宋体" charset="-122"/>
                <a:sym typeface="Symbol" pitchFamily="18" charset="2"/>
              </a:rPr>
              <a:t>2</a:t>
            </a:r>
            <a:r>
              <a:rPr kumimoji="1" lang="en-US" altLang="zh-CN" sz="2400" dirty="0" smtClean="0">
                <a:solidFill>
                  <a:srgbClr val="0000FF"/>
                </a:solidFill>
                <a:latin typeface="宋体" charset="-122"/>
                <a:sym typeface="Symbol" pitchFamily="18" charset="2"/>
              </a:rPr>
              <a:t>)</a:t>
            </a:r>
            <a:endParaRPr lang="en-US" altLang="zh-CN" sz="2400" dirty="0">
              <a:solidFill>
                <a:srgbClr val="00B050"/>
              </a:solidFill>
              <a:latin typeface="Arial" charset="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20"/>
                                        </p:tgtEl>
                                        <p:attrNameLst>
                                          <p:attrName>style.visibility</p:attrName>
                                        </p:attrNameLst>
                                      </p:cBhvr>
                                      <p:to>
                                        <p:strVal val="visible"/>
                                      </p:to>
                                    </p:set>
                                    <p:anim to="" calcmode="lin" valueType="num">
                                      <p:cBhvr>
                                        <p:cTn id="7" dur="1" fill="hold"/>
                                        <p:tgtEl>
                                          <p:spTgt spid="20"/>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21"/>
                                        </p:tgtEl>
                                        <p:attrNameLst>
                                          <p:attrName>style.visibility</p:attrName>
                                        </p:attrNameLst>
                                      </p:cBhvr>
                                      <p:to>
                                        <p:strVal val="visible"/>
                                      </p:to>
                                    </p:set>
                                    <p:anim to="" calcmode="lin" valueType="num">
                                      <p:cBhvr>
                                        <p:cTn id="12" dur="1" fill="hold"/>
                                        <p:tgtEl>
                                          <p:spTgt spid="21"/>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23"/>
                                        </p:tgtEl>
                                        <p:attrNameLst>
                                          <p:attrName>style.visibility</p:attrName>
                                        </p:attrNameLst>
                                      </p:cBhvr>
                                      <p:to>
                                        <p:strVal val="visible"/>
                                      </p:to>
                                    </p:set>
                                    <p:anim to="" calcmode="lin" valueType="num">
                                      <p:cBhvr>
                                        <p:cTn id="17" dur="1" fill="hold"/>
                                        <p:tgtEl>
                                          <p:spTgt spid="23"/>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utoUpdateAnimBg="0"/>
      <p:bldP spid="21" grpId="0" autoUpdateAnimBg="0"/>
      <p:bldP spid="23"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32" name="内容占位符 2"/>
          <p:cNvSpPr>
            <a:spLocks noGrp="1"/>
          </p:cNvSpPr>
          <p:nvPr>
            <p:ph idx="1"/>
          </p:nvPr>
        </p:nvSpPr>
        <p:spPr>
          <a:xfrm>
            <a:off x="611188" y="549275"/>
            <a:ext cx="8229600" cy="4525963"/>
          </a:xfrm>
        </p:spPr>
        <p:txBody>
          <a:bodyPr>
            <a:normAutofit/>
          </a:bodyPr>
          <a:lstStyle/>
          <a:p>
            <a:pPr algn="just" eaLnBrk="1" hangingPunct="1">
              <a:lnSpc>
                <a:spcPct val="130000"/>
              </a:lnSpc>
              <a:buFont typeface="Wingdings" charset="2"/>
              <a:buNone/>
            </a:pPr>
            <a:r>
              <a:rPr lang="zh-CN" altLang="en-US" sz="2400" b="1" dirty="0" smtClean="0">
                <a:solidFill>
                  <a:srgbClr val="000000"/>
                </a:solidFill>
                <a:latin typeface="Times New Roman" pitchFamily="18" charset="0"/>
                <a:cs typeface="Times New Roman" pitchFamily="18" charset="0"/>
              </a:rPr>
              <a:t>例：一坚固的绝热箱内</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如图所示</a:t>
            </a:r>
            <a:r>
              <a:rPr lang="en-US" altLang="zh-CN" sz="2400" b="1" dirty="0" smtClean="0">
                <a:solidFill>
                  <a:srgbClr val="000000"/>
                </a:solidFill>
                <a:latin typeface="Times New Roman" pitchFamily="18" charset="0"/>
                <a:cs typeface="Times New Roman" pitchFamily="18" charset="0"/>
              </a:rPr>
              <a:t>)</a:t>
            </a:r>
            <a:endParaRPr lang="en-US" altLang="zh-CN" sz="2400" b="1" dirty="0" smtClean="0">
              <a:solidFill>
                <a:srgbClr val="000000"/>
              </a:solidFill>
              <a:latin typeface="Times New Roman" pitchFamily="18" charset="0"/>
              <a:cs typeface="Times New Roman" pitchFamily="18" charset="0"/>
            </a:endParaRPr>
          </a:p>
          <a:p>
            <a:pPr algn="just" eaLnBrk="1" hangingPunct="1">
              <a:lnSpc>
                <a:spcPct val="130000"/>
              </a:lnSpc>
              <a:buFont typeface="Wingdings" charset="2"/>
              <a:buNone/>
            </a:pPr>
            <a:r>
              <a:rPr lang="zh-CN" altLang="en-US" sz="2400" b="1" dirty="0" smtClean="0">
                <a:solidFill>
                  <a:srgbClr val="000000"/>
                </a:solidFill>
                <a:latin typeface="Times New Roman" pitchFamily="18" charset="0"/>
                <a:cs typeface="Times New Roman" pitchFamily="18" charset="0"/>
              </a:rPr>
              <a:t>中间有一隔板，左边放入</a:t>
            </a:r>
            <a:r>
              <a:rPr lang="en-US" altLang="zh-CN" sz="2400" b="1" dirty="0" smtClean="0">
                <a:solidFill>
                  <a:srgbClr val="000000"/>
                </a:solidFill>
                <a:latin typeface="Times New Roman" pitchFamily="18" charset="0"/>
                <a:cs typeface="Times New Roman" pitchFamily="18" charset="0"/>
              </a:rPr>
              <a:t>1mol</a:t>
            </a:r>
            <a:r>
              <a:rPr lang="zh-CN" altLang="en-US" sz="2400" b="1" dirty="0" smtClean="0">
                <a:solidFill>
                  <a:srgbClr val="000000"/>
                </a:solidFill>
                <a:latin typeface="Times New Roman" pitchFamily="18" charset="0"/>
                <a:cs typeface="Times New Roman" pitchFamily="18" charset="0"/>
              </a:rPr>
              <a:t>、</a:t>
            </a:r>
            <a:endParaRPr lang="zh-CN" altLang="en-US" sz="2400" b="1" dirty="0" smtClean="0">
              <a:solidFill>
                <a:srgbClr val="000000"/>
              </a:solidFill>
              <a:latin typeface="Times New Roman" pitchFamily="18" charset="0"/>
              <a:cs typeface="Times New Roman" pitchFamily="18" charset="0"/>
            </a:endParaRPr>
          </a:p>
          <a:p>
            <a:pPr algn="just" eaLnBrk="1" hangingPunct="1">
              <a:lnSpc>
                <a:spcPct val="130000"/>
              </a:lnSpc>
              <a:buFont typeface="Wingdings" charset="2"/>
              <a:buNone/>
            </a:pPr>
            <a:r>
              <a:rPr lang="en-US" altLang="zh-CN" sz="2400" b="1" dirty="0" smtClean="0">
                <a:solidFill>
                  <a:srgbClr val="000000"/>
                </a:solidFill>
                <a:latin typeface="Times New Roman" pitchFamily="18" charset="0"/>
                <a:cs typeface="Times New Roman" pitchFamily="18" charset="0"/>
              </a:rPr>
              <a:t>200kPa</a:t>
            </a:r>
            <a:r>
              <a:rPr lang="zh-CN" altLang="en-US" sz="2400" b="1" dirty="0" smtClean="0">
                <a:solidFill>
                  <a:srgbClr val="000000"/>
                </a:solidFill>
                <a:latin typeface="Times New Roman" pitchFamily="18" charset="0"/>
                <a:cs typeface="Times New Roman" pitchFamily="18" charset="0"/>
              </a:rPr>
              <a:t>、</a:t>
            </a:r>
            <a:r>
              <a:rPr lang="en-US" altLang="zh-CN" sz="2400" b="1" dirty="0" smtClean="0">
                <a:solidFill>
                  <a:srgbClr val="000000"/>
                </a:solidFill>
                <a:latin typeface="Times New Roman" pitchFamily="18" charset="0"/>
                <a:cs typeface="Times New Roman" pitchFamily="18" charset="0"/>
              </a:rPr>
              <a:t>320K</a:t>
            </a:r>
            <a:r>
              <a:rPr lang="zh-CN" altLang="en-US" sz="2400" b="1" dirty="0" smtClean="0">
                <a:solidFill>
                  <a:srgbClr val="000000"/>
                </a:solidFill>
                <a:latin typeface="Times New Roman" pitchFamily="18" charset="0"/>
                <a:cs typeface="Times New Roman" pitchFamily="18" charset="0"/>
              </a:rPr>
              <a:t>的</a:t>
            </a:r>
            <a:r>
              <a:rPr lang="en-US" altLang="zh-CN" sz="2400" b="1" dirty="0" smtClean="0">
                <a:solidFill>
                  <a:srgbClr val="000000"/>
                </a:solidFill>
                <a:latin typeface="Times New Roman" pitchFamily="18" charset="0"/>
                <a:cs typeface="Times New Roman" pitchFamily="18" charset="0"/>
              </a:rPr>
              <a:t>N</a:t>
            </a:r>
            <a:r>
              <a:rPr lang="en-US" altLang="zh-CN" sz="2400" b="1" baseline="-30000" dirty="0" smtClean="0">
                <a:solidFill>
                  <a:srgbClr val="000000"/>
                </a:solidFill>
                <a:latin typeface="Times New Roman" pitchFamily="18" charset="0"/>
                <a:cs typeface="Times New Roman" pitchFamily="18" charset="0"/>
              </a:rPr>
              <a:t>2</a:t>
            </a:r>
            <a:r>
              <a:rPr lang="en-US" altLang="zh-CN" sz="2400" b="1" dirty="0" smtClean="0">
                <a:solidFill>
                  <a:srgbClr val="000000"/>
                </a:solidFill>
                <a:latin typeface="Times New Roman" pitchFamily="18" charset="0"/>
                <a:cs typeface="Times New Roman" pitchFamily="18" charset="0"/>
              </a:rPr>
              <a:t>(g), </a:t>
            </a:r>
            <a:r>
              <a:rPr lang="en-US" altLang="zh-CN" sz="2400" b="1" i="1" dirty="0" err="1" smtClean="0">
                <a:solidFill>
                  <a:srgbClr val="000000"/>
                </a:solidFill>
                <a:latin typeface="Times New Roman" pitchFamily="18" charset="0"/>
                <a:cs typeface="Times New Roman" pitchFamily="18" charset="0"/>
              </a:rPr>
              <a:t>C</a:t>
            </a:r>
            <a:r>
              <a:rPr lang="en-US" altLang="zh-CN" sz="2400" b="1" i="1" baseline="-30000" dirty="0" err="1" smtClean="0">
                <a:solidFill>
                  <a:srgbClr val="000000"/>
                </a:solidFill>
                <a:latin typeface="Times New Roman" pitchFamily="18" charset="0"/>
                <a:cs typeface="Times New Roman" pitchFamily="18" charset="0"/>
              </a:rPr>
              <a:t>v,m</a:t>
            </a:r>
            <a:r>
              <a:rPr lang="en-US" altLang="zh-CN" sz="2400" b="1" dirty="0" smtClean="0">
                <a:solidFill>
                  <a:srgbClr val="000000"/>
                </a:solidFill>
                <a:latin typeface="Times New Roman" pitchFamily="18" charset="0"/>
                <a:cs typeface="Times New Roman" pitchFamily="18" charset="0"/>
              </a:rPr>
              <a:t>=2.5R</a:t>
            </a:r>
            <a:r>
              <a:rPr lang="zh-CN" altLang="en-US" sz="2400" b="1" dirty="0" smtClean="0">
                <a:solidFill>
                  <a:srgbClr val="000000"/>
                </a:solidFill>
                <a:latin typeface="Times New Roman" pitchFamily="18" charset="0"/>
                <a:cs typeface="Times New Roman" pitchFamily="18" charset="0"/>
              </a:rPr>
              <a:t> </a:t>
            </a:r>
            <a:r>
              <a:rPr lang="en-US" altLang="zh-CN" sz="2400" b="1" dirty="0" smtClean="0">
                <a:solidFill>
                  <a:srgbClr val="000000"/>
                </a:solidFill>
                <a:latin typeface="Times New Roman" pitchFamily="18" charset="0"/>
                <a:cs typeface="Times New Roman" pitchFamily="18" charset="0"/>
              </a:rPr>
              <a:t>;</a:t>
            </a:r>
            <a:endParaRPr lang="en-US" altLang="zh-CN" sz="2400" b="1" dirty="0" smtClean="0">
              <a:solidFill>
                <a:srgbClr val="000000"/>
              </a:solidFill>
              <a:latin typeface="Times New Roman" pitchFamily="18" charset="0"/>
              <a:cs typeface="Times New Roman" pitchFamily="18" charset="0"/>
            </a:endParaRPr>
          </a:p>
          <a:p>
            <a:pPr algn="just" eaLnBrk="1" hangingPunct="1">
              <a:lnSpc>
                <a:spcPct val="130000"/>
              </a:lnSpc>
              <a:buFont typeface="Wingdings" charset="2"/>
              <a:buNone/>
            </a:pPr>
            <a:r>
              <a:rPr lang="zh-CN" altLang="en-US" sz="2400" b="1" dirty="0" smtClean="0">
                <a:solidFill>
                  <a:srgbClr val="000000"/>
                </a:solidFill>
                <a:latin typeface="Times New Roman" pitchFamily="18" charset="0"/>
                <a:cs typeface="Times New Roman" pitchFamily="18" charset="0"/>
              </a:rPr>
              <a:t>右边放入</a:t>
            </a:r>
            <a:r>
              <a:rPr lang="en-US" altLang="zh-CN" sz="2400" b="1" dirty="0" smtClean="0">
                <a:solidFill>
                  <a:srgbClr val="000000"/>
                </a:solidFill>
                <a:latin typeface="Times New Roman" pitchFamily="18" charset="0"/>
                <a:cs typeface="Times New Roman" pitchFamily="18" charset="0"/>
              </a:rPr>
              <a:t>1mol</a:t>
            </a:r>
            <a:r>
              <a:rPr lang="zh-CN" altLang="en-US" sz="2400" b="1" dirty="0" smtClean="0">
                <a:solidFill>
                  <a:srgbClr val="000000"/>
                </a:solidFill>
                <a:latin typeface="Times New Roman" pitchFamily="18" charset="0"/>
                <a:cs typeface="Times New Roman" pitchFamily="18" charset="0"/>
              </a:rPr>
              <a:t>、</a:t>
            </a:r>
            <a:r>
              <a:rPr lang="en-US" altLang="zh-CN" sz="2400" b="1" dirty="0" smtClean="0">
                <a:solidFill>
                  <a:srgbClr val="000000"/>
                </a:solidFill>
                <a:latin typeface="Times New Roman" pitchFamily="18" charset="0"/>
                <a:cs typeface="Times New Roman" pitchFamily="18" charset="0"/>
              </a:rPr>
              <a:t>100kPa</a:t>
            </a:r>
            <a:r>
              <a:rPr lang="zh-CN" altLang="en-US" sz="2400" b="1" dirty="0" smtClean="0">
                <a:solidFill>
                  <a:srgbClr val="000000"/>
                </a:solidFill>
                <a:latin typeface="Times New Roman" pitchFamily="18" charset="0"/>
                <a:cs typeface="Times New Roman" pitchFamily="18" charset="0"/>
              </a:rPr>
              <a:t>、</a:t>
            </a:r>
            <a:r>
              <a:rPr lang="en-US" altLang="zh-CN" sz="2400" b="1" dirty="0" smtClean="0">
                <a:solidFill>
                  <a:srgbClr val="000000"/>
                </a:solidFill>
                <a:latin typeface="Times New Roman" pitchFamily="18" charset="0"/>
                <a:cs typeface="Times New Roman" pitchFamily="18" charset="0"/>
              </a:rPr>
              <a:t>360K</a:t>
            </a:r>
            <a:r>
              <a:rPr lang="zh-CN" altLang="en-US" sz="2400" b="1" dirty="0" smtClean="0">
                <a:solidFill>
                  <a:srgbClr val="000000"/>
                </a:solidFill>
                <a:latin typeface="Times New Roman" pitchFamily="18" charset="0"/>
                <a:cs typeface="Times New Roman" pitchFamily="18" charset="0"/>
              </a:rPr>
              <a:t>的</a:t>
            </a:r>
            <a:endParaRPr lang="zh-CN" altLang="en-US" sz="2400" b="1" dirty="0" smtClean="0">
              <a:solidFill>
                <a:srgbClr val="000000"/>
              </a:solidFill>
              <a:latin typeface="Times New Roman" pitchFamily="18" charset="0"/>
              <a:cs typeface="Times New Roman" pitchFamily="18" charset="0"/>
            </a:endParaRPr>
          </a:p>
          <a:p>
            <a:pPr algn="just" eaLnBrk="1" hangingPunct="1">
              <a:lnSpc>
                <a:spcPct val="130000"/>
              </a:lnSpc>
              <a:buFont typeface="Wingdings" charset="2"/>
              <a:buNone/>
            </a:pPr>
            <a:r>
              <a:rPr lang="en-US" altLang="zh-CN" sz="2400" b="1" dirty="0" err="1" smtClean="0">
                <a:solidFill>
                  <a:srgbClr val="000000"/>
                </a:solidFill>
                <a:latin typeface="Times New Roman" pitchFamily="18" charset="0"/>
                <a:cs typeface="Times New Roman" pitchFamily="18" charset="0"/>
              </a:rPr>
              <a:t>Ar</a:t>
            </a:r>
            <a:r>
              <a:rPr lang="en-US" altLang="zh-CN" sz="2400" b="1" dirty="0" smtClean="0">
                <a:solidFill>
                  <a:srgbClr val="000000"/>
                </a:solidFill>
                <a:latin typeface="Times New Roman" pitchFamily="18" charset="0"/>
                <a:cs typeface="Times New Roman" pitchFamily="18" charset="0"/>
              </a:rPr>
              <a:t>(g),</a:t>
            </a:r>
            <a:r>
              <a:rPr lang="en-US" altLang="zh-CN" sz="2400" b="1" i="1" dirty="0" err="1" smtClean="0">
                <a:solidFill>
                  <a:srgbClr val="000000"/>
                </a:solidFill>
                <a:latin typeface="Times New Roman" pitchFamily="18" charset="0"/>
                <a:cs typeface="Times New Roman" pitchFamily="18" charset="0"/>
              </a:rPr>
              <a:t>C</a:t>
            </a:r>
            <a:r>
              <a:rPr lang="en-US" altLang="zh-CN" sz="2400" b="1" i="1" baseline="-30000" dirty="0" err="1" smtClean="0">
                <a:solidFill>
                  <a:srgbClr val="000000"/>
                </a:solidFill>
                <a:latin typeface="Times New Roman" pitchFamily="18" charset="0"/>
                <a:cs typeface="Times New Roman" pitchFamily="18" charset="0"/>
              </a:rPr>
              <a:t>v,m</a:t>
            </a:r>
            <a:r>
              <a:rPr lang="en-US" altLang="zh-CN" sz="2400" b="1" dirty="0" smtClean="0">
                <a:solidFill>
                  <a:srgbClr val="000000"/>
                </a:solidFill>
                <a:latin typeface="Times New Roman" pitchFamily="18" charset="0"/>
                <a:cs typeface="Times New Roman" pitchFamily="18" charset="0"/>
              </a:rPr>
              <a:t>=2.5R</a:t>
            </a:r>
            <a:r>
              <a:rPr lang="zh-CN" altLang="en-US" sz="2400" b="1" dirty="0" smtClean="0">
                <a:solidFill>
                  <a:srgbClr val="000000"/>
                </a:solidFill>
                <a:latin typeface="Times New Roman" pitchFamily="18" charset="0"/>
                <a:cs typeface="Times New Roman" pitchFamily="18" charset="0"/>
              </a:rPr>
              <a:t>。</a:t>
            </a:r>
            <a:endParaRPr lang="zh-CN" altLang="en-US" sz="2400" b="1" dirty="0" smtClean="0">
              <a:solidFill>
                <a:srgbClr val="000000"/>
              </a:solidFill>
              <a:latin typeface="Times New Roman" pitchFamily="18" charset="0"/>
              <a:cs typeface="Times New Roman" pitchFamily="18" charset="0"/>
            </a:endParaRPr>
          </a:p>
          <a:p>
            <a:pPr algn="just" eaLnBrk="1" hangingPunct="1">
              <a:lnSpc>
                <a:spcPct val="130000"/>
              </a:lnSpc>
              <a:buFont typeface="Wingdings" charset="2"/>
              <a:buNone/>
            </a:pPr>
            <a:r>
              <a:rPr lang="zh-CN" altLang="en-US" sz="2400" b="1" dirty="0" smtClean="0">
                <a:solidFill>
                  <a:srgbClr val="000000"/>
                </a:solidFill>
                <a:latin typeface="Times New Roman" pitchFamily="18" charset="0"/>
                <a:cs typeface="Times New Roman" pitchFamily="18" charset="0"/>
              </a:rPr>
              <a:t>求抽去隔板后的终态温度及过程的</a:t>
            </a:r>
            <a:r>
              <a:rPr lang="zh-CN" altLang="en-US" sz="2400" b="1" dirty="0" smtClean="0">
                <a:latin typeface="宋体" charset="-122"/>
                <a:sym typeface="Symbol" pitchFamily="18" charset="2"/>
              </a:rPr>
              <a:t></a:t>
            </a:r>
            <a:r>
              <a:rPr lang="en-US" altLang="zh-CN" sz="2400" b="1" dirty="0" smtClean="0">
                <a:latin typeface="宋体" charset="-122"/>
                <a:sym typeface="Symbol" pitchFamily="18" charset="2"/>
              </a:rPr>
              <a:t>S</a:t>
            </a:r>
            <a:endParaRPr lang="en-US" altLang="zh-CN" sz="2400" b="1" dirty="0" smtClean="0">
              <a:latin typeface="宋体" charset="-122"/>
              <a:sym typeface="Symbol" pitchFamily="18" charset="2"/>
            </a:endParaRPr>
          </a:p>
          <a:p>
            <a:pPr algn="just" eaLnBrk="1" hangingPunct="1">
              <a:lnSpc>
                <a:spcPct val="130000"/>
              </a:lnSpc>
              <a:buFont typeface="Wingdings" charset="2"/>
              <a:buNone/>
            </a:pPr>
            <a:r>
              <a:rPr lang="zh-CN" altLang="en-US" sz="2400" b="1" dirty="0" smtClean="0">
                <a:latin typeface="宋体" charset="-122"/>
                <a:sym typeface="Symbol" pitchFamily="18" charset="2"/>
              </a:rPr>
              <a:t>解：</a:t>
            </a:r>
            <a:endParaRPr lang="zh-CN" altLang="en-US" sz="2400" dirty="0" smtClean="0"/>
          </a:p>
        </p:txBody>
      </p:sp>
      <p:grpSp>
        <p:nvGrpSpPr>
          <p:cNvPr id="59733" name="Group 7"/>
          <p:cNvGrpSpPr/>
          <p:nvPr/>
        </p:nvGrpSpPr>
        <p:grpSpPr bwMode="auto">
          <a:xfrm>
            <a:off x="5940152" y="612613"/>
            <a:ext cx="3095625" cy="3097212"/>
            <a:chOff x="3606" y="1223"/>
            <a:chExt cx="1950" cy="1225"/>
          </a:xfrm>
        </p:grpSpPr>
        <p:sp>
          <p:nvSpPr>
            <p:cNvPr id="59734" name="Text Box 4"/>
            <p:cNvSpPr txBox="1">
              <a:spLocks noChangeArrowheads="1"/>
            </p:cNvSpPr>
            <p:nvPr/>
          </p:nvSpPr>
          <p:spPr bwMode="auto">
            <a:xfrm>
              <a:off x="3606" y="1223"/>
              <a:ext cx="1950" cy="1225"/>
            </a:xfrm>
            <a:prstGeom prst="rect">
              <a:avLst/>
            </a:prstGeom>
            <a:solidFill>
              <a:srgbClr val="FFFFFF"/>
            </a:solidFill>
            <a:ln w="57150" cmpd="thinThick">
              <a:solidFill>
                <a:srgbClr val="000000"/>
              </a:solidFill>
              <a:miter lim="800000"/>
            </a:ln>
          </p:spPr>
          <p:txBody>
            <a:bodyPr/>
            <a:lstStyle/>
            <a:p>
              <a:pPr algn="just">
                <a:lnSpc>
                  <a:spcPct val="130000"/>
                </a:lnSpc>
              </a:pPr>
              <a:r>
                <a:rPr kumimoji="1" lang="en-US" altLang="zh-CN" sz="2800">
                  <a:solidFill>
                    <a:srgbClr val="0000FF"/>
                  </a:solidFill>
                  <a:latin typeface="Times New Roman" pitchFamily="18" charset="0"/>
                  <a:sym typeface="Symbol" pitchFamily="18" charset="2"/>
                </a:rPr>
                <a:t>1mol         1mol</a:t>
              </a:r>
              <a:endParaRPr kumimoji="1" lang="en-US" altLang="zh-CN" sz="2800">
                <a:solidFill>
                  <a:srgbClr val="0000FF"/>
                </a:solidFill>
                <a:latin typeface="Times New Roman" pitchFamily="18" charset="0"/>
                <a:sym typeface="Symbol" pitchFamily="18" charset="2"/>
              </a:endParaRPr>
            </a:p>
            <a:p>
              <a:pPr algn="just">
                <a:lnSpc>
                  <a:spcPct val="130000"/>
                </a:lnSpc>
              </a:pPr>
              <a:r>
                <a:rPr kumimoji="1" lang="en-US" altLang="zh-CN" sz="2800">
                  <a:solidFill>
                    <a:srgbClr val="0000FF"/>
                  </a:solidFill>
                  <a:latin typeface="Times New Roman" pitchFamily="18" charset="0"/>
                  <a:sym typeface="Symbol" pitchFamily="18" charset="2"/>
                </a:rPr>
                <a:t>N</a:t>
              </a:r>
              <a:r>
                <a:rPr kumimoji="1" lang="en-US" altLang="zh-CN" sz="2800" baseline="-25000">
                  <a:solidFill>
                    <a:srgbClr val="0000FF"/>
                  </a:solidFill>
                  <a:latin typeface="Times New Roman" pitchFamily="18" charset="0"/>
                  <a:sym typeface="Symbol" pitchFamily="18" charset="2"/>
                </a:rPr>
                <a:t>2</a:t>
              </a:r>
              <a:r>
                <a:rPr kumimoji="1" lang="zh-CN" altLang="en-US" sz="2800">
                  <a:solidFill>
                    <a:srgbClr val="0000FF"/>
                  </a:solidFill>
                  <a:latin typeface="Times New Roman" pitchFamily="18" charset="0"/>
                  <a:sym typeface="Symbol" pitchFamily="18" charset="2"/>
                </a:rPr>
                <a:t>（</a:t>
              </a:r>
              <a:r>
                <a:rPr kumimoji="1" lang="en-US" altLang="zh-CN" sz="2800">
                  <a:solidFill>
                    <a:srgbClr val="0000FF"/>
                  </a:solidFill>
                  <a:latin typeface="Times New Roman" pitchFamily="18" charset="0"/>
                  <a:sym typeface="Symbol" pitchFamily="18" charset="2"/>
                </a:rPr>
                <a:t>g</a:t>
              </a:r>
              <a:r>
                <a:rPr kumimoji="1" lang="zh-CN" altLang="en-US" sz="2800">
                  <a:solidFill>
                    <a:srgbClr val="0000FF"/>
                  </a:solidFill>
                  <a:latin typeface="Times New Roman" pitchFamily="18" charset="0"/>
                  <a:sym typeface="Symbol" pitchFamily="18" charset="2"/>
                </a:rPr>
                <a:t>）  </a:t>
              </a:r>
              <a:r>
                <a:rPr kumimoji="1" lang="en-US" altLang="zh-CN" sz="2800">
                  <a:solidFill>
                    <a:srgbClr val="0000FF"/>
                  </a:solidFill>
                  <a:latin typeface="Times New Roman" pitchFamily="18" charset="0"/>
                  <a:sym typeface="Symbol" pitchFamily="18" charset="2"/>
                </a:rPr>
                <a:t>Ar</a:t>
              </a:r>
              <a:r>
                <a:rPr kumimoji="1" lang="zh-CN" altLang="en-US" sz="2800">
                  <a:solidFill>
                    <a:srgbClr val="0000FF"/>
                  </a:solidFill>
                  <a:latin typeface="Times New Roman" pitchFamily="18" charset="0"/>
                  <a:sym typeface="Symbol" pitchFamily="18" charset="2"/>
                </a:rPr>
                <a:t>（</a:t>
              </a:r>
              <a:r>
                <a:rPr kumimoji="1" lang="en-US" altLang="zh-CN" sz="2800">
                  <a:solidFill>
                    <a:srgbClr val="0000FF"/>
                  </a:solidFill>
                  <a:latin typeface="Times New Roman" pitchFamily="18" charset="0"/>
                  <a:sym typeface="Symbol" pitchFamily="18" charset="2"/>
                </a:rPr>
                <a:t>g</a:t>
              </a:r>
              <a:r>
                <a:rPr kumimoji="1" lang="zh-CN" altLang="en-US" sz="2800">
                  <a:solidFill>
                    <a:srgbClr val="0000FF"/>
                  </a:solidFill>
                  <a:latin typeface="Times New Roman" pitchFamily="18" charset="0"/>
                  <a:sym typeface="Symbol" pitchFamily="18" charset="2"/>
                </a:rPr>
                <a:t>）</a:t>
              </a:r>
              <a:endParaRPr kumimoji="1" lang="zh-CN" altLang="en-US" sz="2800">
                <a:solidFill>
                  <a:srgbClr val="0000FF"/>
                </a:solidFill>
                <a:latin typeface="Times New Roman" pitchFamily="18" charset="0"/>
                <a:sym typeface="Symbol" pitchFamily="18" charset="2"/>
              </a:endParaRPr>
            </a:p>
            <a:p>
              <a:pPr algn="just">
                <a:lnSpc>
                  <a:spcPct val="130000"/>
                </a:lnSpc>
              </a:pPr>
              <a:r>
                <a:rPr kumimoji="1" lang="en-US" altLang="zh-CN" sz="2800">
                  <a:solidFill>
                    <a:srgbClr val="0000FF"/>
                  </a:solidFill>
                  <a:latin typeface="Times New Roman" pitchFamily="18" charset="0"/>
                  <a:sym typeface="Symbol" pitchFamily="18" charset="2"/>
                </a:rPr>
                <a:t>200kPa     100kPa</a:t>
              </a:r>
              <a:endParaRPr kumimoji="1" lang="en-US" altLang="zh-CN" sz="2800">
                <a:solidFill>
                  <a:srgbClr val="0000FF"/>
                </a:solidFill>
                <a:latin typeface="Times New Roman" pitchFamily="18" charset="0"/>
                <a:sym typeface="Symbol" pitchFamily="18" charset="2"/>
              </a:endParaRPr>
            </a:p>
            <a:p>
              <a:pPr algn="just">
                <a:lnSpc>
                  <a:spcPct val="130000"/>
                </a:lnSpc>
              </a:pPr>
              <a:r>
                <a:rPr kumimoji="1" lang="en-US" altLang="zh-CN" sz="2800">
                  <a:solidFill>
                    <a:srgbClr val="0000FF"/>
                  </a:solidFill>
                  <a:latin typeface="Times New Roman" pitchFamily="18" charset="0"/>
                  <a:sym typeface="Symbol" pitchFamily="18" charset="2"/>
                </a:rPr>
                <a:t>320K          360K</a:t>
              </a:r>
              <a:endParaRPr kumimoji="1" lang="en-US" altLang="zh-CN" sz="2800" b="1">
                <a:solidFill>
                  <a:srgbClr val="0000FF"/>
                </a:solidFill>
                <a:latin typeface="华文宋体"/>
                <a:ea typeface="华文宋体"/>
                <a:cs typeface="华文宋体"/>
                <a:sym typeface="Symbol" pitchFamily="18" charset="2"/>
              </a:endParaRPr>
            </a:p>
          </p:txBody>
        </p:sp>
        <p:sp>
          <p:nvSpPr>
            <p:cNvPr id="59735" name="Line 5"/>
            <p:cNvSpPr>
              <a:spLocks noChangeShapeType="1"/>
            </p:cNvSpPr>
            <p:nvPr/>
          </p:nvSpPr>
          <p:spPr bwMode="auto">
            <a:xfrm>
              <a:off x="4513" y="1223"/>
              <a:ext cx="0" cy="1225"/>
            </a:xfrm>
            <a:prstGeom prst="line">
              <a:avLst/>
            </a:prstGeom>
            <a:noFill/>
            <a:ln w="57150" cmpd="thinThick">
              <a:solidFill>
                <a:srgbClr val="000000"/>
              </a:solidFill>
              <a:round/>
            </a:ln>
          </p:spPr>
          <p:txBody>
            <a:bodyPr/>
            <a:lstStyle/>
            <a:p>
              <a:endParaRPr lang="zh-CN" altLang="en-US"/>
            </a:p>
          </p:txBody>
        </p:sp>
      </p:grpSp>
      <p:sp>
        <p:nvSpPr>
          <p:cNvPr id="8" name="Rectangle 15"/>
          <p:cNvSpPr>
            <a:spLocks noChangeArrowheads="1"/>
          </p:cNvSpPr>
          <p:nvPr/>
        </p:nvSpPr>
        <p:spPr bwMode="auto">
          <a:xfrm>
            <a:off x="1259632" y="3780377"/>
            <a:ext cx="6985000" cy="519112"/>
          </a:xfrm>
          <a:prstGeom prst="rect">
            <a:avLst/>
          </a:prstGeom>
          <a:noFill/>
          <a:ln w="9525">
            <a:noFill/>
            <a:miter lim="800000"/>
          </a:ln>
        </p:spPr>
        <p:txBody>
          <a:bodyPr anchor="ctr">
            <a:spAutoFit/>
          </a:bodyPr>
          <a:lstStyle/>
          <a:p>
            <a:r>
              <a:rPr kumimoji="1" lang="zh-CN" altLang="en-US" sz="2800" b="1" dirty="0">
                <a:solidFill>
                  <a:srgbClr val="0000CC"/>
                </a:solidFill>
                <a:latin typeface="宋体" charset="-122"/>
                <a:cs typeface="Times New Roman" pitchFamily="18" charset="0"/>
                <a:sym typeface="Symbol" pitchFamily="18" charset="2"/>
              </a:rPr>
              <a:t>混合过程</a:t>
            </a:r>
            <a:r>
              <a:rPr kumimoji="1" lang="en-US" altLang="zh-CN" sz="2800" b="1" dirty="0">
                <a:solidFill>
                  <a:srgbClr val="0000CC"/>
                </a:solidFill>
                <a:latin typeface="宋体" charset="-122"/>
                <a:cs typeface="Times New Roman" pitchFamily="18" charset="0"/>
                <a:sym typeface="Symbol" pitchFamily="18" charset="2"/>
              </a:rPr>
              <a:t>V=0, Q=0</a:t>
            </a:r>
            <a:r>
              <a:rPr kumimoji="1" lang="zh-CN" altLang="en-US" sz="2800" b="1" dirty="0">
                <a:solidFill>
                  <a:srgbClr val="0000CC"/>
                </a:solidFill>
                <a:latin typeface="宋体" charset="-122"/>
                <a:cs typeface="Times New Roman" pitchFamily="18" charset="0"/>
                <a:sym typeface="Symbol" pitchFamily="18" charset="2"/>
              </a:rPr>
              <a:t>，</a:t>
            </a:r>
            <a:r>
              <a:rPr kumimoji="1" lang="en-US" altLang="zh-CN" sz="2800" b="1" dirty="0">
                <a:solidFill>
                  <a:srgbClr val="0000CC"/>
                </a:solidFill>
                <a:latin typeface="宋体" charset="-122"/>
                <a:cs typeface="Times New Roman" pitchFamily="18" charset="0"/>
                <a:sym typeface="Symbol" pitchFamily="18" charset="2"/>
              </a:rPr>
              <a:t>W=0</a:t>
            </a:r>
            <a:r>
              <a:rPr kumimoji="1" lang="zh-CN" altLang="en-US" sz="2800" b="1" dirty="0">
                <a:solidFill>
                  <a:srgbClr val="0000CC"/>
                </a:solidFill>
                <a:latin typeface="宋体" charset="-122"/>
                <a:cs typeface="Times New Roman" pitchFamily="18" charset="0"/>
                <a:sym typeface="Symbol" pitchFamily="18" charset="2"/>
              </a:rPr>
              <a:t>，所以</a:t>
            </a:r>
            <a:r>
              <a:rPr kumimoji="1" lang="en-US" altLang="zh-CN" sz="2800" b="1" dirty="0">
                <a:solidFill>
                  <a:srgbClr val="0000CC"/>
                </a:solidFill>
                <a:latin typeface="宋体" charset="-122"/>
                <a:cs typeface="Times New Roman" pitchFamily="18" charset="0"/>
                <a:sym typeface="Symbol" pitchFamily="18" charset="2"/>
              </a:rPr>
              <a:t>U=0</a:t>
            </a:r>
            <a:r>
              <a:rPr kumimoji="1" lang="en-US" altLang="zh-CN" sz="2800" b="1" dirty="0">
                <a:latin typeface="宋体" charset="-122"/>
                <a:cs typeface="Times New Roman" pitchFamily="18" charset="0"/>
                <a:sym typeface="Symbol" pitchFamily="18" charset="2"/>
              </a:rPr>
              <a:t> </a:t>
            </a:r>
            <a:endParaRPr kumimoji="1" lang="zh-CN" altLang="en-US" sz="2800" b="1" dirty="0">
              <a:latin typeface="宋体" charset="-122"/>
              <a:cs typeface="Times New Roman" pitchFamily="18" charset="0"/>
              <a:sym typeface="Symbol" pitchFamily="18" charset="2"/>
            </a:endParaRPr>
          </a:p>
        </p:txBody>
      </p:sp>
      <p:graphicFrame>
        <p:nvGraphicFramePr>
          <p:cNvPr id="2" name="对象 1"/>
          <p:cNvGraphicFramePr>
            <a:graphicFrameLocks noChangeAspect="1"/>
          </p:cNvGraphicFramePr>
          <p:nvPr/>
        </p:nvGraphicFramePr>
        <p:xfrm>
          <a:off x="841159" y="4437112"/>
          <a:ext cx="8229600" cy="488950"/>
        </p:xfrm>
        <a:graphic>
          <a:graphicData uri="http://schemas.openxmlformats.org/presentationml/2006/ole">
            <mc:AlternateContent xmlns:mc="http://schemas.openxmlformats.org/markup-compatibility/2006">
              <mc:Choice xmlns:v="urn:schemas-microsoft-com:vml" Requires="v">
                <p:oleObj spid="_x0000_s60305" name="公式" r:id="rId1" imgW="0" imgH="0" progId="Equation.3">
                  <p:embed/>
                </p:oleObj>
              </mc:Choice>
              <mc:Fallback>
                <p:oleObj name="公式" r:id="rId1" imgW="0" imgH="0" progId="Equation.3">
                  <p:embed/>
                  <p:pic>
                    <p:nvPicPr>
                      <p:cNvPr id="0" name="Object 10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159" y="4437112"/>
                        <a:ext cx="8229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nvGraphicFramePr>
        <p:xfrm>
          <a:off x="827584" y="4941168"/>
          <a:ext cx="6484937" cy="796925"/>
        </p:xfrm>
        <a:graphic>
          <a:graphicData uri="http://schemas.openxmlformats.org/presentationml/2006/ole">
            <mc:AlternateContent xmlns:mc="http://schemas.openxmlformats.org/markup-compatibility/2006">
              <mc:Choice xmlns:v="urn:schemas-microsoft-com:vml" Requires="v">
                <p:oleObj spid="_x0000_s60306" name="公式" r:id="rId3" imgW="0" imgH="0" progId="Equation.3">
                  <p:embed/>
                </p:oleObj>
              </mc:Choice>
              <mc:Fallback>
                <p:oleObj name="公式" r:id="rId3" imgW="0" imgH="0" progId="Equation.3">
                  <p:embed/>
                  <p:pic>
                    <p:nvPicPr>
                      <p:cNvPr id="0" name="Object 10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4941168"/>
                        <a:ext cx="6484937"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nvGraphicFramePr>
        <p:xfrm>
          <a:off x="3203848" y="5733256"/>
          <a:ext cx="2274888" cy="533400"/>
        </p:xfrm>
        <a:graphic>
          <a:graphicData uri="http://schemas.openxmlformats.org/presentationml/2006/ole">
            <mc:AlternateContent xmlns:mc="http://schemas.openxmlformats.org/markup-compatibility/2006">
              <mc:Choice xmlns:v="urn:schemas-microsoft-com:vml" Requires="v">
                <p:oleObj spid="_x0000_s60307" name="公式" r:id="rId5" imgW="0" imgH="0" progId="Equation.3">
                  <p:embed/>
                </p:oleObj>
              </mc:Choice>
              <mc:Fallback>
                <p:oleObj name="公式" r:id="rId5" imgW="0" imgH="0" progId="Equation.3">
                  <p:embed/>
                  <p:pic>
                    <p:nvPicPr>
                      <p:cNvPr id="0" name="Object 10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848" y="5733256"/>
                        <a:ext cx="22748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0-#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452" name="Object 1012"/>
          <p:cNvGraphicFramePr>
            <a:graphicFrameLocks noChangeAspect="1"/>
          </p:cNvGraphicFramePr>
          <p:nvPr/>
        </p:nvGraphicFramePr>
        <p:xfrm>
          <a:off x="683568" y="3068960"/>
          <a:ext cx="4176712" cy="474663"/>
        </p:xfrm>
        <a:graphic>
          <a:graphicData uri="http://schemas.openxmlformats.org/presentationml/2006/ole">
            <mc:AlternateContent xmlns:mc="http://schemas.openxmlformats.org/markup-compatibility/2006">
              <mc:Choice xmlns:v="urn:schemas-microsoft-com:vml" Requires="v">
                <p:oleObj spid="_x0000_s191969" name="公式" r:id="rId1" imgW="0" imgH="0" progId="Equation.3">
                  <p:embed/>
                </p:oleObj>
              </mc:Choice>
              <mc:Fallback>
                <p:oleObj name="公式" r:id="rId1" imgW="0" imgH="0" progId="Equation.3">
                  <p:embed/>
                  <p:pic>
                    <p:nvPicPr>
                      <p:cNvPr id="0" name="Picture 10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068960"/>
                        <a:ext cx="4176712" cy="474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4"/>
          <p:cNvSpPr txBox="1">
            <a:spLocks noChangeArrowheads="1"/>
          </p:cNvSpPr>
          <p:nvPr/>
        </p:nvSpPr>
        <p:spPr>
          <a:xfrm>
            <a:off x="251520" y="3933057"/>
            <a:ext cx="8784976" cy="341232"/>
          </a:xfrm>
          <a:prstGeom prst="rect">
            <a:avLst/>
          </a:prstGeom>
        </p:spPr>
        <p:txBody>
          <a:bodyPr>
            <a:noAutofit/>
          </a:bodyPr>
          <a:lstStyle>
            <a:lvl1pPr marL="342900" indent="-342900" algn="l" defTabSz="914400" rtl="0" eaLnBrk="1" latinLnBrk="0" hangingPunct="1">
              <a:spcBef>
                <a:spcPct val="200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9pPr>
          </a:lstStyle>
          <a:p>
            <a:pPr algn="just" fontAlgn="auto">
              <a:spcBef>
                <a:spcPct val="0"/>
              </a:spcBef>
              <a:spcAft>
                <a:spcPts val="0"/>
              </a:spcAft>
              <a:buFont typeface="Wingdings" charset="2"/>
              <a:buNone/>
              <a:defRPr/>
            </a:pPr>
            <a:r>
              <a:rPr lang="zh-CN" altLang="en-US" sz="2400" b="1" dirty="0" smtClean="0">
                <a:sym typeface="Symbol" pitchFamily="18" charset="2"/>
              </a:rPr>
              <a:t>不同种气体不同温度混合：用</a:t>
            </a:r>
            <a:r>
              <a:rPr lang="en-US" altLang="zh-CN" sz="2400" b="1" dirty="0" smtClean="0">
                <a:sym typeface="Symbol" pitchFamily="18" charset="2"/>
              </a:rPr>
              <a:t>T</a:t>
            </a:r>
            <a:r>
              <a:rPr lang="zh-CN" altLang="en-US" sz="2400" b="1" dirty="0" smtClean="0">
                <a:sym typeface="Symbol" pitchFamily="18" charset="2"/>
              </a:rPr>
              <a:t>，</a:t>
            </a:r>
            <a:r>
              <a:rPr lang="en-US" altLang="zh-CN" sz="2400" b="1" dirty="0" smtClean="0">
                <a:sym typeface="Symbol" pitchFamily="18" charset="2"/>
              </a:rPr>
              <a:t>V</a:t>
            </a:r>
            <a:r>
              <a:rPr lang="zh-CN" altLang="en-US" sz="2400" b="1" dirty="0" smtClean="0">
                <a:sym typeface="Symbol" pitchFamily="18" charset="2"/>
              </a:rPr>
              <a:t>的公式</a:t>
            </a:r>
            <a:endParaRPr lang="zh-CN" altLang="en-US" sz="2400" dirty="0" smtClean="0">
              <a:sym typeface="Symbol" pitchFamily="18" charset="2"/>
            </a:endParaRPr>
          </a:p>
        </p:txBody>
      </p:sp>
      <p:graphicFrame>
        <p:nvGraphicFramePr>
          <p:cNvPr id="12" name="Object 1017"/>
          <p:cNvGraphicFramePr>
            <a:graphicFrameLocks noChangeAspect="1"/>
          </p:cNvGraphicFramePr>
          <p:nvPr/>
        </p:nvGraphicFramePr>
        <p:xfrm>
          <a:off x="2063750" y="4784725"/>
          <a:ext cx="4054475" cy="488950"/>
        </p:xfrm>
        <a:graphic>
          <a:graphicData uri="http://schemas.openxmlformats.org/presentationml/2006/ole">
            <mc:AlternateContent xmlns:mc="http://schemas.openxmlformats.org/markup-compatibility/2006">
              <mc:Choice xmlns:v="urn:schemas-microsoft-com:vml" Requires="v">
                <p:oleObj spid="_x0000_s191970" name="公式" r:id="rId3" imgW="0" imgH="0" progId="Equation.3">
                  <p:embed/>
                </p:oleObj>
              </mc:Choice>
              <mc:Fallback>
                <p:oleObj name="公式" r:id="rId3" imgW="0" imgH="0" progId="Equation.3">
                  <p:embed/>
                  <p:pic>
                    <p:nvPicPr>
                      <p:cNvPr id="0" name="Picture 1017"/>
                      <p:cNvPicPr>
                        <a:picLocks noChangeAspect="1" noChangeArrowheads="1"/>
                      </p:cNvPicPr>
                      <p:nvPr/>
                    </p:nvPicPr>
                    <p:blipFill>
                      <a:blip r:embed="rId4"/>
                      <a:srcRect/>
                      <a:stretch>
                        <a:fillRect/>
                      </a:stretch>
                    </p:blipFill>
                    <p:spPr bwMode="auto">
                      <a:xfrm>
                        <a:off x="2063750" y="4784725"/>
                        <a:ext cx="405447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ChangeAspect="1"/>
          </p:cNvGraphicFramePr>
          <p:nvPr/>
        </p:nvGraphicFramePr>
        <p:xfrm>
          <a:off x="714151" y="980728"/>
          <a:ext cx="7859713" cy="935038"/>
        </p:xfrm>
        <a:graphic>
          <a:graphicData uri="http://schemas.openxmlformats.org/presentationml/2006/ole">
            <mc:AlternateContent xmlns:mc="http://schemas.openxmlformats.org/markup-compatibility/2006">
              <mc:Choice xmlns:v="urn:schemas-microsoft-com:vml" Requires="v">
                <p:oleObj spid="_x0000_s191971" name="公式" r:id="rId5" imgW="0" imgH="0" progId="Equation.3">
                  <p:embed/>
                </p:oleObj>
              </mc:Choice>
              <mc:Fallback>
                <p:oleObj name="公式" r:id="rId5" imgW="0" imgH="0" progId="Equation.3">
                  <p:embed/>
                  <p:pic>
                    <p:nvPicPr>
                      <p:cNvPr id="0" name="Object 3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151" y="980728"/>
                        <a:ext cx="7859713"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nvGraphicFramePr>
        <p:xfrm>
          <a:off x="683568" y="1916832"/>
          <a:ext cx="7786687" cy="1008062"/>
        </p:xfrm>
        <a:graphic>
          <a:graphicData uri="http://schemas.openxmlformats.org/presentationml/2006/ole">
            <mc:AlternateContent xmlns:mc="http://schemas.openxmlformats.org/markup-compatibility/2006">
              <mc:Choice xmlns:v="urn:schemas-microsoft-com:vml" Requires="v">
                <p:oleObj spid="_x0000_s191972" name="公式" r:id="rId7" imgW="0" imgH="0" progId="Equation.3">
                  <p:embed/>
                </p:oleObj>
              </mc:Choice>
              <mc:Fallback>
                <p:oleObj name="公式" r:id="rId7" imgW="0" imgH="0" progId="Equation.3">
                  <p:embed/>
                  <p:pic>
                    <p:nvPicPr>
                      <p:cNvPr id="0" name="Object 3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3568" y="1916832"/>
                        <a:ext cx="7786687"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0-#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842"/>
          <p:cNvGraphicFramePr>
            <a:graphicFrameLocks noChangeAspect="1"/>
          </p:cNvGraphicFramePr>
          <p:nvPr/>
        </p:nvGraphicFramePr>
        <p:xfrm>
          <a:off x="899592" y="1628800"/>
          <a:ext cx="4959350" cy="811213"/>
        </p:xfrm>
        <a:graphic>
          <a:graphicData uri="http://schemas.openxmlformats.org/presentationml/2006/ole">
            <mc:AlternateContent xmlns:mc="http://schemas.openxmlformats.org/markup-compatibility/2006">
              <mc:Choice xmlns:v="urn:schemas-microsoft-com:vml" Requires="v">
                <p:oleObj spid="_x0000_s209060" name="公式" r:id="rId1" imgW="0" imgH="0" progId="Equation.3">
                  <p:embed/>
                </p:oleObj>
              </mc:Choice>
              <mc:Fallback>
                <p:oleObj name="公式" r:id="rId1" imgW="0" imgH="0" progId="Equation.3">
                  <p:embed/>
                  <p:pic>
                    <p:nvPicPr>
                      <p:cNvPr id="0" name="Picture 8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628800"/>
                        <a:ext cx="4959350" cy="811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843"/>
          <p:cNvGraphicFramePr>
            <a:graphicFrameLocks noChangeAspect="1"/>
          </p:cNvGraphicFramePr>
          <p:nvPr/>
        </p:nvGraphicFramePr>
        <p:xfrm>
          <a:off x="899592" y="2564904"/>
          <a:ext cx="8094662" cy="865188"/>
        </p:xfrm>
        <a:graphic>
          <a:graphicData uri="http://schemas.openxmlformats.org/presentationml/2006/ole">
            <mc:AlternateContent xmlns:mc="http://schemas.openxmlformats.org/markup-compatibility/2006">
              <mc:Choice xmlns:v="urn:schemas-microsoft-com:vml" Requires="v">
                <p:oleObj spid="_x0000_s209061" name="公式" r:id="rId3" imgW="0" imgH="0" progId="Equation.3">
                  <p:embed/>
                </p:oleObj>
              </mc:Choice>
              <mc:Fallback>
                <p:oleObj name="公式" r:id="rId3" imgW="0" imgH="0" progId="Equation.3">
                  <p:embed/>
                  <p:pic>
                    <p:nvPicPr>
                      <p:cNvPr id="0" name="Picture 8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2564904"/>
                        <a:ext cx="8094662" cy="865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844"/>
          <p:cNvGraphicFramePr>
            <a:graphicFrameLocks noChangeAspect="1"/>
          </p:cNvGraphicFramePr>
          <p:nvPr/>
        </p:nvGraphicFramePr>
        <p:xfrm>
          <a:off x="827584" y="3501008"/>
          <a:ext cx="5122863" cy="863600"/>
        </p:xfrm>
        <a:graphic>
          <a:graphicData uri="http://schemas.openxmlformats.org/presentationml/2006/ole">
            <mc:AlternateContent xmlns:mc="http://schemas.openxmlformats.org/markup-compatibility/2006">
              <mc:Choice xmlns:v="urn:schemas-microsoft-com:vml" Requires="v">
                <p:oleObj spid="_x0000_s209062" name="公式" r:id="rId5" imgW="0" imgH="0" progId="Equation.3">
                  <p:embed/>
                </p:oleObj>
              </mc:Choice>
              <mc:Fallback>
                <p:oleObj name="公式" r:id="rId5" imgW="0" imgH="0" progId="Equation.3">
                  <p:embed/>
                  <p:pic>
                    <p:nvPicPr>
                      <p:cNvPr id="0" name="Picture 8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584" y="3501008"/>
                        <a:ext cx="5122863"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845"/>
          <p:cNvGraphicFramePr>
            <a:graphicFrameLocks noChangeAspect="1"/>
          </p:cNvGraphicFramePr>
          <p:nvPr/>
        </p:nvGraphicFramePr>
        <p:xfrm>
          <a:off x="827584" y="4437112"/>
          <a:ext cx="7307262" cy="936625"/>
        </p:xfrm>
        <a:graphic>
          <a:graphicData uri="http://schemas.openxmlformats.org/presentationml/2006/ole">
            <mc:AlternateContent xmlns:mc="http://schemas.openxmlformats.org/markup-compatibility/2006">
              <mc:Choice xmlns:v="urn:schemas-microsoft-com:vml" Requires="v">
                <p:oleObj spid="_x0000_s209063" name="公式" r:id="rId7" imgW="0" imgH="0" progId="Equation.3">
                  <p:embed/>
                </p:oleObj>
              </mc:Choice>
              <mc:Fallback>
                <p:oleObj name="公式" r:id="rId7" imgW="0" imgH="0" progId="Equation.3">
                  <p:embed/>
                  <p:pic>
                    <p:nvPicPr>
                      <p:cNvPr id="0" name="Picture 8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584" y="4437112"/>
                        <a:ext cx="7307262"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46"/>
          <p:cNvGraphicFramePr>
            <a:graphicFrameLocks noChangeAspect="1"/>
          </p:cNvGraphicFramePr>
          <p:nvPr/>
        </p:nvGraphicFramePr>
        <p:xfrm>
          <a:off x="1043608" y="5445224"/>
          <a:ext cx="3951287" cy="446087"/>
        </p:xfrm>
        <a:graphic>
          <a:graphicData uri="http://schemas.openxmlformats.org/presentationml/2006/ole">
            <mc:AlternateContent xmlns:mc="http://schemas.openxmlformats.org/markup-compatibility/2006">
              <mc:Choice xmlns:v="urn:schemas-microsoft-com:vml" Requires="v">
                <p:oleObj spid="_x0000_s209064" name="公式" r:id="rId9" imgW="0" imgH="0" progId="Equation.3">
                  <p:embed/>
                </p:oleObj>
              </mc:Choice>
              <mc:Fallback>
                <p:oleObj name="公式" r:id="rId9" imgW="0" imgH="0" progId="Equation.3">
                  <p:embed/>
                  <p:pic>
                    <p:nvPicPr>
                      <p:cNvPr id="0" name="Picture 84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3608" y="5445224"/>
                        <a:ext cx="3951287" cy="446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0-#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Text Box 1059"/>
          <p:cNvSpPr>
            <a:spLocks noGrp="1" noChangeArrowheads="1"/>
          </p:cNvSpPr>
          <p:nvPr>
            <p:ph idx="1"/>
          </p:nvPr>
        </p:nvSpPr>
        <p:spPr>
          <a:xfrm>
            <a:off x="615950" y="476250"/>
            <a:ext cx="8229600" cy="487363"/>
          </a:xfrm>
        </p:spPr>
        <p:txBody>
          <a:bodyPr anchor="b">
            <a:spAutoFit/>
          </a:bodyPr>
          <a:lstStyle/>
          <a:p>
            <a:pPr marL="0" indent="0" defTabSz="899795" eaLnBrk="1" hangingPunct="1">
              <a:lnSpc>
                <a:spcPct val="90000"/>
              </a:lnSpc>
              <a:buClr>
                <a:srgbClr val="CCFF33"/>
              </a:buClr>
              <a:buSzPct val="70000"/>
              <a:buFont typeface="Arial" charset="0"/>
              <a:buNone/>
            </a:pPr>
            <a:r>
              <a:rPr lang="zh-CN" altLang="en-US" sz="2800" b="1" dirty="0">
                <a:latin typeface="华文行楷" pitchFamily="2" charset="-122"/>
                <a:ea typeface="华文行楷" pitchFamily="2" charset="-122"/>
                <a:cs typeface="华文行楷" pitchFamily="2" charset="-122"/>
                <a:sym typeface="Symbol" pitchFamily="18" charset="2"/>
              </a:rPr>
              <a:t>五</a:t>
            </a:r>
            <a:r>
              <a:rPr lang="zh-CN" altLang="zh-CN" sz="2800" b="1" dirty="0" smtClean="0">
                <a:latin typeface="华文行楷" pitchFamily="2" charset="-122"/>
                <a:ea typeface="华文行楷" pitchFamily="2" charset="-122"/>
                <a:cs typeface="华文行楷" pitchFamily="2" charset="-122"/>
                <a:sym typeface="Symbol" pitchFamily="18" charset="2"/>
              </a:rPr>
              <a:t>、</a:t>
            </a:r>
            <a:r>
              <a:rPr lang="en-US" altLang="zh-CN" sz="2800" b="1" dirty="0" smtClean="0">
                <a:latin typeface="Arial Narrow"/>
                <a:sym typeface="Symbol" pitchFamily="18" charset="2"/>
              </a:rPr>
              <a:t>A、G</a:t>
            </a:r>
            <a:r>
              <a:rPr lang="zh-CN" altLang="zh-CN" sz="2800" b="1" dirty="0" smtClean="0">
                <a:latin typeface="华文行楷" pitchFamily="2" charset="-122"/>
                <a:ea typeface="华文行楷" pitchFamily="2" charset="-122"/>
                <a:cs typeface="华文行楷" pitchFamily="2" charset="-122"/>
                <a:sym typeface="Symbol" pitchFamily="18" charset="2"/>
              </a:rPr>
              <a:t>的计算</a:t>
            </a:r>
            <a:endParaRPr lang="en-US" altLang="zh-CN" sz="2800" b="1" dirty="0" smtClean="0">
              <a:latin typeface="华文行楷" pitchFamily="2" charset="-122"/>
              <a:ea typeface="华文行楷" pitchFamily="2" charset="-122"/>
              <a:cs typeface="华文行楷" pitchFamily="2" charset="-122"/>
              <a:sym typeface="Symbol" pitchFamily="18" charset="2"/>
            </a:endParaRPr>
          </a:p>
        </p:txBody>
      </p:sp>
      <p:sp>
        <p:nvSpPr>
          <p:cNvPr id="151554" name="矩形 5"/>
          <p:cNvSpPr>
            <a:spLocks noChangeArrowheads="1"/>
          </p:cNvSpPr>
          <p:nvPr/>
        </p:nvSpPr>
        <p:spPr bwMode="auto">
          <a:xfrm>
            <a:off x="611188" y="1341438"/>
            <a:ext cx="8137525" cy="2031325"/>
          </a:xfrm>
          <a:prstGeom prst="rect">
            <a:avLst/>
          </a:prstGeom>
          <a:noFill/>
          <a:ln w="9525">
            <a:noFill/>
            <a:miter lim="800000"/>
          </a:ln>
        </p:spPr>
        <p:txBody>
          <a:bodyPr>
            <a:spAutoFit/>
          </a:bodyPr>
          <a:lstStyle/>
          <a:p>
            <a:pPr>
              <a:lnSpc>
                <a:spcPct val="90000"/>
              </a:lnSpc>
              <a:buFont typeface="Wingdings" charset="2"/>
              <a:buNone/>
            </a:pPr>
            <a:r>
              <a:rPr lang="zh-CN" altLang="en-US" sz="2800" b="1" dirty="0">
                <a:solidFill>
                  <a:srgbClr val="0000FF"/>
                </a:solidFill>
                <a:latin typeface="宋体" charset="-122"/>
                <a:sym typeface="Symbol" pitchFamily="18" charset="2"/>
              </a:rPr>
              <a:t>1．一般情况利用定义式</a:t>
            </a:r>
            <a:endParaRPr lang="zh-CN" altLang="en-US" sz="2800" b="1" dirty="0">
              <a:solidFill>
                <a:srgbClr val="0000FF"/>
              </a:solidFill>
              <a:latin typeface="宋体" charset="-122"/>
              <a:sym typeface="Symbol" pitchFamily="18" charset="2"/>
            </a:endParaRPr>
          </a:p>
          <a:p>
            <a:pPr>
              <a:lnSpc>
                <a:spcPct val="90000"/>
              </a:lnSpc>
              <a:buFont typeface="Wingdings" charset="2"/>
              <a:buNone/>
            </a:pPr>
            <a:r>
              <a:rPr lang="zh-CN" altLang="en-US" sz="2800" b="1" dirty="0">
                <a:solidFill>
                  <a:srgbClr val="0000FF"/>
                </a:solidFill>
                <a:latin typeface="宋体" charset="-122"/>
                <a:sym typeface="Symbol" pitchFamily="18" charset="2"/>
              </a:rPr>
              <a:t></a:t>
            </a:r>
            <a:r>
              <a:rPr lang="en-US" altLang="zh-CN" sz="2800" b="1" dirty="0">
                <a:solidFill>
                  <a:srgbClr val="0000FF"/>
                </a:solidFill>
                <a:latin typeface="宋体" charset="-122"/>
                <a:sym typeface="Symbol" pitchFamily="18" charset="2"/>
              </a:rPr>
              <a:t>A=U-(TS)=U-(T</a:t>
            </a:r>
            <a:r>
              <a:rPr lang="en-US" altLang="zh-CN" sz="2800" b="1" baseline="-25000" dirty="0">
                <a:solidFill>
                  <a:srgbClr val="0000FF"/>
                </a:solidFill>
                <a:latin typeface="宋体" charset="-122"/>
                <a:sym typeface="Symbol" pitchFamily="18" charset="2"/>
              </a:rPr>
              <a:t>2</a:t>
            </a:r>
            <a:r>
              <a:rPr lang="en-US" altLang="zh-CN" sz="2800" b="1" dirty="0">
                <a:solidFill>
                  <a:srgbClr val="0000FF"/>
                </a:solidFill>
                <a:latin typeface="宋体" charset="-122"/>
                <a:sym typeface="Symbol" pitchFamily="18" charset="2"/>
              </a:rPr>
              <a:t>S</a:t>
            </a:r>
            <a:r>
              <a:rPr lang="en-US" altLang="zh-CN" sz="2800" b="1" baseline="-25000" dirty="0">
                <a:solidFill>
                  <a:srgbClr val="0000FF"/>
                </a:solidFill>
                <a:latin typeface="宋体" charset="-122"/>
                <a:sym typeface="Symbol" pitchFamily="18" charset="2"/>
              </a:rPr>
              <a:t>2</a:t>
            </a:r>
            <a:r>
              <a:rPr lang="en-US" altLang="zh-CN" sz="2800" b="1" dirty="0">
                <a:solidFill>
                  <a:srgbClr val="0000FF"/>
                </a:solidFill>
                <a:latin typeface="宋体" charset="-122"/>
                <a:sym typeface="Symbol" pitchFamily="18" charset="2"/>
              </a:rPr>
              <a:t>-T</a:t>
            </a:r>
            <a:r>
              <a:rPr lang="en-US" altLang="zh-CN" sz="2800" b="1" baseline="-25000" dirty="0">
                <a:solidFill>
                  <a:srgbClr val="0000FF"/>
                </a:solidFill>
                <a:latin typeface="宋体" charset="-122"/>
                <a:sym typeface="Symbol" pitchFamily="18" charset="2"/>
              </a:rPr>
              <a:t>1</a:t>
            </a:r>
            <a:r>
              <a:rPr lang="en-US" altLang="zh-CN" sz="2800" b="1" dirty="0">
                <a:solidFill>
                  <a:srgbClr val="0000FF"/>
                </a:solidFill>
                <a:latin typeface="宋体" charset="-122"/>
                <a:sym typeface="Symbol" pitchFamily="18" charset="2"/>
              </a:rPr>
              <a:t>S</a:t>
            </a:r>
            <a:r>
              <a:rPr lang="en-US" altLang="zh-CN" sz="2800" b="1" baseline="-25000" dirty="0">
                <a:solidFill>
                  <a:srgbClr val="0000FF"/>
                </a:solidFill>
                <a:latin typeface="宋体" charset="-122"/>
                <a:sym typeface="Symbol" pitchFamily="18" charset="2"/>
              </a:rPr>
              <a:t>1</a:t>
            </a:r>
            <a:r>
              <a:rPr lang="en-US" altLang="zh-CN" sz="2800" b="1" dirty="0">
                <a:solidFill>
                  <a:srgbClr val="0000FF"/>
                </a:solidFill>
                <a:latin typeface="宋体" charset="-122"/>
                <a:sym typeface="Symbol" pitchFamily="18" charset="2"/>
              </a:rPr>
              <a:t>)    </a:t>
            </a:r>
            <a:endParaRPr lang="en-US" altLang="zh-CN" sz="2800" b="1" dirty="0" smtClean="0">
              <a:solidFill>
                <a:srgbClr val="0000FF"/>
              </a:solidFill>
              <a:latin typeface="宋体" charset="-122"/>
              <a:sym typeface="Symbol" pitchFamily="18" charset="2"/>
            </a:endParaRPr>
          </a:p>
          <a:p>
            <a:pPr>
              <a:lnSpc>
                <a:spcPct val="90000"/>
              </a:lnSpc>
              <a:buFont typeface="Wingdings" charset="2"/>
              <a:buNone/>
            </a:pPr>
            <a:r>
              <a:rPr lang="en-US" altLang="zh-CN" sz="2800" b="1" dirty="0" smtClean="0">
                <a:solidFill>
                  <a:srgbClr val="0000FF"/>
                </a:solidFill>
                <a:latin typeface="宋体" charset="-122"/>
                <a:sym typeface="Symbol" pitchFamily="18" charset="2"/>
              </a:rPr>
              <a:t></a:t>
            </a:r>
            <a:r>
              <a:rPr lang="en-US" altLang="zh-CN" sz="2800" b="1" dirty="0">
                <a:solidFill>
                  <a:srgbClr val="0000FF"/>
                </a:solidFill>
                <a:latin typeface="宋体" charset="-122"/>
                <a:sym typeface="Symbol" pitchFamily="18" charset="2"/>
              </a:rPr>
              <a:t>G=H-(TS)=H-(</a:t>
            </a:r>
            <a:r>
              <a:rPr lang="en-US" altLang="zh-CN" sz="2800" b="1" dirty="0" smtClean="0">
                <a:solidFill>
                  <a:srgbClr val="0000FF"/>
                </a:solidFill>
                <a:latin typeface="宋体" charset="-122"/>
                <a:sym typeface="Symbol" pitchFamily="18" charset="2"/>
              </a:rPr>
              <a:t>T</a:t>
            </a:r>
            <a:r>
              <a:rPr lang="en-US" altLang="zh-CN" sz="2800" b="1" baseline="-25000" dirty="0" smtClean="0">
                <a:solidFill>
                  <a:srgbClr val="0000FF"/>
                </a:solidFill>
                <a:latin typeface="宋体" charset="-122"/>
                <a:sym typeface="Symbol" pitchFamily="18" charset="2"/>
              </a:rPr>
              <a:t>2</a:t>
            </a:r>
            <a:r>
              <a:rPr lang="en-US" altLang="zh-CN" sz="2800" b="1" dirty="0" smtClean="0">
                <a:solidFill>
                  <a:srgbClr val="0000FF"/>
                </a:solidFill>
                <a:latin typeface="宋体" charset="-122"/>
                <a:sym typeface="Symbol" pitchFamily="18" charset="2"/>
              </a:rPr>
              <a:t>S</a:t>
            </a:r>
            <a:r>
              <a:rPr lang="en-US" altLang="zh-CN" sz="2800" b="1" baseline="-25000" dirty="0" smtClean="0">
                <a:solidFill>
                  <a:srgbClr val="0000FF"/>
                </a:solidFill>
                <a:latin typeface="宋体" charset="-122"/>
                <a:sym typeface="Symbol" pitchFamily="18" charset="2"/>
              </a:rPr>
              <a:t>2</a:t>
            </a:r>
            <a:r>
              <a:rPr lang="en-US" altLang="zh-CN" sz="2800" b="1" dirty="0" smtClean="0">
                <a:solidFill>
                  <a:srgbClr val="0000FF"/>
                </a:solidFill>
                <a:latin typeface="宋体" charset="-122"/>
                <a:sym typeface="Symbol" pitchFamily="18" charset="2"/>
              </a:rPr>
              <a:t>-T</a:t>
            </a:r>
            <a:r>
              <a:rPr lang="en-US" altLang="zh-CN" sz="2800" b="1" baseline="-25000" dirty="0" smtClean="0">
                <a:solidFill>
                  <a:srgbClr val="0000FF"/>
                </a:solidFill>
                <a:latin typeface="宋体" charset="-122"/>
                <a:sym typeface="Symbol" pitchFamily="18" charset="2"/>
              </a:rPr>
              <a:t>1</a:t>
            </a:r>
            <a:r>
              <a:rPr lang="en-US" altLang="zh-CN" sz="2800" b="1" dirty="0" smtClean="0">
                <a:solidFill>
                  <a:srgbClr val="0000FF"/>
                </a:solidFill>
                <a:latin typeface="宋体" charset="-122"/>
                <a:sym typeface="Symbol" pitchFamily="18" charset="2"/>
              </a:rPr>
              <a:t>S</a:t>
            </a:r>
            <a:r>
              <a:rPr lang="en-US" altLang="zh-CN" sz="2800" b="1" baseline="-25000" dirty="0" smtClean="0">
                <a:solidFill>
                  <a:srgbClr val="0000FF"/>
                </a:solidFill>
                <a:latin typeface="宋体" charset="-122"/>
                <a:sym typeface="Symbol" pitchFamily="18" charset="2"/>
              </a:rPr>
              <a:t>1</a:t>
            </a:r>
            <a:r>
              <a:rPr lang="en-US" altLang="zh-CN" sz="2800" b="1" dirty="0" smtClean="0">
                <a:solidFill>
                  <a:srgbClr val="0000FF"/>
                </a:solidFill>
                <a:latin typeface="宋体" charset="-122"/>
                <a:sym typeface="Symbol" pitchFamily="18" charset="2"/>
              </a:rPr>
              <a:t>)  S</a:t>
            </a:r>
            <a:r>
              <a:rPr lang="en-US" altLang="zh-CN" sz="2800" b="1" baseline="-25000" dirty="0" smtClean="0">
                <a:solidFill>
                  <a:srgbClr val="0000FF"/>
                </a:solidFill>
                <a:latin typeface="宋体" charset="-122"/>
                <a:sym typeface="Symbol" pitchFamily="18" charset="2"/>
              </a:rPr>
              <a:t>2</a:t>
            </a:r>
            <a:r>
              <a:rPr lang="en-US" altLang="zh-CN" sz="2800" b="1" dirty="0" smtClean="0">
                <a:solidFill>
                  <a:srgbClr val="0000FF"/>
                </a:solidFill>
                <a:latin typeface="宋体" charset="-122"/>
                <a:sym typeface="Symbol" pitchFamily="18" charset="2"/>
              </a:rPr>
              <a:t>=S</a:t>
            </a:r>
            <a:r>
              <a:rPr lang="en-US" altLang="zh-CN" sz="2800" b="1" baseline="-25000" dirty="0" smtClean="0">
                <a:solidFill>
                  <a:srgbClr val="0000FF"/>
                </a:solidFill>
                <a:latin typeface="宋体" charset="-122"/>
                <a:sym typeface="Symbol" pitchFamily="18" charset="2"/>
              </a:rPr>
              <a:t>1</a:t>
            </a:r>
            <a:r>
              <a:rPr lang="en-US" altLang="zh-CN" sz="2800" b="1" dirty="0">
                <a:solidFill>
                  <a:srgbClr val="0000FF"/>
                </a:solidFill>
                <a:latin typeface="宋体" charset="-122"/>
                <a:sym typeface="Symbol" pitchFamily="18" charset="2"/>
              </a:rPr>
              <a:t>+</a:t>
            </a:r>
            <a:r>
              <a:rPr lang="en-US" altLang="zh-CN" sz="2800" b="1" dirty="0" smtClean="0">
                <a:solidFill>
                  <a:srgbClr val="0000FF"/>
                </a:solidFill>
                <a:latin typeface="宋体" charset="-122"/>
                <a:sym typeface="Symbol" pitchFamily="18" charset="2"/>
              </a:rPr>
              <a:t>S</a:t>
            </a:r>
            <a:endParaRPr lang="en-US" altLang="zh-CN" sz="2800" b="1" dirty="0" smtClean="0">
              <a:solidFill>
                <a:srgbClr val="0000FF"/>
              </a:solidFill>
              <a:latin typeface="宋体" charset="-122"/>
              <a:sym typeface="Symbol" pitchFamily="18" charset="2"/>
            </a:endParaRPr>
          </a:p>
          <a:p>
            <a:pPr>
              <a:lnSpc>
                <a:spcPct val="90000"/>
              </a:lnSpc>
              <a:buFont typeface="Wingdings" charset="2"/>
              <a:buNone/>
            </a:pPr>
            <a:r>
              <a:rPr lang="en-US" altLang="zh-CN" sz="2800" b="1" dirty="0" smtClean="0">
                <a:solidFill>
                  <a:srgbClr val="0000FF"/>
                </a:solidFill>
                <a:latin typeface="宋体" charset="-122"/>
                <a:sym typeface="Symbol" pitchFamily="18" charset="2"/>
              </a:rPr>
              <a:t>2</a:t>
            </a:r>
            <a:r>
              <a:rPr lang="zh-CN" altLang="en-US" sz="2800" b="1" dirty="0" smtClean="0">
                <a:solidFill>
                  <a:srgbClr val="0000FF"/>
                </a:solidFill>
                <a:latin typeface="宋体" charset="-122"/>
                <a:sym typeface="Symbol" pitchFamily="18" charset="2"/>
              </a:rPr>
              <a:t>、理想气体恒温可逆过程：</a:t>
            </a:r>
            <a:endParaRPr lang="en-US" altLang="zh-CN" sz="2800" b="1" dirty="0" smtClean="0">
              <a:solidFill>
                <a:srgbClr val="0000FF"/>
              </a:solidFill>
              <a:latin typeface="宋体" charset="-122"/>
              <a:sym typeface="Symbol" pitchFamily="18" charset="2"/>
            </a:endParaRPr>
          </a:p>
          <a:p>
            <a:pPr>
              <a:lnSpc>
                <a:spcPct val="90000"/>
              </a:lnSpc>
              <a:buFont typeface="Wingdings" charset="2"/>
              <a:buNone/>
            </a:pPr>
            <a:r>
              <a:rPr lang="en-US" altLang="zh-CN" sz="2800" b="1" dirty="0" smtClean="0">
                <a:solidFill>
                  <a:srgbClr val="0000FF"/>
                </a:solidFill>
                <a:latin typeface="宋体" charset="-122"/>
                <a:sym typeface="Symbol" pitchFamily="18" charset="2"/>
              </a:rPr>
              <a:t>(1)</a:t>
            </a:r>
            <a:r>
              <a:rPr lang="zh-CN" altLang="en-US" sz="2800" dirty="0">
                <a:sym typeface="Symbol" pitchFamily="18" charset="2"/>
              </a:rPr>
              <a:t> </a:t>
            </a:r>
            <a:r>
              <a:rPr lang="en-US" altLang="zh-CN" sz="2800" i="1" dirty="0">
                <a:sym typeface="Symbol" pitchFamily="18" charset="2"/>
              </a:rPr>
              <a:t>A</a:t>
            </a:r>
            <a:r>
              <a:rPr lang="zh-CN" altLang="en-US" sz="2800" dirty="0">
                <a:sym typeface="Symbol" pitchFamily="18" charset="2"/>
              </a:rPr>
              <a:t>的</a:t>
            </a:r>
            <a:r>
              <a:rPr lang="zh-CN" altLang="en-US" sz="2800" dirty="0" smtClean="0">
                <a:sym typeface="Symbol" pitchFamily="18" charset="2"/>
              </a:rPr>
              <a:t>计算</a:t>
            </a:r>
            <a:r>
              <a:rPr lang="en-US" altLang="zh-CN" sz="2800" dirty="0" smtClean="0">
                <a:sym typeface="Symbol" pitchFamily="18" charset="2"/>
              </a:rPr>
              <a:t>:</a:t>
            </a:r>
            <a:endParaRPr lang="en-US" altLang="zh-CN" sz="2800" b="1" dirty="0" smtClean="0">
              <a:solidFill>
                <a:srgbClr val="0000FF"/>
              </a:solidFill>
              <a:latin typeface="宋体" charset="-122"/>
              <a:sym typeface="Symbol" pitchFamily="18" charset="2"/>
            </a:endParaRPr>
          </a:p>
        </p:txBody>
      </p:sp>
      <p:sp>
        <p:nvSpPr>
          <p:cNvPr id="4" name="Rectangle 7"/>
          <p:cNvSpPr>
            <a:spLocks noChangeArrowheads="1"/>
          </p:cNvSpPr>
          <p:nvPr/>
        </p:nvSpPr>
        <p:spPr bwMode="auto">
          <a:xfrm>
            <a:off x="1144182" y="3614061"/>
            <a:ext cx="1411594" cy="461665"/>
          </a:xfrm>
          <a:prstGeom prst="rect">
            <a:avLst/>
          </a:prstGeom>
          <a:solidFill>
            <a:srgbClr val="99FFCC"/>
          </a:solidFill>
          <a:ln>
            <a:noFill/>
          </a:ln>
          <a:effectLst/>
        </p:spPr>
        <p:txBody>
          <a:bodyPr wrap="square">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a:r>
              <a:rPr lang="zh-CN" altLang="en-US" sz="2400" dirty="0">
                <a:solidFill>
                  <a:srgbClr val="FF3300"/>
                </a:solidFill>
                <a:ea typeface="黑体" pitchFamily="2" charset="-122"/>
              </a:rPr>
              <a:t>恒</a:t>
            </a:r>
            <a:r>
              <a:rPr lang="zh-CN" altLang="en-US" sz="2400" dirty="0" smtClean="0">
                <a:solidFill>
                  <a:srgbClr val="FF3300"/>
                </a:solidFill>
                <a:ea typeface="黑体" pitchFamily="2" charset="-122"/>
              </a:rPr>
              <a:t>温过程</a:t>
            </a:r>
            <a:endParaRPr lang="zh-CN" altLang="en-US" sz="2400" b="0" dirty="0">
              <a:solidFill>
                <a:srgbClr val="FF3300"/>
              </a:solidFill>
              <a:latin typeface="Arial" charset="0"/>
            </a:endParaRPr>
          </a:p>
        </p:txBody>
      </p:sp>
      <p:sp>
        <p:nvSpPr>
          <p:cNvPr id="5" name="Rectangle 8"/>
          <p:cNvSpPr>
            <a:spLocks noChangeArrowheads="1"/>
          </p:cNvSpPr>
          <p:nvPr/>
        </p:nvSpPr>
        <p:spPr bwMode="auto">
          <a:xfrm>
            <a:off x="2918311" y="3614061"/>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a:r>
              <a:rPr lang="en-US" altLang="zh-CN" sz="2400" dirty="0" err="1">
                <a:solidFill>
                  <a:srgbClr val="3333CC"/>
                </a:solidFill>
                <a:ea typeface="黑体" pitchFamily="2" charset="-122"/>
                <a:sym typeface="Symbol" pitchFamily="18" charset="2"/>
              </a:rPr>
              <a:t>d</a:t>
            </a:r>
            <a:r>
              <a:rPr lang="en-US" altLang="zh-CN" sz="2400" i="1" dirty="0" err="1">
                <a:solidFill>
                  <a:srgbClr val="3333CC"/>
                </a:solidFill>
                <a:ea typeface="黑体" pitchFamily="2" charset="-122"/>
                <a:sym typeface="Symbol" pitchFamily="18" charset="2"/>
              </a:rPr>
              <a:t>A</a:t>
            </a:r>
            <a:r>
              <a:rPr lang="en-US" altLang="zh-CN" sz="2400" dirty="0">
                <a:solidFill>
                  <a:srgbClr val="3333CC"/>
                </a:solidFill>
                <a:ea typeface="黑体" pitchFamily="2" charset="-122"/>
                <a:sym typeface="Symbol" pitchFamily="18" charset="2"/>
              </a:rPr>
              <a:t> = </a:t>
            </a:r>
            <a:r>
              <a:rPr lang="en-US" altLang="zh-CN" sz="2400" dirty="0" err="1">
                <a:solidFill>
                  <a:srgbClr val="3333CC"/>
                </a:solidFill>
                <a:ea typeface="黑体" pitchFamily="2" charset="-122"/>
                <a:sym typeface="Symbol" pitchFamily="18" charset="2"/>
              </a:rPr>
              <a:t>d</a:t>
            </a:r>
            <a:r>
              <a:rPr lang="en-US" altLang="zh-CN" sz="2400" i="1" dirty="0" err="1">
                <a:solidFill>
                  <a:srgbClr val="3333CC"/>
                </a:solidFill>
                <a:ea typeface="黑体" pitchFamily="2" charset="-122"/>
                <a:sym typeface="Symbol" pitchFamily="18" charset="2"/>
              </a:rPr>
              <a:t>U</a:t>
            </a:r>
            <a:r>
              <a:rPr lang="en-US" altLang="zh-CN" sz="2400" dirty="0">
                <a:solidFill>
                  <a:srgbClr val="3333CC"/>
                </a:solidFill>
                <a:ea typeface="黑体" pitchFamily="2" charset="-122"/>
                <a:sym typeface="Symbol" pitchFamily="18" charset="2"/>
              </a:rPr>
              <a:t> </a:t>
            </a:r>
            <a:r>
              <a:rPr lang="en-US" altLang="zh-CN" sz="2400" dirty="0">
                <a:solidFill>
                  <a:srgbClr val="3333CC"/>
                </a:solidFill>
                <a:cs typeface="Times New Roman" pitchFamily="18" charset="0"/>
                <a:sym typeface="Symbol" pitchFamily="18" charset="2"/>
              </a:rPr>
              <a:t>– </a:t>
            </a:r>
            <a:r>
              <a:rPr lang="en-US" altLang="zh-CN" sz="2400" dirty="0">
                <a:solidFill>
                  <a:srgbClr val="3333CC"/>
                </a:solidFill>
                <a:ea typeface="黑体" pitchFamily="2" charset="-122"/>
                <a:sym typeface="Symbol" pitchFamily="18" charset="2"/>
              </a:rPr>
              <a:t>d</a:t>
            </a:r>
            <a:r>
              <a:rPr lang="en-US" altLang="zh-CN" sz="2400" dirty="0">
                <a:solidFill>
                  <a:srgbClr val="3333CC"/>
                </a:solidFill>
                <a:cs typeface="Times New Roman" pitchFamily="18" charset="0"/>
                <a:sym typeface="Symbol" pitchFamily="18" charset="2"/>
              </a:rPr>
              <a:t>(</a:t>
            </a:r>
            <a:r>
              <a:rPr lang="en-US" altLang="zh-CN" sz="2400" i="1" dirty="0">
                <a:solidFill>
                  <a:srgbClr val="FF3300"/>
                </a:solidFill>
                <a:cs typeface="Times New Roman" pitchFamily="18" charset="0"/>
                <a:sym typeface="Symbol" pitchFamily="18" charset="2"/>
              </a:rPr>
              <a:t>T</a:t>
            </a:r>
            <a:r>
              <a:rPr lang="en-US" altLang="zh-CN" sz="2400" i="1" dirty="0">
                <a:solidFill>
                  <a:srgbClr val="3333CC"/>
                </a:solidFill>
                <a:cs typeface="Times New Roman" pitchFamily="18" charset="0"/>
                <a:sym typeface="Symbol" pitchFamily="18" charset="2"/>
              </a:rPr>
              <a:t>S</a:t>
            </a:r>
            <a:r>
              <a:rPr lang="en-US" altLang="zh-CN" sz="2400" dirty="0">
                <a:solidFill>
                  <a:srgbClr val="3333CC"/>
                </a:solidFill>
                <a:cs typeface="Times New Roman" pitchFamily="18" charset="0"/>
                <a:sym typeface="Symbol" pitchFamily="18" charset="2"/>
              </a:rPr>
              <a:t>)</a:t>
            </a:r>
            <a:endParaRPr lang="en-US" altLang="zh-CN" sz="2400" dirty="0">
              <a:solidFill>
                <a:srgbClr val="3333CC"/>
              </a:solidFill>
              <a:cs typeface="Times New Roman" pitchFamily="18" charset="0"/>
              <a:sym typeface="Symbol" pitchFamily="18" charset="2"/>
            </a:endParaRPr>
          </a:p>
        </p:txBody>
      </p:sp>
      <p:sp>
        <p:nvSpPr>
          <p:cNvPr id="6" name="Rectangle 9"/>
          <p:cNvSpPr>
            <a:spLocks noChangeArrowheads="1"/>
          </p:cNvSpPr>
          <p:nvPr/>
        </p:nvSpPr>
        <p:spPr bwMode="auto">
          <a:xfrm>
            <a:off x="3471235" y="4007970"/>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a:r>
              <a:rPr lang="en-US" altLang="zh-CN" sz="2400" dirty="0">
                <a:solidFill>
                  <a:srgbClr val="3333CC"/>
                </a:solidFill>
                <a:ea typeface="黑体" pitchFamily="2" charset="-122"/>
                <a:sym typeface="Symbol" pitchFamily="18" charset="2"/>
              </a:rPr>
              <a:t>= </a:t>
            </a:r>
            <a:r>
              <a:rPr lang="en-US" altLang="zh-CN" sz="2400" dirty="0" err="1">
                <a:solidFill>
                  <a:srgbClr val="3333CC"/>
                </a:solidFill>
                <a:ea typeface="黑体" pitchFamily="2" charset="-122"/>
                <a:sym typeface="Symbol" pitchFamily="18" charset="2"/>
              </a:rPr>
              <a:t>d</a:t>
            </a:r>
            <a:r>
              <a:rPr lang="en-US" altLang="zh-CN" sz="2400" i="1" dirty="0" err="1">
                <a:solidFill>
                  <a:srgbClr val="3333CC"/>
                </a:solidFill>
                <a:ea typeface="黑体" pitchFamily="2" charset="-122"/>
                <a:sym typeface="Symbol" pitchFamily="18" charset="2"/>
              </a:rPr>
              <a:t>U</a:t>
            </a:r>
            <a:r>
              <a:rPr lang="en-US" altLang="zh-CN" sz="2400" dirty="0">
                <a:solidFill>
                  <a:srgbClr val="3333CC"/>
                </a:solidFill>
                <a:ea typeface="黑体" pitchFamily="2" charset="-122"/>
                <a:sym typeface="Symbol" pitchFamily="18" charset="2"/>
              </a:rPr>
              <a:t> </a:t>
            </a:r>
            <a:r>
              <a:rPr lang="en-US" altLang="zh-CN" sz="2400" dirty="0">
                <a:solidFill>
                  <a:srgbClr val="3333CC"/>
                </a:solidFill>
                <a:cs typeface="Times New Roman" pitchFamily="18" charset="0"/>
                <a:sym typeface="Symbol" pitchFamily="18" charset="2"/>
              </a:rPr>
              <a:t>– </a:t>
            </a:r>
            <a:r>
              <a:rPr lang="en-US" altLang="zh-CN" sz="2400" i="1" dirty="0" err="1">
                <a:solidFill>
                  <a:srgbClr val="3333CC"/>
                </a:solidFill>
                <a:cs typeface="Times New Roman" pitchFamily="18" charset="0"/>
                <a:sym typeface="Symbol" pitchFamily="18" charset="2"/>
              </a:rPr>
              <a:t>T</a:t>
            </a:r>
            <a:r>
              <a:rPr lang="en-US" altLang="zh-CN" sz="2400" dirty="0" err="1">
                <a:solidFill>
                  <a:srgbClr val="3333CC"/>
                </a:solidFill>
                <a:ea typeface="黑体" pitchFamily="2" charset="-122"/>
                <a:sym typeface="Symbol" pitchFamily="18" charset="2"/>
              </a:rPr>
              <a:t>d</a:t>
            </a:r>
            <a:r>
              <a:rPr lang="en-US" altLang="zh-CN" sz="2400" i="1" dirty="0" err="1">
                <a:solidFill>
                  <a:srgbClr val="3333CC"/>
                </a:solidFill>
                <a:cs typeface="Times New Roman" pitchFamily="18" charset="0"/>
                <a:sym typeface="Symbol" pitchFamily="18" charset="2"/>
              </a:rPr>
              <a:t>S</a:t>
            </a:r>
            <a:endParaRPr lang="en-US" altLang="zh-CN" sz="2400" i="1" dirty="0">
              <a:solidFill>
                <a:srgbClr val="3333CC"/>
              </a:solidFill>
              <a:cs typeface="Times New Roman" pitchFamily="18" charset="0"/>
              <a:sym typeface="Symbol" pitchFamily="18" charset="2"/>
            </a:endParaRPr>
          </a:p>
        </p:txBody>
      </p:sp>
      <p:sp>
        <p:nvSpPr>
          <p:cNvPr id="7" name="Rectangle 10"/>
          <p:cNvSpPr>
            <a:spLocks noChangeArrowheads="1"/>
          </p:cNvSpPr>
          <p:nvPr/>
        </p:nvSpPr>
        <p:spPr bwMode="auto">
          <a:xfrm>
            <a:off x="1191379" y="4465170"/>
            <a:ext cx="1219200" cy="457200"/>
          </a:xfrm>
          <a:prstGeom prst="rect">
            <a:avLst/>
          </a:prstGeom>
          <a:solidFill>
            <a:srgbClr val="99FFCC"/>
          </a:solidFill>
          <a:ln>
            <a:noFill/>
          </a:ln>
          <a:effec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a:r>
              <a:rPr lang="zh-CN" altLang="en-US" sz="2400" dirty="0">
                <a:solidFill>
                  <a:srgbClr val="FF3300"/>
                </a:solidFill>
                <a:ea typeface="黑体" pitchFamily="2" charset="-122"/>
                <a:sym typeface="Symbol" pitchFamily="18" charset="2"/>
              </a:rPr>
              <a:t>若可逆</a:t>
            </a:r>
            <a:endParaRPr lang="zh-CN" altLang="en-US" sz="2400" dirty="0">
              <a:solidFill>
                <a:srgbClr val="FF3300"/>
              </a:solidFill>
              <a:cs typeface="Times New Roman" pitchFamily="18" charset="0"/>
              <a:sym typeface="Symbol" pitchFamily="18" charset="2"/>
            </a:endParaRPr>
          </a:p>
        </p:txBody>
      </p:sp>
      <p:sp>
        <p:nvSpPr>
          <p:cNvPr id="8" name="Rectangle 11"/>
          <p:cNvSpPr>
            <a:spLocks noChangeArrowheads="1"/>
          </p:cNvSpPr>
          <p:nvPr/>
        </p:nvSpPr>
        <p:spPr bwMode="auto">
          <a:xfrm>
            <a:off x="3471235" y="4465170"/>
            <a:ext cx="307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a:r>
              <a:rPr lang="en-US" altLang="zh-CN" sz="2400" dirty="0">
                <a:solidFill>
                  <a:srgbClr val="3333CC"/>
                </a:solidFill>
                <a:ea typeface="黑体" pitchFamily="2" charset="-122"/>
                <a:sym typeface="Symbol" pitchFamily="18" charset="2"/>
              </a:rPr>
              <a:t>= </a:t>
            </a:r>
            <a:r>
              <a:rPr lang="en-US" altLang="zh-CN" sz="2400" dirty="0" err="1">
                <a:solidFill>
                  <a:srgbClr val="3333CC"/>
                </a:solidFill>
                <a:ea typeface="黑体" pitchFamily="2" charset="-122"/>
                <a:sym typeface="Symbol" pitchFamily="18" charset="2"/>
              </a:rPr>
              <a:t>d</a:t>
            </a:r>
            <a:r>
              <a:rPr lang="en-US" altLang="zh-CN" sz="2400" i="1" dirty="0" err="1">
                <a:solidFill>
                  <a:srgbClr val="3333CC"/>
                </a:solidFill>
                <a:ea typeface="黑体" pitchFamily="2" charset="-122"/>
                <a:sym typeface="Symbol" pitchFamily="18" charset="2"/>
              </a:rPr>
              <a:t>U</a:t>
            </a:r>
            <a:r>
              <a:rPr lang="en-US" altLang="zh-CN" sz="2400" dirty="0">
                <a:solidFill>
                  <a:srgbClr val="3333CC"/>
                </a:solidFill>
                <a:ea typeface="黑体" pitchFamily="2" charset="-122"/>
                <a:sym typeface="Symbol" pitchFamily="18" charset="2"/>
              </a:rPr>
              <a:t> </a:t>
            </a:r>
            <a:r>
              <a:rPr lang="en-US" altLang="zh-CN" sz="2400" dirty="0">
                <a:solidFill>
                  <a:srgbClr val="3333CC"/>
                </a:solidFill>
                <a:cs typeface="Times New Roman" pitchFamily="18" charset="0"/>
                <a:sym typeface="Symbol" pitchFamily="18" charset="2"/>
              </a:rPr>
              <a:t>– </a:t>
            </a:r>
            <a:r>
              <a:rPr lang="en-US" altLang="zh-CN" sz="2400" dirty="0">
                <a:solidFill>
                  <a:srgbClr val="3333CC"/>
                </a:solidFill>
                <a:ea typeface="黑体" pitchFamily="2" charset="-122"/>
                <a:sym typeface="Symbol" pitchFamily="18" charset="2"/>
              </a:rPr>
              <a:t></a:t>
            </a:r>
            <a:r>
              <a:rPr lang="en-US" altLang="zh-CN" sz="2400" i="1" dirty="0">
                <a:solidFill>
                  <a:srgbClr val="3333CC"/>
                </a:solidFill>
                <a:ea typeface="黑体" pitchFamily="2" charset="-122"/>
                <a:sym typeface="Symbol" pitchFamily="18" charset="2"/>
              </a:rPr>
              <a:t>Q</a:t>
            </a:r>
            <a:endParaRPr lang="en-US" altLang="zh-CN" sz="2400" i="1" dirty="0">
              <a:solidFill>
                <a:srgbClr val="3333CC"/>
              </a:solidFill>
              <a:cs typeface="Times New Roman" pitchFamily="18" charset="0"/>
              <a:sym typeface="Symbol" pitchFamily="18" charset="2"/>
            </a:endParaRPr>
          </a:p>
        </p:txBody>
      </p:sp>
      <p:sp>
        <p:nvSpPr>
          <p:cNvPr id="9" name="Rectangle 12"/>
          <p:cNvSpPr>
            <a:spLocks noChangeArrowheads="1"/>
          </p:cNvSpPr>
          <p:nvPr/>
        </p:nvSpPr>
        <p:spPr bwMode="auto">
          <a:xfrm>
            <a:off x="3506382" y="4922370"/>
            <a:ext cx="136185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a:r>
              <a:rPr lang="en-US" altLang="zh-CN" sz="2400" dirty="0">
                <a:solidFill>
                  <a:srgbClr val="3333CC"/>
                </a:solidFill>
                <a:ea typeface="黑体" pitchFamily="2" charset="-122"/>
                <a:sym typeface="Symbol" pitchFamily="18" charset="2"/>
              </a:rPr>
              <a:t>= </a:t>
            </a:r>
            <a:r>
              <a:rPr lang="en-US" altLang="zh-CN" sz="2400" i="1" dirty="0">
                <a:solidFill>
                  <a:srgbClr val="3333CC"/>
                </a:solidFill>
                <a:ea typeface="黑体" pitchFamily="2" charset="-122"/>
                <a:sym typeface="Symbol" pitchFamily="18" charset="2"/>
              </a:rPr>
              <a:t>W</a:t>
            </a:r>
            <a:endParaRPr lang="en-US" altLang="zh-CN" sz="2400" i="1" dirty="0">
              <a:solidFill>
                <a:srgbClr val="3333CC"/>
              </a:solidFill>
              <a:ea typeface="黑体" pitchFamily="2" charset="-122"/>
              <a:sym typeface="Symbol" pitchFamily="18" charset="2"/>
            </a:endParaRPr>
          </a:p>
        </p:txBody>
      </p:sp>
      <p:sp>
        <p:nvSpPr>
          <p:cNvPr id="10" name="Rectangle 13"/>
          <p:cNvSpPr>
            <a:spLocks noChangeArrowheads="1"/>
          </p:cNvSpPr>
          <p:nvPr/>
        </p:nvSpPr>
        <p:spPr bwMode="auto">
          <a:xfrm>
            <a:off x="1191379" y="5596023"/>
            <a:ext cx="1219200" cy="457200"/>
          </a:xfrm>
          <a:prstGeom prst="rect">
            <a:avLst/>
          </a:prstGeom>
          <a:solidFill>
            <a:srgbClr val="99FFCC"/>
          </a:solidFill>
          <a:ln>
            <a:noFill/>
          </a:ln>
          <a:effec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a:r>
              <a:rPr lang="zh-CN" altLang="en-US" sz="2400" dirty="0">
                <a:solidFill>
                  <a:srgbClr val="FF3300"/>
                </a:solidFill>
                <a:ea typeface="黑体" pitchFamily="2" charset="-122"/>
                <a:sym typeface="Symbol" pitchFamily="18" charset="2"/>
              </a:rPr>
              <a:t>若理气</a:t>
            </a:r>
            <a:endParaRPr lang="zh-CN" altLang="en-US" sz="2400" dirty="0">
              <a:solidFill>
                <a:srgbClr val="FF3300"/>
              </a:solidFill>
              <a:cs typeface="Times New Roman" pitchFamily="18" charset="0"/>
              <a:sym typeface="Symbol" pitchFamily="18" charset="2"/>
            </a:endParaRPr>
          </a:p>
        </p:txBody>
      </p:sp>
      <p:sp>
        <p:nvSpPr>
          <p:cNvPr id="11" name="Rectangle 14"/>
          <p:cNvSpPr>
            <a:spLocks noChangeArrowheads="1"/>
          </p:cNvSpPr>
          <p:nvPr/>
        </p:nvSpPr>
        <p:spPr bwMode="auto">
          <a:xfrm>
            <a:off x="3995936" y="5576112"/>
            <a:ext cx="4312153" cy="70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nSpc>
                <a:spcPct val="90000"/>
              </a:lnSpc>
              <a:buFont typeface="Wingdings" charset="2"/>
              <a:buNone/>
            </a:pPr>
            <a:r>
              <a:rPr lang="en-US" altLang="zh-CN" sz="2400" dirty="0" smtClean="0">
                <a:solidFill>
                  <a:srgbClr val="0000FF"/>
                </a:solidFill>
                <a:latin typeface="宋体" charset="-122"/>
                <a:sym typeface="Symbol" pitchFamily="18" charset="2"/>
              </a:rPr>
              <a:t>-</a:t>
            </a:r>
            <a:r>
              <a:rPr lang="en-US" altLang="zh-CN" sz="2400" dirty="0" err="1" smtClean="0">
                <a:solidFill>
                  <a:srgbClr val="0000FF"/>
                </a:solidFill>
                <a:latin typeface="宋体" charset="-122"/>
                <a:sym typeface="Symbol" pitchFamily="18" charset="2"/>
              </a:rPr>
              <a:t>nRTln</a:t>
            </a:r>
            <a:r>
              <a:rPr lang="en-US" altLang="zh-CN" sz="2400" dirty="0" smtClean="0">
                <a:solidFill>
                  <a:srgbClr val="0000FF"/>
                </a:solidFill>
                <a:latin typeface="宋体" charset="-122"/>
                <a:sym typeface="Symbol" pitchFamily="18" charset="2"/>
              </a:rPr>
              <a:t>(V</a:t>
            </a:r>
            <a:r>
              <a:rPr lang="en-US" altLang="zh-CN" sz="2400" baseline="-25000" dirty="0" smtClean="0">
                <a:solidFill>
                  <a:srgbClr val="0000FF"/>
                </a:solidFill>
                <a:latin typeface="宋体" charset="-122"/>
                <a:sym typeface="Symbol" pitchFamily="18" charset="2"/>
              </a:rPr>
              <a:t>2</a:t>
            </a:r>
            <a:r>
              <a:rPr lang="en-US" altLang="zh-CN" sz="2400" dirty="0" smtClean="0">
                <a:solidFill>
                  <a:srgbClr val="0000FF"/>
                </a:solidFill>
                <a:latin typeface="宋体" charset="-122"/>
                <a:sym typeface="Symbol" pitchFamily="18" charset="2"/>
              </a:rPr>
              <a:t>/V</a:t>
            </a:r>
            <a:r>
              <a:rPr lang="en-US" altLang="zh-CN" sz="2400" baseline="-25000" dirty="0" smtClean="0">
                <a:solidFill>
                  <a:srgbClr val="0000FF"/>
                </a:solidFill>
                <a:latin typeface="宋体" charset="-122"/>
                <a:sym typeface="Symbol" pitchFamily="18" charset="2"/>
              </a:rPr>
              <a:t>1</a:t>
            </a:r>
            <a:r>
              <a:rPr lang="en-US" altLang="zh-CN" sz="2400" dirty="0" smtClean="0">
                <a:solidFill>
                  <a:srgbClr val="0000FF"/>
                </a:solidFill>
                <a:latin typeface="宋体" charset="-122"/>
                <a:sym typeface="Symbol" pitchFamily="18" charset="2"/>
              </a:rPr>
              <a:t>)=</a:t>
            </a:r>
            <a:r>
              <a:rPr lang="en-US" altLang="zh-CN" sz="2400" dirty="0" err="1" smtClean="0">
                <a:solidFill>
                  <a:srgbClr val="0000FF"/>
                </a:solidFill>
                <a:latin typeface="宋体" charset="-122"/>
                <a:sym typeface="Symbol" pitchFamily="18" charset="2"/>
              </a:rPr>
              <a:t>nRTln</a:t>
            </a:r>
            <a:r>
              <a:rPr lang="en-US" altLang="zh-CN" sz="2400" dirty="0" smtClean="0">
                <a:solidFill>
                  <a:srgbClr val="0000FF"/>
                </a:solidFill>
                <a:latin typeface="宋体" charset="-122"/>
                <a:sym typeface="Symbol" pitchFamily="18" charset="2"/>
              </a:rPr>
              <a:t>(P</a:t>
            </a:r>
            <a:r>
              <a:rPr lang="en-US" altLang="zh-CN" sz="2400" baseline="-25000" dirty="0" smtClean="0">
                <a:solidFill>
                  <a:srgbClr val="0000FF"/>
                </a:solidFill>
                <a:latin typeface="宋体" charset="-122"/>
                <a:sym typeface="Symbol" pitchFamily="18" charset="2"/>
              </a:rPr>
              <a:t>2</a:t>
            </a:r>
            <a:r>
              <a:rPr lang="en-US" altLang="zh-CN" sz="2400" dirty="0" smtClean="0">
                <a:solidFill>
                  <a:srgbClr val="0000FF"/>
                </a:solidFill>
                <a:latin typeface="宋体" charset="-122"/>
                <a:sym typeface="Symbol" pitchFamily="18" charset="2"/>
              </a:rPr>
              <a:t>/P</a:t>
            </a:r>
            <a:r>
              <a:rPr lang="en-US" altLang="zh-CN" sz="2400" baseline="-25000" dirty="0">
                <a:solidFill>
                  <a:srgbClr val="0000FF"/>
                </a:solidFill>
                <a:latin typeface="宋体" charset="-122"/>
                <a:sym typeface="Symbol" pitchFamily="18" charset="2"/>
              </a:rPr>
              <a:t>1</a:t>
            </a:r>
            <a:r>
              <a:rPr lang="en-US" altLang="zh-CN" sz="2400" dirty="0" smtClean="0">
                <a:solidFill>
                  <a:srgbClr val="0000FF"/>
                </a:solidFill>
                <a:latin typeface="宋体" charset="-122"/>
                <a:sym typeface="Symbol" pitchFamily="18" charset="2"/>
              </a:rPr>
              <a:t>)</a:t>
            </a:r>
            <a:endParaRPr lang="en-US" altLang="zh-CN" sz="2400" dirty="0" smtClean="0">
              <a:solidFill>
                <a:srgbClr val="0000FF"/>
              </a:solidFill>
              <a:latin typeface="宋体" charset="-122"/>
              <a:sym typeface="Symbol" pitchFamily="18" charset="2"/>
            </a:endParaRPr>
          </a:p>
          <a:p>
            <a:pPr>
              <a:lnSpc>
                <a:spcPct val="90000"/>
              </a:lnSpc>
            </a:pPr>
            <a:endParaRPr lang="en-US" altLang="zh-CN" sz="2000" dirty="0" smtClean="0">
              <a:solidFill>
                <a:srgbClr val="C00000"/>
              </a:solidFill>
              <a:latin typeface="宋体" charset="-122"/>
              <a:sym typeface="Symbol" pitchFamily="18" charset="2"/>
            </a:endParaRPr>
          </a:p>
        </p:txBody>
      </p:sp>
      <p:sp>
        <p:nvSpPr>
          <p:cNvPr id="15" name="Rectangle 14"/>
          <p:cNvSpPr>
            <a:spLocks noChangeArrowheads="1"/>
          </p:cNvSpPr>
          <p:nvPr/>
        </p:nvSpPr>
        <p:spPr bwMode="auto">
          <a:xfrm>
            <a:off x="2645735" y="5576112"/>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a:r>
              <a:rPr lang="en-US" altLang="zh-CN" sz="2400" dirty="0">
                <a:solidFill>
                  <a:srgbClr val="3333CC"/>
                </a:solidFill>
                <a:ea typeface="黑体" pitchFamily="2" charset="-122"/>
                <a:sym typeface="Symbol" pitchFamily="18" charset="2"/>
              </a:rPr>
              <a:t></a:t>
            </a:r>
            <a:r>
              <a:rPr lang="en-US" altLang="zh-CN" sz="2400" i="1" dirty="0">
                <a:solidFill>
                  <a:srgbClr val="3333CC"/>
                </a:solidFill>
                <a:ea typeface="黑体" pitchFamily="2" charset="-122"/>
                <a:sym typeface="Symbol" pitchFamily="18" charset="2"/>
              </a:rPr>
              <a:t>A</a:t>
            </a:r>
            <a:r>
              <a:rPr lang="en-US" altLang="zh-CN" sz="2400" dirty="0">
                <a:solidFill>
                  <a:srgbClr val="3333CC"/>
                </a:solidFill>
                <a:ea typeface="黑体" pitchFamily="2" charset="-122"/>
                <a:sym typeface="Symbol" pitchFamily="18" charset="2"/>
              </a:rPr>
              <a:t> = </a:t>
            </a:r>
            <a:r>
              <a:rPr lang="en-US" altLang="zh-CN" sz="2400" i="1" dirty="0">
                <a:solidFill>
                  <a:srgbClr val="3333CC"/>
                </a:solidFill>
                <a:ea typeface="黑体" pitchFamily="2" charset="-122"/>
                <a:sym typeface="Symbol" pitchFamily="18" charset="2"/>
              </a:rPr>
              <a:t>W</a:t>
            </a:r>
            <a:r>
              <a:rPr lang="en-US" altLang="zh-CN" sz="2400" dirty="0">
                <a:solidFill>
                  <a:srgbClr val="3333CC"/>
                </a:solidFill>
                <a:ea typeface="黑体" pitchFamily="2" charset="-122"/>
                <a:sym typeface="Symbol" pitchFamily="18" charset="2"/>
              </a:rPr>
              <a:t> =</a:t>
            </a:r>
            <a:endParaRPr lang="en-US" altLang="zh-CN" sz="2400" dirty="0">
              <a:solidFill>
                <a:srgbClr val="3333CC"/>
              </a:solidFill>
              <a:cs typeface="Times New Roman" pitchFamily="18" charset="0"/>
              <a:sym typeface="Symbol" pitchFamily="18" charset="2"/>
            </a:endParaRPr>
          </a:p>
        </p:txBody>
      </p:sp>
      <p:sp>
        <p:nvSpPr>
          <p:cNvPr id="14" name="Rectangle 14"/>
          <p:cNvSpPr>
            <a:spLocks noChangeArrowheads="1"/>
          </p:cNvSpPr>
          <p:nvPr/>
        </p:nvSpPr>
        <p:spPr bwMode="auto">
          <a:xfrm>
            <a:off x="1209100" y="5013176"/>
            <a:ext cx="1219200" cy="461665"/>
          </a:xfrm>
          <a:prstGeom prst="rect">
            <a:avLst/>
          </a:prstGeom>
          <a:solidFill>
            <a:srgbClr val="99FFCC"/>
          </a:solidFill>
          <a:ln>
            <a:noFill/>
          </a:ln>
          <a:effec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r>
              <a:rPr kumimoji="1" lang="en-US" altLang="zh-CN" sz="2400" i="1" dirty="0" smtClean="0">
                <a:solidFill>
                  <a:srgbClr val="FF0000"/>
                </a:solidFill>
                <a:ea typeface="黑体" pitchFamily="2" charset="-122"/>
              </a:rPr>
              <a:t>W'</a:t>
            </a:r>
            <a:r>
              <a:rPr lang="en-US" altLang="zh-CN" sz="2400" dirty="0" smtClean="0">
                <a:solidFill>
                  <a:srgbClr val="FF3300"/>
                </a:solidFill>
              </a:rPr>
              <a:t>=0</a:t>
            </a:r>
            <a:endParaRPr lang="en-US" altLang="zh-CN" sz="2400" dirty="0">
              <a:solidFill>
                <a:srgbClr val="FF3300"/>
              </a:solidFill>
              <a:ea typeface="黑体" pitchFamily="2" charset="-122"/>
              <a:sym typeface="Symbol" pitchFamily="18" charset="2"/>
            </a:endParaRPr>
          </a:p>
        </p:txBody>
      </p:sp>
      <p:sp>
        <p:nvSpPr>
          <p:cNvPr id="2" name="矩形 1"/>
          <p:cNvSpPr/>
          <p:nvPr/>
        </p:nvSpPr>
        <p:spPr>
          <a:xfrm>
            <a:off x="2645735" y="6180089"/>
            <a:ext cx="6032421" cy="424732"/>
          </a:xfrm>
          <a:prstGeom prst="rect">
            <a:avLst/>
          </a:prstGeom>
        </p:spPr>
        <p:txBody>
          <a:bodyPr wrap="none">
            <a:spAutoFit/>
          </a:bodyPr>
          <a:lstStyle/>
          <a:p>
            <a:pPr>
              <a:lnSpc>
                <a:spcPct val="90000"/>
              </a:lnSpc>
            </a:pPr>
            <a:r>
              <a:rPr lang="zh-CN" altLang="en-US" sz="2400" dirty="0">
                <a:solidFill>
                  <a:srgbClr val="C00000"/>
                </a:solidFill>
                <a:latin typeface="宋体" charset="-122"/>
                <a:sym typeface="Symbol" pitchFamily="18" charset="2"/>
              </a:rPr>
              <a:t>适用于理想气体，恒温可逆，非体积功为零</a:t>
            </a:r>
            <a:endParaRPr lang="en-US" altLang="zh-CN" sz="2400" dirty="0">
              <a:solidFill>
                <a:srgbClr val="C00000"/>
              </a:solidFill>
              <a:latin typeface="宋体" charset="-122"/>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anim to="" calcmode="lin" valueType="num">
                                      <p:cBhvr>
                                        <p:cTn id="7" dur="1" fill="hold"/>
                                        <p:tgtEl>
                                          <p:spTgt spid="4"/>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5"/>
                                        </p:tgtEl>
                                        <p:attrNameLst>
                                          <p:attrName>style.visibility</p:attrName>
                                        </p:attrNameLst>
                                      </p:cBhvr>
                                      <p:to>
                                        <p:strVal val="visible"/>
                                      </p:to>
                                    </p:set>
                                    <p:anim to="" calcmode="lin" valueType="num">
                                      <p:cBhvr>
                                        <p:cTn id="12" dur="1" fill="hold"/>
                                        <p:tgtEl>
                                          <p:spTgt spid="5"/>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6"/>
                                        </p:tgtEl>
                                        <p:attrNameLst>
                                          <p:attrName>style.visibility</p:attrName>
                                        </p:attrNameLst>
                                      </p:cBhvr>
                                      <p:to>
                                        <p:strVal val="visible"/>
                                      </p:to>
                                    </p:set>
                                    <p:anim to="" calcmode="lin" valueType="num">
                                      <p:cBhvr>
                                        <p:cTn id="17" dur="1" fill="hold"/>
                                        <p:tgtEl>
                                          <p:spTgt spid="6"/>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7"/>
                                        </p:tgtEl>
                                        <p:attrNameLst>
                                          <p:attrName>style.visibility</p:attrName>
                                        </p:attrNameLst>
                                      </p:cBhvr>
                                      <p:to>
                                        <p:strVal val="visible"/>
                                      </p:to>
                                    </p:set>
                                    <p:anim to="" calcmode="lin" valueType="num">
                                      <p:cBhvr>
                                        <p:cTn id="22" dur="1" fill="hold"/>
                                        <p:tgtEl>
                                          <p:spTgt spid="7"/>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8"/>
                                        </p:tgtEl>
                                        <p:attrNameLst>
                                          <p:attrName>style.visibility</p:attrName>
                                        </p:attrNameLst>
                                      </p:cBhvr>
                                      <p:to>
                                        <p:strVal val="visible"/>
                                      </p:to>
                                    </p:set>
                                    <p:anim to="" calcmode="lin" valueType="num">
                                      <p:cBhvr>
                                        <p:cTn id="27" dur="1" fill="hold"/>
                                        <p:tgtEl>
                                          <p:spTgt spid="8"/>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9"/>
                                        </p:tgtEl>
                                        <p:attrNameLst>
                                          <p:attrName>style.visibility</p:attrName>
                                        </p:attrNameLst>
                                      </p:cBhvr>
                                      <p:to>
                                        <p:strVal val="visible"/>
                                      </p:to>
                                    </p:set>
                                    <p:anim to="" calcmode="lin" valueType="num">
                                      <p:cBhvr>
                                        <p:cTn id="32" dur="1" fill="hold"/>
                                        <p:tgtEl>
                                          <p:spTgt spid="9"/>
                                        </p:tgtEl>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499"/>
                                          </p:stCondLst>
                                        </p:cTn>
                                        <p:tgtEl>
                                          <p:spTgt spid="10"/>
                                        </p:tgtEl>
                                        <p:attrNameLst>
                                          <p:attrName>style.visibility</p:attrName>
                                        </p:attrNameLst>
                                      </p:cBhvr>
                                      <p:to>
                                        <p:strVal val="visible"/>
                                      </p:to>
                                    </p:set>
                                    <p:anim to="" calcmode="lin" valueType="num">
                                      <p:cBhvr>
                                        <p:cTn id="37" dur="1" fill="hold"/>
                                        <p:tgtEl>
                                          <p:spTgt spid="10"/>
                                        </p:tgtEl>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499"/>
                                          </p:stCondLst>
                                        </p:cTn>
                                        <p:tgtEl>
                                          <p:spTgt spid="11"/>
                                        </p:tgtEl>
                                        <p:attrNameLst>
                                          <p:attrName>style.visibility</p:attrName>
                                        </p:attrNameLst>
                                      </p:cBhvr>
                                      <p:to>
                                        <p:strVal val="visible"/>
                                      </p:to>
                                    </p:set>
                                    <p:anim to="" calcmode="lin" valueType="num">
                                      <p:cBhvr>
                                        <p:cTn id="42" dur="1" fill="hold"/>
                                        <p:tgtEl>
                                          <p:spTgt spid="11"/>
                                        </p:tgtEl>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grpId="0" nodeType="clickEffect">
                                  <p:stCondLst>
                                    <p:cond delay="0"/>
                                  </p:stCondLst>
                                  <p:childTnLst>
                                    <p:set>
                                      <p:cBhvr>
                                        <p:cTn id="46" dur="1" fill="hold">
                                          <p:stCondLst>
                                            <p:cond delay="499"/>
                                          </p:stCondLst>
                                        </p:cTn>
                                        <p:tgtEl>
                                          <p:spTgt spid="15"/>
                                        </p:tgtEl>
                                        <p:attrNameLst>
                                          <p:attrName>style.visibility</p:attrName>
                                        </p:attrNameLst>
                                      </p:cBhvr>
                                      <p:to>
                                        <p:strVal val="visible"/>
                                      </p:to>
                                    </p:set>
                                    <p:anim to="" calcmode="lin" valueType="num">
                                      <p:cBhvr>
                                        <p:cTn id="47" dur="1" fill="hold"/>
                                        <p:tgtEl>
                                          <p:spTgt spid="15"/>
                                        </p:tgtEl>
                                      </p:cBhvr>
                                    </p:anim>
                                  </p:childTnLst>
                                </p:cTn>
                              </p:par>
                            </p:childTnLst>
                          </p:cTn>
                        </p:par>
                      </p:childTnLst>
                    </p:cTn>
                  </p:par>
                  <p:par>
                    <p:cTn id="48" fill="hold">
                      <p:stCondLst>
                        <p:cond delay="indefinite"/>
                      </p:stCondLst>
                      <p:childTnLst>
                        <p:par>
                          <p:cTn id="49" fill="hold">
                            <p:stCondLst>
                              <p:cond delay="0"/>
                            </p:stCondLst>
                            <p:childTnLst>
                              <p:par>
                                <p:cTn id="50" presetID="24" presetClass="entr" presetSubtype="0" fill="hold" grpId="0" nodeType="clickEffect">
                                  <p:stCondLst>
                                    <p:cond delay="0"/>
                                  </p:stCondLst>
                                  <p:childTnLst>
                                    <p:set>
                                      <p:cBhvr>
                                        <p:cTn id="51" dur="1" fill="hold">
                                          <p:stCondLst>
                                            <p:cond delay="499"/>
                                          </p:stCondLst>
                                        </p:cTn>
                                        <p:tgtEl>
                                          <p:spTgt spid="14"/>
                                        </p:tgtEl>
                                        <p:attrNameLst>
                                          <p:attrName>style.visibility</p:attrName>
                                        </p:attrNameLst>
                                      </p:cBhvr>
                                      <p:to>
                                        <p:strVal val="visible"/>
                                      </p:to>
                                    </p:set>
                                    <p:anim to="" calcmode="lin" valueType="num">
                                      <p:cBhvr>
                                        <p:cTn id="52" dur="1" fill="hold"/>
                                        <p:tgtEl>
                                          <p:spTgt spid="1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utoUpdateAnimBg="0"/>
      <p:bldP spid="6" grpId="0" autoUpdateAnimBg="0"/>
      <p:bldP spid="7" grpId="0" animBg="1" autoUpdateAnimBg="0"/>
      <p:bldP spid="8" grpId="0" autoUpdateAnimBg="0"/>
      <p:bldP spid="9" grpId="0" autoUpdateAnimBg="0"/>
      <p:bldP spid="10" grpId="0" animBg="1" autoUpdateAnimBg="0"/>
      <p:bldP spid="11" grpId="0" autoUpdateAnimBg="0"/>
      <p:bldP spid="15" grpId="0" autoUpdateAnimBg="0"/>
      <p:bldP spid="14" grpId="0" animBg="1"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8965" y="4725144"/>
            <a:ext cx="8027570" cy="867930"/>
          </a:xfrm>
          <a:prstGeom prst="rect">
            <a:avLst/>
          </a:prstGeom>
        </p:spPr>
        <p:txBody>
          <a:bodyPr wrap="square">
            <a:spAutoFit/>
          </a:bodyPr>
          <a:lstStyle/>
          <a:p>
            <a:pPr>
              <a:lnSpc>
                <a:spcPct val="90000"/>
              </a:lnSpc>
              <a:buFont typeface="Wingdings" charset="2"/>
              <a:buNone/>
            </a:pPr>
            <a:r>
              <a:rPr lang="zh-CN" altLang="en-US" sz="2800" b="1" dirty="0">
                <a:solidFill>
                  <a:srgbClr val="0000FF"/>
                </a:solidFill>
                <a:latin typeface="宋体" charset="-122"/>
                <a:sym typeface="Symbol" pitchFamily="18" charset="2"/>
              </a:rPr>
              <a:t></a:t>
            </a:r>
            <a:r>
              <a:rPr lang="en-US" altLang="zh-CN" sz="2800" b="1" dirty="0">
                <a:solidFill>
                  <a:srgbClr val="0000FF"/>
                </a:solidFill>
                <a:latin typeface="宋体" charset="-122"/>
                <a:sym typeface="Symbol" pitchFamily="18" charset="2"/>
              </a:rPr>
              <a:t>A=G </a:t>
            </a:r>
            <a:r>
              <a:rPr lang="en-US" altLang="zh-CN" sz="2800" b="1" dirty="0" smtClean="0">
                <a:solidFill>
                  <a:srgbClr val="0000FF"/>
                </a:solidFill>
                <a:latin typeface="宋体" charset="-122"/>
                <a:sym typeface="Symbol" pitchFamily="18" charset="2"/>
              </a:rPr>
              <a:t>=W</a:t>
            </a:r>
            <a:r>
              <a:rPr lang="zh-CN" altLang="en-US" sz="2800" b="1" baseline="-25000" dirty="0" smtClean="0">
                <a:solidFill>
                  <a:srgbClr val="0000FF"/>
                </a:solidFill>
                <a:latin typeface="宋体" charset="-122"/>
                <a:sym typeface="Symbol" pitchFamily="18" charset="2"/>
              </a:rPr>
              <a:t>最大</a:t>
            </a:r>
            <a:r>
              <a:rPr lang="en-US" altLang="zh-CN" sz="2800" b="1" dirty="0" smtClean="0">
                <a:solidFill>
                  <a:srgbClr val="0000FF"/>
                </a:solidFill>
                <a:latin typeface="宋体" charset="-122"/>
                <a:sym typeface="Symbol" pitchFamily="18" charset="2"/>
              </a:rPr>
              <a:t>=-</a:t>
            </a:r>
            <a:r>
              <a:rPr lang="en-US" altLang="zh-CN" sz="2800" b="1" dirty="0" err="1">
                <a:solidFill>
                  <a:srgbClr val="0000FF"/>
                </a:solidFill>
                <a:latin typeface="宋体" charset="-122"/>
                <a:sym typeface="Symbol" pitchFamily="18" charset="2"/>
              </a:rPr>
              <a:t>nRTln</a:t>
            </a:r>
            <a:r>
              <a:rPr lang="en-US" altLang="zh-CN" sz="2800" b="1" dirty="0">
                <a:solidFill>
                  <a:srgbClr val="0000FF"/>
                </a:solidFill>
                <a:latin typeface="宋体" charset="-122"/>
                <a:sym typeface="Symbol" pitchFamily="18" charset="2"/>
              </a:rPr>
              <a:t>(V</a:t>
            </a:r>
            <a:r>
              <a:rPr lang="en-US" altLang="zh-CN" sz="2800" b="1" baseline="-25000" dirty="0">
                <a:solidFill>
                  <a:srgbClr val="0000FF"/>
                </a:solidFill>
                <a:latin typeface="宋体" charset="-122"/>
                <a:sym typeface="Symbol" pitchFamily="18" charset="2"/>
              </a:rPr>
              <a:t>2</a:t>
            </a:r>
            <a:r>
              <a:rPr lang="en-US" altLang="zh-CN" sz="2800" b="1" dirty="0">
                <a:solidFill>
                  <a:srgbClr val="0000FF"/>
                </a:solidFill>
                <a:latin typeface="宋体" charset="-122"/>
                <a:sym typeface="Symbol" pitchFamily="18" charset="2"/>
              </a:rPr>
              <a:t>/V</a:t>
            </a:r>
            <a:r>
              <a:rPr lang="en-US" altLang="zh-CN" sz="2800" b="1" baseline="-25000" dirty="0">
                <a:solidFill>
                  <a:srgbClr val="0000FF"/>
                </a:solidFill>
                <a:latin typeface="宋体" charset="-122"/>
                <a:sym typeface="Symbol" pitchFamily="18" charset="2"/>
              </a:rPr>
              <a:t>1</a:t>
            </a:r>
            <a:r>
              <a:rPr lang="en-US" altLang="zh-CN" sz="2800" b="1" dirty="0" smtClean="0">
                <a:solidFill>
                  <a:srgbClr val="0000FF"/>
                </a:solidFill>
                <a:latin typeface="宋体" charset="-122"/>
                <a:sym typeface="Symbol" pitchFamily="18" charset="2"/>
              </a:rPr>
              <a:t>)=</a:t>
            </a:r>
            <a:r>
              <a:rPr lang="en-US" altLang="zh-CN" sz="2800" b="1" dirty="0" err="1" smtClean="0">
                <a:solidFill>
                  <a:srgbClr val="0000FF"/>
                </a:solidFill>
                <a:latin typeface="宋体" charset="-122"/>
                <a:sym typeface="Symbol" pitchFamily="18" charset="2"/>
              </a:rPr>
              <a:t>nRTln</a:t>
            </a:r>
            <a:r>
              <a:rPr lang="en-US" altLang="zh-CN" sz="2800" b="1" dirty="0" smtClean="0">
                <a:solidFill>
                  <a:srgbClr val="0000FF"/>
                </a:solidFill>
                <a:latin typeface="宋体" charset="-122"/>
                <a:sym typeface="Symbol" pitchFamily="18" charset="2"/>
              </a:rPr>
              <a:t>(P</a:t>
            </a:r>
            <a:r>
              <a:rPr lang="en-US" altLang="zh-CN" sz="2800" b="1" baseline="-25000" dirty="0" smtClean="0">
                <a:solidFill>
                  <a:srgbClr val="0000FF"/>
                </a:solidFill>
                <a:latin typeface="宋体" charset="-122"/>
                <a:sym typeface="Symbol" pitchFamily="18" charset="2"/>
              </a:rPr>
              <a:t>2</a:t>
            </a:r>
            <a:r>
              <a:rPr lang="en-US" altLang="zh-CN" sz="2800" b="1" dirty="0" smtClean="0">
                <a:solidFill>
                  <a:srgbClr val="0000FF"/>
                </a:solidFill>
                <a:latin typeface="宋体" charset="-122"/>
                <a:sym typeface="Symbol" pitchFamily="18" charset="2"/>
              </a:rPr>
              <a:t>/P</a:t>
            </a:r>
            <a:r>
              <a:rPr lang="en-US" altLang="zh-CN" sz="2800" b="1" baseline="-25000" dirty="0">
                <a:solidFill>
                  <a:srgbClr val="0000FF"/>
                </a:solidFill>
                <a:latin typeface="宋体" charset="-122"/>
                <a:sym typeface="Symbol" pitchFamily="18" charset="2"/>
              </a:rPr>
              <a:t>1</a:t>
            </a:r>
            <a:r>
              <a:rPr lang="en-US" altLang="zh-CN" sz="2800" b="1" dirty="0" smtClean="0">
                <a:solidFill>
                  <a:srgbClr val="0000FF"/>
                </a:solidFill>
                <a:latin typeface="宋体" charset="-122"/>
                <a:sym typeface="Symbol" pitchFamily="18" charset="2"/>
              </a:rPr>
              <a:t>)</a:t>
            </a:r>
            <a:endParaRPr lang="en-US" altLang="zh-CN" sz="2800" b="1" dirty="0" smtClean="0">
              <a:solidFill>
                <a:srgbClr val="0000FF"/>
              </a:solidFill>
              <a:latin typeface="宋体" charset="-122"/>
              <a:sym typeface="Symbol" pitchFamily="18" charset="2"/>
            </a:endParaRPr>
          </a:p>
          <a:p>
            <a:pPr>
              <a:lnSpc>
                <a:spcPct val="90000"/>
              </a:lnSpc>
              <a:buFont typeface="Wingdings" charset="2"/>
              <a:buNone/>
            </a:pPr>
            <a:r>
              <a:rPr lang="zh-CN" altLang="en-US" sz="2800" b="1" dirty="0" smtClean="0">
                <a:solidFill>
                  <a:srgbClr val="C00000"/>
                </a:solidFill>
                <a:latin typeface="宋体" charset="-122"/>
                <a:sym typeface="Symbol" pitchFamily="18" charset="2"/>
              </a:rPr>
              <a:t> </a:t>
            </a:r>
            <a:endParaRPr lang="en-US" altLang="zh-CN" sz="2800" b="1" dirty="0">
              <a:solidFill>
                <a:srgbClr val="0000FF"/>
              </a:solidFill>
              <a:latin typeface="宋体" charset="-122"/>
              <a:sym typeface="Symbol" pitchFamily="18" charset="2"/>
            </a:endParaRPr>
          </a:p>
        </p:txBody>
      </p:sp>
      <p:sp>
        <p:nvSpPr>
          <p:cNvPr id="5" name="矩形 4"/>
          <p:cNvSpPr/>
          <p:nvPr/>
        </p:nvSpPr>
        <p:spPr>
          <a:xfrm>
            <a:off x="395536" y="476672"/>
            <a:ext cx="2467342" cy="480131"/>
          </a:xfrm>
          <a:prstGeom prst="rect">
            <a:avLst/>
          </a:prstGeom>
        </p:spPr>
        <p:txBody>
          <a:bodyPr wrap="none">
            <a:spAutoFit/>
          </a:bodyPr>
          <a:lstStyle/>
          <a:p>
            <a:pPr>
              <a:lnSpc>
                <a:spcPct val="90000"/>
              </a:lnSpc>
              <a:buFont typeface="Wingdings" charset="2"/>
              <a:buNone/>
            </a:pPr>
            <a:r>
              <a:rPr lang="en-US" altLang="zh-CN" sz="2800" b="1" dirty="0" smtClean="0">
                <a:solidFill>
                  <a:srgbClr val="0000FF"/>
                </a:solidFill>
                <a:latin typeface="宋体" charset="-122"/>
                <a:sym typeface="Symbol" pitchFamily="18" charset="2"/>
              </a:rPr>
              <a:t>(2)</a:t>
            </a:r>
            <a:r>
              <a:rPr lang="zh-CN" altLang="en-US" sz="2800" dirty="0" smtClean="0">
                <a:sym typeface="Symbol" pitchFamily="18" charset="2"/>
              </a:rPr>
              <a:t> </a:t>
            </a:r>
            <a:r>
              <a:rPr lang="en-US" altLang="zh-CN" sz="2800" i="1" dirty="0" smtClean="0">
                <a:sym typeface="Symbol" pitchFamily="18" charset="2"/>
              </a:rPr>
              <a:t>G</a:t>
            </a:r>
            <a:r>
              <a:rPr lang="zh-CN" altLang="en-US" sz="2800" dirty="0" smtClean="0">
                <a:sym typeface="Symbol" pitchFamily="18" charset="2"/>
              </a:rPr>
              <a:t>的</a:t>
            </a:r>
            <a:r>
              <a:rPr lang="zh-CN" altLang="en-US" sz="2800" dirty="0">
                <a:sym typeface="Symbol" pitchFamily="18" charset="2"/>
              </a:rPr>
              <a:t>计算</a:t>
            </a:r>
            <a:r>
              <a:rPr lang="en-US" altLang="zh-CN" dirty="0">
                <a:sym typeface="Symbol" pitchFamily="18" charset="2"/>
              </a:rPr>
              <a:t>:</a:t>
            </a:r>
            <a:endParaRPr lang="en-US" altLang="zh-CN" b="1" dirty="0">
              <a:solidFill>
                <a:srgbClr val="0000FF"/>
              </a:solidFill>
              <a:latin typeface="宋体" charset="-122"/>
              <a:sym typeface="Symbol" pitchFamily="18" charset="2"/>
            </a:endParaRPr>
          </a:p>
        </p:txBody>
      </p:sp>
      <p:sp>
        <p:nvSpPr>
          <p:cNvPr id="6" name="Rectangle 5"/>
          <p:cNvSpPr>
            <a:spLocks noChangeArrowheads="1"/>
          </p:cNvSpPr>
          <p:nvPr/>
        </p:nvSpPr>
        <p:spPr bwMode="auto">
          <a:xfrm>
            <a:off x="2292152" y="1139456"/>
            <a:ext cx="281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a:r>
              <a:rPr lang="en-US" altLang="zh-CN" sz="2400" dirty="0" err="1">
                <a:solidFill>
                  <a:srgbClr val="3333CC"/>
                </a:solidFill>
                <a:ea typeface="黑体" pitchFamily="2" charset="-122"/>
                <a:sym typeface="Symbol" pitchFamily="18" charset="2"/>
              </a:rPr>
              <a:t>d</a:t>
            </a:r>
            <a:r>
              <a:rPr lang="en-US" altLang="zh-CN" sz="2400" i="1" dirty="0" err="1">
                <a:solidFill>
                  <a:srgbClr val="3333CC"/>
                </a:solidFill>
                <a:ea typeface="黑体" pitchFamily="2" charset="-122"/>
                <a:sym typeface="Symbol" pitchFamily="18" charset="2"/>
              </a:rPr>
              <a:t>G</a:t>
            </a:r>
            <a:r>
              <a:rPr lang="en-US" altLang="zh-CN" sz="2400" dirty="0">
                <a:solidFill>
                  <a:srgbClr val="3333CC"/>
                </a:solidFill>
                <a:ea typeface="黑体" pitchFamily="2" charset="-122"/>
                <a:sym typeface="Symbol" pitchFamily="18" charset="2"/>
              </a:rPr>
              <a:t> = </a:t>
            </a:r>
            <a:r>
              <a:rPr lang="en-US" altLang="zh-CN" sz="2400" dirty="0" err="1">
                <a:solidFill>
                  <a:srgbClr val="3333CC"/>
                </a:solidFill>
                <a:ea typeface="黑体" pitchFamily="2" charset="-122"/>
                <a:sym typeface="Symbol" pitchFamily="18" charset="2"/>
              </a:rPr>
              <a:t>d</a:t>
            </a:r>
            <a:r>
              <a:rPr lang="en-US" altLang="zh-CN" sz="2400" i="1" dirty="0" err="1">
                <a:solidFill>
                  <a:srgbClr val="3333CC"/>
                </a:solidFill>
                <a:ea typeface="黑体" pitchFamily="2" charset="-122"/>
                <a:sym typeface="Symbol" pitchFamily="18" charset="2"/>
              </a:rPr>
              <a:t>H</a:t>
            </a:r>
            <a:r>
              <a:rPr lang="en-US" altLang="zh-CN" sz="2400" dirty="0">
                <a:solidFill>
                  <a:srgbClr val="3333CC"/>
                </a:solidFill>
                <a:ea typeface="黑体" pitchFamily="2" charset="-122"/>
                <a:sym typeface="Symbol" pitchFamily="18" charset="2"/>
              </a:rPr>
              <a:t> </a:t>
            </a:r>
            <a:r>
              <a:rPr lang="en-US" altLang="zh-CN" sz="2400" dirty="0">
                <a:solidFill>
                  <a:srgbClr val="3333CC"/>
                </a:solidFill>
                <a:cs typeface="Times New Roman" pitchFamily="18" charset="0"/>
                <a:sym typeface="Symbol" pitchFamily="18" charset="2"/>
              </a:rPr>
              <a:t>– </a:t>
            </a:r>
            <a:r>
              <a:rPr lang="en-US" altLang="zh-CN" sz="2400" dirty="0">
                <a:solidFill>
                  <a:srgbClr val="3333CC"/>
                </a:solidFill>
                <a:ea typeface="黑体" pitchFamily="2" charset="-122"/>
                <a:sym typeface="Symbol" pitchFamily="18" charset="2"/>
              </a:rPr>
              <a:t>d</a:t>
            </a:r>
            <a:r>
              <a:rPr lang="en-US" altLang="zh-CN" sz="2400" dirty="0">
                <a:solidFill>
                  <a:srgbClr val="3333CC"/>
                </a:solidFill>
                <a:cs typeface="Times New Roman" pitchFamily="18" charset="0"/>
                <a:sym typeface="Symbol" pitchFamily="18" charset="2"/>
              </a:rPr>
              <a:t>(</a:t>
            </a:r>
            <a:r>
              <a:rPr lang="en-US" altLang="zh-CN" sz="2400" i="1" dirty="0">
                <a:solidFill>
                  <a:srgbClr val="FF3300"/>
                </a:solidFill>
                <a:cs typeface="Times New Roman" pitchFamily="18" charset="0"/>
                <a:sym typeface="Symbol" pitchFamily="18" charset="2"/>
              </a:rPr>
              <a:t>T</a:t>
            </a:r>
            <a:r>
              <a:rPr lang="en-US" altLang="zh-CN" sz="2400" i="1" dirty="0">
                <a:solidFill>
                  <a:srgbClr val="3333CC"/>
                </a:solidFill>
                <a:cs typeface="Times New Roman" pitchFamily="18" charset="0"/>
                <a:sym typeface="Symbol" pitchFamily="18" charset="2"/>
              </a:rPr>
              <a:t>S</a:t>
            </a:r>
            <a:r>
              <a:rPr lang="en-US" altLang="zh-CN" sz="2400" dirty="0">
                <a:solidFill>
                  <a:srgbClr val="3333CC"/>
                </a:solidFill>
                <a:cs typeface="Times New Roman" pitchFamily="18" charset="0"/>
                <a:sym typeface="Symbol" pitchFamily="18" charset="2"/>
              </a:rPr>
              <a:t>)</a:t>
            </a:r>
            <a:endParaRPr lang="en-US" altLang="zh-CN" sz="2400" dirty="0">
              <a:solidFill>
                <a:srgbClr val="3333CC"/>
              </a:solidFill>
              <a:cs typeface="Times New Roman" pitchFamily="18" charset="0"/>
              <a:sym typeface="Symbol" pitchFamily="18" charset="2"/>
            </a:endParaRPr>
          </a:p>
        </p:txBody>
      </p:sp>
      <p:sp>
        <p:nvSpPr>
          <p:cNvPr id="7" name="Rectangle 6"/>
          <p:cNvSpPr>
            <a:spLocks noChangeArrowheads="1"/>
          </p:cNvSpPr>
          <p:nvPr/>
        </p:nvSpPr>
        <p:spPr bwMode="auto">
          <a:xfrm>
            <a:off x="2749352" y="1540977"/>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a:r>
              <a:rPr lang="en-US" altLang="zh-CN" sz="2400" dirty="0">
                <a:solidFill>
                  <a:srgbClr val="3333CC"/>
                </a:solidFill>
                <a:ea typeface="黑体" pitchFamily="2" charset="-122"/>
                <a:sym typeface="Symbol" pitchFamily="18" charset="2"/>
              </a:rPr>
              <a:t>= </a:t>
            </a:r>
            <a:r>
              <a:rPr lang="en-US" altLang="zh-CN" sz="2400" dirty="0" err="1" smtClean="0">
                <a:solidFill>
                  <a:srgbClr val="3333CC"/>
                </a:solidFill>
                <a:ea typeface="黑体" pitchFamily="2" charset="-122"/>
                <a:sym typeface="Symbol" pitchFamily="18" charset="2"/>
              </a:rPr>
              <a:t>d</a:t>
            </a:r>
            <a:r>
              <a:rPr lang="en-US" altLang="zh-CN" sz="2400" i="1" dirty="0" err="1">
                <a:solidFill>
                  <a:srgbClr val="3333CC"/>
                </a:solidFill>
                <a:ea typeface="黑体" pitchFamily="2" charset="-122"/>
                <a:sym typeface="Symbol" pitchFamily="18" charset="2"/>
              </a:rPr>
              <a:t>H</a:t>
            </a:r>
            <a:r>
              <a:rPr lang="en-US" altLang="zh-CN" sz="2400" dirty="0" smtClean="0">
                <a:solidFill>
                  <a:srgbClr val="3333CC"/>
                </a:solidFill>
                <a:ea typeface="黑体" pitchFamily="2" charset="-122"/>
                <a:sym typeface="Symbol" pitchFamily="18" charset="2"/>
              </a:rPr>
              <a:t> </a:t>
            </a:r>
            <a:r>
              <a:rPr lang="en-US" altLang="zh-CN" sz="2400" dirty="0">
                <a:solidFill>
                  <a:srgbClr val="3333CC"/>
                </a:solidFill>
                <a:cs typeface="Times New Roman" pitchFamily="18" charset="0"/>
                <a:sym typeface="Symbol" pitchFamily="18" charset="2"/>
              </a:rPr>
              <a:t>– </a:t>
            </a:r>
            <a:r>
              <a:rPr lang="en-US" altLang="zh-CN" sz="2400" i="1" dirty="0" err="1">
                <a:solidFill>
                  <a:srgbClr val="3333CC"/>
                </a:solidFill>
                <a:cs typeface="Times New Roman" pitchFamily="18" charset="0"/>
                <a:sym typeface="Symbol" pitchFamily="18" charset="2"/>
              </a:rPr>
              <a:t>T</a:t>
            </a:r>
            <a:r>
              <a:rPr lang="en-US" altLang="zh-CN" sz="2400" dirty="0" err="1">
                <a:solidFill>
                  <a:srgbClr val="3333CC"/>
                </a:solidFill>
                <a:ea typeface="黑体" pitchFamily="2" charset="-122"/>
                <a:sym typeface="Symbol" pitchFamily="18" charset="2"/>
              </a:rPr>
              <a:t>d</a:t>
            </a:r>
            <a:r>
              <a:rPr lang="en-US" altLang="zh-CN" sz="2400" i="1" dirty="0" err="1">
                <a:solidFill>
                  <a:srgbClr val="3333CC"/>
                </a:solidFill>
                <a:cs typeface="Times New Roman" pitchFamily="18" charset="0"/>
                <a:sym typeface="Symbol" pitchFamily="18" charset="2"/>
              </a:rPr>
              <a:t>S</a:t>
            </a:r>
            <a:endParaRPr lang="en-US" altLang="zh-CN" sz="2400" i="1" dirty="0">
              <a:solidFill>
                <a:srgbClr val="3333CC"/>
              </a:solidFill>
              <a:cs typeface="Times New Roman" pitchFamily="18" charset="0"/>
              <a:sym typeface="Symbol" pitchFamily="18" charset="2"/>
            </a:endParaRPr>
          </a:p>
        </p:txBody>
      </p:sp>
      <p:sp>
        <p:nvSpPr>
          <p:cNvPr id="8" name="Rectangle 4"/>
          <p:cNvSpPr>
            <a:spLocks noChangeArrowheads="1"/>
          </p:cNvSpPr>
          <p:nvPr/>
        </p:nvSpPr>
        <p:spPr bwMode="auto">
          <a:xfrm>
            <a:off x="1215656" y="1596656"/>
            <a:ext cx="1219200" cy="457200"/>
          </a:xfrm>
          <a:prstGeom prst="rect">
            <a:avLst/>
          </a:prstGeom>
          <a:solidFill>
            <a:srgbClr val="99FFCC"/>
          </a:solidFill>
          <a:ln>
            <a:noFill/>
          </a:ln>
          <a:effec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a:r>
              <a:rPr lang="en-US" altLang="zh-CN" sz="2400" dirty="0">
                <a:solidFill>
                  <a:srgbClr val="FF3300"/>
                </a:solidFill>
              </a:rPr>
              <a:t>∵</a:t>
            </a:r>
            <a:r>
              <a:rPr lang="en-US" altLang="zh-CN" sz="2400" dirty="0">
                <a:solidFill>
                  <a:srgbClr val="FF3300"/>
                </a:solidFill>
                <a:ea typeface="黑体" pitchFamily="2" charset="-122"/>
              </a:rPr>
              <a:t> </a:t>
            </a:r>
            <a:r>
              <a:rPr lang="zh-CN" altLang="en-US" sz="2400" dirty="0">
                <a:solidFill>
                  <a:srgbClr val="FF3300"/>
                </a:solidFill>
                <a:ea typeface="黑体" pitchFamily="2" charset="-122"/>
              </a:rPr>
              <a:t>等温</a:t>
            </a:r>
            <a:endParaRPr lang="zh-CN" altLang="en-US" sz="2400" b="0" dirty="0">
              <a:solidFill>
                <a:srgbClr val="FF3300"/>
              </a:solidFill>
              <a:latin typeface="Arial" charset="0"/>
            </a:endParaRPr>
          </a:p>
        </p:txBody>
      </p:sp>
      <p:sp>
        <p:nvSpPr>
          <p:cNvPr id="9" name="Rectangle 7"/>
          <p:cNvSpPr>
            <a:spLocks noChangeArrowheads="1"/>
          </p:cNvSpPr>
          <p:nvPr/>
        </p:nvSpPr>
        <p:spPr bwMode="auto">
          <a:xfrm>
            <a:off x="2768845" y="1994290"/>
            <a:ext cx="353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a:r>
              <a:rPr lang="en-US" altLang="zh-CN" sz="2400" dirty="0">
                <a:solidFill>
                  <a:srgbClr val="3333CC"/>
                </a:solidFill>
                <a:ea typeface="黑体" pitchFamily="2" charset="-122"/>
                <a:sym typeface="Symbol" pitchFamily="18" charset="2"/>
              </a:rPr>
              <a:t>= </a:t>
            </a:r>
            <a:r>
              <a:rPr lang="en-US" altLang="zh-CN" sz="2400" dirty="0" err="1">
                <a:solidFill>
                  <a:srgbClr val="3333CC"/>
                </a:solidFill>
                <a:ea typeface="黑体" pitchFamily="2" charset="-122"/>
                <a:sym typeface="Symbol" pitchFamily="18" charset="2"/>
              </a:rPr>
              <a:t>d</a:t>
            </a:r>
            <a:r>
              <a:rPr lang="en-US" altLang="zh-CN" sz="2400" i="1" dirty="0" err="1">
                <a:solidFill>
                  <a:srgbClr val="3333CC"/>
                </a:solidFill>
                <a:ea typeface="黑体" pitchFamily="2" charset="-122"/>
                <a:sym typeface="Symbol" pitchFamily="18" charset="2"/>
              </a:rPr>
              <a:t>U</a:t>
            </a:r>
            <a:r>
              <a:rPr lang="en-US" altLang="zh-CN" sz="2400" dirty="0">
                <a:solidFill>
                  <a:srgbClr val="3333CC"/>
                </a:solidFill>
                <a:ea typeface="黑体" pitchFamily="2" charset="-122"/>
                <a:sym typeface="Symbol" pitchFamily="18" charset="2"/>
              </a:rPr>
              <a:t> + d(</a:t>
            </a:r>
            <a:r>
              <a:rPr lang="en-US" altLang="zh-CN" sz="2400" i="1" dirty="0" err="1">
                <a:solidFill>
                  <a:srgbClr val="3333CC"/>
                </a:solidFill>
                <a:ea typeface="黑体" pitchFamily="2" charset="-122"/>
                <a:sym typeface="Symbol" pitchFamily="18" charset="2"/>
              </a:rPr>
              <a:t>pV</a:t>
            </a:r>
            <a:r>
              <a:rPr lang="en-US" altLang="zh-CN" sz="2400" dirty="0">
                <a:solidFill>
                  <a:srgbClr val="3333CC"/>
                </a:solidFill>
                <a:ea typeface="黑体" pitchFamily="2" charset="-122"/>
                <a:sym typeface="Symbol" pitchFamily="18" charset="2"/>
              </a:rPr>
              <a:t>) </a:t>
            </a:r>
            <a:r>
              <a:rPr lang="en-US" altLang="zh-CN" sz="2400" dirty="0">
                <a:solidFill>
                  <a:srgbClr val="3333CC"/>
                </a:solidFill>
                <a:cs typeface="Times New Roman" pitchFamily="18" charset="0"/>
                <a:sym typeface="Symbol" pitchFamily="18" charset="2"/>
              </a:rPr>
              <a:t>– </a:t>
            </a:r>
            <a:r>
              <a:rPr lang="en-US" altLang="zh-CN" sz="2400" i="1" dirty="0" err="1">
                <a:solidFill>
                  <a:srgbClr val="3333CC"/>
                </a:solidFill>
                <a:cs typeface="Times New Roman" pitchFamily="18" charset="0"/>
                <a:sym typeface="Symbol" pitchFamily="18" charset="2"/>
              </a:rPr>
              <a:t>T</a:t>
            </a:r>
            <a:r>
              <a:rPr lang="en-US" altLang="zh-CN" sz="2400" dirty="0" err="1">
                <a:solidFill>
                  <a:srgbClr val="3333CC"/>
                </a:solidFill>
                <a:ea typeface="黑体" pitchFamily="2" charset="-122"/>
                <a:sym typeface="Symbol" pitchFamily="18" charset="2"/>
              </a:rPr>
              <a:t>d</a:t>
            </a:r>
            <a:r>
              <a:rPr lang="en-US" altLang="zh-CN" sz="2400" i="1" dirty="0" err="1">
                <a:solidFill>
                  <a:srgbClr val="3333CC"/>
                </a:solidFill>
                <a:cs typeface="Times New Roman" pitchFamily="18" charset="0"/>
                <a:sym typeface="Symbol" pitchFamily="18" charset="2"/>
              </a:rPr>
              <a:t>S</a:t>
            </a:r>
            <a:endParaRPr lang="en-US" altLang="zh-CN" sz="2400" i="1" dirty="0">
              <a:solidFill>
                <a:srgbClr val="3333CC"/>
              </a:solidFill>
              <a:cs typeface="Times New Roman" pitchFamily="18" charset="0"/>
              <a:sym typeface="Symbol" pitchFamily="18" charset="2"/>
            </a:endParaRPr>
          </a:p>
        </p:txBody>
      </p:sp>
      <p:sp>
        <p:nvSpPr>
          <p:cNvPr id="10" name="Rectangle 9"/>
          <p:cNvSpPr>
            <a:spLocks noChangeArrowheads="1"/>
          </p:cNvSpPr>
          <p:nvPr/>
        </p:nvSpPr>
        <p:spPr bwMode="auto">
          <a:xfrm>
            <a:off x="2862878" y="2451490"/>
            <a:ext cx="393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a:r>
              <a:rPr lang="en-US" altLang="zh-CN" sz="2400" dirty="0">
                <a:solidFill>
                  <a:srgbClr val="3333CC"/>
                </a:solidFill>
                <a:ea typeface="黑体" pitchFamily="2" charset="-122"/>
                <a:sym typeface="Symbol" pitchFamily="18" charset="2"/>
              </a:rPr>
              <a:t>= </a:t>
            </a:r>
            <a:r>
              <a:rPr lang="en-US" altLang="zh-CN" sz="2400" i="1" dirty="0" err="1">
                <a:solidFill>
                  <a:srgbClr val="3333CC"/>
                </a:solidFill>
                <a:ea typeface="黑体" pitchFamily="2" charset="-122"/>
                <a:sym typeface="Symbol" pitchFamily="18" charset="2"/>
              </a:rPr>
              <a:t>dU</a:t>
            </a:r>
            <a:r>
              <a:rPr lang="en-US" altLang="zh-CN" sz="2400" dirty="0">
                <a:solidFill>
                  <a:srgbClr val="3333CC"/>
                </a:solidFill>
                <a:ea typeface="黑体" pitchFamily="2" charset="-122"/>
                <a:sym typeface="Symbol" pitchFamily="18" charset="2"/>
              </a:rPr>
              <a:t> + d(</a:t>
            </a:r>
            <a:r>
              <a:rPr lang="en-US" altLang="zh-CN" sz="2400" i="1" dirty="0" err="1">
                <a:solidFill>
                  <a:srgbClr val="3333CC"/>
                </a:solidFill>
                <a:ea typeface="黑体" pitchFamily="2" charset="-122"/>
                <a:sym typeface="Symbol" pitchFamily="18" charset="2"/>
              </a:rPr>
              <a:t>pV</a:t>
            </a:r>
            <a:r>
              <a:rPr lang="en-US" altLang="zh-CN" sz="2400" dirty="0">
                <a:solidFill>
                  <a:srgbClr val="3333CC"/>
                </a:solidFill>
                <a:ea typeface="黑体" pitchFamily="2" charset="-122"/>
                <a:sym typeface="Symbol" pitchFamily="18" charset="2"/>
              </a:rPr>
              <a:t>) </a:t>
            </a:r>
            <a:r>
              <a:rPr lang="en-US" altLang="zh-CN" sz="2400" dirty="0">
                <a:solidFill>
                  <a:srgbClr val="FF3300"/>
                </a:solidFill>
                <a:cs typeface="Times New Roman" pitchFamily="18" charset="0"/>
                <a:sym typeface="Symbol" pitchFamily="18" charset="2"/>
              </a:rPr>
              <a:t>– </a:t>
            </a:r>
            <a:r>
              <a:rPr lang="en-US" altLang="zh-CN" sz="2400" dirty="0">
                <a:solidFill>
                  <a:srgbClr val="FF3300"/>
                </a:solidFill>
                <a:ea typeface="黑体" pitchFamily="2" charset="-122"/>
                <a:sym typeface="Symbol" pitchFamily="18" charset="2"/>
              </a:rPr>
              <a:t></a:t>
            </a:r>
            <a:r>
              <a:rPr lang="en-US" altLang="zh-CN" sz="2400" i="1" dirty="0">
                <a:solidFill>
                  <a:srgbClr val="FF3300"/>
                </a:solidFill>
                <a:ea typeface="黑体" pitchFamily="2" charset="-122"/>
                <a:sym typeface="Symbol" pitchFamily="18" charset="2"/>
              </a:rPr>
              <a:t>Q</a:t>
            </a:r>
            <a:endParaRPr lang="en-US" altLang="zh-CN" sz="2400" i="1" dirty="0">
              <a:solidFill>
                <a:srgbClr val="FF3300"/>
              </a:solidFill>
              <a:ea typeface="黑体" pitchFamily="2" charset="-122"/>
              <a:sym typeface="Symbol" pitchFamily="18" charset="2"/>
            </a:endParaRPr>
          </a:p>
        </p:txBody>
      </p:sp>
      <p:sp>
        <p:nvSpPr>
          <p:cNvPr id="11" name="Rectangle 8"/>
          <p:cNvSpPr>
            <a:spLocks noChangeArrowheads="1"/>
          </p:cNvSpPr>
          <p:nvPr/>
        </p:nvSpPr>
        <p:spPr bwMode="auto">
          <a:xfrm>
            <a:off x="1248144" y="2451490"/>
            <a:ext cx="1219200" cy="457200"/>
          </a:xfrm>
          <a:prstGeom prst="rect">
            <a:avLst/>
          </a:prstGeom>
          <a:solidFill>
            <a:srgbClr val="99FFCC"/>
          </a:solidFill>
          <a:ln>
            <a:noFill/>
          </a:ln>
          <a:effec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a:r>
              <a:rPr lang="en-US" altLang="zh-CN" sz="2400" dirty="0">
                <a:solidFill>
                  <a:srgbClr val="FF3300"/>
                </a:solidFill>
              </a:rPr>
              <a:t>∵ </a:t>
            </a:r>
            <a:r>
              <a:rPr lang="zh-CN" altLang="en-US" sz="2400" dirty="0">
                <a:solidFill>
                  <a:srgbClr val="FF3300"/>
                </a:solidFill>
                <a:ea typeface="黑体" pitchFamily="2" charset="-122"/>
                <a:sym typeface="Symbol" pitchFamily="18" charset="2"/>
              </a:rPr>
              <a:t>可逆</a:t>
            </a:r>
            <a:endParaRPr lang="zh-CN" altLang="en-US" sz="2400" dirty="0">
              <a:solidFill>
                <a:srgbClr val="FF3300"/>
              </a:solidFill>
              <a:ea typeface="黑体" pitchFamily="2" charset="-122"/>
              <a:sym typeface="Symbol" pitchFamily="18" charset="2"/>
            </a:endParaRPr>
          </a:p>
        </p:txBody>
      </p:sp>
      <p:sp>
        <p:nvSpPr>
          <p:cNvPr id="12" name="Rectangle 10"/>
          <p:cNvSpPr>
            <a:spLocks noChangeArrowheads="1"/>
          </p:cNvSpPr>
          <p:nvPr/>
        </p:nvSpPr>
        <p:spPr bwMode="auto">
          <a:xfrm>
            <a:off x="2862878" y="2908690"/>
            <a:ext cx="49494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r>
              <a:rPr lang="en-US" altLang="zh-CN" sz="2400" dirty="0">
                <a:solidFill>
                  <a:srgbClr val="3333CC"/>
                </a:solidFill>
                <a:ea typeface="黑体" pitchFamily="2" charset="-122"/>
                <a:sym typeface="Symbol" pitchFamily="18" charset="2"/>
              </a:rPr>
              <a:t>= </a:t>
            </a:r>
            <a:r>
              <a:rPr lang="en-US" altLang="zh-CN" sz="2400" i="1" dirty="0">
                <a:solidFill>
                  <a:srgbClr val="3333CC"/>
                </a:solidFill>
                <a:ea typeface="黑体" pitchFamily="2" charset="-122"/>
                <a:sym typeface="Symbol" pitchFamily="18" charset="2"/>
              </a:rPr>
              <a:t>W</a:t>
            </a:r>
            <a:r>
              <a:rPr lang="en-US" altLang="zh-CN" sz="2400" dirty="0">
                <a:solidFill>
                  <a:srgbClr val="3333CC"/>
                </a:solidFill>
                <a:ea typeface="黑体" pitchFamily="2" charset="-122"/>
                <a:sym typeface="Symbol" pitchFamily="18" charset="2"/>
              </a:rPr>
              <a:t> + </a:t>
            </a:r>
            <a:r>
              <a:rPr lang="en-US" altLang="zh-CN" sz="2400" i="1" dirty="0" err="1">
                <a:solidFill>
                  <a:srgbClr val="3333CC"/>
                </a:solidFill>
                <a:ea typeface="黑体" pitchFamily="2" charset="-122"/>
                <a:sym typeface="Symbol" pitchFamily="18" charset="2"/>
              </a:rPr>
              <a:t>p</a:t>
            </a:r>
            <a:r>
              <a:rPr lang="en-US" altLang="zh-CN" sz="2400" dirty="0" err="1">
                <a:solidFill>
                  <a:srgbClr val="3333CC"/>
                </a:solidFill>
                <a:ea typeface="黑体" pitchFamily="2" charset="-122"/>
                <a:sym typeface="Symbol" pitchFamily="18" charset="2"/>
              </a:rPr>
              <a:t>d</a:t>
            </a:r>
            <a:r>
              <a:rPr lang="en-US" altLang="zh-CN" sz="2400" i="1" dirty="0" err="1">
                <a:solidFill>
                  <a:srgbClr val="3333CC"/>
                </a:solidFill>
                <a:ea typeface="黑体" pitchFamily="2" charset="-122"/>
                <a:sym typeface="Symbol" pitchFamily="18" charset="2"/>
              </a:rPr>
              <a:t>V</a:t>
            </a:r>
            <a:r>
              <a:rPr lang="en-US" altLang="zh-CN" sz="2400" dirty="0">
                <a:solidFill>
                  <a:srgbClr val="3333CC"/>
                </a:solidFill>
                <a:ea typeface="黑体" pitchFamily="2" charset="-122"/>
                <a:sym typeface="Symbol" pitchFamily="18" charset="2"/>
              </a:rPr>
              <a:t> + </a:t>
            </a:r>
            <a:r>
              <a:rPr lang="en-US" altLang="zh-CN" sz="2400" i="1" dirty="0" err="1" smtClean="0">
                <a:solidFill>
                  <a:srgbClr val="3333CC"/>
                </a:solidFill>
                <a:ea typeface="黑体" pitchFamily="2" charset="-122"/>
                <a:sym typeface="Symbol" pitchFamily="18" charset="2"/>
              </a:rPr>
              <a:t>V</a:t>
            </a:r>
            <a:r>
              <a:rPr lang="en-US" altLang="zh-CN" sz="2400" dirty="0" err="1" smtClean="0">
                <a:solidFill>
                  <a:srgbClr val="3333CC"/>
                </a:solidFill>
                <a:ea typeface="黑体" pitchFamily="2" charset="-122"/>
                <a:sym typeface="Symbol" pitchFamily="18" charset="2"/>
              </a:rPr>
              <a:t>d</a:t>
            </a:r>
            <a:r>
              <a:rPr lang="en-US" altLang="zh-CN" sz="2400" i="1" dirty="0" err="1" smtClean="0">
                <a:solidFill>
                  <a:srgbClr val="3333CC"/>
                </a:solidFill>
                <a:ea typeface="黑体" pitchFamily="2" charset="-122"/>
                <a:sym typeface="Symbol" pitchFamily="18" charset="2"/>
              </a:rPr>
              <a:t>p</a:t>
            </a:r>
            <a:r>
              <a:rPr lang="en-US" altLang="zh-CN" sz="2400" i="1" dirty="0" smtClean="0">
                <a:solidFill>
                  <a:srgbClr val="3333CC"/>
                </a:solidFill>
                <a:ea typeface="黑体" pitchFamily="2" charset="-122"/>
                <a:sym typeface="Symbol" pitchFamily="18" charset="2"/>
              </a:rPr>
              <a:t>   </a:t>
            </a:r>
            <a:r>
              <a:rPr lang="en-US" altLang="zh-CN" sz="2400" dirty="0" smtClean="0">
                <a:solidFill>
                  <a:srgbClr val="FF3300"/>
                </a:solidFill>
                <a:cs typeface="Times New Roman" pitchFamily="18" charset="0"/>
                <a:sym typeface="Symbol" pitchFamily="18" charset="2"/>
              </a:rPr>
              <a:t> </a:t>
            </a:r>
            <a:r>
              <a:rPr lang="en-US" altLang="zh-CN" sz="2400" dirty="0" smtClean="0">
                <a:solidFill>
                  <a:srgbClr val="3333CC"/>
                </a:solidFill>
                <a:ea typeface="黑体" pitchFamily="2" charset="-122"/>
                <a:sym typeface="Symbol" pitchFamily="18" charset="2"/>
              </a:rPr>
              <a:t> </a:t>
            </a:r>
            <a:endParaRPr lang="en-US" altLang="zh-CN" sz="2400" dirty="0">
              <a:solidFill>
                <a:srgbClr val="3333CC"/>
              </a:solidFill>
              <a:ea typeface="黑体" pitchFamily="2" charset="-122"/>
              <a:sym typeface="Symbol" pitchFamily="18" charset="2"/>
            </a:endParaRPr>
          </a:p>
        </p:txBody>
      </p:sp>
      <p:sp>
        <p:nvSpPr>
          <p:cNvPr id="13" name="Rectangle 11"/>
          <p:cNvSpPr>
            <a:spLocks noChangeArrowheads="1"/>
          </p:cNvSpPr>
          <p:nvPr/>
        </p:nvSpPr>
        <p:spPr bwMode="auto">
          <a:xfrm>
            <a:off x="3162545" y="2967645"/>
            <a:ext cx="1371600" cy="457200"/>
          </a:xfrm>
          <a:prstGeom prst="rect">
            <a:avLst/>
          </a:prstGeom>
          <a:noFill/>
          <a:ln w="19050">
            <a:solidFill>
              <a:srgbClr val="FF99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eaLnBrk="1" hangingPunct="1"/>
            <a:endParaRPr lang="zh-CN" altLang="en-US"/>
          </a:p>
        </p:txBody>
      </p:sp>
      <p:sp>
        <p:nvSpPr>
          <p:cNvPr id="14" name="Rectangle 14"/>
          <p:cNvSpPr>
            <a:spLocks noChangeArrowheads="1"/>
          </p:cNvSpPr>
          <p:nvPr/>
        </p:nvSpPr>
        <p:spPr bwMode="auto">
          <a:xfrm>
            <a:off x="1314893" y="2971800"/>
            <a:ext cx="1219200" cy="461665"/>
          </a:xfrm>
          <a:prstGeom prst="rect">
            <a:avLst/>
          </a:prstGeom>
          <a:solidFill>
            <a:srgbClr val="99FFCC"/>
          </a:solidFill>
          <a:ln>
            <a:noFill/>
          </a:ln>
          <a:effec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r>
              <a:rPr kumimoji="1" lang="en-US" altLang="zh-CN" sz="2400" i="1" dirty="0" smtClean="0">
                <a:solidFill>
                  <a:srgbClr val="FF0000"/>
                </a:solidFill>
                <a:ea typeface="黑体" pitchFamily="2" charset="-122"/>
              </a:rPr>
              <a:t>W'</a:t>
            </a:r>
            <a:r>
              <a:rPr lang="en-US" altLang="zh-CN" sz="2400" dirty="0" smtClean="0">
                <a:solidFill>
                  <a:srgbClr val="FF3300"/>
                </a:solidFill>
              </a:rPr>
              <a:t>=0</a:t>
            </a:r>
            <a:endParaRPr lang="en-US" altLang="zh-CN" sz="2400" dirty="0">
              <a:solidFill>
                <a:srgbClr val="FF3300"/>
              </a:solidFill>
              <a:ea typeface="黑体" pitchFamily="2" charset="-122"/>
              <a:sym typeface="Symbol" pitchFamily="18" charset="2"/>
            </a:endParaRPr>
          </a:p>
        </p:txBody>
      </p:sp>
      <p:sp>
        <p:nvSpPr>
          <p:cNvPr id="15" name="Rectangle 12"/>
          <p:cNvSpPr>
            <a:spLocks noChangeArrowheads="1"/>
          </p:cNvSpPr>
          <p:nvPr/>
        </p:nvSpPr>
        <p:spPr bwMode="auto">
          <a:xfrm>
            <a:off x="2862878" y="3429000"/>
            <a:ext cx="271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a:r>
              <a:rPr lang="en-US" altLang="zh-CN" sz="2400" dirty="0">
                <a:solidFill>
                  <a:srgbClr val="3333CC"/>
                </a:solidFill>
                <a:ea typeface="黑体" pitchFamily="2" charset="-122"/>
                <a:sym typeface="Symbol" pitchFamily="18" charset="2"/>
              </a:rPr>
              <a:t>= </a:t>
            </a:r>
            <a:r>
              <a:rPr lang="en-US" altLang="zh-CN" sz="2400" i="1" dirty="0" err="1">
                <a:solidFill>
                  <a:srgbClr val="3333CC"/>
                </a:solidFill>
                <a:ea typeface="黑体" pitchFamily="2" charset="-122"/>
                <a:sym typeface="Symbol" pitchFamily="18" charset="2"/>
              </a:rPr>
              <a:t>V</a:t>
            </a:r>
            <a:r>
              <a:rPr lang="en-US" altLang="zh-CN" sz="2400" dirty="0" err="1">
                <a:solidFill>
                  <a:srgbClr val="3333CC"/>
                </a:solidFill>
                <a:ea typeface="黑体" pitchFamily="2" charset="-122"/>
                <a:sym typeface="Symbol" pitchFamily="18" charset="2"/>
              </a:rPr>
              <a:t>d</a:t>
            </a:r>
            <a:r>
              <a:rPr lang="en-US" altLang="zh-CN" sz="2400" i="1" dirty="0" err="1">
                <a:solidFill>
                  <a:srgbClr val="3333CC"/>
                </a:solidFill>
                <a:ea typeface="黑体" pitchFamily="2" charset="-122"/>
                <a:sym typeface="Symbol" pitchFamily="18" charset="2"/>
              </a:rPr>
              <a:t>p</a:t>
            </a:r>
            <a:r>
              <a:rPr lang="en-US" altLang="zh-CN" sz="2400" dirty="0">
                <a:solidFill>
                  <a:srgbClr val="3333CC"/>
                </a:solidFill>
                <a:ea typeface="黑体" pitchFamily="2" charset="-122"/>
                <a:sym typeface="Symbol" pitchFamily="18" charset="2"/>
              </a:rPr>
              <a:t> </a:t>
            </a:r>
            <a:endParaRPr lang="en-US" altLang="zh-CN" sz="2400" dirty="0">
              <a:solidFill>
                <a:srgbClr val="3333CC"/>
              </a:solidFill>
              <a:ea typeface="黑体" pitchFamily="2" charset="-122"/>
              <a:sym typeface="Symbol" pitchFamily="18" charset="2"/>
            </a:endParaRPr>
          </a:p>
        </p:txBody>
      </p:sp>
      <p:graphicFrame>
        <p:nvGraphicFramePr>
          <p:cNvPr id="16" name="对象 15"/>
          <p:cNvGraphicFramePr>
            <a:graphicFrameLocks noChangeAspect="1"/>
          </p:cNvGraphicFramePr>
          <p:nvPr/>
        </p:nvGraphicFramePr>
        <p:xfrm>
          <a:off x="2415133" y="4005064"/>
          <a:ext cx="1993900" cy="647700"/>
        </p:xfrm>
        <a:graphic>
          <a:graphicData uri="http://schemas.openxmlformats.org/presentationml/2006/ole">
            <mc:AlternateContent xmlns:mc="http://schemas.openxmlformats.org/markup-compatibility/2006">
              <mc:Choice xmlns:v="urn:schemas-microsoft-com:vml" Requires="v">
                <p:oleObj spid="_x0000_s156896" name="Equation" r:id="rId1" imgW="0" imgH="0" progId="Equation.DSMT4">
                  <p:embed/>
                </p:oleObj>
              </mc:Choice>
              <mc:Fallback>
                <p:oleObj name="Equation" r:id="rId1" imgW="0" imgH="0" progId="Equation.DSMT4">
                  <p:embed/>
                  <p:pic>
                    <p:nvPicPr>
                      <p:cNvPr id="0" name="Object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5133" y="4005064"/>
                        <a:ext cx="1993900" cy="647700"/>
                      </a:xfrm>
                      <a:prstGeom prst="rect">
                        <a:avLst/>
                      </a:prstGeom>
                      <a:noFill/>
                      <a:ln w="19050">
                        <a:solidFill>
                          <a:srgbClr val="FF99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矩形 16"/>
          <p:cNvSpPr/>
          <p:nvPr/>
        </p:nvSpPr>
        <p:spPr>
          <a:xfrm>
            <a:off x="2005843" y="5251442"/>
            <a:ext cx="4609855" cy="341632"/>
          </a:xfrm>
          <a:prstGeom prst="rect">
            <a:avLst/>
          </a:prstGeom>
        </p:spPr>
        <p:txBody>
          <a:bodyPr wrap="square">
            <a:spAutoFit/>
          </a:bodyPr>
          <a:lstStyle/>
          <a:p>
            <a:pPr>
              <a:lnSpc>
                <a:spcPct val="90000"/>
              </a:lnSpc>
              <a:buFont typeface="Wingdings" charset="2"/>
              <a:buNone/>
            </a:pPr>
            <a:r>
              <a:rPr lang="en-US" altLang="zh-CN" b="1" dirty="0" smtClean="0">
                <a:solidFill>
                  <a:srgbClr val="C00000"/>
                </a:solidFill>
                <a:latin typeface="宋体" charset="-122"/>
                <a:sym typeface="Symbol" pitchFamily="18" charset="2"/>
              </a:rPr>
              <a:t>(</a:t>
            </a:r>
            <a:r>
              <a:rPr lang="zh-CN" altLang="en-US" b="1" dirty="0" smtClean="0">
                <a:solidFill>
                  <a:srgbClr val="C00000"/>
                </a:solidFill>
                <a:latin typeface="宋体" charset="-122"/>
                <a:sym typeface="Symbol" pitchFamily="18" charset="2"/>
              </a:rPr>
              <a:t>适用理想气体，等温可逆，非体积功为零</a:t>
            </a:r>
            <a:r>
              <a:rPr lang="en-US" altLang="zh-CN" b="1" dirty="0" smtClean="0">
                <a:solidFill>
                  <a:srgbClr val="C00000"/>
                </a:solidFill>
                <a:latin typeface="宋体" charset="-122"/>
                <a:sym typeface="Symbol" pitchFamily="18" charset="2"/>
              </a:rPr>
              <a:t>)</a:t>
            </a:r>
            <a:endParaRPr lang="en-US" altLang="zh-CN" b="1" dirty="0">
              <a:solidFill>
                <a:srgbClr val="C00000"/>
              </a:solidFill>
              <a:latin typeface="宋体" charset="-122"/>
              <a:sym typeface="Symbol" pitchFamily="18" charset="2"/>
            </a:endParaRPr>
          </a:p>
        </p:txBody>
      </p:sp>
      <p:sp>
        <p:nvSpPr>
          <p:cNvPr id="2" name="矩形 1"/>
          <p:cNvSpPr/>
          <p:nvPr/>
        </p:nvSpPr>
        <p:spPr>
          <a:xfrm>
            <a:off x="395535" y="5766408"/>
            <a:ext cx="8200999" cy="954107"/>
          </a:xfrm>
          <a:prstGeom prst="rect">
            <a:avLst/>
          </a:prstGeom>
        </p:spPr>
        <p:txBody>
          <a:bodyPr wrap="square">
            <a:spAutoFit/>
          </a:bodyPr>
          <a:lstStyle/>
          <a:p>
            <a:pPr marL="0" indent="0">
              <a:buNone/>
            </a:pPr>
            <a:r>
              <a:rPr lang="en-US" altLang="zh-CN" sz="2800" b="1" dirty="0">
                <a:latin typeface="宋体" charset="-122"/>
                <a:sym typeface="Symbol" pitchFamily="18" charset="2"/>
              </a:rPr>
              <a:t>３．</a:t>
            </a:r>
            <a:r>
              <a:rPr lang="zh-CN" altLang="en-US" sz="2800" b="1" dirty="0" smtClean="0">
                <a:latin typeface="宋体" charset="-122"/>
                <a:sym typeface="Symbol" pitchFamily="18" charset="2"/>
              </a:rPr>
              <a:t>恒温及恒温混合</a:t>
            </a:r>
            <a:r>
              <a:rPr lang="zh-CN" altLang="en-US" sz="2800" b="1" dirty="0">
                <a:latin typeface="宋体" charset="-122"/>
                <a:sym typeface="Symbol" pitchFamily="18" charset="2"/>
              </a:rPr>
              <a:t>过程：</a:t>
            </a:r>
            <a:r>
              <a:rPr lang="zh-CN" altLang="en-US" sz="2800" b="1" dirty="0">
                <a:solidFill>
                  <a:srgbClr val="0000FF"/>
                </a:solidFill>
                <a:latin typeface="宋体" charset="-122"/>
                <a:sym typeface="Symbol" pitchFamily="18" charset="2"/>
              </a:rPr>
              <a:t></a:t>
            </a:r>
            <a:r>
              <a:rPr lang="en-US" altLang="zh-CN" sz="2800" b="1" dirty="0">
                <a:solidFill>
                  <a:srgbClr val="0000FF"/>
                </a:solidFill>
                <a:latin typeface="宋体" charset="-122"/>
                <a:sym typeface="Symbol" pitchFamily="18" charset="2"/>
              </a:rPr>
              <a:t>A=G=-T</a:t>
            </a:r>
            <a:r>
              <a:rPr lang="en-US" altLang="zh-CN" sz="2800" b="1" dirty="0" smtClean="0">
                <a:solidFill>
                  <a:srgbClr val="0000FF"/>
                </a:solidFill>
                <a:latin typeface="宋体" charset="-122"/>
                <a:sym typeface="Symbol" pitchFamily="18" charset="2"/>
              </a:rPr>
              <a:t>S </a:t>
            </a:r>
            <a:endParaRPr lang="en-US" altLang="zh-CN" sz="2800" b="1" dirty="0" smtClean="0">
              <a:solidFill>
                <a:srgbClr val="0000FF"/>
              </a:solidFill>
              <a:latin typeface="宋体" charset="-122"/>
              <a:sym typeface="Symbol" pitchFamily="18" charset="2"/>
            </a:endParaRPr>
          </a:p>
          <a:p>
            <a:pPr marL="0" indent="0">
              <a:buNone/>
            </a:pPr>
            <a:r>
              <a:rPr lang="en-US" altLang="zh-CN" sz="2800" b="1" dirty="0">
                <a:solidFill>
                  <a:srgbClr val="0000FF"/>
                </a:solidFill>
                <a:latin typeface="宋体" charset="-122"/>
                <a:sym typeface="Symbol" pitchFamily="18" charset="2"/>
              </a:rPr>
              <a:t> </a:t>
            </a:r>
            <a:r>
              <a:rPr lang="en-US" altLang="zh-CN" sz="2800" b="1" dirty="0" smtClean="0">
                <a:solidFill>
                  <a:srgbClr val="0000FF"/>
                </a:solidFill>
                <a:latin typeface="宋体" charset="-122"/>
                <a:sym typeface="Symbol" pitchFamily="18" charset="2"/>
              </a:rPr>
              <a:t>                   </a:t>
            </a:r>
            <a:r>
              <a:rPr lang="zh-CN" altLang="en-US" sz="2000" b="1" dirty="0" smtClean="0">
                <a:solidFill>
                  <a:srgbClr val="C00000"/>
                </a:solidFill>
                <a:latin typeface="宋体" charset="-122"/>
                <a:sym typeface="Symbol" pitchFamily="18" charset="2"/>
              </a:rPr>
              <a:t>适用于理想气体或理想溶液</a:t>
            </a:r>
            <a:endParaRPr lang="en-US" altLang="zh-CN" sz="2000" b="1" dirty="0">
              <a:solidFill>
                <a:srgbClr val="C00000"/>
              </a:solidFill>
              <a:latin typeface="宋体" charset="-122"/>
              <a:sym typeface="Symbol" pitchFamily="18" charset="2"/>
            </a:endParaRPr>
          </a:p>
        </p:txBody>
      </p:sp>
      <p:sp>
        <p:nvSpPr>
          <p:cNvPr id="18" name="矩形 17"/>
          <p:cNvSpPr/>
          <p:nvPr/>
        </p:nvSpPr>
        <p:spPr>
          <a:xfrm>
            <a:off x="4463170" y="4149080"/>
            <a:ext cx="4609855" cy="341632"/>
          </a:xfrm>
          <a:prstGeom prst="rect">
            <a:avLst/>
          </a:prstGeom>
        </p:spPr>
        <p:txBody>
          <a:bodyPr wrap="square">
            <a:spAutoFit/>
          </a:bodyPr>
          <a:lstStyle/>
          <a:p>
            <a:pPr>
              <a:lnSpc>
                <a:spcPct val="90000"/>
              </a:lnSpc>
              <a:buFont typeface="Wingdings" charset="2"/>
              <a:buNone/>
            </a:pPr>
            <a:r>
              <a:rPr lang="en-US" altLang="zh-CN" b="1" dirty="0" smtClean="0">
                <a:solidFill>
                  <a:srgbClr val="C00000"/>
                </a:solidFill>
                <a:latin typeface="宋体" charset="-122"/>
                <a:sym typeface="Symbol" pitchFamily="18" charset="2"/>
              </a:rPr>
              <a:t>(</a:t>
            </a:r>
            <a:r>
              <a:rPr lang="zh-CN" altLang="en-US" b="1" dirty="0" smtClean="0">
                <a:solidFill>
                  <a:srgbClr val="C00000"/>
                </a:solidFill>
                <a:latin typeface="宋体" charset="-122"/>
                <a:sym typeface="Symbol" pitchFamily="18" charset="2"/>
              </a:rPr>
              <a:t>适用等温可逆，非体积功为零</a:t>
            </a:r>
            <a:r>
              <a:rPr lang="en-US" altLang="zh-CN" b="1" dirty="0" smtClean="0">
                <a:solidFill>
                  <a:srgbClr val="C00000"/>
                </a:solidFill>
                <a:latin typeface="宋体" charset="-122"/>
                <a:sym typeface="Symbol" pitchFamily="18" charset="2"/>
              </a:rPr>
              <a:t>)</a:t>
            </a:r>
            <a:endParaRPr lang="en-US" altLang="zh-CN" b="1" dirty="0">
              <a:solidFill>
                <a:srgbClr val="C00000"/>
              </a:solidFill>
              <a:latin typeface="宋体" charset="-122"/>
              <a:sym typeface="Symbol" pitchFamily="18" charset="2"/>
            </a:endParaRPr>
          </a:p>
        </p:txBody>
      </p:sp>
      <p:sp>
        <p:nvSpPr>
          <p:cNvPr id="3" name="矩形 2"/>
          <p:cNvSpPr/>
          <p:nvPr/>
        </p:nvSpPr>
        <p:spPr>
          <a:xfrm>
            <a:off x="5751885" y="3001023"/>
            <a:ext cx="1727626" cy="369332"/>
          </a:xfrm>
          <a:prstGeom prst="rect">
            <a:avLst/>
          </a:prstGeom>
        </p:spPr>
        <p:txBody>
          <a:bodyPr wrap="square">
            <a:spAutoFit/>
          </a:bodyPr>
          <a:lstStyle/>
          <a:p>
            <a:r>
              <a:rPr lang="en-US" altLang="zh-CN" dirty="0" smtClean="0">
                <a:solidFill>
                  <a:srgbClr val="0000FF"/>
                </a:solidFill>
                <a:ea typeface="黑体" pitchFamily="2" charset="-122"/>
                <a:sym typeface="Symbol" pitchFamily="18" charset="2"/>
              </a:rPr>
              <a:t>(</a:t>
            </a:r>
            <a:r>
              <a:rPr lang="en-US" altLang="zh-CN" i="1" dirty="0" smtClean="0">
                <a:solidFill>
                  <a:srgbClr val="0000FF"/>
                </a:solidFill>
                <a:ea typeface="黑体" pitchFamily="2" charset="-122"/>
                <a:sym typeface="Symbol" pitchFamily="18" charset="2"/>
              </a:rPr>
              <a:t>W=</a:t>
            </a:r>
            <a:r>
              <a:rPr lang="en-US" altLang="zh-CN" dirty="0">
                <a:solidFill>
                  <a:srgbClr val="0000FF"/>
                </a:solidFill>
                <a:ea typeface="黑体" pitchFamily="2" charset="-122"/>
                <a:sym typeface="Symbol" pitchFamily="18" charset="2"/>
              </a:rPr>
              <a:t>  </a:t>
            </a:r>
            <a:r>
              <a:rPr kumimoji="1" lang="en-US" altLang="zh-CN" i="1" dirty="0" smtClean="0">
                <a:solidFill>
                  <a:srgbClr val="0000FF"/>
                </a:solidFill>
                <a:ea typeface="黑体" pitchFamily="2" charset="-122"/>
              </a:rPr>
              <a:t>W‘-</a:t>
            </a:r>
            <a:r>
              <a:rPr lang="en-US" altLang="zh-CN" dirty="0" smtClean="0">
                <a:solidFill>
                  <a:srgbClr val="0000FF"/>
                </a:solidFill>
                <a:ea typeface="黑体" pitchFamily="2" charset="-122"/>
                <a:sym typeface="Symbol" pitchFamily="18" charset="2"/>
              </a:rPr>
              <a:t> </a:t>
            </a:r>
            <a:endParaRPr lang="zh-CN" altLang="en-US" dirty="0">
              <a:solidFill>
                <a:srgbClr val="0000FF"/>
              </a:solidFill>
            </a:endParaRPr>
          </a:p>
        </p:txBody>
      </p:sp>
      <p:sp>
        <p:nvSpPr>
          <p:cNvPr id="19" name="矩形 18"/>
          <p:cNvSpPr/>
          <p:nvPr/>
        </p:nvSpPr>
        <p:spPr>
          <a:xfrm>
            <a:off x="6758117" y="2940422"/>
            <a:ext cx="671979" cy="369332"/>
          </a:xfrm>
          <a:prstGeom prst="rect">
            <a:avLst/>
          </a:prstGeom>
        </p:spPr>
        <p:txBody>
          <a:bodyPr wrap="none">
            <a:spAutoFit/>
          </a:bodyPr>
          <a:lstStyle/>
          <a:p>
            <a:r>
              <a:rPr lang="en-US" altLang="zh-CN" i="1" dirty="0" err="1" smtClean="0">
                <a:solidFill>
                  <a:srgbClr val="3333CC"/>
                </a:solidFill>
                <a:ea typeface="黑体" pitchFamily="2" charset="-122"/>
                <a:sym typeface="Symbol" pitchFamily="18" charset="2"/>
              </a:rPr>
              <a:t>p</a:t>
            </a:r>
            <a:r>
              <a:rPr lang="en-US" altLang="zh-CN" dirty="0" err="1" smtClean="0">
                <a:solidFill>
                  <a:srgbClr val="3333CC"/>
                </a:solidFill>
                <a:ea typeface="黑体" pitchFamily="2" charset="-122"/>
                <a:sym typeface="Symbol" pitchFamily="18" charset="2"/>
              </a:rPr>
              <a:t>d</a:t>
            </a:r>
            <a:r>
              <a:rPr lang="en-US" altLang="zh-CN" i="1" dirty="0" err="1" smtClean="0">
                <a:solidFill>
                  <a:srgbClr val="3333CC"/>
                </a:solidFill>
                <a:ea typeface="黑体" pitchFamily="2" charset="-122"/>
                <a:sym typeface="Symbol" pitchFamily="18" charset="2"/>
              </a:rPr>
              <a:t>V</a:t>
            </a:r>
            <a:r>
              <a:rPr lang="en-US" altLang="zh-CN" i="1" dirty="0" smtClean="0">
                <a:solidFill>
                  <a:srgbClr val="3333CC"/>
                </a:solidFill>
                <a:ea typeface="黑体" pitchFamily="2" charset="-122"/>
                <a:sym typeface="Symbol" pitchFamily="18" charset="2"/>
              </a:rPr>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6"/>
                                        </p:tgtEl>
                                        <p:attrNameLst>
                                          <p:attrName>style.visibility</p:attrName>
                                        </p:attrNameLst>
                                      </p:cBhvr>
                                      <p:to>
                                        <p:strVal val="visible"/>
                                      </p:to>
                                    </p:set>
                                    <p:anim to="" calcmode="lin" valueType="num">
                                      <p:cBhvr>
                                        <p:cTn id="7" dur="1" fill="hold"/>
                                        <p:tgtEl>
                                          <p:spTgt spid="6"/>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7"/>
                                        </p:tgtEl>
                                        <p:attrNameLst>
                                          <p:attrName>style.visibility</p:attrName>
                                        </p:attrNameLst>
                                      </p:cBhvr>
                                      <p:to>
                                        <p:strVal val="visible"/>
                                      </p:to>
                                    </p:set>
                                    <p:anim to="" calcmode="lin" valueType="num">
                                      <p:cBhvr>
                                        <p:cTn id="12" dur="1" fill="hold"/>
                                        <p:tgtEl>
                                          <p:spTgt spid="7"/>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8"/>
                                        </p:tgtEl>
                                        <p:attrNameLst>
                                          <p:attrName>style.visibility</p:attrName>
                                        </p:attrNameLst>
                                      </p:cBhvr>
                                      <p:to>
                                        <p:strVal val="visible"/>
                                      </p:to>
                                    </p:set>
                                    <p:anim to="" calcmode="lin" valueType="num">
                                      <p:cBhvr>
                                        <p:cTn id="17" dur="1" fill="hold"/>
                                        <p:tgtEl>
                                          <p:spTgt spid="8"/>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9"/>
                                        </p:tgtEl>
                                        <p:attrNameLst>
                                          <p:attrName>style.visibility</p:attrName>
                                        </p:attrNameLst>
                                      </p:cBhvr>
                                      <p:to>
                                        <p:strVal val="visible"/>
                                      </p:to>
                                    </p:set>
                                    <p:anim to="" calcmode="lin" valueType="num">
                                      <p:cBhvr>
                                        <p:cTn id="22" dur="1" fill="hold"/>
                                        <p:tgtEl>
                                          <p:spTgt spid="9"/>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10"/>
                                        </p:tgtEl>
                                        <p:attrNameLst>
                                          <p:attrName>style.visibility</p:attrName>
                                        </p:attrNameLst>
                                      </p:cBhvr>
                                      <p:to>
                                        <p:strVal val="visible"/>
                                      </p:to>
                                    </p:set>
                                    <p:anim to="" calcmode="lin" valueType="num">
                                      <p:cBhvr>
                                        <p:cTn id="27" dur="1" fill="hold"/>
                                        <p:tgtEl>
                                          <p:spTgt spid="10"/>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11"/>
                                        </p:tgtEl>
                                        <p:attrNameLst>
                                          <p:attrName>style.visibility</p:attrName>
                                        </p:attrNameLst>
                                      </p:cBhvr>
                                      <p:to>
                                        <p:strVal val="visible"/>
                                      </p:to>
                                    </p:set>
                                    <p:anim to="" calcmode="lin" valueType="num">
                                      <p:cBhvr>
                                        <p:cTn id="32" dur="1" fill="hold"/>
                                        <p:tgtEl>
                                          <p:spTgt spid="11"/>
                                        </p:tgtEl>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499"/>
                                          </p:stCondLst>
                                        </p:cTn>
                                        <p:tgtEl>
                                          <p:spTgt spid="12"/>
                                        </p:tgtEl>
                                        <p:attrNameLst>
                                          <p:attrName>style.visibility</p:attrName>
                                        </p:attrNameLst>
                                      </p:cBhvr>
                                      <p:to>
                                        <p:strVal val="visible"/>
                                      </p:to>
                                    </p:set>
                                    <p:anim to="" calcmode="lin" valueType="num">
                                      <p:cBhvr>
                                        <p:cTn id="37" dur="1" fill="hold"/>
                                        <p:tgtEl>
                                          <p:spTgt spid="12"/>
                                        </p:tgtEl>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499"/>
                                          </p:stCondLst>
                                        </p:cTn>
                                        <p:tgtEl>
                                          <p:spTgt spid="13"/>
                                        </p:tgtEl>
                                        <p:attrNameLst>
                                          <p:attrName>style.visibility</p:attrName>
                                        </p:attrNameLst>
                                      </p:cBhvr>
                                      <p:to>
                                        <p:strVal val="visible"/>
                                      </p:to>
                                    </p:set>
                                    <p:anim to="" calcmode="lin" valueType="num">
                                      <p:cBhvr>
                                        <p:cTn id="42" dur="1" fill="hold"/>
                                        <p:tgtEl>
                                          <p:spTgt spid="13"/>
                                        </p:tgtEl>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grpId="0" nodeType="clickEffect">
                                  <p:stCondLst>
                                    <p:cond delay="0"/>
                                  </p:stCondLst>
                                  <p:childTnLst>
                                    <p:set>
                                      <p:cBhvr>
                                        <p:cTn id="46" dur="1" fill="hold">
                                          <p:stCondLst>
                                            <p:cond delay="499"/>
                                          </p:stCondLst>
                                        </p:cTn>
                                        <p:tgtEl>
                                          <p:spTgt spid="14"/>
                                        </p:tgtEl>
                                        <p:attrNameLst>
                                          <p:attrName>style.visibility</p:attrName>
                                        </p:attrNameLst>
                                      </p:cBhvr>
                                      <p:to>
                                        <p:strVal val="visible"/>
                                      </p:to>
                                    </p:set>
                                    <p:anim to="" calcmode="lin" valueType="num">
                                      <p:cBhvr>
                                        <p:cTn id="47" dur="1" fill="hold"/>
                                        <p:tgtEl>
                                          <p:spTgt spid="14"/>
                                        </p:tgtEl>
                                      </p:cBhvr>
                                    </p:anim>
                                  </p:childTnLst>
                                </p:cTn>
                              </p:par>
                            </p:childTnLst>
                          </p:cTn>
                        </p:par>
                      </p:childTnLst>
                    </p:cTn>
                  </p:par>
                  <p:par>
                    <p:cTn id="48" fill="hold">
                      <p:stCondLst>
                        <p:cond delay="indefinite"/>
                      </p:stCondLst>
                      <p:childTnLst>
                        <p:par>
                          <p:cTn id="49" fill="hold">
                            <p:stCondLst>
                              <p:cond delay="0"/>
                            </p:stCondLst>
                            <p:childTnLst>
                              <p:par>
                                <p:cTn id="50" presetID="24" presetClass="entr" presetSubtype="0" fill="hold" grpId="0" nodeType="clickEffect">
                                  <p:stCondLst>
                                    <p:cond delay="0"/>
                                  </p:stCondLst>
                                  <p:childTnLst>
                                    <p:set>
                                      <p:cBhvr>
                                        <p:cTn id="51" dur="1" fill="hold">
                                          <p:stCondLst>
                                            <p:cond delay="499"/>
                                          </p:stCondLst>
                                        </p:cTn>
                                        <p:tgtEl>
                                          <p:spTgt spid="15"/>
                                        </p:tgtEl>
                                        <p:attrNameLst>
                                          <p:attrName>style.visibility</p:attrName>
                                        </p:attrNameLst>
                                      </p:cBhvr>
                                      <p:to>
                                        <p:strVal val="visible"/>
                                      </p:to>
                                    </p:set>
                                    <p:anim to="" calcmode="lin" valueType="num">
                                      <p:cBhvr>
                                        <p:cTn id="52" dur="1" fill="hold"/>
                                        <p:tgtEl>
                                          <p:spTgt spid="15"/>
                                        </p:tgtEl>
                                      </p:cBhvr>
                                    </p:anim>
                                  </p:childTnLst>
                                </p:cTn>
                              </p:par>
                            </p:childTnLst>
                          </p:cTn>
                        </p:par>
                      </p:childTnLst>
                    </p:cTn>
                  </p:par>
                  <p:par>
                    <p:cTn id="53" fill="hold">
                      <p:stCondLst>
                        <p:cond delay="indefinite"/>
                      </p:stCondLst>
                      <p:childTnLst>
                        <p:par>
                          <p:cTn id="54" fill="hold">
                            <p:stCondLst>
                              <p:cond delay="0"/>
                            </p:stCondLst>
                            <p:childTnLst>
                              <p:par>
                                <p:cTn id="55" presetID="24" presetClass="entr" presetSubtype="0" fill="hold" nodeType="clickEffect">
                                  <p:stCondLst>
                                    <p:cond delay="0"/>
                                  </p:stCondLst>
                                  <p:childTnLst>
                                    <p:set>
                                      <p:cBhvr>
                                        <p:cTn id="56" dur="1" fill="hold">
                                          <p:stCondLst>
                                            <p:cond delay="499"/>
                                          </p:stCondLst>
                                        </p:cTn>
                                        <p:tgtEl>
                                          <p:spTgt spid="16"/>
                                        </p:tgtEl>
                                        <p:attrNameLst>
                                          <p:attrName>style.visibility</p:attrName>
                                        </p:attrNameLst>
                                      </p:cBhvr>
                                      <p:to>
                                        <p:strVal val="visible"/>
                                      </p:to>
                                    </p:set>
                                    <p:anim to="" calcmode="lin" valueType="num">
                                      <p:cBhvr>
                                        <p:cTn id="57" dur="1" fill="hold"/>
                                        <p:tgtEl>
                                          <p:spTgt spid="16"/>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8" grpId="0" animBg="1" autoUpdateAnimBg="0"/>
      <p:bldP spid="9" grpId="0" autoUpdateAnimBg="0"/>
      <p:bldP spid="10" grpId="0" autoUpdateAnimBg="0"/>
      <p:bldP spid="11" grpId="0" animBg="1" autoUpdateAnimBg="0"/>
      <p:bldP spid="12" grpId="0" autoUpdateAnimBg="0"/>
      <p:bldP spid="13" grpId="0" animBg="1"/>
      <p:bldP spid="14" grpId="0" animBg="1" autoUpdateAnimBg="0"/>
      <p:bldP spid="15"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内容占位符 2"/>
          <p:cNvSpPr>
            <a:spLocks noGrp="1"/>
          </p:cNvSpPr>
          <p:nvPr>
            <p:ph idx="1"/>
          </p:nvPr>
        </p:nvSpPr>
        <p:spPr>
          <a:xfrm>
            <a:off x="323528" y="976311"/>
            <a:ext cx="8229600" cy="4525963"/>
          </a:xfrm>
        </p:spPr>
        <p:txBody>
          <a:bodyPr/>
          <a:lstStyle/>
          <a:p>
            <a:pPr eaLnBrk="1" hangingPunct="1"/>
            <a:r>
              <a:rPr kumimoji="1" lang="zh-CN" altLang="en-US" sz="2000" dirty="0" smtClean="0">
                <a:latin typeface="黑体" pitchFamily="2" charset="-122"/>
                <a:ea typeface="黑体" pitchFamily="2" charset="-122"/>
              </a:rPr>
              <a:t>例</a:t>
            </a:r>
            <a:r>
              <a:rPr kumimoji="1" lang="en-US" altLang="zh-CN" sz="2000" dirty="0" smtClean="0">
                <a:solidFill>
                  <a:schemeClr val="tx1"/>
                </a:solidFill>
                <a:latin typeface="黑体" pitchFamily="2" charset="-122"/>
                <a:ea typeface="黑体" pitchFamily="2" charset="-122"/>
              </a:rPr>
              <a:t>: </a:t>
            </a:r>
            <a:r>
              <a:rPr kumimoji="1" lang="en-US" altLang="zh-CN" sz="2000" dirty="0" smtClean="0">
                <a:solidFill>
                  <a:schemeClr val="tx1"/>
                </a:solidFill>
                <a:latin typeface="楷体_GB2312" pitchFamily="49" charset="-122"/>
                <a:ea typeface="楷体_GB2312" pitchFamily="49" charset="-122"/>
              </a:rPr>
              <a:t>5mol</a:t>
            </a:r>
            <a:r>
              <a:rPr kumimoji="1" lang="zh-CN" altLang="zh-CN" sz="2000" dirty="0" smtClean="0">
                <a:solidFill>
                  <a:schemeClr val="tx1"/>
                </a:solidFill>
                <a:latin typeface="楷体_GB2312" pitchFamily="49" charset="-122"/>
                <a:ea typeface="楷体_GB2312" pitchFamily="49" charset="-122"/>
              </a:rPr>
              <a:t>某</a:t>
            </a:r>
            <a:r>
              <a:rPr kumimoji="1" lang="zh-CN" altLang="en-US" sz="2000" dirty="0" smtClean="0">
                <a:solidFill>
                  <a:schemeClr val="tx1"/>
                </a:solidFill>
                <a:latin typeface="楷体_GB2312" pitchFamily="49" charset="-122"/>
                <a:ea typeface="楷体_GB2312" pitchFamily="49" charset="-122"/>
              </a:rPr>
              <a:t>理想气体由298</a:t>
            </a:r>
            <a:r>
              <a:rPr kumimoji="1" lang="en-US" altLang="zh-CN" sz="2000" dirty="0" smtClean="0">
                <a:solidFill>
                  <a:schemeClr val="tx1"/>
                </a:solidFill>
                <a:latin typeface="楷体_GB2312" pitchFamily="49" charset="-122"/>
                <a:ea typeface="楷体_GB2312" pitchFamily="49" charset="-122"/>
              </a:rPr>
              <a:t>K、100kPa</a:t>
            </a:r>
            <a:r>
              <a:rPr kumimoji="1" lang="zh-CN" altLang="en-US" sz="2000" dirty="0" smtClean="0">
                <a:solidFill>
                  <a:srgbClr val="0000FF"/>
                </a:solidFill>
                <a:latin typeface="楷体_GB2312" pitchFamily="49" charset="-122"/>
                <a:ea typeface="楷体_GB2312" pitchFamily="49" charset="-122"/>
              </a:rPr>
              <a:t>经一绝热可逆和一恒容</a:t>
            </a:r>
            <a:r>
              <a:rPr kumimoji="1" lang="zh-CN" altLang="en-US" sz="2000" dirty="0" smtClean="0">
                <a:solidFill>
                  <a:schemeClr val="tx1"/>
                </a:solidFill>
                <a:latin typeface="楷体_GB2312" pitchFamily="49" charset="-122"/>
                <a:ea typeface="楷体_GB2312" pitchFamily="49" charset="-122"/>
              </a:rPr>
              <a:t>过程变化至终态为596</a:t>
            </a:r>
            <a:r>
              <a:rPr kumimoji="1" lang="en-US" altLang="zh-CN" sz="2000" dirty="0" smtClean="0">
                <a:solidFill>
                  <a:schemeClr val="tx1"/>
                </a:solidFill>
                <a:latin typeface="楷体_GB2312" pitchFamily="49" charset="-122"/>
                <a:ea typeface="楷体_GB2312" pitchFamily="49" charset="-122"/>
              </a:rPr>
              <a:t>K，300kPa,</a:t>
            </a:r>
            <a:r>
              <a:rPr kumimoji="1" lang="zh-CN" altLang="en-US" sz="2000" dirty="0" smtClean="0">
                <a:solidFill>
                  <a:schemeClr val="tx1"/>
                </a:solidFill>
                <a:latin typeface="楷体_GB2312" pitchFamily="49" charset="-122"/>
                <a:ea typeface="楷体_GB2312" pitchFamily="49" charset="-122"/>
              </a:rPr>
              <a:t>求整个过程的</a:t>
            </a:r>
            <a:r>
              <a:rPr kumimoji="1" lang="zh-CN" altLang="en-US" sz="2000" dirty="0" smtClean="0">
                <a:solidFill>
                  <a:schemeClr val="tx1"/>
                </a:solidFill>
                <a:ea typeface="楷体_GB2312" pitchFamily="49" charset="-122"/>
              </a:rPr>
              <a:t>∆</a:t>
            </a:r>
            <a:r>
              <a:rPr kumimoji="1" lang="en-US" altLang="zh-CN" sz="2000" dirty="0" smtClean="0">
                <a:solidFill>
                  <a:schemeClr val="tx1"/>
                </a:solidFill>
                <a:latin typeface="楷体_GB2312" pitchFamily="49" charset="-122"/>
                <a:ea typeface="楷体_GB2312" pitchFamily="49" charset="-122"/>
              </a:rPr>
              <a:t>U、</a:t>
            </a:r>
            <a:r>
              <a:rPr kumimoji="1" lang="en-US" altLang="zh-CN" sz="2000" dirty="0" smtClean="0">
                <a:solidFill>
                  <a:schemeClr val="tx1"/>
                </a:solidFill>
                <a:ea typeface="楷体_GB2312" pitchFamily="49" charset="-122"/>
              </a:rPr>
              <a:t>∆</a:t>
            </a:r>
            <a:r>
              <a:rPr kumimoji="1" lang="en-US" altLang="zh-CN" sz="2000" dirty="0" smtClean="0">
                <a:solidFill>
                  <a:schemeClr val="tx1"/>
                </a:solidFill>
                <a:latin typeface="楷体_GB2312" pitchFamily="49" charset="-122"/>
                <a:ea typeface="楷体_GB2312" pitchFamily="49" charset="-122"/>
              </a:rPr>
              <a:t>H、</a:t>
            </a:r>
            <a:r>
              <a:rPr kumimoji="1" lang="en-US" altLang="zh-CN" sz="2000" dirty="0" smtClean="0">
                <a:solidFill>
                  <a:schemeClr val="tx1"/>
                </a:solidFill>
                <a:ea typeface="楷体_GB2312" pitchFamily="49" charset="-122"/>
              </a:rPr>
              <a:t>∆</a:t>
            </a:r>
            <a:r>
              <a:rPr kumimoji="1" lang="en-US" altLang="zh-CN" sz="2000" dirty="0" smtClean="0">
                <a:solidFill>
                  <a:schemeClr val="tx1"/>
                </a:solidFill>
                <a:latin typeface="楷体_GB2312" pitchFamily="49" charset="-122"/>
                <a:ea typeface="楷体_GB2312" pitchFamily="49" charset="-122"/>
              </a:rPr>
              <a:t>S、</a:t>
            </a:r>
            <a:r>
              <a:rPr kumimoji="1" lang="en-US" altLang="zh-CN" sz="2000" dirty="0" smtClean="0">
                <a:solidFill>
                  <a:schemeClr val="tx1"/>
                </a:solidFill>
                <a:ea typeface="楷体_GB2312" pitchFamily="49" charset="-122"/>
              </a:rPr>
              <a:t>∆</a:t>
            </a:r>
            <a:r>
              <a:rPr kumimoji="1" lang="en-US" altLang="zh-CN" sz="2000" dirty="0" smtClean="0">
                <a:solidFill>
                  <a:schemeClr val="tx1"/>
                </a:solidFill>
                <a:latin typeface="楷体_GB2312" pitchFamily="49" charset="-122"/>
                <a:ea typeface="楷体_GB2312" pitchFamily="49" charset="-122"/>
              </a:rPr>
              <a:t>A、</a:t>
            </a:r>
            <a:r>
              <a:rPr kumimoji="1" lang="en-US" altLang="zh-CN" sz="2000" dirty="0" smtClean="0">
                <a:solidFill>
                  <a:schemeClr val="tx1"/>
                </a:solidFill>
                <a:ea typeface="楷体_GB2312" pitchFamily="49" charset="-122"/>
              </a:rPr>
              <a:t>∆</a:t>
            </a:r>
            <a:r>
              <a:rPr kumimoji="1" lang="en-US" altLang="zh-CN" sz="2000" dirty="0" smtClean="0">
                <a:solidFill>
                  <a:schemeClr val="tx1"/>
                </a:solidFill>
                <a:latin typeface="楷体_GB2312" pitchFamily="49" charset="-122"/>
                <a:ea typeface="楷体_GB2312" pitchFamily="49" charset="-122"/>
              </a:rPr>
              <a:t>G。(</a:t>
            </a:r>
            <a:r>
              <a:rPr kumimoji="1" lang="zh-CN" altLang="en-US" sz="2000" dirty="0" smtClean="0">
                <a:solidFill>
                  <a:schemeClr val="tx1"/>
                </a:solidFill>
                <a:latin typeface="楷体_GB2312" pitchFamily="49" charset="-122"/>
                <a:ea typeface="楷体_GB2312" pitchFamily="49" charset="-122"/>
              </a:rPr>
              <a:t>已知</a:t>
            </a:r>
            <a:r>
              <a:rPr kumimoji="1" lang="zh-CN" altLang="en-US" sz="2000" dirty="0" smtClean="0">
                <a:solidFill>
                  <a:schemeClr val="tx1"/>
                </a:solidFill>
              </a:rPr>
              <a:t>298</a:t>
            </a:r>
            <a:r>
              <a:rPr kumimoji="1" lang="en-US" altLang="zh-CN" sz="2000" dirty="0" smtClean="0">
                <a:solidFill>
                  <a:schemeClr val="tx1"/>
                </a:solidFill>
              </a:rPr>
              <a:t>K、100kPa</a:t>
            </a:r>
            <a:r>
              <a:rPr kumimoji="1" lang="zh-CN" altLang="en-US" sz="2000" dirty="0" smtClean="0">
                <a:solidFill>
                  <a:schemeClr val="tx1"/>
                </a:solidFill>
              </a:rPr>
              <a:t>时</a:t>
            </a:r>
            <a:r>
              <a:rPr kumimoji="1" lang="en-US" altLang="zh-CN" sz="2000" dirty="0" smtClean="0">
                <a:solidFill>
                  <a:schemeClr val="tx1"/>
                </a:solidFill>
                <a:latin typeface="楷体_GB2312" pitchFamily="49" charset="-122"/>
                <a:ea typeface="楷体_GB2312" pitchFamily="49" charset="-122"/>
              </a:rPr>
              <a:t>S</a:t>
            </a:r>
            <a:r>
              <a:rPr kumimoji="1" lang="en-US" altLang="zh-CN" sz="2000" baseline="-25000" dirty="0" smtClean="0">
                <a:solidFill>
                  <a:schemeClr val="tx1"/>
                </a:solidFill>
                <a:latin typeface="楷体_GB2312" pitchFamily="49" charset="-122"/>
                <a:ea typeface="楷体_GB2312" pitchFamily="49" charset="-122"/>
              </a:rPr>
              <a:t>m</a:t>
            </a:r>
            <a:r>
              <a:rPr kumimoji="1" lang="en-US" altLang="zh-CN" sz="2000" dirty="0" smtClean="0">
                <a:solidFill>
                  <a:schemeClr val="tx1"/>
                </a:solidFill>
                <a:latin typeface="楷体_GB2312" pitchFamily="49" charset="-122"/>
                <a:ea typeface="楷体_GB2312" pitchFamily="49" charset="-122"/>
              </a:rPr>
              <a:t>(298K)=191.6Jmol</a:t>
            </a:r>
            <a:r>
              <a:rPr kumimoji="1" lang="en-US" altLang="zh-CN" sz="2000" baseline="30000" dirty="0" smtClean="0">
                <a:solidFill>
                  <a:schemeClr val="tx1"/>
                </a:solidFill>
                <a:latin typeface="楷体_GB2312" pitchFamily="49" charset="-122"/>
                <a:ea typeface="楷体_GB2312" pitchFamily="49" charset="-122"/>
              </a:rPr>
              <a:t>-1</a:t>
            </a:r>
            <a:r>
              <a:rPr kumimoji="1" lang="en-US" altLang="zh-CN" sz="2000" dirty="0" smtClean="0">
                <a:solidFill>
                  <a:schemeClr val="tx1"/>
                </a:solidFill>
                <a:latin typeface="楷体_GB2312" pitchFamily="49" charset="-122"/>
                <a:ea typeface="楷体_GB2312" pitchFamily="49" charset="-122"/>
              </a:rPr>
              <a:t>K</a:t>
            </a:r>
            <a:r>
              <a:rPr kumimoji="1" lang="en-US" altLang="zh-CN" sz="2000" baseline="30000" dirty="0" smtClean="0">
                <a:solidFill>
                  <a:schemeClr val="tx1"/>
                </a:solidFill>
                <a:latin typeface="楷体_GB2312" pitchFamily="49" charset="-122"/>
                <a:ea typeface="楷体_GB2312" pitchFamily="49" charset="-122"/>
              </a:rPr>
              <a:t>-1</a:t>
            </a:r>
            <a:r>
              <a:rPr kumimoji="1" lang="zh-CN" altLang="en-US" sz="2000" dirty="0" smtClean="0">
                <a:solidFill>
                  <a:schemeClr val="tx1"/>
                </a:solidFill>
                <a:latin typeface="楷体_GB2312" pitchFamily="49" charset="-122"/>
                <a:ea typeface="楷体_GB2312" pitchFamily="49" charset="-122"/>
              </a:rPr>
              <a:t>， </a:t>
            </a:r>
            <a:r>
              <a:rPr kumimoji="1" lang="en-US" altLang="zh-CN" sz="2000" dirty="0" err="1" smtClean="0">
                <a:solidFill>
                  <a:schemeClr val="tx1"/>
                </a:solidFill>
                <a:latin typeface="楷体_GB2312" pitchFamily="49" charset="-122"/>
                <a:ea typeface="楷体_GB2312" pitchFamily="49" charset="-122"/>
              </a:rPr>
              <a:t>C</a:t>
            </a:r>
            <a:r>
              <a:rPr kumimoji="1" lang="en-US" altLang="zh-CN" sz="2000" baseline="-25000" dirty="0" err="1" smtClean="0">
                <a:solidFill>
                  <a:schemeClr val="tx1"/>
                </a:solidFill>
                <a:latin typeface="楷体_GB2312" pitchFamily="49" charset="-122"/>
                <a:ea typeface="楷体_GB2312" pitchFamily="49" charset="-122"/>
              </a:rPr>
              <a:t>P,m</a:t>
            </a:r>
            <a:r>
              <a:rPr kumimoji="1" lang="en-US" altLang="zh-CN" sz="2000" dirty="0" smtClean="0">
                <a:solidFill>
                  <a:schemeClr val="tx1"/>
                </a:solidFill>
                <a:latin typeface="楷体_GB2312" pitchFamily="49" charset="-122"/>
                <a:ea typeface="楷体_GB2312" pitchFamily="49" charset="-122"/>
              </a:rPr>
              <a:t>=29.12Jmol</a:t>
            </a:r>
            <a:r>
              <a:rPr kumimoji="1" lang="en-US" altLang="zh-CN" sz="2000" baseline="30000" dirty="0" smtClean="0">
                <a:solidFill>
                  <a:schemeClr val="tx1"/>
                </a:solidFill>
                <a:latin typeface="楷体_GB2312" pitchFamily="49" charset="-122"/>
                <a:ea typeface="楷体_GB2312" pitchFamily="49" charset="-122"/>
              </a:rPr>
              <a:t>-1</a:t>
            </a:r>
            <a:r>
              <a:rPr kumimoji="1" lang="en-US" altLang="zh-CN" sz="2000" dirty="0" smtClean="0">
                <a:solidFill>
                  <a:schemeClr val="tx1"/>
                </a:solidFill>
                <a:latin typeface="楷体_GB2312" pitchFamily="49" charset="-122"/>
                <a:ea typeface="楷体_GB2312" pitchFamily="49" charset="-122"/>
              </a:rPr>
              <a:t>K</a:t>
            </a:r>
            <a:r>
              <a:rPr kumimoji="1" lang="en-US" altLang="zh-CN" sz="2000" baseline="30000" dirty="0" smtClean="0">
                <a:solidFill>
                  <a:schemeClr val="tx1"/>
                </a:solidFill>
                <a:latin typeface="楷体_GB2312" pitchFamily="49" charset="-122"/>
                <a:ea typeface="楷体_GB2312" pitchFamily="49" charset="-122"/>
              </a:rPr>
              <a:t>-1</a:t>
            </a:r>
            <a:r>
              <a:rPr kumimoji="1" lang="zh-CN" altLang="en-US" sz="2000" dirty="0" smtClean="0">
                <a:solidFill>
                  <a:schemeClr val="tx1"/>
                </a:solidFill>
                <a:latin typeface="楷体_GB2312" pitchFamily="49" charset="-122"/>
                <a:ea typeface="楷体_GB2312" pitchFamily="49" charset="-122"/>
              </a:rPr>
              <a:t>）</a:t>
            </a:r>
            <a:endParaRPr kumimoji="1" lang="zh-CN" altLang="en-US" sz="2000" dirty="0" smtClean="0">
              <a:solidFill>
                <a:schemeClr val="tx1"/>
              </a:solidFill>
              <a:latin typeface="楷体_GB2312" pitchFamily="49" charset="-122"/>
              <a:ea typeface="楷体_GB2312" pitchFamily="49" charset="-122"/>
            </a:endParaRPr>
          </a:p>
          <a:p>
            <a:pPr eaLnBrk="1" hangingPunct="1"/>
            <a:endParaRPr lang="zh-CN" altLang="en-US" dirty="0" smtClean="0"/>
          </a:p>
        </p:txBody>
      </p:sp>
      <p:sp>
        <p:nvSpPr>
          <p:cNvPr id="152578" name="Rectangle 6"/>
          <p:cNvSpPr>
            <a:spLocks noChangeArrowheads="1"/>
          </p:cNvSpPr>
          <p:nvPr/>
        </p:nvSpPr>
        <p:spPr bwMode="auto">
          <a:xfrm>
            <a:off x="900113" y="2428875"/>
            <a:ext cx="5675312" cy="1492250"/>
          </a:xfrm>
          <a:prstGeom prst="rect">
            <a:avLst/>
          </a:prstGeom>
          <a:noFill/>
          <a:ln w="9525">
            <a:noFill/>
            <a:miter lim="800000"/>
          </a:ln>
        </p:spPr>
        <p:txBody>
          <a:bodyPr/>
          <a:lstStyle/>
          <a:p>
            <a:r>
              <a:rPr lang="zh-CN" altLang="en-US" sz="2800" b="1">
                <a:solidFill>
                  <a:srgbClr val="0000FF"/>
                </a:solidFill>
                <a:latin typeface="宋体" charset="-122"/>
                <a:sym typeface="Symbol" pitchFamily="18" charset="2"/>
              </a:rPr>
              <a:t> </a:t>
            </a:r>
            <a:r>
              <a:rPr lang="en-US" altLang="zh-CN" sz="2800" b="1">
                <a:solidFill>
                  <a:srgbClr val="0000FF"/>
                </a:solidFill>
                <a:latin typeface="宋体" charset="-122"/>
                <a:sym typeface="Symbol" pitchFamily="18" charset="2"/>
              </a:rPr>
              <a:t>T</a:t>
            </a:r>
            <a:r>
              <a:rPr lang="en-US" altLang="zh-CN" sz="2800" b="1" baseline="-25000">
                <a:solidFill>
                  <a:srgbClr val="0000FF"/>
                </a:solidFill>
                <a:latin typeface="宋体" charset="-122"/>
                <a:sym typeface="Symbol" pitchFamily="18" charset="2"/>
              </a:rPr>
              <a:t>1</a:t>
            </a:r>
            <a:r>
              <a:rPr lang="en-US" altLang="zh-CN" sz="2800" b="1">
                <a:solidFill>
                  <a:srgbClr val="0000FF"/>
                </a:solidFill>
                <a:latin typeface="宋体" charset="-122"/>
                <a:sym typeface="Symbol" pitchFamily="18" charset="2"/>
              </a:rPr>
              <a:t>=298K               T</a:t>
            </a:r>
            <a:r>
              <a:rPr lang="en-US" altLang="zh-CN" sz="2800" b="1" baseline="-25000">
                <a:solidFill>
                  <a:srgbClr val="0000FF"/>
                </a:solidFill>
                <a:latin typeface="宋体" charset="-122"/>
                <a:sym typeface="Symbol" pitchFamily="18" charset="2"/>
              </a:rPr>
              <a:t>2</a:t>
            </a:r>
            <a:r>
              <a:rPr lang="en-US" altLang="zh-CN" sz="2800" b="1">
                <a:solidFill>
                  <a:srgbClr val="0000FF"/>
                </a:solidFill>
                <a:latin typeface="宋体" charset="-122"/>
                <a:sym typeface="Symbol" pitchFamily="18" charset="2"/>
              </a:rPr>
              <a:t>=596K</a:t>
            </a:r>
            <a:endParaRPr lang="en-US" altLang="zh-CN" sz="2800" b="1">
              <a:solidFill>
                <a:srgbClr val="0000FF"/>
              </a:solidFill>
              <a:latin typeface="宋体" charset="-122"/>
              <a:sym typeface="Symbol" pitchFamily="18" charset="2"/>
            </a:endParaRPr>
          </a:p>
          <a:p>
            <a:r>
              <a:rPr lang="en-US" altLang="zh-CN" sz="2800" b="1">
                <a:solidFill>
                  <a:srgbClr val="0000FF"/>
                </a:solidFill>
                <a:latin typeface="宋体" charset="-122"/>
                <a:sym typeface="Symbol" pitchFamily="18" charset="2"/>
              </a:rPr>
              <a:t> P</a:t>
            </a:r>
            <a:r>
              <a:rPr lang="en-US" altLang="zh-CN" sz="2800" b="1" baseline="-25000">
                <a:solidFill>
                  <a:srgbClr val="0000FF"/>
                </a:solidFill>
                <a:latin typeface="宋体" charset="-122"/>
                <a:sym typeface="Symbol" pitchFamily="18" charset="2"/>
              </a:rPr>
              <a:t>1</a:t>
            </a:r>
            <a:r>
              <a:rPr lang="en-US" altLang="zh-CN" sz="2800" b="1">
                <a:solidFill>
                  <a:srgbClr val="0000FF"/>
                </a:solidFill>
                <a:latin typeface="宋体" charset="-122"/>
                <a:sym typeface="Symbol" pitchFamily="18" charset="2"/>
              </a:rPr>
              <a:t>=100kPa            P</a:t>
            </a:r>
            <a:r>
              <a:rPr lang="en-US" altLang="zh-CN" sz="2800" b="1" baseline="-25000">
                <a:solidFill>
                  <a:srgbClr val="0000FF"/>
                </a:solidFill>
                <a:latin typeface="宋体" charset="-122"/>
                <a:sym typeface="Symbol" pitchFamily="18" charset="2"/>
              </a:rPr>
              <a:t>2</a:t>
            </a:r>
            <a:r>
              <a:rPr lang="en-US" altLang="zh-CN" sz="2800" b="1">
                <a:solidFill>
                  <a:srgbClr val="0000FF"/>
                </a:solidFill>
                <a:latin typeface="宋体" charset="-122"/>
                <a:sym typeface="Symbol" pitchFamily="18" charset="2"/>
              </a:rPr>
              <a:t>=300kPa</a:t>
            </a:r>
            <a:endParaRPr lang="en-US" altLang="zh-CN" sz="2800" b="1">
              <a:solidFill>
                <a:srgbClr val="0000FF"/>
              </a:solidFill>
              <a:latin typeface="宋体" charset="-122"/>
              <a:sym typeface="Symbol" pitchFamily="18" charset="2"/>
            </a:endParaRPr>
          </a:p>
          <a:p>
            <a:r>
              <a:rPr lang="en-US" altLang="zh-CN" sz="2800" b="1">
                <a:solidFill>
                  <a:srgbClr val="0000FF"/>
                </a:solidFill>
                <a:latin typeface="宋体" charset="-122"/>
                <a:sym typeface="Symbol" pitchFamily="18" charset="2"/>
              </a:rPr>
              <a:t>  n=5mol               n=5mol</a:t>
            </a:r>
            <a:endParaRPr lang="en-US" altLang="zh-CN" sz="2400" b="1">
              <a:latin typeface="Times New Roman" pitchFamily="18" charset="0"/>
              <a:sym typeface="Symbol" pitchFamily="18" charset="2"/>
            </a:endParaRPr>
          </a:p>
        </p:txBody>
      </p:sp>
      <p:sp>
        <p:nvSpPr>
          <p:cNvPr id="152579" name="Rectangle 7"/>
          <p:cNvSpPr>
            <a:spLocks noChangeArrowheads="1"/>
          </p:cNvSpPr>
          <p:nvPr/>
        </p:nvSpPr>
        <p:spPr bwMode="auto">
          <a:xfrm>
            <a:off x="917724" y="2557462"/>
            <a:ext cx="1828800" cy="1363663"/>
          </a:xfrm>
          <a:prstGeom prst="rect">
            <a:avLst/>
          </a:prstGeom>
          <a:noFill/>
          <a:ln w="9525">
            <a:solidFill>
              <a:srgbClr val="0000FF"/>
            </a:solidFill>
            <a:miter lim="800000"/>
          </a:ln>
        </p:spPr>
        <p:txBody>
          <a:bodyPr wrap="none" lIns="90000" tIns="46800" rIns="90000" bIns="46800" anchor="ctr"/>
          <a:lstStyle/>
          <a:p>
            <a:endParaRPr kumimoji="1" lang="zh-CN" altLang="en-US" sz="2800" b="1">
              <a:solidFill>
                <a:srgbClr val="0000FF"/>
              </a:solidFill>
              <a:latin typeface="华文行楷" pitchFamily="2" charset="-122"/>
              <a:ea typeface="华文行楷" pitchFamily="2" charset="-122"/>
              <a:cs typeface="华文行楷" pitchFamily="2" charset="-122"/>
              <a:sym typeface="Symbol" pitchFamily="18" charset="2"/>
            </a:endParaRPr>
          </a:p>
        </p:txBody>
      </p:sp>
      <p:sp>
        <p:nvSpPr>
          <p:cNvPr id="152580" name="Rectangle 7"/>
          <p:cNvSpPr>
            <a:spLocks noChangeArrowheads="1"/>
          </p:cNvSpPr>
          <p:nvPr/>
        </p:nvSpPr>
        <p:spPr bwMode="auto">
          <a:xfrm>
            <a:off x="4932363" y="2408238"/>
            <a:ext cx="1828800" cy="1363662"/>
          </a:xfrm>
          <a:prstGeom prst="rect">
            <a:avLst/>
          </a:prstGeom>
          <a:noFill/>
          <a:ln w="9525">
            <a:solidFill>
              <a:srgbClr val="0000FF"/>
            </a:solidFill>
            <a:miter lim="800000"/>
          </a:ln>
        </p:spPr>
        <p:txBody>
          <a:bodyPr wrap="none" lIns="90000" tIns="46800" rIns="90000" bIns="46800" anchor="ctr"/>
          <a:lstStyle/>
          <a:p>
            <a:endParaRPr kumimoji="1" lang="zh-CN" altLang="en-US" sz="2800" b="1">
              <a:solidFill>
                <a:srgbClr val="0000FF"/>
              </a:solidFill>
              <a:latin typeface="华文行楷" pitchFamily="2" charset="-122"/>
              <a:ea typeface="华文行楷" pitchFamily="2" charset="-122"/>
              <a:cs typeface="华文行楷" pitchFamily="2" charset="-122"/>
              <a:sym typeface="Symbol" pitchFamily="18" charset="2"/>
            </a:endParaRPr>
          </a:p>
        </p:txBody>
      </p:sp>
      <p:sp>
        <p:nvSpPr>
          <p:cNvPr id="152581" name="Line 8"/>
          <p:cNvSpPr>
            <a:spLocks noChangeShapeType="1"/>
          </p:cNvSpPr>
          <p:nvPr/>
        </p:nvSpPr>
        <p:spPr bwMode="auto">
          <a:xfrm>
            <a:off x="2830513" y="3087688"/>
            <a:ext cx="1814512" cy="0"/>
          </a:xfrm>
          <a:prstGeom prst="line">
            <a:avLst/>
          </a:prstGeom>
          <a:noFill/>
          <a:ln w="38100">
            <a:solidFill>
              <a:srgbClr val="0000FF"/>
            </a:solidFill>
            <a:round/>
            <a:tailEnd type="triangle" w="med" len="med"/>
          </a:ln>
        </p:spPr>
        <p:txBody>
          <a:bodyPr wrap="none" lIns="90000" tIns="46800" rIns="90000" bIns="46800" anchor="ctr"/>
          <a:lstStyle/>
          <a:p>
            <a:endParaRPr lang="zh-CN" altLang="en-US"/>
          </a:p>
        </p:txBody>
      </p:sp>
      <p:sp>
        <p:nvSpPr>
          <p:cNvPr id="8" name="Rectangle 4"/>
          <p:cNvSpPr>
            <a:spLocks noChangeArrowheads="1"/>
          </p:cNvSpPr>
          <p:nvPr/>
        </p:nvSpPr>
        <p:spPr bwMode="auto">
          <a:xfrm>
            <a:off x="755650" y="4059238"/>
            <a:ext cx="8023225" cy="2798762"/>
          </a:xfrm>
          <a:prstGeom prst="rect">
            <a:avLst/>
          </a:prstGeom>
          <a:noFill/>
          <a:ln w="9525">
            <a:noFill/>
            <a:miter lim="800000"/>
          </a:ln>
        </p:spPr>
        <p:txBody>
          <a:bodyPr/>
          <a:lstStyle/>
          <a:p>
            <a:r>
              <a:rPr lang="zh-CN" altLang="en-US" sz="2000" b="1" dirty="0">
                <a:latin typeface="宋体" charset="-122"/>
                <a:sym typeface="Symbol" pitchFamily="18" charset="2"/>
              </a:rPr>
              <a:t></a:t>
            </a:r>
            <a:r>
              <a:rPr lang="en-US" altLang="zh-CN" sz="2800" b="1" dirty="0">
                <a:latin typeface="宋体" charset="-122"/>
                <a:sym typeface="Symbol" pitchFamily="18" charset="2"/>
              </a:rPr>
              <a:t>U=</a:t>
            </a:r>
            <a:r>
              <a:rPr lang="en-US" altLang="zh-CN" sz="2800" b="1" dirty="0" err="1">
                <a:latin typeface="宋体" charset="-122"/>
                <a:sym typeface="Symbol" pitchFamily="18" charset="2"/>
              </a:rPr>
              <a:t>nC</a:t>
            </a:r>
            <a:r>
              <a:rPr lang="en-US" altLang="zh-CN" sz="2800" b="1" baseline="-25000" dirty="0" err="1">
                <a:latin typeface="宋体" charset="-122"/>
                <a:sym typeface="Symbol" pitchFamily="18" charset="2"/>
              </a:rPr>
              <a:t>V,m</a:t>
            </a:r>
            <a:r>
              <a:rPr lang="en-US" altLang="zh-CN" sz="2800" b="1" dirty="0">
                <a:latin typeface="宋体" charset="-122"/>
                <a:sym typeface="Symbol" pitchFamily="18" charset="2"/>
              </a:rPr>
              <a:t>(T</a:t>
            </a:r>
            <a:r>
              <a:rPr lang="en-US" altLang="zh-CN" sz="2800" b="1" baseline="-25000" dirty="0">
                <a:latin typeface="宋体" charset="-122"/>
                <a:sym typeface="Symbol" pitchFamily="18" charset="2"/>
              </a:rPr>
              <a:t>2</a:t>
            </a:r>
            <a:r>
              <a:rPr lang="en-US" altLang="zh-CN" sz="2800" b="1" dirty="0">
                <a:latin typeface="宋体" charset="-122"/>
                <a:sym typeface="Symbol" pitchFamily="18" charset="2"/>
              </a:rPr>
              <a:t>-T</a:t>
            </a:r>
            <a:r>
              <a:rPr lang="en-US" altLang="zh-CN" sz="2800" b="1" baseline="-25000" dirty="0">
                <a:latin typeface="宋体" charset="-122"/>
                <a:sym typeface="Symbol" pitchFamily="18" charset="2"/>
              </a:rPr>
              <a:t>1</a:t>
            </a:r>
            <a:r>
              <a:rPr lang="en-US" altLang="zh-CN" sz="2800" b="1" dirty="0">
                <a:latin typeface="宋体" charset="-122"/>
                <a:sym typeface="Symbol" pitchFamily="18" charset="2"/>
              </a:rPr>
              <a:t>)=n(</a:t>
            </a:r>
            <a:r>
              <a:rPr lang="en-US" altLang="zh-CN" sz="2800" b="1" dirty="0" err="1">
                <a:latin typeface="宋体" charset="-122"/>
                <a:sym typeface="Symbol" pitchFamily="18" charset="2"/>
              </a:rPr>
              <a:t>C</a:t>
            </a:r>
            <a:r>
              <a:rPr lang="en-US" altLang="zh-CN" sz="2800" b="1" baseline="-25000" dirty="0" err="1">
                <a:latin typeface="宋体" charset="-122"/>
                <a:sym typeface="Symbol" pitchFamily="18" charset="2"/>
              </a:rPr>
              <a:t>P,m</a:t>
            </a:r>
            <a:r>
              <a:rPr lang="en-US" altLang="zh-CN" sz="2800" b="1" dirty="0">
                <a:latin typeface="宋体" charset="-122"/>
                <a:sym typeface="Symbol" pitchFamily="18" charset="2"/>
              </a:rPr>
              <a:t>-R)(T</a:t>
            </a:r>
            <a:r>
              <a:rPr lang="en-US" altLang="zh-CN" sz="2800" b="1" baseline="-25000" dirty="0">
                <a:latin typeface="宋体" charset="-122"/>
                <a:sym typeface="Symbol" pitchFamily="18" charset="2"/>
              </a:rPr>
              <a:t>2</a:t>
            </a:r>
            <a:r>
              <a:rPr lang="en-US" altLang="zh-CN" sz="2800" b="1" dirty="0">
                <a:latin typeface="宋体" charset="-122"/>
                <a:sym typeface="Symbol" pitchFamily="18" charset="2"/>
              </a:rPr>
              <a:t>-T</a:t>
            </a:r>
            <a:r>
              <a:rPr lang="en-US" altLang="zh-CN" sz="2800" b="1" baseline="-25000" dirty="0">
                <a:latin typeface="宋体" charset="-122"/>
                <a:sym typeface="Symbol" pitchFamily="18" charset="2"/>
              </a:rPr>
              <a:t>1</a:t>
            </a:r>
            <a:r>
              <a:rPr lang="en-US" altLang="zh-CN" sz="2800" b="1" dirty="0">
                <a:latin typeface="宋体" charset="-122"/>
                <a:sym typeface="Symbol" pitchFamily="18" charset="2"/>
              </a:rPr>
              <a:t>)=31.00kJ</a:t>
            </a:r>
            <a:endParaRPr lang="en-US" altLang="zh-CN" sz="2800" b="1" dirty="0">
              <a:latin typeface="宋体" charset="-122"/>
              <a:sym typeface="Symbol" pitchFamily="18" charset="2"/>
            </a:endParaRPr>
          </a:p>
          <a:p>
            <a:r>
              <a:rPr lang="en-US" altLang="zh-CN" sz="2800" b="1" dirty="0">
                <a:latin typeface="宋体" charset="-122"/>
                <a:sym typeface="Symbol" pitchFamily="18" charset="2"/>
              </a:rPr>
              <a:t>H=</a:t>
            </a:r>
            <a:r>
              <a:rPr lang="en-US" altLang="zh-CN" sz="2800" b="1" dirty="0" err="1">
                <a:latin typeface="宋体" charset="-122"/>
                <a:sym typeface="Symbol" pitchFamily="18" charset="2"/>
              </a:rPr>
              <a:t>nC</a:t>
            </a:r>
            <a:r>
              <a:rPr lang="en-US" altLang="zh-CN" sz="2800" b="1" baseline="-25000" dirty="0" err="1">
                <a:latin typeface="宋体" charset="-122"/>
                <a:sym typeface="Symbol" pitchFamily="18" charset="2"/>
              </a:rPr>
              <a:t>P,m</a:t>
            </a:r>
            <a:r>
              <a:rPr lang="en-US" altLang="zh-CN" sz="2800" b="1" dirty="0">
                <a:latin typeface="宋体" charset="-122"/>
                <a:sym typeface="Symbol" pitchFamily="18" charset="2"/>
              </a:rPr>
              <a:t>(T</a:t>
            </a:r>
            <a:r>
              <a:rPr lang="en-US" altLang="zh-CN" sz="2800" b="1" baseline="-25000" dirty="0">
                <a:latin typeface="宋体" charset="-122"/>
                <a:sym typeface="Symbol" pitchFamily="18" charset="2"/>
              </a:rPr>
              <a:t>2</a:t>
            </a:r>
            <a:r>
              <a:rPr lang="en-US" altLang="zh-CN" sz="2800" b="1" dirty="0">
                <a:latin typeface="宋体" charset="-122"/>
                <a:sym typeface="Symbol" pitchFamily="18" charset="2"/>
              </a:rPr>
              <a:t>-T</a:t>
            </a:r>
            <a:r>
              <a:rPr lang="en-US" altLang="zh-CN" sz="2800" b="1" baseline="-25000" dirty="0">
                <a:latin typeface="宋体" charset="-122"/>
                <a:sym typeface="Symbol" pitchFamily="18" charset="2"/>
              </a:rPr>
              <a:t>1</a:t>
            </a:r>
            <a:r>
              <a:rPr lang="en-US" altLang="zh-CN" sz="2800" b="1" dirty="0">
                <a:latin typeface="宋体" charset="-122"/>
                <a:sym typeface="Symbol" pitchFamily="18" charset="2"/>
              </a:rPr>
              <a:t>)=43.39J</a:t>
            </a:r>
            <a:endParaRPr lang="en-US" altLang="zh-CN" sz="2800" b="1" dirty="0">
              <a:latin typeface="宋体" charset="-122"/>
              <a:sym typeface="Symbol" pitchFamily="18" charset="2"/>
            </a:endParaRPr>
          </a:p>
          <a:p>
            <a:r>
              <a:rPr lang="en-US" altLang="zh-CN" sz="2800" b="1" dirty="0">
                <a:latin typeface="宋体" charset="-122"/>
                <a:sym typeface="Symbol" pitchFamily="18" charset="2"/>
              </a:rPr>
              <a:t>S=</a:t>
            </a:r>
            <a:r>
              <a:rPr lang="en-US" altLang="zh-CN" sz="2800" b="1" dirty="0" err="1">
                <a:latin typeface="宋体" charset="-122"/>
                <a:sym typeface="Symbol" pitchFamily="18" charset="2"/>
              </a:rPr>
              <a:t>nC</a:t>
            </a:r>
            <a:r>
              <a:rPr lang="en-US" altLang="zh-CN" sz="2800" b="1" baseline="-25000" dirty="0" err="1">
                <a:latin typeface="宋体" charset="-122"/>
                <a:sym typeface="Symbol" pitchFamily="18" charset="2"/>
              </a:rPr>
              <a:t>P,m</a:t>
            </a:r>
            <a:r>
              <a:rPr lang="en-US" altLang="zh-CN" sz="2800" b="1" dirty="0" err="1">
                <a:latin typeface="宋体" charset="-122"/>
                <a:sym typeface="Symbol" pitchFamily="18" charset="2"/>
              </a:rPr>
              <a:t>ln</a:t>
            </a:r>
            <a:r>
              <a:rPr lang="en-US" altLang="zh-CN" sz="2800" b="1" dirty="0">
                <a:latin typeface="宋体" charset="-122"/>
                <a:sym typeface="Symbol" pitchFamily="18" charset="2"/>
              </a:rPr>
              <a:t>(T</a:t>
            </a:r>
            <a:r>
              <a:rPr lang="en-US" altLang="zh-CN" sz="2800" b="1" baseline="-25000" dirty="0">
                <a:latin typeface="宋体" charset="-122"/>
                <a:sym typeface="Symbol" pitchFamily="18" charset="2"/>
              </a:rPr>
              <a:t>2</a:t>
            </a:r>
            <a:r>
              <a:rPr lang="en-US" altLang="zh-CN" sz="2800" b="1" dirty="0">
                <a:latin typeface="宋体" charset="-122"/>
                <a:sym typeface="Symbol" pitchFamily="18" charset="2"/>
              </a:rPr>
              <a:t>/T</a:t>
            </a:r>
            <a:r>
              <a:rPr lang="en-US" altLang="zh-CN" sz="2800" b="1" baseline="-25000" dirty="0">
                <a:latin typeface="宋体" charset="-122"/>
                <a:sym typeface="Symbol" pitchFamily="18" charset="2"/>
              </a:rPr>
              <a:t>1</a:t>
            </a:r>
            <a:r>
              <a:rPr lang="en-US" altLang="zh-CN" sz="2800" b="1" dirty="0">
                <a:latin typeface="宋体" charset="-122"/>
                <a:sym typeface="Symbol" pitchFamily="18" charset="2"/>
              </a:rPr>
              <a:t>)-</a:t>
            </a:r>
            <a:r>
              <a:rPr lang="en-US" altLang="zh-CN" sz="2800" b="1" dirty="0" err="1">
                <a:latin typeface="宋体" charset="-122"/>
                <a:sym typeface="Symbol" pitchFamily="18" charset="2"/>
              </a:rPr>
              <a:t>nRln</a:t>
            </a:r>
            <a:r>
              <a:rPr lang="en-US" altLang="zh-CN" sz="2800" b="1" dirty="0">
                <a:latin typeface="宋体" charset="-122"/>
                <a:sym typeface="Symbol" pitchFamily="18" charset="2"/>
              </a:rPr>
              <a:t>(P</a:t>
            </a:r>
            <a:r>
              <a:rPr lang="en-US" altLang="zh-CN" sz="2800" b="1" baseline="-25000" dirty="0">
                <a:latin typeface="宋体" charset="-122"/>
                <a:sym typeface="Symbol" pitchFamily="18" charset="2"/>
              </a:rPr>
              <a:t>2</a:t>
            </a:r>
            <a:r>
              <a:rPr lang="en-US" altLang="zh-CN" sz="2800" b="1" dirty="0">
                <a:latin typeface="宋体" charset="-122"/>
                <a:sym typeface="Symbol" pitchFamily="18" charset="2"/>
              </a:rPr>
              <a:t>/P</a:t>
            </a:r>
            <a:r>
              <a:rPr lang="en-US" altLang="zh-CN" sz="2800" b="1" baseline="-25000" dirty="0">
                <a:latin typeface="宋体" charset="-122"/>
                <a:sym typeface="Symbol" pitchFamily="18" charset="2"/>
              </a:rPr>
              <a:t>1</a:t>
            </a:r>
            <a:r>
              <a:rPr lang="en-US" altLang="zh-CN" sz="2800" b="1" dirty="0">
                <a:latin typeface="宋体" charset="-122"/>
                <a:sym typeface="Symbol" pitchFamily="18" charset="2"/>
              </a:rPr>
              <a:t>)</a:t>
            </a:r>
            <a:endParaRPr lang="en-US" altLang="zh-CN" sz="2800" b="1" dirty="0">
              <a:latin typeface="宋体" charset="-122"/>
              <a:sym typeface="Symbol" pitchFamily="18" charset="2"/>
            </a:endParaRPr>
          </a:p>
          <a:p>
            <a:r>
              <a:rPr lang="en-US" altLang="zh-CN" sz="2800" b="1" dirty="0">
                <a:latin typeface="宋体" charset="-122"/>
                <a:sym typeface="Symbol" pitchFamily="18" charset="2"/>
              </a:rPr>
              <a:t>={529.12ln(596/298)58.314ln(300/100)J/K=-45.67J/K</a:t>
            </a:r>
            <a:endParaRPr lang="en-US" altLang="zh-CN" sz="2800" b="1" dirty="0">
              <a:latin typeface="宋体" charset="-122"/>
              <a:sym typeface="Symbol" pitchFamily="18" charset="2"/>
            </a:endParaRPr>
          </a:p>
        </p:txBody>
      </p:sp>
      <p:sp>
        <p:nvSpPr>
          <p:cNvPr id="9" name="Text Box 1059"/>
          <p:cNvSpPr txBox="1">
            <a:spLocks noChangeArrowheads="1"/>
          </p:cNvSpPr>
          <p:nvPr/>
        </p:nvSpPr>
        <p:spPr>
          <a:xfrm>
            <a:off x="615950" y="483482"/>
            <a:ext cx="8229600" cy="480131"/>
          </a:xfrm>
          <a:prstGeom prst="rect">
            <a:avLst/>
          </a:prstGeom>
        </p:spPr>
        <p:txBody>
          <a:bodyPr vert="horz" anchor="b">
            <a:sp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defTabSz="899795" fontAlgn="auto">
              <a:lnSpc>
                <a:spcPct val="90000"/>
              </a:lnSpc>
              <a:spcAft>
                <a:spcPts val="0"/>
              </a:spcAft>
              <a:buClr>
                <a:srgbClr val="CCFF33"/>
              </a:buClr>
              <a:buFont typeface="Arial" charset="0"/>
              <a:buNone/>
            </a:pPr>
            <a:r>
              <a:rPr lang="zh-CN" altLang="zh-CN" sz="2800" b="1" dirty="0" smtClean="0">
                <a:solidFill>
                  <a:srgbClr val="C00000"/>
                </a:solidFill>
                <a:latin typeface="华文行楷" pitchFamily="2" charset="-122"/>
                <a:ea typeface="华文行楷" pitchFamily="2" charset="-122"/>
                <a:cs typeface="华文行楷" pitchFamily="2" charset="-122"/>
                <a:sym typeface="Symbol" pitchFamily="18" charset="2"/>
              </a:rPr>
              <a:t>理想气体</a:t>
            </a:r>
            <a:r>
              <a:rPr lang="en-US" altLang="zh-CN" sz="2800" b="1" dirty="0" smtClean="0">
                <a:solidFill>
                  <a:srgbClr val="C00000"/>
                </a:solidFill>
                <a:latin typeface="Arial Narrow"/>
                <a:sym typeface="Symbol" pitchFamily="18" charset="2"/>
              </a:rPr>
              <a:t>A、G</a:t>
            </a:r>
            <a:r>
              <a:rPr lang="zh-CN" altLang="zh-CN" sz="2800" b="1" dirty="0" smtClean="0">
                <a:solidFill>
                  <a:srgbClr val="C00000"/>
                </a:solidFill>
                <a:latin typeface="华文行楷" pitchFamily="2" charset="-122"/>
                <a:ea typeface="华文行楷" pitchFamily="2" charset="-122"/>
                <a:cs typeface="华文行楷" pitchFamily="2" charset="-122"/>
                <a:sym typeface="Symbol" pitchFamily="18" charset="2"/>
              </a:rPr>
              <a:t>的计算举例</a:t>
            </a:r>
            <a:endParaRPr lang="en-US" altLang="zh-CN" sz="2800" b="1" dirty="0" smtClean="0">
              <a:solidFill>
                <a:srgbClr val="C00000"/>
              </a:solidFill>
              <a:latin typeface="华文行楷" pitchFamily="2" charset="-122"/>
              <a:ea typeface="华文行楷" pitchFamily="2" charset="-122"/>
              <a:cs typeface="华文行楷" pitchFamily="2" charset="-122"/>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395536" y="1556792"/>
            <a:ext cx="8568952"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Times New Roman" pitchFamily="18" charset="0"/>
                <a:ea typeface="黑体" pitchFamily="2" charset="-122"/>
              </a:defRPr>
            </a:lvl1pPr>
            <a:lvl2pPr marL="742950" indent="-285750" eaLnBrk="0" hangingPunct="0">
              <a:defRPr sz="2800" b="1">
                <a:solidFill>
                  <a:schemeClr val="tx1"/>
                </a:solidFill>
                <a:latin typeface="Times New Roman" pitchFamily="18" charset="0"/>
                <a:ea typeface="黑体" pitchFamily="2" charset="-122"/>
              </a:defRPr>
            </a:lvl2pPr>
            <a:lvl3pPr marL="1143000" indent="-228600" eaLnBrk="0" hangingPunct="0">
              <a:defRPr sz="2800" b="1">
                <a:solidFill>
                  <a:schemeClr val="tx1"/>
                </a:solidFill>
                <a:latin typeface="Times New Roman" pitchFamily="18" charset="0"/>
                <a:ea typeface="黑体" pitchFamily="2" charset="-122"/>
              </a:defRPr>
            </a:lvl3pPr>
            <a:lvl4pPr marL="1600200" indent="-228600" eaLnBrk="0" hangingPunct="0">
              <a:defRPr sz="2800" b="1">
                <a:solidFill>
                  <a:schemeClr val="tx1"/>
                </a:solidFill>
                <a:latin typeface="Times New Roman" pitchFamily="18" charset="0"/>
                <a:ea typeface="黑体" pitchFamily="2" charset="-122"/>
              </a:defRPr>
            </a:lvl4pPr>
            <a:lvl5pPr marL="2057400" indent="-228600" eaLnBrk="0" hangingPunct="0">
              <a:defRPr sz="28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2" charset="-122"/>
              </a:defRPr>
            </a:lvl9pPr>
          </a:lstStyle>
          <a:p>
            <a:pPr eaLnBrk="1" hangingPunct="1">
              <a:spcBef>
                <a:spcPct val="50000"/>
              </a:spcBef>
            </a:pPr>
            <a:r>
              <a:rPr kumimoji="1" lang="zh-CN" altLang="en-US" dirty="0" smtClean="0">
                <a:solidFill>
                  <a:srgbClr val="C00000"/>
                </a:solidFill>
                <a:latin typeface="仿宋" pitchFamily="49" charset="-122"/>
                <a:ea typeface="仿宋" pitchFamily="49" charset="-122"/>
              </a:rPr>
              <a:t>从一个总的循环结果看</a:t>
            </a:r>
            <a:r>
              <a:rPr kumimoji="1" lang="en-US" altLang="zh-CN" dirty="0" smtClean="0">
                <a:solidFill>
                  <a:srgbClr val="C00000"/>
                </a:solidFill>
                <a:latin typeface="仿宋" pitchFamily="49" charset="-122"/>
                <a:ea typeface="仿宋" pitchFamily="49" charset="-122"/>
              </a:rPr>
              <a:t>,</a:t>
            </a:r>
            <a:r>
              <a:rPr kumimoji="1" lang="zh-CN" altLang="en-US" dirty="0" smtClean="0">
                <a:solidFill>
                  <a:srgbClr val="C00000"/>
                </a:solidFill>
                <a:latin typeface="仿宋" pitchFamily="49" charset="-122"/>
                <a:ea typeface="仿宋" pitchFamily="49" charset="-122"/>
              </a:rPr>
              <a:t>功可以完全转变成热，热不能完全转化为功</a:t>
            </a:r>
            <a:r>
              <a:rPr kumimoji="1" lang="en-US" altLang="zh-CN" dirty="0" smtClean="0">
                <a:solidFill>
                  <a:srgbClr val="C00000"/>
                </a:solidFill>
                <a:latin typeface="仿宋" pitchFamily="49" charset="-122"/>
                <a:ea typeface="仿宋" pitchFamily="49" charset="-122"/>
              </a:rPr>
              <a:t>,</a:t>
            </a:r>
            <a:r>
              <a:rPr kumimoji="1" lang="zh-CN" altLang="en-US" dirty="0" smtClean="0">
                <a:solidFill>
                  <a:srgbClr val="C00000"/>
                </a:solidFill>
                <a:latin typeface="仿宋" pitchFamily="49" charset="-122"/>
                <a:ea typeface="仿宋" pitchFamily="49" charset="-122"/>
              </a:rPr>
              <a:t>即热转化为功是有限度的</a:t>
            </a:r>
            <a:endParaRPr kumimoji="1" lang="en-US" altLang="zh-CN" dirty="0">
              <a:solidFill>
                <a:srgbClr val="C00000"/>
              </a:solidFill>
              <a:latin typeface="仿宋" pitchFamily="49" charset="-122"/>
              <a:ea typeface="仿宋" pitchFamily="49" charset="-122"/>
            </a:endParaRPr>
          </a:p>
          <a:p>
            <a:pPr eaLnBrk="1" hangingPunct="1">
              <a:spcBef>
                <a:spcPct val="50000"/>
              </a:spcBef>
            </a:pPr>
            <a:r>
              <a:rPr kumimoji="1" lang="zh-CN" altLang="en-US" dirty="0" smtClean="0"/>
              <a:t>解决</a:t>
            </a:r>
            <a:r>
              <a:rPr kumimoji="1" lang="zh-CN" altLang="en-US" dirty="0"/>
              <a:t>过程的方向和限度的</a:t>
            </a:r>
            <a:r>
              <a:rPr kumimoji="1" lang="zh-CN" altLang="en-US" dirty="0" smtClean="0"/>
              <a:t>定律</a:t>
            </a:r>
            <a:r>
              <a:rPr kumimoji="1" lang="en-US" altLang="zh-CN" dirty="0" smtClean="0"/>
              <a:t>-</a:t>
            </a:r>
            <a:r>
              <a:rPr kumimoji="1" lang="zh-CN" altLang="en-US" dirty="0" smtClean="0"/>
              <a:t>热力学第二定律，</a:t>
            </a:r>
            <a:r>
              <a:rPr kumimoji="1" lang="zh-CN" altLang="en-US" dirty="0"/>
              <a:t>是从</a:t>
            </a:r>
            <a:r>
              <a:rPr kumimoji="1" lang="zh-CN" altLang="en-US" dirty="0">
                <a:solidFill>
                  <a:srgbClr val="0000FF"/>
                </a:solidFill>
              </a:rPr>
              <a:t>热转化为功</a:t>
            </a:r>
            <a:r>
              <a:rPr kumimoji="1" lang="zh-CN" altLang="en-US" dirty="0"/>
              <a:t>的</a:t>
            </a:r>
            <a:r>
              <a:rPr kumimoji="1" lang="zh-CN" altLang="en-US" dirty="0">
                <a:solidFill>
                  <a:srgbClr val="C00000"/>
                </a:solidFill>
              </a:rPr>
              <a:t>限制</a:t>
            </a:r>
            <a:r>
              <a:rPr kumimoji="1" lang="zh-CN" altLang="en-US" dirty="0"/>
              <a:t>出发，来判断过程可能性的基本</a:t>
            </a:r>
            <a:r>
              <a:rPr kumimoji="1" lang="zh-CN" altLang="en-US" dirty="0" smtClean="0"/>
              <a:t>定律。所以认识热力学第二定律，首先从热、功转化规律开始</a:t>
            </a:r>
            <a:endParaRPr kumimoji="1"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124744"/>
            <a:ext cx="8712968" cy="4381947"/>
          </a:xfrm>
          <a:noFill/>
        </p:spPr>
        <p:txBody>
          <a:bodyPr rtlCol="0">
            <a:normAutofit/>
          </a:bodyPr>
          <a:lstStyle/>
          <a:p>
            <a:pPr eaLnBrk="1" fontAlgn="auto" hangingPunct="1">
              <a:lnSpc>
                <a:spcPct val="140000"/>
              </a:lnSpc>
              <a:spcAft>
                <a:spcPts val="0"/>
              </a:spcAft>
              <a:buFont typeface="Arial" charset="0"/>
              <a:buChar char="•"/>
              <a:defRPr/>
            </a:pPr>
            <a:r>
              <a:rPr lang="en-US" altLang="zh-CN" dirty="0"/>
              <a:t>S</a:t>
            </a:r>
            <a:r>
              <a:rPr lang="en-US" altLang="zh-CN" baseline="-25000" dirty="0"/>
              <a:t>1</a:t>
            </a:r>
            <a:r>
              <a:rPr lang="en-US" altLang="zh-CN" dirty="0"/>
              <a:t>=</a:t>
            </a:r>
            <a:r>
              <a:rPr lang="en-US" altLang="zh-CN" dirty="0" err="1"/>
              <a:t>n</a:t>
            </a:r>
            <a:r>
              <a:rPr lang="en-US" altLang="zh-CN" dirty="0" err="1">
                <a:latin typeface="楷体_GB2312" pitchFamily="49" charset="-122"/>
                <a:ea typeface="楷体_GB2312" pitchFamily="49" charset="-122"/>
              </a:rPr>
              <a:t>S</a:t>
            </a:r>
            <a:r>
              <a:rPr lang="en-US" altLang="zh-CN" baseline="-25000" dirty="0" err="1">
                <a:latin typeface="楷体_GB2312" pitchFamily="49" charset="-122"/>
                <a:ea typeface="楷体_GB2312" pitchFamily="49" charset="-122"/>
              </a:rPr>
              <a:t>m</a:t>
            </a:r>
            <a:r>
              <a:rPr lang="en-US" altLang="zh-CN" dirty="0"/>
              <a:t>=958J/K</a:t>
            </a:r>
            <a:endParaRPr lang="en-US" altLang="zh-CN" dirty="0"/>
          </a:p>
          <a:p>
            <a:pPr>
              <a:lnSpc>
                <a:spcPct val="140000"/>
              </a:lnSpc>
              <a:buFont typeface="Arial" charset="0"/>
              <a:buChar char="•"/>
              <a:defRPr/>
            </a:pPr>
            <a:r>
              <a:rPr lang="en-US" altLang="zh-CN" dirty="0"/>
              <a:t>S</a:t>
            </a:r>
            <a:r>
              <a:rPr lang="en-US" altLang="zh-CN" baseline="-25000" dirty="0"/>
              <a:t>2</a:t>
            </a:r>
            <a:r>
              <a:rPr lang="en-US" altLang="zh-CN" dirty="0"/>
              <a:t>=S</a:t>
            </a:r>
            <a:r>
              <a:rPr lang="en-US" altLang="zh-CN" baseline="-25000" dirty="0"/>
              <a:t>1</a:t>
            </a:r>
            <a:r>
              <a:rPr lang="en-US" altLang="zh-CN" dirty="0" smtClean="0"/>
              <a:t>+∆S=</a:t>
            </a:r>
            <a:r>
              <a:rPr lang="zh-CN" altLang="en-US" dirty="0" smtClean="0"/>
              <a:t>（</a:t>
            </a:r>
            <a:r>
              <a:rPr lang="en-US" altLang="zh-CN" dirty="0" smtClean="0"/>
              <a:t>958-</a:t>
            </a:r>
            <a:r>
              <a:rPr lang="en-US" altLang="zh-CN" b="1" dirty="0" smtClean="0">
                <a:latin typeface="宋体" charset="-122"/>
                <a:sym typeface="Symbol" pitchFamily="18" charset="2"/>
              </a:rPr>
              <a:t>45.67</a:t>
            </a:r>
            <a:r>
              <a:rPr lang="zh-CN" altLang="en-US" b="1" dirty="0" smtClean="0">
                <a:latin typeface="宋体" charset="-122"/>
                <a:sym typeface="Symbol" pitchFamily="18" charset="2"/>
              </a:rPr>
              <a:t>）</a:t>
            </a:r>
            <a:r>
              <a:rPr lang="en-US" altLang="zh-CN" dirty="0" smtClean="0"/>
              <a:t>J/K</a:t>
            </a:r>
            <a:r>
              <a:rPr lang="en-US" altLang="zh-CN" b="1" dirty="0" smtClean="0">
                <a:latin typeface="宋体" charset="-122"/>
                <a:sym typeface="Symbol" pitchFamily="18" charset="2"/>
              </a:rPr>
              <a:t>=</a:t>
            </a:r>
            <a:r>
              <a:rPr lang="en-US" altLang="zh-CN" dirty="0" smtClean="0"/>
              <a:t>912.33J/K</a:t>
            </a:r>
            <a:endParaRPr lang="en-US" altLang="zh-CN" dirty="0"/>
          </a:p>
          <a:p>
            <a:pPr>
              <a:lnSpc>
                <a:spcPct val="140000"/>
              </a:lnSpc>
              <a:buFont typeface="Arial" charset="0"/>
              <a:buChar char="•"/>
              <a:defRPr/>
            </a:pPr>
            <a:r>
              <a:rPr lang="en-US" altLang="zh-CN" dirty="0"/>
              <a:t> ∆(TS)=T</a:t>
            </a:r>
            <a:r>
              <a:rPr lang="en-US" altLang="zh-CN" baseline="-25000" dirty="0"/>
              <a:t>2</a:t>
            </a:r>
            <a:r>
              <a:rPr lang="en-US" altLang="zh-CN" dirty="0"/>
              <a:t>S</a:t>
            </a:r>
            <a:r>
              <a:rPr lang="en-US" altLang="zh-CN" baseline="-25000" dirty="0"/>
              <a:t>2 </a:t>
            </a:r>
            <a:r>
              <a:rPr lang="en-US" altLang="zh-CN" dirty="0"/>
              <a:t>-</a:t>
            </a:r>
            <a:r>
              <a:rPr lang="en-US" altLang="zh-CN" dirty="0" smtClean="0"/>
              <a:t>T</a:t>
            </a:r>
            <a:r>
              <a:rPr lang="en-US" altLang="zh-CN" baseline="-25000" dirty="0" smtClean="0"/>
              <a:t>1</a:t>
            </a:r>
            <a:r>
              <a:rPr lang="en-US" altLang="zh-CN" dirty="0" smtClean="0"/>
              <a:t>S</a:t>
            </a:r>
            <a:r>
              <a:rPr lang="en-US" altLang="zh-CN" baseline="-25000" dirty="0" smtClean="0"/>
              <a:t>1</a:t>
            </a:r>
            <a:r>
              <a:rPr lang="en-US" altLang="zh-CN" dirty="0" smtClean="0"/>
              <a:t>=2.583x10</a:t>
            </a:r>
            <a:r>
              <a:rPr lang="en-US" altLang="zh-CN" baseline="30000" dirty="0" smtClean="0"/>
              <a:t>-3 </a:t>
            </a:r>
            <a:r>
              <a:rPr lang="en-US" altLang="zh-CN" dirty="0" smtClean="0"/>
              <a:t>kJ</a:t>
            </a:r>
            <a:endParaRPr lang="en-US" altLang="zh-CN" dirty="0"/>
          </a:p>
          <a:p>
            <a:pPr eaLnBrk="1" fontAlgn="auto" hangingPunct="1">
              <a:lnSpc>
                <a:spcPct val="140000"/>
              </a:lnSpc>
              <a:spcAft>
                <a:spcPts val="0"/>
              </a:spcAft>
              <a:buFont typeface="Arial" charset="0"/>
              <a:buChar char="•"/>
              <a:defRPr/>
            </a:pPr>
            <a:r>
              <a:rPr lang="en-US" altLang="zh-CN" dirty="0" smtClean="0"/>
              <a:t></a:t>
            </a:r>
            <a:r>
              <a:rPr lang="en-US" altLang="zh-CN" dirty="0"/>
              <a:t> ∆ </a:t>
            </a:r>
            <a:r>
              <a:rPr lang="en-US" altLang="zh-CN" dirty="0" smtClean="0"/>
              <a:t>A=∆U-∆ (</a:t>
            </a:r>
            <a:r>
              <a:rPr lang="en-US" altLang="zh-CN" dirty="0"/>
              <a:t>TS)=-</a:t>
            </a:r>
            <a:r>
              <a:rPr lang="en-US" altLang="zh-CN" dirty="0" smtClean="0"/>
              <a:t>2.273x10</a:t>
            </a:r>
            <a:r>
              <a:rPr lang="en-US" altLang="zh-CN" baseline="30000" dirty="0" smtClean="0"/>
              <a:t>-3 </a:t>
            </a:r>
            <a:r>
              <a:rPr lang="en-US" altLang="zh-CN" dirty="0" smtClean="0"/>
              <a:t>kJ</a:t>
            </a:r>
            <a:endParaRPr lang="en-US" altLang="zh-CN" dirty="0"/>
          </a:p>
          <a:p>
            <a:pPr marL="0" indent="0" eaLnBrk="1" fontAlgn="auto" hangingPunct="1">
              <a:lnSpc>
                <a:spcPct val="140000"/>
              </a:lnSpc>
              <a:spcAft>
                <a:spcPts val="0"/>
              </a:spcAft>
              <a:buFont typeface="Arial" charset="0"/>
              <a:buNone/>
              <a:defRPr/>
            </a:pPr>
            <a:r>
              <a:rPr lang="en-US" altLang="zh-CN" dirty="0"/>
              <a:t> </a:t>
            </a:r>
            <a:r>
              <a:rPr lang="en-US" altLang="zh-CN" dirty="0" smtClean="0"/>
              <a:t>        </a:t>
            </a:r>
            <a:r>
              <a:rPr lang="en-US" altLang="zh-CN" dirty="0"/>
              <a:t>∆ </a:t>
            </a:r>
            <a:r>
              <a:rPr lang="en-US" altLang="zh-CN" dirty="0" smtClean="0"/>
              <a:t>G=∆H-∆ (</a:t>
            </a:r>
            <a:r>
              <a:rPr lang="en-US" altLang="zh-CN" dirty="0"/>
              <a:t>TS)=-</a:t>
            </a:r>
            <a:r>
              <a:rPr lang="en-US" altLang="zh-CN" dirty="0" smtClean="0"/>
              <a:t>2.149x10</a:t>
            </a:r>
            <a:r>
              <a:rPr lang="en-US" altLang="zh-CN" baseline="30000" dirty="0" smtClean="0"/>
              <a:t>-3</a:t>
            </a:r>
            <a:r>
              <a:rPr lang="en-US" altLang="zh-CN" dirty="0"/>
              <a:t>kJ</a:t>
            </a:r>
            <a:endParaRPr lang="en-US" altLang="zh-CN" dirty="0"/>
          </a:p>
          <a:p>
            <a:pPr marL="0" indent="0" eaLnBrk="1" fontAlgn="auto" hangingPunct="1">
              <a:lnSpc>
                <a:spcPct val="140000"/>
              </a:lnSpc>
              <a:spcAft>
                <a:spcPts val="0"/>
              </a:spcAft>
              <a:buFont typeface="Arial" charset="0"/>
              <a:buNone/>
              <a:defRPr/>
            </a:pPr>
            <a:endParaRPr lang="en-US" altLang="zh-CN" dirty="0"/>
          </a:p>
          <a:p>
            <a:pPr eaLnBrk="1" fontAlgn="auto" hangingPunct="1">
              <a:spcAft>
                <a:spcPts val="0"/>
              </a:spcAft>
              <a:buFont typeface="Arial" charset="0"/>
              <a:buChar char="•"/>
              <a:defRPr/>
            </a:pPr>
            <a:endParaRPr lang="zh-CN" altLang="en-US" dirty="0"/>
          </a:p>
        </p:txBody>
      </p:sp>
      <p:graphicFrame>
        <p:nvGraphicFramePr>
          <p:cNvPr id="2" name="对象 1"/>
          <p:cNvGraphicFramePr>
            <a:graphicFrameLocks noChangeAspect="1"/>
          </p:cNvGraphicFramePr>
          <p:nvPr/>
        </p:nvGraphicFramePr>
        <p:xfrm>
          <a:off x="7380288" y="5084763"/>
          <a:ext cx="1200150" cy="1022350"/>
        </p:xfrm>
        <a:graphic>
          <a:graphicData uri="http://schemas.openxmlformats.org/presentationml/2006/ole">
            <mc:AlternateContent xmlns:mc="http://schemas.openxmlformats.org/markup-compatibility/2006">
              <mc:Choice xmlns:v="urn:schemas-microsoft-com:vml" Requires="v">
                <p:oleObj spid="_x0000_s147694" name="剪辑" r:id="rId1" imgW="0" imgH="0" progId="">
                  <p:embed/>
                </p:oleObj>
              </mc:Choice>
              <mc:Fallback>
                <p:oleObj name="剪辑" r:id="rId1" imgW="0" imgH="0" progId="">
                  <p:embed/>
                  <p:pic>
                    <p:nvPicPr>
                      <p:cNvPr id="0" name="对象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0288" y="5084763"/>
                        <a:ext cx="120015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标题 1"/>
          <p:cNvSpPr>
            <a:spLocks noGrp="1"/>
          </p:cNvSpPr>
          <p:nvPr>
            <p:ph type="title"/>
          </p:nvPr>
        </p:nvSpPr>
        <p:spPr/>
        <p:txBody>
          <a:bodyPr/>
          <a:lstStyle/>
          <a:p>
            <a:pPr eaLnBrk="1" hangingPunct="1"/>
            <a:r>
              <a:rPr lang="zh-CN" altLang="en-US" sz="3200" b="1" dirty="0" smtClean="0">
                <a:solidFill>
                  <a:srgbClr val="FF0000"/>
                </a:solidFill>
                <a:latin typeface="宋体" charset="-122"/>
              </a:rPr>
              <a:t>§3-</a:t>
            </a:r>
            <a:r>
              <a:rPr lang="en-US" altLang="zh-CN" sz="3200" b="1" dirty="0">
                <a:solidFill>
                  <a:srgbClr val="FF0000"/>
                </a:solidFill>
                <a:latin typeface="宋体" charset="-122"/>
              </a:rPr>
              <a:t>6</a:t>
            </a:r>
            <a:r>
              <a:rPr lang="zh-CN" altLang="en-US" sz="3200" b="1" dirty="0" smtClean="0">
                <a:solidFill>
                  <a:srgbClr val="FF0000"/>
                </a:solidFill>
                <a:latin typeface="宋体" charset="-122"/>
              </a:rPr>
              <a:t>热力学第二定律在相变过程中的应用</a:t>
            </a:r>
            <a:endParaRPr lang="zh-CN" altLang="en-US" sz="3200" dirty="0" smtClean="0"/>
          </a:p>
        </p:txBody>
      </p:sp>
      <p:sp>
        <p:nvSpPr>
          <p:cNvPr id="156674" name="内容占位符 2"/>
          <p:cNvSpPr>
            <a:spLocks noGrp="1"/>
          </p:cNvSpPr>
          <p:nvPr>
            <p:ph idx="1"/>
          </p:nvPr>
        </p:nvSpPr>
        <p:spPr/>
        <p:txBody>
          <a:bodyPr/>
          <a:lstStyle/>
          <a:p>
            <a:pPr eaLnBrk="1" hangingPunct="1"/>
            <a:r>
              <a:rPr lang="zh-CN" altLang="zh-CN" sz="2800" b="1" dirty="0" smtClean="0">
                <a:latin typeface="华文行楷" pitchFamily="2" charset="-122"/>
                <a:ea typeface="华文行楷" pitchFamily="2" charset="-122"/>
                <a:cs typeface="华文行楷" pitchFamily="2" charset="-122"/>
              </a:rPr>
              <a:t>一、 可逆相变</a:t>
            </a:r>
            <a:r>
              <a:rPr lang="zh-CN" altLang="zh-CN" sz="2800" b="1" dirty="0" smtClean="0"/>
              <a:t>ΔS 、 Δ A、 Δ G</a:t>
            </a:r>
            <a:r>
              <a:rPr lang="zh-CN" altLang="zh-CN" sz="2800" b="1" dirty="0" smtClean="0">
                <a:latin typeface="华文行楷" pitchFamily="2" charset="-122"/>
                <a:ea typeface="华文行楷" pitchFamily="2" charset="-122"/>
                <a:cs typeface="华文行楷" pitchFamily="2" charset="-122"/>
              </a:rPr>
              <a:t>的计算</a:t>
            </a:r>
            <a:endParaRPr lang="en-US" altLang="zh-CN" sz="2800" b="1" dirty="0" smtClean="0">
              <a:latin typeface="华文行楷" pitchFamily="2" charset="-122"/>
              <a:ea typeface="华文行楷" pitchFamily="2" charset="-122"/>
              <a:cs typeface="华文行楷" pitchFamily="2" charset="-122"/>
            </a:endParaRPr>
          </a:p>
          <a:p>
            <a:pPr eaLnBrk="1" hangingPunct="1"/>
            <a:endParaRPr lang="zh-CN" altLang="en-US" b="1" dirty="0" smtClean="0"/>
          </a:p>
        </p:txBody>
      </p:sp>
      <p:sp>
        <p:nvSpPr>
          <p:cNvPr id="156675" name="Rectangle 6"/>
          <p:cNvSpPr>
            <a:spLocks noChangeArrowheads="1"/>
          </p:cNvSpPr>
          <p:nvPr/>
        </p:nvSpPr>
        <p:spPr bwMode="auto">
          <a:xfrm>
            <a:off x="251520" y="2133600"/>
            <a:ext cx="8568951" cy="3743325"/>
          </a:xfrm>
          <a:prstGeom prst="rect">
            <a:avLst/>
          </a:prstGeom>
          <a:noFill/>
          <a:ln w="9525">
            <a:noFill/>
            <a:miter lim="800000"/>
          </a:ln>
        </p:spPr>
        <p:txBody>
          <a:bodyPr/>
          <a:lstStyle/>
          <a:p>
            <a:pPr marL="6350" indent="-6350">
              <a:spcBef>
                <a:spcPct val="20000"/>
              </a:spcBef>
              <a:buClr>
                <a:srgbClr val="CCFF33"/>
              </a:buClr>
              <a:buSzPct val="70000"/>
              <a:buFont typeface="Wingdings" charset="2"/>
              <a:buNone/>
            </a:pPr>
            <a:r>
              <a:rPr kumimoji="1" lang="zh-CN" altLang="en-US" sz="2400" b="1" dirty="0">
                <a:solidFill>
                  <a:srgbClr val="0000FF"/>
                </a:solidFill>
                <a:sym typeface="Symbol" pitchFamily="18" charset="2"/>
              </a:rPr>
              <a:t>因为可逆相变是恒温、恒压、可逆过程</a:t>
            </a:r>
            <a:endParaRPr kumimoji="1" lang="zh-CN" altLang="en-US" sz="2400" b="1" dirty="0">
              <a:solidFill>
                <a:srgbClr val="0000FF"/>
              </a:solidFill>
              <a:sym typeface="Symbol" pitchFamily="18" charset="2"/>
            </a:endParaRPr>
          </a:p>
          <a:p>
            <a:pPr marL="6350" indent="-6350">
              <a:spcBef>
                <a:spcPct val="20000"/>
              </a:spcBef>
              <a:buClr>
                <a:srgbClr val="CCFF33"/>
              </a:buClr>
              <a:buSzPct val="70000"/>
              <a:buFont typeface="Wingdings" charset="2"/>
              <a:buNone/>
            </a:pPr>
            <a:r>
              <a:rPr kumimoji="1" lang="zh-CN" altLang="en-US" sz="2400" b="1" dirty="0">
                <a:solidFill>
                  <a:srgbClr val="0000FF"/>
                </a:solidFill>
                <a:sym typeface="Symbol" pitchFamily="18" charset="2"/>
              </a:rPr>
              <a:t>所以: </a:t>
            </a:r>
            <a:r>
              <a:rPr kumimoji="1" lang="en-US" altLang="zh-CN" sz="2400" b="1" dirty="0" err="1">
                <a:solidFill>
                  <a:srgbClr val="0000FF"/>
                </a:solidFill>
                <a:latin typeface="华文宋体"/>
                <a:ea typeface="华文宋体"/>
                <a:cs typeface="华文宋体"/>
                <a:sym typeface="Symbol" pitchFamily="18" charset="2"/>
              </a:rPr>
              <a:t>Qr</a:t>
            </a:r>
            <a:r>
              <a:rPr kumimoji="1" lang="en-US" altLang="zh-CN" sz="2400" b="1" dirty="0">
                <a:solidFill>
                  <a:srgbClr val="0000FF"/>
                </a:solidFill>
                <a:latin typeface="华文宋体"/>
                <a:ea typeface="华文宋体"/>
                <a:cs typeface="华文宋体"/>
                <a:sym typeface="Symbol" pitchFamily="18" charset="2"/>
              </a:rPr>
              <a:t>=</a:t>
            </a:r>
            <a:r>
              <a:rPr kumimoji="1" lang="en-US" altLang="zh-CN" sz="2400" b="1" dirty="0">
                <a:solidFill>
                  <a:srgbClr val="0000FF"/>
                </a:solidFill>
                <a:latin typeface="宋体" charset="-122"/>
                <a:sym typeface="Symbol" pitchFamily="18" charset="2"/>
              </a:rPr>
              <a:t>H=n</a:t>
            </a:r>
            <a:r>
              <a:rPr kumimoji="1" lang="zh-CN" altLang="en-US" sz="2400" b="1" baseline="-25000" dirty="0">
                <a:solidFill>
                  <a:srgbClr val="0000FF"/>
                </a:solidFill>
                <a:latin typeface="宋体" charset="-122"/>
                <a:sym typeface="Symbol" pitchFamily="18" charset="2"/>
              </a:rPr>
              <a:t>相变</a:t>
            </a:r>
            <a:r>
              <a:rPr kumimoji="1" lang="en-US" altLang="zh-CN" sz="2400" b="1" dirty="0" err="1">
                <a:solidFill>
                  <a:srgbClr val="0000FF"/>
                </a:solidFill>
                <a:latin typeface="宋体" charset="-122"/>
                <a:sym typeface="Symbol" pitchFamily="18" charset="2"/>
              </a:rPr>
              <a:t>H</a:t>
            </a:r>
            <a:r>
              <a:rPr kumimoji="1" lang="en-US" altLang="zh-CN" sz="2400" b="1" baseline="-25000" dirty="0" err="1">
                <a:solidFill>
                  <a:srgbClr val="0000FF"/>
                </a:solidFill>
                <a:latin typeface="宋体" charset="-122"/>
                <a:sym typeface="Symbol" pitchFamily="18" charset="2"/>
              </a:rPr>
              <a:t>m</a:t>
            </a:r>
            <a:r>
              <a:rPr kumimoji="1" lang="en-US" altLang="zh-CN" sz="2400" b="1" dirty="0">
                <a:solidFill>
                  <a:srgbClr val="0000FF"/>
                </a:solidFill>
                <a:latin typeface="宋体" charset="-122"/>
                <a:sym typeface="Symbol" pitchFamily="18" charset="2"/>
              </a:rPr>
              <a:t>(T)</a:t>
            </a:r>
            <a:endParaRPr kumimoji="1" lang="en-US" altLang="zh-CN" sz="2400" b="1" dirty="0">
              <a:solidFill>
                <a:srgbClr val="0000FF"/>
              </a:solidFill>
              <a:sym typeface="Symbol" pitchFamily="18" charset="2"/>
            </a:endParaRPr>
          </a:p>
          <a:p>
            <a:pPr marL="6350" indent="-6350">
              <a:spcBef>
                <a:spcPct val="20000"/>
              </a:spcBef>
              <a:buClr>
                <a:srgbClr val="CCFF33"/>
              </a:buClr>
              <a:buSzPct val="70000"/>
              <a:buFont typeface="Wingdings" charset="2"/>
              <a:buNone/>
            </a:pPr>
            <a:r>
              <a:rPr kumimoji="1" lang="zh-CN" altLang="en-US" sz="2400" b="1" dirty="0">
                <a:latin typeface="宋体" charset="-122"/>
                <a:sym typeface="Symbol" pitchFamily="18" charset="2"/>
              </a:rPr>
              <a:t></a:t>
            </a:r>
            <a:r>
              <a:rPr kumimoji="1" lang="en-US" altLang="zh-CN" sz="2400" b="1" dirty="0">
                <a:latin typeface="宋体" charset="-122"/>
                <a:sym typeface="Symbol" pitchFamily="18" charset="2"/>
              </a:rPr>
              <a:t>S=</a:t>
            </a:r>
            <a:r>
              <a:rPr kumimoji="1" lang="en-US" altLang="zh-CN" sz="2400" b="1" dirty="0" err="1">
                <a:latin typeface="宋体" charset="-122"/>
                <a:sym typeface="Symbol" pitchFamily="18" charset="2"/>
              </a:rPr>
              <a:t>Q</a:t>
            </a:r>
            <a:r>
              <a:rPr kumimoji="1" lang="en-US" altLang="zh-CN" sz="2400" b="1" baseline="-25000" dirty="0" err="1">
                <a:latin typeface="宋体" charset="-122"/>
                <a:sym typeface="Symbol" pitchFamily="18" charset="2"/>
              </a:rPr>
              <a:t>r</a:t>
            </a:r>
            <a:r>
              <a:rPr kumimoji="1" lang="en-US" altLang="zh-CN" sz="2400" b="1" dirty="0">
                <a:latin typeface="宋体" charset="-122"/>
                <a:sym typeface="Symbol" pitchFamily="18" charset="2"/>
              </a:rPr>
              <a:t>/T=H/T=n</a:t>
            </a:r>
            <a:r>
              <a:rPr kumimoji="1" lang="zh-CN" altLang="en-US" sz="2400" b="1" baseline="-25000" dirty="0">
                <a:latin typeface="宋体" charset="-122"/>
                <a:sym typeface="Symbol" pitchFamily="18" charset="2"/>
              </a:rPr>
              <a:t>相变</a:t>
            </a:r>
            <a:r>
              <a:rPr kumimoji="1" lang="en-US" altLang="zh-CN" sz="2400" b="1" dirty="0" err="1">
                <a:latin typeface="宋体" charset="-122"/>
                <a:sym typeface="Symbol" pitchFamily="18" charset="2"/>
              </a:rPr>
              <a:t>H</a:t>
            </a:r>
            <a:r>
              <a:rPr kumimoji="1" lang="en-US" altLang="zh-CN" sz="2400" b="1" baseline="-25000" dirty="0" err="1">
                <a:latin typeface="宋体" charset="-122"/>
                <a:sym typeface="Symbol" pitchFamily="18" charset="2"/>
              </a:rPr>
              <a:t>m</a:t>
            </a:r>
            <a:r>
              <a:rPr kumimoji="1" lang="en-US" altLang="zh-CN" sz="2400" b="1" dirty="0">
                <a:latin typeface="宋体" charset="-122"/>
                <a:sym typeface="Symbol" pitchFamily="18" charset="2"/>
              </a:rPr>
              <a:t>(T)/T </a:t>
            </a:r>
            <a:r>
              <a:rPr kumimoji="1" lang="en-US" altLang="zh-CN" sz="2400" b="1" dirty="0" smtClean="0">
                <a:latin typeface="宋体" charset="-122"/>
                <a:sym typeface="Symbol" pitchFamily="18" charset="2"/>
              </a:rPr>
              <a:t>,</a:t>
            </a:r>
            <a:r>
              <a:rPr kumimoji="1" lang="zh-CN" altLang="en-US" sz="2400" b="1" dirty="0">
                <a:solidFill>
                  <a:srgbClr val="0000FF"/>
                </a:solidFill>
                <a:sym typeface="Symbol" pitchFamily="18" charset="2"/>
              </a:rPr>
              <a:t>因为等温等压</a:t>
            </a:r>
            <a:r>
              <a:rPr kumimoji="1" lang="en-US" altLang="zh-CN" sz="2400" b="1" dirty="0">
                <a:solidFill>
                  <a:srgbClr val="0000FF"/>
                </a:solidFill>
                <a:sym typeface="Symbol" pitchFamily="18" charset="2"/>
              </a:rPr>
              <a:t>,</a:t>
            </a:r>
            <a:r>
              <a:rPr kumimoji="1" lang="zh-CN" altLang="en-US" sz="2400" b="1" dirty="0">
                <a:solidFill>
                  <a:srgbClr val="0000FF"/>
                </a:solidFill>
                <a:sym typeface="Symbol" pitchFamily="18" charset="2"/>
              </a:rPr>
              <a:t>可逆。所以</a:t>
            </a:r>
            <a:r>
              <a:rPr kumimoji="1" lang="en-US" altLang="zh-CN" sz="2400" b="1" dirty="0">
                <a:sym typeface="Symbol" pitchFamily="18" charset="2"/>
              </a:rPr>
              <a:t>G=0</a:t>
            </a:r>
            <a:endParaRPr kumimoji="1" lang="en-US" altLang="zh-CN" sz="2400" b="1" dirty="0">
              <a:sym typeface="Symbol" pitchFamily="18" charset="2"/>
            </a:endParaRPr>
          </a:p>
          <a:p>
            <a:pPr marL="6350" indent="-6350">
              <a:spcBef>
                <a:spcPct val="20000"/>
              </a:spcBef>
              <a:buClr>
                <a:srgbClr val="CCFF33"/>
              </a:buClr>
              <a:buSzPct val="70000"/>
            </a:pPr>
            <a:r>
              <a:rPr kumimoji="1" lang="en-US" altLang="zh-CN" sz="2400" b="1" dirty="0">
                <a:latin typeface="宋体" charset="-122"/>
                <a:sym typeface="Symbol" pitchFamily="18" charset="2"/>
              </a:rPr>
              <a:t>A=G-(PV)=-PV</a:t>
            </a:r>
            <a:endParaRPr kumimoji="1" lang="en-US" altLang="zh-CN" sz="2400" b="1" dirty="0">
              <a:latin typeface="宋体" charset="-122"/>
              <a:sym typeface="Symbol" pitchFamily="18" charset="2"/>
            </a:endParaRPr>
          </a:p>
          <a:p>
            <a:pPr marL="6350" indent="-6350">
              <a:spcBef>
                <a:spcPct val="20000"/>
              </a:spcBef>
              <a:buClr>
                <a:srgbClr val="CCFF33"/>
              </a:buClr>
              <a:buSzPct val="70000"/>
            </a:pPr>
            <a:r>
              <a:rPr lang="zh-CN" altLang="en-US" sz="2800" b="1" dirty="0">
                <a:latin typeface="华文行楷" pitchFamily="2" charset="-122"/>
                <a:ea typeface="华文行楷" pitchFamily="2" charset="-122"/>
                <a:cs typeface="华文行楷" pitchFamily="2" charset="-122"/>
                <a:sym typeface="Symbol" pitchFamily="18" charset="2"/>
              </a:rPr>
              <a:t>二</a:t>
            </a:r>
            <a:r>
              <a:rPr lang="zh-CN" altLang="zh-CN" sz="2800" b="1" dirty="0">
                <a:latin typeface="华文行楷" pitchFamily="2" charset="-122"/>
                <a:ea typeface="华文行楷" pitchFamily="2" charset="-122"/>
                <a:cs typeface="华文行楷" pitchFamily="2" charset="-122"/>
                <a:sym typeface="Symbol" pitchFamily="18" charset="2"/>
              </a:rPr>
              <a:t>、 不可逆相变</a:t>
            </a:r>
            <a:r>
              <a:rPr lang="zh-CN" altLang="zh-CN" sz="2800" b="1" dirty="0">
                <a:latin typeface="宋体" charset="-122"/>
                <a:sym typeface="Symbol" pitchFamily="18" charset="2"/>
              </a:rPr>
              <a:t>ΔS 、A、G</a:t>
            </a:r>
            <a:r>
              <a:rPr lang="zh-CN" altLang="zh-CN" sz="2800" b="1" dirty="0">
                <a:latin typeface="华文行楷" pitchFamily="2" charset="-122"/>
                <a:ea typeface="华文行楷" pitchFamily="2" charset="-122"/>
                <a:cs typeface="华文行楷" pitchFamily="2" charset="-122"/>
                <a:sym typeface="Symbol" pitchFamily="18" charset="2"/>
              </a:rPr>
              <a:t>的计算</a:t>
            </a:r>
            <a:endParaRPr lang="en-US" altLang="zh-CN" sz="2800" b="1" dirty="0">
              <a:latin typeface="华文行楷" pitchFamily="2" charset="-122"/>
              <a:ea typeface="华文行楷" pitchFamily="2" charset="-122"/>
              <a:cs typeface="华文行楷" pitchFamily="2" charset="-122"/>
              <a:sym typeface="Symbol" pitchFamily="18" charset="2"/>
            </a:endParaRPr>
          </a:p>
          <a:p>
            <a:pPr marL="6350" indent="-6350">
              <a:lnSpc>
                <a:spcPct val="140000"/>
              </a:lnSpc>
              <a:buClr>
                <a:schemeClr val="tx1"/>
              </a:buClr>
              <a:buFont typeface="Wingdings" charset="2"/>
              <a:buChar char="l"/>
            </a:pPr>
            <a:r>
              <a:rPr kumimoji="1" lang="zh-CN" altLang="zh-CN" sz="2400" b="1" dirty="0">
                <a:solidFill>
                  <a:srgbClr val="0000FF"/>
                </a:solidFill>
                <a:latin typeface="宋体" charset="-122"/>
                <a:sym typeface="Symbol" pitchFamily="18" charset="2"/>
              </a:rPr>
              <a:t>不可逆相变</a:t>
            </a:r>
            <a:r>
              <a:rPr kumimoji="1" lang="zh-CN" altLang="en-US" sz="2400" b="1" dirty="0">
                <a:solidFill>
                  <a:srgbClr val="0000FF"/>
                </a:solidFill>
                <a:latin typeface="宋体" charset="-122"/>
                <a:sym typeface="Symbol" pitchFamily="18" charset="2"/>
              </a:rPr>
              <a:t></a:t>
            </a:r>
            <a:r>
              <a:rPr kumimoji="1" lang="en-US" altLang="zh-CN" sz="2400" b="1" dirty="0">
                <a:solidFill>
                  <a:srgbClr val="0000FF"/>
                </a:solidFill>
                <a:latin typeface="宋体" charset="-122"/>
                <a:sym typeface="Symbol" pitchFamily="18" charset="2"/>
              </a:rPr>
              <a:t>S、A、G</a:t>
            </a:r>
            <a:r>
              <a:rPr kumimoji="1" lang="zh-CN" altLang="en-US" sz="2400" b="1" dirty="0">
                <a:solidFill>
                  <a:srgbClr val="0000FF"/>
                </a:solidFill>
                <a:latin typeface="宋体" charset="-122"/>
                <a:sym typeface="Symbol" pitchFamily="18" charset="2"/>
              </a:rPr>
              <a:t>的计算，要用设计过程的方法。</a:t>
            </a:r>
            <a:endParaRPr kumimoji="1" lang="zh-CN" altLang="en-US" sz="2400" b="1" dirty="0">
              <a:solidFill>
                <a:srgbClr val="0000FF"/>
              </a:solidFill>
              <a:latin typeface="宋体" charset="-122"/>
              <a:sym typeface="Symbol" pitchFamily="18" charset="2"/>
            </a:endParaRPr>
          </a:p>
          <a:p>
            <a:pPr marL="6350" indent="-6350">
              <a:lnSpc>
                <a:spcPct val="140000"/>
              </a:lnSpc>
              <a:buClr>
                <a:schemeClr val="tx1"/>
              </a:buClr>
              <a:buFont typeface="Wingdings" charset="2"/>
              <a:buChar char="l"/>
            </a:pPr>
            <a:r>
              <a:rPr kumimoji="1" lang="zh-CN" altLang="en-US" sz="2400" b="1" dirty="0">
                <a:solidFill>
                  <a:srgbClr val="0000FF"/>
                </a:solidFill>
                <a:latin typeface="宋体" charset="-122"/>
                <a:sym typeface="Symbol" pitchFamily="18" charset="2"/>
              </a:rPr>
              <a:t>设计一个多步的</a:t>
            </a:r>
            <a:r>
              <a:rPr kumimoji="1" lang="zh-CN" altLang="en-US" sz="2400" b="1" dirty="0">
                <a:solidFill>
                  <a:srgbClr val="0000FF"/>
                </a:solidFill>
                <a:sym typeface="Symbol" pitchFamily="18" charset="2"/>
              </a:rPr>
              <a:t>可逆</a:t>
            </a:r>
            <a:r>
              <a:rPr kumimoji="1" lang="zh-CN" altLang="en-US" sz="2400" b="1" dirty="0">
                <a:solidFill>
                  <a:srgbClr val="0000FF"/>
                </a:solidFill>
                <a:latin typeface="宋体" charset="-122"/>
                <a:sym typeface="Symbol" pitchFamily="18" charset="2"/>
              </a:rPr>
              <a:t>过程</a:t>
            </a:r>
            <a:r>
              <a:rPr kumimoji="1" lang="en-US" altLang="zh-CN" sz="2400" b="1" dirty="0">
                <a:solidFill>
                  <a:srgbClr val="0000FF"/>
                </a:solidFill>
                <a:latin typeface="宋体" charset="-122"/>
                <a:sym typeface="Symbol" pitchFamily="18" charset="2"/>
              </a:rPr>
              <a:t>,</a:t>
            </a:r>
            <a:r>
              <a:rPr kumimoji="1" lang="zh-CN" altLang="en-US" sz="2400" b="1" dirty="0">
                <a:solidFill>
                  <a:srgbClr val="0000FF"/>
                </a:solidFill>
                <a:latin typeface="宋体" charset="-122"/>
                <a:sym typeface="Symbol" pitchFamily="18" charset="2"/>
              </a:rPr>
              <a:t>该过程由纯</a:t>
            </a:r>
            <a:r>
              <a:rPr kumimoji="1" lang="en-US" altLang="zh-CN" sz="2400" b="1" dirty="0">
                <a:solidFill>
                  <a:srgbClr val="0000FF"/>
                </a:solidFill>
                <a:latin typeface="宋体" charset="-122"/>
                <a:sym typeface="Symbol" pitchFamily="18" charset="2"/>
              </a:rPr>
              <a:t>PVT</a:t>
            </a:r>
            <a:r>
              <a:rPr kumimoji="1" lang="zh-CN" altLang="en-US" sz="2400" b="1" dirty="0">
                <a:solidFill>
                  <a:srgbClr val="0000FF"/>
                </a:solidFill>
                <a:latin typeface="宋体" charset="-122"/>
                <a:sym typeface="Symbol" pitchFamily="18" charset="2"/>
              </a:rPr>
              <a:t>变化和</a:t>
            </a:r>
            <a:r>
              <a:rPr kumimoji="1" lang="zh-CN" altLang="en-US" sz="2400" b="1" dirty="0">
                <a:solidFill>
                  <a:srgbClr val="0000FF"/>
                </a:solidFill>
                <a:sym typeface="Symbol" pitchFamily="18" charset="2"/>
              </a:rPr>
              <a:t>可逆相变组成。</a:t>
            </a:r>
            <a:endParaRPr kumimoji="1" lang="en-US" altLang="zh-CN" sz="2400" b="1" dirty="0">
              <a:solidFill>
                <a:srgbClr val="0000FF"/>
              </a:solidFill>
              <a:sym typeface="Symbol" pitchFamily="18" charset="2"/>
            </a:endParaRPr>
          </a:p>
          <a:p>
            <a:pPr marL="6350" indent="-6350">
              <a:spcBef>
                <a:spcPct val="20000"/>
              </a:spcBef>
              <a:buClr>
                <a:srgbClr val="CCFF33"/>
              </a:buClr>
              <a:buSzPct val="70000"/>
              <a:buFont typeface="Wingdings" charset="2"/>
              <a:buNone/>
            </a:pPr>
            <a:endParaRPr kumimoji="1" lang="en-US" altLang="zh-CN" sz="2800" b="1" dirty="0">
              <a:latin typeface="宋体" charset="-122"/>
              <a:sym typeface="Symbol" pitchFamily="18" charset="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rmAutofit fontScale="92500" lnSpcReduction="20000"/>
          </a:bodyPr>
          <a:lstStyle/>
          <a:p>
            <a:pPr eaLnBrk="1" fontAlgn="auto" hangingPunct="1">
              <a:lnSpc>
                <a:spcPct val="120000"/>
              </a:lnSpc>
              <a:spcAft>
                <a:spcPts val="0"/>
              </a:spcAft>
              <a:buFont typeface="Arial" charset="0"/>
              <a:buChar char="•"/>
              <a:defRPr/>
            </a:pPr>
            <a:r>
              <a:rPr lang="zh-CN" altLang="en-US" sz="2200" b="1" dirty="0">
                <a:solidFill>
                  <a:srgbClr val="000000"/>
                </a:solidFill>
                <a:latin typeface="Times New Roman" pitchFamily="18" charset="0"/>
                <a:cs typeface="Times New Roman" pitchFamily="18" charset="0"/>
              </a:rPr>
              <a:t>例：</a:t>
            </a:r>
            <a:r>
              <a:rPr lang="zh-CN" altLang="en-US" sz="2200" b="1" dirty="0">
                <a:latin typeface="Times New Roman" pitchFamily="18" charset="0"/>
                <a:cs typeface="Times New Roman" pitchFamily="18" charset="0"/>
              </a:rPr>
              <a:t>已知金属铝的熔点</a:t>
            </a:r>
            <a:r>
              <a:rPr lang="en-US" altLang="zh-CN" sz="2200" b="1" dirty="0" err="1">
                <a:latin typeface="Times New Roman" pitchFamily="18" charset="0"/>
                <a:cs typeface="Times New Roman" pitchFamily="18" charset="0"/>
              </a:rPr>
              <a:t>T</a:t>
            </a:r>
            <a:r>
              <a:rPr lang="en-US" altLang="zh-CN" sz="2200" b="1" baseline="-30000" dirty="0" err="1">
                <a:latin typeface="Times New Roman" pitchFamily="18" charset="0"/>
                <a:cs typeface="Times New Roman" pitchFamily="18" charset="0"/>
              </a:rPr>
              <a:t>f</a:t>
            </a:r>
            <a:r>
              <a:rPr lang="zh-CN" altLang="en-US" sz="2200" b="1" dirty="0">
                <a:latin typeface="Times New Roman" pitchFamily="18" charset="0"/>
                <a:cs typeface="Times New Roman" pitchFamily="18" charset="0"/>
              </a:rPr>
              <a:t>为</a:t>
            </a:r>
            <a:r>
              <a:rPr lang="en-US" altLang="zh-CN" sz="2200" b="1" dirty="0">
                <a:latin typeface="Times New Roman" pitchFamily="18" charset="0"/>
                <a:cs typeface="Times New Roman" pitchFamily="18" charset="0"/>
              </a:rPr>
              <a:t>933K</a:t>
            </a:r>
            <a:r>
              <a:rPr lang="zh-CN" altLang="en-US" sz="2200" b="1" dirty="0">
                <a:latin typeface="Times New Roman" pitchFamily="18" charset="0"/>
                <a:cs typeface="Times New Roman" pitchFamily="18" charset="0"/>
              </a:rPr>
              <a:t>，熔化热</a:t>
            </a:r>
            <a:r>
              <a:rPr lang="zh-CN" altLang="en-US" sz="2200" b="1" dirty="0">
                <a:latin typeface="Times New Roman" pitchFamily="18" charset="0"/>
                <a:cs typeface="Times New Roman" pitchFamily="18" charset="0"/>
                <a:sym typeface="Symbol" pitchFamily="18" charset="2"/>
              </a:rPr>
              <a:t></a:t>
            </a:r>
            <a:r>
              <a:rPr lang="en-US" altLang="zh-CN" sz="2200" b="1" baseline="-30000" dirty="0" err="1">
                <a:latin typeface="Times New Roman" pitchFamily="18" charset="0"/>
                <a:cs typeface="Times New Roman" pitchFamily="18" charset="0"/>
              </a:rPr>
              <a:t>fus</a:t>
            </a:r>
            <a:r>
              <a:rPr lang="en-US" altLang="zh-CN" sz="2200" b="1" dirty="0" err="1">
                <a:latin typeface="Times New Roman" pitchFamily="18" charset="0"/>
                <a:cs typeface="Times New Roman" pitchFamily="18" charset="0"/>
              </a:rPr>
              <a:t>H</a:t>
            </a:r>
            <a:r>
              <a:rPr lang="en-US" altLang="zh-CN" sz="2200" b="1" baseline="-30000" dirty="0" err="1">
                <a:latin typeface="Times New Roman" pitchFamily="18" charset="0"/>
                <a:cs typeface="Times New Roman" pitchFamily="18" charset="0"/>
              </a:rPr>
              <a:t>m</a:t>
            </a:r>
            <a:r>
              <a:rPr lang="zh-CN" altLang="en-US" sz="2200" b="1" dirty="0">
                <a:latin typeface="Times New Roman" pitchFamily="18" charset="0"/>
                <a:cs typeface="Times New Roman" pitchFamily="18" charset="0"/>
              </a:rPr>
              <a:t>为</a:t>
            </a:r>
            <a:r>
              <a:rPr lang="en-US" altLang="zh-CN" sz="2200" b="1" dirty="0">
                <a:latin typeface="Times New Roman" pitchFamily="18" charset="0"/>
                <a:cs typeface="Times New Roman" pitchFamily="18" charset="0"/>
              </a:rPr>
              <a:t>10619 J</a:t>
            </a:r>
            <a:r>
              <a:rPr lang="en-US" altLang="zh-CN" sz="2200" b="1" dirty="0">
                <a:latin typeface="Times New Roman" pitchFamily="18" charset="0"/>
                <a:cs typeface="Times New Roman" pitchFamily="18" charset="0"/>
                <a:sym typeface="Symbol" pitchFamily="18" charset="2"/>
              </a:rPr>
              <a:t></a:t>
            </a:r>
            <a:r>
              <a:rPr lang="en-US" altLang="zh-CN" sz="2200" b="1" dirty="0">
                <a:latin typeface="Times New Roman" pitchFamily="18" charset="0"/>
                <a:cs typeface="Times New Roman" pitchFamily="18" charset="0"/>
              </a:rPr>
              <a:t>mol</a:t>
            </a:r>
            <a:r>
              <a:rPr lang="en-US" altLang="zh-CN" sz="2200" b="1" baseline="30000" dirty="0">
                <a:latin typeface="Times New Roman" pitchFamily="18" charset="0"/>
                <a:cs typeface="Times New Roman" pitchFamily="18" charset="0"/>
              </a:rPr>
              <a:t>-1</a:t>
            </a:r>
            <a:r>
              <a:rPr lang="zh-CN" altLang="en-US" sz="2200" b="1" dirty="0">
                <a:latin typeface="Times New Roman" pitchFamily="18" charset="0"/>
                <a:cs typeface="Times New Roman" pitchFamily="18" charset="0"/>
              </a:rPr>
              <a:t>，若其固态和液态时的摩尔恒压热容</a:t>
            </a:r>
            <a:r>
              <a:rPr lang="en-US" altLang="zh-CN" sz="2200" b="1" dirty="0" err="1">
                <a:latin typeface="Times New Roman" pitchFamily="18" charset="0"/>
                <a:cs typeface="Times New Roman" pitchFamily="18" charset="0"/>
              </a:rPr>
              <a:t>C</a:t>
            </a:r>
            <a:r>
              <a:rPr lang="en-US" altLang="zh-CN" sz="2200" b="1" baseline="-30000" dirty="0" err="1">
                <a:latin typeface="Times New Roman" pitchFamily="18" charset="0"/>
                <a:cs typeface="Times New Roman" pitchFamily="18" charset="0"/>
              </a:rPr>
              <a:t>p</a:t>
            </a:r>
            <a:r>
              <a:rPr lang="zh-CN" altLang="en-US" sz="2200" b="1" baseline="-30000" dirty="0">
                <a:latin typeface="Times New Roman" pitchFamily="18" charset="0"/>
                <a:cs typeface="Times New Roman" pitchFamily="18" charset="0"/>
              </a:rPr>
              <a:t>，</a:t>
            </a:r>
            <a:r>
              <a:rPr lang="en-US" altLang="zh-CN" sz="2200" b="1" baseline="-30000" dirty="0">
                <a:latin typeface="Times New Roman" pitchFamily="18" charset="0"/>
                <a:cs typeface="Times New Roman" pitchFamily="18" charset="0"/>
              </a:rPr>
              <a:t>,m</a:t>
            </a:r>
            <a:r>
              <a:rPr lang="en-US" altLang="zh-CN" sz="2200" b="1" dirty="0">
                <a:latin typeface="Times New Roman" pitchFamily="18" charset="0"/>
                <a:cs typeface="Times New Roman" pitchFamily="18" charset="0"/>
              </a:rPr>
              <a:t>(s)</a:t>
            </a:r>
            <a:r>
              <a:rPr lang="zh-CN" altLang="en-US" sz="2200" b="1" dirty="0">
                <a:latin typeface="Times New Roman" pitchFamily="18" charset="0"/>
                <a:cs typeface="Times New Roman" pitchFamily="18" charset="0"/>
              </a:rPr>
              <a:t>和</a:t>
            </a:r>
            <a:r>
              <a:rPr lang="en-US" altLang="zh-CN" sz="2200" b="1" dirty="0" err="1">
                <a:latin typeface="Times New Roman" pitchFamily="18" charset="0"/>
                <a:cs typeface="Times New Roman" pitchFamily="18" charset="0"/>
              </a:rPr>
              <a:t>C</a:t>
            </a:r>
            <a:r>
              <a:rPr lang="en-US" altLang="zh-CN" sz="2200" b="1" baseline="-30000" dirty="0" err="1">
                <a:latin typeface="Times New Roman" pitchFamily="18" charset="0"/>
                <a:cs typeface="Times New Roman" pitchFamily="18" charset="0"/>
              </a:rPr>
              <a:t>p,m</a:t>
            </a:r>
            <a:r>
              <a:rPr lang="en-US" altLang="zh-CN" sz="2200" b="1" dirty="0">
                <a:latin typeface="Times New Roman" pitchFamily="18" charset="0"/>
                <a:cs typeface="Times New Roman" pitchFamily="18" charset="0"/>
              </a:rPr>
              <a:t>(l)</a:t>
            </a:r>
            <a:r>
              <a:rPr lang="zh-CN" altLang="en-US" sz="2200" b="1" dirty="0">
                <a:latin typeface="Times New Roman" pitchFamily="18" charset="0"/>
                <a:cs typeface="Times New Roman" pitchFamily="18" charset="0"/>
              </a:rPr>
              <a:t>分别为</a:t>
            </a:r>
            <a:r>
              <a:rPr lang="en-US" altLang="zh-CN" sz="2200" b="1" dirty="0">
                <a:latin typeface="Times New Roman" pitchFamily="18" charset="0"/>
                <a:cs typeface="Times New Roman" pitchFamily="18" charset="0"/>
              </a:rPr>
              <a:t>32.8 J</a:t>
            </a:r>
            <a:r>
              <a:rPr lang="en-US" altLang="zh-CN" sz="2200" b="1" dirty="0">
                <a:latin typeface="Times New Roman" pitchFamily="18" charset="0"/>
                <a:cs typeface="Times New Roman" pitchFamily="18" charset="0"/>
                <a:sym typeface="Symbol" pitchFamily="18" charset="2"/>
              </a:rPr>
              <a:t></a:t>
            </a:r>
            <a:r>
              <a:rPr lang="en-US" altLang="zh-CN" sz="2200" b="1" dirty="0">
                <a:latin typeface="Times New Roman" pitchFamily="18" charset="0"/>
                <a:cs typeface="Times New Roman" pitchFamily="18" charset="0"/>
              </a:rPr>
              <a:t>K</a:t>
            </a:r>
            <a:r>
              <a:rPr lang="en-US" altLang="zh-CN" sz="2200" b="1" baseline="30000" dirty="0">
                <a:latin typeface="Times New Roman" pitchFamily="18" charset="0"/>
                <a:cs typeface="Times New Roman" pitchFamily="18" charset="0"/>
              </a:rPr>
              <a:t>-1</a:t>
            </a:r>
            <a:r>
              <a:rPr lang="en-US" altLang="zh-CN" sz="2200" b="1" dirty="0">
                <a:latin typeface="Times New Roman" pitchFamily="18" charset="0"/>
                <a:cs typeface="Times New Roman" pitchFamily="18" charset="0"/>
                <a:sym typeface="Symbol" pitchFamily="18" charset="2"/>
              </a:rPr>
              <a:t></a:t>
            </a:r>
            <a:r>
              <a:rPr lang="en-US" altLang="zh-CN" sz="2200" b="1" dirty="0">
                <a:latin typeface="Times New Roman" pitchFamily="18" charset="0"/>
                <a:cs typeface="Times New Roman" pitchFamily="18" charset="0"/>
              </a:rPr>
              <a:t>mol</a:t>
            </a:r>
            <a:r>
              <a:rPr lang="en-US" altLang="zh-CN" sz="2200" b="1" baseline="30000" dirty="0">
                <a:latin typeface="Times New Roman" pitchFamily="18" charset="0"/>
                <a:cs typeface="Times New Roman" pitchFamily="18" charset="0"/>
              </a:rPr>
              <a:t>-1</a:t>
            </a:r>
            <a:r>
              <a:rPr lang="zh-CN" altLang="en-US" sz="2200" b="1" dirty="0">
                <a:latin typeface="Times New Roman" pitchFamily="18" charset="0"/>
                <a:cs typeface="Times New Roman" pitchFamily="18" charset="0"/>
              </a:rPr>
              <a:t>和</a:t>
            </a:r>
            <a:r>
              <a:rPr lang="en-US" altLang="zh-CN" sz="2200" b="1" dirty="0">
                <a:latin typeface="Times New Roman" pitchFamily="18" charset="0"/>
                <a:cs typeface="Times New Roman" pitchFamily="18" charset="0"/>
              </a:rPr>
              <a:t> 34.3 J</a:t>
            </a:r>
            <a:r>
              <a:rPr lang="en-US" altLang="zh-CN" sz="2200" b="1" dirty="0">
                <a:latin typeface="Times New Roman" pitchFamily="18" charset="0"/>
                <a:cs typeface="Times New Roman" pitchFamily="18" charset="0"/>
                <a:sym typeface="Symbol" pitchFamily="18" charset="2"/>
              </a:rPr>
              <a:t></a:t>
            </a:r>
            <a:r>
              <a:rPr lang="en-US" altLang="zh-CN" sz="2200" b="1" dirty="0">
                <a:latin typeface="Times New Roman" pitchFamily="18" charset="0"/>
                <a:cs typeface="Times New Roman" pitchFamily="18" charset="0"/>
              </a:rPr>
              <a:t>K</a:t>
            </a:r>
            <a:r>
              <a:rPr lang="en-US" altLang="zh-CN" sz="2200" b="1" baseline="30000" dirty="0">
                <a:latin typeface="Times New Roman" pitchFamily="18" charset="0"/>
                <a:cs typeface="Times New Roman" pitchFamily="18" charset="0"/>
              </a:rPr>
              <a:t>-1</a:t>
            </a:r>
            <a:r>
              <a:rPr lang="en-US" altLang="zh-CN" sz="2200" b="1" dirty="0">
                <a:latin typeface="Times New Roman" pitchFamily="18" charset="0"/>
                <a:cs typeface="Times New Roman" pitchFamily="18" charset="0"/>
                <a:sym typeface="Symbol" pitchFamily="18" charset="2"/>
              </a:rPr>
              <a:t></a:t>
            </a:r>
            <a:r>
              <a:rPr lang="en-US" altLang="zh-CN" sz="2200" b="1" dirty="0">
                <a:latin typeface="Times New Roman" pitchFamily="18" charset="0"/>
                <a:cs typeface="Times New Roman" pitchFamily="18" charset="0"/>
              </a:rPr>
              <a:t>mol</a:t>
            </a:r>
            <a:r>
              <a:rPr lang="en-US" altLang="zh-CN" sz="2200" b="1" baseline="30000" dirty="0">
                <a:latin typeface="Times New Roman" pitchFamily="18" charset="0"/>
                <a:cs typeface="Times New Roman" pitchFamily="18" charset="0"/>
              </a:rPr>
              <a:t>-1</a:t>
            </a:r>
            <a:r>
              <a:rPr lang="zh-CN" altLang="en-US" sz="2200" b="1" dirty="0">
                <a:latin typeface="Times New Roman" pitchFamily="18" charset="0"/>
                <a:cs typeface="Times New Roman" pitchFamily="18" charset="0"/>
              </a:rPr>
              <a:t>，则</a:t>
            </a:r>
            <a:r>
              <a:rPr lang="en-US" altLang="zh-CN" sz="2200" b="1" dirty="0">
                <a:latin typeface="Times New Roman" pitchFamily="18" charset="0"/>
                <a:cs typeface="Times New Roman" pitchFamily="18" charset="0"/>
              </a:rPr>
              <a:t>1mol</a:t>
            </a:r>
            <a:r>
              <a:rPr lang="zh-CN" altLang="en-US" sz="2200" b="1" dirty="0">
                <a:latin typeface="Times New Roman" pitchFamily="18" charset="0"/>
                <a:cs typeface="Times New Roman" pitchFamily="18" charset="0"/>
              </a:rPr>
              <a:t>铝从</a:t>
            </a:r>
            <a:r>
              <a:rPr lang="en-US" altLang="zh-CN" sz="2200" b="1" dirty="0">
                <a:latin typeface="Times New Roman" pitchFamily="18" charset="0"/>
                <a:cs typeface="Times New Roman" pitchFamily="18" charset="0"/>
              </a:rPr>
              <a:t>873K</a:t>
            </a:r>
            <a:r>
              <a:rPr lang="zh-CN" altLang="en-US" sz="2200" b="1" dirty="0">
                <a:latin typeface="Times New Roman" pitchFamily="18" charset="0"/>
                <a:cs typeface="Times New Roman" pitchFamily="18" charset="0"/>
              </a:rPr>
              <a:t>加热到</a:t>
            </a:r>
            <a:r>
              <a:rPr lang="en-US" altLang="zh-CN" sz="2200" b="1" dirty="0">
                <a:latin typeface="Times New Roman" pitchFamily="18" charset="0"/>
                <a:cs typeface="Times New Roman" pitchFamily="18" charset="0"/>
              </a:rPr>
              <a:t>973K</a:t>
            </a:r>
            <a:r>
              <a:rPr lang="zh-CN" altLang="en-US" sz="2200" b="1" dirty="0">
                <a:latin typeface="Times New Roman" pitchFamily="18" charset="0"/>
                <a:cs typeface="Times New Roman" pitchFamily="18" charset="0"/>
              </a:rPr>
              <a:t>时，求其熵变</a:t>
            </a:r>
            <a:r>
              <a:rPr lang="zh-CN" altLang="en-US" sz="2200" b="1" dirty="0">
                <a:latin typeface="宋体" charset="-122"/>
                <a:sym typeface="Symbol" pitchFamily="18" charset="2"/>
              </a:rPr>
              <a:t></a:t>
            </a:r>
            <a:r>
              <a:rPr lang="en-US" altLang="zh-CN" sz="2200" b="1" dirty="0">
                <a:latin typeface="宋体" charset="-122"/>
                <a:sym typeface="Symbol" pitchFamily="18" charset="2"/>
              </a:rPr>
              <a:t>S</a:t>
            </a:r>
            <a:r>
              <a:rPr lang="zh-CN" altLang="en-US" sz="2200" b="1" dirty="0"/>
              <a:t> 。</a:t>
            </a:r>
            <a:endParaRPr lang="zh-CN" altLang="en-US" sz="2200" b="1" dirty="0"/>
          </a:p>
          <a:p>
            <a:pPr eaLnBrk="1" fontAlgn="auto" hangingPunct="1">
              <a:spcAft>
                <a:spcPts val="0"/>
              </a:spcAft>
              <a:buFont typeface="Wingdings" charset="2"/>
              <a:buNone/>
              <a:defRPr/>
            </a:pPr>
            <a:r>
              <a:rPr lang="en-US" altLang="zh-CN" dirty="0" smtClean="0">
                <a:latin typeface="宋体" charset="-122"/>
              </a:rPr>
              <a:t>      </a:t>
            </a:r>
            <a:endParaRPr lang="en-US" altLang="zh-CN" dirty="0" smtClean="0">
              <a:latin typeface="宋体" charset="-122"/>
            </a:endParaRPr>
          </a:p>
          <a:p>
            <a:pPr eaLnBrk="1" fontAlgn="auto" hangingPunct="1">
              <a:spcAft>
                <a:spcPts val="0"/>
              </a:spcAft>
              <a:buFont typeface="Wingdings" charset="2"/>
              <a:buNone/>
              <a:defRPr/>
            </a:pPr>
            <a:r>
              <a:rPr lang="en-US" altLang="zh-CN" sz="1800" dirty="0">
                <a:latin typeface="宋体" charset="-122"/>
              </a:rPr>
              <a:t> </a:t>
            </a:r>
            <a:r>
              <a:rPr lang="en-US" altLang="zh-CN" sz="1800" dirty="0" smtClean="0">
                <a:latin typeface="宋体" charset="-122"/>
              </a:rPr>
              <a:t>         </a:t>
            </a:r>
            <a:r>
              <a:rPr lang="en-US" altLang="zh-CN" sz="1800" b="1" dirty="0" smtClean="0">
                <a:solidFill>
                  <a:srgbClr val="0000FF"/>
                </a:solidFill>
                <a:latin typeface="宋体" charset="-122"/>
              </a:rPr>
              <a:t>Al(s</a:t>
            </a:r>
            <a:r>
              <a:rPr lang="en-US" altLang="zh-CN" sz="1800" b="1" dirty="0">
                <a:solidFill>
                  <a:srgbClr val="0000FF"/>
                </a:solidFill>
                <a:latin typeface="宋体" charset="-122"/>
              </a:rPr>
              <a:t>)                  </a:t>
            </a:r>
            <a:r>
              <a:rPr lang="en-US" altLang="zh-CN" sz="1800" b="1" dirty="0" smtClean="0">
                <a:solidFill>
                  <a:srgbClr val="0000FF"/>
                </a:solidFill>
                <a:latin typeface="宋体" charset="-122"/>
              </a:rPr>
              <a:t>                  Al(l</a:t>
            </a:r>
            <a:r>
              <a:rPr lang="en-US" altLang="zh-CN" sz="1800" b="1" dirty="0">
                <a:solidFill>
                  <a:srgbClr val="0000FF"/>
                </a:solidFill>
                <a:latin typeface="宋体" charset="-122"/>
              </a:rPr>
              <a:t>)</a:t>
            </a:r>
            <a:endParaRPr lang="en-US" altLang="zh-CN" sz="1800" b="1" dirty="0">
              <a:solidFill>
                <a:srgbClr val="0000FF"/>
              </a:solidFill>
              <a:latin typeface="宋体" charset="-122"/>
            </a:endParaRPr>
          </a:p>
          <a:p>
            <a:pPr eaLnBrk="1" fontAlgn="auto" hangingPunct="1">
              <a:spcAft>
                <a:spcPts val="0"/>
              </a:spcAft>
              <a:buFont typeface="Wingdings" charset="2"/>
              <a:buNone/>
              <a:defRPr/>
            </a:pPr>
            <a:r>
              <a:rPr lang="en-US" altLang="zh-CN" sz="1800" b="1" dirty="0">
                <a:solidFill>
                  <a:srgbClr val="0000FF"/>
                </a:solidFill>
                <a:latin typeface="宋体" charset="-122"/>
              </a:rPr>
              <a:t>   </a:t>
            </a:r>
            <a:r>
              <a:rPr lang="en-US" altLang="zh-CN" sz="1800" b="1" dirty="0" smtClean="0">
                <a:solidFill>
                  <a:srgbClr val="0000FF"/>
                </a:solidFill>
                <a:latin typeface="宋体" charset="-122"/>
              </a:rPr>
              <a:t>     T</a:t>
            </a:r>
            <a:r>
              <a:rPr lang="en-US" altLang="zh-CN" sz="1800" b="1" baseline="-25000" dirty="0" smtClean="0">
                <a:solidFill>
                  <a:srgbClr val="0000FF"/>
                </a:solidFill>
                <a:latin typeface="宋体" charset="-122"/>
              </a:rPr>
              <a:t>1</a:t>
            </a:r>
            <a:r>
              <a:rPr lang="en-US" altLang="zh-CN" sz="1800" b="1" dirty="0" smtClean="0">
                <a:solidFill>
                  <a:srgbClr val="0000FF"/>
                </a:solidFill>
                <a:latin typeface="宋体" charset="-122"/>
              </a:rPr>
              <a:t>=873K                </a:t>
            </a:r>
            <a:r>
              <a:rPr lang="en-US" altLang="zh-CN" sz="1800" b="1" dirty="0" smtClean="0">
                <a:solidFill>
                  <a:srgbClr val="0000FF"/>
                </a:solidFill>
                <a:latin typeface="宋体" charset="-122"/>
                <a:sym typeface="Symbol" pitchFamily="18" charset="2"/>
              </a:rPr>
              <a:t></a:t>
            </a:r>
            <a:r>
              <a:rPr lang="en-US" altLang="zh-CN" sz="1800" b="1" dirty="0">
                <a:solidFill>
                  <a:srgbClr val="0000FF"/>
                </a:solidFill>
                <a:latin typeface="宋体" charset="-122"/>
                <a:sym typeface="Symbol" pitchFamily="18" charset="2"/>
              </a:rPr>
              <a:t>S       </a:t>
            </a:r>
            <a:r>
              <a:rPr lang="en-US" altLang="zh-CN" sz="1800" b="1" dirty="0" smtClean="0">
                <a:solidFill>
                  <a:srgbClr val="0000FF"/>
                </a:solidFill>
                <a:latin typeface="宋体" charset="-122"/>
                <a:sym typeface="Symbol" pitchFamily="18" charset="2"/>
              </a:rPr>
              <a:t>           </a:t>
            </a:r>
            <a:r>
              <a:rPr lang="en-US" altLang="zh-CN" sz="1800" b="1" dirty="0" smtClean="0">
                <a:solidFill>
                  <a:srgbClr val="0000FF"/>
                </a:solidFill>
                <a:latin typeface="宋体" charset="-122"/>
              </a:rPr>
              <a:t>T</a:t>
            </a:r>
            <a:r>
              <a:rPr lang="en-US" altLang="zh-CN" sz="1800" b="1" baseline="-25000" dirty="0" smtClean="0">
                <a:solidFill>
                  <a:srgbClr val="0000FF"/>
                </a:solidFill>
                <a:latin typeface="宋体" charset="-122"/>
              </a:rPr>
              <a:t>2</a:t>
            </a:r>
            <a:r>
              <a:rPr lang="en-US" altLang="zh-CN" sz="1800" b="1" dirty="0" smtClean="0">
                <a:solidFill>
                  <a:srgbClr val="0000FF"/>
                </a:solidFill>
                <a:latin typeface="宋体" charset="-122"/>
              </a:rPr>
              <a:t>=973K</a:t>
            </a:r>
            <a:endParaRPr lang="en-US" altLang="zh-CN" sz="1800" b="1" dirty="0">
              <a:solidFill>
                <a:srgbClr val="0000FF"/>
              </a:solidFill>
              <a:latin typeface="宋体" charset="-122"/>
            </a:endParaRPr>
          </a:p>
          <a:p>
            <a:pPr eaLnBrk="1" fontAlgn="auto" hangingPunct="1">
              <a:spcAft>
                <a:spcPts val="0"/>
              </a:spcAft>
              <a:buFont typeface="Wingdings" charset="2"/>
              <a:buNone/>
              <a:defRPr/>
            </a:pPr>
            <a:r>
              <a:rPr lang="en-US" altLang="zh-CN" sz="1800" b="1" dirty="0">
                <a:solidFill>
                  <a:srgbClr val="0000FF"/>
                </a:solidFill>
                <a:latin typeface="宋体" charset="-122"/>
              </a:rPr>
              <a:t>    </a:t>
            </a:r>
            <a:r>
              <a:rPr lang="en-US" altLang="zh-CN" sz="1800" b="1" dirty="0" smtClean="0">
                <a:solidFill>
                  <a:srgbClr val="0000FF"/>
                </a:solidFill>
                <a:latin typeface="宋体" charset="-122"/>
              </a:rPr>
              <a:t>     n=1mol                                   </a:t>
            </a:r>
            <a:r>
              <a:rPr lang="en-US" altLang="zh-CN" sz="1900" b="1" dirty="0" smtClean="0">
                <a:solidFill>
                  <a:srgbClr val="0000FF"/>
                </a:solidFill>
                <a:latin typeface="宋体" charset="-122"/>
              </a:rPr>
              <a:t>n=1mol</a:t>
            </a:r>
            <a:endParaRPr lang="en-US" altLang="zh-CN" sz="1900" b="1" dirty="0">
              <a:solidFill>
                <a:srgbClr val="0000FF"/>
              </a:solidFill>
              <a:latin typeface="宋体" charset="-122"/>
            </a:endParaRPr>
          </a:p>
          <a:p>
            <a:pPr eaLnBrk="1" fontAlgn="auto" hangingPunct="1">
              <a:spcAft>
                <a:spcPts val="0"/>
              </a:spcAft>
              <a:buFont typeface="Wingdings" charset="2"/>
              <a:buNone/>
              <a:defRPr/>
            </a:pPr>
            <a:r>
              <a:rPr lang="en-US" altLang="zh-CN" sz="1800" b="1" dirty="0" smtClean="0">
                <a:latin typeface="宋体" charset="-122"/>
                <a:sym typeface="Symbol" pitchFamily="18" charset="2"/>
              </a:rPr>
              <a:t>   </a:t>
            </a:r>
            <a:endParaRPr lang="en-US" altLang="zh-CN" sz="1800" b="1" dirty="0" smtClean="0">
              <a:latin typeface="宋体" charset="-122"/>
              <a:sym typeface="Symbol" pitchFamily="18" charset="2"/>
            </a:endParaRPr>
          </a:p>
          <a:p>
            <a:pPr eaLnBrk="1" fontAlgn="auto" hangingPunct="1">
              <a:spcAft>
                <a:spcPts val="0"/>
              </a:spcAft>
              <a:buFont typeface="Wingdings" charset="2"/>
              <a:buNone/>
              <a:defRPr/>
            </a:pPr>
            <a:endParaRPr lang="en-US" altLang="zh-CN" sz="1800" dirty="0">
              <a:latin typeface="宋体" charset="-122"/>
              <a:sym typeface="Symbol" pitchFamily="18" charset="2"/>
            </a:endParaRPr>
          </a:p>
          <a:p>
            <a:pPr eaLnBrk="1" fontAlgn="auto" hangingPunct="1">
              <a:spcAft>
                <a:spcPts val="0"/>
              </a:spcAft>
              <a:buFont typeface="Arial" charset="0"/>
              <a:buNone/>
              <a:defRPr/>
            </a:pPr>
            <a:r>
              <a:rPr lang="en-US" altLang="zh-CN" sz="1800" dirty="0" smtClean="0">
                <a:latin typeface="宋体" charset="-122"/>
                <a:sym typeface="Symbol" pitchFamily="18" charset="2"/>
              </a:rPr>
              <a:t>                   </a:t>
            </a:r>
            <a:r>
              <a:rPr lang="en-US" altLang="zh-CN" sz="1800" b="1" dirty="0" smtClean="0">
                <a:latin typeface="宋体" charset="-122"/>
                <a:sym typeface="Symbol" pitchFamily="18" charset="2"/>
              </a:rPr>
              <a:t></a:t>
            </a:r>
            <a:r>
              <a:rPr lang="en-US" altLang="zh-CN" sz="1800" b="1" baseline="-25000" dirty="0" smtClean="0">
                <a:latin typeface="宋体" charset="-122"/>
                <a:sym typeface="Symbol" pitchFamily="18" charset="2"/>
              </a:rPr>
              <a:t>1</a:t>
            </a:r>
            <a:r>
              <a:rPr lang="en-US" altLang="zh-CN" sz="1800" b="1" dirty="0" smtClean="0">
                <a:latin typeface="宋体" charset="-122"/>
                <a:sym typeface="Symbol" pitchFamily="18" charset="2"/>
              </a:rPr>
              <a:t>S</a:t>
            </a:r>
            <a:r>
              <a:rPr lang="en-US" altLang="zh-CN" sz="1800" b="1" dirty="0">
                <a:latin typeface="宋体" charset="-122"/>
                <a:sym typeface="Symbol" pitchFamily="18" charset="2"/>
              </a:rPr>
              <a:t> </a:t>
            </a:r>
            <a:r>
              <a:rPr lang="en-US" altLang="zh-CN" sz="1800" b="1" dirty="0" smtClean="0">
                <a:latin typeface="宋体" charset="-122"/>
                <a:sym typeface="Symbol" pitchFamily="18" charset="2"/>
              </a:rPr>
              <a:t>                                </a:t>
            </a:r>
            <a:r>
              <a:rPr lang="en-US" altLang="zh-CN" sz="1800" b="1" baseline="-25000" dirty="0">
                <a:latin typeface="宋体" charset="-122"/>
                <a:sym typeface="Symbol" pitchFamily="18" charset="2"/>
              </a:rPr>
              <a:t>3</a:t>
            </a:r>
            <a:r>
              <a:rPr lang="en-US" altLang="zh-CN" sz="1800" b="1" dirty="0">
                <a:latin typeface="宋体" charset="-122"/>
                <a:sym typeface="Symbol" pitchFamily="18" charset="2"/>
              </a:rPr>
              <a:t>S</a:t>
            </a:r>
            <a:endParaRPr lang="en-US" altLang="zh-CN" sz="1800" b="1" dirty="0">
              <a:latin typeface="宋体" charset="-122"/>
              <a:sym typeface="Symbol" pitchFamily="18" charset="2"/>
            </a:endParaRPr>
          </a:p>
          <a:p>
            <a:pPr eaLnBrk="1" fontAlgn="auto" hangingPunct="1">
              <a:spcAft>
                <a:spcPts val="0"/>
              </a:spcAft>
              <a:buFont typeface="Arial" charset="0"/>
              <a:buNone/>
              <a:defRPr/>
            </a:pPr>
            <a:r>
              <a:rPr lang="en-US" altLang="zh-CN" sz="1800" b="1" dirty="0" smtClean="0">
                <a:latin typeface="宋体" charset="-122"/>
                <a:sym typeface="Symbol" pitchFamily="18" charset="2"/>
              </a:rPr>
              <a:t>                                       </a:t>
            </a:r>
            <a:endParaRPr lang="en-US" altLang="zh-CN" sz="1800" b="1" dirty="0" smtClean="0">
              <a:latin typeface="宋体" charset="-122"/>
              <a:sym typeface="Symbol" pitchFamily="18" charset="2"/>
            </a:endParaRPr>
          </a:p>
          <a:p>
            <a:pPr eaLnBrk="1" fontAlgn="auto" hangingPunct="1">
              <a:spcAft>
                <a:spcPts val="0"/>
              </a:spcAft>
              <a:buFont typeface="Wingdings" charset="2"/>
              <a:buNone/>
              <a:defRPr/>
            </a:pPr>
            <a:r>
              <a:rPr lang="en-US" altLang="zh-CN" sz="1800" dirty="0" smtClean="0">
                <a:latin typeface="宋体" charset="-122"/>
                <a:sym typeface="Symbol" pitchFamily="18" charset="2"/>
              </a:rPr>
              <a:t>                    </a:t>
            </a:r>
            <a:endParaRPr lang="en-US" altLang="zh-CN" sz="1800" dirty="0" smtClean="0">
              <a:latin typeface="宋体" charset="-122"/>
              <a:sym typeface="Symbol" pitchFamily="18" charset="2"/>
            </a:endParaRPr>
          </a:p>
          <a:p>
            <a:pPr eaLnBrk="1" fontAlgn="auto" hangingPunct="1">
              <a:spcAft>
                <a:spcPts val="0"/>
              </a:spcAft>
              <a:buFont typeface="Wingdings" charset="2"/>
              <a:buNone/>
              <a:defRPr/>
            </a:pPr>
            <a:r>
              <a:rPr lang="en-US" altLang="zh-CN" sz="1800" dirty="0">
                <a:solidFill>
                  <a:srgbClr val="0000FF"/>
                </a:solidFill>
                <a:latin typeface="宋体" charset="-122"/>
                <a:sym typeface="Symbol" pitchFamily="18" charset="2"/>
              </a:rPr>
              <a:t> </a:t>
            </a:r>
            <a:r>
              <a:rPr lang="en-US" altLang="zh-CN" sz="1800" dirty="0" smtClean="0">
                <a:solidFill>
                  <a:srgbClr val="0000FF"/>
                </a:solidFill>
                <a:latin typeface="宋体" charset="-122"/>
                <a:sym typeface="Symbol" pitchFamily="18" charset="2"/>
              </a:rPr>
              <a:t>               </a:t>
            </a:r>
            <a:r>
              <a:rPr lang="en-US" altLang="zh-CN" sz="1800" b="1" dirty="0" smtClean="0">
                <a:solidFill>
                  <a:srgbClr val="0000FF"/>
                </a:solidFill>
                <a:latin typeface="宋体" charset="-122"/>
              </a:rPr>
              <a:t>Al(s</a:t>
            </a:r>
            <a:r>
              <a:rPr lang="en-US" altLang="zh-CN" sz="1800" b="1" dirty="0">
                <a:solidFill>
                  <a:srgbClr val="0000FF"/>
                </a:solidFill>
                <a:latin typeface="宋体" charset="-122"/>
              </a:rPr>
              <a:t>)                 </a:t>
            </a:r>
            <a:r>
              <a:rPr lang="en-US" altLang="zh-CN" sz="1800" b="1" dirty="0" smtClean="0">
                <a:solidFill>
                  <a:srgbClr val="0000FF"/>
                </a:solidFill>
                <a:latin typeface="宋体" charset="-122"/>
              </a:rPr>
              <a:t>           </a:t>
            </a:r>
            <a:r>
              <a:rPr lang="en-US" altLang="zh-CN" sz="1800" b="1" dirty="0">
                <a:solidFill>
                  <a:srgbClr val="0000FF"/>
                </a:solidFill>
                <a:latin typeface="宋体" charset="-122"/>
              </a:rPr>
              <a:t>Al(l)</a:t>
            </a:r>
            <a:endParaRPr lang="en-US" altLang="zh-CN" sz="1800" b="1" dirty="0">
              <a:solidFill>
                <a:srgbClr val="0000FF"/>
              </a:solidFill>
              <a:latin typeface="宋体" charset="-122"/>
            </a:endParaRPr>
          </a:p>
          <a:p>
            <a:pPr eaLnBrk="1" fontAlgn="auto" hangingPunct="1">
              <a:spcAft>
                <a:spcPts val="0"/>
              </a:spcAft>
              <a:buFont typeface="Wingdings" charset="2"/>
              <a:buNone/>
              <a:defRPr/>
            </a:pPr>
            <a:r>
              <a:rPr lang="en-US" altLang="zh-CN" sz="1800" b="1" dirty="0">
                <a:solidFill>
                  <a:srgbClr val="0000FF"/>
                </a:solidFill>
                <a:latin typeface="宋体" charset="-122"/>
              </a:rPr>
              <a:t>   </a:t>
            </a:r>
            <a:r>
              <a:rPr lang="en-US" altLang="zh-CN" sz="1800" b="1" dirty="0" smtClean="0">
                <a:solidFill>
                  <a:srgbClr val="0000FF"/>
                </a:solidFill>
                <a:latin typeface="宋体" charset="-122"/>
              </a:rPr>
              <a:t>           T</a:t>
            </a:r>
            <a:r>
              <a:rPr lang="en-US" altLang="zh-CN" sz="1800" b="1" baseline="-25000" dirty="0" smtClean="0">
                <a:solidFill>
                  <a:srgbClr val="0000FF"/>
                </a:solidFill>
                <a:latin typeface="宋体" charset="-122"/>
              </a:rPr>
              <a:t>3</a:t>
            </a:r>
            <a:r>
              <a:rPr lang="en-US" altLang="zh-CN" sz="1800" b="1" dirty="0" smtClean="0">
                <a:solidFill>
                  <a:srgbClr val="0000FF"/>
                </a:solidFill>
                <a:latin typeface="宋体" charset="-122"/>
              </a:rPr>
              <a:t>=933K        </a:t>
            </a:r>
            <a:r>
              <a:rPr lang="en-US" altLang="zh-CN" sz="1800" b="1" dirty="0">
                <a:solidFill>
                  <a:srgbClr val="0000FF"/>
                </a:solidFill>
                <a:latin typeface="宋体" charset="-122"/>
                <a:sym typeface="Symbol" pitchFamily="18" charset="2"/>
              </a:rPr>
              <a:t></a:t>
            </a:r>
            <a:r>
              <a:rPr lang="en-US" altLang="zh-CN" sz="1800" b="1" baseline="-25000" dirty="0">
                <a:solidFill>
                  <a:srgbClr val="0000FF"/>
                </a:solidFill>
                <a:latin typeface="宋体" charset="-122"/>
                <a:sym typeface="Symbol" pitchFamily="18" charset="2"/>
              </a:rPr>
              <a:t>2</a:t>
            </a:r>
            <a:r>
              <a:rPr lang="en-US" altLang="zh-CN" sz="1800" b="1" dirty="0">
                <a:solidFill>
                  <a:srgbClr val="0000FF"/>
                </a:solidFill>
                <a:latin typeface="宋体" charset="-122"/>
                <a:sym typeface="Symbol" pitchFamily="18" charset="2"/>
              </a:rPr>
              <a:t>S      </a:t>
            </a:r>
            <a:r>
              <a:rPr lang="en-US" altLang="zh-CN" sz="1800" b="1" dirty="0" smtClean="0">
                <a:solidFill>
                  <a:srgbClr val="0000FF"/>
                </a:solidFill>
                <a:latin typeface="宋体" charset="-122"/>
                <a:sym typeface="Symbol" pitchFamily="18" charset="2"/>
              </a:rPr>
              <a:t>             </a:t>
            </a:r>
            <a:r>
              <a:rPr lang="en-US" altLang="zh-CN" sz="1800" b="1" dirty="0" smtClean="0">
                <a:solidFill>
                  <a:srgbClr val="0000FF"/>
                </a:solidFill>
                <a:latin typeface="宋体" charset="-122"/>
              </a:rPr>
              <a:t>T</a:t>
            </a:r>
            <a:r>
              <a:rPr lang="en-US" altLang="zh-CN" sz="1800" b="1" baseline="-25000" dirty="0" smtClean="0">
                <a:solidFill>
                  <a:srgbClr val="0000FF"/>
                </a:solidFill>
                <a:latin typeface="宋体" charset="-122"/>
              </a:rPr>
              <a:t>4</a:t>
            </a:r>
            <a:r>
              <a:rPr lang="en-US" altLang="zh-CN" sz="1800" b="1" dirty="0" smtClean="0">
                <a:solidFill>
                  <a:srgbClr val="0000FF"/>
                </a:solidFill>
                <a:latin typeface="宋体" charset="-122"/>
              </a:rPr>
              <a:t>=933K</a:t>
            </a:r>
            <a:endParaRPr lang="en-US" altLang="zh-CN" sz="1800" b="1" dirty="0">
              <a:solidFill>
                <a:srgbClr val="0000FF"/>
              </a:solidFill>
              <a:latin typeface="宋体" charset="-122"/>
            </a:endParaRPr>
          </a:p>
          <a:p>
            <a:pPr eaLnBrk="1" fontAlgn="auto" hangingPunct="1">
              <a:spcAft>
                <a:spcPts val="0"/>
              </a:spcAft>
              <a:buFont typeface="Wingdings" charset="2"/>
              <a:buNone/>
              <a:defRPr/>
            </a:pPr>
            <a:r>
              <a:rPr lang="en-US" altLang="zh-CN" sz="1800" b="1" dirty="0">
                <a:solidFill>
                  <a:srgbClr val="0000FF"/>
                </a:solidFill>
                <a:latin typeface="宋体" charset="-122"/>
              </a:rPr>
              <a:t>   </a:t>
            </a:r>
            <a:r>
              <a:rPr lang="en-US" altLang="zh-CN" sz="1800" b="1" dirty="0" smtClean="0">
                <a:solidFill>
                  <a:srgbClr val="0000FF"/>
                </a:solidFill>
                <a:latin typeface="宋体" charset="-122"/>
              </a:rPr>
              <a:t>            </a:t>
            </a:r>
            <a:r>
              <a:rPr lang="en-US" altLang="zh-CN" sz="1800" b="1" dirty="0">
                <a:solidFill>
                  <a:srgbClr val="0000FF"/>
                </a:solidFill>
                <a:latin typeface="宋体" charset="-122"/>
              </a:rPr>
              <a:t>n=1mol      </a:t>
            </a:r>
            <a:r>
              <a:rPr lang="en-US" altLang="zh-CN" sz="1800" b="1" dirty="0" smtClean="0">
                <a:solidFill>
                  <a:srgbClr val="0000FF"/>
                </a:solidFill>
                <a:latin typeface="宋体" charset="-122"/>
              </a:rPr>
              <a:t> </a:t>
            </a:r>
            <a:r>
              <a:rPr lang="zh-CN" altLang="en-US" sz="1800" b="1" dirty="0" smtClean="0">
                <a:solidFill>
                  <a:srgbClr val="0000FF"/>
                </a:solidFill>
                <a:latin typeface="宋体" charset="-122"/>
              </a:rPr>
              <a:t>可逆</a:t>
            </a:r>
            <a:r>
              <a:rPr lang="zh-CN" altLang="en-US" sz="1800" b="1" dirty="0">
                <a:solidFill>
                  <a:srgbClr val="0000FF"/>
                </a:solidFill>
                <a:latin typeface="宋体" charset="-122"/>
              </a:rPr>
              <a:t>相变   </a:t>
            </a:r>
            <a:r>
              <a:rPr lang="zh-CN" altLang="en-US" sz="1800" b="1" dirty="0" smtClean="0">
                <a:solidFill>
                  <a:srgbClr val="0000FF"/>
                </a:solidFill>
                <a:latin typeface="宋体" charset="-122"/>
              </a:rPr>
              <a:t>              </a:t>
            </a:r>
            <a:r>
              <a:rPr lang="en-US" altLang="zh-CN" sz="1800" b="1" dirty="0" smtClean="0">
                <a:solidFill>
                  <a:srgbClr val="0000FF"/>
                </a:solidFill>
                <a:latin typeface="宋体" charset="-122"/>
              </a:rPr>
              <a:t>n=1mol</a:t>
            </a:r>
            <a:endParaRPr lang="en-US" altLang="zh-CN" sz="1800" b="1" dirty="0" smtClean="0">
              <a:solidFill>
                <a:srgbClr val="0000FF"/>
              </a:solidFill>
              <a:latin typeface="宋体" charset="-122"/>
            </a:endParaRPr>
          </a:p>
        </p:txBody>
      </p:sp>
      <p:grpSp>
        <p:nvGrpSpPr>
          <p:cNvPr id="157698" name="Group 14"/>
          <p:cNvGrpSpPr/>
          <p:nvPr/>
        </p:nvGrpSpPr>
        <p:grpSpPr bwMode="auto">
          <a:xfrm>
            <a:off x="1111250" y="2711450"/>
            <a:ext cx="6299200" cy="3760788"/>
            <a:chOff x="821" y="1243"/>
            <a:chExt cx="3968" cy="2369"/>
          </a:xfrm>
        </p:grpSpPr>
        <p:sp>
          <p:nvSpPr>
            <p:cNvPr id="157699" name="Rectangle 5"/>
            <p:cNvSpPr>
              <a:spLocks noChangeArrowheads="1"/>
            </p:cNvSpPr>
            <p:nvPr/>
          </p:nvSpPr>
          <p:spPr bwMode="auto">
            <a:xfrm>
              <a:off x="3249" y="1251"/>
              <a:ext cx="1540" cy="1000"/>
            </a:xfrm>
            <a:prstGeom prst="rect">
              <a:avLst/>
            </a:prstGeom>
            <a:noFill/>
            <a:ln w="9525">
              <a:solidFill>
                <a:schemeClr val="tx1"/>
              </a:solidFill>
              <a:miter lim="800000"/>
              <a:headEnd type="none" w="sm" len="sm"/>
              <a:tailEnd type="none" w="sm" len="sm"/>
            </a:ln>
          </p:spPr>
          <p:txBody>
            <a:bodyPr wrap="none" lIns="90000" tIns="46800" rIns="90000" bIns="46800" anchor="ctr"/>
            <a:lstStyle/>
            <a:p>
              <a:endParaRPr kumimoji="1" lang="zh-CN" altLang="en-US" sz="2400" b="1">
                <a:solidFill>
                  <a:srgbClr val="0000FF"/>
                </a:solidFill>
                <a:latin typeface="宋体" charset="-122"/>
                <a:sym typeface="Symbol" pitchFamily="18" charset="2"/>
              </a:endParaRPr>
            </a:p>
          </p:txBody>
        </p:sp>
        <p:sp>
          <p:nvSpPr>
            <p:cNvPr id="157700" name="Rectangle 6"/>
            <p:cNvSpPr>
              <a:spLocks noChangeArrowheads="1"/>
            </p:cNvSpPr>
            <p:nvPr/>
          </p:nvSpPr>
          <p:spPr bwMode="auto">
            <a:xfrm>
              <a:off x="3294" y="2620"/>
              <a:ext cx="1492" cy="992"/>
            </a:xfrm>
            <a:prstGeom prst="rect">
              <a:avLst/>
            </a:prstGeom>
            <a:noFill/>
            <a:ln w="9525">
              <a:solidFill>
                <a:schemeClr val="tx1"/>
              </a:solidFill>
              <a:miter lim="800000"/>
              <a:headEnd type="none" w="sm" len="sm"/>
              <a:tailEnd type="none" w="sm" len="sm"/>
            </a:ln>
          </p:spPr>
          <p:txBody>
            <a:bodyPr wrap="none" lIns="90000" tIns="46800" rIns="90000" bIns="46800" anchor="ctr"/>
            <a:lstStyle/>
            <a:p>
              <a:endParaRPr kumimoji="1" lang="zh-CN" altLang="en-US" sz="2400" b="1">
                <a:solidFill>
                  <a:srgbClr val="0000FF"/>
                </a:solidFill>
                <a:latin typeface="宋体" charset="-122"/>
                <a:sym typeface="Symbol" pitchFamily="18" charset="2"/>
              </a:endParaRPr>
            </a:p>
          </p:txBody>
        </p:sp>
        <p:sp>
          <p:nvSpPr>
            <p:cNvPr id="157701" name="Rectangle 7"/>
            <p:cNvSpPr>
              <a:spLocks noChangeArrowheads="1"/>
            </p:cNvSpPr>
            <p:nvPr/>
          </p:nvSpPr>
          <p:spPr bwMode="auto">
            <a:xfrm>
              <a:off x="821" y="2620"/>
              <a:ext cx="1440" cy="992"/>
            </a:xfrm>
            <a:prstGeom prst="rect">
              <a:avLst/>
            </a:prstGeom>
            <a:noFill/>
            <a:ln w="9525">
              <a:solidFill>
                <a:schemeClr val="tx1"/>
              </a:solidFill>
              <a:miter lim="800000"/>
              <a:headEnd type="none" w="sm" len="sm"/>
              <a:tailEnd type="none" w="sm" len="sm"/>
            </a:ln>
          </p:spPr>
          <p:txBody>
            <a:bodyPr wrap="none" lIns="90000" tIns="46800" rIns="90000" bIns="46800" anchor="ctr"/>
            <a:lstStyle/>
            <a:p>
              <a:endParaRPr kumimoji="1" lang="zh-CN" altLang="en-US" sz="2400" b="1">
                <a:solidFill>
                  <a:srgbClr val="0000FF"/>
                </a:solidFill>
                <a:latin typeface="宋体" charset="-122"/>
                <a:sym typeface="Symbol" pitchFamily="18" charset="2"/>
              </a:endParaRPr>
            </a:p>
          </p:txBody>
        </p:sp>
        <p:sp>
          <p:nvSpPr>
            <p:cNvPr id="157702" name="Rectangle 8"/>
            <p:cNvSpPr>
              <a:spLocks noChangeArrowheads="1"/>
            </p:cNvSpPr>
            <p:nvPr/>
          </p:nvSpPr>
          <p:spPr bwMode="auto">
            <a:xfrm>
              <a:off x="821" y="1243"/>
              <a:ext cx="1440" cy="1008"/>
            </a:xfrm>
            <a:prstGeom prst="rect">
              <a:avLst/>
            </a:prstGeom>
            <a:noFill/>
            <a:ln w="9525">
              <a:solidFill>
                <a:schemeClr val="tx1"/>
              </a:solidFill>
              <a:miter lim="800000"/>
              <a:headEnd type="none" w="sm" len="sm"/>
              <a:tailEnd type="none" w="sm" len="sm"/>
            </a:ln>
          </p:spPr>
          <p:txBody>
            <a:bodyPr wrap="none" lIns="90000" tIns="46800" rIns="90000" bIns="46800" anchor="ctr"/>
            <a:lstStyle/>
            <a:p>
              <a:endParaRPr kumimoji="1" lang="zh-CN" altLang="en-US" sz="2400" b="1">
                <a:solidFill>
                  <a:srgbClr val="0000FF"/>
                </a:solidFill>
                <a:latin typeface="宋体" charset="-122"/>
                <a:sym typeface="Symbol" pitchFamily="18" charset="2"/>
              </a:endParaRPr>
            </a:p>
          </p:txBody>
        </p:sp>
        <p:sp>
          <p:nvSpPr>
            <p:cNvPr id="157703" name="Line 9"/>
            <p:cNvSpPr>
              <a:spLocks noChangeShapeType="1"/>
            </p:cNvSpPr>
            <p:nvPr/>
          </p:nvSpPr>
          <p:spPr bwMode="auto">
            <a:xfrm>
              <a:off x="2309" y="1864"/>
              <a:ext cx="940" cy="0"/>
            </a:xfrm>
            <a:prstGeom prst="line">
              <a:avLst/>
            </a:prstGeom>
            <a:noFill/>
            <a:ln w="9525">
              <a:solidFill>
                <a:schemeClr val="tx1"/>
              </a:solidFill>
              <a:round/>
              <a:tailEnd type="arrow" w="med" len="med"/>
            </a:ln>
          </p:spPr>
          <p:txBody>
            <a:bodyPr wrap="none" anchor="ctr"/>
            <a:lstStyle/>
            <a:p>
              <a:endParaRPr lang="zh-CN" altLang="en-US"/>
            </a:p>
          </p:txBody>
        </p:sp>
        <p:sp>
          <p:nvSpPr>
            <p:cNvPr id="157704" name="Line 10"/>
            <p:cNvSpPr>
              <a:spLocks noChangeShapeType="1"/>
            </p:cNvSpPr>
            <p:nvPr/>
          </p:nvSpPr>
          <p:spPr bwMode="auto">
            <a:xfrm>
              <a:off x="1493" y="2341"/>
              <a:ext cx="0" cy="219"/>
            </a:xfrm>
            <a:prstGeom prst="line">
              <a:avLst/>
            </a:prstGeom>
            <a:noFill/>
            <a:ln w="9525">
              <a:solidFill>
                <a:schemeClr val="tx1"/>
              </a:solidFill>
              <a:round/>
              <a:tailEnd type="arrow" w="med" len="med"/>
            </a:ln>
          </p:spPr>
          <p:txBody>
            <a:bodyPr wrap="none" anchor="ctr"/>
            <a:lstStyle/>
            <a:p>
              <a:endParaRPr lang="zh-CN" altLang="en-US"/>
            </a:p>
          </p:txBody>
        </p:sp>
        <p:sp>
          <p:nvSpPr>
            <p:cNvPr id="157705" name="Line 11"/>
            <p:cNvSpPr>
              <a:spLocks noChangeShapeType="1"/>
            </p:cNvSpPr>
            <p:nvPr/>
          </p:nvSpPr>
          <p:spPr bwMode="auto">
            <a:xfrm>
              <a:off x="2306" y="3056"/>
              <a:ext cx="988" cy="0"/>
            </a:xfrm>
            <a:prstGeom prst="line">
              <a:avLst/>
            </a:prstGeom>
            <a:noFill/>
            <a:ln w="9525">
              <a:solidFill>
                <a:schemeClr val="tx1"/>
              </a:solidFill>
              <a:round/>
              <a:tailEnd type="arrow" w="med" len="med"/>
            </a:ln>
          </p:spPr>
          <p:txBody>
            <a:bodyPr wrap="none" anchor="ctr"/>
            <a:lstStyle/>
            <a:p>
              <a:endParaRPr lang="zh-CN" altLang="en-US"/>
            </a:p>
          </p:txBody>
        </p:sp>
        <p:sp>
          <p:nvSpPr>
            <p:cNvPr id="157706" name="Line 12"/>
            <p:cNvSpPr>
              <a:spLocks noChangeShapeType="1"/>
            </p:cNvSpPr>
            <p:nvPr/>
          </p:nvSpPr>
          <p:spPr bwMode="auto">
            <a:xfrm flipV="1">
              <a:off x="4067" y="2341"/>
              <a:ext cx="0" cy="209"/>
            </a:xfrm>
            <a:prstGeom prst="line">
              <a:avLst/>
            </a:prstGeom>
            <a:noFill/>
            <a:ln w="9525">
              <a:solidFill>
                <a:schemeClr val="tx1"/>
              </a:solidFill>
              <a:round/>
              <a:tailEnd type="arrow" w="med" len="med"/>
            </a:ln>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340768"/>
            <a:ext cx="8928992" cy="5400600"/>
          </a:xfrm>
        </p:spPr>
        <p:txBody>
          <a:bodyPr rtlCol="0">
            <a:normAutofit fontScale="92500" lnSpcReduction="20000"/>
          </a:bodyPr>
          <a:lstStyle/>
          <a:p>
            <a:pPr eaLnBrk="1" fontAlgn="auto" hangingPunct="1">
              <a:lnSpc>
                <a:spcPct val="145000"/>
              </a:lnSpc>
              <a:spcAft>
                <a:spcPts val="0"/>
              </a:spcAft>
              <a:buFont typeface="Wingdings" charset="2"/>
              <a:buNone/>
              <a:defRPr/>
            </a:pPr>
            <a:r>
              <a:rPr lang="zh-CN" altLang="en-US" sz="3000" b="1" dirty="0">
                <a:solidFill>
                  <a:srgbClr val="000000"/>
                </a:solidFill>
                <a:latin typeface="宋体" charset="-122"/>
                <a:sym typeface="Symbol" pitchFamily="18" charset="2"/>
              </a:rPr>
              <a:t></a:t>
            </a:r>
            <a:r>
              <a:rPr lang="en-US" altLang="zh-CN" sz="3000" b="1" dirty="0">
                <a:solidFill>
                  <a:srgbClr val="000000"/>
                </a:solidFill>
                <a:latin typeface="宋体" charset="-122"/>
                <a:sym typeface="Symbol" pitchFamily="18" charset="2"/>
              </a:rPr>
              <a:t>S=</a:t>
            </a:r>
            <a:r>
              <a:rPr lang="en-US" altLang="zh-CN" sz="3000" b="1" baseline="-25000" dirty="0">
                <a:solidFill>
                  <a:srgbClr val="000000"/>
                </a:solidFill>
                <a:latin typeface="宋体" charset="-122"/>
                <a:sym typeface="Symbol" pitchFamily="18" charset="2"/>
              </a:rPr>
              <a:t>1</a:t>
            </a:r>
            <a:r>
              <a:rPr lang="en-US" altLang="zh-CN" sz="3000" b="1" dirty="0">
                <a:solidFill>
                  <a:srgbClr val="000000"/>
                </a:solidFill>
                <a:latin typeface="宋体" charset="-122"/>
                <a:sym typeface="Symbol" pitchFamily="18" charset="2"/>
              </a:rPr>
              <a:t>S+</a:t>
            </a:r>
            <a:r>
              <a:rPr lang="en-US" altLang="zh-CN" sz="3000" b="1" baseline="-25000" dirty="0">
                <a:solidFill>
                  <a:srgbClr val="000000"/>
                </a:solidFill>
                <a:latin typeface="宋体" charset="-122"/>
                <a:sym typeface="Symbol" pitchFamily="18" charset="2"/>
              </a:rPr>
              <a:t>2</a:t>
            </a:r>
            <a:r>
              <a:rPr lang="en-US" altLang="zh-CN" sz="3000" b="1" dirty="0">
                <a:solidFill>
                  <a:srgbClr val="000000"/>
                </a:solidFill>
                <a:latin typeface="宋体" charset="-122"/>
                <a:sym typeface="Symbol" pitchFamily="18" charset="2"/>
              </a:rPr>
              <a:t>S+</a:t>
            </a:r>
            <a:r>
              <a:rPr lang="en-US" altLang="zh-CN" sz="3000" b="1" baseline="-25000" dirty="0" smtClean="0">
                <a:solidFill>
                  <a:srgbClr val="000000"/>
                </a:solidFill>
                <a:latin typeface="宋体" charset="-122"/>
                <a:sym typeface="Symbol" pitchFamily="18" charset="2"/>
              </a:rPr>
              <a:t>3</a:t>
            </a:r>
            <a:r>
              <a:rPr lang="en-US" altLang="zh-CN" sz="3000" b="1" dirty="0" smtClean="0">
                <a:solidFill>
                  <a:srgbClr val="000000"/>
                </a:solidFill>
                <a:latin typeface="宋体" charset="-122"/>
                <a:sym typeface="Symbol" pitchFamily="18" charset="2"/>
              </a:rPr>
              <a:t>S</a:t>
            </a:r>
            <a:r>
              <a:rPr lang="zh-CN" altLang="en-US" sz="3000" b="1" dirty="0" smtClean="0">
                <a:solidFill>
                  <a:srgbClr val="000000"/>
                </a:solidFill>
                <a:latin typeface="宋体" charset="-122"/>
                <a:sym typeface="Symbol" pitchFamily="18" charset="2"/>
              </a:rPr>
              <a:t>      </a:t>
            </a:r>
            <a:r>
              <a:rPr lang="zh-CN" altLang="en-US" sz="3000" b="1" baseline="-25000" dirty="0">
                <a:solidFill>
                  <a:srgbClr val="000000"/>
                </a:solidFill>
                <a:latin typeface="宋体" charset="-122"/>
                <a:sym typeface="Symbol" pitchFamily="18" charset="2"/>
              </a:rPr>
              <a:t>1</a:t>
            </a:r>
            <a:r>
              <a:rPr lang="en-US" altLang="zh-CN" sz="3000" b="1" dirty="0">
                <a:solidFill>
                  <a:srgbClr val="000000"/>
                </a:solidFill>
                <a:latin typeface="宋体" charset="-122"/>
                <a:sym typeface="Symbol" pitchFamily="18" charset="2"/>
              </a:rPr>
              <a:t>S=</a:t>
            </a:r>
            <a:r>
              <a:rPr lang="en-US" altLang="zh-CN" sz="3000" b="1" dirty="0" err="1">
                <a:solidFill>
                  <a:srgbClr val="000000"/>
                </a:solidFill>
                <a:latin typeface="宋体" charset="-122"/>
                <a:sym typeface="Symbol" pitchFamily="18" charset="2"/>
              </a:rPr>
              <a:t>nC</a:t>
            </a:r>
            <a:r>
              <a:rPr lang="en-US" altLang="zh-CN" sz="3000" b="1" baseline="-25000" dirty="0" err="1">
                <a:solidFill>
                  <a:srgbClr val="000000"/>
                </a:solidFill>
                <a:latin typeface="宋体" charset="-122"/>
                <a:sym typeface="Symbol" pitchFamily="18" charset="2"/>
              </a:rPr>
              <a:t>P,m</a:t>
            </a:r>
            <a:r>
              <a:rPr lang="en-US" altLang="zh-CN" sz="3000" b="1" dirty="0">
                <a:solidFill>
                  <a:srgbClr val="000000"/>
                </a:solidFill>
                <a:latin typeface="宋体" charset="-122"/>
                <a:sym typeface="Symbol" pitchFamily="18" charset="2"/>
              </a:rPr>
              <a:t>(s)ln(T</a:t>
            </a:r>
            <a:r>
              <a:rPr lang="en-US" altLang="zh-CN" sz="3000" b="1" baseline="-25000" dirty="0">
                <a:solidFill>
                  <a:srgbClr val="000000"/>
                </a:solidFill>
                <a:latin typeface="宋体" charset="-122"/>
                <a:sym typeface="Symbol" pitchFamily="18" charset="2"/>
              </a:rPr>
              <a:t>3</a:t>
            </a:r>
            <a:r>
              <a:rPr lang="en-US" altLang="zh-CN" sz="3000" b="1" dirty="0">
                <a:solidFill>
                  <a:srgbClr val="000000"/>
                </a:solidFill>
                <a:latin typeface="宋体" charset="-122"/>
                <a:sym typeface="Symbol" pitchFamily="18" charset="2"/>
              </a:rPr>
              <a:t>/T</a:t>
            </a:r>
            <a:r>
              <a:rPr lang="en-US" altLang="zh-CN" sz="3000" b="1" baseline="-25000" dirty="0">
                <a:solidFill>
                  <a:srgbClr val="000000"/>
                </a:solidFill>
                <a:latin typeface="宋体" charset="-122"/>
                <a:sym typeface="Symbol" pitchFamily="18" charset="2"/>
              </a:rPr>
              <a:t>1</a:t>
            </a:r>
            <a:r>
              <a:rPr lang="en-US" altLang="zh-CN" sz="3000" b="1" dirty="0">
                <a:solidFill>
                  <a:srgbClr val="000000"/>
                </a:solidFill>
                <a:latin typeface="宋体" charset="-122"/>
                <a:sym typeface="Symbol" pitchFamily="18" charset="2"/>
              </a:rPr>
              <a:t>)=2.18J/K</a:t>
            </a:r>
            <a:endParaRPr lang="en-US" altLang="zh-CN" sz="3000" b="1" dirty="0">
              <a:solidFill>
                <a:srgbClr val="000000"/>
              </a:solidFill>
              <a:latin typeface="宋体" charset="-122"/>
              <a:sym typeface="Symbol" pitchFamily="18" charset="2"/>
            </a:endParaRPr>
          </a:p>
          <a:p>
            <a:pPr eaLnBrk="1" fontAlgn="auto" hangingPunct="1">
              <a:lnSpc>
                <a:spcPct val="145000"/>
              </a:lnSpc>
              <a:spcAft>
                <a:spcPts val="0"/>
              </a:spcAft>
              <a:buFont typeface="Wingdings" charset="2"/>
              <a:buNone/>
              <a:defRPr/>
            </a:pPr>
            <a:r>
              <a:rPr lang="en-US" altLang="zh-CN" sz="3000" b="1" dirty="0">
                <a:solidFill>
                  <a:srgbClr val="000000"/>
                </a:solidFill>
                <a:latin typeface="宋体" charset="-122"/>
                <a:sym typeface="Symbol" pitchFamily="18" charset="2"/>
              </a:rPr>
              <a:t></a:t>
            </a:r>
            <a:r>
              <a:rPr lang="en-US" altLang="zh-CN" sz="3000" b="1" baseline="-25000" dirty="0" smtClean="0">
                <a:solidFill>
                  <a:srgbClr val="000000"/>
                </a:solidFill>
                <a:latin typeface="宋体" charset="-122"/>
                <a:sym typeface="Symbol" pitchFamily="18" charset="2"/>
              </a:rPr>
              <a:t>2</a:t>
            </a:r>
            <a:r>
              <a:rPr lang="en-US" altLang="zh-CN" sz="3000" b="1" dirty="0">
                <a:solidFill>
                  <a:srgbClr val="000000"/>
                </a:solidFill>
                <a:latin typeface="宋体" charset="-122"/>
                <a:sym typeface="Symbol" pitchFamily="18" charset="2"/>
              </a:rPr>
              <a:t>S</a:t>
            </a:r>
            <a:r>
              <a:rPr lang="en-US" altLang="zh-CN" sz="3000" b="1" dirty="0" smtClean="0">
                <a:solidFill>
                  <a:srgbClr val="000000"/>
                </a:solidFill>
                <a:latin typeface="宋体" charset="-122"/>
                <a:sym typeface="Symbol" pitchFamily="18" charset="2"/>
              </a:rPr>
              <a:t>=</a:t>
            </a:r>
            <a:r>
              <a:rPr lang="en-US" altLang="zh-CN" sz="3000" b="1" dirty="0" err="1" smtClean="0">
                <a:solidFill>
                  <a:srgbClr val="000000"/>
                </a:solidFill>
                <a:latin typeface="宋体" charset="-122"/>
                <a:sym typeface="Symbol" pitchFamily="18" charset="2"/>
              </a:rPr>
              <a:t>n</a:t>
            </a:r>
            <a:r>
              <a:rPr lang="en-US" altLang="zh-CN" sz="3000" b="1" dirty="0" err="1">
                <a:latin typeface="宋体" charset="-122"/>
                <a:sym typeface="Symbol" pitchFamily="18" charset="2"/>
              </a:rPr>
              <a:t></a:t>
            </a:r>
            <a:r>
              <a:rPr lang="en-US" altLang="zh-CN" sz="3000" b="1" baseline="-25000" dirty="0" err="1" smtClean="0">
                <a:latin typeface="宋体" charset="-122"/>
                <a:sym typeface="Symbol" pitchFamily="18" charset="2"/>
              </a:rPr>
              <a:t>fus</a:t>
            </a:r>
            <a:r>
              <a:rPr lang="en-US" altLang="zh-CN" sz="3000" b="1" dirty="0" err="1" smtClean="0">
                <a:latin typeface="宋体" charset="-122"/>
                <a:sym typeface="Symbol" pitchFamily="18" charset="2"/>
              </a:rPr>
              <a:t>H</a:t>
            </a:r>
            <a:r>
              <a:rPr lang="en-US" altLang="zh-CN" sz="3000" b="1" baseline="-25000" dirty="0" err="1" smtClean="0">
                <a:latin typeface="宋体" charset="-122"/>
                <a:sym typeface="Symbol" pitchFamily="18" charset="2"/>
              </a:rPr>
              <a:t>m</a:t>
            </a:r>
            <a:r>
              <a:rPr lang="en-US" altLang="zh-CN" sz="3000" b="1" dirty="0" smtClean="0">
                <a:latin typeface="宋体" charset="-122"/>
                <a:sym typeface="Symbol" pitchFamily="18" charset="2"/>
              </a:rPr>
              <a:t>/T</a:t>
            </a:r>
            <a:r>
              <a:rPr lang="en-US" altLang="zh-CN" sz="3000" b="1" baseline="-25000" dirty="0" smtClean="0">
                <a:solidFill>
                  <a:srgbClr val="000000"/>
                </a:solidFill>
                <a:latin typeface="宋体" charset="-122"/>
                <a:sym typeface="Symbol" pitchFamily="18" charset="2"/>
              </a:rPr>
              <a:t>3</a:t>
            </a:r>
            <a:r>
              <a:rPr lang="en-US" altLang="zh-CN" sz="3000" b="1" dirty="0" smtClean="0">
                <a:solidFill>
                  <a:srgbClr val="000000"/>
                </a:solidFill>
                <a:latin typeface="宋体" charset="-122"/>
                <a:sym typeface="Symbol" pitchFamily="18" charset="2"/>
              </a:rPr>
              <a:t>=11.38J/K</a:t>
            </a:r>
            <a:r>
              <a:rPr lang="en-US" altLang="zh-CN" sz="3000" b="1" baseline="-25000" dirty="0" smtClean="0">
                <a:solidFill>
                  <a:srgbClr val="000000"/>
                </a:solidFill>
                <a:latin typeface="宋体" charset="-122"/>
                <a:sym typeface="Symbol" pitchFamily="18" charset="2"/>
              </a:rPr>
              <a:t>3</a:t>
            </a:r>
            <a:r>
              <a:rPr lang="en-US" altLang="zh-CN" sz="3000" b="1" dirty="0">
                <a:solidFill>
                  <a:srgbClr val="000000"/>
                </a:solidFill>
                <a:latin typeface="宋体" charset="-122"/>
                <a:sym typeface="Symbol" pitchFamily="18" charset="2"/>
              </a:rPr>
              <a:t>S</a:t>
            </a:r>
            <a:r>
              <a:rPr lang="en-US" altLang="zh-CN" sz="3000" b="1" dirty="0" smtClean="0">
                <a:solidFill>
                  <a:srgbClr val="000000"/>
                </a:solidFill>
                <a:latin typeface="宋体" charset="-122"/>
                <a:sym typeface="Symbol" pitchFamily="18" charset="2"/>
              </a:rPr>
              <a:t>=</a:t>
            </a:r>
            <a:r>
              <a:rPr lang="en-US" altLang="zh-CN" sz="3000" b="1" dirty="0" err="1" smtClean="0">
                <a:solidFill>
                  <a:srgbClr val="000000"/>
                </a:solidFill>
                <a:latin typeface="宋体" charset="-122"/>
                <a:sym typeface="Symbol" pitchFamily="18" charset="2"/>
              </a:rPr>
              <a:t>nC</a:t>
            </a:r>
            <a:r>
              <a:rPr lang="en-US" altLang="zh-CN" sz="3000" b="1" baseline="-25000" dirty="0" err="1" smtClean="0">
                <a:solidFill>
                  <a:srgbClr val="000000"/>
                </a:solidFill>
                <a:latin typeface="宋体" charset="-122"/>
                <a:sym typeface="Symbol" pitchFamily="18" charset="2"/>
              </a:rPr>
              <a:t>P,m</a:t>
            </a:r>
            <a:r>
              <a:rPr lang="en-US" altLang="zh-CN" sz="3000" b="1" dirty="0" smtClean="0">
                <a:solidFill>
                  <a:srgbClr val="000000"/>
                </a:solidFill>
                <a:latin typeface="宋体" charset="-122"/>
                <a:sym typeface="Symbol" pitchFamily="18" charset="2"/>
              </a:rPr>
              <a:t>(l)ln(T</a:t>
            </a:r>
            <a:r>
              <a:rPr lang="en-US" altLang="zh-CN" sz="3000" b="1" baseline="-25000" dirty="0" smtClean="0">
                <a:solidFill>
                  <a:srgbClr val="000000"/>
                </a:solidFill>
                <a:latin typeface="宋体" charset="-122"/>
                <a:sym typeface="Symbol" pitchFamily="18" charset="2"/>
              </a:rPr>
              <a:t>2</a:t>
            </a:r>
            <a:r>
              <a:rPr lang="en-US" altLang="zh-CN" sz="3000" b="1" dirty="0" smtClean="0">
                <a:solidFill>
                  <a:srgbClr val="000000"/>
                </a:solidFill>
                <a:latin typeface="宋体" charset="-122"/>
                <a:sym typeface="Symbol" pitchFamily="18" charset="2"/>
              </a:rPr>
              <a:t>/T</a:t>
            </a:r>
            <a:r>
              <a:rPr lang="en-US" altLang="zh-CN" sz="3000" b="1" baseline="-25000" dirty="0" smtClean="0">
                <a:solidFill>
                  <a:srgbClr val="000000"/>
                </a:solidFill>
                <a:latin typeface="宋体" charset="-122"/>
                <a:sym typeface="Symbol" pitchFamily="18" charset="2"/>
              </a:rPr>
              <a:t>4</a:t>
            </a:r>
            <a:r>
              <a:rPr lang="en-US" altLang="zh-CN" sz="3000" b="1" dirty="0">
                <a:solidFill>
                  <a:srgbClr val="000000"/>
                </a:solidFill>
                <a:latin typeface="宋体" charset="-122"/>
                <a:sym typeface="Symbol" pitchFamily="18" charset="2"/>
              </a:rPr>
              <a:t>)=1.44J/K</a:t>
            </a:r>
            <a:endParaRPr lang="en-US" altLang="zh-CN" sz="3000" b="1" dirty="0">
              <a:solidFill>
                <a:srgbClr val="000000"/>
              </a:solidFill>
              <a:latin typeface="宋体" charset="-122"/>
              <a:sym typeface="Symbol" pitchFamily="18" charset="2"/>
            </a:endParaRPr>
          </a:p>
          <a:p>
            <a:pPr marL="0" indent="0" eaLnBrk="1" fontAlgn="auto" hangingPunct="1">
              <a:lnSpc>
                <a:spcPct val="130000"/>
              </a:lnSpc>
              <a:spcAft>
                <a:spcPts val="0"/>
              </a:spcAft>
              <a:buFont typeface="Wingdings" charset="2"/>
              <a:buNone/>
              <a:defRPr/>
            </a:pPr>
            <a:r>
              <a:rPr lang="zh-CN" altLang="en-US" sz="3000" b="1" dirty="0">
                <a:solidFill>
                  <a:srgbClr val="000000"/>
                </a:solidFill>
                <a:latin typeface="宋体" charset="-122"/>
                <a:sym typeface="Symbol" pitchFamily="18" charset="2"/>
              </a:rPr>
              <a:t></a:t>
            </a:r>
            <a:r>
              <a:rPr lang="en-US" altLang="zh-CN" sz="3000" b="1" dirty="0">
                <a:solidFill>
                  <a:srgbClr val="000000"/>
                </a:solidFill>
                <a:latin typeface="宋体" charset="-122"/>
                <a:sym typeface="Symbol" pitchFamily="18" charset="2"/>
              </a:rPr>
              <a:t>S=</a:t>
            </a:r>
            <a:r>
              <a:rPr lang="en-US" altLang="zh-CN" sz="3000" b="1" baseline="-25000" dirty="0">
                <a:solidFill>
                  <a:srgbClr val="000000"/>
                </a:solidFill>
                <a:latin typeface="宋体" charset="-122"/>
                <a:sym typeface="Symbol" pitchFamily="18" charset="2"/>
              </a:rPr>
              <a:t>1</a:t>
            </a:r>
            <a:r>
              <a:rPr lang="en-US" altLang="zh-CN" sz="3000" b="1" dirty="0">
                <a:solidFill>
                  <a:srgbClr val="000000"/>
                </a:solidFill>
                <a:latin typeface="宋体" charset="-122"/>
                <a:sym typeface="Symbol" pitchFamily="18" charset="2"/>
              </a:rPr>
              <a:t>S+</a:t>
            </a:r>
            <a:r>
              <a:rPr lang="en-US" altLang="zh-CN" sz="3000" b="1" baseline="-25000" dirty="0">
                <a:solidFill>
                  <a:srgbClr val="000000"/>
                </a:solidFill>
                <a:latin typeface="宋体" charset="-122"/>
                <a:sym typeface="Symbol" pitchFamily="18" charset="2"/>
              </a:rPr>
              <a:t>2</a:t>
            </a:r>
            <a:r>
              <a:rPr lang="en-US" altLang="zh-CN" sz="3000" b="1" dirty="0">
                <a:solidFill>
                  <a:srgbClr val="000000"/>
                </a:solidFill>
                <a:latin typeface="宋体" charset="-122"/>
                <a:sym typeface="Symbol" pitchFamily="18" charset="2"/>
              </a:rPr>
              <a:t>S+</a:t>
            </a:r>
            <a:r>
              <a:rPr lang="en-US" altLang="zh-CN" sz="3000" b="1" baseline="-25000" dirty="0" smtClean="0">
                <a:solidFill>
                  <a:srgbClr val="000000"/>
                </a:solidFill>
                <a:latin typeface="宋体" charset="-122"/>
                <a:sym typeface="Symbol" pitchFamily="18" charset="2"/>
              </a:rPr>
              <a:t>3</a:t>
            </a:r>
            <a:r>
              <a:rPr lang="en-US" altLang="zh-CN" sz="3000" b="1" dirty="0" smtClean="0">
                <a:solidFill>
                  <a:srgbClr val="000000"/>
                </a:solidFill>
                <a:latin typeface="宋体" charset="-122"/>
                <a:sym typeface="Symbol" pitchFamily="18" charset="2"/>
              </a:rPr>
              <a:t>S=15.00J/K</a:t>
            </a:r>
            <a:endParaRPr lang="en-US" altLang="zh-CN" sz="3000" b="1" dirty="0" smtClean="0">
              <a:solidFill>
                <a:srgbClr val="000000"/>
              </a:solidFill>
              <a:latin typeface="宋体" charset="-122"/>
              <a:sym typeface="Symbol" pitchFamily="18" charset="2"/>
            </a:endParaRPr>
          </a:p>
          <a:p>
            <a:pPr marL="0" indent="0" eaLnBrk="1" fontAlgn="auto" hangingPunct="1">
              <a:lnSpc>
                <a:spcPct val="130000"/>
              </a:lnSpc>
              <a:spcAft>
                <a:spcPts val="0"/>
              </a:spcAft>
              <a:buFont typeface="Wingdings" charset="2"/>
              <a:buNone/>
              <a:defRPr/>
            </a:pPr>
            <a:r>
              <a:rPr lang="zh-CN" altLang="en-US" sz="3000" b="1" dirty="0" smtClean="0"/>
              <a:t>例</a:t>
            </a:r>
            <a:r>
              <a:rPr lang="zh-CN" altLang="en-US" sz="3000" b="1" dirty="0"/>
              <a:t>：</a:t>
            </a:r>
            <a:r>
              <a:rPr lang="zh-CN" altLang="en-US" sz="3000" b="1" dirty="0">
                <a:latin typeface="宋体" charset="-122"/>
              </a:rPr>
              <a:t>1</a:t>
            </a:r>
            <a:r>
              <a:rPr lang="en-US" altLang="zh-CN" sz="3000" b="1" dirty="0" err="1">
                <a:latin typeface="宋体" charset="-122"/>
              </a:rPr>
              <a:t>mol</a:t>
            </a:r>
            <a:r>
              <a:rPr lang="en-US" altLang="zh-CN" sz="3000" b="1" dirty="0">
                <a:latin typeface="宋体" charset="-122"/>
              </a:rPr>
              <a:t>、-10℃、101.325kPa</a:t>
            </a:r>
            <a:r>
              <a:rPr lang="zh-CN" altLang="en-US" sz="3000" b="1" dirty="0">
                <a:latin typeface="宋体" charset="-122"/>
              </a:rPr>
              <a:t>的过冷水在、-10℃、101.325</a:t>
            </a:r>
            <a:r>
              <a:rPr lang="en-US" altLang="zh-CN" sz="3000" b="1" dirty="0" err="1">
                <a:latin typeface="宋体" charset="-122"/>
              </a:rPr>
              <a:t>kPa</a:t>
            </a:r>
            <a:r>
              <a:rPr lang="zh-CN" altLang="en-US" sz="3000" b="1" dirty="0">
                <a:latin typeface="宋体" charset="-122"/>
              </a:rPr>
              <a:t>条件下结为冰,求此过程系统的</a:t>
            </a:r>
            <a:r>
              <a:rPr lang="zh-CN" altLang="en-US" sz="3000" b="1" dirty="0">
                <a:latin typeface="宋体" charset="-122"/>
                <a:sym typeface="Symbol" pitchFamily="18" charset="2"/>
              </a:rPr>
              <a:t></a:t>
            </a:r>
            <a:r>
              <a:rPr lang="en-US" altLang="zh-CN" sz="3000" b="1" dirty="0">
                <a:latin typeface="宋体" charset="-122"/>
                <a:sym typeface="Symbol" pitchFamily="18" charset="2"/>
              </a:rPr>
              <a:t>S、G、</a:t>
            </a:r>
            <a:r>
              <a:rPr lang="zh-CN" altLang="en-US" sz="3000" b="1" dirty="0">
                <a:latin typeface="宋体" charset="-122"/>
                <a:sym typeface="Symbol" pitchFamily="18" charset="2"/>
              </a:rPr>
              <a:t>环境的</a:t>
            </a:r>
            <a:r>
              <a:rPr lang="en-US" altLang="zh-CN" sz="3000" b="1" dirty="0">
                <a:latin typeface="宋体" charset="-122"/>
                <a:sym typeface="Symbol" pitchFamily="18" charset="2"/>
              </a:rPr>
              <a:t>S(</a:t>
            </a:r>
            <a:r>
              <a:rPr lang="zh-CN" altLang="en-US" sz="3000" b="1" dirty="0">
                <a:latin typeface="宋体" charset="-122"/>
                <a:sym typeface="Symbol" pitchFamily="18" charset="2"/>
              </a:rPr>
              <a:t>环)及整个隔离系统的</a:t>
            </a:r>
            <a:r>
              <a:rPr lang="en-US" altLang="zh-CN" sz="3000" b="1" dirty="0">
                <a:latin typeface="宋体" charset="-122"/>
                <a:sym typeface="Symbol" pitchFamily="18" charset="2"/>
              </a:rPr>
              <a:t>S(</a:t>
            </a:r>
            <a:r>
              <a:rPr lang="zh-CN" altLang="en-US" sz="3000" b="1" dirty="0">
                <a:latin typeface="宋体" charset="-122"/>
                <a:sym typeface="Symbol" pitchFamily="18" charset="2"/>
              </a:rPr>
              <a:t>隔离</a:t>
            </a:r>
            <a:r>
              <a:rPr lang="zh-CN" altLang="en-US" sz="3000" b="1" dirty="0" smtClean="0">
                <a:latin typeface="宋体" charset="-122"/>
                <a:sym typeface="Symbol" pitchFamily="18" charset="2"/>
              </a:rPr>
              <a:t>)</a:t>
            </a:r>
            <a:r>
              <a:rPr lang="zh-CN" altLang="en-US" sz="3000" b="1" dirty="0">
                <a:latin typeface="宋体" charset="-122"/>
                <a:sym typeface="Symbol" pitchFamily="18" charset="2"/>
              </a:rPr>
              <a:t>，</a:t>
            </a:r>
            <a:r>
              <a:rPr lang="zh-CN" altLang="en-US" sz="3000" b="1" dirty="0" smtClean="0">
                <a:latin typeface="宋体" charset="-122"/>
                <a:sym typeface="Symbol" pitchFamily="18" charset="2"/>
              </a:rPr>
              <a:t>并判断过程的方向。已知</a:t>
            </a:r>
            <a:r>
              <a:rPr lang="zh-CN" altLang="en-US" sz="3000" b="1" dirty="0">
                <a:latin typeface="宋体" charset="-122"/>
                <a:sym typeface="Symbol" pitchFamily="18" charset="2"/>
              </a:rPr>
              <a:t>冰在</a:t>
            </a:r>
            <a:r>
              <a:rPr lang="zh-CN" altLang="en-US" sz="3000" b="1" dirty="0">
                <a:latin typeface="宋体" charset="-122"/>
              </a:rPr>
              <a:t>0℃时的熔化焓为</a:t>
            </a:r>
            <a:r>
              <a:rPr lang="zh-CN" altLang="en-US" sz="3000" b="1" dirty="0">
                <a:latin typeface="宋体" charset="-122"/>
                <a:sym typeface="Symbol" pitchFamily="18" charset="2"/>
              </a:rPr>
              <a:t></a:t>
            </a:r>
            <a:r>
              <a:rPr lang="en-US" altLang="zh-CN" sz="3000" b="1" baseline="-25000" dirty="0" err="1">
                <a:latin typeface="宋体" charset="-122"/>
                <a:sym typeface="Symbol" pitchFamily="18" charset="2"/>
              </a:rPr>
              <a:t>fus</a:t>
            </a:r>
            <a:r>
              <a:rPr lang="en-US" altLang="zh-CN" sz="3000" b="1" dirty="0" err="1">
                <a:latin typeface="宋体" charset="-122"/>
                <a:sym typeface="Symbol" pitchFamily="18" charset="2"/>
              </a:rPr>
              <a:t>H</a:t>
            </a:r>
            <a:r>
              <a:rPr lang="en-US" altLang="zh-CN" sz="3000" b="1" baseline="-25000" dirty="0" err="1">
                <a:latin typeface="宋体" charset="-122"/>
                <a:sym typeface="Symbol" pitchFamily="18" charset="2"/>
              </a:rPr>
              <a:t>m</a:t>
            </a:r>
            <a:r>
              <a:rPr lang="en-US" altLang="zh-CN" sz="3000" b="1" dirty="0">
                <a:latin typeface="宋体" charset="-122"/>
                <a:sym typeface="Symbol" pitchFamily="18" charset="2"/>
              </a:rPr>
              <a:t>(273.15K)=6020Jmol</a:t>
            </a:r>
            <a:r>
              <a:rPr lang="en-US" altLang="zh-CN" sz="3000" b="1" baseline="30000" dirty="0">
                <a:latin typeface="宋体" charset="-122"/>
                <a:sym typeface="Symbol" pitchFamily="18" charset="2"/>
              </a:rPr>
              <a:t>-1</a:t>
            </a:r>
            <a:r>
              <a:rPr lang="en-US" altLang="zh-CN" sz="3000" b="1" dirty="0">
                <a:latin typeface="宋体" charset="-122"/>
                <a:sym typeface="Symbol" pitchFamily="18" charset="2"/>
              </a:rPr>
              <a:t>, </a:t>
            </a:r>
            <a:endParaRPr lang="en-US" altLang="zh-CN" sz="3000" b="1" dirty="0">
              <a:latin typeface="宋体" charset="-122"/>
              <a:sym typeface="Symbol" pitchFamily="18" charset="2"/>
            </a:endParaRPr>
          </a:p>
          <a:p>
            <a:pPr marL="0" indent="0" eaLnBrk="1" fontAlgn="auto" hangingPunct="1">
              <a:lnSpc>
                <a:spcPct val="130000"/>
              </a:lnSpc>
              <a:spcAft>
                <a:spcPts val="0"/>
              </a:spcAft>
              <a:buFont typeface="Wingdings" charset="2"/>
              <a:buNone/>
              <a:defRPr/>
            </a:pPr>
            <a:r>
              <a:rPr lang="zh-CN" altLang="zh-CN" sz="3000" b="1" dirty="0">
                <a:latin typeface="宋体" charset="-122"/>
                <a:sym typeface="Symbol" pitchFamily="18" charset="2"/>
              </a:rPr>
              <a:t>冰的摩尔热容为</a:t>
            </a:r>
            <a:r>
              <a:rPr lang="en-US" altLang="zh-CN" sz="3000" b="1" dirty="0" err="1">
                <a:latin typeface="宋体" charset="-122"/>
                <a:sym typeface="Symbol" pitchFamily="18" charset="2"/>
              </a:rPr>
              <a:t>C</a:t>
            </a:r>
            <a:r>
              <a:rPr lang="en-US" altLang="zh-CN" sz="3000" b="1" baseline="-25000" dirty="0" err="1">
                <a:latin typeface="宋体" charset="-122"/>
                <a:sym typeface="Symbol" pitchFamily="18" charset="2"/>
              </a:rPr>
              <a:t>P,m</a:t>
            </a:r>
            <a:r>
              <a:rPr lang="en-US" altLang="zh-CN" sz="3000" b="1" dirty="0">
                <a:latin typeface="宋体" charset="-122"/>
                <a:sym typeface="Symbol" pitchFamily="18" charset="2"/>
              </a:rPr>
              <a:t>(s)=37.6Jmol</a:t>
            </a:r>
            <a:r>
              <a:rPr lang="en-US" altLang="zh-CN" sz="3000" b="1" baseline="30000" dirty="0">
                <a:latin typeface="宋体" charset="-122"/>
                <a:sym typeface="Symbol" pitchFamily="18" charset="2"/>
              </a:rPr>
              <a:t>-1</a:t>
            </a:r>
            <a:r>
              <a:rPr lang="en-US" altLang="zh-CN" sz="3000" b="1" dirty="0">
                <a:latin typeface="宋体" charset="-122"/>
                <a:sym typeface="Symbol" pitchFamily="18" charset="2"/>
              </a:rPr>
              <a:t>K</a:t>
            </a:r>
            <a:r>
              <a:rPr lang="en-US" altLang="zh-CN" sz="3000" b="1" baseline="30000" dirty="0">
                <a:latin typeface="宋体" charset="-122"/>
                <a:sym typeface="Symbol" pitchFamily="18" charset="2"/>
              </a:rPr>
              <a:t>-1</a:t>
            </a:r>
            <a:r>
              <a:rPr lang="en-US" altLang="zh-CN" sz="3000" b="1" dirty="0">
                <a:latin typeface="宋体" charset="-122"/>
                <a:sym typeface="Symbol" pitchFamily="18" charset="2"/>
              </a:rPr>
              <a:t>,</a:t>
            </a:r>
            <a:endParaRPr lang="en-US" altLang="zh-CN" sz="3000" b="1" dirty="0">
              <a:latin typeface="宋体" charset="-122"/>
              <a:sym typeface="Symbol" pitchFamily="18" charset="2"/>
            </a:endParaRPr>
          </a:p>
          <a:p>
            <a:pPr marL="0" indent="0" eaLnBrk="1" fontAlgn="auto" hangingPunct="1">
              <a:lnSpc>
                <a:spcPct val="130000"/>
              </a:lnSpc>
              <a:spcAft>
                <a:spcPts val="0"/>
              </a:spcAft>
              <a:buFont typeface="Wingdings" charset="2"/>
              <a:buNone/>
              <a:defRPr/>
            </a:pPr>
            <a:r>
              <a:rPr lang="zh-CN" altLang="zh-CN" sz="3000" b="1" dirty="0">
                <a:latin typeface="宋体" charset="-122"/>
                <a:sym typeface="Symbol" pitchFamily="18" charset="2"/>
              </a:rPr>
              <a:t>水的摩尔热容为</a:t>
            </a:r>
            <a:r>
              <a:rPr lang="en-US" altLang="zh-CN" sz="3000" b="1" dirty="0" err="1">
                <a:latin typeface="宋体" charset="-122"/>
                <a:sym typeface="Symbol" pitchFamily="18" charset="2"/>
              </a:rPr>
              <a:t>C</a:t>
            </a:r>
            <a:r>
              <a:rPr lang="en-US" altLang="zh-CN" sz="3000" b="1" baseline="-25000" dirty="0" err="1">
                <a:latin typeface="宋体" charset="-122"/>
                <a:sym typeface="Symbol" pitchFamily="18" charset="2"/>
              </a:rPr>
              <a:t>P,m</a:t>
            </a:r>
            <a:r>
              <a:rPr lang="en-US" altLang="zh-CN" sz="3000" b="1" dirty="0">
                <a:latin typeface="宋体" charset="-122"/>
                <a:sym typeface="Symbol" pitchFamily="18" charset="2"/>
              </a:rPr>
              <a:t>(l)=75.3Jmol</a:t>
            </a:r>
            <a:r>
              <a:rPr lang="en-US" altLang="zh-CN" sz="3000" b="1" baseline="30000" dirty="0">
                <a:latin typeface="宋体" charset="-122"/>
                <a:sym typeface="Symbol" pitchFamily="18" charset="2"/>
              </a:rPr>
              <a:t>-1</a:t>
            </a:r>
            <a:r>
              <a:rPr lang="en-US" altLang="zh-CN" sz="3000" b="1" dirty="0">
                <a:latin typeface="宋体" charset="-122"/>
                <a:sym typeface="Symbol" pitchFamily="18" charset="2"/>
              </a:rPr>
              <a:t>K</a:t>
            </a:r>
            <a:r>
              <a:rPr lang="en-US" altLang="zh-CN" sz="3000" b="1" baseline="30000" dirty="0">
                <a:latin typeface="宋体" charset="-122"/>
                <a:sym typeface="Symbol" pitchFamily="18" charset="2"/>
              </a:rPr>
              <a:t>-1</a:t>
            </a:r>
            <a:r>
              <a:rPr lang="en-US" altLang="zh-CN" sz="3000" b="1" dirty="0">
                <a:latin typeface="宋体" charset="-122"/>
                <a:sym typeface="Symbol" pitchFamily="18" charset="2"/>
              </a:rPr>
              <a:t>。</a:t>
            </a:r>
            <a:endParaRPr lang="zh-CN" altLang="en-US" sz="3000" b="1" dirty="0">
              <a:latin typeface="宋体" charset="-122"/>
              <a:sym typeface="Symbol" pitchFamily="18" charset="2"/>
            </a:endParaRPr>
          </a:p>
          <a:p>
            <a:pPr eaLnBrk="1" fontAlgn="auto" hangingPunct="1">
              <a:lnSpc>
                <a:spcPct val="145000"/>
              </a:lnSpc>
              <a:spcAft>
                <a:spcPts val="0"/>
              </a:spcAft>
              <a:buFont typeface="Wingdings" charset="2"/>
              <a:buNone/>
              <a:defRPr/>
            </a:pPr>
            <a:endParaRPr lang="zh-CN" altLang="en-US" sz="2000" dirty="0">
              <a:solidFill>
                <a:srgbClr val="000000"/>
              </a:solidFill>
              <a:latin typeface="宋体" charset="-122"/>
              <a:sym typeface="Symbol" pitchFamily="18" charset="2"/>
            </a:endParaRPr>
          </a:p>
          <a:p>
            <a:pPr eaLnBrk="1" fontAlgn="auto" hangingPunct="1">
              <a:spcAft>
                <a:spcPts val="0"/>
              </a:spcAft>
              <a:buFont typeface="Arial" charset="0"/>
              <a:buChar char="•"/>
              <a:defRPr/>
            </a:pPr>
            <a:endParaRPr lang="zh-CN" alt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4"/>
          <p:cNvGrpSpPr/>
          <p:nvPr/>
        </p:nvGrpSpPr>
        <p:grpSpPr bwMode="auto">
          <a:xfrm>
            <a:off x="676275" y="1773238"/>
            <a:ext cx="8001000" cy="1676400"/>
            <a:chOff x="720" y="432"/>
            <a:chExt cx="5040" cy="1056"/>
          </a:xfrm>
        </p:grpSpPr>
        <p:sp>
          <p:nvSpPr>
            <p:cNvPr id="159759" name="Rectangle 5"/>
            <p:cNvSpPr>
              <a:spLocks noChangeArrowheads="1"/>
            </p:cNvSpPr>
            <p:nvPr/>
          </p:nvSpPr>
          <p:spPr bwMode="auto">
            <a:xfrm>
              <a:off x="720" y="432"/>
              <a:ext cx="5040" cy="960"/>
            </a:xfrm>
            <a:prstGeom prst="rect">
              <a:avLst/>
            </a:prstGeom>
            <a:noFill/>
            <a:ln w="9525">
              <a:noFill/>
              <a:miter lim="800000"/>
            </a:ln>
          </p:spPr>
          <p:txBody>
            <a:bodyPr/>
            <a:lstStyle/>
            <a:p>
              <a:pPr marL="342900" indent="-342900">
                <a:lnSpc>
                  <a:spcPct val="120000"/>
                </a:lnSpc>
                <a:spcBef>
                  <a:spcPct val="20000"/>
                </a:spcBef>
                <a:buClr>
                  <a:srgbClr val="CCFF33"/>
                </a:buClr>
                <a:buSzPct val="70000"/>
                <a:buFont typeface="Wingdings" charset="2"/>
                <a:buNone/>
              </a:pPr>
              <a:r>
                <a:rPr kumimoji="1" lang="en-US" altLang="zh-CN" sz="2800">
                  <a:solidFill>
                    <a:srgbClr val="0000FF"/>
                  </a:solidFill>
                  <a:latin typeface="宋体" charset="-122"/>
                  <a:sym typeface="Symbol" pitchFamily="18" charset="2"/>
                </a:rPr>
                <a:t>H</a:t>
              </a:r>
              <a:r>
                <a:rPr kumimoji="1" lang="en-US" altLang="zh-CN" sz="2800" baseline="-25000">
                  <a:solidFill>
                    <a:srgbClr val="0000FF"/>
                  </a:solidFill>
                  <a:latin typeface="宋体" charset="-122"/>
                  <a:sym typeface="Symbol" pitchFamily="18" charset="2"/>
                </a:rPr>
                <a:t>2</a:t>
              </a:r>
              <a:r>
                <a:rPr kumimoji="1" lang="en-US" altLang="zh-CN" sz="2800">
                  <a:solidFill>
                    <a:srgbClr val="0000FF"/>
                  </a:solidFill>
                  <a:latin typeface="宋体" charset="-122"/>
                  <a:sym typeface="Symbol" pitchFamily="18" charset="2"/>
                </a:rPr>
                <a:t>O(l)1mol       S  </a:t>
              </a:r>
              <a:r>
                <a:rPr lang="zh-CN" altLang="en-US" sz="2800">
                  <a:solidFill>
                    <a:srgbClr val="0000FF"/>
                  </a:solidFill>
                  <a:latin typeface="宋体" charset="-122"/>
                  <a:sym typeface="Symbol" pitchFamily="18" charset="2"/>
                </a:rPr>
                <a:t></a:t>
              </a:r>
              <a:r>
                <a:rPr lang="en-US" altLang="zh-CN" sz="2800">
                  <a:solidFill>
                    <a:srgbClr val="0000FF"/>
                  </a:solidFill>
                  <a:latin typeface="宋体" charset="-122"/>
                  <a:sym typeface="Symbol" pitchFamily="18" charset="2"/>
                </a:rPr>
                <a:t>H</a:t>
              </a:r>
              <a:r>
                <a:rPr kumimoji="1" lang="en-US" altLang="zh-CN" sz="2800">
                  <a:solidFill>
                    <a:srgbClr val="0000FF"/>
                  </a:solidFill>
                  <a:latin typeface="宋体" charset="-122"/>
                  <a:sym typeface="Symbol" pitchFamily="18" charset="2"/>
                </a:rPr>
                <a:t>          H</a:t>
              </a:r>
              <a:r>
                <a:rPr kumimoji="1" lang="en-US" altLang="zh-CN" sz="2800" baseline="-25000">
                  <a:solidFill>
                    <a:srgbClr val="0000FF"/>
                  </a:solidFill>
                  <a:latin typeface="宋体" charset="-122"/>
                  <a:sym typeface="Symbol" pitchFamily="18" charset="2"/>
                </a:rPr>
                <a:t>2</a:t>
              </a:r>
              <a:r>
                <a:rPr kumimoji="1" lang="en-US" altLang="zh-CN" sz="2800">
                  <a:solidFill>
                    <a:srgbClr val="0000FF"/>
                  </a:solidFill>
                  <a:latin typeface="宋体" charset="-122"/>
                  <a:sym typeface="Symbol" pitchFamily="18" charset="2"/>
                </a:rPr>
                <a:t>O(s)1mol</a:t>
              </a:r>
              <a:endParaRPr kumimoji="1" lang="en-US" altLang="zh-CN" sz="2800">
                <a:solidFill>
                  <a:srgbClr val="0000FF"/>
                </a:solidFill>
                <a:latin typeface="宋体" charset="-122"/>
                <a:sym typeface="Symbol" pitchFamily="18" charset="2"/>
              </a:endParaRPr>
            </a:p>
            <a:p>
              <a:pPr marL="342900" indent="-342900">
                <a:lnSpc>
                  <a:spcPct val="90000"/>
                </a:lnSpc>
                <a:spcBef>
                  <a:spcPct val="20000"/>
                </a:spcBef>
                <a:buClr>
                  <a:srgbClr val="CCFF33"/>
                </a:buClr>
                <a:buSzPct val="70000"/>
                <a:buFont typeface="Wingdings" charset="2"/>
                <a:buNone/>
              </a:pPr>
              <a:r>
                <a:rPr kumimoji="1" lang="en-US" altLang="zh-CN" sz="2800">
                  <a:solidFill>
                    <a:srgbClr val="0000FF"/>
                  </a:solidFill>
                  <a:latin typeface="宋体" charset="-122"/>
                  <a:sym typeface="Symbol" pitchFamily="18" charset="2"/>
                </a:rPr>
                <a:t>T=263.15K      </a:t>
              </a:r>
              <a:r>
                <a:rPr kumimoji="1" lang="zh-CN" altLang="en-US" sz="2800">
                  <a:solidFill>
                    <a:srgbClr val="0000FF"/>
                  </a:solidFill>
                  <a:latin typeface="宋体" charset="-122"/>
                  <a:sym typeface="Symbol" pitchFamily="18" charset="2"/>
                </a:rPr>
                <a:t>恒温、恒压        </a:t>
              </a:r>
              <a:r>
                <a:rPr kumimoji="1" lang="en-US" altLang="zh-CN" sz="2800">
                  <a:solidFill>
                    <a:srgbClr val="0000FF"/>
                  </a:solidFill>
                  <a:latin typeface="宋体" charset="-122"/>
                  <a:sym typeface="Symbol" pitchFamily="18" charset="2"/>
                </a:rPr>
                <a:t>T=263.15K</a:t>
              </a:r>
              <a:endParaRPr kumimoji="1" lang="en-US" altLang="zh-CN" sz="2800">
                <a:solidFill>
                  <a:srgbClr val="0000FF"/>
                </a:solidFill>
                <a:latin typeface="宋体" charset="-122"/>
                <a:sym typeface="Symbol" pitchFamily="18" charset="2"/>
              </a:endParaRPr>
            </a:p>
            <a:p>
              <a:pPr marL="342900" indent="-342900">
                <a:spcBef>
                  <a:spcPct val="20000"/>
                </a:spcBef>
                <a:buClr>
                  <a:srgbClr val="CCFF33"/>
                </a:buClr>
                <a:buSzPct val="70000"/>
                <a:buFont typeface="Wingdings" charset="2"/>
                <a:buNone/>
              </a:pPr>
              <a:r>
                <a:rPr kumimoji="1" lang="en-US" altLang="zh-CN" sz="2800">
                  <a:solidFill>
                    <a:srgbClr val="0000FF"/>
                  </a:solidFill>
                  <a:latin typeface="宋体" charset="-122"/>
                  <a:sym typeface="Symbol" pitchFamily="18" charset="2"/>
                </a:rPr>
                <a:t>101.325kPa     </a:t>
              </a:r>
              <a:r>
                <a:rPr kumimoji="1" lang="zh-CN" altLang="en-US" sz="2800">
                  <a:solidFill>
                    <a:srgbClr val="0000FF"/>
                  </a:solidFill>
                  <a:latin typeface="宋体" charset="-122"/>
                  <a:sym typeface="Symbol" pitchFamily="18" charset="2"/>
                </a:rPr>
                <a:t>不可逆相变       101.325</a:t>
              </a:r>
              <a:r>
                <a:rPr kumimoji="1" lang="en-US" altLang="zh-CN" sz="2800">
                  <a:solidFill>
                    <a:srgbClr val="0000FF"/>
                  </a:solidFill>
                  <a:latin typeface="宋体" charset="-122"/>
                  <a:sym typeface="Symbol" pitchFamily="18" charset="2"/>
                </a:rPr>
                <a:t>kPa</a:t>
              </a:r>
              <a:endParaRPr kumimoji="1" lang="en-US" altLang="zh-CN" sz="2800">
                <a:solidFill>
                  <a:srgbClr val="0000FF"/>
                </a:solidFill>
                <a:latin typeface="宋体" charset="-122"/>
                <a:sym typeface="Symbol" pitchFamily="18" charset="2"/>
              </a:endParaRPr>
            </a:p>
          </p:txBody>
        </p:sp>
        <p:sp>
          <p:nvSpPr>
            <p:cNvPr id="159760" name="Rectangle 6"/>
            <p:cNvSpPr>
              <a:spLocks noChangeArrowheads="1"/>
            </p:cNvSpPr>
            <p:nvPr/>
          </p:nvSpPr>
          <p:spPr bwMode="auto">
            <a:xfrm>
              <a:off x="720" y="528"/>
              <a:ext cx="1296" cy="960"/>
            </a:xfrm>
            <a:prstGeom prst="rect">
              <a:avLst/>
            </a:prstGeom>
            <a:noFill/>
            <a:ln w="9525">
              <a:solidFill>
                <a:srgbClr val="0000FF"/>
              </a:solidFill>
              <a:miter lim="800000"/>
            </a:ln>
          </p:spPr>
          <p:txBody>
            <a:bodyPr wrap="none" lIns="90000" tIns="46800" rIns="90000" bIns="46800" anchor="ctr"/>
            <a:lstStyle/>
            <a:p>
              <a:endParaRPr kumimoji="1" lang="zh-CN" altLang="en-US" sz="2800" b="1">
                <a:solidFill>
                  <a:srgbClr val="0000FF"/>
                </a:solidFill>
                <a:latin typeface="华文行楷" pitchFamily="2" charset="-122"/>
                <a:ea typeface="华文行楷" pitchFamily="2" charset="-122"/>
                <a:cs typeface="华文行楷" pitchFamily="2" charset="-122"/>
                <a:sym typeface="Symbol" pitchFamily="18" charset="2"/>
              </a:endParaRPr>
            </a:p>
          </p:txBody>
        </p:sp>
        <p:sp>
          <p:nvSpPr>
            <p:cNvPr id="159761" name="Rectangle 7"/>
            <p:cNvSpPr>
              <a:spLocks noChangeArrowheads="1"/>
            </p:cNvSpPr>
            <p:nvPr/>
          </p:nvSpPr>
          <p:spPr bwMode="auto">
            <a:xfrm>
              <a:off x="4320" y="480"/>
              <a:ext cx="1296" cy="912"/>
            </a:xfrm>
            <a:prstGeom prst="rect">
              <a:avLst/>
            </a:prstGeom>
            <a:noFill/>
            <a:ln w="9525">
              <a:solidFill>
                <a:srgbClr val="0000FF"/>
              </a:solidFill>
              <a:miter lim="800000"/>
            </a:ln>
          </p:spPr>
          <p:txBody>
            <a:bodyPr wrap="none" lIns="90000" tIns="46800" rIns="90000" bIns="46800" anchor="ctr"/>
            <a:lstStyle/>
            <a:p>
              <a:pPr algn="ctr"/>
              <a:endParaRPr lang="zh-CN" altLang="en-US" sz="2800">
                <a:solidFill>
                  <a:srgbClr val="0000FF"/>
                </a:solidFill>
                <a:latin typeface="Times New Roman" pitchFamily="18" charset="0"/>
                <a:sym typeface="Symbol" pitchFamily="18" charset="2"/>
              </a:endParaRPr>
            </a:p>
          </p:txBody>
        </p:sp>
        <p:sp>
          <p:nvSpPr>
            <p:cNvPr id="159762" name="Line 8"/>
            <p:cNvSpPr>
              <a:spLocks noChangeShapeType="1"/>
            </p:cNvSpPr>
            <p:nvPr/>
          </p:nvSpPr>
          <p:spPr bwMode="auto">
            <a:xfrm>
              <a:off x="2064" y="768"/>
              <a:ext cx="2208" cy="0"/>
            </a:xfrm>
            <a:prstGeom prst="line">
              <a:avLst/>
            </a:prstGeom>
            <a:noFill/>
            <a:ln w="38100">
              <a:solidFill>
                <a:srgbClr val="0000FF"/>
              </a:solidFill>
              <a:round/>
              <a:tailEnd type="triangle" w="med" len="med"/>
            </a:ln>
          </p:spPr>
          <p:txBody>
            <a:bodyPr wrap="none" lIns="90000" tIns="46800" rIns="90000" bIns="46800" anchor="ctr"/>
            <a:lstStyle/>
            <a:p>
              <a:endParaRPr lang="zh-CN" altLang="en-US"/>
            </a:p>
          </p:txBody>
        </p:sp>
      </p:grpSp>
      <p:grpSp>
        <p:nvGrpSpPr>
          <p:cNvPr id="15" name="Group 28"/>
          <p:cNvGrpSpPr/>
          <p:nvPr/>
        </p:nvGrpSpPr>
        <p:grpSpPr bwMode="auto">
          <a:xfrm>
            <a:off x="385763" y="3429000"/>
            <a:ext cx="8296275" cy="973138"/>
            <a:chOff x="288" y="2069"/>
            <a:chExt cx="5226" cy="613"/>
          </a:xfrm>
        </p:grpSpPr>
        <p:sp>
          <p:nvSpPr>
            <p:cNvPr id="159755" name="Line 19"/>
            <p:cNvSpPr>
              <a:spLocks noChangeShapeType="1"/>
            </p:cNvSpPr>
            <p:nvPr/>
          </p:nvSpPr>
          <p:spPr bwMode="auto">
            <a:xfrm>
              <a:off x="1050" y="2069"/>
              <a:ext cx="0" cy="613"/>
            </a:xfrm>
            <a:prstGeom prst="line">
              <a:avLst/>
            </a:prstGeom>
            <a:noFill/>
            <a:ln w="9525">
              <a:solidFill>
                <a:srgbClr val="0000FF"/>
              </a:solidFill>
              <a:round/>
              <a:tailEnd type="triangle" w="med" len="med"/>
            </a:ln>
          </p:spPr>
          <p:txBody>
            <a:bodyPr wrap="none" lIns="90000" tIns="46800" rIns="90000" bIns="46800" anchor="ctr"/>
            <a:lstStyle/>
            <a:p>
              <a:endParaRPr lang="zh-CN" altLang="en-US"/>
            </a:p>
          </p:txBody>
        </p:sp>
        <p:sp>
          <p:nvSpPr>
            <p:cNvPr id="159756" name="Line 20"/>
            <p:cNvSpPr>
              <a:spLocks noChangeShapeType="1"/>
            </p:cNvSpPr>
            <p:nvPr/>
          </p:nvSpPr>
          <p:spPr bwMode="auto">
            <a:xfrm flipV="1">
              <a:off x="4698" y="2069"/>
              <a:ext cx="0" cy="613"/>
            </a:xfrm>
            <a:prstGeom prst="line">
              <a:avLst/>
            </a:prstGeom>
            <a:noFill/>
            <a:ln w="9525">
              <a:solidFill>
                <a:srgbClr val="0000FF"/>
              </a:solidFill>
              <a:round/>
              <a:tailEnd type="triangle" w="med" len="med"/>
            </a:ln>
          </p:spPr>
          <p:txBody>
            <a:bodyPr wrap="none" lIns="90000" tIns="46800" rIns="90000" bIns="46800" anchor="ctr"/>
            <a:lstStyle/>
            <a:p>
              <a:endParaRPr lang="zh-CN" altLang="en-US"/>
            </a:p>
          </p:txBody>
        </p:sp>
        <p:sp>
          <p:nvSpPr>
            <p:cNvPr id="159757" name="Text Box 21"/>
            <p:cNvSpPr txBox="1">
              <a:spLocks noChangeArrowheads="1"/>
            </p:cNvSpPr>
            <p:nvPr/>
          </p:nvSpPr>
          <p:spPr bwMode="auto">
            <a:xfrm>
              <a:off x="288" y="2232"/>
              <a:ext cx="1494" cy="327"/>
            </a:xfrm>
            <a:prstGeom prst="rect">
              <a:avLst/>
            </a:prstGeom>
            <a:noFill/>
            <a:ln w="9525">
              <a:noFill/>
              <a:miter lim="800000"/>
            </a:ln>
          </p:spPr>
          <p:txBody>
            <a:bodyPr lIns="90000" tIns="46800" rIns="90000" bIns="46800" anchor="ctr">
              <a:spAutoFit/>
            </a:bodyPr>
            <a:lstStyle/>
            <a:p>
              <a:pPr algn="ctr">
                <a:spcBef>
                  <a:spcPct val="50000"/>
                </a:spcBef>
              </a:pPr>
              <a:r>
                <a:rPr lang="zh-CN" altLang="en-US" sz="2800">
                  <a:solidFill>
                    <a:srgbClr val="0000FF"/>
                  </a:solidFill>
                  <a:latin typeface="宋体" charset="-122"/>
                  <a:sym typeface="Symbol" pitchFamily="18" charset="2"/>
                </a:rPr>
                <a:t></a:t>
              </a:r>
              <a:r>
                <a:rPr lang="zh-CN" altLang="en-US" sz="2800" baseline="-25000">
                  <a:solidFill>
                    <a:srgbClr val="0000FF"/>
                  </a:solidFill>
                  <a:latin typeface="宋体" charset="-122"/>
                  <a:sym typeface="Symbol" pitchFamily="18" charset="2"/>
                </a:rPr>
                <a:t>1</a:t>
              </a:r>
              <a:r>
                <a:rPr lang="en-US" altLang="zh-CN" sz="2800">
                  <a:solidFill>
                    <a:srgbClr val="0000FF"/>
                  </a:solidFill>
                  <a:latin typeface="宋体" charset="-122"/>
                  <a:sym typeface="Symbol" pitchFamily="18" charset="2"/>
                </a:rPr>
                <a:t>S  </a:t>
              </a:r>
              <a:r>
                <a:rPr lang="zh-CN" altLang="en-US" sz="2800">
                  <a:solidFill>
                    <a:srgbClr val="0000FF"/>
                  </a:solidFill>
                  <a:latin typeface="宋体" charset="-122"/>
                  <a:sym typeface="Symbol" pitchFamily="18" charset="2"/>
                </a:rPr>
                <a:t></a:t>
              </a:r>
              <a:r>
                <a:rPr lang="zh-CN" altLang="en-US" sz="2800" baseline="-25000">
                  <a:solidFill>
                    <a:srgbClr val="0000FF"/>
                  </a:solidFill>
                  <a:latin typeface="宋体" charset="-122"/>
                  <a:sym typeface="Symbol" pitchFamily="18" charset="2"/>
                </a:rPr>
                <a:t>1</a:t>
              </a:r>
              <a:r>
                <a:rPr lang="en-US" altLang="zh-CN" sz="2800">
                  <a:solidFill>
                    <a:srgbClr val="0000FF"/>
                  </a:solidFill>
                  <a:latin typeface="宋体" charset="-122"/>
                  <a:sym typeface="Symbol" pitchFamily="18" charset="2"/>
                </a:rPr>
                <a:t>H</a:t>
              </a:r>
              <a:endParaRPr lang="en-US" altLang="zh-CN" sz="2800">
                <a:latin typeface="Times New Roman" pitchFamily="18" charset="0"/>
                <a:sym typeface="Symbol" pitchFamily="18" charset="2"/>
              </a:endParaRPr>
            </a:p>
          </p:txBody>
        </p:sp>
        <p:sp>
          <p:nvSpPr>
            <p:cNvPr id="159758" name="Text Box 22"/>
            <p:cNvSpPr txBox="1">
              <a:spLocks noChangeArrowheads="1"/>
            </p:cNvSpPr>
            <p:nvPr/>
          </p:nvSpPr>
          <p:spPr bwMode="auto">
            <a:xfrm>
              <a:off x="3978" y="2232"/>
              <a:ext cx="1536" cy="327"/>
            </a:xfrm>
            <a:prstGeom prst="rect">
              <a:avLst/>
            </a:prstGeom>
            <a:noFill/>
            <a:ln w="9525">
              <a:noFill/>
              <a:miter lim="800000"/>
            </a:ln>
          </p:spPr>
          <p:txBody>
            <a:bodyPr lIns="90000" tIns="46800" rIns="90000" bIns="46800" anchor="ctr">
              <a:spAutoFit/>
            </a:bodyPr>
            <a:lstStyle/>
            <a:p>
              <a:pPr algn="ctr">
                <a:spcBef>
                  <a:spcPct val="50000"/>
                </a:spcBef>
              </a:pPr>
              <a:r>
                <a:rPr lang="zh-CN" altLang="en-US" sz="2800">
                  <a:solidFill>
                    <a:srgbClr val="0000FF"/>
                  </a:solidFill>
                  <a:latin typeface="宋体" charset="-122"/>
                  <a:sym typeface="Symbol" pitchFamily="18" charset="2"/>
                </a:rPr>
                <a:t></a:t>
              </a:r>
              <a:r>
                <a:rPr lang="zh-CN" altLang="en-US" sz="2800" baseline="-25000">
                  <a:solidFill>
                    <a:srgbClr val="0000FF"/>
                  </a:solidFill>
                  <a:latin typeface="宋体" charset="-122"/>
                  <a:sym typeface="Symbol" pitchFamily="18" charset="2"/>
                </a:rPr>
                <a:t>3</a:t>
              </a:r>
              <a:r>
                <a:rPr lang="en-US" altLang="zh-CN" sz="2800">
                  <a:solidFill>
                    <a:srgbClr val="0000FF"/>
                  </a:solidFill>
                  <a:latin typeface="宋体" charset="-122"/>
                  <a:sym typeface="Symbol" pitchFamily="18" charset="2"/>
                </a:rPr>
                <a:t>S  </a:t>
              </a:r>
              <a:r>
                <a:rPr lang="zh-CN" altLang="en-US" sz="2800">
                  <a:solidFill>
                    <a:srgbClr val="0000FF"/>
                  </a:solidFill>
                  <a:latin typeface="宋体" charset="-122"/>
                  <a:sym typeface="Symbol" pitchFamily="18" charset="2"/>
                </a:rPr>
                <a:t></a:t>
              </a:r>
              <a:r>
                <a:rPr lang="zh-CN" altLang="en-US" sz="2800" baseline="-25000">
                  <a:solidFill>
                    <a:srgbClr val="0000FF"/>
                  </a:solidFill>
                  <a:latin typeface="宋体" charset="-122"/>
                  <a:sym typeface="Symbol" pitchFamily="18" charset="2"/>
                </a:rPr>
                <a:t>3</a:t>
              </a:r>
              <a:r>
                <a:rPr lang="en-US" altLang="zh-CN" sz="2800">
                  <a:solidFill>
                    <a:srgbClr val="0000FF"/>
                  </a:solidFill>
                  <a:latin typeface="宋体" charset="-122"/>
                  <a:sym typeface="Symbol" pitchFamily="18" charset="2"/>
                </a:rPr>
                <a:t>H</a:t>
              </a:r>
              <a:endParaRPr lang="en-US" altLang="zh-CN" sz="2800">
                <a:latin typeface="Times New Roman" pitchFamily="18" charset="0"/>
                <a:sym typeface="Symbol" pitchFamily="18" charset="2"/>
              </a:endParaRPr>
            </a:p>
          </p:txBody>
        </p:sp>
      </p:grpSp>
      <p:grpSp>
        <p:nvGrpSpPr>
          <p:cNvPr id="20" name="Group 11"/>
          <p:cNvGrpSpPr/>
          <p:nvPr/>
        </p:nvGrpSpPr>
        <p:grpSpPr bwMode="auto">
          <a:xfrm>
            <a:off x="604838" y="4365625"/>
            <a:ext cx="8077200" cy="1676400"/>
            <a:chOff x="672" y="2736"/>
            <a:chExt cx="5088" cy="1056"/>
          </a:xfrm>
        </p:grpSpPr>
        <p:sp>
          <p:nvSpPr>
            <p:cNvPr id="159749" name="Rectangle 12"/>
            <p:cNvSpPr>
              <a:spLocks noChangeArrowheads="1"/>
            </p:cNvSpPr>
            <p:nvPr/>
          </p:nvSpPr>
          <p:spPr bwMode="auto">
            <a:xfrm>
              <a:off x="672" y="2736"/>
              <a:ext cx="5088" cy="960"/>
            </a:xfrm>
            <a:prstGeom prst="rect">
              <a:avLst/>
            </a:prstGeom>
            <a:noFill/>
            <a:ln w="9525">
              <a:noFill/>
              <a:miter lim="800000"/>
            </a:ln>
          </p:spPr>
          <p:txBody>
            <a:bodyPr/>
            <a:lstStyle/>
            <a:p>
              <a:pPr marL="342900" indent="-342900">
                <a:spcBef>
                  <a:spcPct val="20000"/>
                </a:spcBef>
                <a:buClr>
                  <a:srgbClr val="CCFF33"/>
                </a:buClr>
                <a:buSzPct val="70000"/>
                <a:buFont typeface="Wingdings" charset="2"/>
                <a:buNone/>
              </a:pPr>
              <a:r>
                <a:rPr kumimoji="1" lang="en-US" altLang="zh-CN" sz="2800">
                  <a:solidFill>
                    <a:srgbClr val="0000FF"/>
                  </a:solidFill>
                  <a:latin typeface="宋体" charset="-122"/>
                  <a:sym typeface="Symbol" pitchFamily="18" charset="2"/>
                </a:rPr>
                <a:t>H</a:t>
              </a:r>
              <a:r>
                <a:rPr kumimoji="1" lang="en-US" altLang="zh-CN" sz="2800" baseline="-25000">
                  <a:solidFill>
                    <a:srgbClr val="0000FF"/>
                  </a:solidFill>
                  <a:latin typeface="宋体" charset="-122"/>
                  <a:sym typeface="Symbol" pitchFamily="18" charset="2"/>
                </a:rPr>
                <a:t>2</a:t>
              </a:r>
              <a:r>
                <a:rPr kumimoji="1" lang="en-US" altLang="zh-CN" sz="2800">
                  <a:solidFill>
                    <a:srgbClr val="0000FF"/>
                  </a:solidFill>
                  <a:latin typeface="宋体" charset="-122"/>
                  <a:sym typeface="Symbol" pitchFamily="18" charset="2"/>
                </a:rPr>
                <a:t>O(l)</a:t>
              </a:r>
              <a:r>
                <a:rPr kumimoji="1" lang="zh-CN" altLang="en-US" sz="2800">
                  <a:solidFill>
                    <a:srgbClr val="0000FF"/>
                  </a:solidFill>
                  <a:latin typeface="宋体" charset="-122"/>
                  <a:sym typeface="Symbol" pitchFamily="18" charset="2"/>
                </a:rPr>
                <a:t> 1</a:t>
              </a:r>
              <a:r>
                <a:rPr kumimoji="1" lang="en-US" altLang="zh-CN" sz="2800">
                  <a:solidFill>
                    <a:srgbClr val="0000FF"/>
                  </a:solidFill>
                  <a:latin typeface="宋体" charset="-122"/>
                  <a:sym typeface="Symbol" pitchFamily="18" charset="2"/>
                </a:rPr>
                <a:t>mol                      H</a:t>
              </a:r>
              <a:r>
                <a:rPr kumimoji="1" lang="en-US" altLang="zh-CN" sz="2800" baseline="-25000">
                  <a:solidFill>
                    <a:srgbClr val="0000FF"/>
                  </a:solidFill>
                  <a:latin typeface="宋体" charset="-122"/>
                  <a:sym typeface="Symbol" pitchFamily="18" charset="2"/>
                </a:rPr>
                <a:t>2</a:t>
              </a:r>
              <a:r>
                <a:rPr kumimoji="1" lang="en-US" altLang="zh-CN" sz="2800">
                  <a:solidFill>
                    <a:srgbClr val="0000FF"/>
                  </a:solidFill>
                  <a:latin typeface="宋体" charset="-122"/>
                  <a:sym typeface="Symbol" pitchFamily="18" charset="2"/>
                </a:rPr>
                <a:t>O(s) 1mol</a:t>
              </a:r>
              <a:endParaRPr kumimoji="1" lang="en-US" altLang="zh-CN" sz="2800">
                <a:solidFill>
                  <a:srgbClr val="0000FF"/>
                </a:solidFill>
                <a:latin typeface="宋体" charset="-122"/>
                <a:sym typeface="Symbol" pitchFamily="18" charset="2"/>
              </a:endParaRPr>
            </a:p>
            <a:p>
              <a:pPr marL="342900" indent="-342900">
                <a:spcBef>
                  <a:spcPct val="20000"/>
                </a:spcBef>
                <a:buClr>
                  <a:srgbClr val="CCFF33"/>
                </a:buClr>
                <a:buSzPct val="70000"/>
                <a:buFont typeface="Wingdings" charset="2"/>
                <a:buNone/>
              </a:pPr>
              <a:r>
                <a:rPr kumimoji="1" lang="en-US" altLang="zh-CN" sz="2800">
                  <a:solidFill>
                    <a:srgbClr val="0000FF"/>
                  </a:solidFill>
                  <a:latin typeface="宋体" charset="-122"/>
                  <a:sym typeface="Symbol" pitchFamily="18" charset="2"/>
                </a:rPr>
                <a:t>T=273.15K      </a:t>
              </a:r>
              <a:r>
                <a:rPr kumimoji="1" lang="zh-CN" altLang="en-US" sz="2800">
                  <a:solidFill>
                    <a:srgbClr val="0000FF"/>
                  </a:solidFill>
                  <a:latin typeface="宋体" charset="-122"/>
                  <a:sym typeface="Symbol" pitchFamily="18" charset="2"/>
                </a:rPr>
                <a:t>恒温、恒压       </a:t>
              </a:r>
              <a:r>
                <a:rPr kumimoji="1" lang="en-US" altLang="zh-CN" sz="2800">
                  <a:solidFill>
                    <a:srgbClr val="0000FF"/>
                  </a:solidFill>
                  <a:latin typeface="宋体" charset="-122"/>
                  <a:sym typeface="Symbol" pitchFamily="18" charset="2"/>
                </a:rPr>
                <a:t>T=273.15K </a:t>
              </a:r>
              <a:endParaRPr kumimoji="1" lang="en-US" altLang="zh-CN" sz="2800">
                <a:solidFill>
                  <a:srgbClr val="0000FF"/>
                </a:solidFill>
                <a:latin typeface="宋体" charset="-122"/>
                <a:sym typeface="Symbol" pitchFamily="18" charset="2"/>
              </a:endParaRPr>
            </a:p>
            <a:p>
              <a:pPr marL="342900" indent="-342900">
                <a:spcBef>
                  <a:spcPct val="20000"/>
                </a:spcBef>
                <a:buClr>
                  <a:srgbClr val="CCFF33"/>
                </a:buClr>
                <a:buSzPct val="70000"/>
                <a:buFont typeface="Wingdings" charset="2"/>
                <a:buNone/>
              </a:pPr>
              <a:r>
                <a:rPr kumimoji="1" lang="en-US" altLang="zh-CN" sz="2800">
                  <a:solidFill>
                    <a:srgbClr val="0000FF"/>
                  </a:solidFill>
                  <a:latin typeface="宋体" charset="-122"/>
                  <a:sym typeface="Symbol" pitchFamily="18" charset="2"/>
                </a:rPr>
                <a:t>101.325kPa      </a:t>
              </a:r>
              <a:r>
                <a:rPr kumimoji="1" lang="zh-CN" altLang="en-US" sz="2800">
                  <a:solidFill>
                    <a:srgbClr val="0000FF"/>
                  </a:solidFill>
                  <a:latin typeface="宋体" charset="-122"/>
                  <a:sym typeface="Symbol" pitchFamily="18" charset="2"/>
                </a:rPr>
                <a:t>可逆相变        101.325</a:t>
              </a:r>
              <a:r>
                <a:rPr kumimoji="1" lang="en-US" altLang="zh-CN" sz="2800">
                  <a:solidFill>
                    <a:srgbClr val="0000FF"/>
                  </a:solidFill>
                  <a:latin typeface="宋体" charset="-122"/>
                  <a:sym typeface="Symbol" pitchFamily="18" charset="2"/>
                </a:rPr>
                <a:t>kPa</a:t>
              </a:r>
              <a:endParaRPr kumimoji="1" lang="en-US" altLang="zh-CN" sz="2800">
                <a:solidFill>
                  <a:srgbClr val="0000FF"/>
                </a:solidFill>
                <a:latin typeface="宋体" charset="-122"/>
                <a:sym typeface="Symbol" pitchFamily="18" charset="2"/>
              </a:endParaRPr>
            </a:p>
          </p:txBody>
        </p:sp>
        <p:sp>
          <p:nvSpPr>
            <p:cNvPr id="159750" name="Rectangle 13"/>
            <p:cNvSpPr>
              <a:spLocks noChangeArrowheads="1"/>
            </p:cNvSpPr>
            <p:nvPr/>
          </p:nvSpPr>
          <p:spPr bwMode="auto">
            <a:xfrm>
              <a:off x="672" y="2784"/>
              <a:ext cx="1296" cy="960"/>
            </a:xfrm>
            <a:prstGeom prst="rect">
              <a:avLst/>
            </a:prstGeom>
            <a:noFill/>
            <a:ln w="9525">
              <a:solidFill>
                <a:srgbClr val="0000FF"/>
              </a:solidFill>
              <a:miter lim="800000"/>
            </a:ln>
          </p:spPr>
          <p:txBody>
            <a:bodyPr wrap="none" lIns="90000" tIns="46800" rIns="90000" bIns="46800" anchor="ctr"/>
            <a:lstStyle/>
            <a:p>
              <a:endParaRPr kumimoji="1" lang="zh-CN" altLang="en-US" sz="2800" b="1">
                <a:solidFill>
                  <a:srgbClr val="0000FF"/>
                </a:solidFill>
                <a:latin typeface="华文行楷" pitchFamily="2" charset="-122"/>
                <a:ea typeface="华文行楷" pitchFamily="2" charset="-122"/>
                <a:cs typeface="华文行楷" pitchFamily="2" charset="-122"/>
                <a:sym typeface="Symbol" pitchFamily="18" charset="2"/>
              </a:endParaRPr>
            </a:p>
          </p:txBody>
        </p:sp>
        <p:sp>
          <p:nvSpPr>
            <p:cNvPr id="159751" name="Rectangle 14"/>
            <p:cNvSpPr>
              <a:spLocks noChangeArrowheads="1"/>
            </p:cNvSpPr>
            <p:nvPr/>
          </p:nvSpPr>
          <p:spPr bwMode="auto">
            <a:xfrm>
              <a:off x="4320" y="2832"/>
              <a:ext cx="1296" cy="960"/>
            </a:xfrm>
            <a:prstGeom prst="rect">
              <a:avLst/>
            </a:prstGeom>
            <a:noFill/>
            <a:ln w="9525">
              <a:solidFill>
                <a:srgbClr val="0000FF"/>
              </a:solidFill>
              <a:miter lim="800000"/>
            </a:ln>
          </p:spPr>
          <p:txBody>
            <a:bodyPr wrap="none" lIns="90000" tIns="46800" rIns="90000" bIns="46800" anchor="ctr"/>
            <a:lstStyle/>
            <a:p>
              <a:endParaRPr kumimoji="1" lang="zh-CN" altLang="en-US" sz="2800" b="1">
                <a:solidFill>
                  <a:srgbClr val="0000FF"/>
                </a:solidFill>
                <a:latin typeface="华文行楷" pitchFamily="2" charset="-122"/>
                <a:ea typeface="华文行楷" pitchFamily="2" charset="-122"/>
                <a:cs typeface="华文行楷" pitchFamily="2" charset="-122"/>
                <a:sym typeface="Symbol" pitchFamily="18" charset="2"/>
              </a:endParaRPr>
            </a:p>
          </p:txBody>
        </p:sp>
        <p:sp>
          <p:nvSpPr>
            <p:cNvPr id="159752" name="Line 15"/>
            <p:cNvSpPr>
              <a:spLocks noChangeShapeType="1"/>
            </p:cNvSpPr>
            <p:nvPr/>
          </p:nvSpPr>
          <p:spPr bwMode="auto">
            <a:xfrm>
              <a:off x="2100" y="3120"/>
              <a:ext cx="2208" cy="0"/>
            </a:xfrm>
            <a:prstGeom prst="line">
              <a:avLst/>
            </a:prstGeom>
            <a:noFill/>
            <a:ln w="38100">
              <a:solidFill>
                <a:srgbClr val="0000FF"/>
              </a:solidFill>
              <a:round/>
              <a:tailEnd type="triangle" w="med" len="med"/>
            </a:ln>
          </p:spPr>
          <p:txBody>
            <a:bodyPr wrap="none" lIns="90000" tIns="46800" rIns="90000" bIns="46800" anchor="ctr"/>
            <a:lstStyle/>
            <a:p>
              <a:endParaRPr lang="zh-CN" altLang="en-US"/>
            </a:p>
          </p:txBody>
        </p:sp>
        <p:sp>
          <p:nvSpPr>
            <p:cNvPr id="159753" name="Text Box 16"/>
            <p:cNvSpPr txBox="1">
              <a:spLocks noChangeArrowheads="1"/>
            </p:cNvSpPr>
            <p:nvPr/>
          </p:nvSpPr>
          <p:spPr bwMode="auto">
            <a:xfrm>
              <a:off x="2304" y="2784"/>
              <a:ext cx="720" cy="327"/>
            </a:xfrm>
            <a:prstGeom prst="rect">
              <a:avLst/>
            </a:prstGeom>
            <a:noFill/>
            <a:ln w="9525">
              <a:noFill/>
              <a:miter lim="800000"/>
            </a:ln>
          </p:spPr>
          <p:txBody>
            <a:bodyPr lIns="90000" tIns="46800" rIns="90000" bIns="46800" anchor="ctr">
              <a:spAutoFit/>
            </a:bodyPr>
            <a:lstStyle/>
            <a:p>
              <a:pPr algn="ctr">
                <a:spcBef>
                  <a:spcPct val="50000"/>
                </a:spcBef>
              </a:pPr>
              <a:r>
                <a:rPr lang="zh-CN" altLang="en-US" sz="2800">
                  <a:solidFill>
                    <a:srgbClr val="0000FF"/>
                  </a:solidFill>
                  <a:latin typeface="宋体" charset="-122"/>
                  <a:sym typeface="Symbol" pitchFamily="18" charset="2"/>
                </a:rPr>
                <a:t></a:t>
              </a:r>
              <a:r>
                <a:rPr lang="zh-CN" altLang="en-US" sz="2800" baseline="-25000">
                  <a:solidFill>
                    <a:srgbClr val="0000FF"/>
                  </a:solidFill>
                  <a:latin typeface="宋体" charset="-122"/>
                  <a:sym typeface="Symbol" pitchFamily="18" charset="2"/>
                </a:rPr>
                <a:t>2</a:t>
              </a:r>
              <a:r>
                <a:rPr lang="en-US" altLang="zh-CN" sz="2800">
                  <a:solidFill>
                    <a:srgbClr val="0000FF"/>
                  </a:solidFill>
                  <a:latin typeface="宋体" charset="-122"/>
                  <a:sym typeface="Symbol" pitchFamily="18" charset="2"/>
                </a:rPr>
                <a:t>S</a:t>
              </a:r>
              <a:endParaRPr lang="en-US" altLang="zh-CN" sz="2800">
                <a:latin typeface="Times New Roman" pitchFamily="18" charset="0"/>
                <a:sym typeface="Symbol" pitchFamily="18" charset="2"/>
              </a:endParaRPr>
            </a:p>
          </p:txBody>
        </p:sp>
        <p:sp>
          <p:nvSpPr>
            <p:cNvPr id="159754" name="Text Box 17"/>
            <p:cNvSpPr txBox="1">
              <a:spLocks noChangeArrowheads="1"/>
            </p:cNvSpPr>
            <p:nvPr/>
          </p:nvSpPr>
          <p:spPr bwMode="auto">
            <a:xfrm>
              <a:off x="2976" y="2784"/>
              <a:ext cx="720" cy="327"/>
            </a:xfrm>
            <a:prstGeom prst="rect">
              <a:avLst/>
            </a:prstGeom>
            <a:noFill/>
            <a:ln w="9525">
              <a:noFill/>
              <a:miter lim="800000"/>
            </a:ln>
          </p:spPr>
          <p:txBody>
            <a:bodyPr lIns="90000" tIns="46800" rIns="90000" bIns="46800" anchor="ctr">
              <a:spAutoFit/>
            </a:bodyPr>
            <a:lstStyle/>
            <a:p>
              <a:pPr algn="ctr">
                <a:spcBef>
                  <a:spcPct val="50000"/>
                </a:spcBef>
              </a:pPr>
              <a:r>
                <a:rPr lang="zh-CN" altLang="en-US" sz="2800">
                  <a:solidFill>
                    <a:srgbClr val="0000FF"/>
                  </a:solidFill>
                  <a:latin typeface="宋体" charset="-122"/>
                  <a:sym typeface="Symbol" pitchFamily="18" charset="2"/>
                </a:rPr>
                <a:t></a:t>
              </a:r>
              <a:r>
                <a:rPr lang="zh-CN" altLang="en-US" sz="2800" baseline="-25000">
                  <a:solidFill>
                    <a:srgbClr val="0000FF"/>
                  </a:solidFill>
                  <a:latin typeface="宋体" charset="-122"/>
                  <a:sym typeface="Symbol" pitchFamily="18" charset="2"/>
                </a:rPr>
                <a:t>2</a:t>
              </a:r>
              <a:r>
                <a:rPr lang="en-US" altLang="zh-CN" sz="2800">
                  <a:solidFill>
                    <a:srgbClr val="0000FF"/>
                  </a:solidFill>
                  <a:latin typeface="宋体" charset="-122"/>
                  <a:sym typeface="Symbol" pitchFamily="18" charset="2"/>
                </a:rPr>
                <a:t>H</a:t>
              </a:r>
              <a:endParaRPr lang="en-US" altLang="zh-CN" sz="2800">
                <a:latin typeface="Times New Roman" pitchFamily="18" charset="0"/>
                <a:sym typeface="Symbol" pitchFamily="18" charset="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0-#ppt_w/2"/>
                                          </p:val>
                                        </p:tav>
                                        <p:tav tm="100000">
                                          <p:val>
                                            <p:strVal val="#ppt_x"/>
                                          </p:val>
                                        </p:tav>
                                      </p:tavLst>
                                    </p:anim>
                                    <p:anim calcmode="lin" valueType="num">
                                      <p:cBhvr additive="base">
                                        <p:cTn id="14"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0-#ppt_w/2"/>
                                          </p:val>
                                        </p:tav>
                                        <p:tav tm="100000">
                                          <p:val>
                                            <p:strVal val="#ppt_x"/>
                                          </p:val>
                                        </p:tav>
                                      </p:tavLst>
                                    </p:anim>
                                    <p:anim calcmode="lin" valueType="num">
                                      <p:cBhvr additive="base">
                                        <p:cTn id="20"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052512"/>
            <a:ext cx="8229352" cy="5328815"/>
          </a:xfrm>
        </p:spPr>
        <p:txBody>
          <a:bodyPr rtlCol="0">
            <a:normAutofit fontScale="55000" lnSpcReduction="20000"/>
          </a:bodyPr>
          <a:lstStyle/>
          <a:p>
            <a:pPr marL="0" indent="0" eaLnBrk="1" fontAlgn="auto" hangingPunct="1">
              <a:lnSpc>
                <a:spcPct val="125000"/>
              </a:lnSpc>
              <a:spcBef>
                <a:spcPct val="10000"/>
              </a:spcBef>
              <a:spcAft>
                <a:spcPts val="0"/>
              </a:spcAft>
              <a:buFont typeface="Wingdings" charset="2"/>
              <a:buNone/>
              <a:defRPr/>
            </a:pPr>
            <a:r>
              <a:rPr lang="zh-CN" altLang="en-US" sz="4400" b="1" dirty="0">
                <a:solidFill>
                  <a:srgbClr val="0000FF"/>
                </a:solidFill>
                <a:latin typeface="宋体" charset="-122"/>
                <a:sym typeface="Symbol" pitchFamily="18" charset="2"/>
              </a:rPr>
              <a:t></a:t>
            </a:r>
            <a:r>
              <a:rPr lang="zh-CN" altLang="en-US" sz="4400" b="1" baseline="-25000" dirty="0">
                <a:solidFill>
                  <a:srgbClr val="0000FF"/>
                </a:solidFill>
                <a:latin typeface="宋体" charset="-122"/>
              </a:rPr>
              <a:t>1</a:t>
            </a:r>
            <a:r>
              <a:rPr lang="en-US" altLang="zh-CN" sz="4400" b="1" dirty="0">
                <a:solidFill>
                  <a:srgbClr val="0000FF"/>
                </a:solidFill>
                <a:latin typeface="宋体" charset="-122"/>
              </a:rPr>
              <a:t>S=</a:t>
            </a:r>
            <a:r>
              <a:rPr lang="en-US" altLang="zh-CN" sz="4400" b="1" dirty="0" err="1">
                <a:solidFill>
                  <a:srgbClr val="0000FF"/>
                </a:solidFill>
                <a:latin typeface="宋体" charset="-122"/>
              </a:rPr>
              <a:t>n</a:t>
            </a:r>
            <a:r>
              <a:rPr lang="en-US" altLang="zh-CN" sz="4400" b="1" dirty="0" err="1">
                <a:solidFill>
                  <a:srgbClr val="0000FF"/>
                </a:solidFill>
                <a:latin typeface="宋体" charset="-122"/>
                <a:sym typeface="Symbol" pitchFamily="18" charset="2"/>
              </a:rPr>
              <a:t>C</a:t>
            </a:r>
            <a:r>
              <a:rPr lang="en-US" altLang="zh-CN" sz="4400" b="1" baseline="-25000" dirty="0" err="1">
                <a:solidFill>
                  <a:srgbClr val="0000FF"/>
                </a:solidFill>
                <a:latin typeface="宋体" charset="-122"/>
                <a:sym typeface="Symbol" pitchFamily="18" charset="2"/>
              </a:rPr>
              <a:t>P,m</a:t>
            </a:r>
            <a:r>
              <a:rPr lang="en-US" altLang="zh-CN" sz="4400" b="1" dirty="0">
                <a:solidFill>
                  <a:srgbClr val="0000FF"/>
                </a:solidFill>
                <a:latin typeface="宋体" charset="-122"/>
                <a:sym typeface="Symbol" pitchFamily="18" charset="2"/>
              </a:rPr>
              <a:t>(s)ln(</a:t>
            </a:r>
            <a:r>
              <a:rPr lang="en-US" altLang="zh-CN" sz="4400" b="1" dirty="0">
                <a:solidFill>
                  <a:srgbClr val="0000FF"/>
                </a:solidFill>
                <a:latin typeface="宋体" charset="-122"/>
              </a:rPr>
              <a:t>T</a:t>
            </a:r>
            <a:r>
              <a:rPr lang="en-US" altLang="zh-CN" sz="4400" b="1" dirty="0">
                <a:solidFill>
                  <a:srgbClr val="0000FF"/>
                </a:solidFill>
                <a:latin typeface="宋体" charset="-122"/>
                <a:sym typeface="Symbol" pitchFamily="18" charset="2"/>
              </a:rPr>
              <a:t>/T</a:t>
            </a:r>
            <a:r>
              <a:rPr lang="en-US" altLang="zh-CN" sz="4400" b="1" dirty="0" smtClean="0">
                <a:solidFill>
                  <a:srgbClr val="0000FF"/>
                </a:solidFill>
                <a:latin typeface="宋体" charset="-122"/>
                <a:sym typeface="Symbol" pitchFamily="18" charset="2"/>
              </a:rPr>
              <a:t>)={</a:t>
            </a:r>
            <a:r>
              <a:rPr lang="en-US" altLang="zh-CN" sz="4400" b="1" dirty="0">
                <a:solidFill>
                  <a:srgbClr val="0000FF"/>
                </a:solidFill>
                <a:latin typeface="宋体" charset="-122"/>
                <a:sym typeface="Symbol" pitchFamily="18" charset="2"/>
              </a:rPr>
              <a:t>175.3ln(273.15/373.15)}J</a:t>
            </a:r>
            <a:r>
              <a:rPr lang="en-US" altLang="zh-CN" sz="4400" b="1" dirty="0" smtClean="0">
                <a:solidFill>
                  <a:srgbClr val="0000FF"/>
                </a:solidFill>
                <a:latin typeface="宋体" charset="-122"/>
                <a:sym typeface="Symbol" pitchFamily="18" charset="2"/>
              </a:rPr>
              <a:t>K</a:t>
            </a:r>
            <a:r>
              <a:rPr lang="en-US" altLang="zh-CN" sz="4400" b="1" baseline="30000" dirty="0" smtClean="0">
                <a:solidFill>
                  <a:srgbClr val="0000FF"/>
                </a:solidFill>
                <a:latin typeface="宋体" charset="-122"/>
                <a:sym typeface="Symbol" pitchFamily="18" charset="2"/>
              </a:rPr>
              <a:t>-1</a:t>
            </a:r>
            <a:r>
              <a:rPr lang="en-US" altLang="zh-CN" sz="4400" b="1" dirty="0" smtClean="0">
                <a:solidFill>
                  <a:srgbClr val="0000FF"/>
                </a:solidFill>
                <a:latin typeface="宋体" charset="-122"/>
                <a:sym typeface="Symbol" pitchFamily="18" charset="2"/>
              </a:rPr>
              <a:t>=2.81J</a:t>
            </a:r>
            <a:r>
              <a:rPr lang="en-US" altLang="zh-CN" sz="4400" b="1" dirty="0">
                <a:solidFill>
                  <a:srgbClr val="0000FF"/>
                </a:solidFill>
                <a:latin typeface="宋体" charset="-122"/>
                <a:sym typeface="Symbol" pitchFamily="18" charset="2"/>
              </a:rPr>
              <a:t></a:t>
            </a:r>
            <a:r>
              <a:rPr lang="en-US" altLang="zh-CN" sz="4400" b="1" dirty="0" smtClean="0">
                <a:solidFill>
                  <a:srgbClr val="0000FF"/>
                </a:solidFill>
                <a:latin typeface="宋体" charset="-122"/>
                <a:sym typeface="Symbol" pitchFamily="18" charset="2"/>
              </a:rPr>
              <a:t>K</a:t>
            </a:r>
            <a:r>
              <a:rPr lang="en-US" altLang="zh-CN" sz="4400" b="1" baseline="30000" dirty="0" smtClean="0">
                <a:solidFill>
                  <a:srgbClr val="0000FF"/>
                </a:solidFill>
                <a:latin typeface="宋体" charset="-122"/>
                <a:sym typeface="Symbol" pitchFamily="18" charset="2"/>
              </a:rPr>
              <a:t>1</a:t>
            </a:r>
            <a:r>
              <a:rPr lang="en-US" altLang="zh-CN" sz="4400" b="1" dirty="0" smtClean="0">
                <a:solidFill>
                  <a:srgbClr val="0000FF"/>
                </a:solidFill>
                <a:latin typeface="宋体" charset="-122"/>
              </a:rPr>
              <a:t> </a:t>
            </a:r>
            <a:endParaRPr lang="en-US" altLang="zh-CN" sz="4400" b="1" dirty="0">
              <a:solidFill>
                <a:srgbClr val="0000FF"/>
              </a:solidFill>
              <a:latin typeface="宋体" charset="-122"/>
            </a:endParaRPr>
          </a:p>
          <a:p>
            <a:pPr marL="0" indent="0" eaLnBrk="1" fontAlgn="auto" hangingPunct="1">
              <a:lnSpc>
                <a:spcPct val="125000"/>
              </a:lnSpc>
              <a:spcBef>
                <a:spcPct val="10000"/>
              </a:spcBef>
              <a:spcAft>
                <a:spcPts val="0"/>
              </a:spcAft>
              <a:buFont typeface="Wingdings" charset="2"/>
              <a:buNone/>
              <a:defRPr/>
            </a:pPr>
            <a:r>
              <a:rPr lang="en-US" altLang="zh-CN" sz="4400" b="1" dirty="0">
                <a:solidFill>
                  <a:srgbClr val="0000FF"/>
                </a:solidFill>
                <a:latin typeface="宋体" charset="-122"/>
                <a:sym typeface="Symbol" pitchFamily="18" charset="2"/>
              </a:rPr>
              <a:t></a:t>
            </a:r>
            <a:r>
              <a:rPr lang="en-US" altLang="zh-CN" sz="4400" b="1" baseline="-25000" dirty="0">
                <a:solidFill>
                  <a:srgbClr val="0000FF"/>
                </a:solidFill>
                <a:latin typeface="宋体" charset="-122"/>
              </a:rPr>
              <a:t>2</a:t>
            </a:r>
            <a:r>
              <a:rPr lang="en-US" altLang="zh-CN" sz="4400" b="1" dirty="0">
                <a:solidFill>
                  <a:srgbClr val="0000FF"/>
                </a:solidFill>
                <a:latin typeface="宋体" charset="-122"/>
              </a:rPr>
              <a:t>S=</a:t>
            </a:r>
            <a:r>
              <a:rPr lang="en-US" altLang="zh-CN" sz="4400" b="1" dirty="0">
                <a:solidFill>
                  <a:srgbClr val="0000FF"/>
                </a:solidFill>
                <a:latin typeface="宋体" charset="-122"/>
                <a:sym typeface="Symbol" pitchFamily="18" charset="2"/>
              </a:rPr>
              <a:t></a:t>
            </a:r>
            <a:r>
              <a:rPr lang="en-US" altLang="zh-CN" sz="4400" b="1" dirty="0">
                <a:solidFill>
                  <a:srgbClr val="0000FF"/>
                </a:solidFill>
                <a:latin typeface="宋体" charset="-122"/>
              </a:rPr>
              <a:t>H/T=n(- </a:t>
            </a:r>
            <a:r>
              <a:rPr lang="en-US" altLang="zh-CN" sz="4400" b="1" dirty="0">
                <a:solidFill>
                  <a:srgbClr val="0000FF"/>
                </a:solidFill>
                <a:latin typeface="宋体" charset="-122"/>
                <a:sym typeface="Symbol" pitchFamily="18" charset="2"/>
              </a:rPr>
              <a:t></a:t>
            </a:r>
            <a:r>
              <a:rPr lang="en-US" altLang="zh-CN" sz="4400" b="1" baseline="-25000" dirty="0" err="1">
                <a:solidFill>
                  <a:srgbClr val="0000FF"/>
                </a:solidFill>
                <a:latin typeface="宋体" charset="-122"/>
                <a:sym typeface="Symbol" pitchFamily="18" charset="2"/>
              </a:rPr>
              <a:t>fus</a:t>
            </a:r>
            <a:r>
              <a:rPr lang="en-US" altLang="zh-CN" sz="4400" b="1" dirty="0" err="1">
                <a:solidFill>
                  <a:srgbClr val="0000FF"/>
                </a:solidFill>
                <a:latin typeface="宋体" charset="-122"/>
                <a:sym typeface="Symbol" pitchFamily="18" charset="2"/>
              </a:rPr>
              <a:t>H</a:t>
            </a:r>
            <a:r>
              <a:rPr lang="en-US" altLang="zh-CN" sz="4400" b="1" baseline="-25000" dirty="0" err="1">
                <a:solidFill>
                  <a:srgbClr val="0000FF"/>
                </a:solidFill>
                <a:latin typeface="宋体" charset="-122"/>
                <a:sym typeface="Symbol" pitchFamily="18" charset="2"/>
              </a:rPr>
              <a:t>m</a:t>
            </a:r>
            <a:r>
              <a:rPr lang="en-US" altLang="zh-CN" sz="4400" b="1" dirty="0">
                <a:solidFill>
                  <a:srgbClr val="0000FF"/>
                </a:solidFill>
                <a:latin typeface="宋体" charset="-122"/>
                <a:sym typeface="Symbol" pitchFamily="18" charset="2"/>
              </a:rPr>
              <a:t>)/</a:t>
            </a:r>
            <a:r>
              <a:rPr lang="en-US" altLang="zh-CN" sz="4400" b="1" dirty="0" smtClean="0">
                <a:solidFill>
                  <a:srgbClr val="0000FF"/>
                </a:solidFill>
                <a:latin typeface="宋体" charset="-122"/>
                <a:sym typeface="Symbol" pitchFamily="18" charset="2"/>
              </a:rPr>
              <a:t>T={</a:t>
            </a:r>
            <a:r>
              <a:rPr lang="en-US" altLang="zh-CN" sz="4400" b="1" dirty="0">
                <a:solidFill>
                  <a:srgbClr val="0000FF"/>
                </a:solidFill>
                <a:latin typeface="宋体" charset="-122"/>
                <a:sym typeface="Symbol" pitchFamily="18" charset="2"/>
              </a:rPr>
              <a:t>1(-6020)/273.15}JK</a:t>
            </a:r>
            <a:r>
              <a:rPr lang="en-US" altLang="zh-CN" sz="4400" b="1" baseline="30000" dirty="0">
                <a:solidFill>
                  <a:srgbClr val="0000FF"/>
                </a:solidFill>
                <a:latin typeface="宋体" charset="-122"/>
                <a:sym typeface="Symbol" pitchFamily="18" charset="2"/>
              </a:rPr>
              <a:t>-1</a:t>
            </a:r>
            <a:r>
              <a:rPr lang="en-US" altLang="zh-CN" sz="4400" b="1" dirty="0">
                <a:solidFill>
                  <a:srgbClr val="0000FF"/>
                </a:solidFill>
                <a:latin typeface="宋体" charset="-122"/>
                <a:sym typeface="Symbol" pitchFamily="18" charset="2"/>
              </a:rPr>
              <a:t>=-22.04JK</a:t>
            </a:r>
            <a:r>
              <a:rPr lang="en-US" altLang="zh-CN" sz="4400" b="1" baseline="30000" dirty="0">
                <a:solidFill>
                  <a:srgbClr val="0000FF"/>
                </a:solidFill>
                <a:latin typeface="宋体" charset="-122"/>
                <a:sym typeface="Symbol" pitchFamily="18" charset="2"/>
              </a:rPr>
              <a:t>-1</a:t>
            </a:r>
            <a:r>
              <a:rPr lang="en-US" altLang="zh-CN" sz="4400" b="1" dirty="0">
                <a:solidFill>
                  <a:srgbClr val="0000FF"/>
                </a:solidFill>
                <a:latin typeface="宋体" charset="-122"/>
                <a:sym typeface="Symbol" pitchFamily="18" charset="2"/>
              </a:rPr>
              <a:t> </a:t>
            </a:r>
            <a:endParaRPr lang="en-US" altLang="zh-CN" sz="4400" b="1" dirty="0">
              <a:solidFill>
                <a:srgbClr val="0000FF"/>
              </a:solidFill>
              <a:latin typeface="宋体" charset="-122"/>
              <a:sym typeface="Symbol" pitchFamily="18" charset="2"/>
            </a:endParaRPr>
          </a:p>
          <a:p>
            <a:pPr marL="0" indent="0" eaLnBrk="1" fontAlgn="auto" hangingPunct="1">
              <a:lnSpc>
                <a:spcPct val="125000"/>
              </a:lnSpc>
              <a:spcBef>
                <a:spcPct val="10000"/>
              </a:spcBef>
              <a:spcAft>
                <a:spcPts val="0"/>
              </a:spcAft>
              <a:buFont typeface="Wingdings" charset="2"/>
              <a:buNone/>
              <a:defRPr/>
            </a:pPr>
            <a:r>
              <a:rPr lang="en-US" altLang="zh-CN" sz="4400" b="1" dirty="0">
                <a:solidFill>
                  <a:srgbClr val="0000FF"/>
                </a:solidFill>
                <a:latin typeface="宋体" charset="-122"/>
                <a:sym typeface="Symbol" pitchFamily="18" charset="2"/>
              </a:rPr>
              <a:t></a:t>
            </a:r>
            <a:r>
              <a:rPr lang="en-US" altLang="zh-CN" sz="4400" b="1" baseline="-25000" dirty="0">
                <a:solidFill>
                  <a:srgbClr val="0000FF"/>
                </a:solidFill>
                <a:latin typeface="宋体" charset="-122"/>
              </a:rPr>
              <a:t>3</a:t>
            </a:r>
            <a:r>
              <a:rPr lang="en-US" altLang="zh-CN" sz="4400" b="1" dirty="0">
                <a:solidFill>
                  <a:srgbClr val="0000FF"/>
                </a:solidFill>
                <a:latin typeface="宋体" charset="-122"/>
              </a:rPr>
              <a:t>S=</a:t>
            </a:r>
            <a:r>
              <a:rPr lang="en-US" altLang="zh-CN" sz="4400" b="1" dirty="0" err="1">
                <a:solidFill>
                  <a:srgbClr val="0000FF"/>
                </a:solidFill>
                <a:latin typeface="宋体" charset="-122"/>
              </a:rPr>
              <a:t>n</a:t>
            </a:r>
            <a:r>
              <a:rPr lang="en-US" altLang="zh-CN" sz="4400" b="1" dirty="0" err="1">
                <a:solidFill>
                  <a:srgbClr val="0000FF"/>
                </a:solidFill>
                <a:latin typeface="宋体" charset="-122"/>
                <a:sym typeface="Symbol" pitchFamily="18" charset="2"/>
              </a:rPr>
              <a:t>C</a:t>
            </a:r>
            <a:r>
              <a:rPr lang="en-US" altLang="zh-CN" sz="4400" b="1" baseline="-25000" dirty="0" err="1">
                <a:solidFill>
                  <a:srgbClr val="0000FF"/>
                </a:solidFill>
                <a:latin typeface="宋体" charset="-122"/>
                <a:sym typeface="Symbol" pitchFamily="18" charset="2"/>
              </a:rPr>
              <a:t>P,m</a:t>
            </a:r>
            <a:r>
              <a:rPr lang="en-US" altLang="zh-CN" sz="4400" b="1" dirty="0">
                <a:solidFill>
                  <a:srgbClr val="0000FF"/>
                </a:solidFill>
                <a:latin typeface="宋体" charset="-122"/>
                <a:sym typeface="Symbol" pitchFamily="18" charset="2"/>
              </a:rPr>
              <a:t>(l)ln(</a:t>
            </a:r>
            <a:r>
              <a:rPr lang="en-US" altLang="zh-CN" sz="4400" b="1" dirty="0">
                <a:solidFill>
                  <a:srgbClr val="0000FF"/>
                </a:solidFill>
                <a:latin typeface="宋体" charset="-122"/>
              </a:rPr>
              <a:t>T</a:t>
            </a:r>
            <a:r>
              <a:rPr lang="en-US" altLang="zh-CN" sz="4400" b="1" dirty="0">
                <a:solidFill>
                  <a:srgbClr val="0000FF"/>
                </a:solidFill>
                <a:latin typeface="宋体" charset="-122"/>
                <a:sym typeface="Symbol" pitchFamily="18" charset="2"/>
              </a:rPr>
              <a:t>/T)=-1.40J</a:t>
            </a:r>
            <a:r>
              <a:rPr lang="en-US" altLang="zh-CN" sz="4400" b="1" dirty="0" smtClean="0">
                <a:solidFill>
                  <a:srgbClr val="0000FF"/>
                </a:solidFill>
                <a:latin typeface="宋体" charset="-122"/>
                <a:sym typeface="Symbol" pitchFamily="18" charset="2"/>
              </a:rPr>
              <a:t>K</a:t>
            </a:r>
            <a:r>
              <a:rPr lang="en-US" altLang="zh-CN" sz="4400" b="1" baseline="30000" dirty="0" smtClean="0">
                <a:solidFill>
                  <a:srgbClr val="0000FF"/>
                </a:solidFill>
                <a:latin typeface="宋体" charset="-122"/>
                <a:sym typeface="Symbol" pitchFamily="18" charset="2"/>
              </a:rPr>
              <a:t>-1   </a:t>
            </a:r>
            <a:r>
              <a:rPr lang="en-US" altLang="zh-CN" sz="4400" b="1" dirty="0" smtClean="0">
                <a:solidFill>
                  <a:srgbClr val="0000FF"/>
                </a:solidFill>
                <a:latin typeface="宋体" charset="-122"/>
                <a:sym typeface="Symbol" pitchFamily="18" charset="2"/>
              </a:rPr>
              <a:t></a:t>
            </a:r>
            <a:r>
              <a:rPr lang="en-US" altLang="zh-CN" sz="4400" b="1" dirty="0">
                <a:solidFill>
                  <a:srgbClr val="0000FF"/>
                </a:solidFill>
                <a:latin typeface="宋体" charset="-122"/>
                <a:sym typeface="Symbol" pitchFamily="18" charset="2"/>
              </a:rPr>
              <a:t>S=</a:t>
            </a:r>
            <a:r>
              <a:rPr lang="en-US" altLang="zh-CN" sz="4400" b="1" baseline="-25000" dirty="0">
                <a:solidFill>
                  <a:srgbClr val="0000FF"/>
                </a:solidFill>
                <a:latin typeface="宋体" charset="-122"/>
              </a:rPr>
              <a:t>1</a:t>
            </a:r>
            <a:r>
              <a:rPr lang="en-US" altLang="zh-CN" sz="4400" b="1" dirty="0">
                <a:solidFill>
                  <a:srgbClr val="0000FF"/>
                </a:solidFill>
                <a:latin typeface="宋体" charset="-122"/>
              </a:rPr>
              <a:t>S+</a:t>
            </a:r>
            <a:r>
              <a:rPr lang="en-US" altLang="zh-CN" sz="4400" b="1" dirty="0">
                <a:solidFill>
                  <a:srgbClr val="0000FF"/>
                </a:solidFill>
                <a:latin typeface="宋体" charset="-122"/>
                <a:sym typeface="Symbol" pitchFamily="18" charset="2"/>
              </a:rPr>
              <a:t></a:t>
            </a:r>
            <a:r>
              <a:rPr lang="en-US" altLang="zh-CN" sz="4400" b="1" baseline="-25000" dirty="0">
                <a:solidFill>
                  <a:srgbClr val="0000FF"/>
                </a:solidFill>
                <a:latin typeface="宋体" charset="-122"/>
              </a:rPr>
              <a:t>2</a:t>
            </a:r>
            <a:r>
              <a:rPr lang="en-US" altLang="zh-CN" sz="4400" b="1" dirty="0">
                <a:solidFill>
                  <a:srgbClr val="0000FF"/>
                </a:solidFill>
                <a:latin typeface="宋体" charset="-122"/>
              </a:rPr>
              <a:t>S+</a:t>
            </a:r>
            <a:r>
              <a:rPr lang="en-US" altLang="zh-CN" sz="4400" b="1" dirty="0">
                <a:solidFill>
                  <a:srgbClr val="0000FF"/>
                </a:solidFill>
                <a:latin typeface="宋体" charset="-122"/>
                <a:sym typeface="Symbol" pitchFamily="18" charset="2"/>
              </a:rPr>
              <a:t></a:t>
            </a:r>
            <a:r>
              <a:rPr lang="en-US" altLang="zh-CN" sz="4400" b="1" baseline="-25000" dirty="0" smtClean="0">
                <a:solidFill>
                  <a:srgbClr val="0000FF"/>
                </a:solidFill>
                <a:latin typeface="宋体" charset="-122"/>
              </a:rPr>
              <a:t>3</a:t>
            </a:r>
            <a:r>
              <a:rPr lang="en-US" altLang="zh-CN" sz="4400" b="1" dirty="0" smtClean="0">
                <a:solidFill>
                  <a:srgbClr val="0000FF"/>
                </a:solidFill>
                <a:latin typeface="宋体" charset="-122"/>
              </a:rPr>
              <a:t>S=20.63</a:t>
            </a:r>
            <a:r>
              <a:rPr lang="en-US" altLang="zh-CN" sz="4400" b="1" dirty="0" smtClean="0">
                <a:solidFill>
                  <a:srgbClr val="0000FF"/>
                </a:solidFill>
                <a:latin typeface="宋体" charset="-122"/>
                <a:sym typeface="Symbol" pitchFamily="18" charset="2"/>
              </a:rPr>
              <a:t>J</a:t>
            </a:r>
            <a:r>
              <a:rPr lang="en-US" altLang="zh-CN" sz="4400" b="1" dirty="0">
                <a:solidFill>
                  <a:srgbClr val="0000FF"/>
                </a:solidFill>
                <a:latin typeface="宋体" charset="-122"/>
                <a:sym typeface="Symbol" pitchFamily="18" charset="2"/>
              </a:rPr>
              <a:t>K</a:t>
            </a:r>
            <a:r>
              <a:rPr lang="en-US" altLang="zh-CN" sz="4400" b="1" baseline="30000" dirty="0">
                <a:solidFill>
                  <a:srgbClr val="0000FF"/>
                </a:solidFill>
                <a:latin typeface="宋体" charset="-122"/>
                <a:sym typeface="Symbol" pitchFamily="18" charset="2"/>
              </a:rPr>
              <a:t>-1 </a:t>
            </a:r>
            <a:r>
              <a:rPr lang="en-US" altLang="zh-CN" sz="4400" b="1" dirty="0">
                <a:solidFill>
                  <a:srgbClr val="0000FF"/>
                </a:solidFill>
                <a:latin typeface="宋体" charset="-122"/>
                <a:sym typeface="Symbol" pitchFamily="18" charset="2"/>
              </a:rPr>
              <a:t>&lt;</a:t>
            </a:r>
            <a:r>
              <a:rPr lang="en-US" altLang="zh-CN" sz="4400" b="1" dirty="0" smtClean="0">
                <a:solidFill>
                  <a:srgbClr val="0000FF"/>
                </a:solidFill>
                <a:latin typeface="宋体" charset="-122"/>
                <a:sym typeface="Symbol" pitchFamily="18" charset="2"/>
              </a:rPr>
              <a:t>０</a:t>
            </a:r>
            <a:endParaRPr lang="en-US" altLang="zh-CN" sz="4400" b="1" dirty="0" smtClean="0">
              <a:solidFill>
                <a:srgbClr val="0000FF"/>
              </a:solidFill>
              <a:latin typeface="宋体" charset="-122"/>
              <a:sym typeface="Symbol" pitchFamily="18" charset="2"/>
            </a:endParaRPr>
          </a:p>
          <a:p>
            <a:pPr marL="0" indent="0" eaLnBrk="1" fontAlgn="auto" hangingPunct="1">
              <a:lnSpc>
                <a:spcPct val="125000"/>
              </a:lnSpc>
              <a:spcAft>
                <a:spcPts val="0"/>
              </a:spcAft>
              <a:buFont typeface="Wingdings" charset="2"/>
              <a:buNone/>
              <a:defRPr/>
            </a:pPr>
            <a:r>
              <a:rPr lang="en-US" altLang="zh-CN" sz="4400" b="1" dirty="0" smtClean="0">
                <a:solidFill>
                  <a:srgbClr val="0000FF"/>
                </a:solidFill>
                <a:latin typeface="宋体" charset="-122"/>
                <a:sym typeface="Symbol" pitchFamily="18" charset="2"/>
              </a:rPr>
              <a:t>Q</a:t>
            </a:r>
            <a:r>
              <a:rPr lang="en-US" altLang="zh-CN" sz="4400" b="1" baseline="-25000" dirty="0" smtClean="0">
                <a:solidFill>
                  <a:srgbClr val="FF3300"/>
                </a:solidFill>
                <a:latin typeface="宋体" charset="-122"/>
                <a:sym typeface="Symbol" pitchFamily="18" charset="2"/>
              </a:rPr>
              <a:t>P</a:t>
            </a:r>
            <a:r>
              <a:rPr lang="en-US" altLang="zh-CN" sz="4400" b="1" dirty="0">
                <a:solidFill>
                  <a:srgbClr val="0000FF"/>
                </a:solidFill>
                <a:latin typeface="宋体" charset="-122"/>
                <a:sym typeface="Symbol" pitchFamily="18" charset="2"/>
              </a:rPr>
              <a:t>=H=</a:t>
            </a:r>
            <a:r>
              <a:rPr lang="en-US" altLang="zh-CN" sz="4400" b="1" baseline="-25000" dirty="0">
                <a:solidFill>
                  <a:srgbClr val="0000FF"/>
                </a:solidFill>
                <a:latin typeface="宋体" charset="-122"/>
              </a:rPr>
              <a:t>1</a:t>
            </a:r>
            <a:r>
              <a:rPr lang="en-US" altLang="zh-CN" sz="4400" b="1" dirty="0">
                <a:solidFill>
                  <a:srgbClr val="0000FF"/>
                </a:solidFill>
                <a:latin typeface="宋体" charset="-122"/>
              </a:rPr>
              <a:t>H+</a:t>
            </a:r>
            <a:r>
              <a:rPr lang="en-US" altLang="zh-CN" sz="4400" b="1" dirty="0">
                <a:solidFill>
                  <a:srgbClr val="0000FF"/>
                </a:solidFill>
                <a:latin typeface="宋体" charset="-122"/>
                <a:sym typeface="Symbol" pitchFamily="18" charset="2"/>
              </a:rPr>
              <a:t></a:t>
            </a:r>
            <a:r>
              <a:rPr lang="en-US" altLang="zh-CN" sz="4400" b="1" baseline="-25000" dirty="0">
                <a:solidFill>
                  <a:srgbClr val="0000FF"/>
                </a:solidFill>
                <a:latin typeface="宋体" charset="-122"/>
              </a:rPr>
              <a:t>2</a:t>
            </a:r>
            <a:r>
              <a:rPr lang="en-US" altLang="zh-CN" sz="4400" b="1" dirty="0">
                <a:solidFill>
                  <a:srgbClr val="0000FF"/>
                </a:solidFill>
                <a:latin typeface="宋体" charset="-122"/>
              </a:rPr>
              <a:t>H+</a:t>
            </a:r>
            <a:r>
              <a:rPr lang="en-US" altLang="zh-CN" sz="4400" b="1" dirty="0">
                <a:solidFill>
                  <a:srgbClr val="0000FF"/>
                </a:solidFill>
                <a:latin typeface="宋体" charset="-122"/>
                <a:sym typeface="Symbol" pitchFamily="18" charset="2"/>
              </a:rPr>
              <a:t></a:t>
            </a:r>
            <a:r>
              <a:rPr lang="en-US" altLang="zh-CN" sz="4400" b="1" baseline="-25000" dirty="0">
                <a:solidFill>
                  <a:srgbClr val="0000FF"/>
                </a:solidFill>
                <a:latin typeface="宋体" charset="-122"/>
              </a:rPr>
              <a:t>3</a:t>
            </a:r>
            <a:r>
              <a:rPr lang="en-US" altLang="zh-CN" sz="4400" b="1" dirty="0">
                <a:solidFill>
                  <a:srgbClr val="0000FF"/>
                </a:solidFill>
                <a:latin typeface="宋体" charset="-122"/>
              </a:rPr>
              <a:t>H=-5643J</a:t>
            </a:r>
            <a:endParaRPr lang="en-US" altLang="zh-CN" sz="4400" b="1" dirty="0">
              <a:solidFill>
                <a:srgbClr val="0000FF"/>
              </a:solidFill>
              <a:latin typeface="宋体" charset="-122"/>
              <a:sym typeface="Symbol" pitchFamily="18" charset="2"/>
            </a:endParaRPr>
          </a:p>
          <a:p>
            <a:pPr marL="0" indent="0" eaLnBrk="1" fontAlgn="auto" hangingPunct="1">
              <a:lnSpc>
                <a:spcPct val="125000"/>
              </a:lnSpc>
              <a:spcAft>
                <a:spcPts val="0"/>
              </a:spcAft>
              <a:buFont typeface="Wingdings" charset="2"/>
              <a:buNone/>
              <a:defRPr/>
            </a:pPr>
            <a:r>
              <a:rPr lang="en-US" altLang="zh-CN" sz="4400" b="1" dirty="0">
                <a:solidFill>
                  <a:srgbClr val="0000FF"/>
                </a:solidFill>
                <a:latin typeface="宋体" charset="-122"/>
                <a:sym typeface="Symbol" pitchFamily="18" charset="2"/>
              </a:rPr>
              <a:t>S(</a:t>
            </a:r>
            <a:r>
              <a:rPr lang="zh-CN" altLang="en-US" sz="4400" b="1" dirty="0">
                <a:solidFill>
                  <a:srgbClr val="0000FF"/>
                </a:solidFill>
                <a:latin typeface="宋体" charset="-122"/>
                <a:sym typeface="Symbol" pitchFamily="18" charset="2"/>
              </a:rPr>
              <a:t>环)=-</a:t>
            </a:r>
            <a:r>
              <a:rPr lang="en-US" altLang="zh-CN" sz="4400" b="1" dirty="0">
                <a:solidFill>
                  <a:srgbClr val="0000FF"/>
                </a:solidFill>
                <a:latin typeface="宋体" charset="-122"/>
                <a:sym typeface="Symbol" pitchFamily="18" charset="2"/>
              </a:rPr>
              <a:t>Q/T(</a:t>
            </a:r>
            <a:r>
              <a:rPr lang="zh-CN" altLang="en-US" sz="4400" b="1" dirty="0">
                <a:solidFill>
                  <a:srgbClr val="0000FF"/>
                </a:solidFill>
                <a:latin typeface="宋体" charset="-122"/>
                <a:sym typeface="Symbol" pitchFamily="18" charset="2"/>
              </a:rPr>
              <a:t>环)={-(-5643)/263.15}</a:t>
            </a:r>
            <a:r>
              <a:rPr lang="en-US" altLang="zh-CN" sz="4400" b="1" dirty="0">
                <a:solidFill>
                  <a:srgbClr val="0000FF"/>
                </a:solidFill>
                <a:latin typeface="宋体" charset="-122"/>
                <a:sym typeface="Symbol" pitchFamily="18" charset="2"/>
              </a:rPr>
              <a:t>J</a:t>
            </a:r>
            <a:r>
              <a:rPr lang="en-US" altLang="zh-CN" sz="4400" b="1" dirty="0" smtClean="0">
                <a:solidFill>
                  <a:srgbClr val="0000FF"/>
                </a:solidFill>
                <a:latin typeface="宋体" charset="-122"/>
                <a:sym typeface="Symbol" pitchFamily="18" charset="2"/>
              </a:rPr>
              <a:t>K</a:t>
            </a:r>
            <a:r>
              <a:rPr lang="en-US" altLang="zh-CN" sz="4400" b="1" baseline="30000" dirty="0" smtClean="0">
                <a:solidFill>
                  <a:srgbClr val="0000FF"/>
                </a:solidFill>
                <a:latin typeface="宋体" charset="-122"/>
                <a:sym typeface="Symbol" pitchFamily="18" charset="2"/>
              </a:rPr>
              <a:t>-1</a:t>
            </a:r>
            <a:r>
              <a:rPr lang="en-US" altLang="zh-CN" sz="4400" b="1" dirty="0" smtClean="0">
                <a:solidFill>
                  <a:srgbClr val="0000FF"/>
                </a:solidFill>
                <a:latin typeface="宋体" charset="-122"/>
                <a:sym typeface="Symbol" pitchFamily="18" charset="2"/>
              </a:rPr>
              <a:t>=21.44J</a:t>
            </a:r>
            <a:r>
              <a:rPr lang="en-US" altLang="zh-CN" sz="4400" b="1" dirty="0">
                <a:solidFill>
                  <a:srgbClr val="0000FF"/>
                </a:solidFill>
                <a:latin typeface="宋体" charset="-122"/>
                <a:sym typeface="Symbol" pitchFamily="18" charset="2"/>
              </a:rPr>
              <a:t>K</a:t>
            </a:r>
            <a:r>
              <a:rPr lang="en-US" altLang="zh-CN" sz="4400" b="1" baseline="30000" dirty="0">
                <a:solidFill>
                  <a:srgbClr val="0000FF"/>
                </a:solidFill>
                <a:latin typeface="宋体" charset="-122"/>
                <a:sym typeface="Symbol" pitchFamily="18" charset="2"/>
              </a:rPr>
              <a:t>-1</a:t>
            </a:r>
            <a:endParaRPr lang="en-US" altLang="zh-CN" sz="4400" b="1" dirty="0">
              <a:solidFill>
                <a:srgbClr val="0000FF"/>
              </a:solidFill>
              <a:latin typeface="宋体" charset="-122"/>
              <a:sym typeface="Symbol" pitchFamily="18" charset="2"/>
            </a:endParaRPr>
          </a:p>
          <a:p>
            <a:pPr marL="0" indent="0" eaLnBrk="1" fontAlgn="auto" hangingPunct="1">
              <a:lnSpc>
                <a:spcPct val="125000"/>
              </a:lnSpc>
              <a:spcAft>
                <a:spcPts val="0"/>
              </a:spcAft>
              <a:buFont typeface="Wingdings" charset="2"/>
              <a:buNone/>
              <a:defRPr/>
            </a:pPr>
            <a:r>
              <a:rPr lang="en-US" altLang="zh-CN" sz="4400" b="1" dirty="0">
                <a:solidFill>
                  <a:srgbClr val="0000FF"/>
                </a:solidFill>
                <a:latin typeface="宋体" charset="-122"/>
                <a:sym typeface="Symbol" pitchFamily="18" charset="2"/>
              </a:rPr>
              <a:t>S(</a:t>
            </a:r>
            <a:r>
              <a:rPr lang="zh-CN" altLang="en-US" sz="4400" b="1" dirty="0">
                <a:solidFill>
                  <a:srgbClr val="0000FF"/>
                </a:solidFill>
                <a:latin typeface="宋体" charset="-122"/>
                <a:sym typeface="Symbol" pitchFamily="18" charset="2"/>
              </a:rPr>
              <a:t>隔离)=</a:t>
            </a:r>
            <a:r>
              <a:rPr lang="en-US" altLang="zh-CN" sz="4400" b="1" dirty="0">
                <a:solidFill>
                  <a:srgbClr val="0000FF"/>
                </a:solidFill>
                <a:latin typeface="宋体" charset="-122"/>
                <a:sym typeface="Symbol" pitchFamily="18" charset="2"/>
              </a:rPr>
              <a:t>S+S(</a:t>
            </a:r>
            <a:r>
              <a:rPr lang="zh-CN" altLang="en-US" sz="4400" b="1" dirty="0">
                <a:solidFill>
                  <a:srgbClr val="0000FF"/>
                </a:solidFill>
                <a:latin typeface="宋体" charset="-122"/>
                <a:sym typeface="Symbol" pitchFamily="18" charset="2"/>
              </a:rPr>
              <a:t>环)=0.81</a:t>
            </a:r>
            <a:r>
              <a:rPr lang="en-US" altLang="zh-CN" sz="4400" b="1" dirty="0">
                <a:solidFill>
                  <a:srgbClr val="0000FF"/>
                </a:solidFill>
                <a:latin typeface="宋体" charset="-122"/>
                <a:sym typeface="Symbol" pitchFamily="18" charset="2"/>
              </a:rPr>
              <a:t>JK</a:t>
            </a:r>
            <a:r>
              <a:rPr lang="en-US" altLang="zh-CN" sz="4400" b="1" baseline="30000" dirty="0">
                <a:solidFill>
                  <a:srgbClr val="0000FF"/>
                </a:solidFill>
                <a:latin typeface="宋体" charset="-122"/>
                <a:sym typeface="Symbol" pitchFamily="18" charset="2"/>
              </a:rPr>
              <a:t>-1</a:t>
            </a:r>
            <a:r>
              <a:rPr lang="en-US" altLang="zh-CN" sz="4400" b="1" dirty="0">
                <a:solidFill>
                  <a:srgbClr val="0000FF"/>
                </a:solidFill>
                <a:latin typeface="宋体" charset="-122"/>
                <a:sym typeface="Symbol" pitchFamily="18" charset="2"/>
              </a:rPr>
              <a:t>&gt;0  </a:t>
            </a:r>
            <a:r>
              <a:rPr lang="zh-CN" altLang="en-US" sz="4400" b="1" dirty="0">
                <a:solidFill>
                  <a:srgbClr val="0000FF"/>
                </a:solidFill>
                <a:latin typeface="宋体" charset="-122"/>
                <a:sym typeface="Symbol" pitchFamily="18" charset="2"/>
              </a:rPr>
              <a:t>自发</a:t>
            </a:r>
            <a:endParaRPr lang="zh-CN" altLang="en-US" sz="4400" b="1" dirty="0">
              <a:solidFill>
                <a:srgbClr val="0000FF"/>
              </a:solidFill>
              <a:latin typeface="宋体" charset="-122"/>
              <a:sym typeface="Symbol" pitchFamily="18" charset="2"/>
            </a:endParaRPr>
          </a:p>
          <a:p>
            <a:pPr marL="0" indent="0">
              <a:lnSpc>
                <a:spcPct val="125000"/>
              </a:lnSpc>
              <a:buNone/>
              <a:defRPr/>
            </a:pPr>
            <a:r>
              <a:rPr lang="zh-CN" altLang="en-US" sz="4400" b="1" dirty="0" smtClean="0">
                <a:solidFill>
                  <a:srgbClr val="0000FF"/>
                </a:solidFill>
                <a:latin typeface="宋体" charset="-122"/>
                <a:sym typeface="Symbol" pitchFamily="18" charset="2"/>
              </a:rPr>
              <a:t>（</a:t>
            </a:r>
            <a:r>
              <a:rPr lang="zh-CN" altLang="en-US" sz="4400" b="1" dirty="0" smtClean="0">
                <a:solidFill>
                  <a:srgbClr val="C00000"/>
                </a:solidFill>
                <a:latin typeface="宋体" charset="-122"/>
                <a:sym typeface="Symbol" pitchFamily="18" charset="2"/>
              </a:rPr>
              <a:t>备注：</a:t>
            </a:r>
            <a:r>
              <a:rPr lang="zh-CN" altLang="en-US" sz="4400" b="1" dirty="0" smtClean="0">
                <a:solidFill>
                  <a:srgbClr val="0000FF"/>
                </a:solidFill>
                <a:latin typeface="宋体" charset="-122"/>
                <a:sym typeface="Symbol" pitchFamily="18" charset="2"/>
              </a:rPr>
              <a:t>本题</a:t>
            </a:r>
            <a:r>
              <a:rPr lang="zh-CN" altLang="en-US" sz="4400" b="1" dirty="0">
                <a:solidFill>
                  <a:srgbClr val="0000FF"/>
                </a:solidFill>
                <a:latin typeface="宋体" charset="-122"/>
              </a:rPr>
              <a:t>恒温、恒压、</a:t>
            </a:r>
            <a:r>
              <a:rPr lang="en-US" altLang="zh-CN" sz="4400" b="1" dirty="0">
                <a:solidFill>
                  <a:srgbClr val="0000FF"/>
                </a:solidFill>
                <a:latin typeface="宋体" charset="-122"/>
              </a:rPr>
              <a:t>W</a:t>
            </a:r>
            <a:r>
              <a:rPr lang="en-US" altLang="zh-CN" sz="4400" b="1" dirty="0">
                <a:solidFill>
                  <a:srgbClr val="0000FF"/>
                </a:solidFill>
                <a:latin typeface="宋体" charset="-122"/>
                <a:sym typeface="Symbol" pitchFamily="18" charset="2"/>
              </a:rPr>
              <a:t>=0， </a:t>
            </a:r>
            <a:r>
              <a:rPr lang="zh-CN" altLang="en-US" sz="4400" b="1" dirty="0" smtClean="0">
                <a:solidFill>
                  <a:srgbClr val="0000FF"/>
                </a:solidFill>
                <a:latin typeface="宋体" charset="-122"/>
                <a:sym typeface="Symbol" pitchFamily="18" charset="2"/>
              </a:rPr>
              <a:t>也可以用</a:t>
            </a:r>
            <a:r>
              <a:rPr lang="en-US" altLang="zh-CN" sz="4400" b="1" dirty="0" smtClean="0">
                <a:solidFill>
                  <a:srgbClr val="0000FF"/>
                </a:solidFill>
                <a:latin typeface="宋体" charset="-122"/>
                <a:sym typeface="Symbol" pitchFamily="18" charset="2"/>
              </a:rPr>
              <a:t>G</a:t>
            </a:r>
            <a:r>
              <a:rPr lang="zh-CN" altLang="en-US" sz="4400" b="1" dirty="0">
                <a:solidFill>
                  <a:srgbClr val="0000FF"/>
                </a:solidFill>
                <a:latin typeface="宋体" charset="-122"/>
                <a:sym typeface="Symbol" pitchFamily="18" charset="2"/>
              </a:rPr>
              <a:t>判据</a:t>
            </a:r>
            <a:endParaRPr lang="en-US" altLang="zh-CN" sz="4400" b="1" dirty="0" smtClean="0">
              <a:solidFill>
                <a:srgbClr val="0000FF"/>
              </a:solidFill>
              <a:latin typeface="宋体" charset="-122"/>
              <a:sym typeface="Symbol" pitchFamily="18" charset="2"/>
            </a:endParaRPr>
          </a:p>
          <a:p>
            <a:pPr marL="0" indent="0" eaLnBrk="1" fontAlgn="auto" hangingPunct="1">
              <a:lnSpc>
                <a:spcPct val="125000"/>
              </a:lnSpc>
              <a:spcAft>
                <a:spcPts val="0"/>
              </a:spcAft>
              <a:buFont typeface="Wingdings" charset="2"/>
              <a:buNone/>
              <a:defRPr/>
            </a:pPr>
            <a:r>
              <a:rPr lang="zh-CN" altLang="en-US" sz="4400" b="1" dirty="0" smtClean="0">
                <a:solidFill>
                  <a:srgbClr val="0000FF"/>
                </a:solidFill>
                <a:latin typeface="宋体" charset="-122"/>
                <a:sym typeface="Symbol" pitchFamily="18" charset="2"/>
              </a:rPr>
              <a:t></a:t>
            </a:r>
            <a:r>
              <a:rPr lang="en-US" altLang="zh-CN" sz="4400" b="1" dirty="0">
                <a:solidFill>
                  <a:srgbClr val="0000FF"/>
                </a:solidFill>
                <a:latin typeface="宋体" charset="-122"/>
                <a:sym typeface="Symbol" pitchFamily="18" charset="2"/>
              </a:rPr>
              <a:t>G=H-TS={</a:t>
            </a:r>
            <a:r>
              <a:rPr lang="en-US" altLang="zh-CN" sz="4400" b="1" dirty="0">
                <a:solidFill>
                  <a:srgbClr val="0000FF"/>
                </a:solidFill>
                <a:latin typeface="宋体" charset="-122"/>
              </a:rPr>
              <a:t>-5643-263.15</a:t>
            </a:r>
            <a:r>
              <a:rPr lang="en-US" altLang="zh-CN" sz="4400" b="1" dirty="0">
                <a:solidFill>
                  <a:srgbClr val="0000FF"/>
                </a:solidFill>
                <a:latin typeface="宋体" charset="-122"/>
                <a:sym typeface="Symbol" pitchFamily="18" charset="2"/>
              </a:rPr>
              <a:t>(-</a:t>
            </a:r>
            <a:r>
              <a:rPr lang="en-US" altLang="zh-CN" sz="4400" b="1" dirty="0">
                <a:solidFill>
                  <a:srgbClr val="0000FF"/>
                </a:solidFill>
                <a:latin typeface="宋体" charset="-122"/>
              </a:rPr>
              <a:t>20.63)}J=-214.2J</a:t>
            </a:r>
            <a:endParaRPr lang="en-US" altLang="zh-CN" sz="4400" b="1" dirty="0">
              <a:solidFill>
                <a:srgbClr val="0000FF"/>
              </a:solidFill>
              <a:latin typeface="宋体" charset="-122"/>
            </a:endParaRPr>
          </a:p>
          <a:p>
            <a:pPr marL="0" indent="0" eaLnBrk="1" fontAlgn="auto" hangingPunct="1">
              <a:lnSpc>
                <a:spcPct val="125000"/>
              </a:lnSpc>
              <a:spcAft>
                <a:spcPts val="0"/>
              </a:spcAft>
              <a:buFont typeface="Wingdings" charset="2"/>
              <a:buNone/>
              <a:defRPr/>
            </a:pPr>
            <a:r>
              <a:rPr lang="en-US" altLang="zh-CN" sz="4400" b="1" dirty="0" smtClean="0">
                <a:solidFill>
                  <a:srgbClr val="0000FF"/>
                </a:solidFill>
                <a:latin typeface="宋体" charset="-122"/>
                <a:sym typeface="Symbol" pitchFamily="18" charset="2"/>
              </a:rPr>
              <a:t></a:t>
            </a:r>
            <a:r>
              <a:rPr lang="en-US" altLang="zh-CN" sz="4400" b="1" dirty="0">
                <a:solidFill>
                  <a:srgbClr val="0000FF"/>
                </a:solidFill>
                <a:latin typeface="宋体" charset="-122"/>
                <a:sym typeface="Symbol" pitchFamily="18" charset="2"/>
              </a:rPr>
              <a:t>G&lt;0  </a:t>
            </a:r>
            <a:r>
              <a:rPr lang="zh-CN" altLang="en-US" sz="4400" b="1" dirty="0" smtClean="0">
                <a:solidFill>
                  <a:srgbClr val="0000FF"/>
                </a:solidFill>
                <a:latin typeface="宋体" charset="-122"/>
                <a:sym typeface="Symbol" pitchFamily="18" charset="2"/>
              </a:rPr>
              <a:t>自发）</a:t>
            </a:r>
            <a:endParaRPr lang="en-US" altLang="zh-CN" sz="4400" b="1" dirty="0" smtClean="0">
              <a:solidFill>
                <a:srgbClr val="0000FF"/>
              </a:solidFill>
              <a:latin typeface="宋体" charset="-122"/>
              <a:sym typeface="Symbol" pitchFamily="18" charset="2"/>
            </a:endParaRPr>
          </a:p>
          <a:p>
            <a:pPr marL="0" indent="0">
              <a:lnSpc>
                <a:spcPct val="125000"/>
              </a:lnSpc>
              <a:buNone/>
              <a:defRPr/>
            </a:pPr>
            <a:endParaRPr lang="zh-CN" altLang="en-US" sz="4400" b="1" dirty="0">
              <a:solidFill>
                <a:schemeClr val="tx1"/>
              </a:solidFill>
              <a:latin typeface="宋体" charset="-122"/>
              <a:sym typeface="Symbol" pitchFamily="18" charset="2"/>
            </a:endParaRPr>
          </a:p>
          <a:p>
            <a:pPr eaLnBrk="1" fontAlgn="auto" hangingPunct="1">
              <a:spcAft>
                <a:spcPts val="0"/>
              </a:spcAft>
              <a:buFont typeface="Arial" charset="0"/>
              <a:buChar char="•"/>
              <a:defRPr/>
            </a:pPr>
            <a:endParaRPr lang="zh-CN" alt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3" y="836613"/>
            <a:ext cx="8229600" cy="4525962"/>
          </a:xfrm>
        </p:spPr>
        <p:txBody>
          <a:bodyPr rtlCol="0">
            <a:normAutofit/>
          </a:bodyPr>
          <a:lstStyle/>
          <a:p>
            <a:pPr marL="0" indent="0" eaLnBrk="1" fontAlgn="auto" hangingPunct="1">
              <a:lnSpc>
                <a:spcPct val="130000"/>
              </a:lnSpc>
              <a:spcAft>
                <a:spcPts val="0"/>
              </a:spcAft>
              <a:buFont typeface="Wingdings" charset="2"/>
              <a:buNone/>
              <a:defRPr/>
            </a:pPr>
            <a:r>
              <a:rPr lang="zh-CN" altLang="en-US" b="1" dirty="0"/>
              <a:t>例：</a:t>
            </a:r>
            <a:endParaRPr lang="zh-CN" altLang="en-US" b="1" dirty="0"/>
          </a:p>
          <a:p>
            <a:pPr marL="0" indent="0" eaLnBrk="1" fontAlgn="auto" hangingPunct="1">
              <a:lnSpc>
                <a:spcPct val="130000"/>
              </a:lnSpc>
              <a:spcAft>
                <a:spcPts val="0"/>
              </a:spcAft>
              <a:buFont typeface="Wingdings" charset="2"/>
              <a:buNone/>
              <a:defRPr/>
            </a:pPr>
            <a:r>
              <a:rPr lang="zh-CN" altLang="en-US" b="1" dirty="0">
                <a:solidFill>
                  <a:srgbClr val="0000FF"/>
                </a:solidFill>
                <a:latin typeface="宋体" charset="-122"/>
                <a:sym typeface="Symbol" pitchFamily="18" charset="2"/>
              </a:rPr>
              <a:t>已知-5</a:t>
            </a:r>
            <a:r>
              <a:rPr lang="zh-CN" altLang="en-US" b="1" dirty="0">
                <a:solidFill>
                  <a:srgbClr val="0000FF"/>
                </a:solidFill>
                <a:latin typeface="宋体" charset="-122"/>
              </a:rPr>
              <a:t>℃固态苯的饱和蒸气压为2.28</a:t>
            </a:r>
            <a:r>
              <a:rPr lang="en-US" altLang="zh-CN" b="1" dirty="0" err="1">
                <a:solidFill>
                  <a:srgbClr val="0000FF"/>
                </a:solidFill>
                <a:latin typeface="宋体" charset="-122"/>
              </a:rPr>
              <a:t>kPa</a:t>
            </a:r>
            <a:r>
              <a:rPr lang="en-US" altLang="zh-CN" b="1" dirty="0">
                <a:solidFill>
                  <a:srgbClr val="0000FF"/>
                </a:solidFill>
                <a:latin typeface="宋体" charset="-122"/>
              </a:rPr>
              <a:t>，</a:t>
            </a:r>
            <a:r>
              <a:rPr lang="en-US" altLang="zh-CN" b="1" dirty="0">
                <a:solidFill>
                  <a:srgbClr val="0000FF"/>
                </a:solidFill>
                <a:latin typeface="宋体" charset="-122"/>
                <a:sym typeface="Symbol" pitchFamily="18" charset="2"/>
              </a:rPr>
              <a:t> </a:t>
            </a:r>
            <a:r>
              <a:rPr lang="en-US" altLang="zh-CN" b="1" dirty="0">
                <a:solidFill>
                  <a:srgbClr val="0000FF"/>
                </a:solidFill>
                <a:latin typeface="宋体" charset="-122"/>
              </a:rPr>
              <a:t>1mol、-5℃</a:t>
            </a:r>
            <a:r>
              <a:rPr lang="zh-CN" altLang="en-US" b="1" dirty="0">
                <a:solidFill>
                  <a:srgbClr val="0000FF"/>
                </a:solidFill>
                <a:latin typeface="宋体" charset="-122"/>
              </a:rPr>
              <a:t>过冷液态苯在</a:t>
            </a:r>
            <a:r>
              <a:rPr lang="en-US" altLang="zh-CN" b="1" dirty="0">
                <a:solidFill>
                  <a:srgbClr val="0000FF"/>
                </a:solidFill>
                <a:latin typeface="宋体" charset="-122"/>
              </a:rPr>
              <a:t>P=101.325kPa</a:t>
            </a:r>
            <a:r>
              <a:rPr lang="zh-CN" altLang="en-US" b="1" dirty="0">
                <a:solidFill>
                  <a:srgbClr val="0000FF"/>
                </a:solidFill>
                <a:latin typeface="宋体" charset="-122"/>
              </a:rPr>
              <a:t>下凝固时</a:t>
            </a:r>
            <a:r>
              <a:rPr lang="zh-CN" altLang="en-US" b="1" dirty="0">
                <a:solidFill>
                  <a:srgbClr val="0000FF"/>
                </a:solidFill>
                <a:latin typeface="宋体" charset="-122"/>
                <a:sym typeface="Symbol" pitchFamily="18" charset="2"/>
              </a:rPr>
              <a:t></a:t>
            </a:r>
            <a:r>
              <a:rPr lang="en-US" altLang="zh-CN" b="1" dirty="0">
                <a:solidFill>
                  <a:srgbClr val="0000FF"/>
                </a:solidFill>
                <a:latin typeface="宋体" charset="-122"/>
                <a:sym typeface="Symbol" pitchFamily="18" charset="2"/>
              </a:rPr>
              <a:t>S</a:t>
            </a:r>
            <a:r>
              <a:rPr lang="en-US" altLang="zh-CN" b="1" baseline="-25000" dirty="0">
                <a:solidFill>
                  <a:srgbClr val="0000FF"/>
                </a:solidFill>
                <a:latin typeface="宋体" charset="-122"/>
                <a:sym typeface="Symbol" pitchFamily="18" charset="2"/>
              </a:rPr>
              <a:t>m</a:t>
            </a:r>
            <a:r>
              <a:rPr lang="en-US" altLang="zh-CN" b="1" dirty="0">
                <a:solidFill>
                  <a:srgbClr val="0000FF"/>
                </a:solidFill>
                <a:latin typeface="宋体" charset="-122"/>
              </a:rPr>
              <a:t>=-35.46</a:t>
            </a:r>
            <a:r>
              <a:rPr lang="en-US" altLang="zh-CN" b="1" dirty="0">
                <a:solidFill>
                  <a:srgbClr val="0000FF"/>
                </a:solidFill>
                <a:latin typeface="宋体" charset="-122"/>
                <a:sym typeface="Symbol" pitchFamily="18" charset="2"/>
              </a:rPr>
              <a:t>JK</a:t>
            </a:r>
            <a:r>
              <a:rPr lang="en-US" altLang="zh-CN" b="1" baseline="30000" dirty="0">
                <a:solidFill>
                  <a:srgbClr val="0000FF"/>
                </a:solidFill>
                <a:latin typeface="宋体" charset="-122"/>
                <a:sym typeface="Symbol" pitchFamily="18" charset="2"/>
              </a:rPr>
              <a:t>-1</a:t>
            </a:r>
            <a:r>
              <a:rPr lang="en-US" altLang="zh-CN" b="1" dirty="0">
                <a:solidFill>
                  <a:srgbClr val="0000FF"/>
                </a:solidFill>
                <a:latin typeface="宋体" charset="-122"/>
                <a:sym typeface="Symbol" pitchFamily="18" charset="2"/>
              </a:rPr>
              <a:t>mol</a:t>
            </a:r>
            <a:r>
              <a:rPr lang="en-US" altLang="zh-CN" b="1" baseline="30000" dirty="0">
                <a:solidFill>
                  <a:srgbClr val="0000FF"/>
                </a:solidFill>
                <a:latin typeface="宋体" charset="-122"/>
                <a:sym typeface="Symbol" pitchFamily="18" charset="2"/>
              </a:rPr>
              <a:t>-1</a:t>
            </a:r>
            <a:r>
              <a:rPr lang="en-US" altLang="zh-CN" b="1" dirty="0">
                <a:solidFill>
                  <a:srgbClr val="0000FF"/>
                </a:solidFill>
                <a:latin typeface="宋体" charset="-122"/>
                <a:sym typeface="Symbol" pitchFamily="18" charset="2"/>
              </a:rPr>
              <a:t>,</a:t>
            </a:r>
            <a:r>
              <a:rPr lang="zh-CN" altLang="en-US" b="1" dirty="0">
                <a:solidFill>
                  <a:srgbClr val="0000FF"/>
                </a:solidFill>
                <a:latin typeface="宋体" charset="-122"/>
                <a:sym typeface="Symbol" pitchFamily="18" charset="2"/>
              </a:rPr>
              <a:t>放热9860</a:t>
            </a:r>
            <a:r>
              <a:rPr lang="en-US" altLang="zh-CN" b="1" dirty="0">
                <a:solidFill>
                  <a:srgbClr val="0000FF"/>
                </a:solidFill>
                <a:latin typeface="宋体" charset="-122"/>
                <a:sym typeface="Symbol" pitchFamily="18" charset="2"/>
              </a:rPr>
              <a:t>Jmol</a:t>
            </a:r>
            <a:r>
              <a:rPr lang="en-US" altLang="zh-CN" b="1" baseline="30000" dirty="0">
                <a:solidFill>
                  <a:srgbClr val="0000FF"/>
                </a:solidFill>
                <a:latin typeface="宋体" charset="-122"/>
                <a:sym typeface="Symbol" pitchFamily="18" charset="2"/>
              </a:rPr>
              <a:t>-1</a:t>
            </a:r>
            <a:r>
              <a:rPr lang="en-US" altLang="zh-CN" b="1" dirty="0">
                <a:solidFill>
                  <a:srgbClr val="0000FF"/>
                </a:solidFill>
                <a:latin typeface="宋体" charset="-122"/>
              </a:rPr>
              <a:t>。</a:t>
            </a:r>
            <a:endParaRPr lang="en-US" altLang="zh-CN" b="1" dirty="0">
              <a:solidFill>
                <a:srgbClr val="0000FF"/>
              </a:solidFill>
              <a:latin typeface="宋体" charset="-122"/>
            </a:endParaRPr>
          </a:p>
          <a:p>
            <a:pPr marL="0" indent="0" eaLnBrk="1" fontAlgn="auto" hangingPunct="1">
              <a:lnSpc>
                <a:spcPct val="130000"/>
              </a:lnSpc>
              <a:spcAft>
                <a:spcPts val="0"/>
              </a:spcAft>
              <a:buFont typeface="Wingdings" charset="2"/>
              <a:buNone/>
              <a:defRPr/>
            </a:pPr>
            <a:r>
              <a:rPr lang="zh-CN" altLang="en-US" b="1" dirty="0">
                <a:solidFill>
                  <a:srgbClr val="0000FF"/>
                </a:solidFill>
                <a:latin typeface="宋体" charset="-122"/>
              </a:rPr>
              <a:t>求</a:t>
            </a:r>
            <a:r>
              <a:rPr lang="zh-CN" altLang="en-US" b="1" dirty="0">
                <a:solidFill>
                  <a:srgbClr val="0000FF"/>
                </a:solidFill>
                <a:latin typeface="宋体" charset="-122"/>
                <a:sym typeface="Symbol" pitchFamily="18" charset="2"/>
              </a:rPr>
              <a:t>-5</a:t>
            </a:r>
            <a:r>
              <a:rPr lang="zh-CN" altLang="en-US" b="1" dirty="0">
                <a:solidFill>
                  <a:srgbClr val="0000FF"/>
                </a:solidFill>
                <a:latin typeface="宋体" charset="-122"/>
              </a:rPr>
              <a:t>℃液态苯的饱和蒸气压。</a:t>
            </a:r>
            <a:endParaRPr lang="zh-CN" altLang="en-US" b="1" dirty="0">
              <a:solidFill>
                <a:srgbClr val="0000FF"/>
              </a:solidFill>
              <a:latin typeface="宋体" charset="-122"/>
            </a:endParaRPr>
          </a:p>
          <a:p>
            <a:pPr marL="0" indent="0" eaLnBrk="1" fontAlgn="auto" hangingPunct="1">
              <a:lnSpc>
                <a:spcPct val="130000"/>
              </a:lnSpc>
              <a:spcAft>
                <a:spcPts val="0"/>
              </a:spcAft>
              <a:buFont typeface="Wingdings" charset="2"/>
              <a:buNone/>
              <a:defRPr/>
            </a:pPr>
            <a:r>
              <a:rPr lang="zh-CN" altLang="en-US" b="1" dirty="0">
                <a:solidFill>
                  <a:srgbClr val="0000FF"/>
                </a:solidFill>
                <a:latin typeface="宋体" charset="-122"/>
              </a:rPr>
              <a:t>（设苯蒸气为理想气体。）</a:t>
            </a:r>
            <a:endParaRPr lang="zh-CN" altLang="en-US" b="1" dirty="0">
              <a:solidFill>
                <a:srgbClr val="0000FF"/>
              </a:solidFill>
              <a:latin typeface="宋体" charset="-122"/>
            </a:endParaRPr>
          </a:p>
          <a:p>
            <a:pPr eaLnBrk="1" fontAlgn="auto" hangingPunct="1">
              <a:spcAft>
                <a:spcPts val="0"/>
              </a:spcAft>
              <a:buFont typeface="Arial" charset="0"/>
              <a:buChar char="•"/>
              <a:defRPr/>
            </a:pPr>
            <a:endParaRPr lang="zh-CN" alt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3"/>
          <p:cNvSpPr>
            <a:spLocks noGrp="1" noChangeArrowheads="1"/>
          </p:cNvSpPr>
          <p:nvPr>
            <p:ph idx="1"/>
          </p:nvPr>
        </p:nvSpPr>
        <p:spPr>
          <a:xfrm>
            <a:off x="498475" y="333375"/>
            <a:ext cx="8229600" cy="4525963"/>
          </a:xfrm>
        </p:spPr>
        <p:txBody>
          <a:bodyPr/>
          <a:lstStyle/>
          <a:p>
            <a:pPr eaLnBrk="1" hangingPunct="1">
              <a:lnSpc>
                <a:spcPct val="90000"/>
              </a:lnSpc>
              <a:buFont typeface="Wingdings" charset="2"/>
              <a:buNone/>
            </a:pPr>
            <a:r>
              <a:rPr lang="zh-CN" altLang="en-US" sz="2800" b="1" smtClean="0">
                <a:latin typeface="宋体" charset="-122"/>
              </a:rPr>
              <a:t> </a:t>
            </a:r>
            <a:r>
              <a:rPr lang="en-US" altLang="zh-CN" sz="2800" b="1" smtClean="0">
                <a:latin typeface="宋体" charset="-122"/>
              </a:rPr>
              <a:t>C</a:t>
            </a:r>
            <a:r>
              <a:rPr lang="en-US" altLang="zh-CN" sz="2800" b="1" baseline="-25000" smtClean="0">
                <a:latin typeface="宋体" charset="-122"/>
              </a:rPr>
              <a:t>6</a:t>
            </a:r>
            <a:r>
              <a:rPr lang="en-US" altLang="zh-CN" sz="2800" b="1" smtClean="0">
                <a:latin typeface="宋体" charset="-122"/>
              </a:rPr>
              <a:t>H</a:t>
            </a:r>
            <a:r>
              <a:rPr lang="en-US" altLang="zh-CN" sz="2800" b="1" baseline="-25000" smtClean="0">
                <a:latin typeface="宋体" charset="-122"/>
              </a:rPr>
              <a:t>6</a:t>
            </a:r>
            <a:r>
              <a:rPr lang="en-US" altLang="zh-CN" sz="2800" b="1" smtClean="0">
                <a:latin typeface="宋体" charset="-122"/>
              </a:rPr>
              <a:t>(l)               C</a:t>
            </a:r>
            <a:r>
              <a:rPr lang="en-US" altLang="zh-CN" sz="2800" b="1" baseline="-25000" smtClean="0">
                <a:latin typeface="宋体" charset="-122"/>
              </a:rPr>
              <a:t>6</a:t>
            </a:r>
            <a:r>
              <a:rPr lang="en-US" altLang="zh-CN" sz="2800" b="1" smtClean="0">
                <a:latin typeface="宋体" charset="-122"/>
              </a:rPr>
              <a:t>H</a:t>
            </a:r>
            <a:r>
              <a:rPr lang="en-US" altLang="zh-CN" sz="2800" b="1" baseline="-25000" smtClean="0">
                <a:latin typeface="宋体" charset="-122"/>
              </a:rPr>
              <a:t>6</a:t>
            </a:r>
            <a:r>
              <a:rPr lang="en-US" altLang="zh-CN" sz="2800" b="1" smtClean="0">
                <a:latin typeface="宋体" charset="-122"/>
              </a:rPr>
              <a:t>(s)</a:t>
            </a:r>
            <a:endParaRPr lang="en-US" altLang="zh-CN" sz="2800" b="1" smtClean="0">
              <a:latin typeface="宋体" charset="-122"/>
            </a:endParaRPr>
          </a:p>
          <a:p>
            <a:pPr eaLnBrk="1" hangingPunct="1">
              <a:lnSpc>
                <a:spcPct val="90000"/>
              </a:lnSpc>
              <a:buFont typeface="Wingdings" charset="2"/>
              <a:buNone/>
            </a:pPr>
            <a:r>
              <a:rPr lang="en-US" altLang="zh-CN" sz="2800" b="1" smtClean="0">
                <a:latin typeface="宋体" charset="-122"/>
              </a:rPr>
              <a:t> -5℃     </a:t>
            </a:r>
            <a:r>
              <a:rPr lang="en-US" altLang="zh-CN" sz="2800" b="1" smtClean="0">
                <a:latin typeface="宋体" charset="-122"/>
                <a:sym typeface="Symbol" pitchFamily="18" charset="2"/>
              </a:rPr>
              <a:t>S</a:t>
            </a:r>
            <a:r>
              <a:rPr lang="en-US" altLang="zh-CN" sz="2800" b="1" baseline="-25000" smtClean="0">
                <a:latin typeface="宋体" charset="-122"/>
                <a:sym typeface="Symbol" pitchFamily="18" charset="2"/>
              </a:rPr>
              <a:t>m  </a:t>
            </a:r>
            <a:r>
              <a:rPr lang="en-US" altLang="zh-CN" sz="2800" b="1" smtClean="0">
                <a:latin typeface="宋体" charset="-122"/>
                <a:sym typeface="Symbol" pitchFamily="18" charset="2"/>
              </a:rPr>
              <a:t>H</a:t>
            </a:r>
            <a:r>
              <a:rPr lang="en-US" altLang="zh-CN" sz="2800" b="1" baseline="-25000" smtClean="0">
                <a:latin typeface="宋体" charset="-122"/>
                <a:sym typeface="Symbol" pitchFamily="18" charset="2"/>
              </a:rPr>
              <a:t>m</a:t>
            </a:r>
            <a:r>
              <a:rPr lang="en-US" altLang="zh-CN" sz="2800" b="1" smtClean="0">
                <a:latin typeface="宋体" charset="-122"/>
              </a:rPr>
              <a:t>=Q</a:t>
            </a:r>
            <a:r>
              <a:rPr lang="en-US" altLang="zh-CN" sz="2800" b="1" baseline="-25000" smtClean="0">
                <a:latin typeface="宋体" charset="-122"/>
                <a:sym typeface="Symbol" pitchFamily="18" charset="2"/>
              </a:rPr>
              <a:t>m</a:t>
            </a:r>
            <a:r>
              <a:rPr lang="en-US" altLang="zh-CN" sz="2800" b="1" smtClean="0">
                <a:latin typeface="宋体" charset="-122"/>
              </a:rPr>
              <a:t>    -5℃</a:t>
            </a:r>
            <a:endParaRPr lang="en-US" altLang="zh-CN" sz="2800" b="1" smtClean="0">
              <a:latin typeface="宋体" charset="-122"/>
            </a:endParaRPr>
          </a:p>
          <a:p>
            <a:pPr eaLnBrk="1" hangingPunct="1">
              <a:lnSpc>
                <a:spcPct val="90000"/>
              </a:lnSpc>
              <a:buFont typeface="Wingdings" charset="2"/>
              <a:buNone/>
            </a:pPr>
            <a:r>
              <a:rPr lang="en-US" altLang="zh-CN" sz="2800" b="1" smtClean="0">
                <a:latin typeface="宋体" charset="-122"/>
              </a:rPr>
              <a:t>   P </a:t>
            </a:r>
            <a:r>
              <a:rPr lang="en-US" altLang="zh-CN" sz="2800" b="1" baseline="30000" smtClean="0">
                <a:latin typeface="宋体" charset="-122"/>
              </a:rPr>
              <a:t>       </a:t>
            </a:r>
            <a:r>
              <a:rPr lang="zh-CN" altLang="en-US" sz="2800" b="1" smtClean="0">
                <a:latin typeface="宋体" charset="-122"/>
              </a:rPr>
              <a:t>不可逆相变</a:t>
            </a:r>
            <a:r>
              <a:rPr lang="zh-CN" altLang="en-US" sz="2800" b="1" baseline="30000" smtClean="0">
                <a:latin typeface="宋体" charset="-122"/>
              </a:rPr>
              <a:t>         </a:t>
            </a:r>
            <a:r>
              <a:rPr lang="en-US" altLang="zh-CN" sz="2800" b="1" smtClean="0">
                <a:latin typeface="宋体" charset="-122"/>
              </a:rPr>
              <a:t>P</a:t>
            </a:r>
            <a:endParaRPr lang="en-US" altLang="zh-CN" sz="2800" b="1" baseline="30000" smtClean="0">
              <a:latin typeface="宋体" charset="-122"/>
            </a:endParaRPr>
          </a:p>
        </p:txBody>
      </p:sp>
      <p:sp>
        <p:nvSpPr>
          <p:cNvPr id="162818" name="Rectangle 5"/>
          <p:cNvSpPr>
            <a:spLocks noChangeArrowheads="1"/>
          </p:cNvSpPr>
          <p:nvPr/>
        </p:nvSpPr>
        <p:spPr bwMode="auto">
          <a:xfrm>
            <a:off x="715963" y="260350"/>
            <a:ext cx="1295400" cy="1371600"/>
          </a:xfrm>
          <a:prstGeom prst="rect">
            <a:avLst/>
          </a:prstGeom>
          <a:noFill/>
          <a:ln w="28575">
            <a:solidFill>
              <a:schemeClr val="tx1"/>
            </a:solidFill>
            <a:miter lim="800000"/>
          </a:ln>
        </p:spPr>
        <p:txBody>
          <a:bodyPr wrap="none" lIns="90000" tIns="46800" rIns="90000" bIns="46800" anchor="ctr"/>
          <a:lstStyle/>
          <a:p>
            <a:endParaRPr kumimoji="1" lang="zh-CN" altLang="en-US" sz="2800" b="1">
              <a:solidFill>
                <a:srgbClr val="0000FF"/>
              </a:solidFill>
              <a:latin typeface="华文行楷" pitchFamily="2" charset="-122"/>
              <a:ea typeface="华文行楷" pitchFamily="2" charset="-122"/>
              <a:cs typeface="华文行楷" pitchFamily="2" charset="-122"/>
              <a:sym typeface="Symbol" pitchFamily="18" charset="2"/>
            </a:endParaRPr>
          </a:p>
        </p:txBody>
      </p:sp>
      <p:sp>
        <p:nvSpPr>
          <p:cNvPr id="162819" name="Rectangle 5"/>
          <p:cNvSpPr>
            <a:spLocks noChangeArrowheads="1"/>
          </p:cNvSpPr>
          <p:nvPr/>
        </p:nvSpPr>
        <p:spPr bwMode="auto">
          <a:xfrm>
            <a:off x="4554538" y="260350"/>
            <a:ext cx="1295400" cy="1371600"/>
          </a:xfrm>
          <a:prstGeom prst="rect">
            <a:avLst/>
          </a:prstGeom>
          <a:noFill/>
          <a:ln w="28575">
            <a:solidFill>
              <a:schemeClr val="tx1"/>
            </a:solidFill>
            <a:miter lim="800000"/>
          </a:ln>
        </p:spPr>
        <p:txBody>
          <a:bodyPr wrap="none" lIns="90000" tIns="46800" rIns="90000" bIns="46800" anchor="ctr"/>
          <a:lstStyle/>
          <a:p>
            <a:endParaRPr kumimoji="1" lang="zh-CN" altLang="en-US" sz="2800" b="1">
              <a:solidFill>
                <a:srgbClr val="0000FF"/>
              </a:solidFill>
              <a:latin typeface="华文行楷" pitchFamily="2" charset="-122"/>
              <a:ea typeface="华文行楷" pitchFamily="2" charset="-122"/>
              <a:cs typeface="华文行楷" pitchFamily="2" charset="-122"/>
              <a:sym typeface="Symbol" pitchFamily="18" charset="2"/>
            </a:endParaRPr>
          </a:p>
        </p:txBody>
      </p:sp>
      <p:sp>
        <p:nvSpPr>
          <p:cNvPr id="162820" name="Line 7"/>
          <p:cNvSpPr>
            <a:spLocks noChangeShapeType="1"/>
          </p:cNvSpPr>
          <p:nvPr/>
        </p:nvSpPr>
        <p:spPr bwMode="auto">
          <a:xfrm>
            <a:off x="2019300" y="1268413"/>
            <a:ext cx="2541588" cy="0"/>
          </a:xfrm>
          <a:prstGeom prst="line">
            <a:avLst/>
          </a:prstGeom>
          <a:noFill/>
          <a:ln w="28575">
            <a:solidFill>
              <a:srgbClr val="0000FF"/>
            </a:solidFill>
            <a:round/>
            <a:tailEnd type="triangle" w="med" len="med"/>
          </a:ln>
        </p:spPr>
        <p:txBody>
          <a:bodyPr wrap="none" lIns="90000" tIns="46800" rIns="90000" bIns="46800" anchor="ctr"/>
          <a:lstStyle/>
          <a:p>
            <a:endParaRPr lang="zh-CN" altLang="en-US"/>
          </a:p>
        </p:txBody>
      </p:sp>
      <p:sp>
        <p:nvSpPr>
          <p:cNvPr id="162821" name="Text Box 20"/>
          <p:cNvSpPr txBox="1">
            <a:spLocks noChangeArrowheads="1"/>
          </p:cNvSpPr>
          <p:nvPr/>
        </p:nvSpPr>
        <p:spPr bwMode="auto">
          <a:xfrm>
            <a:off x="598488" y="1697038"/>
            <a:ext cx="1752600" cy="519112"/>
          </a:xfrm>
          <a:prstGeom prst="rect">
            <a:avLst/>
          </a:prstGeom>
          <a:noFill/>
          <a:ln w="9525">
            <a:noFill/>
            <a:miter lim="800000"/>
          </a:ln>
        </p:spPr>
        <p:txBody>
          <a:bodyPr lIns="90000" tIns="46800" rIns="90000" bIns="46800" anchor="ctr">
            <a:spAutoFit/>
          </a:bodyPr>
          <a:lstStyle/>
          <a:p>
            <a:pPr algn="ctr"/>
            <a:r>
              <a:rPr lang="zh-CN" altLang="en-US" sz="2800" b="1">
                <a:latin typeface="宋体" charset="-122"/>
                <a:sym typeface="Symbol" pitchFamily="18" charset="2"/>
              </a:rPr>
              <a:t></a:t>
            </a:r>
            <a:r>
              <a:rPr lang="zh-CN" altLang="en-US" sz="2800" b="1" baseline="-25000">
                <a:latin typeface="宋体" charset="-122"/>
                <a:sym typeface="Symbol" pitchFamily="18" charset="2"/>
              </a:rPr>
              <a:t>1</a:t>
            </a:r>
            <a:r>
              <a:rPr lang="en-US" altLang="zh-CN" sz="2800" b="1">
                <a:latin typeface="宋体" charset="-122"/>
                <a:sym typeface="Symbol" pitchFamily="18" charset="2"/>
              </a:rPr>
              <a:t>S</a:t>
            </a:r>
            <a:r>
              <a:rPr lang="en-US" altLang="zh-CN" sz="2800" b="1" baseline="-25000">
                <a:latin typeface="宋体" charset="-122"/>
                <a:sym typeface="Symbol" pitchFamily="18" charset="2"/>
              </a:rPr>
              <a:t>m  </a:t>
            </a:r>
            <a:r>
              <a:rPr lang="en-US" altLang="zh-CN" sz="2800" b="1">
                <a:latin typeface="宋体" charset="-122"/>
                <a:sym typeface="Symbol" pitchFamily="18" charset="2"/>
              </a:rPr>
              <a:t></a:t>
            </a:r>
            <a:r>
              <a:rPr lang="en-US" altLang="zh-CN" sz="2800" b="1" baseline="-25000">
                <a:latin typeface="宋体" charset="-122"/>
                <a:sym typeface="Symbol" pitchFamily="18" charset="2"/>
              </a:rPr>
              <a:t>1</a:t>
            </a:r>
            <a:r>
              <a:rPr lang="en-US" altLang="zh-CN" sz="2800" b="1">
                <a:latin typeface="宋体" charset="-122"/>
                <a:sym typeface="Symbol" pitchFamily="18" charset="2"/>
              </a:rPr>
              <a:t>H</a:t>
            </a:r>
            <a:r>
              <a:rPr lang="en-US" altLang="zh-CN" sz="2800" b="1" baseline="-25000">
                <a:latin typeface="宋体" charset="-122"/>
                <a:sym typeface="Symbol" pitchFamily="18" charset="2"/>
              </a:rPr>
              <a:t>m </a:t>
            </a:r>
            <a:endParaRPr lang="en-US" altLang="zh-CN" sz="2800" b="1">
              <a:latin typeface="Times New Roman" pitchFamily="18" charset="0"/>
              <a:sym typeface="Symbol" pitchFamily="18" charset="2"/>
            </a:endParaRPr>
          </a:p>
        </p:txBody>
      </p:sp>
      <p:sp>
        <p:nvSpPr>
          <p:cNvPr id="162822" name="Text Box 8"/>
          <p:cNvSpPr txBox="1">
            <a:spLocks noChangeArrowheads="1"/>
          </p:cNvSpPr>
          <p:nvPr/>
        </p:nvSpPr>
        <p:spPr bwMode="auto">
          <a:xfrm>
            <a:off x="450850" y="2239963"/>
            <a:ext cx="2057400" cy="4224337"/>
          </a:xfrm>
          <a:prstGeom prst="rect">
            <a:avLst/>
          </a:prstGeom>
          <a:noFill/>
          <a:ln w="9525">
            <a:noFill/>
            <a:miter lim="800000"/>
          </a:ln>
        </p:spPr>
        <p:txBody>
          <a:bodyPr lIns="90000" tIns="46800" rIns="90000" bIns="46800" anchor="ctr">
            <a:spAutoFit/>
          </a:bodyPr>
          <a:lstStyle/>
          <a:p>
            <a:r>
              <a:rPr lang="zh-CN" altLang="en-US" sz="2800" b="1" dirty="0">
                <a:latin typeface="宋体" charset="-122"/>
                <a:sym typeface="Symbol" pitchFamily="18" charset="2"/>
              </a:rPr>
              <a:t> </a:t>
            </a:r>
            <a:r>
              <a:rPr lang="en-US" altLang="zh-CN" sz="2800" b="1" dirty="0">
                <a:latin typeface="宋体" charset="-122"/>
                <a:sym typeface="Symbol" pitchFamily="18" charset="2"/>
              </a:rPr>
              <a:t>C</a:t>
            </a:r>
            <a:r>
              <a:rPr lang="en-US" altLang="zh-CN" sz="2800" b="1" baseline="-25000" dirty="0">
                <a:latin typeface="宋体" charset="-122"/>
                <a:sym typeface="Symbol" pitchFamily="18" charset="2"/>
              </a:rPr>
              <a:t>6</a:t>
            </a:r>
            <a:r>
              <a:rPr lang="en-US" altLang="zh-CN" sz="2800" b="1" dirty="0">
                <a:latin typeface="宋体" charset="-122"/>
                <a:sym typeface="Symbol" pitchFamily="18" charset="2"/>
              </a:rPr>
              <a:t>H</a:t>
            </a:r>
            <a:r>
              <a:rPr lang="en-US" altLang="zh-CN" sz="2800" b="1" baseline="-25000" dirty="0">
                <a:latin typeface="宋体" charset="-122"/>
                <a:sym typeface="Symbol" pitchFamily="18" charset="2"/>
              </a:rPr>
              <a:t>6</a:t>
            </a:r>
            <a:r>
              <a:rPr lang="en-US" altLang="zh-CN" sz="2800" b="1" dirty="0">
                <a:latin typeface="宋体" charset="-122"/>
                <a:sym typeface="Symbol" pitchFamily="18" charset="2"/>
              </a:rPr>
              <a:t>(l)</a:t>
            </a:r>
            <a:endParaRPr lang="en-US" altLang="zh-CN" sz="2800" b="1" dirty="0">
              <a:latin typeface="宋体" charset="-122"/>
              <a:sym typeface="Symbol" pitchFamily="18" charset="2"/>
            </a:endParaRPr>
          </a:p>
          <a:p>
            <a:r>
              <a:rPr lang="en-US" altLang="zh-CN" sz="2800" b="1" dirty="0">
                <a:latin typeface="宋体" charset="-122"/>
                <a:sym typeface="Symbol" pitchFamily="18" charset="2"/>
              </a:rPr>
              <a:t>  -5℃</a:t>
            </a:r>
            <a:endParaRPr lang="en-US" altLang="zh-CN" sz="2800" b="1" dirty="0">
              <a:latin typeface="宋体" charset="-122"/>
              <a:sym typeface="Symbol" pitchFamily="18" charset="2"/>
            </a:endParaRPr>
          </a:p>
          <a:p>
            <a:r>
              <a:rPr lang="en-US" altLang="zh-CN" sz="2800" b="1" dirty="0">
                <a:latin typeface="宋体" charset="-122"/>
                <a:sym typeface="Symbol" pitchFamily="18" charset="2"/>
              </a:rPr>
              <a:t>   P</a:t>
            </a:r>
            <a:r>
              <a:rPr lang="en-US" altLang="zh-CN" sz="2800" b="1" baseline="-25000" dirty="0">
                <a:latin typeface="宋体" charset="-122"/>
                <a:sym typeface="Symbol" pitchFamily="18" charset="2"/>
              </a:rPr>
              <a:t>l</a:t>
            </a:r>
            <a:r>
              <a:rPr lang="en-US" altLang="zh-CN" sz="2800" b="1" baseline="30000" dirty="0">
                <a:latin typeface="宋体" charset="-122"/>
                <a:sym typeface="Symbol" pitchFamily="18" charset="2"/>
              </a:rPr>
              <a:t>*</a:t>
            </a:r>
            <a:r>
              <a:rPr lang="en-US" altLang="zh-CN" sz="2800" b="1" dirty="0">
                <a:latin typeface="宋体" charset="-122"/>
                <a:sym typeface="Symbol" pitchFamily="18" charset="2"/>
              </a:rPr>
              <a:t> </a:t>
            </a:r>
            <a:endParaRPr lang="en-US" altLang="zh-CN" sz="2800" b="1" dirty="0">
              <a:latin typeface="宋体" charset="-122"/>
              <a:sym typeface="Symbol" pitchFamily="18" charset="2"/>
            </a:endParaRPr>
          </a:p>
          <a:p>
            <a:r>
              <a:rPr lang="en-US" altLang="zh-CN" sz="2800" b="1" dirty="0">
                <a:latin typeface="宋体" charset="-122"/>
                <a:sym typeface="Symbol" pitchFamily="18" charset="2"/>
              </a:rPr>
              <a:t> </a:t>
            </a:r>
            <a:r>
              <a:rPr lang="en-US" altLang="zh-CN" sz="900" b="1" dirty="0">
                <a:latin typeface="宋体" charset="-122"/>
                <a:sym typeface="Symbol" pitchFamily="18" charset="2"/>
              </a:rPr>
              <a:t>    </a:t>
            </a:r>
            <a:endParaRPr lang="en-US" altLang="zh-CN" sz="900" b="1" dirty="0">
              <a:latin typeface="宋体" charset="-122"/>
              <a:sym typeface="Symbol" pitchFamily="18" charset="2"/>
            </a:endParaRPr>
          </a:p>
          <a:p>
            <a:r>
              <a:rPr lang="en-US" altLang="zh-CN" sz="2800" b="1" dirty="0">
                <a:latin typeface="宋体" charset="-122"/>
                <a:sym typeface="Symbol" pitchFamily="18" charset="2"/>
              </a:rPr>
              <a:t></a:t>
            </a:r>
            <a:r>
              <a:rPr lang="en-US" altLang="zh-CN" sz="2800" b="1" baseline="-25000" dirty="0">
                <a:latin typeface="宋体" charset="-122"/>
                <a:sym typeface="Symbol" pitchFamily="18" charset="2"/>
              </a:rPr>
              <a:t>2</a:t>
            </a:r>
            <a:r>
              <a:rPr lang="en-US" altLang="zh-CN" sz="2800" b="1" dirty="0">
                <a:latin typeface="宋体" charset="-122"/>
                <a:sym typeface="Symbol" pitchFamily="18" charset="2"/>
              </a:rPr>
              <a:t>S</a:t>
            </a:r>
            <a:r>
              <a:rPr lang="en-US" altLang="zh-CN" sz="2800" b="1" baseline="-25000" dirty="0">
                <a:latin typeface="宋体" charset="-122"/>
                <a:sym typeface="Symbol" pitchFamily="18" charset="2"/>
              </a:rPr>
              <a:t>m </a:t>
            </a:r>
            <a:r>
              <a:rPr lang="zh-CN" altLang="en-US" sz="2800" b="1" dirty="0">
                <a:latin typeface="宋体" charset="-122"/>
                <a:sym typeface="Symbol" pitchFamily="18" charset="2"/>
              </a:rPr>
              <a:t>可逆</a:t>
            </a:r>
            <a:endParaRPr lang="zh-CN" altLang="en-US" sz="2800" b="1" baseline="-25000" dirty="0">
              <a:latin typeface="宋体" charset="-122"/>
              <a:sym typeface="Symbol" pitchFamily="18" charset="2"/>
            </a:endParaRPr>
          </a:p>
          <a:p>
            <a:r>
              <a:rPr lang="zh-CN" altLang="en-US" sz="2800" b="1" dirty="0" smtClean="0">
                <a:latin typeface="宋体" charset="-122"/>
                <a:sym typeface="Symbol" pitchFamily="18" charset="2"/>
              </a:rPr>
              <a:t></a:t>
            </a:r>
            <a:r>
              <a:rPr lang="en-US" altLang="zh-CN" sz="2800" b="1" baseline="-25000" dirty="0">
                <a:latin typeface="宋体" charset="-122"/>
                <a:sym typeface="Symbol" pitchFamily="18" charset="2"/>
              </a:rPr>
              <a:t>2</a:t>
            </a:r>
            <a:r>
              <a:rPr lang="en-US" altLang="zh-CN" sz="2800" b="1" dirty="0" smtClean="0">
                <a:latin typeface="宋体" charset="-122"/>
                <a:sym typeface="Symbol" pitchFamily="18" charset="2"/>
              </a:rPr>
              <a:t>H</a:t>
            </a:r>
            <a:r>
              <a:rPr lang="en-US" altLang="zh-CN" sz="2800" b="1" baseline="-25000" dirty="0" smtClean="0">
                <a:latin typeface="宋体" charset="-122"/>
                <a:sym typeface="Symbol" pitchFamily="18" charset="2"/>
              </a:rPr>
              <a:t>m </a:t>
            </a:r>
            <a:r>
              <a:rPr lang="zh-CN" altLang="en-US" sz="2800" b="1" dirty="0">
                <a:latin typeface="宋体" charset="-122"/>
                <a:sym typeface="Symbol" pitchFamily="18" charset="2"/>
              </a:rPr>
              <a:t>相变</a:t>
            </a:r>
            <a:endParaRPr lang="zh-CN" altLang="en-US" sz="2800" b="1" dirty="0">
              <a:latin typeface="宋体" charset="-122"/>
              <a:sym typeface="Symbol" pitchFamily="18" charset="2"/>
            </a:endParaRPr>
          </a:p>
          <a:p>
            <a:endParaRPr lang="zh-CN" altLang="en-US" sz="2800" b="1" baseline="-25000" dirty="0">
              <a:latin typeface="宋体" charset="-122"/>
              <a:sym typeface="Symbol" pitchFamily="18" charset="2"/>
            </a:endParaRPr>
          </a:p>
          <a:p>
            <a:r>
              <a:rPr lang="zh-CN" altLang="en-US" sz="2800" b="1" dirty="0">
                <a:latin typeface="宋体" charset="-122"/>
                <a:sym typeface="Symbol" pitchFamily="18" charset="2"/>
              </a:rPr>
              <a:t> </a:t>
            </a:r>
            <a:r>
              <a:rPr lang="en-US" altLang="zh-CN" sz="2800" b="1" dirty="0">
                <a:latin typeface="宋体" charset="-122"/>
                <a:sym typeface="Symbol" pitchFamily="18" charset="2"/>
              </a:rPr>
              <a:t>C</a:t>
            </a:r>
            <a:r>
              <a:rPr lang="en-US" altLang="zh-CN" sz="2800" b="1" baseline="-25000" dirty="0">
                <a:latin typeface="宋体" charset="-122"/>
                <a:sym typeface="Symbol" pitchFamily="18" charset="2"/>
              </a:rPr>
              <a:t>6</a:t>
            </a:r>
            <a:r>
              <a:rPr lang="en-US" altLang="zh-CN" sz="2800" b="1" dirty="0">
                <a:latin typeface="宋体" charset="-122"/>
                <a:sym typeface="Symbol" pitchFamily="18" charset="2"/>
              </a:rPr>
              <a:t>H</a:t>
            </a:r>
            <a:r>
              <a:rPr lang="en-US" altLang="zh-CN" sz="2800" b="1" baseline="-25000" dirty="0">
                <a:latin typeface="宋体" charset="-122"/>
                <a:sym typeface="Symbol" pitchFamily="18" charset="2"/>
              </a:rPr>
              <a:t>6</a:t>
            </a:r>
            <a:r>
              <a:rPr lang="en-US" altLang="zh-CN" sz="2800" b="1" dirty="0">
                <a:latin typeface="宋体" charset="-122"/>
                <a:sym typeface="Symbol" pitchFamily="18" charset="2"/>
              </a:rPr>
              <a:t>(g)</a:t>
            </a:r>
            <a:endParaRPr lang="en-US" altLang="zh-CN" sz="2800" b="1" dirty="0">
              <a:latin typeface="宋体" charset="-122"/>
              <a:sym typeface="Symbol" pitchFamily="18" charset="2"/>
            </a:endParaRPr>
          </a:p>
          <a:p>
            <a:r>
              <a:rPr lang="en-US" altLang="zh-CN" sz="2800" b="1" dirty="0">
                <a:latin typeface="宋体" charset="-122"/>
                <a:sym typeface="Symbol" pitchFamily="18" charset="2"/>
              </a:rPr>
              <a:t>  -5℃</a:t>
            </a:r>
            <a:endParaRPr lang="en-US" altLang="zh-CN" sz="2800" b="1" dirty="0">
              <a:latin typeface="宋体" charset="-122"/>
              <a:sym typeface="Symbol" pitchFamily="18" charset="2"/>
            </a:endParaRPr>
          </a:p>
          <a:p>
            <a:r>
              <a:rPr lang="en-US" altLang="zh-CN" sz="2800" b="1" dirty="0">
                <a:latin typeface="宋体" charset="-122"/>
                <a:sym typeface="Symbol" pitchFamily="18" charset="2"/>
              </a:rPr>
              <a:t>   P</a:t>
            </a:r>
            <a:r>
              <a:rPr lang="en-US" altLang="zh-CN" sz="2800" b="1" baseline="-25000" dirty="0">
                <a:latin typeface="宋体" charset="-122"/>
                <a:sym typeface="Symbol" pitchFamily="18" charset="2"/>
              </a:rPr>
              <a:t>l</a:t>
            </a:r>
            <a:r>
              <a:rPr lang="en-US" altLang="zh-CN" sz="2800" b="1" baseline="30000" dirty="0">
                <a:latin typeface="宋体" charset="-122"/>
                <a:sym typeface="Symbol" pitchFamily="18" charset="2"/>
              </a:rPr>
              <a:t>*</a:t>
            </a:r>
            <a:endParaRPr lang="en-US" altLang="zh-CN" sz="2800" b="1" baseline="30000" dirty="0">
              <a:latin typeface="宋体" charset="-122"/>
              <a:sym typeface="Symbol" pitchFamily="18" charset="2"/>
            </a:endParaRPr>
          </a:p>
        </p:txBody>
      </p:sp>
      <p:sp>
        <p:nvSpPr>
          <p:cNvPr id="162823" name="Rectangle 9"/>
          <p:cNvSpPr>
            <a:spLocks noChangeArrowheads="1"/>
          </p:cNvSpPr>
          <p:nvPr/>
        </p:nvSpPr>
        <p:spPr bwMode="auto">
          <a:xfrm>
            <a:off x="715963" y="2216150"/>
            <a:ext cx="1295400" cy="1447800"/>
          </a:xfrm>
          <a:prstGeom prst="rect">
            <a:avLst/>
          </a:prstGeom>
          <a:noFill/>
          <a:ln w="28575">
            <a:solidFill>
              <a:schemeClr val="tx1"/>
            </a:solidFill>
            <a:miter lim="800000"/>
          </a:ln>
        </p:spPr>
        <p:txBody>
          <a:bodyPr wrap="none" lIns="90000" tIns="46800" rIns="90000" bIns="46800" anchor="ctr"/>
          <a:lstStyle/>
          <a:p>
            <a:endParaRPr kumimoji="1" lang="zh-CN" altLang="en-US" sz="2800" b="1">
              <a:solidFill>
                <a:srgbClr val="0000FF"/>
              </a:solidFill>
              <a:latin typeface="华文行楷" pitchFamily="2" charset="-122"/>
              <a:ea typeface="华文行楷" pitchFamily="2" charset="-122"/>
              <a:cs typeface="华文行楷" pitchFamily="2" charset="-122"/>
              <a:sym typeface="Symbol" pitchFamily="18" charset="2"/>
            </a:endParaRPr>
          </a:p>
        </p:txBody>
      </p:sp>
      <p:sp>
        <p:nvSpPr>
          <p:cNvPr id="162824" name="Rectangle 9"/>
          <p:cNvSpPr>
            <a:spLocks noChangeArrowheads="1"/>
          </p:cNvSpPr>
          <p:nvPr/>
        </p:nvSpPr>
        <p:spPr bwMode="auto">
          <a:xfrm>
            <a:off x="742950" y="5016500"/>
            <a:ext cx="1295400" cy="1447800"/>
          </a:xfrm>
          <a:prstGeom prst="rect">
            <a:avLst/>
          </a:prstGeom>
          <a:noFill/>
          <a:ln w="28575">
            <a:solidFill>
              <a:schemeClr val="tx1"/>
            </a:solidFill>
            <a:miter lim="800000"/>
          </a:ln>
        </p:spPr>
        <p:txBody>
          <a:bodyPr wrap="none" lIns="90000" tIns="46800" rIns="90000" bIns="46800" anchor="ctr"/>
          <a:lstStyle/>
          <a:p>
            <a:endParaRPr kumimoji="1" lang="zh-CN" altLang="en-US" sz="2800" b="1">
              <a:solidFill>
                <a:srgbClr val="0000FF"/>
              </a:solidFill>
              <a:latin typeface="华文行楷" pitchFamily="2" charset="-122"/>
              <a:ea typeface="华文行楷" pitchFamily="2" charset="-122"/>
              <a:cs typeface="华文行楷" pitchFamily="2" charset="-122"/>
              <a:sym typeface="Symbol" pitchFamily="18" charset="2"/>
            </a:endParaRPr>
          </a:p>
        </p:txBody>
      </p:sp>
      <p:sp>
        <p:nvSpPr>
          <p:cNvPr id="162825" name="Rectangle 9"/>
          <p:cNvSpPr>
            <a:spLocks noChangeArrowheads="1"/>
          </p:cNvSpPr>
          <p:nvPr/>
        </p:nvSpPr>
        <p:spPr bwMode="auto">
          <a:xfrm>
            <a:off x="4711700" y="2243138"/>
            <a:ext cx="1295400" cy="1447800"/>
          </a:xfrm>
          <a:prstGeom prst="rect">
            <a:avLst/>
          </a:prstGeom>
          <a:noFill/>
          <a:ln w="28575">
            <a:solidFill>
              <a:schemeClr val="tx1"/>
            </a:solidFill>
            <a:miter lim="800000"/>
          </a:ln>
        </p:spPr>
        <p:txBody>
          <a:bodyPr wrap="none" lIns="90000" tIns="46800" rIns="90000" bIns="46800" anchor="ctr"/>
          <a:lstStyle/>
          <a:p>
            <a:endParaRPr kumimoji="1" lang="zh-CN" altLang="en-US" sz="2800" b="1">
              <a:solidFill>
                <a:srgbClr val="0000FF"/>
              </a:solidFill>
              <a:latin typeface="华文行楷" pitchFamily="2" charset="-122"/>
              <a:ea typeface="华文行楷" pitchFamily="2" charset="-122"/>
              <a:cs typeface="华文行楷" pitchFamily="2" charset="-122"/>
              <a:sym typeface="Symbol" pitchFamily="18" charset="2"/>
            </a:endParaRPr>
          </a:p>
        </p:txBody>
      </p:sp>
      <p:sp>
        <p:nvSpPr>
          <p:cNvPr id="162826" name="Rectangle 9"/>
          <p:cNvSpPr>
            <a:spLocks noChangeArrowheads="1"/>
          </p:cNvSpPr>
          <p:nvPr/>
        </p:nvSpPr>
        <p:spPr bwMode="auto">
          <a:xfrm>
            <a:off x="4889500" y="4868863"/>
            <a:ext cx="1295400" cy="1447800"/>
          </a:xfrm>
          <a:prstGeom prst="rect">
            <a:avLst/>
          </a:prstGeom>
          <a:noFill/>
          <a:ln w="28575">
            <a:solidFill>
              <a:schemeClr val="tx1"/>
            </a:solidFill>
            <a:miter lim="800000"/>
          </a:ln>
        </p:spPr>
        <p:txBody>
          <a:bodyPr wrap="none" lIns="90000" tIns="46800" rIns="90000" bIns="46800" anchor="ctr"/>
          <a:lstStyle/>
          <a:p>
            <a:endParaRPr kumimoji="1" lang="zh-CN" altLang="en-US" sz="2800" b="1">
              <a:solidFill>
                <a:srgbClr val="0000FF"/>
              </a:solidFill>
              <a:latin typeface="华文行楷" pitchFamily="2" charset="-122"/>
              <a:ea typeface="华文行楷" pitchFamily="2" charset="-122"/>
              <a:cs typeface="华文行楷" pitchFamily="2" charset="-122"/>
              <a:sym typeface="Symbol" pitchFamily="18" charset="2"/>
            </a:endParaRPr>
          </a:p>
        </p:txBody>
      </p:sp>
      <p:sp>
        <p:nvSpPr>
          <p:cNvPr id="162827" name="Text Box 13"/>
          <p:cNvSpPr txBox="1">
            <a:spLocks noChangeArrowheads="1"/>
          </p:cNvSpPr>
          <p:nvPr/>
        </p:nvSpPr>
        <p:spPr bwMode="auto">
          <a:xfrm>
            <a:off x="4445000" y="2306638"/>
            <a:ext cx="1828800" cy="3822700"/>
          </a:xfrm>
          <a:prstGeom prst="rect">
            <a:avLst/>
          </a:prstGeom>
          <a:noFill/>
          <a:ln w="9525">
            <a:noFill/>
            <a:miter lim="800000"/>
          </a:ln>
        </p:spPr>
        <p:txBody>
          <a:bodyPr lIns="90000" tIns="46800" rIns="90000" bIns="46800" anchor="ctr">
            <a:spAutoFit/>
          </a:bodyPr>
          <a:lstStyle/>
          <a:p>
            <a:pPr>
              <a:lnSpc>
                <a:spcPct val="90000"/>
              </a:lnSpc>
            </a:pPr>
            <a:r>
              <a:rPr lang="zh-CN" altLang="en-US" sz="2800" b="1" dirty="0">
                <a:latin typeface="宋体" charset="-122"/>
                <a:sym typeface="Symbol" pitchFamily="18" charset="2"/>
              </a:rPr>
              <a:t>  </a:t>
            </a:r>
            <a:r>
              <a:rPr lang="en-US" altLang="zh-CN" sz="2800" b="1" dirty="0">
                <a:latin typeface="宋体" charset="-122"/>
                <a:sym typeface="Symbol" pitchFamily="18" charset="2"/>
              </a:rPr>
              <a:t>C</a:t>
            </a:r>
            <a:r>
              <a:rPr lang="en-US" altLang="zh-CN" sz="2800" b="1" baseline="-25000" dirty="0">
                <a:latin typeface="宋体" charset="-122"/>
                <a:sym typeface="Symbol" pitchFamily="18" charset="2"/>
              </a:rPr>
              <a:t>6</a:t>
            </a:r>
            <a:r>
              <a:rPr lang="en-US" altLang="zh-CN" sz="2800" b="1" dirty="0">
                <a:latin typeface="宋体" charset="-122"/>
                <a:sym typeface="Symbol" pitchFamily="18" charset="2"/>
              </a:rPr>
              <a:t>H</a:t>
            </a:r>
            <a:r>
              <a:rPr lang="en-US" altLang="zh-CN" sz="2800" b="1" baseline="-25000" dirty="0">
                <a:latin typeface="宋体" charset="-122"/>
                <a:sym typeface="Symbol" pitchFamily="18" charset="2"/>
              </a:rPr>
              <a:t>6</a:t>
            </a:r>
            <a:r>
              <a:rPr lang="en-US" altLang="zh-CN" sz="2800" b="1" dirty="0">
                <a:latin typeface="宋体" charset="-122"/>
                <a:sym typeface="Symbol" pitchFamily="18" charset="2"/>
              </a:rPr>
              <a:t>(s)</a:t>
            </a:r>
            <a:endParaRPr lang="en-US" altLang="zh-CN" sz="2800" b="1" dirty="0">
              <a:latin typeface="宋体" charset="-122"/>
              <a:sym typeface="Symbol" pitchFamily="18" charset="2"/>
            </a:endParaRPr>
          </a:p>
          <a:p>
            <a:pPr>
              <a:lnSpc>
                <a:spcPct val="90000"/>
              </a:lnSpc>
            </a:pPr>
            <a:r>
              <a:rPr lang="en-US" altLang="zh-CN" sz="2800" b="1" dirty="0">
                <a:latin typeface="宋体" charset="-122"/>
                <a:sym typeface="Symbol" pitchFamily="18" charset="2"/>
              </a:rPr>
              <a:t>  -5℃</a:t>
            </a:r>
            <a:endParaRPr lang="en-US" altLang="zh-CN" sz="2800" b="1" dirty="0">
              <a:latin typeface="宋体" charset="-122"/>
              <a:sym typeface="Symbol" pitchFamily="18" charset="2"/>
            </a:endParaRPr>
          </a:p>
          <a:p>
            <a:pPr>
              <a:lnSpc>
                <a:spcPct val="90000"/>
              </a:lnSpc>
            </a:pPr>
            <a:r>
              <a:rPr lang="en-US" altLang="zh-CN" sz="2800" b="1" dirty="0">
                <a:latin typeface="宋体" charset="-122"/>
                <a:sym typeface="Symbol" pitchFamily="18" charset="2"/>
              </a:rPr>
              <a:t>   P</a:t>
            </a:r>
            <a:r>
              <a:rPr lang="en-US" altLang="zh-CN" sz="2800" b="1" baseline="-25000" dirty="0">
                <a:latin typeface="宋体" charset="-122"/>
                <a:sym typeface="Symbol" pitchFamily="18" charset="2"/>
              </a:rPr>
              <a:t>s</a:t>
            </a:r>
            <a:r>
              <a:rPr lang="en-US" altLang="zh-CN" sz="2800" b="1" baseline="30000" dirty="0">
                <a:latin typeface="宋体" charset="-122"/>
                <a:sym typeface="Symbol" pitchFamily="18" charset="2"/>
              </a:rPr>
              <a:t>*</a:t>
            </a:r>
            <a:r>
              <a:rPr lang="en-US" altLang="zh-CN" sz="2800" b="1" dirty="0">
                <a:latin typeface="宋体" charset="-122"/>
                <a:sym typeface="Symbol" pitchFamily="18" charset="2"/>
              </a:rPr>
              <a:t> </a:t>
            </a:r>
            <a:endParaRPr lang="en-US" altLang="zh-CN" sz="2800" b="1" dirty="0">
              <a:latin typeface="宋体" charset="-122"/>
              <a:sym typeface="Symbol" pitchFamily="18" charset="2"/>
            </a:endParaRPr>
          </a:p>
          <a:p>
            <a:pPr>
              <a:lnSpc>
                <a:spcPct val="90000"/>
              </a:lnSpc>
            </a:pPr>
            <a:endParaRPr lang="en-US" altLang="zh-CN" sz="2800" b="1" dirty="0">
              <a:latin typeface="宋体" charset="-122"/>
              <a:sym typeface="Symbol" pitchFamily="18" charset="2"/>
            </a:endParaRPr>
          </a:p>
          <a:p>
            <a:pPr>
              <a:lnSpc>
                <a:spcPct val="90000"/>
              </a:lnSpc>
            </a:pPr>
            <a:r>
              <a:rPr lang="en-US" altLang="zh-CN" sz="900" b="1" dirty="0">
                <a:latin typeface="宋体" charset="-122"/>
                <a:sym typeface="Symbol" pitchFamily="18" charset="2"/>
              </a:rPr>
              <a:t>     </a:t>
            </a:r>
            <a:endParaRPr lang="en-US" altLang="zh-CN" sz="1600" b="1" dirty="0">
              <a:latin typeface="宋体" charset="-122"/>
              <a:sym typeface="Symbol" pitchFamily="18" charset="2"/>
            </a:endParaRPr>
          </a:p>
          <a:p>
            <a:pPr>
              <a:lnSpc>
                <a:spcPct val="90000"/>
              </a:lnSpc>
            </a:pPr>
            <a:r>
              <a:rPr lang="en-US" altLang="zh-CN" sz="2800" b="1" dirty="0">
                <a:latin typeface="宋体" charset="-122"/>
                <a:sym typeface="Symbol" pitchFamily="18" charset="2"/>
              </a:rPr>
              <a:t> </a:t>
            </a:r>
            <a:r>
              <a:rPr lang="en-US" altLang="zh-CN" sz="2800" b="1" baseline="-25000" dirty="0">
                <a:latin typeface="宋体" charset="-122"/>
                <a:sym typeface="Symbol" pitchFamily="18" charset="2"/>
              </a:rPr>
              <a:t>4</a:t>
            </a:r>
            <a:r>
              <a:rPr lang="en-US" altLang="zh-CN" sz="2800" b="1" dirty="0">
                <a:latin typeface="宋体" charset="-122"/>
                <a:sym typeface="Symbol" pitchFamily="18" charset="2"/>
              </a:rPr>
              <a:t>S</a:t>
            </a:r>
            <a:r>
              <a:rPr lang="en-US" altLang="zh-CN" sz="2800" b="1" baseline="-25000" dirty="0">
                <a:latin typeface="宋体" charset="-122"/>
                <a:sym typeface="Symbol" pitchFamily="18" charset="2"/>
              </a:rPr>
              <a:t>m </a:t>
            </a:r>
            <a:r>
              <a:rPr lang="zh-CN" altLang="en-US" sz="2800" b="1" dirty="0">
                <a:latin typeface="宋体" charset="-122"/>
                <a:sym typeface="Symbol" pitchFamily="18" charset="2"/>
              </a:rPr>
              <a:t>可逆</a:t>
            </a:r>
            <a:endParaRPr lang="zh-CN" altLang="en-US" sz="2800" b="1" baseline="-25000" dirty="0">
              <a:latin typeface="宋体" charset="-122"/>
              <a:sym typeface="Symbol" pitchFamily="18" charset="2"/>
            </a:endParaRPr>
          </a:p>
          <a:p>
            <a:pPr>
              <a:lnSpc>
                <a:spcPct val="90000"/>
              </a:lnSpc>
            </a:pPr>
            <a:r>
              <a:rPr lang="zh-CN" altLang="en-US" sz="2800" b="1" dirty="0">
                <a:latin typeface="宋体" charset="-122"/>
                <a:sym typeface="Symbol" pitchFamily="18" charset="2"/>
              </a:rPr>
              <a:t> </a:t>
            </a:r>
            <a:r>
              <a:rPr lang="zh-CN" altLang="en-US" sz="2800" b="1" baseline="-25000" dirty="0">
                <a:latin typeface="宋体" charset="-122"/>
                <a:sym typeface="Symbol" pitchFamily="18" charset="2"/>
              </a:rPr>
              <a:t>4</a:t>
            </a:r>
            <a:r>
              <a:rPr lang="en-US" altLang="zh-CN" sz="2800" b="1" dirty="0" err="1">
                <a:latin typeface="宋体" charset="-122"/>
                <a:sym typeface="Symbol" pitchFamily="18" charset="2"/>
              </a:rPr>
              <a:t>H</a:t>
            </a:r>
            <a:r>
              <a:rPr lang="en-US" altLang="zh-CN" sz="2800" b="1" baseline="-25000" dirty="0" err="1">
                <a:latin typeface="宋体" charset="-122"/>
                <a:sym typeface="Symbol" pitchFamily="18" charset="2"/>
              </a:rPr>
              <a:t>m</a:t>
            </a:r>
            <a:r>
              <a:rPr lang="en-US" altLang="zh-CN" sz="2800" b="1" baseline="-25000" dirty="0">
                <a:latin typeface="宋体" charset="-122"/>
                <a:sym typeface="Symbol" pitchFamily="18" charset="2"/>
              </a:rPr>
              <a:t> </a:t>
            </a:r>
            <a:r>
              <a:rPr lang="zh-CN" altLang="en-US" sz="2800" b="1" dirty="0">
                <a:latin typeface="宋体" charset="-122"/>
                <a:sym typeface="Symbol" pitchFamily="18" charset="2"/>
              </a:rPr>
              <a:t>相变</a:t>
            </a:r>
            <a:endParaRPr lang="zh-CN" altLang="en-US" sz="2800" b="1" dirty="0">
              <a:latin typeface="宋体" charset="-122"/>
              <a:sym typeface="Symbol" pitchFamily="18" charset="2"/>
            </a:endParaRPr>
          </a:p>
          <a:p>
            <a:pPr>
              <a:lnSpc>
                <a:spcPct val="90000"/>
              </a:lnSpc>
            </a:pPr>
            <a:endParaRPr lang="zh-CN" altLang="en-US" sz="1600" b="1" baseline="-25000" dirty="0">
              <a:latin typeface="宋体" charset="-122"/>
              <a:sym typeface="Symbol" pitchFamily="18" charset="2"/>
            </a:endParaRPr>
          </a:p>
          <a:p>
            <a:pPr>
              <a:lnSpc>
                <a:spcPct val="90000"/>
              </a:lnSpc>
            </a:pPr>
            <a:r>
              <a:rPr lang="zh-CN" altLang="en-US" sz="2800" b="1" dirty="0">
                <a:latin typeface="宋体" charset="-122"/>
                <a:sym typeface="Symbol" pitchFamily="18" charset="2"/>
              </a:rPr>
              <a:t>  </a:t>
            </a:r>
            <a:r>
              <a:rPr lang="en-US" altLang="zh-CN" sz="2800" b="1" dirty="0">
                <a:latin typeface="宋体" charset="-122"/>
                <a:sym typeface="Symbol" pitchFamily="18" charset="2"/>
              </a:rPr>
              <a:t>C</a:t>
            </a:r>
            <a:r>
              <a:rPr lang="en-US" altLang="zh-CN" sz="2800" b="1" baseline="-25000" dirty="0">
                <a:latin typeface="宋体" charset="-122"/>
                <a:sym typeface="Symbol" pitchFamily="18" charset="2"/>
              </a:rPr>
              <a:t>6</a:t>
            </a:r>
            <a:r>
              <a:rPr lang="en-US" altLang="zh-CN" sz="2800" b="1" dirty="0">
                <a:latin typeface="宋体" charset="-122"/>
                <a:sym typeface="Symbol" pitchFamily="18" charset="2"/>
              </a:rPr>
              <a:t>H</a:t>
            </a:r>
            <a:r>
              <a:rPr lang="en-US" altLang="zh-CN" sz="2800" b="1" baseline="-25000" dirty="0">
                <a:latin typeface="宋体" charset="-122"/>
                <a:sym typeface="Symbol" pitchFamily="18" charset="2"/>
              </a:rPr>
              <a:t>6</a:t>
            </a:r>
            <a:r>
              <a:rPr lang="en-US" altLang="zh-CN" sz="2800" b="1" dirty="0">
                <a:latin typeface="宋体" charset="-122"/>
                <a:sym typeface="Symbol" pitchFamily="18" charset="2"/>
              </a:rPr>
              <a:t>(g)</a:t>
            </a:r>
            <a:endParaRPr lang="en-US" altLang="zh-CN" sz="2800" b="1" dirty="0">
              <a:latin typeface="宋体" charset="-122"/>
              <a:sym typeface="Symbol" pitchFamily="18" charset="2"/>
            </a:endParaRPr>
          </a:p>
          <a:p>
            <a:pPr>
              <a:lnSpc>
                <a:spcPct val="90000"/>
              </a:lnSpc>
            </a:pPr>
            <a:r>
              <a:rPr lang="en-US" altLang="zh-CN" sz="2800" b="1" dirty="0">
                <a:latin typeface="宋体" charset="-122"/>
                <a:sym typeface="Symbol" pitchFamily="18" charset="2"/>
              </a:rPr>
              <a:t>   -5℃</a:t>
            </a:r>
            <a:endParaRPr lang="en-US" altLang="zh-CN" sz="2800" b="1" dirty="0">
              <a:latin typeface="宋体" charset="-122"/>
              <a:sym typeface="Symbol" pitchFamily="18" charset="2"/>
            </a:endParaRPr>
          </a:p>
          <a:p>
            <a:pPr>
              <a:lnSpc>
                <a:spcPct val="90000"/>
              </a:lnSpc>
            </a:pPr>
            <a:r>
              <a:rPr lang="en-US" altLang="zh-CN" sz="2800" b="1" dirty="0">
                <a:latin typeface="宋体" charset="-122"/>
                <a:sym typeface="Symbol" pitchFamily="18" charset="2"/>
              </a:rPr>
              <a:t>    P</a:t>
            </a:r>
            <a:r>
              <a:rPr lang="en-US" altLang="zh-CN" sz="2800" b="1" baseline="-25000" dirty="0">
                <a:latin typeface="宋体" charset="-122"/>
                <a:sym typeface="Symbol" pitchFamily="18" charset="2"/>
              </a:rPr>
              <a:t>s</a:t>
            </a:r>
            <a:r>
              <a:rPr lang="en-US" altLang="zh-CN" sz="2800" b="1" baseline="30000" dirty="0">
                <a:latin typeface="宋体" charset="-122"/>
                <a:sym typeface="Symbol" pitchFamily="18" charset="2"/>
              </a:rPr>
              <a:t>*</a:t>
            </a:r>
            <a:endParaRPr lang="en-US" altLang="zh-CN" sz="900" b="1" dirty="0">
              <a:latin typeface="Times New Roman" pitchFamily="18" charset="0"/>
              <a:sym typeface="Symbol" pitchFamily="18" charset="2"/>
            </a:endParaRPr>
          </a:p>
        </p:txBody>
      </p:sp>
      <p:sp>
        <p:nvSpPr>
          <p:cNvPr id="162828" name="Text Box 22"/>
          <p:cNvSpPr txBox="1">
            <a:spLocks noChangeArrowheads="1"/>
          </p:cNvSpPr>
          <p:nvPr/>
        </p:nvSpPr>
        <p:spPr bwMode="auto">
          <a:xfrm>
            <a:off x="4435475" y="1697038"/>
            <a:ext cx="1752600" cy="519112"/>
          </a:xfrm>
          <a:prstGeom prst="rect">
            <a:avLst/>
          </a:prstGeom>
          <a:noFill/>
          <a:ln w="9525">
            <a:noFill/>
            <a:miter lim="800000"/>
          </a:ln>
        </p:spPr>
        <p:txBody>
          <a:bodyPr lIns="90000" tIns="46800" rIns="90000" bIns="46800" anchor="ctr">
            <a:spAutoFit/>
          </a:bodyPr>
          <a:lstStyle/>
          <a:p>
            <a:pPr algn="ctr"/>
            <a:r>
              <a:rPr lang="zh-CN" altLang="en-US" sz="2800" b="1">
                <a:latin typeface="宋体" charset="-122"/>
                <a:sym typeface="Symbol" pitchFamily="18" charset="2"/>
              </a:rPr>
              <a:t></a:t>
            </a:r>
            <a:r>
              <a:rPr lang="zh-CN" altLang="en-US" sz="2800" b="1" baseline="-25000">
                <a:latin typeface="宋体" charset="-122"/>
                <a:sym typeface="Symbol" pitchFamily="18" charset="2"/>
              </a:rPr>
              <a:t>5</a:t>
            </a:r>
            <a:r>
              <a:rPr lang="en-US" altLang="zh-CN" sz="2800" b="1">
                <a:latin typeface="宋体" charset="-122"/>
                <a:sym typeface="Symbol" pitchFamily="18" charset="2"/>
              </a:rPr>
              <a:t>S</a:t>
            </a:r>
            <a:r>
              <a:rPr lang="en-US" altLang="zh-CN" sz="2800" b="1" baseline="-25000">
                <a:latin typeface="宋体" charset="-122"/>
                <a:sym typeface="Symbol" pitchFamily="18" charset="2"/>
              </a:rPr>
              <a:t>m  </a:t>
            </a:r>
            <a:r>
              <a:rPr lang="en-US" altLang="zh-CN" sz="2800" b="1">
                <a:latin typeface="宋体" charset="-122"/>
                <a:sym typeface="Symbol" pitchFamily="18" charset="2"/>
              </a:rPr>
              <a:t></a:t>
            </a:r>
            <a:r>
              <a:rPr lang="en-US" altLang="zh-CN" sz="2800" b="1" baseline="-25000">
                <a:latin typeface="宋体" charset="-122"/>
                <a:sym typeface="Symbol" pitchFamily="18" charset="2"/>
              </a:rPr>
              <a:t>5</a:t>
            </a:r>
            <a:r>
              <a:rPr lang="en-US" altLang="zh-CN" sz="2800" b="1">
                <a:latin typeface="宋体" charset="-122"/>
                <a:sym typeface="Symbol" pitchFamily="18" charset="2"/>
              </a:rPr>
              <a:t>H</a:t>
            </a:r>
            <a:r>
              <a:rPr lang="en-US" altLang="zh-CN" sz="2800" b="1" baseline="-25000">
                <a:latin typeface="宋体" charset="-122"/>
                <a:sym typeface="Symbol" pitchFamily="18" charset="2"/>
              </a:rPr>
              <a:t>m </a:t>
            </a:r>
            <a:endParaRPr lang="en-US" altLang="zh-CN" sz="2800" b="1">
              <a:latin typeface="Times New Roman" pitchFamily="18" charset="0"/>
              <a:sym typeface="Symbol" pitchFamily="18" charset="2"/>
            </a:endParaRPr>
          </a:p>
        </p:txBody>
      </p:sp>
      <p:cxnSp>
        <p:nvCxnSpPr>
          <p:cNvPr id="4" name="直接箭头连接符 3"/>
          <p:cNvCxnSpPr/>
          <p:nvPr/>
        </p:nvCxnSpPr>
        <p:spPr>
          <a:xfrm>
            <a:off x="1474788" y="1697038"/>
            <a:ext cx="0" cy="363537"/>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1246188" y="3765550"/>
            <a:ext cx="0" cy="1177925"/>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2011363" y="5740400"/>
            <a:ext cx="2878137" cy="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5435600" y="3765550"/>
            <a:ext cx="0" cy="1103313"/>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62828" idx="2"/>
          </p:cNvCxnSpPr>
          <p:nvPr/>
        </p:nvCxnSpPr>
        <p:spPr>
          <a:xfrm flipV="1">
            <a:off x="5311775" y="1697038"/>
            <a:ext cx="0" cy="519112"/>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2776849" y="5223431"/>
            <a:ext cx="673582" cy="369332"/>
          </a:xfrm>
          <a:prstGeom prst="rect">
            <a:avLst/>
          </a:prstGeom>
        </p:spPr>
        <p:txBody>
          <a:bodyPr wrap="none">
            <a:spAutoFit/>
          </a:bodyPr>
          <a:lstStyle/>
          <a:p>
            <a:r>
              <a:rPr lang="en-US" altLang="zh-CN" b="1" dirty="0" smtClean="0">
                <a:latin typeface="宋体" charset="-122"/>
                <a:sym typeface="Symbol" pitchFamily="18" charset="2"/>
              </a:rPr>
              <a:t></a:t>
            </a:r>
            <a:r>
              <a:rPr lang="en-US" altLang="zh-CN" b="1" baseline="-25000" dirty="0" smtClean="0">
                <a:latin typeface="宋体" charset="-122"/>
                <a:sym typeface="Symbol" pitchFamily="18" charset="2"/>
              </a:rPr>
              <a:t>3</a:t>
            </a:r>
            <a:r>
              <a:rPr lang="en-US" altLang="zh-CN" b="1" dirty="0" smtClean="0">
                <a:latin typeface="宋体" charset="-122"/>
                <a:sym typeface="Symbol" pitchFamily="18" charset="2"/>
              </a:rPr>
              <a:t>S</a:t>
            </a:r>
            <a:r>
              <a:rPr lang="en-US" altLang="zh-CN" b="1" baseline="-25000" dirty="0" smtClean="0">
                <a:latin typeface="宋体" charset="-122"/>
                <a:sym typeface="Symbol" pitchFamily="18" charset="2"/>
              </a:rPr>
              <a:t>m </a:t>
            </a:r>
            <a:endParaRPr lang="zh-CN" altLang="en-US" dirty="0"/>
          </a:p>
        </p:txBody>
      </p:sp>
      <p:sp>
        <p:nvSpPr>
          <p:cNvPr id="3" name="矩形 2"/>
          <p:cNvSpPr/>
          <p:nvPr/>
        </p:nvSpPr>
        <p:spPr>
          <a:xfrm>
            <a:off x="2812198" y="5874307"/>
            <a:ext cx="673582" cy="369332"/>
          </a:xfrm>
          <a:prstGeom prst="rect">
            <a:avLst/>
          </a:prstGeom>
        </p:spPr>
        <p:txBody>
          <a:bodyPr wrap="none">
            <a:spAutoFit/>
          </a:bodyPr>
          <a:lstStyle/>
          <a:p>
            <a:r>
              <a:rPr lang="zh-CN" altLang="en-US" b="1" dirty="0" smtClean="0">
                <a:latin typeface="宋体" charset="-122"/>
                <a:sym typeface="Symbol" pitchFamily="18" charset="2"/>
              </a:rPr>
              <a:t></a:t>
            </a:r>
            <a:r>
              <a:rPr lang="en-US" altLang="zh-CN" b="1" baseline="-25000" dirty="0" smtClean="0">
                <a:latin typeface="宋体" charset="-122"/>
                <a:sym typeface="Symbol" pitchFamily="18" charset="2"/>
              </a:rPr>
              <a:t>3</a:t>
            </a:r>
            <a:r>
              <a:rPr lang="en-US" altLang="zh-CN" b="1" dirty="0" smtClean="0">
                <a:latin typeface="宋体" charset="-122"/>
                <a:sym typeface="Symbol" pitchFamily="18" charset="2"/>
              </a:rPr>
              <a:t>H</a:t>
            </a:r>
            <a:r>
              <a:rPr lang="en-US" altLang="zh-CN" b="1" baseline="-25000" dirty="0" smtClean="0">
                <a:latin typeface="宋体" charset="-122"/>
                <a:sym typeface="Symbol" pitchFamily="18" charset="2"/>
              </a:rPr>
              <a:t>m </a:t>
            </a:r>
            <a:endParaRPr lang="zh-CN" alt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141470"/>
            <a:ext cx="8614792" cy="5688632"/>
          </a:xfrm>
          <a:noFill/>
        </p:spPr>
        <p:txBody>
          <a:bodyPr rtlCol="0">
            <a:normAutofit fontScale="62500" lnSpcReduction="20000"/>
          </a:bodyPr>
          <a:lstStyle/>
          <a:p>
            <a:pPr marL="0" indent="0" eaLnBrk="1" fontAlgn="auto" hangingPunct="1">
              <a:lnSpc>
                <a:spcPct val="90000"/>
              </a:lnSpc>
              <a:spcBef>
                <a:spcPct val="50000"/>
              </a:spcBef>
              <a:spcAft>
                <a:spcPts val="0"/>
              </a:spcAft>
              <a:buFont typeface="Wingdings" charset="2"/>
              <a:buNone/>
              <a:defRPr/>
            </a:pPr>
            <a:r>
              <a:rPr lang="zh-CN" altLang="en-US" sz="3600" b="1" dirty="0">
                <a:solidFill>
                  <a:srgbClr val="000000"/>
                </a:solidFill>
                <a:latin typeface="宋体" charset="-122"/>
                <a:sym typeface="Symbol" pitchFamily="18" charset="2"/>
              </a:rPr>
              <a:t></a:t>
            </a:r>
            <a:r>
              <a:rPr lang="en-US" altLang="zh-CN" sz="3600" b="1" dirty="0">
                <a:solidFill>
                  <a:srgbClr val="000000"/>
                </a:solidFill>
                <a:latin typeface="宋体" charset="-122"/>
                <a:sym typeface="Symbol" pitchFamily="18" charset="2"/>
              </a:rPr>
              <a:t>S</a:t>
            </a:r>
            <a:r>
              <a:rPr lang="en-US" altLang="zh-CN" sz="3600" b="1" baseline="-25000" dirty="0">
                <a:solidFill>
                  <a:srgbClr val="000000"/>
                </a:solidFill>
                <a:latin typeface="宋体" charset="-122"/>
                <a:sym typeface="Symbol" pitchFamily="18" charset="2"/>
              </a:rPr>
              <a:t>m</a:t>
            </a:r>
            <a:r>
              <a:rPr lang="en-US" altLang="zh-CN" sz="3600" b="1" dirty="0">
                <a:solidFill>
                  <a:srgbClr val="000000"/>
                </a:solidFill>
                <a:latin typeface="宋体" charset="-122"/>
              </a:rPr>
              <a:t>=</a:t>
            </a:r>
            <a:r>
              <a:rPr lang="en-US" altLang="zh-CN" sz="3600" b="1" dirty="0">
                <a:solidFill>
                  <a:srgbClr val="000000"/>
                </a:solidFill>
                <a:latin typeface="宋体" charset="-122"/>
                <a:sym typeface="Symbol" pitchFamily="18" charset="2"/>
              </a:rPr>
              <a:t></a:t>
            </a:r>
            <a:r>
              <a:rPr lang="en-US" altLang="zh-CN" sz="3600" b="1" baseline="-25000" dirty="0">
                <a:solidFill>
                  <a:srgbClr val="000000"/>
                </a:solidFill>
                <a:latin typeface="宋体" charset="-122"/>
                <a:sym typeface="Symbol" pitchFamily="18" charset="2"/>
              </a:rPr>
              <a:t>1</a:t>
            </a:r>
            <a:r>
              <a:rPr lang="en-US" altLang="zh-CN" sz="3600" b="1" dirty="0">
                <a:solidFill>
                  <a:srgbClr val="000000"/>
                </a:solidFill>
                <a:latin typeface="宋体" charset="-122"/>
                <a:sym typeface="Symbol" pitchFamily="18" charset="2"/>
              </a:rPr>
              <a:t>S</a:t>
            </a:r>
            <a:r>
              <a:rPr lang="en-US" altLang="zh-CN" sz="3600" b="1" baseline="-25000" dirty="0">
                <a:solidFill>
                  <a:srgbClr val="000000"/>
                </a:solidFill>
                <a:latin typeface="宋体" charset="-122"/>
                <a:sym typeface="Symbol" pitchFamily="18" charset="2"/>
              </a:rPr>
              <a:t>m</a:t>
            </a:r>
            <a:r>
              <a:rPr lang="en-US" altLang="zh-CN" sz="3600" b="1" dirty="0">
                <a:solidFill>
                  <a:srgbClr val="000000"/>
                </a:solidFill>
                <a:latin typeface="宋体" charset="-122"/>
              </a:rPr>
              <a:t>+</a:t>
            </a:r>
            <a:r>
              <a:rPr lang="en-US" altLang="zh-CN" sz="3600" b="1" dirty="0">
                <a:solidFill>
                  <a:srgbClr val="000000"/>
                </a:solidFill>
                <a:latin typeface="宋体" charset="-122"/>
                <a:sym typeface="Symbol" pitchFamily="18" charset="2"/>
              </a:rPr>
              <a:t></a:t>
            </a:r>
            <a:r>
              <a:rPr lang="en-US" altLang="zh-CN" sz="3600" b="1" baseline="-25000" dirty="0">
                <a:solidFill>
                  <a:srgbClr val="000000"/>
                </a:solidFill>
                <a:latin typeface="宋体" charset="-122"/>
                <a:sym typeface="Symbol" pitchFamily="18" charset="2"/>
              </a:rPr>
              <a:t>2</a:t>
            </a:r>
            <a:r>
              <a:rPr lang="en-US" altLang="zh-CN" sz="3600" b="1" dirty="0">
                <a:solidFill>
                  <a:srgbClr val="000000"/>
                </a:solidFill>
                <a:latin typeface="宋体" charset="-122"/>
                <a:sym typeface="Symbol" pitchFamily="18" charset="2"/>
              </a:rPr>
              <a:t>S</a:t>
            </a:r>
            <a:r>
              <a:rPr lang="en-US" altLang="zh-CN" sz="3600" b="1" baseline="-25000" dirty="0">
                <a:solidFill>
                  <a:srgbClr val="000000"/>
                </a:solidFill>
                <a:latin typeface="宋体" charset="-122"/>
                <a:sym typeface="Symbol" pitchFamily="18" charset="2"/>
              </a:rPr>
              <a:t>m</a:t>
            </a:r>
            <a:r>
              <a:rPr lang="en-US" altLang="zh-CN" sz="3600" b="1" dirty="0">
                <a:solidFill>
                  <a:srgbClr val="000000"/>
                </a:solidFill>
                <a:latin typeface="宋体" charset="-122"/>
              </a:rPr>
              <a:t>+</a:t>
            </a:r>
            <a:r>
              <a:rPr lang="en-US" altLang="zh-CN" sz="3600" b="1" baseline="-25000" dirty="0">
                <a:solidFill>
                  <a:srgbClr val="000000"/>
                </a:solidFill>
                <a:latin typeface="宋体" charset="-122"/>
                <a:sym typeface="Symbol" pitchFamily="18" charset="2"/>
              </a:rPr>
              <a:t> </a:t>
            </a:r>
            <a:r>
              <a:rPr lang="en-US" altLang="zh-CN" sz="3600" b="1" dirty="0">
                <a:solidFill>
                  <a:srgbClr val="000000"/>
                </a:solidFill>
                <a:latin typeface="宋体" charset="-122"/>
                <a:sym typeface="Symbol" pitchFamily="18" charset="2"/>
              </a:rPr>
              <a:t></a:t>
            </a:r>
            <a:r>
              <a:rPr lang="en-US" altLang="zh-CN" sz="3600" b="1" baseline="-25000" dirty="0" smtClean="0">
                <a:solidFill>
                  <a:srgbClr val="000000"/>
                </a:solidFill>
                <a:latin typeface="宋体" charset="-122"/>
                <a:sym typeface="Symbol" pitchFamily="18" charset="2"/>
              </a:rPr>
              <a:t>3</a:t>
            </a:r>
            <a:r>
              <a:rPr lang="en-US" altLang="zh-CN" sz="3600" b="1" dirty="0" smtClean="0">
                <a:solidFill>
                  <a:srgbClr val="000000"/>
                </a:solidFill>
                <a:latin typeface="宋体" charset="-122"/>
                <a:sym typeface="Symbol" pitchFamily="18" charset="2"/>
              </a:rPr>
              <a:t>S</a:t>
            </a:r>
            <a:r>
              <a:rPr lang="en-US" altLang="zh-CN" sz="3600" b="1" dirty="0" smtClean="0">
                <a:solidFill>
                  <a:srgbClr val="000000"/>
                </a:solidFill>
                <a:latin typeface="宋体" charset="-122"/>
              </a:rPr>
              <a:t>+</a:t>
            </a:r>
            <a:r>
              <a:rPr lang="en-US" altLang="zh-CN" sz="3600" b="1" dirty="0">
                <a:solidFill>
                  <a:srgbClr val="000000"/>
                </a:solidFill>
                <a:latin typeface="宋体" charset="-122"/>
                <a:sym typeface="Symbol" pitchFamily="18" charset="2"/>
              </a:rPr>
              <a:t></a:t>
            </a:r>
            <a:r>
              <a:rPr lang="en-US" altLang="zh-CN" sz="3600" b="1" baseline="-25000" dirty="0">
                <a:solidFill>
                  <a:srgbClr val="000000"/>
                </a:solidFill>
                <a:latin typeface="宋体" charset="-122"/>
                <a:sym typeface="Symbol" pitchFamily="18" charset="2"/>
              </a:rPr>
              <a:t>4</a:t>
            </a:r>
            <a:r>
              <a:rPr lang="en-US" altLang="zh-CN" sz="3600" b="1" dirty="0">
                <a:solidFill>
                  <a:srgbClr val="000000"/>
                </a:solidFill>
                <a:latin typeface="宋体" charset="-122"/>
                <a:sym typeface="Symbol" pitchFamily="18" charset="2"/>
              </a:rPr>
              <a:t>S</a:t>
            </a:r>
            <a:r>
              <a:rPr lang="en-US" altLang="zh-CN" sz="3600" b="1" baseline="-25000" dirty="0">
                <a:solidFill>
                  <a:srgbClr val="000000"/>
                </a:solidFill>
                <a:latin typeface="宋体" charset="-122"/>
                <a:sym typeface="Symbol" pitchFamily="18" charset="2"/>
              </a:rPr>
              <a:t>m</a:t>
            </a:r>
            <a:r>
              <a:rPr lang="en-US" altLang="zh-CN" sz="3600" b="1" dirty="0">
                <a:solidFill>
                  <a:srgbClr val="000000"/>
                </a:solidFill>
                <a:latin typeface="宋体" charset="-122"/>
              </a:rPr>
              <a:t>+</a:t>
            </a:r>
            <a:r>
              <a:rPr lang="en-US" altLang="zh-CN" sz="3600" b="1" dirty="0">
                <a:solidFill>
                  <a:srgbClr val="000000"/>
                </a:solidFill>
                <a:latin typeface="宋体" charset="-122"/>
                <a:sym typeface="Symbol" pitchFamily="18" charset="2"/>
              </a:rPr>
              <a:t></a:t>
            </a:r>
            <a:r>
              <a:rPr lang="en-US" altLang="zh-CN" sz="3600" b="1" baseline="-25000" dirty="0" smtClean="0">
                <a:solidFill>
                  <a:srgbClr val="000000"/>
                </a:solidFill>
                <a:latin typeface="宋体" charset="-122"/>
                <a:sym typeface="Symbol" pitchFamily="18" charset="2"/>
              </a:rPr>
              <a:t>5</a:t>
            </a:r>
            <a:r>
              <a:rPr lang="en-US" altLang="zh-CN" sz="3600" b="1" dirty="0" smtClean="0">
                <a:solidFill>
                  <a:srgbClr val="000000"/>
                </a:solidFill>
                <a:latin typeface="宋体" charset="-122"/>
                <a:sym typeface="Symbol" pitchFamily="18" charset="2"/>
              </a:rPr>
              <a:t>S</a:t>
            </a:r>
            <a:r>
              <a:rPr lang="en-US" altLang="zh-CN" sz="3600" b="1" baseline="-25000" dirty="0" smtClean="0">
                <a:solidFill>
                  <a:srgbClr val="000000"/>
                </a:solidFill>
                <a:latin typeface="宋体" charset="-122"/>
                <a:sym typeface="Symbol" pitchFamily="18" charset="2"/>
              </a:rPr>
              <a:t>m</a:t>
            </a:r>
            <a:endParaRPr lang="en-US" altLang="zh-CN" sz="3600" b="1" baseline="-25000" dirty="0" smtClean="0">
              <a:solidFill>
                <a:srgbClr val="000000"/>
              </a:solidFill>
              <a:latin typeface="宋体" charset="-122"/>
              <a:sym typeface="Symbol" pitchFamily="18" charset="2"/>
            </a:endParaRPr>
          </a:p>
          <a:p>
            <a:pPr marL="0" indent="0" eaLnBrk="1" fontAlgn="auto" hangingPunct="1">
              <a:lnSpc>
                <a:spcPct val="90000"/>
              </a:lnSpc>
              <a:spcBef>
                <a:spcPct val="50000"/>
              </a:spcBef>
              <a:spcAft>
                <a:spcPts val="0"/>
              </a:spcAft>
              <a:buFont typeface="Wingdings" charset="2"/>
              <a:buNone/>
              <a:defRPr/>
            </a:pPr>
            <a:r>
              <a:rPr lang="en-US" altLang="zh-CN" sz="3600" b="1" dirty="0" smtClean="0">
                <a:solidFill>
                  <a:srgbClr val="000000"/>
                </a:solidFill>
                <a:latin typeface="宋体" charset="-122"/>
                <a:sym typeface="Symbol" pitchFamily="18" charset="2"/>
              </a:rPr>
              <a:t></a:t>
            </a:r>
            <a:r>
              <a:rPr lang="en-US" altLang="zh-CN" sz="3600" b="1" baseline="-25000" dirty="0">
                <a:solidFill>
                  <a:srgbClr val="000000"/>
                </a:solidFill>
                <a:latin typeface="宋体" charset="-122"/>
                <a:sym typeface="Symbol" pitchFamily="18" charset="2"/>
              </a:rPr>
              <a:t>1</a:t>
            </a:r>
            <a:r>
              <a:rPr lang="en-US" altLang="zh-CN" sz="3600" b="1" dirty="0">
                <a:solidFill>
                  <a:srgbClr val="000000"/>
                </a:solidFill>
                <a:latin typeface="宋体" charset="-122"/>
                <a:sym typeface="Symbol" pitchFamily="18" charset="2"/>
              </a:rPr>
              <a:t>S</a:t>
            </a:r>
            <a:r>
              <a:rPr lang="en-US" altLang="zh-CN" sz="3600" b="1" baseline="-25000" dirty="0">
                <a:solidFill>
                  <a:srgbClr val="000000"/>
                </a:solidFill>
                <a:latin typeface="宋体" charset="-122"/>
                <a:sym typeface="Symbol" pitchFamily="18" charset="2"/>
              </a:rPr>
              <a:t>m</a:t>
            </a:r>
            <a:r>
              <a:rPr lang="en-US" altLang="zh-CN" sz="3600" b="1" dirty="0">
                <a:solidFill>
                  <a:srgbClr val="000000"/>
                </a:solidFill>
                <a:latin typeface="宋体" charset="-122"/>
                <a:sym typeface="Symbol" pitchFamily="18" charset="2"/>
              </a:rPr>
              <a:t>0 ,</a:t>
            </a:r>
            <a:r>
              <a:rPr lang="en-US" altLang="zh-CN" sz="3600" b="1" baseline="-25000" dirty="0">
                <a:solidFill>
                  <a:srgbClr val="000000"/>
                </a:solidFill>
                <a:latin typeface="宋体" charset="-122"/>
                <a:sym typeface="Symbol" pitchFamily="18" charset="2"/>
              </a:rPr>
              <a:t>5</a:t>
            </a:r>
            <a:r>
              <a:rPr lang="en-US" altLang="zh-CN" sz="3600" b="1" dirty="0">
                <a:solidFill>
                  <a:srgbClr val="000000"/>
                </a:solidFill>
                <a:latin typeface="宋体" charset="-122"/>
                <a:sym typeface="Symbol" pitchFamily="18" charset="2"/>
              </a:rPr>
              <a:t>S</a:t>
            </a:r>
            <a:r>
              <a:rPr lang="en-US" altLang="zh-CN" sz="3600" b="1" baseline="-25000" dirty="0">
                <a:solidFill>
                  <a:srgbClr val="000000"/>
                </a:solidFill>
                <a:latin typeface="宋体" charset="-122"/>
                <a:sym typeface="Symbol" pitchFamily="18" charset="2"/>
              </a:rPr>
              <a:t>m</a:t>
            </a:r>
            <a:r>
              <a:rPr lang="en-US" altLang="zh-CN" sz="3600" b="1" dirty="0">
                <a:solidFill>
                  <a:srgbClr val="000000"/>
                </a:solidFill>
                <a:latin typeface="宋体" charset="-122"/>
                <a:sym typeface="Symbol" pitchFamily="18" charset="2"/>
              </a:rPr>
              <a:t>0 ,</a:t>
            </a:r>
            <a:r>
              <a:rPr lang="en-US" altLang="zh-CN" sz="3600" b="1" baseline="-25000" dirty="0">
                <a:solidFill>
                  <a:srgbClr val="000000"/>
                </a:solidFill>
                <a:latin typeface="宋体" charset="-122"/>
                <a:sym typeface="Symbol" pitchFamily="18" charset="2"/>
              </a:rPr>
              <a:t>2</a:t>
            </a:r>
            <a:r>
              <a:rPr lang="en-US" altLang="zh-CN" sz="3600" b="1" dirty="0">
                <a:solidFill>
                  <a:srgbClr val="000000"/>
                </a:solidFill>
                <a:latin typeface="宋体" charset="-122"/>
                <a:sym typeface="Symbol" pitchFamily="18" charset="2"/>
              </a:rPr>
              <a:t>S</a:t>
            </a:r>
            <a:r>
              <a:rPr lang="en-US" altLang="zh-CN" sz="3600" b="1" baseline="-25000" dirty="0">
                <a:solidFill>
                  <a:srgbClr val="000000"/>
                </a:solidFill>
                <a:latin typeface="宋体" charset="-122"/>
                <a:sym typeface="Symbol" pitchFamily="18" charset="2"/>
              </a:rPr>
              <a:t>m</a:t>
            </a:r>
            <a:r>
              <a:rPr lang="en-US" altLang="zh-CN" sz="3600" b="1" dirty="0">
                <a:solidFill>
                  <a:srgbClr val="000000"/>
                </a:solidFill>
                <a:latin typeface="宋体" charset="-122"/>
              </a:rPr>
              <a:t>=</a:t>
            </a:r>
            <a:r>
              <a:rPr lang="en-US" altLang="zh-CN" sz="3600" b="1" dirty="0">
                <a:solidFill>
                  <a:srgbClr val="000000"/>
                </a:solidFill>
                <a:latin typeface="宋体" charset="-122"/>
                <a:sym typeface="Symbol" pitchFamily="18" charset="2"/>
              </a:rPr>
              <a:t></a:t>
            </a:r>
            <a:r>
              <a:rPr lang="en-US" altLang="zh-CN" sz="3600" b="1" baseline="-25000" dirty="0">
                <a:solidFill>
                  <a:srgbClr val="000000"/>
                </a:solidFill>
                <a:latin typeface="宋体" charset="-122"/>
                <a:sym typeface="Symbol" pitchFamily="18" charset="2"/>
              </a:rPr>
              <a:t>2</a:t>
            </a:r>
            <a:r>
              <a:rPr lang="en-US" altLang="zh-CN" sz="3600" b="1" dirty="0">
                <a:solidFill>
                  <a:srgbClr val="000000"/>
                </a:solidFill>
                <a:latin typeface="宋体" charset="-122"/>
                <a:sym typeface="Symbol" pitchFamily="18" charset="2"/>
              </a:rPr>
              <a:t>H</a:t>
            </a:r>
            <a:r>
              <a:rPr lang="en-US" altLang="zh-CN" sz="3600" b="1" baseline="-25000" dirty="0">
                <a:solidFill>
                  <a:srgbClr val="000000"/>
                </a:solidFill>
                <a:latin typeface="宋体" charset="-122"/>
                <a:sym typeface="Symbol" pitchFamily="18" charset="2"/>
              </a:rPr>
              <a:t>m</a:t>
            </a:r>
            <a:r>
              <a:rPr lang="en-US" altLang="zh-CN" sz="3600" b="1" dirty="0">
                <a:solidFill>
                  <a:srgbClr val="000000"/>
                </a:solidFill>
                <a:latin typeface="宋体" charset="-122"/>
              </a:rPr>
              <a:t>/T ,</a:t>
            </a:r>
            <a:r>
              <a:rPr lang="en-US" altLang="zh-CN" sz="3600" b="1" dirty="0">
                <a:solidFill>
                  <a:srgbClr val="000000"/>
                </a:solidFill>
                <a:latin typeface="宋体" charset="-122"/>
                <a:sym typeface="Symbol" pitchFamily="18" charset="2"/>
              </a:rPr>
              <a:t></a:t>
            </a:r>
            <a:r>
              <a:rPr lang="en-US" altLang="zh-CN" sz="3600" b="1" baseline="-25000" dirty="0">
                <a:solidFill>
                  <a:srgbClr val="000000"/>
                </a:solidFill>
                <a:latin typeface="宋体" charset="-122"/>
                <a:sym typeface="Symbol" pitchFamily="18" charset="2"/>
              </a:rPr>
              <a:t>4</a:t>
            </a:r>
            <a:r>
              <a:rPr lang="en-US" altLang="zh-CN" sz="3600" b="1" dirty="0">
                <a:solidFill>
                  <a:srgbClr val="000000"/>
                </a:solidFill>
                <a:latin typeface="宋体" charset="-122"/>
                <a:sym typeface="Symbol" pitchFamily="18" charset="2"/>
              </a:rPr>
              <a:t>S</a:t>
            </a:r>
            <a:r>
              <a:rPr lang="en-US" altLang="zh-CN" sz="3600" b="1" baseline="-25000" dirty="0">
                <a:solidFill>
                  <a:srgbClr val="000000"/>
                </a:solidFill>
                <a:latin typeface="宋体" charset="-122"/>
                <a:sym typeface="Symbol" pitchFamily="18" charset="2"/>
              </a:rPr>
              <a:t>m</a:t>
            </a:r>
            <a:r>
              <a:rPr lang="en-US" altLang="zh-CN" sz="3600" b="1" dirty="0">
                <a:solidFill>
                  <a:srgbClr val="000000"/>
                </a:solidFill>
                <a:latin typeface="宋体" charset="-122"/>
              </a:rPr>
              <a:t>=</a:t>
            </a:r>
            <a:r>
              <a:rPr lang="en-US" altLang="zh-CN" sz="3600" b="1" dirty="0">
                <a:solidFill>
                  <a:srgbClr val="000000"/>
                </a:solidFill>
                <a:latin typeface="宋体" charset="-122"/>
                <a:sym typeface="Symbol" pitchFamily="18" charset="2"/>
              </a:rPr>
              <a:t></a:t>
            </a:r>
            <a:r>
              <a:rPr lang="en-US" altLang="zh-CN" sz="3600" b="1" baseline="-25000" dirty="0">
                <a:solidFill>
                  <a:srgbClr val="000000"/>
                </a:solidFill>
                <a:latin typeface="宋体" charset="-122"/>
                <a:sym typeface="Symbol" pitchFamily="18" charset="2"/>
              </a:rPr>
              <a:t>4</a:t>
            </a:r>
            <a:r>
              <a:rPr lang="en-US" altLang="zh-CN" sz="3600" b="1" dirty="0">
                <a:solidFill>
                  <a:srgbClr val="000000"/>
                </a:solidFill>
                <a:latin typeface="宋体" charset="-122"/>
                <a:sym typeface="Symbol" pitchFamily="18" charset="2"/>
              </a:rPr>
              <a:t>H</a:t>
            </a:r>
            <a:r>
              <a:rPr lang="en-US" altLang="zh-CN" sz="3600" b="1" baseline="-25000" dirty="0">
                <a:solidFill>
                  <a:srgbClr val="000000"/>
                </a:solidFill>
                <a:latin typeface="宋体" charset="-122"/>
                <a:sym typeface="Symbol" pitchFamily="18" charset="2"/>
              </a:rPr>
              <a:t>m</a:t>
            </a:r>
            <a:r>
              <a:rPr lang="en-US" altLang="zh-CN" sz="3600" b="1" dirty="0">
                <a:solidFill>
                  <a:srgbClr val="000000"/>
                </a:solidFill>
                <a:latin typeface="宋体" charset="-122"/>
              </a:rPr>
              <a:t>/T</a:t>
            </a:r>
            <a:r>
              <a:rPr lang="en-US" altLang="zh-CN" sz="3600" b="1" baseline="-25000" dirty="0">
                <a:solidFill>
                  <a:srgbClr val="000000"/>
                </a:solidFill>
                <a:latin typeface="宋体" charset="-122"/>
                <a:sym typeface="Symbol" pitchFamily="18" charset="2"/>
              </a:rPr>
              <a:t> </a:t>
            </a:r>
            <a:r>
              <a:rPr lang="en-US" altLang="zh-CN" sz="3600" b="1" dirty="0" smtClean="0">
                <a:solidFill>
                  <a:srgbClr val="000000"/>
                </a:solidFill>
                <a:latin typeface="宋体" charset="-122"/>
                <a:sym typeface="Symbol" pitchFamily="18" charset="2"/>
              </a:rPr>
              <a:t>  </a:t>
            </a:r>
            <a:endParaRPr lang="en-US" altLang="zh-CN" sz="3600" b="1" dirty="0" smtClean="0">
              <a:solidFill>
                <a:srgbClr val="000000"/>
              </a:solidFill>
              <a:latin typeface="宋体" charset="-122"/>
              <a:sym typeface="Symbol" pitchFamily="18" charset="2"/>
            </a:endParaRPr>
          </a:p>
          <a:p>
            <a:pPr marL="0" indent="0" eaLnBrk="1" fontAlgn="auto" hangingPunct="1">
              <a:lnSpc>
                <a:spcPct val="90000"/>
              </a:lnSpc>
              <a:spcBef>
                <a:spcPct val="50000"/>
              </a:spcBef>
              <a:spcAft>
                <a:spcPts val="0"/>
              </a:spcAft>
              <a:buFont typeface="Wingdings" charset="2"/>
              <a:buNone/>
              <a:defRPr/>
            </a:pPr>
            <a:r>
              <a:rPr lang="en-US" altLang="zh-CN" sz="3600" b="1" dirty="0" smtClean="0">
                <a:solidFill>
                  <a:srgbClr val="000000"/>
                </a:solidFill>
                <a:latin typeface="宋体" charset="-122"/>
                <a:sym typeface="Symbol" pitchFamily="18" charset="2"/>
              </a:rPr>
              <a:t></a:t>
            </a:r>
            <a:r>
              <a:rPr lang="en-US" altLang="zh-CN" sz="3600" b="1" baseline="-25000" dirty="0">
                <a:solidFill>
                  <a:srgbClr val="000000"/>
                </a:solidFill>
                <a:latin typeface="宋体" charset="-122"/>
                <a:sym typeface="Symbol" pitchFamily="18" charset="2"/>
              </a:rPr>
              <a:t>3</a:t>
            </a:r>
            <a:r>
              <a:rPr lang="en-US" altLang="zh-CN" sz="3600" b="1" dirty="0">
                <a:solidFill>
                  <a:srgbClr val="000000"/>
                </a:solidFill>
                <a:latin typeface="宋体" charset="-122"/>
                <a:sym typeface="Symbol" pitchFamily="18" charset="2"/>
              </a:rPr>
              <a:t>S</a:t>
            </a:r>
            <a:r>
              <a:rPr lang="en-US" altLang="zh-CN" sz="3600" b="1" baseline="-25000" dirty="0">
                <a:solidFill>
                  <a:srgbClr val="000000"/>
                </a:solidFill>
                <a:latin typeface="宋体" charset="-122"/>
                <a:sym typeface="Symbol" pitchFamily="18" charset="2"/>
              </a:rPr>
              <a:t>m</a:t>
            </a:r>
            <a:r>
              <a:rPr lang="en-US" altLang="zh-CN" sz="3600" b="1" dirty="0">
                <a:solidFill>
                  <a:srgbClr val="000000"/>
                </a:solidFill>
                <a:latin typeface="宋体" charset="-122"/>
              </a:rPr>
              <a:t>=</a:t>
            </a:r>
            <a:r>
              <a:rPr lang="en-US" altLang="zh-CN" sz="3600" b="1" dirty="0" err="1">
                <a:solidFill>
                  <a:srgbClr val="000000"/>
                </a:solidFill>
                <a:latin typeface="宋体" charset="-122"/>
              </a:rPr>
              <a:t>Rln</a:t>
            </a:r>
            <a:r>
              <a:rPr lang="en-US" altLang="zh-CN" sz="3600" b="1" dirty="0">
                <a:solidFill>
                  <a:srgbClr val="000000"/>
                </a:solidFill>
                <a:latin typeface="宋体" charset="-122"/>
              </a:rPr>
              <a:t>(P</a:t>
            </a:r>
            <a:r>
              <a:rPr lang="en-US" altLang="zh-CN" sz="3600" b="1" baseline="-25000" dirty="0">
                <a:solidFill>
                  <a:srgbClr val="000000"/>
                </a:solidFill>
                <a:latin typeface="宋体" charset="-122"/>
              </a:rPr>
              <a:t>l</a:t>
            </a:r>
            <a:r>
              <a:rPr lang="en-US" altLang="zh-CN" sz="3600" b="1" baseline="30000" dirty="0">
                <a:solidFill>
                  <a:srgbClr val="000000"/>
                </a:solidFill>
                <a:latin typeface="宋体" charset="-122"/>
              </a:rPr>
              <a:t>*</a:t>
            </a:r>
            <a:r>
              <a:rPr lang="en-US" altLang="zh-CN" sz="3600" b="1" dirty="0">
                <a:solidFill>
                  <a:srgbClr val="000000"/>
                </a:solidFill>
                <a:latin typeface="宋体" charset="-122"/>
                <a:sym typeface="Symbol" pitchFamily="18" charset="2"/>
              </a:rPr>
              <a:t>/</a:t>
            </a:r>
            <a:r>
              <a:rPr lang="en-US" altLang="zh-CN" sz="3600" b="1" dirty="0">
                <a:solidFill>
                  <a:srgbClr val="000000"/>
                </a:solidFill>
                <a:latin typeface="宋体" charset="-122"/>
              </a:rPr>
              <a:t>P</a:t>
            </a:r>
            <a:r>
              <a:rPr lang="en-US" altLang="zh-CN" sz="3600" b="1" baseline="-25000" dirty="0">
                <a:solidFill>
                  <a:srgbClr val="000000"/>
                </a:solidFill>
                <a:latin typeface="宋体" charset="-122"/>
              </a:rPr>
              <a:t>s</a:t>
            </a:r>
            <a:r>
              <a:rPr lang="en-US" altLang="zh-CN" sz="3600" b="1" baseline="30000" dirty="0">
                <a:solidFill>
                  <a:srgbClr val="000000"/>
                </a:solidFill>
                <a:latin typeface="宋体" charset="-122"/>
              </a:rPr>
              <a:t>*</a:t>
            </a:r>
            <a:r>
              <a:rPr lang="en-US" altLang="zh-CN" sz="3600" b="1" baseline="30000" dirty="0">
                <a:solidFill>
                  <a:srgbClr val="0000FF"/>
                </a:solidFill>
                <a:latin typeface="宋体" charset="-122"/>
              </a:rPr>
              <a:t> </a:t>
            </a:r>
            <a:r>
              <a:rPr lang="en-US" altLang="zh-CN" sz="3600" b="1" dirty="0">
                <a:solidFill>
                  <a:srgbClr val="000000"/>
                </a:solidFill>
                <a:latin typeface="宋体" charset="-122"/>
                <a:sym typeface="Symbol" pitchFamily="18" charset="2"/>
              </a:rPr>
              <a:t>)</a:t>
            </a:r>
            <a:endParaRPr lang="en-US" altLang="zh-CN" sz="3600" b="1" baseline="30000" dirty="0">
              <a:solidFill>
                <a:srgbClr val="0000FF"/>
              </a:solidFill>
              <a:latin typeface="宋体" charset="-122"/>
            </a:endParaRPr>
          </a:p>
          <a:p>
            <a:pPr marL="0" indent="0" eaLnBrk="1" fontAlgn="auto" hangingPunct="1">
              <a:lnSpc>
                <a:spcPct val="90000"/>
              </a:lnSpc>
              <a:spcBef>
                <a:spcPct val="50000"/>
              </a:spcBef>
              <a:spcAft>
                <a:spcPts val="0"/>
              </a:spcAft>
              <a:buFont typeface="Wingdings" charset="2"/>
              <a:buNone/>
              <a:defRPr/>
            </a:pPr>
            <a:r>
              <a:rPr lang="en-US" altLang="zh-CN" sz="3600" b="1" dirty="0">
                <a:solidFill>
                  <a:srgbClr val="000000"/>
                </a:solidFill>
                <a:latin typeface="宋体" charset="-122"/>
                <a:sym typeface="Symbol" pitchFamily="18" charset="2"/>
              </a:rPr>
              <a:t>S</a:t>
            </a:r>
            <a:r>
              <a:rPr lang="en-US" altLang="zh-CN" sz="3600" b="1" baseline="-25000" dirty="0">
                <a:solidFill>
                  <a:srgbClr val="000000"/>
                </a:solidFill>
                <a:latin typeface="宋体" charset="-122"/>
                <a:sym typeface="Symbol" pitchFamily="18" charset="2"/>
              </a:rPr>
              <a:t>m</a:t>
            </a:r>
            <a:r>
              <a:rPr lang="en-US" altLang="zh-CN" sz="3600" b="1" dirty="0">
                <a:solidFill>
                  <a:srgbClr val="000000"/>
                </a:solidFill>
                <a:latin typeface="宋体" charset="-122"/>
              </a:rPr>
              <a:t>=(</a:t>
            </a:r>
            <a:r>
              <a:rPr lang="en-US" altLang="zh-CN" sz="3600" b="1" dirty="0">
                <a:solidFill>
                  <a:srgbClr val="000000"/>
                </a:solidFill>
                <a:latin typeface="宋体" charset="-122"/>
                <a:sym typeface="Symbol" pitchFamily="18" charset="2"/>
              </a:rPr>
              <a:t></a:t>
            </a:r>
            <a:r>
              <a:rPr lang="en-US" altLang="zh-CN" sz="3600" b="1" baseline="-25000" dirty="0">
                <a:solidFill>
                  <a:srgbClr val="000000"/>
                </a:solidFill>
                <a:latin typeface="宋体" charset="-122"/>
                <a:sym typeface="Symbol" pitchFamily="18" charset="2"/>
              </a:rPr>
              <a:t>2</a:t>
            </a:r>
            <a:r>
              <a:rPr lang="en-US" altLang="zh-CN" sz="3600" b="1" dirty="0">
                <a:solidFill>
                  <a:srgbClr val="000000"/>
                </a:solidFill>
                <a:latin typeface="宋体" charset="-122"/>
                <a:sym typeface="Symbol" pitchFamily="18" charset="2"/>
              </a:rPr>
              <a:t>H</a:t>
            </a:r>
            <a:r>
              <a:rPr lang="en-US" altLang="zh-CN" sz="3600" b="1" baseline="-25000" dirty="0">
                <a:solidFill>
                  <a:srgbClr val="000000"/>
                </a:solidFill>
                <a:latin typeface="宋体" charset="-122"/>
                <a:sym typeface="Symbol" pitchFamily="18" charset="2"/>
              </a:rPr>
              <a:t>m</a:t>
            </a:r>
            <a:r>
              <a:rPr lang="en-US" altLang="zh-CN" sz="3600" b="1" dirty="0">
                <a:solidFill>
                  <a:srgbClr val="000000"/>
                </a:solidFill>
                <a:latin typeface="宋体" charset="-122"/>
              </a:rPr>
              <a:t>+</a:t>
            </a:r>
            <a:r>
              <a:rPr lang="en-US" altLang="zh-CN" sz="3600" b="1" dirty="0">
                <a:solidFill>
                  <a:srgbClr val="000000"/>
                </a:solidFill>
                <a:latin typeface="宋体" charset="-122"/>
                <a:sym typeface="Symbol" pitchFamily="18" charset="2"/>
              </a:rPr>
              <a:t></a:t>
            </a:r>
            <a:r>
              <a:rPr lang="en-US" altLang="zh-CN" sz="3600" b="1" baseline="-25000" dirty="0">
                <a:solidFill>
                  <a:srgbClr val="000000"/>
                </a:solidFill>
                <a:latin typeface="宋体" charset="-122"/>
                <a:sym typeface="Symbol" pitchFamily="18" charset="2"/>
              </a:rPr>
              <a:t>4</a:t>
            </a:r>
            <a:r>
              <a:rPr lang="en-US" altLang="zh-CN" sz="3600" b="1" dirty="0">
                <a:solidFill>
                  <a:srgbClr val="000000"/>
                </a:solidFill>
                <a:latin typeface="宋体" charset="-122"/>
                <a:sym typeface="Symbol" pitchFamily="18" charset="2"/>
              </a:rPr>
              <a:t>H</a:t>
            </a:r>
            <a:r>
              <a:rPr lang="en-US" altLang="zh-CN" sz="3600" b="1" baseline="-25000" dirty="0">
                <a:solidFill>
                  <a:srgbClr val="000000"/>
                </a:solidFill>
                <a:latin typeface="宋体" charset="-122"/>
                <a:sym typeface="Symbol" pitchFamily="18" charset="2"/>
              </a:rPr>
              <a:t>m</a:t>
            </a:r>
            <a:r>
              <a:rPr lang="en-US" altLang="zh-CN" sz="3600" b="1" dirty="0">
                <a:solidFill>
                  <a:srgbClr val="000000"/>
                </a:solidFill>
                <a:latin typeface="宋体" charset="-122"/>
              </a:rPr>
              <a:t>)/</a:t>
            </a:r>
            <a:r>
              <a:rPr lang="en-US" altLang="zh-CN" sz="3600" b="1" dirty="0" err="1">
                <a:solidFill>
                  <a:srgbClr val="000000"/>
                </a:solidFill>
                <a:latin typeface="宋体" charset="-122"/>
              </a:rPr>
              <a:t>T+Rln</a:t>
            </a:r>
            <a:r>
              <a:rPr lang="en-US" altLang="zh-CN" sz="3600" b="1" dirty="0">
                <a:solidFill>
                  <a:srgbClr val="000000"/>
                </a:solidFill>
                <a:latin typeface="宋体" charset="-122"/>
              </a:rPr>
              <a:t>(P</a:t>
            </a:r>
            <a:r>
              <a:rPr lang="en-US" altLang="zh-CN" sz="3600" b="1" baseline="-25000" dirty="0">
                <a:solidFill>
                  <a:srgbClr val="000000"/>
                </a:solidFill>
                <a:latin typeface="宋体" charset="-122"/>
              </a:rPr>
              <a:t>l</a:t>
            </a:r>
            <a:r>
              <a:rPr lang="en-US" altLang="zh-CN" sz="3600" b="1" baseline="30000" dirty="0">
                <a:solidFill>
                  <a:srgbClr val="000000"/>
                </a:solidFill>
                <a:latin typeface="宋体" charset="-122"/>
              </a:rPr>
              <a:t>*</a:t>
            </a:r>
            <a:r>
              <a:rPr lang="en-US" altLang="zh-CN" sz="3600" b="1" dirty="0">
                <a:solidFill>
                  <a:srgbClr val="000000"/>
                </a:solidFill>
                <a:latin typeface="宋体" charset="-122"/>
                <a:sym typeface="Symbol" pitchFamily="18" charset="2"/>
              </a:rPr>
              <a:t>/</a:t>
            </a:r>
            <a:r>
              <a:rPr lang="en-US" altLang="zh-CN" sz="3600" b="1" dirty="0">
                <a:solidFill>
                  <a:srgbClr val="000000"/>
                </a:solidFill>
                <a:latin typeface="宋体" charset="-122"/>
              </a:rPr>
              <a:t>P</a:t>
            </a:r>
            <a:r>
              <a:rPr lang="en-US" altLang="zh-CN" sz="3600" b="1" baseline="-25000" dirty="0">
                <a:solidFill>
                  <a:srgbClr val="000000"/>
                </a:solidFill>
                <a:latin typeface="宋体" charset="-122"/>
              </a:rPr>
              <a:t>s</a:t>
            </a:r>
            <a:r>
              <a:rPr lang="en-US" altLang="zh-CN" sz="3600" b="1" baseline="30000" dirty="0">
                <a:solidFill>
                  <a:srgbClr val="000000"/>
                </a:solidFill>
                <a:latin typeface="宋体" charset="-122"/>
              </a:rPr>
              <a:t>*</a:t>
            </a:r>
            <a:r>
              <a:rPr lang="en-US" altLang="zh-CN" sz="3600" b="1" baseline="30000" dirty="0">
                <a:solidFill>
                  <a:srgbClr val="0000FF"/>
                </a:solidFill>
                <a:latin typeface="宋体" charset="-122"/>
              </a:rPr>
              <a:t> </a:t>
            </a:r>
            <a:r>
              <a:rPr lang="en-US" altLang="zh-CN" sz="3600" b="1" dirty="0">
                <a:solidFill>
                  <a:srgbClr val="000000"/>
                </a:solidFill>
                <a:latin typeface="宋体" charset="-122"/>
                <a:sym typeface="Symbol" pitchFamily="18" charset="2"/>
              </a:rPr>
              <a:t>)  </a:t>
            </a:r>
            <a:r>
              <a:rPr lang="en-US" altLang="zh-CN" sz="3600" b="1" dirty="0">
                <a:solidFill>
                  <a:srgbClr val="000000"/>
                </a:solidFill>
                <a:latin typeface="宋体" charset="-122"/>
                <a:sym typeface="Wingdings" charset="2"/>
              </a:rPr>
              <a:t></a:t>
            </a:r>
            <a:r>
              <a:rPr lang="zh-CN" altLang="en-US" sz="3600" b="1" dirty="0">
                <a:solidFill>
                  <a:srgbClr val="000000"/>
                </a:solidFill>
                <a:latin typeface="宋体" charset="-122"/>
                <a:sym typeface="Wingdings" charset="2"/>
              </a:rPr>
              <a:t>式</a:t>
            </a:r>
            <a:endParaRPr lang="zh-CN" altLang="en-US" sz="3600" b="1" dirty="0">
              <a:solidFill>
                <a:srgbClr val="000000"/>
              </a:solidFill>
              <a:latin typeface="宋体" charset="-122"/>
            </a:endParaRPr>
          </a:p>
          <a:p>
            <a:pPr marL="0" indent="0" eaLnBrk="1" fontAlgn="auto" hangingPunct="1">
              <a:lnSpc>
                <a:spcPct val="90000"/>
              </a:lnSpc>
              <a:spcBef>
                <a:spcPct val="50000"/>
              </a:spcBef>
              <a:spcAft>
                <a:spcPts val="0"/>
              </a:spcAft>
              <a:buFont typeface="Wingdings" charset="2"/>
              <a:buNone/>
              <a:defRPr/>
            </a:pPr>
            <a:r>
              <a:rPr lang="zh-CN" altLang="en-US" sz="3600" b="1" dirty="0">
                <a:solidFill>
                  <a:srgbClr val="000000"/>
                </a:solidFill>
                <a:latin typeface="宋体" charset="-122"/>
                <a:sym typeface="Symbol" pitchFamily="18" charset="2"/>
              </a:rPr>
              <a:t></a:t>
            </a:r>
            <a:r>
              <a:rPr lang="en-US" altLang="zh-CN" sz="3600" b="1" dirty="0" err="1">
                <a:solidFill>
                  <a:srgbClr val="000000"/>
                </a:solidFill>
                <a:latin typeface="宋体" charset="-122"/>
                <a:sym typeface="Symbol" pitchFamily="18" charset="2"/>
              </a:rPr>
              <a:t>H</a:t>
            </a:r>
            <a:r>
              <a:rPr lang="en-US" altLang="zh-CN" sz="3600" b="1" baseline="-25000" dirty="0" err="1">
                <a:solidFill>
                  <a:srgbClr val="000000"/>
                </a:solidFill>
                <a:latin typeface="宋体" charset="-122"/>
                <a:sym typeface="Symbol" pitchFamily="18" charset="2"/>
              </a:rPr>
              <a:t>m</a:t>
            </a:r>
            <a:r>
              <a:rPr lang="en-US" altLang="zh-CN" sz="3600" b="1" dirty="0">
                <a:solidFill>
                  <a:srgbClr val="000000"/>
                </a:solidFill>
                <a:latin typeface="宋体" charset="-122"/>
              </a:rPr>
              <a:t>=</a:t>
            </a:r>
            <a:r>
              <a:rPr lang="en-US" altLang="zh-CN" sz="3600" b="1" dirty="0">
                <a:solidFill>
                  <a:srgbClr val="000000"/>
                </a:solidFill>
                <a:latin typeface="宋体" charset="-122"/>
                <a:sym typeface="Symbol" pitchFamily="18" charset="2"/>
              </a:rPr>
              <a:t></a:t>
            </a:r>
            <a:r>
              <a:rPr lang="en-US" altLang="zh-CN" sz="3600" b="1" baseline="-25000" dirty="0">
                <a:solidFill>
                  <a:srgbClr val="000000"/>
                </a:solidFill>
                <a:latin typeface="宋体" charset="-122"/>
                <a:sym typeface="Symbol" pitchFamily="18" charset="2"/>
              </a:rPr>
              <a:t>1</a:t>
            </a:r>
            <a:r>
              <a:rPr lang="en-US" altLang="zh-CN" sz="3600" b="1" dirty="0">
                <a:solidFill>
                  <a:srgbClr val="000000"/>
                </a:solidFill>
                <a:latin typeface="宋体" charset="-122"/>
                <a:sym typeface="Symbol" pitchFamily="18" charset="2"/>
              </a:rPr>
              <a:t>H</a:t>
            </a:r>
            <a:r>
              <a:rPr lang="en-US" altLang="zh-CN" sz="3600" b="1" baseline="-25000" dirty="0">
                <a:solidFill>
                  <a:srgbClr val="000000"/>
                </a:solidFill>
                <a:latin typeface="宋体" charset="-122"/>
                <a:sym typeface="Symbol" pitchFamily="18" charset="2"/>
              </a:rPr>
              <a:t>m</a:t>
            </a:r>
            <a:r>
              <a:rPr lang="en-US" altLang="zh-CN" sz="3600" b="1" dirty="0">
                <a:solidFill>
                  <a:srgbClr val="000000"/>
                </a:solidFill>
                <a:latin typeface="宋体" charset="-122"/>
              </a:rPr>
              <a:t>+</a:t>
            </a:r>
            <a:r>
              <a:rPr lang="en-US" altLang="zh-CN" sz="3600" b="1" dirty="0">
                <a:solidFill>
                  <a:srgbClr val="000000"/>
                </a:solidFill>
                <a:latin typeface="宋体" charset="-122"/>
                <a:sym typeface="Symbol" pitchFamily="18" charset="2"/>
              </a:rPr>
              <a:t></a:t>
            </a:r>
            <a:r>
              <a:rPr lang="en-US" altLang="zh-CN" sz="3600" b="1" baseline="-25000" dirty="0">
                <a:solidFill>
                  <a:srgbClr val="000000"/>
                </a:solidFill>
                <a:latin typeface="宋体" charset="-122"/>
                <a:sym typeface="Symbol" pitchFamily="18" charset="2"/>
              </a:rPr>
              <a:t>2</a:t>
            </a:r>
            <a:r>
              <a:rPr lang="en-US" altLang="zh-CN" sz="3600" b="1" dirty="0">
                <a:solidFill>
                  <a:srgbClr val="000000"/>
                </a:solidFill>
                <a:latin typeface="宋体" charset="-122"/>
                <a:sym typeface="Symbol" pitchFamily="18" charset="2"/>
              </a:rPr>
              <a:t>H</a:t>
            </a:r>
            <a:r>
              <a:rPr lang="en-US" altLang="zh-CN" sz="3600" b="1" baseline="-25000" dirty="0">
                <a:solidFill>
                  <a:srgbClr val="000000"/>
                </a:solidFill>
                <a:latin typeface="宋体" charset="-122"/>
                <a:sym typeface="Symbol" pitchFamily="18" charset="2"/>
              </a:rPr>
              <a:t>m</a:t>
            </a:r>
            <a:r>
              <a:rPr lang="en-US" altLang="zh-CN" sz="3600" b="1" dirty="0">
                <a:solidFill>
                  <a:srgbClr val="000000"/>
                </a:solidFill>
                <a:latin typeface="宋体" charset="-122"/>
              </a:rPr>
              <a:t>+</a:t>
            </a:r>
            <a:r>
              <a:rPr lang="en-US" altLang="zh-CN" sz="3600" b="1" baseline="-25000" dirty="0">
                <a:solidFill>
                  <a:srgbClr val="000000"/>
                </a:solidFill>
                <a:latin typeface="宋体" charset="-122"/>
                <a:sym typeface="Symbol" pitchFamily="18" charset="2"/>
              </a:rPr>
              <a:t> </a:t>
            </a:r>
            <a:r>
              <a:rPr lang="en-US" altLang="zh-CN" sz="3600" b="1" dirty="0">
                <a:solidFill>
                  <a:srgbClr val="000000"/>
                </a:solidFill>
                <a:latin typeface="宋体" charset="-122"/>
                <a:sym typeface="Symbol" pitchFamily="18" charset="2"/>
              </a:rPr>
              <a:t></a:t>
            </a:r>
            <a:r>
              <a:rPr lang="en-US" altLang="zh-CN" sz="3600" b="1" baseline="-25000" dirty="0">
                <a:solidFill>
                  <a:srgbClr val="000000"/>
                </a:solidFill>
                <a:latin typeface="宋体" charset="-122"/>
                <a:sym typeface="Symbol" pitchFamily="18" charset="2"/>
              </a:rPr>
              <a:t>3</a:t>
            </a:r>
            <a:r>
              <a:rPr lang="en-US" altLang="zh-CN" sz="3600" b="1" dirty="0">
                <a:solidFill>
                  <a:srgbClr val="000000"/>
                </a:solidFill>
                <a:latin typeface="宋体" charset="-122"/>
                <a:sym typeface="Symbol" pitchFamily="18" charset="2"/>
              </a:rPr>
              <a:t>H</a:t>
            </a:r>
            <a:r>
              <a:rPr lang="en-US" altLang="zh-CN" sz="3600" b="1" baseline="-25000" dirty="0">
                <a:solidFill>
                  <a:srgbClr val="000000"/>
                </a:solidFill>
                <a:latin typeface="宋体" charset="-122"/>
                <a:sym typeface="Symbol" pitchFamily="18" charset="2"/>
              </a:rPr>
              <a:t>m </a:t>
            </a:r>
            <a:r>
              <a:rPr lang="en-US" altLang="zh-CN" sz="3600" b="1" dirty="0">
                <a:solidFill>
                  <a:srgbClr val="000000"/>
                </a:solidFill>
                <a:latin typeface="宋体" charset="-122"/>
              </a:rPr>
              <a:t>+</a:t>
            </a:r>
            <a:r>
              <a:rPr lang="en-US" altLang="zh-CN" sz="3600" b="1" dirty="0">
                <a:solidFill>
                  <a:srgbClr val="000000"/>
                </a:solidFill>
                <a:latin typeface="宋体" charset="-122"/>
                <a:sym typeface="Symbol" pitchFamily="18" charset="2"/>
              </a:rPr>
              <a:t></a:t>
            </a:r>
            <a:r>
              <a:rPr lang="en-US" altLang="zh-CN" sz="3600" b="1" baseline="-25000" dirty="0">
                <a:solidFill>
                  <a:srgbClr val="000000"/>
                </a:solidFill>
                <a:latin typeface="宋体" charset="-122"/>
                <a:sym typeface="Symbol" pitchFamily="18" charset="2"/>
              </a:rPr>
              <a:t>4</a:t>
            </a:r>
            <a:r>
              <a:rPr lang="en-US" altLang="zh-CN" sz="3600" b="1" dirty="0">
                <a:solidFill>
                  <a:srgbClr val="000000"/>
                </a:solidFill>
                <a:latin typeface="宋体" charset="-122"/>
                <a:sym typeface="Symbol" pitchFamily="18" charset="2"/>
              </a:rPr>
              <a:t>H</a:t>
            </a:r>
            <a:r>
              <a:rPr lang="en-US" altLang="zh-CN" sz="3600" b="1" baseline="-25000" dirty="0">
                <a:solidFill>
                  <a:srgbClr val="000000"/>
                </a:solidFill>
                <a:latin typeface="宋体" charset="-122"/>
                <a:sym typeface="Symbol" pitchFamily="18" charset="2"/>
              </a:rPr>
              <a:t>m</a:t>
            </a:r>
            <a:r>
              <a:rPr lang="en-US" altLang="zh-CN" sz="3600" b="1" dirty="0">
                <a:solidFill>
                  <a:srgbClr val="000000"/>
                </a:solidFill>
                <a:latin typeface="宋体" charset="-122"/>
              </a:rPr>
              <a:t>+</a:t>
            </a:r>
            <a:r>
              <a:rPr lang="en-US" altLang="zh-CN" sz="3600" b="1" dirty="0">
                <a:solidFill>
                  <a:srgbClr val="000000"/>
                </a:solidFill>
                <a:latin typeface="宋体" charset="-122"/>
                <a:sym typeface="Symbol" pitchFamily="18" charset="2"/>
              </a:rPr>
              <a:t></a:t>
            </a:r>
            <a:r>
              <a:rPr lang="en-US" altLang="zh-CN" sz="3600" b="1" baseline="-25000" dirty="0">
                <a:solidFill>
                  <a:srgbClr val="000000"/>
                </a:solidFill>
                <a:latin typeface="宋体" charset="-122"/>
                <a:sym typeface="Symbol" pitchFamily="18" charset="2"/>
              </a:rPr>
              <a:t>5</a:t>
            </a:r>
            <a:r>
              <a:rPr lang="en-US" altLang="zh-CN" sz="3600" b="1" dirty="0">
                <a:solidFill>
                  <a:srgbClr val="000000"/>
                </a:solidFill>
                <a:latin typeface="宋体" charset="-122"/>
                <a:sym typeface="Symbol" pitchFamily="18" charset="2"/>
              </a:rPr>
              <a:t>H</a:t>
            </a:r>
            <a:r>
              <a:rPr lang="en-US" altLang="zh-CN" sz="3600" b="1" baseline="-25000" dirty="0">
                <a:solidFill>
                  <a:srgbClr val="000000"/>
                </a:solidFill>
                <a:latin typeface="宋体" charset="-122"/>
                <a:sym typeface="Symbol" pitchFamily="18" charset="2"/>
              </a:rPr>
              <a:t>m </a:t>
            </a:r>
            <a:r>
              <a:rPr lang="en-US" altLang="zh-CN" sz="3600" b="1" dirty="0" smtClean="0">
                <a:solidFill>
                  <a:srgbClr val="000000"/>
                </a:solidFill>
                <a:latin typeface="宋体" charset="-122"/>
                <a:sym typeface="Symbol" pitchFamily="18" charset="2"/>
              </a:rPr>
              <a:t>   </a:t>
            </a:r>
            <a:r>
              <a:rPr lang="en-US" altLang="zh-CN" sz="3600" b="1" baseline="-25000" dirty="0">
                <a:solidFill>
                  <a:srgbClr val="000000"/>
                </a:solidFill>
                <a:latin typeface="宋体" charset="-122"/>
                <a:sym typeface="Symbol" pitchFamily="18" charset="2"/>
              </a:rPr>
              <a:t>1</a:t>
            </a:r>
            <a:r>
              <a:rPr lang="en-US" altLang="zh-CN" sz="3600" b="1" dirty="0">
                <a:solidFill>
                  <a:srgbClr val="000000"/>
                </a:solidFill>
                <a:latin typeface="宋体" charset="-122"/>
                <a:sym typeface="Symbol" pitchFamily="18" charset="2"/>
              </a:rPr>
              <a:t>H</a:t>
            </a:r>
            <a:r>
              <a:rPr lang="en-US" altLang="zh-CN" sz="3600" b="1" baseline="-25000" dirty="0">
                <a:solidFill>
                  <a:srgbClr val="000000"/>
                </a:solidFill>
                <a:latin typeface="宋体" charset="-122"/>
                <a:sym typeface="Symbol" pitchFamily="18" charset="2"/>
              </a:rPr>
              <a:t>m</a:t>
            </a:r>
            <a:r>
              <a:rPr lang="en-US" altLang="zh-CN" sz="3600" b="1" dirty="0">
                <a:solidFill>
                  <a:srgbClr val="000000"/>
                </a:solidFill>
                <a:latin typeface="宋体" charset="-122"/>
                <a:sym typeface="Symbol" pitchFamily="18" charset="2"/>
              </a:rPr>
              <a:t>0 ,</a:t>
            </a:r>
            <a:r>
              <a:rPr lang="en-US" altLang="zh-CN" sz="3600" b="1" baseline="-25000" dirty="0">
                <a:solidFill>
                  <a:srgbClr val="000000"/>
                </a:solidFill>
                <a:latin typeface="宋体" charset="-122"/>
                <a:sym typeface="Symbol" pitchFamily="18" charset="2"/>
              </a:rPr>
              <a:t>5</a:t>
            </a:r>
            <a:r>
              <a:rPr lang="en-US" altLang="zh-CN" sz="3600" b="1" dirty="0">
                <a:solidFill>
                  <a:srgbClr val="000000"/>
                </a:solidFill>
                <a:latin typeface="宋体" charset="-122"/>
                <a:sym typeface="Symbol" pitchFamily="18" charset="2"/>
              </a:rPr>
              <a:t>H</a:t>
            </a:r>
            <a:r>
              <a:rPr lang="en-US" altLang="zh-CN" sz="3600" b="1" baseline="-25000" dirty="0">
                <a:solidFill>
                  <a:srgbClr val="000000"/>
                </a:solidFill>
                <a:latin typeface="宋体" charset="-122"/>
                <a:sym typeface="Symbol" pitchFamily="18" charset="2"/>
              </a:rPr>
              <a:t>m</a:t>
            </a:r>
            <a:r>
              <a:rPr lang="en-US" altLang="zh-CN" sz="3600" b="1" dirty="0">
                <a:solidFill>
                  <a:srgbClr val="000000"/>
                </a:solidFill>
                <a:latin typeface="宋体" charset="-122"/>
                <a:sym typeface="Symbol" pitchFamily="18" charset="2"/>
              </a:rPr>
              <a:t>0 ,</a:t>
            </a:r>
            <a:r>
              <a:rPr lang="en-US" altLang="zh-CN" sz="3600" b="1" baseline="-25000" dirty="0">
                <a:solidFill>
                  <a:srgbClr val="000000"/>
                </a:solidFill>
                <a:latin typeface="宋体" charset="-122"/>
                <a:sym typeface="Symbol" pitchFamily="18" charset="2"/>
              </a:rPr>
              <a:t> </a:t>
            </a:r>
            <a:r>
              <a:rPr lang="en-US" altLang="zh-CN" sz="3600" b="1" dirty="0">
                <a:solidFill>
                  <a:srgbClr val="000000"/>
                </a:solidFill>
                <a:latin typeface="宋体" charset="-122"/>
                <a:sym typeface="Symbol" pitchFamily="18" charset="2"/>
              </a:rPr>
              <a:t></a:t>
            </a:r>
            <a:r>
              <a:rPr lang="en-US" altLang="zh-CN" sz="3600" b="1" baseline="-25000" dirty="0">
                <a:solidFill>
                  <a:srgbClr val="000000"/>
                </a:solidFill>
                <a:latin typeface="宋体" charset="-122"/>
                <a:sym typeface="Symbol" pitchFamily="18" charset="2"/>
              </a:rPr>
              <a:t>3</a:t>
            </a:r>
            <a:r>
              <a:rPr lang="en-US" altLang="zh-CN" sz="3600" b="1" dirty="0">
                <a:solidFill>
                  <a:srgbClr val="000000"/>
                </a:solidFill>
                <a:latin typeface="宋体" charset="-122"/>
                <a:sym typeface="Symbol" pitchFamily="18" charset="2"/>
              </a:rPr>
              <a:t>H</a:t>
            </a:r>
            <a:r>
              <a:rPr lang="en-US" altLang="zh-CN" sz="3600" b="1" baseline="-25000" dirty="0">
                <a:solidFill>
                  <a:srgbClr val="000000"/>
                </a:solidFill>
                <a:latin typeface="宋体" charset="-122"/>
                <a:sym typeface="Symbol" pitchFamily="18" charset="2"/>
              </a:rPr>
              <a:t>m</a:t>
            </a:r>
            <a:r>
              <a:rPr lang="en-US" altLang="zh-CN" sz="3600" b="1" dirty="0">
                <a:solidFill>
                  <a:srgbClr val="000000"/>
                </a:solidFill>
                <a:latin typeface="宋体" charset="-122"/>
              </a:rPr>
              <a:t>=0</a:t>
            </a:r>
            <a:r>
              <a:rPr lang="en-US" altLang="zh-CN" sz="3600" b="1" baseline="-25000" dirty="0">
                <a:solidFill>
                  <a:srgbClr val="000000"/>
                </a:solidFill>
                <a:latin typeface="宋体" charset="-122"/>
                <a:sym typeface="Symbol" pitchFamily="18" charset="2"/>
              </a:rPr>
              <a:t> </a:t>
            </a:r>
            <a:endParaRPr lang="en-US" altLang="zh-CN" sz="3600" b="1" baseline="-25000" dirty="0">
              <a:solidFill>
                <a:srgbClr val="000000"/>
              </a:solidFill>
              <a:latin typeface="宋体" charset="-122"/>
              <a:sym typeface="Symbol" pitchFamily="18" charset="2"/>
            </a:endParaRPr>
          </a:p>
          <a:p>
            <a:pPr marL="0" indent="0" eaLnBrk="1" fontAlgn="auto" hangingPunct="1">
              <a:lnSpc>
                <a:spcPct val="130000"/>
              </a:lnSpc>
              <a:spcBef>
                <a:spcPct val="25000"/>
              </a:spcBef>
              <a:spcAft>
                <a:spcPts val="0"/>
              </a:spcAft>
              <a:buFont typeface="Wingdings" charset="2"/>
              <a:buNone/>
              <a:defRPr/>
            </a:pPr>
            <a:r>
              <a:rPr lang="en-US" altLang="zh-CN" sz="3600" b="1" dirty="0">
                <a:solidFill>
                  <a:srgbClr val="000000"/>
                </a:solidFill>
                <a:latin typeface="宋体" charset="-122"/>
                <a:sym typeface="Symbol" pitchFamily="18" charset="2"/>
              </a:rPr>
              <a:t></a:t>
            </a:r>
            <a:r>
              <a:rPr lang="en-US" altLang="zh-CN" sz="3600" b="1" dirty="0" err="1">
                <a:solidFill>
                  <a:srgbClr val="000000"/>
                </a:solidFill>
                <a:latin typeface="宋体" charset="-122"/>
                <a:sym typeface="Symbol" pitchFamily="18" charset="2"/>
              </a:rPr>
              <a:t>H</a:t>
            </a:r>
            <a:r>
              <a:rPr lang="en-US" altLang="zh-CN" sz="3600" b="1" baseline="-25000" dirty="0" err="1">
                <a:solidFill>
                  <a:srgbClr val="000000"/>
                </a:solidFill>
                <a:latin typeface="宋体" charset="-122"/>
                <a:sym typeface="Symbol" pitchFamily="18" charset="2"/>
              </a:rPr>
              <a:t>m</a:t>
            </a:r>
            <a:r>
              <a:rPr lang="en-US" altLang="zh-CN" sz="3600" b="1" dirty="0">
                <a:solidFill>
                  <a:srgbClr val="000000"/>
                </a:solidFill>
                <a:latin typeface="宋体" charset="-122"/>
              </a:rPr>
              <a:t>=</a:t>
            </a:r>
            <a:r>
              <a:rPr lang="en-US" altLang="zh-CN" sz="3600" b="1" dirty="0">
                <a:solidFill>
                  <a:srgbClr val="000000"/>
                </a:solidFill>
                <a:latin typeface="宋体" charset="-122"/>
                <a:sym typeface="Symbol" pitchFamily="18" charset="2"/>
              </a:rPr>
              <a:t></a:t>
            </a:r>
            <a:r>
              <a:rPr lang="en-US" altLang="zh-CN" sz="3600" b="1" baseline="-25000" dirty="0">
                <a:solidFill>
                  <a:srgbClr val="000000"/>
                </a:solidFill>
                <a:latin typeface="宋体" charset="-122"/>
                <a:sym typeface="Symbol" pitchFamily="18" charset="2"/>
              </a:rPr>
              <a:t>2</a:t>
            </a:r>
            <a:r>
              <a:rPr lang="en-US" altLang="zh-CN" sz="3600" b="1" dirty="0">
                <a:solidFill>
                  <a:srgbClr val="000000"/>
                </a:solidFill>
                <a:latin typeface="宋体" charset="-122"/>
                <a:sym typeface="Symbol" pitchFamily="18" charset="2"/>
              </a:rPr>
              <a:t>H</a:t>
            </a:r>
            <a:r>
              <a:rPr lang="en-US" altLang="zh-CN" sz="3600" b="1" baseline="-25000" dirty="0">
                <a:solidFill>
                  <a:srgbClr val="000000"/>
                </a:solidFill>
                <a:latin typeface="宋体" charset="-122"/>
                <a:sym typeface="Symbol" pitchFamily="18" charset="2"/>
              </a:rPr>
              <a:t>m</a:t>
            </a:r>
            <a:r>
              <a:rPr lang="en-US" altLang="zh-CN" sz="3600" b="1" dirty="0">
                <a:solidFill>
                  <a:srgbClr val="000000"/>
                </a:solidFill>
                <a:latin typeface="宋体" charset="-122"/>
              </a:rPr>
              <a:t>+</a:t>
            </a:r>
            <a:r>
              <a:rPr lang="en-US" altLang="zh-CN" sz="3600" b="1" dirty="0">
                <a:solidFill>
                  <a:srgbClr val="000000"/>
                </a:solidFill>
                <a:latin typeface="宋体" charset="-122"/>
                <a:sym typeface="Symbol" pitchFamily="18" charset="2"/>
              </a:rPr>
              <a:t></a:t>
            </a:r>
            <a:r>
              <a:rPr lang="en-US" altLang="zh-CN" sz="3600" b="1" baseline="-25000" dirty="0" smtClean="0">
                <a:solidFill>
                  <a:srgbClr val="000000"/>
                </a:solidFill>
                <a:latin typeface="宋体" charset="-122"/>
                <a:sym typeface="Symbol" pitchFamily="18" charset="2"/>
              </a:rPr>
              <a:t>4</a:t>
            </a:r>
            <a:r>
              <a:rPr lang="en-US" altLang="zh-CN" sz="3600" b="1" dirty="0" smtClean="0">
                <a:solidFill>
                  <a:srgbClr val="000000"/>
                </a:solidFill>
                <a:latin typeface="宋体" charset="-122"/>
                <a:sym typeface="Symbol" pitchFamily="18" charset="2"/>
              </a:rPr>
              <a:t>H</a:t>
            </a:r>
            <a:r>
              <a:rPr lang="en-US" altLang="zh-CN" sz="3600" b="1" baseline="-25000" dirty="0" smtClean="0">
                <a:solidFill>
                  <a:srgbClr val="000000"/>
                </a:solidFill>
                <a:latin typeface="宋体" charset="-122"/>
                <a:sym typeface="Symbol" pitchFamily="18" charset="2"/>
              </a:rPr>
              <a:t>m</a:t>
            </a:r>
            <a:r>
              <a:rPr lang="en-US" altLang="zh-CN" sz="3600" b="1" dirty="0">
                <a:solidFill>
                  <a:srgbClr val="000000"/>
                </a:solidFill>
                <a:latin typeface="宋体" charset="-122"/>
                <a:sym typeface="Wingdings" charset="2"/>
              </a:rPr>
              <a:t> </a:t>
            </a:r>
            <a:r>
              <a:rPr lang="en-US" altLang="zh-CN" sz="3600" b="1" dirty="0" smtClean="0">
                <a:solidFill>
                  <a:srgbClr val="000000"/>
                </a:solidFill>
                <a:latin typeface="宋体" charset="-122"/>
                <a:sym typeface="Wingdings" charset="2"/>
              </a:rPr>
              <a:t>                 </a:t>
            </a:r>
            <a:r>
              <a:rPr lang="zh-CN" altLang="en-US" sz="3600" b="1" dirty="0">
                <a:solidFill>
                  <a:srgbClr val="000000"/>
                </a:solidFill>
                <a:latin typeface="宋体" charset="-122"/>
                <a:sym typeface="Wingdings" charset="2"/>
              </a:rPr>
              <a:t>式</a:t>
            </a:r>
            <a:endParaRPr lang="en-US" altLang="zh-CN" sz="3600" b="1" baseline="-25000" dirty="0" smtClean="0">
              <a:solidFill>
                <a:srgbClr val="000000"/>
              </a:solidFill>
              <a:latin typeface="宋体" charset="-122"/>
              <a:sym typeface="Symbol" pitchFamily="18" charset="2"/>
            </a:endParaRPr>
          </a:p>
          <a:p>
            <a:pPr marL="0" indent="0" eaLnBrk="1" fontAlgn="auto" hangingPunct="1">
              <a:lnSpc>
                <a:spcPct val="130000"/>
              </a:lnSpc>
              <a:spcBef>
                <a:spcPct val="25000"/>
              </a:spcBef>
              <a:spcAft>
                <a:spcPts val="0"/>
              </a:spcAft>
              <a:buFont typeface="Wingdings" charset="2"/>
              <a:buNone/>
              <a:defRPr/>
            </a:pPr>
            <a:r>
              <a:rPr lang="en-US" altLang="zh-CN" sz="3600" b="1" baseline="-25000" dirty="0" smtClean="0">
                <a:solidFill>
                  <a:srgbClr val="000000"/>
                </a:solidFill>
                <a:latin typeface="宋体" charset="-122"/>
                <a:sym typeface="Symbol" pitchFamily="18" charset="2"/>
              </a:rPr>
              <a:t> </a:t>
            </a:r>
            <a:r>
              <a:rPr lang="en-US" altLang="zh-CN" sz="3600" b="1" dirty="0">
                <a:solidFill>
                  <a:srgbClr val="000000"/>
                </a:solidFill>
                <a:latin typeface="宋体" charset="-122"/>
                <a:sym typeface="Symbol" pitchFamily="18" charset="2"/>
              </a:rPr>
              <a:t>S</a:t>
            </a:r>
            <a:r>
              <a:rPr lang="en-US" altLang="zh-CN" sz="3600" b="1" baseline="-25000" dirty="0">
                <a:solidFill>
                  <a:srgbClr val="000000"/>
                </a:solidFill>
                <a:latin typeface="宋体" charset="-122"/>
                <a:sym typeface="Symbol" pitchFamily="18" charset="2"/>
              </a:rPr>
              <a:t>m</a:t>
            </a:r>
            <a:r>
              <a:rPr lang="en-US" altLang="zh-CN" sz="3600" b="1" dirty="0">
                <a:solidFill>
                  <a:srgbClr val="000000"/>
                </a:solidFill>
                <a:latin typeface="宋体" charset="-122"/>
              </a:rPr>
              <a:t>=(</a:t>
            </a:r>
            <a:r>
              <a:rPr lang="en-US" altLang="zh-CN" sz="3600" b="1" dirty="0">
                <a:solidFill>
                  <a:srgbClr val="000000"/>
                </a:solidFill>
                <a:latin typeface="宋体" charset="-122"/>
                <a:sym typeface="Symbol" pitchFamily="18" charset="2"/>
              </a:rPr>
              <a:t></a:t>
            </a:r>
            <a:r>
              <a:rPr lang="en-US" altLang="zh-CN" sz="3600" b="1" baseline="-25000" dirty="0">
                <a:solidFill>
                  <a:srgbClr val="000000"/>
                </a:solidFill>
                <a:latin typeface="宋体" charset="-122"/>
                <a:sym typeface="Symbol" pitchFamily="18" charset="2"/>
              </a:rPr>
              <a:t>2</a:t>
            </a:r>
            <a:r>
              <a:rPr lang="en-US" altLang="zh-CN" sz="3600" b="1" dirty="0">
                <a:solidFill>
                  <a:srgbClr val="000000"/>
                </a:solidFill>
                <a:latin typeface="宋体" charset="-122"/>
                <a:sym typeface="Symbol" pitchFamily="18" charset="2"/>
              </a:rPr>
              <a:t>H</a:t>
            </a:r>
            <a:r>
              <a:rPr lang="en-US" altLang="zh-CN" sz="3600" b="1" baseline="-25000" dirty="0">
                <a:solidFill>
                  <a:srgbClr val="000000"/>
                </a:solidFill>
                <a:latin typeface="宋体" charset="-122"/>
                <a:sym typeface="Symbol" pitchFamily="18" charset="2"/>
              </a:rPr>
              <a:t>m</a:t>
            </a:r>
            <a:r>
              <a:rPr lang="en-US" altLang="zh-CN" sz="3600" b="1" dirty="0">
                <a:solidFill>
                  <a:srgbClr val="000000"/>
                </a:solidFill>
                <a:latin typeface="宋体" charset="-122"/>
              </a:rPr>
              <a:t>+</a:t>
            </a:r>
            <a:r>
              <a:rPr lang="en-US" altLang="zh-CN" sz="3600" b="1" dirty="0">
                <a:solidFill>
                  <a:srgbClr val="000000"/>
                </a:solidFill>
                <a:latin typeface="宋体" charset="-122"/>
                <a:sym typeface="Symbol" pitchFamily="18" charset="2"/>
              </a:rPr>
              <a:t></a:t>
            </a:r>
            <a:r>
              <a:rPr lang="en-US" altLang="zh-CN" sz="3600" b="1" baseline="-25000" dirty="0">
                <a:solidFill>
                  <a:srgbClr val="000000"/>
                </a:solidFill>
                <a:latin typeface="宋体" charset="-122"/>
                <a:sym typeface="Symbol" pitchFamily="18" charset="2"/>
              </a:rPr>
              <a:t>4</a:t>
            </a:r>
            <a:r>
              <a:rPr lang="en-US" altLang="zh-CN" sz="3600" b="1" dirty="0">
                <a:solidFill>
                  <a:srgbClr val="000000"/>
                </a:solidFill>
                <a:latin typeface="宋体" charset="-122"/>
                <a:sym typeface="Symbol" pitchFamily="18" charset="2"/>
              </a:rPr>
              <a:t>H</a:t>
            </a:r>
            <a:r>
              <a:rPr lang="en-US" altLang="zh-CN" sz="3600" b="1" baseline="-25000" dirty="0">
                <a:solidFill>
                  <a:srgbClr val="000000"/>
                </a:solidFill>
                <a:latin typeface="宋体" charset="-122"/>
                <a:sym typeface="Symbol" pitchFamily="18" charset="2"/>
              </a:rPr>
              <a:t>m</a:t>
            </a:r>
            <a:r>
              <a:rPr lang="en-US" altLang="zh-CN" sz="3600" b="1" dirty="0">
                <a:solidFill>
                  <a:srgbClr val="000000"/>
                </a:solidFill>
                <a:latin typeface="宋体" charset="-122"/>
              </a:rPr>
              <a:t>)/</a:t>
            </a:r>
            <a:r>
              <a:rPr lang="en-US" altLang="zh-CN" sz="3600" b="1" dirty="0" err="1">
                <a:solidFill>
                  <a:srgbClr val="000000"/>
                </a:solidFill>
                <a:latin typeface="宋体" charset="-122"/>
              </a:rPr>
              <a:t>T+Rln</a:t>
            </a:r>
            <a:r>
              <a:rPr lang="en-US" altLang="zh-CN" sz="3600" b="1" dirty="0">
                <a:solidFill>
                  <a:srgbClr val="000000"/>
                </a:solidFill>
                <a:latin typeface="宋体" charset="-122"/>
              </a:rPr>
              <a:t>(P</a:t>
            </a:r>
            <a:r>
              <a:rPr lang="en-US" altLang="zh-CN" sz="3600" b="1" baseline="-25000" dirty="0">
                <a:solidFill>
                  <a:srgbClr val="000000"/>
                </a:solidFill>
                <a:latin typeface="宋体" charset="-122"/>
              </a:rPr>
              <a:t>l</a:t>
            </a:r>
            <a:r>
              <a:rPr lang="en-US" altLang="zh-CN" sz="3600" b="1" baseline="30000" dirty="0">
                <a:solidFill>
                  <a:srgbClr val="000000"/>
                </a:solidFill>
                <a:latin typeface="宋体" charset="-122"/>
              </a:rPr>
              <a:t>*</a:t>
            </a:r>
            <a:r>
              <a:rPr lang="en-US" altLang="zh-CN" sz="3600" b="1" dirty="0">
                <a:solidFill>
                  <a:srgbClr val="000000"/>
                </a:solidFill>
                <a:latin typeface="宋体" charset="-122"/>
                <a:sym typeface="Symbol" pitchFamily="18" charset="2"/>
              </a:rPr>
              <a:t>/</a:t>
            </a:r>
            <a:r>
              <a:rPr lang="en-US" altLang="zh-CN" sz="3600" b="1" dirty="0">
                <a:solidFill>
                  <a:srgbClr val="000000"/>
                </a:solidFill>
                <a:latin typeface="宋体" charset="-122"/>
              </a:rPr>
              <a:t>P</a:t>
            </a:r>
            <a:r>
              <a:rPr lang="en-US" altLang="zh-CN" sz="3600" b="1" baseline="-25000" dirty="0">
                <a:solidFill>
                  <a:srgbClr val="000000"/>
                </a:solidFill>
                <a:latin typeface="宋体" charset="-122"/>
              </a:rPr>
              <a:t>s</a:t>
            </a:r>
            <a:r>
              <a:rPr lang="en-US" altLang="zh-CN" sz="3600" b="1" baseline="30000" dirty="0">
                <a:solidFill>
                  <a:srgbClr val="000000"/>
                </a:solidFill>
                <a:latin typeface="宋体" charset="-122"/>
              </a:rPr>
              <a:t>*</a:t>
            </a:r>
            <a:r>
              <a:rPr lang="en-US" altLang="zh-CN" sz="3600" b="1" baseline="30000" dirty="0">
                <a:solidFill>
                  <a:srgbClr val="0000FF"/>
                </a:solidFill>
                <a:latin typeface="宋体" charset="-122"/>
              </a:rPr>
              <a:t> </a:t>
            </a:r>
            <a:r>
              <a:rPr lang="en-US" altLang="zh-CN" sz="3600" b="1" dirty="0">
                <a:solidFill>
                  <a:srgbClr val="000000"/>
                </a:solidFill>
                <a:latin typeface="宋体" charset="-122"/>
                <a:sym typeface="Symbol" pitchFamily="18" charset="2"/>
              </a:rPr>
              <a:t>)</a:t>
            </a:r>
            <a:endParaRPr lang="zh-CN" altLang="en-US" sz="3600" b="1" dirty="0">
              <a:solidFill>
                <a:srgbClr val="000000"/>
              </a:solidFill>
              <a:latin typeface="宋体" charset="-122"/>
            </a:endParaRPr>
          </a:p>
          <a:p>
            <a:pPr marL="0" indent="0" eaLnBrk="1" fontAlgn="auto" hangingPunct="1">
              <a:lnSpc>
                <a:spcPct val="130000"/>
              </a:lnSpc>
              <a:spcBef>
                <a:spcPct val="25000"/>
              </a:spcBef>
              <a:spcAft>
                <a:spcPts val="0"/>
              </a:spcAft>
              <a:buFont typeface="Wingdings" charset="2"/>
              <a:buNone/>
              <a:defRPr/>
            </a:pPr>
            <a:r>
              <a:rPr lang="en-US" altLang="zh-CN" sz="3600" b="1" dirty="0" smtClean="0">
                <a:solidFill>
                  <a:srgbClr val="000000"/>
                </a:solidFill>
                <a:latin typeface="宋体" charset="-122"/>
                <a:sym typeface="Symbol" pitchFamily="18" charset="2"/>
              </a:rPr>
              <a:t>Q=</a:t>
            </a:r>
            <a:r>
              <a:rPr lang="en-US" altLang="zh-CN" sz="3600" b="1" dirty="0" err="1">
                <a:solidFill>
                  <a:srgbClr val="000000"/>
                </a:solidFill>
                <a:latin typeface="宋体" charset="-122"/>
                <a:sym typeface="Symbol" pitchFamily="18" charset="2"/>
              </a:rPr>
              <a:t>H</a:t>
            </a:r>
            <a:r>
              <a:rPr lang="en-US" altLang="zh-CN" sz="3600" b="1" baseline="-25000" dirty="0" err="1">
                <a:solidFill>
                  <a:srgbClr val="000000"/>
                </a:solidFill>
                <a:latin typeface="宋体" charset="-122"/>
                <a:sym typeface="Symbol" pitchFamily="18" charset="2"/>
              </a:rPr>
              <a:t>m</a:t>
            </a:r>
            <a:r>
              <a:rPr lang="en-US" altLang="zh-CN" sz="3600" b="1" dirty="0">
                <a:solidFill>
                  <a:srgbClr val="000000"/>
                </a:solidFill>
                <a:latin typeface="宋体" charset="-122"/>
              </a:rPr>
              <a:t>=</a:t>
            </a:r>
            <a:r>
              <a:rPr lang="en-US" altLang="zh-CN" sz="3600" b="1" dirty="0">
                <a:solidFill>
                  <a:srgbClr val="000000"/>
                </a:solidFill>
                <a:latin typeface="宋体" charset="-122"/>
                <a:sym typeface="Symbol" pitchFamily="18" charset="2"/>
              </a:rPr>
              <a:t></a:t>
            </a:r>
            <a:r>
              <a:rPr lang="en-US" altLang="zh-CN" sz="3600" b="1" baseline="-25000" dirty="0">
                <a:solidFill>
                  <a:srgbClr val="000000"/>
                </a:solidFill>
                <a:latin typeface="宋体" charset="-122"/>
                <a:sym typeface="Symbol" pitchFamily="18" charset="2"/>
              </a:rPr>
              <a:t>2</a:t>
            </a:r>
            <a:r>
              <a:rPr lang="en-US" altLang="zh-CN" sz="3600" b="1" dirty="0">
                <a:solidFill>
                  <a:srgbClr val="000000"/>
                </a:solidFill>
                <a:latin typeface="宋体" charset="-122"/>
                <a:sym typeface="Symbol" pitchFamily="18" charset="2"/>
              </a:rPr>
              <a:t>H</a:t>
            </a:r>
            <a:r>
              <a:rPr lang="en-US" altLang="zh-CN" sz="3600" b="1" baseline="-25000" dirty="0">
                <a:solidFill>
                  <a:srgbClr val="000000"/>
                </a:solidFill>
                <a:latin typeface="宋体" charset="-122"/>
                <a:sym typeface="Symbol" pitchFamily="18" charset="2"/>
              </a:rPr>
              <a:t>m</a:t>
            </a:r>
            <a:r>
              <a:rPr lang="en-US" altLang="zh-CN" sz="3600" b="1" dirty="0">
                <a:solidFill>
                  <a:srgbClr val="000000"/>
                </a:solidFill>
                <a:latin typeface="宋体" charset="-122"/>
              </a:rPr>
              <a:t>+</a:t>
            </a:r>
            <a:r>
              <a:rPr lang="en-US" altLang="zh-CN" sz="3600" b="1" dirty="0">
                <a:solidFill>
                  <a:srgbClr val="000000"/>
                </a:solidFill>
                <a:latin typeface="宋体" charset="-122"/>
                <a:sym typeface="Symbol" pitchFamily="18" charset="2"/>
              </a:rPr>
              <a:t></a:t>
            </a:r>
            <a:r>
              <a:rPr lang="en-US" altLang="zh-CN" sz="3600" b="1" baseline="-25000" dirty="0">
                <a:solidFill>
                  <a:srgbClr val="000000"/>
                </a:solidFill>
                <a:latin typeface="宋体" charset="-122"/>
                <a:sym typeface="Symbol" pitchFamily="18" charset="2"/>
              </a:rPr>
              <a:t>4</a:t>
            </a:r>
            <a:r>
              <a:rPr lang="en-US" altLang="zh-CN" sz="3600" b="1" dirty="0">
                <a:solidFill>
                  <a:srgbClr val="000000"/>
                </a:solidFill>
                <a:latin typeface="宋体" charset="-122"/>
                <a:sym typeface="Symbol" pitchFamily="18" charset="2"/>
              </a:rPr>
              <a:t>H</a:t>
            </a:r>
            <a:r>
              <a:rPr lang="en-US" altLang="zh-CN" sz="3600" b="1" baseline="-25000" dirty="0">
                <a:solidFill>
                  <a:srgbClr val="000000"/>
                </a:solidFill>
                <a:latin typeface="宋体" charset="-122"/>
                <a:sym typeface="Symbol" pitchFamily="18" charset="2"/>
              </a:rPr>
              <a:t>m</a:t>
            </a:r>
            <a:r>
              <a:rPr lang="en-US" altLang="zh-CN" sz="3600" b="1" dirty="0">
                <a:solidFill>
                  <a:srgbClr val="000000"/>
                </a:solidFill>
                <a:latin typeface="宋体" charset="-122"/>
                <a:sym typeface="Symbol" pitchFamily="18" charset="2"/>
              </a:rPr>
              <a:t>=-</a:t>
            </a:r>
            <a:r>
              <a:rPr lang="zh-CN" altLang="en-US" sz="3600" b="1" dirty="0">
                <a:solidFill>
                  <a:srgbClr val="0000FF"/>
                </a:solidFill>
                <a:latin typeface="宋体" charset="-122"/>
                <a:sym typeface="Symbol" pitchFamily="18" charset="2"/>
              </a:rPr>
              <a:t>9860</a:t>
            </a:r>
            <a:r>
              <a:rPr lang="en-US" altLang="zh-CN" sz="3600" b="1" dirty="0">
                <a:solidFill>
                  <a:srgbClr val="0000FF"/>
                </a:solidFill>
                <a:latin typeface="宋体" charset="-122"/>
                <a:sym typeface="Symbol" pitchFamily="18" charset="2"/>
              </a:rPr>
              <a:t>J·mol</a:t>
            </a:r>
            <a:r>
              <a:rPr lang="en-US" altLang="zh-CN" sz="3600" b="1" baseline="30000" dirty="0">
                <a:solidFill>
                  <a:srgbClr val="0000FF"/>
                </a:solidFill>
                <a:latin typeface="宋体" charset="-122"/>
                <a:sym typeface="Symbol" pitchFamily="18" charset="2"/>
              </a:rPr>
              <a:t>-1</a:t>
            </a:r>
            <a:r>
              <a:rPr lang="en-US" altLang="zh-CN" sz="3600" b="1" baseline="-25000" dirty="0">
                <a:solidFill>
                  <a:srgbClr val="000000"/>
                </a:solidFill>
                <a:latin typeface="宋体" charset="-122"/>
                <a:sym typeface="Symbol" pitchFamily="18" charset="2"/>
              </a:rPr>
              <a:t>              </a:t>
            </a:r>
            <a:endParaRPr lang="zh-CN" altLang="en-US" sz="3600" b="1" dirty="0">
              <a:solidFill>
                <a:srgbClr val="000000"/>
              </a:solidFill>
              <a:latin typeface="宋体" charset="-122"/>
              <a:sym typeface="Wingdings" charset="2"/>
            </a:endParaRPr>
          </a:p>
          <a:p>
            <a:pPr marL="0" indent="0" eaLnBrk="1" fontAlgn="auto" hangingPunct="1">
              <a:lnSpc>
                <a:spcPct val="130000"/>
              </a:lnSpc>
              <a:spcBef>
                <a:spcPct val="25000"/>
              </a:spcBef>
              <a:spcAft>
                <a:spcPts val="0"/>
              </a:spcAft>
              <a:buFont typeface="Wingdings" charset="2"/>
              <a:buNone/>
              <a:defRPr/>
            </a:pPr>
            <a:r>
              <a:rPr lang="en-US" altLang="zh-CN" sz="3600" b="1" dirty="0">
                <a:solidFill>
                  <a:srgbClr val="000000"/>
                </a:solidFill>
                <a:latin typeface="宋体" charset="-122"/>
                <a:sym typeface="Symbol" pitchFamily="18" charset="2"/>
              </a:rPr>
              <a:t>S</a:t>
            </a:r>
            <a:r>
              <a:rPr lang="en-US" altLang="zh-CN" sz="3600" b="1" baseline="-25000" dirty="0">
                <a:solidFill>
                  <a:srgbClr val="000000"/>
                </a:solidFill>
                <a:latin typeface="宋体" charset="-122"/>
                <a:sym typeface="Symbol" pitchFamily="18" charset="2"/>
              </a:rPr>
              <a:t>m</a:t>
            </a:r>
            <a:r>
              <a:rPr lang="en-US" altLang="zh-CN" sz="3600" b="1" dirty="0">
                <a:solidFill>
                  <a:srgbClr val="000000"/>
                </a:solidFill>
                <a:latin typeface="宋体" charset="-122"/>
              </a:rPr>
              <a:t>=</a:t>
            </a:r>
            <a:r>
              <a:rPr lang="en-US" altLang="zh-CN" sz="3600" b="1" dirty="0">
                <a:solidFill>
                  <a:srgbClr val="000000"/>
                </a:solidFill>
                <a:latin typeface="宋体" charset="-122"/>
                <a:sym typeface="Symbol" pitchFamily="18" charset="2"/>
              </a:rPr>
              <a:t></a:t>
            </a:r>
            <a:r>
              <a:rPr lang="en-US" altLang="zh-CN" sz="3600" b="1" dirty="0" err="1">
                <a:solidFill>
                  <a:srgbClr val="000000"/>
                </a:solidFill>
                <a:latin typeface="宋体" charset="-122"/>
                <a:sym typeface="Symbol" pitchFamily="18" charset="2"/>
              </a:rPr>
              <a:t>H</a:t>
            </a:r>
            <a:r>
              <a:rPr lang="en-US" altLang="zh-CN" sz="3600" b="1" baseline="-25000" dirty="0" err="1">
                <a:solidFill>
                  <a:srgbClr val="000000"/>
                </a:solidFill>
                <a:latin typeface="宋体" charset="-122"/>
                <a:sym typeface="Symbol" pitchFamily="18" charset="2"/>
              </a:rPr>
              <a:t>m</a:t>
            </a:r>
            <a:r>
              <a:rPr lang="en-US" altLang="zh-CN" sz="3600" b="1" dirty="0">
                <a:solidFill>
                  <a:srgbClr val="000000"/>
                </a:solidFill>
                <a:latin typeface="宋体" charset="-122"/>
              </a:rPr>
              <a:t>/</a:t>
            </a:r>
            <a:r>
              <a:rPr lang="en-US" altLang="zh-CN" sz="3600" b="1" dirty="0" err="1">
                <a:solidFill>
                  <a:srgbClr val="000000"/>
                </a:solidFill>
                <a:latin typeface="宋体" charset="-122"/>
              </a:rPr>
              <a:t>T+Rln</a:t>
            </a:r>
            <a:r>
              <a:rPr lang="en-US" altLang="zh-CN" sz="3600" b="1" dirty="0">
                <a:solidFill>
                  <a:srgbClr val="000000"/>
                </a:solidFill>
                <a:latin typeface="宋体" charset="-122"/>
              </a:rPr>
              <a:t>(P</a:t>
            </a:r>
            <a:r>
              <a:rPr lang="en-US" altLang="zh-CN" sz="3600" b="1" baseline="-25000" dirty="0">
                <a:solidFill>
                  <a:srgbClr val="000000"/>
                </a:solidFill>
                <a:latin typeface="宋体" charset="-122"/>
              </a:rPr>
              <a:t>l</a:t>
            </a:r>
            <a:r>
              <a:rPr lang="en-US" altLang="zh-CN" sz="3600" b="1" baseline="30000" dirty="0">
                <a:solidFill>
                  <a:srgbClr val="000000"/>
                </a:solidFill>
                <a:latin typeface="宋体" charset="-122"/>
              </a:rPr>
              <a:t>*</a:t>
            </a:r>
            <a:r>
              <a:rPr lang="en-US" altLang="zh-CN" sz="3600" b="1" dirty="0">
                <a:solidFill>
                  <a:srgbClr val="000000"/>
                </a:solidFill>
                <a:latin typeface="宋体" charset="-122"/>
                <a:sym typeface="Symbol" pitchFamily="18" charset="2"/>
              </a:rPr>
              <a:t>/</a:t>
            </a:r>
            <a:r>
              <a:rPr lang="en-US" altLang="zh-CN" sz="3600" b="1" dirty="0">
                <a:solidFill>
                  <a:srgbClr val="000000"/>
                </a:solidFill>
                <a:latin typeface="宋体" charset="-122"/>
              </a:rPr>
              <a:t>P</a:t>
            </a:r>
            <a:r>
              <a:rPr lang="en-US" altLang="zh-CN" sz="3600" b="1" baseline="-25000" dirty="0">
                <a:solidFill>
                  <a:srgbClr val="000000"/>
                </a:solidFill>
                <a:latin typeface="宋体" charset="-122"/>
              </a:rPr>
              <a:t>s</a:t>
            </a:r>
            <a:r>
              <a:rPr lang="en-US" altLang="zh-CN" sz="3600" b="1" baseline="30000" dirty="0">
                <a:solidFill>
                  <a:srgbClr val="000000"/>
                </a:solidFill>
                <a:latin typeface="宋体" charset="-122"/>
              </a:rPr>
              <a:t>*</a:t>
            </a:r>
            <a:r>
              <a:rPr lang="en-US" altLang="zh-CN" sz="3600" b="1" baseline="30000" dirty="0">
                <a:solidFill>
                  <a:srgbClr val="0000FF"/>
                </a:solidFill>
                <a:latin typeface="宋体" charset="-122"/>
              </a:rPr>
              <a:t> </a:t>
            </a:r>
            <a:r>
              <a:rPr lang="en-US" altLang="zh-CN" sz="3600" b="1" dirty="0">
                <a:solidFill>
                  <a:srgbClr val="000000"/>
                </a:solidFill>
                <a:latin typeface="宋体" charset="-122"/>
                <a:sym typeface="Symbol" pitchFamily="18" charset="2"/>
              </a:rPr>
              <a:t>)</a:t>
            </a:r>
            <a:endParaRPr lang="en-US" altLang="zh-CN" sz="3600" b="1" dirty="0">
              <a:solidFill>
                <a:srgbClr val="000000"/>
              </a:solidFill>
              <a:latin typeface="宋体" charset="-122"/>
              <a:sym typeface="Symbol" pitchFamily="18" charset="2"/>
            </a:endParaRPr>
          </a:p>
          <a:p>
            <a:pPr marL="0" indent="0" eaLnBrk="1" fontAlgn="auto" hangingPunct="1">
              <a:lnSpc>
                <a:spcPct val="130000"/>
              </a:lnSpc>
              <a:spcBef>
                <a:spcPct val="25000"/>
              </a:spcBef>
              <a:spcAft>
                <a:spcPts val="0"/>
              </a:spcAft>
              <a:buFont typeface="Wingdings" charset="2"/>
              <a:buNone/>
              <a:defRPr/>
            </a:pPr>
            <a:r>
              <a:rPr lang="en-US" altLang="zh-CN" sz="3600" b="1" dirty="0">
                <a:solidFill>
                  <a:srgbClr val="0000FF"/>
                </a:solidFill>
                <a:latin typeface="宋体" charset="-122"/>
              </a:rPr>
              <a:t>-35.46</a:t>
            </a:r>
            <a:r>
              <a:rPr lang="en-US" altLang="zh-CN" sz="3600" b="1" dirty="0">
                <a:solidFill>
                  <a:srgbClr val="0000FF"/>
                </a:solidFill>
                <a:latin typeface="宋体" charset="-122"/>
                <a:sym typeface="Symbol" pitchFamily="18" charset="2"/>
              </a:rPr>
              <a:t>=</a:t>
            </a:r>
            <a:r>
              <a:rPr lang="en-US" altLang="zh-CN" sz="3600" b="1" dirty="0">
                <a:solidFill>
                  <a:srgbClr val="000000"/>
                </a:solidFill>
                <a:latin typeface="宋体" charset="-122"/>
                <a:sym typeface="Symbol" pitchFamily="18" charset="2"/>
              </a:rPr>
              <a:t>-</a:t>
            </a:r>
            <a:r>
              <a:rPr lang="zh-CN" altLang="en-US" sz="3600" b="1" dirty="0">
                <a:solidFill>
                  <a:srgbClr val="0000FF"/>
                </a:solidFill>
                <a:latin typeface="宋体" charset="-122"/>
                <a:sym typeface="Symbol" pitchFamily="18" charset="2"/>
              </a:rPr>
              <a:t>9860</a:t>
            </a:r>
            <a:r>
              <a:rPr lang="en-US" altLang="zh-CN" sz="3600" b="1" dirty="0">
                <a:solidFill>
                  <a:srgbClr val="0000FF"/>
                </a:solidFill>
                <a:latin typeface="宋体" charset="-122"/>
                <a:sym typeface="Symbol" pitchFamily="18" charset="2"/>
              </a:rPr>
              <a:t>/268+8.315ln(</a:t>
            </a:r>
            <a:r>
              <a:rPr lang="en-US" altLang="zh-CN" sz="3600" b="1" dirty="0">
                <a:solidFill>
                  <a:srgbClr val="000000"/>
                </a:solidFill>
                <a:latin typeface="宋体" charset="-122"/>
              </a:rPr>
              <a:t>P</a:t>
            </a:r>
            <a:r>
              <a:rPr lang="en-US" altLang="zh-CN" sz="3600" b="1" baseline="-25000" dirty="0">
                <a:solidFill>
                  <a:srgbClr val="000000"/>
                </a:solidFill>
                <a:latin typeface="宋体" charset="-122"/>
              </a:rPr>
              <a:t>l</a:t>
            </a:r>
            <a:r>
              <a:rPr lang="en-US" altLang="zh-CN" sz="3600" b="1" baseline="30000" dirty="0">
                <a:solidFill>
                  <a:srgbClr val="000000"/>
                </a:solidFill>
                <a:latin typeface="宋体" charset="-122"/>
              </a:rPr>
              <a:t>*</a:t>
            </a:r>
            <a:r>
              <a:rPr lang="en-US" altLang="zh-CN" sz="3600" b="1" dirty="0">
                <a:solidFill>
                  <a:srgbClr val="000000"/>
                </a:solidFill>
                <a:latin typeface="宋体" charset="-122"/>
                <a:sym typeface="Symbol" pitchFamily="18" charset="2"/>
              </a:rPr>
              <a:t>/</a:t>
            </a:r>
            <a:r>
              <a:rPr lang="zh-CN" altLang="en-US" sz="3600" b="1" dirty="0">
                <a:solidFill>
                  <a:srgbClr val="0000FF"/>
                </a:solidFill>
                <a:latin typeface="宋体" charset="-122"/>
              </a:rPr>
              <a:t>2.28</a:t>
            </a:r>
            <a:r>
              <a:rPr lang="en-US" altLang="zh-CN" sz="3600" b="1" dirty="0" err="1">
                <a:solidFill>
                  <a:srgbClr val="0000FF"/>
                </a:solidFill>
                <a:latin typeface="宋体" charset="-122"/>
              </a:rPr>
              <a:t>kPa</a:t>
            </a:r>
            <a:r>
              <a:rPr lang="en-US" altLang="zh-CN" sz="3600" b="1" dirty="0">
                <a:solidFill>
                  <a:srgbClr val="0000FF"/>
                </a:solidFill>
                <a:latin typeface="宋体" charset="-122"/>
              </a:rPr>
              <a:t>)</a:t>
            </a:r>
            <a:endParaRPr lang="en-US" altLang="zh-CN" sz="3600" b="1" dirty="0">
              <a:solidFill>
                <a:srgbClr val="0000FF"/>
              </a:solidFill>
              <a:latin typeface="宋体" charset="-122"/>
            </a:endParaRPr>
          </a:p>
          <a:p>
            <a:pPr marL="0" indent="0" eaLnBrk="1" fontAlgn="auto" hangingPunct="1">
              <a:lnSpc>
                <a:spcPct val="130000"/>
              </a:lnSpc>
              <a:spcBef>
                <a:spcPct val="25000"/>
              </a:spcBef>
              <a:spcAft>
                <a:spcPts val="0"/>
              </a:spcAft>
              <a:buFont typeface="Wingdings" charset="2"/>
              <a:buNone/>
              <a:defRPr/>
            </a:pPr>
            <a:r>
              <a:rPr lang="en-US" altLang="zh-CN" sz="3600" b="1" dirty="0">
                <a:solidFill>
                  <a:srgbClr val="000000"/>
                </a:solidFill>
                <a:latin typeface="宋体" charset="-122"/>
              </a:rPr>
              <a:t>P</a:t>
            </a:r>
            <a:r>
              <a:rPr lang="en-US" altLang="zh-CN" sz="3600" b="1" baseline="-25000" dirty="0">
                <a:solidFill>
                  <a:srgbClr val="000000"/>
                </a:solidFill>
                <a:latin typeface="宋体" charset="-122"/>
              </a:rPr>
              <a:t>l</a:t>
            </a:r>
            <a:r>
              <a:rPr lang="en-US" altLang="zh-CN" sz="3600" b="1" baseline="30000" dirty="0">
                <a:solidFill>
                  <a:srgbClr val="000000"/>
                </a:solidFill>
                <a:latin typeface="宋体" charset="-122"/>
              </a:rPr>
              <a:t>*</a:t>
            </a:r>
            <a:r>
              <a:rPr lang="en-US" altLang="zh-CN" sz="3600" b="1" dirty="0">
                <a:solidFill>
                  <a:srgbClr val="000000"/>
                </a:solidFill>
                <a:latin typeface="宋体" charset="-122"/>
                <a:sym typeface="Symbol" pitchFamily="18" charset="2"/>
              </a:rPr>
              <a:t>= </a:t>
            </a:r>
            <a:r>
              <a:rPr lang="zh-CN" altLang="en-US" sz="3600" b="1" dirty="0">
                <a:solidFill>
                  <a:srgbClr val="0000FF"/>
                </a:solidFill>
                <a:latin typeface="宋体" charset="-122"/>
              </a:rPr>
              <a:t>2.</a:t>
            </a:r>
            <a:r>
              <a:rPr lang="en-US" altLang="zh-CN" sz="3600" b="1" dirty="0">
                <a:solidFill>
                  <a:srgbClr val="0000FF"/>
                </a:solidFill>
                <a:latin typeface="宋体" charset="-122"/>
              </a:rPr>
              <a:t>67kPa</a:t>
            </a:r>
            <a:endParaRPr lang="zh-CN" altLang="en-US" sz="3600" b="1" dirty="0">
              <a:solidFill>
                <a:srgbClr val="0000FF"/>
              </a:solidFill>
              <a:latin typeface="宋体" charset="-122"/>
            </a:endParaRPr>
          </a:p>
          <a:p>
            <a:pPr marL="0" indent="0" eaLnBrk="1" fontAlgn="auto" hangingPunct="1">
              <a:lnSpc>
                <a:spcPct val="90000"/>
              </a:lnSpc>
              <a:spcBef>
                <a:spcPct val="50000"/>
              </a:spcBef>
              <a:spcAft>
                <a:spcPts val="0"/>
              </a:spcAft>
              <a:buFont typeface="Wingdings" charset="2"/>
              <a:buNone/>
              <a:defRPr/>
            </a:pPr>
            <a:r>
              <a:rPr lang="en-US" altLang="zh-CN" sz="3600" b="1" baseline="-25000" dirty="0" smtClean="0">
                <a:solidFill>
                  <a:srgbClr val="000000"/>
                </a:solidFill>
                <a:latin typeface="宋体" charset="-122"/>
                <a:sym typeface="Symbol" pitchFamily="18" charset="2"/>
              </a:rPr>
              <a:t>                           </a:t>
            </a:r>
            <a:endParaRPr lang="zh-CN" altLang="en-US" sz="3600" b="1" dirty="0">
              <a:solidFill>
                <a:srgbClr val="000000"/>
              </a:solidFill>
              <a:latin typeface="宋体" charset="-122"/>
              <a:sym typeface="Wingdings" charset="2"/>
            </a:endParaRPr>
          </a:p>
          <a:p>
            <a:pPr eaLnBrk="1" fontAlgn="auto" hangingPunct="1">
              <a:spcAft>
                <a:spcPts val="0"/>
              </a:spcAft>
              <a:buFont typeface="Arial" charset="0"/>
              <a:buChar char="•"/>
              <a:defRPr/>
            </a:pPr>
            <a:endParaRPr lang="zh-CN" altLang="en-US" dirty="0"/>
          </a:p>
        </p:txBody>
      </p:sp>
      <p:graphicFrame>
        <p:nvGraphicFramePr>
          <p:cNvPr id="2" name="对象 1"/>
          <p:cNvGraphicFramePr>
            <a:graphicFrameLocks noChangeAspect="1"/>
          </p:cNvGraphicFramePr>
          <p:nvPr/>
        </p:nvGraphicFramePr>
        <p:xfrm>
          <a:off x="7380312" y="5085184"/>
          <a:ext cx="1200150" cy="1022350"/>
        </p:xfrm>
        <a:graphic>
          <a:graphicData uri="http://schemas.openxmlformats.org/presentationml/2006/ole">
            <mc:AlternateContent xmlns:mc="http://schemas.openxmlformats.org/markup-compatibility/2006">
              <mc:Choice xmlns:v="urn:schemas-microsoft-com:vml" Requires="v">
                <p:oleObj spid="_x0000_s146673" name="剪辑" r:id="rId1" imgW="0" imgH="0" progId="">
                  <p:embed/>
                </p:oleObj>
              </mc:Choice>
              <mc:Fallback>
                <p:oleObj name="剪辑" r:id="rId1" imgW="0" imgH="0" progId="">
                  <p:embed/>
                  <p:pic>
                    <p:nvPicPr>
                      <p:cNvPr id="0" name="对象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0312" y="5085184"/>
                        <a:ext cx="120015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2"/>
          <p:cNvSpPr>
            <a:spLocks noChangeArrowheads="1"/>
          </p:cNvSpPr>
          <p:nvPr/>
        </p:nvSpPr>
        <p:spPr bwMode="auto">
          <a:xfrm>
            <a:off x="914400" y="183976"/>
            <a:ext cx="5867400" cy="6629400"/>
          </a:xfrm>
          <a:prstGeom prst="rect">
            <a:avLst/>
          </a:prstGeom>
          <a:solidFill>
            <a:schemeClr val="bg1"/>
          </a:solidFill>
          <a:ln w="38100">
            <a:solidFill>
              <a:srgbClr val="A50021"/>
            </a:solidFill>
            <a:miter lim="800000"/>
          </a:ln>
        </p:spPr>
        <p:txBody>
          <a:bodyPr wrap="none" anchor="ctr"/>
          <a:lstStyle/>
          <a:p>
            <a:endParaRPr kumimoji="1" lang="zh-CN" altLang="en-US" sz="2800" b="1">
              <a:solidFill>
                <a:srgbClr val="0000FF"/>
              </a:solidFill>
              <a:latin typeface="华文行楷" pitchFamily="2" charset="-122"/>
              <a:ea typeface="华文行楷" pitchFamily="2" charset="-122"/>
              <a:cs typeface="华文行楷" pitchFamily="2" charset="-122"/>
              <a:sym typeface="Symbol" pitchFamily="18" charset="2"/>
            </a:endParaRPr>
          </a:p>
        </p:txBody>
      </p:sp>
      <p:sp>
        <p:nvSpPr>
          <p:cNvPr id="164866" name="Rectangle 3"/>
          <p:cNvSpPr>
            <a:spLocks noChangeArrowheads="1"/>
          </p:cNvSpPr>
          <p:nvPr/>
        </p:nvSpPr>
        <p:spPr bwMode="auto">
          <a:xfrm>
            <a:off x="1066800" y="228600"/>
            <a:ext cx="5334000" cy="1447800"/>
          </a:xfrm>
          <a:prstGeom prst="rect">
            <a:avLst/>
          </a:prstGeom>
          <a:noFill/>
          <a:ln w="9525">
            <a:noFill/>
            <a:miter lim="800000"/>
          </a:ln>
        </p:spPr>
        <p:txBody>
          <a:bodyPr/>
          <a:lstStyle/>
          <a:p>
            <a:pPr marL="342900" indent="-342900">
              <a:lnSpc>
                <a:spcPct val="90000"/>
              </a:lnSpc>
              <a:spcBef>
                <a:spcPct val="20000"/>
              </a:spcBef>
            </a:pPr>
            <a:r>
              <a:rPr kumimoji="1" lang="zh-CN" altLang="en-US" sz="2800" dirty="0">
                <a:latin typeface="宋体" charset="-122"/>
                <a:sym typeface="Symbol" pitchFamily="18" charset="2"/>
              </a:rPr>
              <a:t> </a:t>
            </a:r>
            <a:r>
              <a:rPr kumimoji="1" lang="en-US" altLang="zh-CN" sz="2800" dirty="0">
                <a:latin typeface="宋体" charset="-122"/>
                <a:sym typeface="Symbol" pitchFamily="18" charset="2"/>
              </a:rPr>
              <a:t>C</a:t>
            </a:r>
            <a:r>
              <a:rPr kumimoji="1" lang="en-US" altLang="zh-CN" sz="2800" baseline="-25000" dirty="0">
                <a:latin typeface="宋体" charset="-122"/>
                <a:sym typeface="Symbol" pitchFamily="18" charset="2"/>
              </a:rPr>
              <a:t>6</a:t>
            </a:r>
            <a:r>
              <a:rPr kumimoji="1" lang="en-US" altLang="zh-CN" sz="2800" dirty="0">
                <a:latin typeface="宋体" charset="-122"/>
                <a:sym typeface="Symbol" pitchFamily="18" charset="2"/>
              </a:rPr>
              <a:t>H</a:t>
            </a:r>
            <a:r>
              <a:rPr kumimoji="1" lang="en-US" altLang="zh-CN" sz="2800" baseline="-25000" dirty="0">
                <a:latin typeface="宋体" charset="-122"/>
                <a:sym typeface="Symbol" pitchFamily="18" charset="2"/>
              </a:rPr>
              <a:t>6</a:t>
            </a:r>
            <a:r>
              <a:rPr kumimoji="1" lang="en-US" altLang="zh-CN" sz="2800" dirty="0">
                <a:latin typeface="宋体" charset="-122"/>
                <a:sym typeface="Symbol" pitchFamily="18" charset="2"/>
              </a:rPr>
              <a:t>(l)               C</a:t>
            </a:r>
            <a:r>
              <a:rPr kumimoji="1" lang="en-US" altLang="zh-CN" sz="2800" baseline="-25000" dirty="0">
                <a:latin typeface="宋体" charset="-122"/>
                <a:sym typeface="Symbol" pitchFamily="18" charset="2"/>
              </a:rPr>
              <a:t>6</a:t>
            </a:r>
            <a:r>
              <a:rPr kumimoji="1" lang="en-US" altLang="zh-CN" sz="2800" dirty="0">
                <a:latin typeface="宋体" charset="-122"/>
                <a:sym typeface="Symbol" pitchFamily="18" charset="2"/>
              </a:rPr>
              <a:t>H</a:t>
            </a:r>
            <a:r>
              <a:rPr kumimoji="1" lang="en-US" altLang="zh-CN" sz="2800" baseline="-25000" dirty="0">
                <a:latin typeface="宋体" charset="-122"/>
                <a:sym typeface="Symbol" pitchFamily="18" charset="2"/>
              </a:rPr>
              <a:t>6</a:t>
            </a:r>
            <a:r>
              <a:rPr kumimoji="1" lang="en-US" altLang="zh-CN" sz="2800" dirty="0">
                <a:latin typeface="宋体" charset="-122"/>
                <a:sym typeface="Symbol" pitchFamily="18" charset="2"/>
              </a:rPr>
              <a:t>(s)</a:t>
            </a:r>
            <a:endParaRPr kumimoji="1" lang="en-US" altLang="zh-CN" sz="2800" dirty="0">
              <a:latin typeface="宋体" charset="-122"/>
              <a:sym typeface="Symbol" pitchFamily="18" charset="2"/>
            </a:endParaRPr>
          </a:p>
          <a:p>
            <a:pPr marL="342900" indent="-342900">
              <a:lnSpc>
                <a:spcPct val="90000"/>
              </a:lnSpc>
              <a:spcBef>
                <a:spcPct val="20000"/>
              </a:spcBef>
            </a:pPr>
            <a:r>
              <a:rPr kumimoji="1" lang="en-US" altLang="zh-CN" sz="2800" dirty="0">
                <a:latin typeface="宋体" charset="-122"/>
                <a:sym typeface="Symbol" pitchFamily="18" charset="2"/>
              </a:rPr>
              <a:t> -5℃        G</a:t>
            </a:r>
            <a:r>
              <a:rPr kumimoji="1" lang="en-US" altLang="zh-CN" sz="2800" baseline="-25000" dirty="0">
                <a:latin typeface="宋体" charset="-122"/>
                <a:sym typeface="Symbol" pitchFamily="18" charset="2"/>
              </a:rPr>
              <a:t>m           </a:t>
            </a:r>
            <a:r>
              <a:rPr kumimoji="1" lang="en-US" altLang="zh-CN" sz="2800" dirty="0">
                <a:latin typeface="宋体" charset="-122"/>
                <a:sym typeface="Symbol" pitchFamily="18" charset="2"/>
              </a:rPr>
              <a:t>-5℃</a:t>
            </a:r>
            <a:endParaRPr kumimoji="1" lang="en-US" altLang="zh-CN" sz="2800" dirty="0">
              <a:latin typeface="宋体" charset="-122"/>
              <a:sym typeface="Symbol" pitchFamily="18" charset="2"/>
            </a:endParaRPr>
          </a:p>
          <a:p>
            <a:pPr marL="342900" indent="-342900">
              <a:lnSpc>
                <a:spcPct val="90000"/>
              </a:lnSpc>
              <a:spcBef>
                <a:spcPct val="20000"/>
              </a:spcBef>
            </a:pPr>
            <a:r>
              <a:rPr kumimoji="1" lang="en-US" altLang="zh-CN" sz="2800" dirty="0">
                <a:latin typeface="宋体" charset="-122"/>
                <a:sym typeface="Symbol" pitchFamily="18" charset="2"/>
              </a:rPr>
              <a:t>   P </a:t>
            </a:r>
            <a:r>
              <a:rPr kumimoji="1" lang="en-US" altLang="zh-CN" sz="2800" baseline="30000" dirty="0">
                <a:latin typeface="宋体" charset="-122"/>
                <a:sym typeface="Symbol" pitchFamily="18" charset="2"/>
              </a:rPr>
              <a:t>        </a:t>
            </a:r>
            <a:r>
              <a:rPr kumimoji="1" lang="zh-CN" altLang="en-US" sz="2800" dirty="0">
                <a:latin typeface="宋体" charset="-122"/>
                <a:sym typeface="Symbol" pitchFamily="18" charset="2"/>
              </a:rPr>
              <a:t>不</a:t>
            </a:r>
            <a:r>
              <a:rPr kumimoji="1" lang="zh-CN" altLang="en-US" sz="2800" dirty="0" smtClean="0">
                <a:latin typeface="宋体" charset="-122"/>
                <a:sym typeface="Symbol" pitchFamily="18" charset="2"/>
              </a:rPr>
              <a:t>可逆</a:t>
            </a:r>
            <a:r>
              <a:rPr kumimoji="1" lang="zh-CN" altLang="en-US" sz="2800" dirty="0">
                <a:latin typeface="宋体" charset="-122"/>
                <a:sym typeface="Symbol" pitchFamily="18" charset="2"/>
              </a:rPr>
              <a:t>相变</a:t>
            </a:r>
            <a:r>
              <a:rPr kumimoji="1" lang="zh-CN" altLang="en-US" sz="2800" baseline="30000" dirty="0">
                <a:latin typeface="宋体" charset="-122"/>
                <a:sym typeface="Symbol" pitchFamily="18" charset="2"/>
              </a:rPr>
              <a:t>         </a:t>
            </a:r>
            <a:r>
              <a:rPr kumimoji="1" lang="en-US" altLang="zh-CN" sz="2800" dirty="0">
                <a:latin typeface="宋体" charset="-122"/>
                <a:sym typeface="Symbol" pitchFamily="18" charset="2"/>
              </a:rPr>
              <a:t>P</a:t>
            </a:r>
            <a:endParaRPr kumimoji="1" lang="en-US" altLang="zh-CN" sz="2800" baseline="30000" dirty="0">
              <a:latin typeface="宋体" charset="-122"/>
              <a:sym typeface="Symbol" pitchFamily="18" charset="2"/>
            </a:endParaRPr>
          </a:p>
        </p:txBody>
      </p:sp>
      <p:sp>
        <p:nvSpPr>
          <p:cNvPr id="164867" name="Text Box 19"/>
          <p:cNvSpPr txBox="1">
            <a:spLocks noChangeArrowheads="1"/>
          </p:cNvSpPr>
          <p:nvPr/>
        </p:nvSpPr>
        <p:spPr bwMode="auto">
          <a:xfrm>
            <a:off x="1485900" y="1757363"/>
            <a:ext cx="1066800" cy="519112"/>
          </a:xfrm>
          <a:prstGeom prst="rect">
            <a:avLst/>
          </a:prstGeom>
          <a:noFill/>
          <a:ln w="9525">
            <a:noFill/>
            <a:miter lim="800000"/>
          </a:ln>
        </p:spPr>
        <p:txBody>
          <a:bodyPr lIns="90000" tIns="46800" rIns="90000" bIns="46800" anchor="ctr">
            <a:spAutoFit/>
          </a:bodyPr>
          <a:lstStyle/>
          <a:p>
            <a:pPr algn="ctr"/>
            <a:r>
              <a:rPr lang="en-US" altLang="zh-CN" sz="2800">
                <a:latin typeface="宋体" charset="-122"/>
                <a:sym typeface="Symbol" pitchFamily="18" charset="2"/>
              </a:rPr>
              <a:t></a:t>
            </a:r>
            <a:r>
              <a:rPr lang="en-US" altLang="zh-CN" sz="2800" baseline="-25000">
                <a:latin typeface="宋体" charset="-122"/>
                <a:sym typeface="Symbol" pitchFamily="18" charset="2"/>
              </a:rPr>
              <a:t>1</a:t>
            </a:r>
            <a:r>
              <a:rPr lang="en-US" altLang="zh-CN" sz="2800">
                <a:latin typeface="宋体" charset="-122"/>
                <a:sym typeface="Symbol" pitchFamily="18" charset="2"/>
              </a:rPr>
              <a:t>G</a:t>
            </a:r>
            <a:r>
              <a:rPr lang="en-US" altLang="zh-CN" sz="2800" baseline="-25000">
                <a:latin typeface="宋体" charset="-122"/>
                <a:sym typeface="Symbol" pitchFamily="18" charset="2"/>
              </a:rPr>
              <a:t>m </a:t>
            </a:r>
            <a:endParaRPr lang="en-US" altLang="zh-CN" sz="2800">
              <a:latin typeface="Times New Roman" pitchFamily="18" charset="0"/>
              <a:sym typeface="Symbol" pitchFamily="18" charset="2"/>
            </a:endParaRPr>
          </a:p>
        </p:txBody>
      </p:sp>
      <p:sp>
        <p:nvSpPr>
          <p:cNvPr id="164868" name="Text Box 7"/>
          <p:cNvSpPr txBox="1">
            <a:spLocks noChangeArrowheads="1"/>
          </p:cNvSpPr>
          <p:nvPr/>
        </p:nvSpPr>
        <p:spPr bwMode="auto">
          <a:xfrm>
            <a:off x="990600" y="2403475"/>
            <a:ext cx="2057400" cy="4224338"/>
          </a:xfrm>
          <a:prstGeom prst="rect">
            <a:avLst/>
          </a:prstGeom>
          <a:noFill/>
          <a:ln w="9525">
            <a:noFill/>
            <a:miter lim="800000"/>
          </a:ln>
        </p:spPr>
        <p:txBody>
          <a:bodyPr lIns="90000" tIns="46800" rIns="90000" bIns="46800" anchor="ctr">
            <a:spAutoFit/>
          </a:bodyPr>
          <a:lstStyle/>
          <a:p>
            <a:r>
              <a:rPr lang="zh-CN" altLang="en-US" sz="2800">
                <a:latin typeface="宋体" charset="-122"/>
                <a:sym typeface="Symbol" pitchFamily="18" charset="2"/>
              </a:rPr>
              <a:t> </a:t>
            </a:r>
            <a:r>
              <a:rPr lang="en-US" altLang="zh-CN" sz="2800">
                <a:latin typeface="宋体" charset="-122"/>
                <a:sym typeface="Symbol" pitchFamily="18" charset="2"/>
              </a:rPr>
              <a:t>C</a:t>
            </a:r>
            <a:r>
              <a:rPr lang="en-US" altLang="zh-CN" sz="2800" baseline="-25000">
                <a:latin typeface="宋体" charset="-122"/>
                <a:sym typeface="Symbol" pitchFamily="18" charset="2"/>
              </a:rPr>
              <a:t>6</a:t>
            </a:r>
            <a:r>
              <a:rPr lang="en-US" altLang="zh-CN" sz="2800">
                <a:latin typeface="宋体" charset="-122"/>
                <a:sym typeface="Symbol" pitchFamily="18" charset="2"/>
              </a:rPr>
              <a:t>H</a:t>
            </a:r>
            <a:r>
              <a:rPr lang="en-US" altLang="zh-CN" sz="2800" baseline="-25000">
                <a:latin typeface="宋体" charset="-122"/>
                <a:sym typeface="Symbol" pitchFamily="18" charset="2"/>
              </a:rPr>
              <a:t>6</a:t>
            </a:r>
            <a:r>
              <a:rPr lang="en-US" altLang="zh-CN" sz="2800">
                <a:latin typeface="宋体" charset="-122"/>
                <a:sym typeface="Symbol" pitchFamily="18" charset="2"/>
              </a:rPr>
              <a:t>(l)</a:t>
            </a:r>
            <a:endParaRPr lang="en-US" altLang="zh-CN" sz="2800">
              <a:latin typeface="宋体" charset="-122"/>
              <a:sym typeface="Symbol" pitchFamily="18" charset="2"/>
            </a:endParaRPr>
          </a:p>
          <a:p>
            <a:r>
              <a:rPr lang="en-US" altLang="zh-CN" sz="2800">
                <a:latin typeface="宋体" charset="-122"/>
                <a:sym typeface="Symbol" pitchFamily="18" charset="2"/>
              </a:rPr>
              <a:t>  -5℃</a:t>
            </a:r>
            <a:endParaRPr lang="en-US" altLang="zh-CN" sz="2800">
              <a:latin typeface="宋体" charset="-122"/>
              <a:sym typeface="Symbol" pitchFamily="18" charset="2"/>
            </a:endParaRPr>
          </a:p>
          <a:p>
            <a:r>
              <a:rPr lang="en-US" altLang="zh-CN" sz="2800">
                <a:latin typeface="宋体" charset="-122"/>
                <a:sym typeface="Symbol" pitchFamily="18" charset="2"/>
              </a:rPr>
              <a:t>   P</a:t>
            </a:r>
            <a:r>
              <a:rPr lang="en-US" altLang="zh-CN" sz="2800" baseline="-25000">
                <a:latin typeface="宋体" charset="-122"/>
                <a:sym typeface="Symbol" pitchFamily="18" charset="2"/>
              </a:rPr>
              <a:t>l</a:t>
            </a:r>
            <a:r>
              <a:rPr lang="en-US" altLang="zh-CN" sz="2800" baseline="30000">
                <a:latin typeface="宋体" charset="-122"/>
                <a:sym typeface="Symbol" pitchFamily="18" charset="2"/>
              </a:rPr>
              <a:t>*</a:t>
            </a:r>
            <a:r>
              <a:rPr lang="en-US" altLang="zh-CN" sz="2800">
                <a:latin typeface="宋体" charset="-122"/>
                <a:sym typeface="Symbol" pitchFamily="18" charset="2"/>
              </a:rPr>
              <a:t> </a:t>
            </a:r>
            <a:endParaRPr lang="en-US" altLang="zh-CN" sz="2800">
              <a:latin typeface="宋体" charset="-122"/>
              <a:sym typeface="Symbol" pitchFamily="18" charset="2"/>
            </a:endParaRPr>
          </a:p>
          <a:p>
            <a:r>
              <a:rPr lang="en-US" altLang="zh-CN" sz="2800">
                <a:latin typeface="宋体" charset="-122"/>
                <a:sym typeface="Symbol" pitchFamily="18" charset="2"/>
              </a:rPr>
              <a:t> </a:t>
            </a:r>
            <a:r>
              <a:rPr lang="en-US" altLang="zh-CN" sz="900">
                <a:latin typeface="宋体" charset="-122"/>
                <a:sym typeface="Symbol" pitchFamily="18" charset="2"/>
              </a:rPr>
              <a:t>    </a:t>
            </a:r>
            <a:endParaRPr lang="en-US" altLang="zh-CN" sz="900">
              <a:latin typeface="宋体" charset="-122"/>
              <a:sym typeface="Symbol" pitchFamily="18" charset="2"/>
            </a:endParaRPr>
          </a:p>
          <a:p>
            <a:r>
              <a:rPr lang="en-US" altLang="zh-CN" sz="2800">
                <a:latin typeface="宋体" charset="-122"/>
                <a:sym typeface="Symbol" pitchFamily="18" charset="2"/>
              </a:rPr>
              <a:t></a:t>
            </a:r>
            <a:r>
              <a:rPr lang="en-US" altLang="zh-CN" sz="2800" baseline="-25000">
                <a:latin typeface="宋体" charset="-122"/>
                <a:sym typeface="Symbol" pitchFamily="18" charset="2"/>
              </a:rPr>
              <a:t>2</a:t>
            </a:r>
            <a:r>
              <a:rPr lang="en-US" altLang="zh-CN" sz="2800">
                <a:latin typeface="宋体" charset="-122"/>
                <a:sym typeface="Symbol" pitchFamily="18" charset="2"/>
              </a:rPr>
              <a:t>G</a:t>
            </a:r>
            <a:r>
              <a:rPr lang="en-US" altLang="zh-CN" sz="2800" baseline="-25000">
                <a:latin typeface="宋体" charset="-122"/>
                <a:sym typeface="Symbol" pitchFamily="18" charset="2"/>
              </a:rPr>
              <a:t>m </a:t>
            </a:r>
            <a:r>
              <a:rPr lang="zh-CN" altLang="en-US" sz="2800">
                <a:latin typeface="宋体" charset="-122"/>
                <a:sym typeface="Symbol" pitchFamily="18" charset="2"/>
              </a:rPr>
              <a:t>可逆</a:t>
            </a:r>
            <a:endParaRPr lang="zh-CN" altLang="en-US" sz="2800" baseline="-25000">
              <a:latin typeface="宋体" charset="-122"/>
              <a:sym typeface="Symbol" pitchFamily="18" charset="2"/>
            </a:endParaRPr>
          </a:p>
          <a:p>
            <a:r>
              <a:rPr lang="zh-CN" altLang="en-US" sz="2800">
                <a:latin typeface="宋体" charset="-122"/>
                <a:sym typeface="Symbol" pitchFamily="18" charset="2"/>
              </a:rPr>
              <a:t>    相变</a:t>
            </a:r>
            <a:endParaRPr lang="zh-CN" altLang="en-US" sz="2800">
              <a:latin typeface="宋体" charset="-122"/>
              <a:sym typeface="Symbol" pitchFamily="18" charset="2"/>
            </a:endParaRPr>
          </a:p>
          <a:p>
            <a:endParaRPr lang="zh-CN" altLang="en-US" sz="2800" baseline="-25000">
              <a:latin typeface="宋体" charset="-122"/>
              <a:sym typeface="Symbol" pitchFamily="18" charset="2"/>
            </a:endParaRPr>
          </a:p>
          <a:p>
            <a:r>
              <a:rPr lang="zh-CN" altLang="en-US" sz="2800">
                <a:latin typeface="宋体" charset="-122"/>
                <a:sym typeface="Symbol" pitchFamily="18" charset="2"/>
              </a:rPr>
              <a:t> </a:t>
            </a:r>
            <a:r>
              <a:rPr lang="en-US" altLang="zh-CN" sz="2800">
                <a:latin typeface="宋体" charset="-122"/>
                <a:sym typeface="Symbol" pitchFamily="18" charset="2"/>
              </a:rPr>
              <a:t>C</a:t>
            </a:r>
            <a:r>
              <a:rPr lang="en-US" altLang="zh-CN" sz="2800" baseline="-25000">
                <a:latin typeface="宋体" charset="-122"/>
                <a:sym typeface="Symbol" pitchFamily="18" charset="2"/>
              </a:rPr>
              <a:t>6</a:t>
            </a:r>
            <a:r>
              <a:rPr lang="en-US" altLang="zh-CN" sz="2800">
                <a:latin typeface="宋体" charset="-122"/>
                <a:sym typeface="Symbol" pitchFamily="18" charset="2"/>
              </a:rPr>
              <a:t>H</a:t>
            </a:r>
            <a:r>
              <a:rPr lang="en-US" altLang="zh-CN" sz="2800" baseline="-25000">
                <a:latin typeface="宋体" charset="-122"/>
                <a:sym typeface="Symbol" pitchFamily="18" charset="2"/>
              </a:rPr>
              <a:t>6</a:t>
            </a:r>
            <a:r>
              <a:rPr lang="en-US" altLang="zh-CN" sz="2800">
                <a:latin typeface="宋体" charset="-122"/>
                <a:sym typeface="Symbol" pitchFamily="18" charset="2"/>
              </a:rPr>
              <a:t>(g)</a:t>
            </a:r>
            <a:endParaRPr lang="en-US" altLang="zh-CN" sz="2800">
              <a:latin typeface="宋体" charset="-122"/>
              <a:sym typeface="Symbol" pitchFamily="18" charset="2"/>
            </a:endParaRPr>
          </a:p>
          <a:p>
            <a:r>
              <a:rPr lang="en-US" altLang="zh-CN" sz="2800">
                <a:latin typeface="宋体" charset="-122"/>
                <a:sym typeface="Symbol" pitchFamily="18" charset="2"/>
              </a:rPr>
              <a:t>  -5℃</a:t>
            </a:r>
            <a:endParaRPr lang="en-US" altLang="zh-CN" sz="2800">
              <a:latin typeface="宋体" charset="-122"/>
              <a:sym typeface="Symbol" pitchFamily="18" charset="2"/>
            </a:endParaRPr>
          </a:p>
          <a:p>
            <a:r>
              <a:rPr lang="en-US" altLang="zh-CN" sz="2800">
                <a:latin typeface="宋体" charset="-122"/>
                <a:sym typeface="Symbol" pitchFamily="18" charset="2"/>
              </a:rPr>
              <a:t>   P</a:t>
            </a:r>
            <a:r>
              <a:rPr lang="en-US" altLang="zh-CN" sz="2800" baseline="-25000">
                <a:latin typeface="宋体" charset="-122"/>
                <a:sym typeface="Symbol" pitchFamily="18" charset="2"/>
              </a:rPr>
              <a:t>l</a:t>
            </a:r>
            <a:r>
              <a:rPr lang="en-US" altLang="zh-CN" sz="2800" baseline="30000">
                <a:latin typeface="宋体" charset="-122"/>
                <a:sym typeface="Symbol" pitchFamily="18" charset="2"/>
              </a:rPr>
              <a:t>*</a:t>
            </a:r>
            <a:endParaRPr lang="en-US" altLang="zh-CN" sz="2800" baseline="30000">
              <a:latin typeface="宋体" charset="-122"/>
              <a:sym typeface="Symbol" pitchFamily="18" charset="2"/>
            </a:endParaRPr>
          </a:p>
        </p:txBody>
      </p:sp>
      <p:sp>
        <p:nvSpPr>
          <p:cNvPr id="164869" name="Text Box 12"/>
          <p:cNvSpPr txBox="1">
            <a:spLocks noChangeArrowheads="1"/>
          </p:cNvSpPr>
          <p:nvPr/>
        </p:nvSpPr>
        <p:spPr bwMode="auto">
          <a:xfrm>
            <a:off x="4800600" y="2403475"/>
            <a:ext cx="1828800" cy="3822700"/>
          </a:xfrm>
          <a:prstGeom prst="rect">
            <a:avLst/>
          </a:prstGeom>
          <a:noFill/>
          <a:ln w="9525">
            <a:noFill/>
            <a:miter lim="800000"/>
          </a:ln>
        </p:spPr>
        <p:txBody>
          <a:bodyPr lIns="90000" tIns="46800" rIns="90000" bIns="46800" anchor="ctr">
            <a:spAutoFit/>
          </a:bodyPr>
          <a:lstStyle/>
          <a:p>
            <a:pPr>
              <a:lnSpc>
                <a:spcPct val="90000"/>
              </a:lnSpc>
            </a:pPr>
            <a:r>
              <a:rPr lang="zh-CN" altLang="en-US" sz="2800">
                <a:latin typeface="宋体" charset="-122"/>
                <a:sym typeface="Symbol" pitchFamily="18" charset="2"/>
              </a:rPr>
              <a:t>  </a:t>
            </a:r>
            <a:r>
              <a:rPr lang="en-US" altLang="zh-CN" sz="2800">
                <a:latin typeface="宋体" charset="-122"/>
                <a:sym typeface="Symbol" pitchFamily="18" charset="2"/>
              </a:rPr>
              <a:t>C</a:t>
            </a:r>
            <a:r>
              <a:rPr lang="en-US" altLang="zh-CN" sz="2800" baseline="-25000">
                <a:latin typeface="宋体" charset="-122"/>
                <a:sym typeface="Symbol" pitchFamily="18" charset="2"/>
              </a:rPr>
              <a:t>6</a:t>
            </a:r>
            <a:r>
              <a:rPr lang="en-US" altLang="zh-CN" sz="2800">
                <a:latin typeface="宋体" charset="-122"/>
                <a:sym typeface="Symbol" pitchFamily="18" charset="2"/>
              </a:rPr>
              <a:t>H</a:t>
            </a:r>
            <a:r>
              <a:rPr lang="en-US" altLang="zh-CN" sz="2800" baseline="-25000">
                <a:latin typeface="宋体" charset="-122"/>
                <a:sym typeface="Symbol" pitchFamily="18" charset="2"/>
              </a:rPr>
              <a:t>6</a:t>
            </a:r>
            <a:r>
              <a:rPr lang="en-US" altLang="zh-CN" sz="2800">
                <a:latin typeface="宋体" charset="-122"/>
                <a:sym typeface="Symbol" pitchFamily="18" charset="2"/>
              </a:rPr>
              <a:t>(s)</a:t>
            </a:r>
            <a:endParaRPr lang="en-US" altLang="zh-CN" sz="2800">
              <a:latin typeface="宋体" charset="-122"/>
              <a:sym typeface="Symbol" pitchFamily="18" charset="2"/>
            </a:endParaRPr>
          </a:p>
          <a:p>
            <a:pPr>
              <a:lnSpc>
                <a:spcPct val="90000"/>
              </a:lnSpc>
            </a:pPr>
            <a:r>
              <a:rPr lang="en-US" altLang="zh-CN" sz="2800">
                <a:latin typeface="宋体" charset="-122"/>
                <a:sym typeface="Symbol" pitchFamily="18" charset="2"/>
              </a:rPr>
              <a:t>  -5℃</a:t>
            </a:r>
            <a:endParaRPr lang="en-US" altLang="zh-CN" sz="2800">
              <a:latin typeface="宋体" charset="-122"/>
              <a:sym typeface="Symbol" pitchFamily="18" charset="2"/>
            </a:endParaRPr>
          </a:p>
          <a:p>
            <a:pPr>
              <a:lnSpc>
                <a:spcPct val="90000"/>
              </a:lnSpc>
            </a:pPr>
            <a:r>
              <a:rPr lang="en-US" altLang="zh-CN" sz="2800">
                <a:latin typeface="宋体" charset="-122"/>
                <a:sym typeface="Symbol" pitchFamily="18" charset="2"/>
              </a:rPr>
              <a:t>   P</a:t>
            </a:r>
            <a:r>
              <a:rPr lang="en-US" altLang="zh-CN" sz="2800" baseline="-25000">
                <a:latin typeface="宋体" charset="-122"/>
                <a:sym typeface="Symbol" pitchFamily="18" charset="2"/>
              </a:rPr>
              <a:t>s</a:t>
            </a:r>
            <a:r>
              <a:rPr lang="en-US" altLang="zh-CN" sz="2800" baseline="30000">
                <a:latin typeface="宋体" charset="-122"/>
                <a:sym typeface="Symbol" pitchFamily="18" charset="2"/>
              </a:rPr>
              <a:t>*</a:t>
            </a:r>
            <a:r>
              <a:rPr lang="en-US" altLang="zh-CN" sz="2800">
                <a:latin typeface="宋体" charset="-122"/>
                <a:sym typeface="Symbol" pitchFamily="18" charset="2"/>
              </a:rPr>
              <a:t> </a:t>
            </a:r>
            <a:endParaRPr lang="en-US" altLang="zh-CN" sz="2800">
              <a:latin typeface="宋体" charset="-122"/>
              <a:sym typeface="Symbol" pitchFamily="18" charset="2"/>
            </a:endParaRPr>
          </a:p>
          <a:p>
            <a:pPr>
              <a:lnSpc>
                <a:spcPct val="90000"/>
              </a:lnSpc>
            </a:pPr>
            <a:endParaRPr lang="en-US" altLang="zh-CN" sz="2800">
              <a:latin typeface="宋体" charset="-122"/>
              <a:sym typeface="Symbol" pitchFamily="18" charset="2"/>
            </a:endParaRPr>
          </a:p>
          <a:p>
            <a:pPr>
              <a:lnSpc>
                <a:spcPct val="90000"/>
              </a:lnSpc>
            </a:pPr>
            <a:r>
              <a:rPr lang="en-US" altLang="zh-CN" sz="900">
                <a:latin typeface="宋体" charset="-122"/>
                <a:sym typeface="Symbol" pitchFamily="18" charset="2"/>
              </a:rPr>
              <a:t>     </a:t>
            </a:r>
            <a:endParaRPr lang="en-US" altLang="zh-CN" sz="1600">
              <a:latin typeface="宋体" charset="-122"/>
              <a:sym typeface="Symbol" pitchFamily="18" charset="2"/>
            </a:endParaRPr>
          </a:p>
          <a:p>
            <a:pPr>
              <a:lnSpc>
                <a:spcPct val="90000"/>
              </a:lnSpc>
            </a:pPr>
            <a:r>
              <a:rPr lang="en-US" altLang="zh-CN" sz="2800">
                <a:latin typeface="宋体" charset="-122"/>
                <a:sym typeface="Symbol" pitchFamily="18" charset="2"/>
              </a:rPr>
              <a:t> </a:t>
            </a:r>
            <a:r>
              <a:rPr lang="en-US" altLang="zh-CN" sz="2800" baseline="-25000">
                <a:latin typeface="宋体" charset="-122"/>
                <a:sym typeface="Symbol" pitchFamily="18" charset="2"/>
              </a:rPr>
              <a:t>4</a:t>
            </a:r>
            <a:r>
              <a:rPr lang="en-US" altLang="zh-CN" sz="2800">
                <a:latin typeface="宋体" charset="-122"/>
                <a:sym typeface="Symbol" pitchFamily="18" charset="2"/>
              </a:rPr>
              <a:t>G</a:t>
            </a:r>
            <a:r>
              <a:rPr lang="en-US" altLang="zh-CN" sz="2800" baseline="-25000">
                <a:latin typeface="宋体" charset="-122"/>
                <a:sym typeface="Symbol" pitchFamily="18" charset="2"/>
              </a:rPr>
              <a:t>m </a:t>
            </a:r>
            <a:r>
              <a:rPr lang="zh-CN" altLang="en-US" sz="2800">
                <a:latin typeface="宋体" charset="-122"/>
                <a:sym typeface="Symbol" pitchFamily="18" charset="2"/>
              </a:rPr>
              <a:t>可逆</a:t>
            </a:r>
            <a:endParaRPr lang="zh-CN" altLang="en-US" sz="2800" baseline="-25000">
              <a:latin typeface="宋体" charset="-122"/>
              <a:sym typeface="Symbol" pitchFamily="18" charset="2"/>
            </a:endParaRPr>
          </a:p>
          <a:p>
            <a:pPr>
              <a:lnSpc>
                <a:spcPct val="90000"/>
              </a:lnSpc>
            </a:pPr>
            <a:r>
              <a:rPr lang="zh-CN" altLang="en-US" sz="2800">
                <a:latin typeface="宋体" charset="-122"/>
                <a:sym typeface="Symbol" pitchFamily="18" charset="2"/>
              </a:rPr>
              <a:t>     相变</a:t>
            </a:r>
            <a:endParaRPr lang="zh-CN" altLang="en-US" sz="2800">
              <a:latin typeface="宋体" charset="-122"/>
              <a:sym typeface="Symbol" pitchFamily="18" charset="2"/>
            </a:endParaRPr>
          </a:p>
          <a:p>
            <a:pPr>
              <a:lnSpc>
                <a:spcPct val="90000"/>
              </a:lnSpc>
            </a:pPr>
            <a:endParaRPr lang="zh-CN" altLang="en-US" sz="1600" baseline="-25000">
              <a:latin typeface="宋体" charset="-122"/>
              <a:sym typeface="Symbol" pitchFamily="18" charset="2"/>
            </a:endParaRPr>
          </a:p>
          <a:p>
            <a:pPr>
              <a:lnSpc>
                <a:spcPct val="90000"/>
              </a:lnSpc>
            </a:pPr>
            <a:r>
              <a:rPr lang="zh-CN" altLang="en-US" sz="2800">
                <a:latin typeface="宋体" charset="-122"/>
                <a:sym typeface="Symbol" pitchFamily="18" charset="2"/>
              </a:rPr>
              <a:t>  </a:t>
            </a:r>
            <a:r>
              <a:rPr lang="en-US" altLang="zh-CN" sz="2800">
                <a:latin typeface="宋体" charset="-122"/>
                <a:sym typeface="Symbol" pitchFamily="18" charset="2"/>
              </a:rPr>
              <a:t>C</a:t>
            </a:r>
            <a:r>
              <a:rPr lang="en-US" altLang="zh-CN" sz="2800" baseline="-25000">
                <a:latin typeface="宋体" charset="-122"/>
                <a:sym typeface="Symbol" pitchFamily="18" charset="2"/>
              </a:rPr>
              <a:t>6</a:t>
            </a:r>
            <a:r>
              <a:rPr lang="en-US" altLang="zh-CN" sz="2800">
                <a:latin typeface="宋体" charset="-122"/>
                <a:sym typeface="Symbol" pitchFamily="18" charset="2"/>
              </a:rPr>
              <a:t>H</a:t>
            </a:r>
            <a:r>
              <a:rPr lang="en-US" altLang="zh-CN" sz="2800" baseline="-25000">
                <a:latin typeface="宋体" charset="-122"/>
                <a:sym typeface="Symbol" pitchFamily="18" charset="2"/>
              </a:rPr>
              <a:t>6</a:t>
            </a:r>
            <a:r>
              <a:rPr lang="en-US" altLang="zh-CN" sz="2800">
                <a:latin typeface="宋体" charset="-122"/>
                <a:sym typeface="Symbol" pitchFamily="18" charset="2"/>
              </a:rPr>
              <a:t>(g)</a:t>
            </a:r>
            <a:endParaRPr lang="en-US" altLang="zh-CN" sz="2800">
              <a:latin typeface="宋体" charset="-122"/>
              <a:sym typeface="Symbol" pitchFamily="18" charset="2"/>
            </a:endParaRPr>
          </a:p>
          <a:p>
            <a:pPr>
              <a:lnSpc>
                <a:spcPct val="90000"/>
              </a:lnSpc>
            </a:pPr>
            <a:r>
              <a:rPr lang="en-US" altLang="zh-CN" sz="2800">
                <a:latin typeface="宋体" charset="-122"/>
                <a:sym typeface="Symbol" pitchFamily="18" charset="2"/>
              </a:rPr>
              <a:t>   -5℃</a:t>
            </a:r>
            <a:endParaRPr lang="en-US" altLang="zh-CN" sz="2800">
              <a:latin typeface="宋体" charset="-122"/>
              <a:sym typeface="Symbol" pitchFamily="18" charset="2"/>
            </a:endParaRPr>
          </a:p>
          <a:p>
            <a:pPr>
              <a:lnSpc>
                <a:spcPct val="90000"/>
              </a:lnSpc>
            </a:pPr>
            <a:r>
              <a:rPr lang="en-US" altLang="zh-CN" sz="2800">
                <a:latin typeface="宋体" charset="-122"/>
                <a:sym typeface="Symbol" pitchFamily="18" charset="2"/>
              </a:rPr>
              <a:t>    P</a:t>
            </a:r>
            <a:r>
              <a:rPr lang="en-US" altLang="zh-CN" sz="2800" baseline="-25000">
                <a:latin typeface="宋体" charset="-122"/>
                <a:sym typeface="Symbol" pitchFamily="18" charset="2"/>
              </a:rPr>
              <a:t>s</a:t>
            </a:r>
            <a:r>
              <a:rPr lang="en-US" altLang="zh-CN" sz="2800" baseline="30000">
                <a:latin typeface="宋体" charset="-122"/>
                <a:sym typeface="Symbol" pitchFamily="18" charset="2"/>
              </a:rPr>
              <a:t>*</a:t>
            </a:r>
            <a:endParaRPr lang="en-US" altLang="zh-CN" sz="900">
              <a:latin typeface="Times New Roman" pitchFamily="18" charset="0"/>
              <a:sym typeface="Symbol" pitchFamily="18" charset="2"/>
            </a:endParaRPr>
          </a:p>
        </p:txBody>
      </p:sp>
      <p:sp>
        <p:nvSpPr>
          <p:cNvPr id="164870" name="Rectangle 8"/>
          <p:cNvSpPr>
            <a:spLocks noChangeArrowheads="1"/>
          </p:cNvSpPr>
          <p:nvPr/>
        </p:nvSpPr>
        <p:spPr bwMode="auto">
          <a:xfrm>
            <a:off x="1219200" y="2438400"/>
            <a:ext cx="1295400" cy="1447800"/>
          </a:xfrm>
          <a:prstGeom prst="rect">
            <a:avLst/>
          </a:prstGeom>
          <a:noFill/>
          <a:ln w="9525">
            <a:solidFill>
              <a:schemeClr val="tx1"/>
            </a:solidFill>
            <a:miter lim="800000"/>
          </a:ln>
        </p:spPr>
        <p:txBody>
          <a:bodyPr wrap="none" lIns="90000" tIns="46800" rIns="90000" bIns="46800" anchor="ctr"/>
          <a:lstStyle/>
          <a:p>
            <a:endParaRPr kumimoji="1" lang="zh-CN" altLang="en-US" sz="2800" b="1">
              <a:solidFill>
                <a:srgbClr val="0000FF"/>
              </a:solidFill>
              <a:latin typeface="华文行楷" pitchFamily="2" charset="-122"/>
              <a:ea typeface="华文行楷" pitchFamily="2" charset="-122"/>
              <a:cs typeface="华文行楷" pitchFamily="2" charset="-122"/>
              <a:sym typeface="Symbol" pitchFamily="18" charset="2"/>
            </a:endParaRPr>
          </a:p>
        </p:txBody>
      </p:sp>
      <p:sp>
        <p:nvSpPr>
          <p:cNvPr id="164871" name="Rectangle 8"/>
          <p:cNvSpPr>
            <a:spLocks noChangeArrowheads="1"/>
          </p:cNvSpPr>
          <p:nvPr/>
        </p:nvSpPr>
        <p:spPr bwMode="auto">
          <a:xfrm>
            <a:off x="1125538" y="5180013"/>
            <a:ext cx="1295400" cy="1447800"/>
          </a:xfrm>
          <a:prstGeom prst="rect">
            <a:avLst/>
          </a:prstGeom>
          <a:noFill/>
          <a:ln w="9525">
            <a:solidFill>
              <a:schemeClr val="tx1"/>
            </a:solidFill>
            <a:miter lim="800000"/>
          </a:ln>
        </p:spPr>
        <p:txBody>
          <a:bodyPr wrap="none" lIns="90000" tIns="46800" rIns="90000" bIns="46800" anchor="ctr"/>
          <a:lstStyle/>
          <a:p>
            <a:endParaRPr kumimoji="1" lang="zh-CN" altLang="en-US" sz="2800" b="1">
              <a:solidFill>
                <a:srgbClr val="0000FF"/>
              </a:solidFill>
              <a:latin typeface="华文行楷" pitchFamily="2" charset="-122"/>
              <a:ea typeface="华文行楷" pitchFamily="2" charset="-122"/>
              <a:cs typeface="华文行楷" pitchFamily="2" charset="-122"/>
              <a:sym typeface="Symbol" pitchFamily="18" charset="2"/>
            </a:endParaRPr>
          </a:p>
        </p:txBody>
      </p:sp>
      <p:sp>
        <p:nvSpPr>
          <p:cNvPr id="164872" name="Rectangle 8"/>
          <p:cNvSpPr>
            <a:spLocks noChangeArrowheads="1"/>
          </p:cNvSpPr>
          <p:nvPr/>
        </p:nvSpPr>
        <p:spPr bwMode="auto">
          <a:xfrm>
            <a:off x="5067300" y="2197100"/>
            <a:ext cx="1295400" cy="1447800"/>
          </a:xfrm>
          <a:prstGeom prst="rect">
            <a:avLst/>
          </a:prstGeom>
          <a:noFill/>
          <a:ln w="9525">
            <a:solidFill>
              <a:schemeClr val="tx1"/>
            </a:solidFill>
            <a:miter lim="800000"/>
          </a:ln>
        </p:spPr>
        <p:txBody>
          <a:bodyPr wrap="none" lIns="90000" tIns="46800" rIns="90000" bIns="46800" anchor="ctr"/>
          <a:lstStyle/>
          <a:p>
            <a:endParaRPr kumimoji="1" lang="zh-CN" altLang="en-US" sz="2800" b="1">
              <a:solidFill>
                <a:srgbClr val="0000FF"/>
              </a:solidFill>
              <a:latin typeface="华文行楷" pitchFamily="2" charset="-122"/>
              <a:ea typeface="华文行楷" pitchFamily="2" charset="-122"/>
              <a:cs typeface="华文行楷" pitchFamily="2" charset="-122"/>
              <a:sym typeface="Symbol" pitchFamily="18" charset="2"/>
            </a:endParaRPr>
          </a:p>
        </p:txBody>
      </p:sp>
      <p:sp>
        <p:nvSpPr>
          <p:cNvPr id="164873" name="Rectangle 8"/>
          <p:cNvSpPr>
            <a:spLocks noChangeArrowheads="1"/>
          </p:cNvSpPr>
          <p:nvPr/>
        </p:nvSpPr>
        <p:spPr bwMode="auto">
          <a:xfrm>
            <a:off x="5132388" y="4868863"/>
            <a:ext cx="1295400" cy="1447800"/>
          </a:xfrm>
          <a:prstGeom prst="rect">
            <a:avLst/>
          </a:prstGeom>
          <a:noFill/>
          <a:ln w="9525">
            <a:solidFill>
              <a:schemeClr val="tx1"/>
            </a:solidFill>
            <a:miter lim="800000"/>
          </a:ln>
        </p:spPr>
        <p:txBody>
          <a:bodyPr wrap="none" lIns="90000" tIns="46800" rIns="90000" bIns="46800" anchor="ctr"/>
          <a:lstStyle/>
          <a:p>
            <a:endParaRPr kumimoji="1" lang="zh-CN" altLang="en-US" sz="2800" b="1">
              <a:solidFill>
                <a:srgbClr val="0000FF"/>
              </a:solidFill>
              <a:latin typeface="华文行楷" pitchFamily="2" charset="-122"/>
              <a:ea typeface="华文行楷" pitchFamily="2" charset="-122"/>
              <a:cs typeface="华文行楷" pitchFamily="2" charset="-122"/>
              <a:sym typeface="Symbol" pitchFamily="18" charset="2"/>
            </a:endParaRPr>
          </a:p>
        </p:txBody>
      </p:sp>
      <p:sp>
        <p:nvSpPr>
          <p:cNvPr id="164874" name="Rectangle 8"/>
          <p:cNvSpPr>
            <a:spLocks noChangeArrowheads="1"/>
          </p:cNvSpPr>
          <p:nvPr/>
        </p:nvSpPr>
        <p:spPr bwMode="auto">
          <a:xfrm>
            <a:off x="1236663" y="228600"/>
            <a:ext cx="1295400" cy="1447800"/>
          </a:xfrm>
          <a:prstGeom prst="rect">
            <a:avLst/>
          </a:prstGeom>
          <a:noFill/>
          <a:ln w="9525">
            <a:solidFill>
              <a:schemeClr val="tx1"/>
            </a:solidFill>
            <a:miter lim="800000"/>
          </a:ln>
        </p:spPr>
        <p:txBody>
          <a:bodyPr wrap="none" lIns="90000" tIns="46800" rIns="90000" bIns="46800" anchor="ctr"/>
          <a:lstStyle/>
          <a:p>
            <a:endParaRPr kumimoji="1" lang="zh-CN" altLang="en-US" sz="2800" b="1">
              <a:solidFill>
                <a:srgbClr val="0000FF"/>
              </a:solidFill>
              <a:latin typeface="华文行楷" pitchFamily="2" charset="-122"/>
              <a:ea typeface="华文行楷" pitchFamily="2" charset="-122"/>
              <a:cs typeface="华文行楷" pitchFamily="2" charset="-122"/>
              <a:sym typeface="Symbol" pitchFamily="18" charset="2"/>
            </a:endParaRPr>
          </a:p>
        </p:txBody>
      </p:sp>
      <p:sp>
        <p:nvSpPr>
          <p:cNvPr id="164875" name="Rectangle 8"/>
          <p:cNvSpPr>
            <a:spLocks noChangeArrowheads="1"/>
          </p:cNvSpPr>
          <p:nvPr/>
        </p:nvSpPr>
        <p:spPr bwMode="auto">
          <a:xfrm>
            <a:off x="5065713" y="228600"/>
            <a:ext cx="1295400" cy="1447800"/>
          </a:xfrm>
          <a:prstGeom prst="rect">
            <a:avLst/>
          </a:prstGeom>
          <a:noFill/>
          <a:ln w="9525">
            <a:solidFill>
              <a:schemeClr val="tx1"/>
            </a:solidFill>
            <a:miter lim="800000"/>
          </a:ln>
        </p:spPr>
        <p:txBody>
          <a:bodyPr wrap="none" lIns="90000" tIns="46800" rIns="90000" bIns="46800" anchor="ctr"/>
          <a:lstStyle/>
          <a:p>
            <a:endParaRPr kumimoji="1" lang="zh-CN" altLang="en-US" sz="2800" b="1">
              <a:solidFill>
                <a:srgbClr val="0000FF"/>
              </a:solidFill>
              <a:latin typeface="华文行楷" pitchFamily="2" charset="-122"/>
              <a:ea typeface="华文行楷" pitchFamily="2" charset="-122"/>
              <a:cs typeface="华文行楷" pitchFamily="2" charset="-122"/>
              <a:sym typeface="Symbol" pitchFamily="18" charset="2"/>
            </a:endParaRPr>
          </a:p>
        </p:txBody>
      </p:sp>
      <p:sp>
        <p:nvSpPr>
          <p:cNvPr id="164876" name="Text Box 21"/>
          <p:cNvSpPr txBox="1">
            <a:spLocks noChangeArrowheads="1"/>
          </p:cNvSpPr>
          <p:nvPr/>
        </p:nvSpPr>
        <p:spPr bwMode="auto">
          <a:xfrm>
            <a:off x="5638800" y="1752600"/>
            <a:ext cx="914400" cy="519113"/>
          </a:xfrm>
          <a:prstGeom prst="rect">
            <a:avLst/>
          </a:prstGeom>
          <a:noFill/>
          <a:ln w="9525">
            <a:noFill/>
            <a:miter lim="800000"/>
          </a:ln>
        </p:spPr>
        <p:txBody>
          <a:bodyPr lIns="90000" tIns="46800" rIns="90000" bIns="46800" anchor="ctr">
            <a:spAutoFit/>
          </a:bodyPr>
          <a:lstStyle/>
          <a:p>
            <a:pPr algn="ctr"/>
            <a:r>
              <a:rPr lang="en-US" altLang="zh-CN" sz="2800">
                <a:latin typeface="宋体" charset="-122"/>
                <a:sym typeface="Symbol" pitchFamily="18" charset="2"/>
              </a:rPr>
              <a:t></a:t>
            </a:r>
            <a:r>
              <a:rPr lang="en-US" altLang="zh-CN" sz="2800" baseline="-25000">
                <a:latin typeface="宋体" charset="-122"/>
                <a:sym typeface="Symbol" pitchFamily="18" charset="2"/>
              </a:rPr>
              <a:t>5</a:t>
            </a:r>
            <a:r>
              <a:rPr lang="en-US" altLang="zh-CN" sz="2800">
                <a:latin typeface="宋体" charset="-122"/>
                <a:sym typeface="Symbol" pitchFamily="18" charset="2"/>
              </a:rPr>
              <a:t>G</a:t>
            </a:r>
            <a:r>
              <a:rPr lang="en-US" altLang="zh-CN" sz="2800" baseline="-25000">
                <a:latin typeface="宋体" charset="-122"/>
                <a:sym typeface="Symbol" pitchFamily="18" charset="2"/>
              </a:rPr>
              <a:t>m </a:t>
            </a:r>
            <a:endParaRPr lang="en-US" altLang="zh-CN" sz="2800">
              <a:latin typeface="Times New Roman" pitchFamily="18" charset="0"/>
              <a:sym typeface="Symbol" pitchFamily="18" charset="2"/>
            </a:endParaRPr>
          </a:p>
        </p:txBody>
      </p:sp>
      <p:cxnSp>
        <p:nvCxnSpPr>
          <p:cNvPr id="19" name="直接箭头连接符 18"/>
          <p:cNvCxnSpPr/>
          <p:nvPr/>
        </p:nvCxnSpPr>
        <p:spPr>
          <a:xfrm>
            <a:off x="2533650" y="1196975"/>
            <a:ext cx="25336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1619250" y="1752600"/>
            <a:ext cx="0" cy="650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1773238" y="3886200"/>
            <a:ext cx="0" cy="11271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2392363" y="5657850"/>
            <a:ext cx="267493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V="1">
            <a:off x="5715000" y="3716338"/>
            <a:ext cx="0" cy="1152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H="1" flipV="1">
            <a:off x="5713413" y="1676400"/>
            <a:ext cx="1587" cy="520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4883" name="Text Box 20"/>
          <p:cNvSpPr txBox="1">
            <a:spLocks noChangeArrowheads="1"/>
          </p:cNvSpPr>
          <p:nvPr/>
        </p:nvSpPr>
        <p:spPr bwMode="auto">
          <a:xfrm>
            <a:off x="3267075" y="5073650"/>
            <a:ext cx="1066800" cy="519113"/>
          </a:xfrm>
          <a:prstGeom prst="rect">
            <a:avLst/>
          </a:prstGeom>
          <a:noFill/>
          <a:ln w="9525">
            <a:noFill/>
            <a:miter lim="800000"/>
          </a:ln>
        </p:spPr>
        <p:txBody>
          <a:bodyPr lIns="90000" tIns="46800" rIns="90000" bIns="46800" anchor="ctr">
            <a:spAutoFit/>
          </a:bodyPr>
          <a:lstStyle/>
          <a:p>
            <a:pPr algn="ctr"/>
            <a:r>
              <a:rPr lang="en-US" altLang="zh-CN" sz="2800">
                <a:latin typeface="宋体" charset="-122"/>
                <a:sym typeface="Symbol" pitchFamily="18" charset="2"/>
              </a:rPr>
              <a:t></a:t>
            </a:r>
            <a:r>
              <a:rPr lang="en-US" altLang="zh-CN" sz="2800" baseline="-25000">
                <a:latin typeface="宋体" charset="-122"/>
                <a:sym typeface="Symbol" pitchFamily="18" charset="2"/>
              </a:rPr>
              <a:t>3</a:t>
            </a:r>
            <a:r>
              <a:rPr lang="en-US" altLang="zh-CN" sz="2800">
                <a:latin typeface="宋体" charset="-122"/>
                <a:sym typeface="Symbol" pitchFamily="18" charset="2"/>
              </a:rPr>
              <a:t>G</a:t>
            </a:r>
            <a:r>
              <a:rPr lang="en-US" altLang="zh-CN" sz="2800" baseline="-25000">
                <a:latin typeface="宋体" charset="-122"/>
                <a:sym typeface="Symbol" pitchFamily="18" charset="2"/>
              </a:rPr>
              <a:t>m </a:t>
            </a:r>
            <a:endParaRPr lang="en-US" altLang="zh-CN" sz="2800">
              <a:latin typeface="Times New Roman" pitchFamily="18" charset="0"/>
              <a:sym typeface="Symbol" pitchFamily="18" charset="2"/>
            </a:endParaRPr>
          </a:p>
        </p:txBody>
      </p:sp>
      <p:sp>
        <p:nvSpPr>
          <p:cNvPr id="34" name="Rectangle 22"/>
          <p:cNvSpPr>
            <a:spLocks noGrp="1" noChangeArrowheads="1"/>
          </p:cNvSpPr>
          <p:nvPr>
            <p:ph type="title"/>
          </p:nvPr>
        </p:nvSpPr>
        <p:spPr>
          <a:xfrm>
            <a:off x="7086600" y="304800"/>
            <a:ext cx="1676400" cy="457200"/>
          </a:xfrm>
          <a:solidFill>
            <a:srgbClr val="FFFFFF"/>
          </a:solidFill>
          <a:ln>
            <a:solidFill>
              <a:srgbClr val="000000"/>
            </a:solidFill>
          </a:ln>
        </p:spPr>
        <p:txBody>
          <a:bodyPr rtlCol="0" anchor="t">
            <a:normAutofit fontScale="90000"/>
          </a:bodyPr>
          <a:lstStyle/>
          <a:p>
            <a:pPr eaLnBrk="1" fontAlgn="auto" hangingPunct="1">
              <a:spcAft>
                <a:spcPts val="0"/>
              </a:spcAft>
              <a:defRPr/>
            </a:pPr>
            <a:r>
              <a:rPr lang="zh-CN" altLang="en-US" sz="3200" smtClean="0"/>
              <a:t>方法二</a:t>
            </a:r>
            <a:endParaRPr lang="zh-CN" altLang="en-US" sz="32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0000FF"/>
                </a:solidFill>
              </a:rPr>
              <a:t>热功转换与热机</a:t>
            </a:r>
            <a:endParaRPr lang="zh-CN" altLang="en-US" dirty="0">
              <a:solidFill>
                <a:srgbClr val="0000FF"/>
              </a:solidFill>
            </a:endParaRPr>
          </a:p>
        </p:txBody>
      </p:sp>
      <p:sp>
        <p:nvSpPr>
          <p:cNvPr id="3" name="内容占位符 2"/>
          <p:cNvSpPr>
            <a:spLocks noGrp="1"/>
          </p:cNvSpPr>
          <p:nvPr>
            <p:ph idx="1"/>
          </p:nvPr>
        </p:nvSpPr>
        <p:spPr>
          <a:xfrm>
            <a:off x="346285" y="1340768"/>
            <a:ext cx="8686800" cy="4525963"/>
          </a:xfrm>
        </p:spPr>
        <p:txBody>
          <a:bodyPr>
            <a:normAutofit fontScale="92500" lnSpcReduction="20000"/>
          </a:bodyPr>
          <a:lstStyle/>
          <a:p>
            <a:pPr marL="0" indent="0">
              <a:buNone/>
            </a:pPr>
            <a:endParaRPr lang="en-US" altLang="zh-CN" sz="2800" b="1" dirty="0" smtClean="0"/>
          </a:p>
          <a:p>
            <a:r>
              <a:rPr lang="zh-CN" altLang="en-US" sz="2800" b="1" dirty="0"/>
              <a:t>要</a:t>
            </a:r>
            <a:r>
              <a:rPr lang="zh-CN" altLang="en-US" sz="2800" b="1" dirty="0" smtClean="0"/>
              <a:t>想利用热对外做功必须借助一种能循环操作的机器</a:t>
            </a:r>
            <a:r>
              <a:rPr lang="en-US" altLang="zh-CN" sz="2800" b="1" dirty="0" smtClean="0"/>
              <a:t>——</a:t>
            </a:r>
            <a:r>
              <a:rPr lang="zh-CN" altLang="en-US" sz="2800" b="1" dirty="0" smtClean="0"/>
              <a:t>热机来实现。</a:t>
            </a:r>
            <a:endParaRPr lang="en-US" altLang="zh-CN" sz="2800" b="1" dirty="0" smtClean="0"/>
          </a:p>
          <a:p>
            <a:r>
              <a:rPr lang="zh-CN" altLang="en-US" sz="2800" b="1" dirty="0" smtClean="0"/>
              <a:t>最早的（</a:t>
            </a:r>
            <a:r>
              <a:rPr lang="en-US" altLang="zh-CN" sz="2800" b="1" dirty="0" smtClean="0"/>
              <a:t>18</a:t>
            </a:r>
            <a:r>
              <a:rPr lang="zh-CN" altLang="en-US" sz="2800" b="1" dirty="0" smtClean="0"/>
              <a:t>世纪）发明的蒸</a:t>
            </a:r>
            <a:endParaRPr lang="en-US" altLang="zh-CN" sz="2800" b="1" dirty="0" smtClean="0"/>
          </a:p>
          <a:p>
            <a:r>
              <a:rPr lang="zh-CN" altLang="en-US" sz="2800" b="1" dirty="0" smtClean="0"/>
              <a:t>汽机原理：</a:t>
            </a:r>
            <a:endParaRPr lang="en-US" altLang="zh-CN" sz="2800" b="1" dirty="0" smtClean="0"/>
          </a:p>
          <a:p>
            <a:r>
              <a:rPr lang="zh-CN" altLang="en-US" sz="2800" b="1" dirty="0" smtClean="0"/>
              <a:t>将蒸汽机能量转化抽象出来</a:t>
            </a:r>
            <a:endParaRPr lang="en-US" altLang="zh-CN" sz="2800" b="1" dirty="0" smtClean="0"/>
          </a:p>
          <a:p>
            <a:r>
              <a:rPr lang="zh-CN" altLang="en-US" sz="2800" b="1" dirty="0" smtClean="0"/>
              <a:t>总的结果是：从高温热源吸</a:t>
            </a:r>
            <a:endParaRPr lang="en-US" altLang="zh-CN" sz="2800" b="1" dirty="0" smtClean="0"/>
          </a:p>
          <a:p>
            <a:r>
              <a:rPr lang="zh-CN" altLang="en-US" sz="2800" b="1" dirty="0" smtClean="0"/>
              <a:t>收的热</a:t>
            </a:r>
            <a:r>
              <a:rPr lang="en-US" altLang="zh-CN" sz="2800" dirty="0">
                <a:latin typeface="宋体" charset="-122"/>
                <a:sym typeface="Symbol" pitchFamily="18" charset="2"/>
              </a:rPr>
              <a:t>Q</a:t>
            </a:r>
            <a:r>
              <a:rPr lang="en-US" altLang="zh-CN" sz="2800" baseline="-25000" dirty="0">
                <a:latin typeface="宋体" charset="-122"/>
                <a:sym typeface="Symbol" pitchFamily="18" charset="2"/>
              </a:rPr>
              <a:t>1 </a:t>
            </a:r>
            <a:r>
              <a:rPr lang="zh-CN" altLang="en-US" sz="2800" b="1" dirty="0" smtClean="0">
                <a:sym typeface="Symbol" pitchFamily="18" charset="2"/>
              </a:rPr>
              <a:t>，</a:t>
            </a:r>
            <a:r>
              <a:rPr lang="zh-CN" altLang="en-US" sz="2800" b="1" dirty="0">
                <a:sym typeface="Symbol" pitchFamily="18" charset="2"/>
              </a:rPr>
              <a:t>一部分对外做</a:t>
            </a:r>
            <a:r>
              <a:rPr lang="zh-CN" altLang="en-US" sz="2800" b="1" dirty="0" smtClean="0">
                <a:sym typeface="Symbol" pitchFamily="18" charset="2"/>
              </a:rPr>
              <a:t>了</a:t>
            </a:r>
            <a:endParaRPr lang="en-US" altLang="zh-CN" sz="2800" b="1" dirty="0" smtClean="0">
              <a:sym typeface="Symbol" pitchFamily="18" charset="2"/>
            </a:endParaRPr>
          </a:p>
          <a:p>
            <a:r>
              <a:rPr lang="zh-CN" altLang="en-US" sz="2800" b="1" dirty="0" smtClean="0">
                <a:sym typeface="Symbol" pitchFamily="18" charset="2"/>
              </a:rPr>
              <a:t>功</a:t>
            </a:r>
            <a:r>
              <a:rPr lang="en-US" altLang="zh-CN" sz="2800" b="1" dirty="0" smtClean="0">
                <a:sym typeface="Symbol" pitchFamily="18" charset="2"/>
              </a:rPr>
              <a:t>-</a:t>
            </a:r>
            <a:r>
              <a:rPr lang="en-US" altLang="zh-CN" sz="2800" b="1" dirty="0">
                <a:sym typeface="Symbol" pitchFamily="18" charset="2"/>
              </a:rPr>
              <a:t>W,</a:t>
            </a:r>
            <a:r>
              <a:rPr lang="zh-CN" altLang="en-US" sz="2800" b="1" dirty="0">
                <a:sym typeface="Symbol" pitchFamily="18" charset="2"/>
              </a:rPr>
              <a:t>另</a:t>
            </a:r>
            <a:r>
              <a:rPr lang="zh-CN" altLang="en-US" sz="2800" b="1" dirty="0" smtClean="0">
                <a:sym typeface="Symbol" pitchFamily="18" charset="2"/>
              </a:rPr>
              <a:t>一部分</a:t>
            </a:r>
            <a:r>
              <a:rPr lang="en-US" altLang="zh-CN" sz="2800" dirty="0" smtClean="0">
                <a:latin typeface="宋体" charset="-122"/>
                <a:sym typeface="Symbol" pitchFamily="18" charset="2"/>
              </a:rPr>
              <a:t>Q</a:t>
            </a:r>
            <a:r>
              <a:rPr lang="en-US" altLang="zh-CN" sz="2800" baseline="-25000" dirty="0" smtClean="0">
                <a:latin typeface="宋体" charset="-122"/>
                <a:sym typeface="Symbol" pitchFamily="18" charset="2"/>
              </a:rPr>
              <a:t>2 </a:t>
            </a:r>
            <a:r>
              <a:rPr lang="zh-CN" altLang="en-US" sz="2800" b="1" dirty="0" smtClean="0">
                <a:sym typeface="Symbol" pitchFamily="18" charset="2"/>
              </a:rPr>
              <a:t>，</a:t>
            </a:r>
            <a:r>
              <a:rPr lang="zh-CN" altLang="en-US" sz="2800" b="1" dirty="0">
                <a:sym typeface="Symbol" pitchFamily="18" charset="2"/>
              </a:rPr>
              <a:t>传给</a:t>
            </a:r>
            <a:r>
              <a:rPr lang="zh-CN" altLang="en-US" sz="2800" b="1" dirty="0" smtClean="0">
                <a:sym typeface="Symbol" pitchFamily="18" charset="2"/>
              </a:rPr>
              <a:t>了</a:t>
            </a:r>
            <a:endParaRPr lang="en-US" altLang="zh-CN" sz="2800" b="1" dirty="0" smtClean="0">
              <a:sym typeface="Symbol" pitchFamily="18" charset="2"/>
            </a:endParaRPr>
          </a:p>
          <a:p>
            <a:r>
              <a:rPr lang="zh-CN" altLang="en-US" sz="2800" b="1" dirty="0" smtClean="0">
                <a:sym typeface="Symbol" pitchFamily="18" charset="2"/>
              </a:rPr>
              <a:t>低温热源</a:t>
            </a:r>
            <a:r>
              <a:rPr lang="zh-CN" altLang="en-US" sz="2800" b="1" dirty="0">
                <a:sym typeface="Symbol" pitchFamily="18" charset="2"/>
              </a:rPr>
              <a:t>（冷凝器</a:t>
            </a:r>
            <a:r>
              <a:rPr lang="zh-CN" altLang="en-US" sz="2800" b="1" dirty="0" smtClean="0">
                <a:sym typeface="Symbol" pitchFamily="18" charset="2"/>
              </a:rPr>
              <a:t>）</a:t>
            </a:r>
            <a:endParaRPr lang="en-US" altLang="zh-CN" sz="2800" b="1" dirty="0" smtClean="0">
              <a:sym typeface="Symbol" pitchFamily="18" charset="2"/>
            </a:endParaRPr>
          </a:p>
          <a:p>
            <a:r>
              <a:rPr lang="zh-CN" altLang="en-US" sz="2800" b="1" dirty="0" smtClean="0">
                <a:sym typeface="Symbol" pitchFamily="18" charset="2"/>
              </a:rPr>
              <a:t>如</a:t>
            </a:r>
            <a:r>
              <a:rPr lang="zh-CN" altLang="en-US" sz="2800" b="1" dirty="0">
                <a:sym typeface="Symbol" pitchFamily="18" charset="2"/>
              </a:rPr>
              <a:t>图所示</a:t>
            </a:r>
            <a:endParaRPr lang="zh-CN" altLang="en-US" sz="2800" b="1" dirty="0"/>
          </a:p>
        </p:txBody>
      </p:sp>
      <p:pic>
        <p:nvPicPr>
          <p:cNvPr id="4" name="Picture 5" descr="卡诺热机"/>
          <p:cNvPicPr>
            <a:picLocks noChangeAspect="1" noChangeArrowheads="1"/>
          </p:cNvPicPr>
          <p:nvPr/>
        </p:nvPicPr>
        <p:blipFill>
          <a:blip r:embed="rId1"/>
          <a:srcRect/>
          <a:stretch>
            <a:fillRect/>
          </a:stretch>
        </p:blipFill>
        <p:spPr bwMode="auto">
          <a:xfrm>
            <a:off x="5011106" y="2276872"/>
            <a:ext cx="4144648" cy="3960440"/>
          </a:xfrm>
          <a:prstGeom prst="rect">
            <a:avLst/>
          </a:prstGeom>
          <a:noFill/>
          <a:ln w="9525">
            <a:solidFill>
              <a:srgbClr val="6699FF"/>
            </a:solidFill>
            <a:miter lim="800000"/>
            <a:headEnd/>
            <a:tailEnd/>
          </a:ln>
          <a:effectLst>
            <a:outerShdw dist="107763" dir="8100000" algn="ctr" rotWithShape="0">
              <a:srgbClr val="808080"/>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251520" y="1052736"/>
            <a:ext cx="8686800" cy="4525963"/>
          </a:xfrm>
          <a:noFill/>
        </p:spPr>
        <p:txBody>
          <a:bodyPr/>
          <a:lstStyle/>
          <a:p>
            <a:pPr eaLnBrk="1" hangingPunct="1">
              <a:lnSpc>
                <a:spcPct val="90000"/>
              </a:lnSpc>
              <a:spcBef>
                <a:spcPct val="50000"/>
              </a:spcBef>
              <a:buFontTx/>
              <a:buChar char="•"/>
            </a:pPr>
            <a:r>
              <a:rPr kumimoji="1" lang="zh-CN" altLang="en-US" sz="2800" dirty="0" smtClean="0">
                <a:solidFill>
                  <a:srgbClr val="000000"/>
                </a:solidFill>
                <a:latin typeface="宋体" charset="-122"/>
                <a:sym typeface="Symbol" pitchFamily="18" charset="2"/>
              </a:rPr>
              <a:t></a:t>
            </a:r>
            <a:r>
              <a:rPr kumimoji="1" lang="en-US" altLang="zh-CN" sz="2800" dirty="0" smtClean="0">
                <a:solidFill>
                  <a:srgbClr val="000000"/>
                </a:solidFill>
                <a:latin typeface="宋体" charset="-122"/>
                <a:sym typeface="Symbol" pitchFamily="18" charset="2"/>
              </a:rPr>
              <a:t>G</a:t>
            </a:r>
            <a:r>
              <a:rPr kumimoji="1" lang="en-US" altLang="zh-CN" sz="2800" baseline="-25000" dirty="0" smtClean="0">
                <a:solidFill>
                  <a:srgbClr val="000000"/>
                </a:solidFill>
                <a:latin typeface="宋体" charset="-122"/>
                <a:sym typeface="Symbol" pitchFamily="18" charset="2"/>
              </a:rPr>
              <a:t>m</a:t>
            </a:r>
            <a:r>
              <a:rPr kumimoji="1" lang="en-US" altLang="zh-CN" sz="2800" dirty="0" smtClean="0">
                <a:solidFill>
                  <a:srgbClr val="000000"/>
                </a:solidFill>
                <a:latin typeface="宋体" charset="-122"/>
                <a:sym typeface="Symbol" pitchFamily="18" charset="2"/>
              </a:rPr>
              <a:t>=</a:t>
            </a:r>
            <a:r>
              <a:rPr kumimoji="1" lang="en-US" altLang="zh-CN" sz="2800" baseline="-25000" dirty="0" smtClean="0">
                <a:solidFill>
                  <a:srgbClr val="000000"/>
                </a:solidFill>
                <a:latin typeface="宋体" charset="-122"/>
                <a:sym typeface="Symbol" pitchFamily="18" charset="2"/>
              </a:rPr>
              <a:t>1</a:t>
            </a:r>
            <a:r>
              <a:rPr kumimoji="1" lang="en-US" altLang="zh-CN" sz="2800" dirty="0" smtClean="0">
                <a:solidFill>
                  <a:srgbClr val="000000"/>
                </a:solidFill>
                <a:latin typeface="宋体" charset="-122"/>
                <a:sym typeface="Symbol" pitchFamily="18" charset="2"/>
              </a:rPr>
              <a:t>G</a:t>
            </a:r>
            <a:r>
              <a:rPr kumimoji="1" lang="en-US" altLang="zh-CN" sz="2800" baseline="-25000" dirty="0" smtClean="0">
                <a:solidFill>
                  <a:srgbClr val="000000"/>
                </a:solidFill>
                <a:latin typeface="宋体" charset="-122"/>
                <a:sym typeface="Symbol" pitchFamily="18" charset="2"/>
              </a:rPr>
              <a:t>m</a:t>
            </a:r>
            <a:r>
              <a:rPr kumimoji="1" lang="en-US" altLang="zh-CN" sz="2800" dirty="0" smtClean="0">
                <a:solidFill>
                  <a:srgbClr val="000000"/>
                </a:solidFill>
                <a:latin typeface="宋体" charset="-122"/>
                <a:sym typeface="Symbol" pitchFamily="18" charset="2"/>
              </a:rPr>
              <a:t>+</a:t>
            </a:r>
            <a:r>
              <a:rPr kumimoji="1" lang="en-US" altLang="zh-CN" sz="2800" baseline="-25000" dirty="0" smtClean="0">
                <a:solidFill>
                  <a:srgbClr val="000000"/>
                </a:solidFill>
                <a:latin typeface="宋体" charset="-122"/>
                <a:sym typeface="Symbol" pitchFamily="18" charset="2"/>
              </a:rPr>
              <a:t>2</a:t>
            </a:r>
            <a:r>
              <a:rPr kumimoji="1" lang="en-US" altLang="zh-CN" sz="2800" dirty="0" smtClean="0">
                <a:solidFill>
                  <a:srgbClr val="000000"/>
                </a:solidFill>
                <a:latin typeface="宋体" charset="-122"/>
                <a:sym typeface="Symbol" pitchFamily="18" charset="2"/>
              </a:rPr>
              <a:t>G</a:t>
            </a:r>
            <a:r>
              <a:rPr kumimoji="1" lang="en-US" altLang="zh-CN" sz="2800" baseline="-25000" dirty="0" smtClean="0">
                <a:solidFill>
                  <a:srgbClr val="000000"/>
                </a:solidFill>
                <a:latin typeface="宋体" charset="-122"/>
                <a:sym typeface="Symbol" pitchFamily="18" charset="2"/>
              </a:rPr>
              <a:t>m</a:t>
            </a:r>
            <a:r>
              <a:rPr kumimoji="1" lang="en-US" altLang="zh-CN" sz="2800" dirty="0" smtClean="0">
                <a:solidFill>
                  <a:srgbClr val="000000"/>
                </a:solidFill>
                <a:latin typeface="宋体" charset="-122"/>
                <a:sym typeface="Symbol" pitchFamily="18" charset="2"/>
              </a:rPr>
              <a:t>+</a:t>
            </a:r>
            <a:r>
              <a:rPr kumimoji="1" lang="en-US" altLang="zh-CN" sz="2800" baseline="-25000" dirty="0" smtClean="0">
                <a:solidFill>
                  <a:srgbClr val="000000"/>
                </a:solidFill>
                <a:latin typeface="宋体" charset="-122"/>
                <a:sym typeface="Symbol" pitchFamily="18" charset="2"/>
              </a:rPr>
              <a:t> </a:t>
            </a:r>
            <a:r>
              <a:rPr kumimoji="1" lang="en-US" altLang="zh-CN" sz="2800" dirty="0" smtClean="0">
                <a:solidFill>
                  <a:srgbClr val="000000"/>
                </a:solidFill>
                <a:latin typeface="宋体" charset="-122"/>
                <a:sym typeface="Symbol" pitchFamily="18" charset="2"/>
              </a:rPr>
              <a:t></a:t>
            </a:r>
            <a:r>
              <a:rPr kumimoji="1" lang="en-US" altLang="zh-CN" sz="2800" baseline="-25000" dirty="0" smtClean="0">
                <a:solidFill>
                  <a:srgbClr val="000000"/>
                </a:solidFill>
                <a:latin typeface="宋体" charset="-122"/>
                <a:sym typeface="Symbol" pitchFamily="18" charset="2"/>
              </a:rPr>
              <a:t>3</a:t>
            </a:r>
            <a:r>
              <a:rPr kumimoji="1" lang="en-US" altLang="zh-CN" sz="2800" dirty="0" smtClean="0">
                <a:solidFill>
                  <a:srgbClr val="000000"/>
                </a:solidFill>
                <a:latin typeface="宋体" charset="-122"/>
                <a:sym typeface="Symbol" pitchFamily="18" charset="2"/>
              </a:rPr>
              <a:t>G</a:t>
            </a:r>
            <a:r>
              <a:rPr kumimoji="1" lang="en-US" altLang="zh-CN" sz="2800" baseline="-25000" dirty="0" smtClean="0">
                <a:solidFill>
                  <a:srgbClr val="000000"/>
                </a:solidFill>
                <a:latin typeface="宋体" charset="-122"/>
                <a:sym typeface="Symbol" pitchFamily="18" charset="2"/>
              </a:rPr>
              <a:t>m </a:t>
            </a:r>
            <a:r>
              <a:rPr kumimoji="1" lang="en-US" altLang="zh-CN" sz="2800" dirty="0" smtClean="0">
                <a:solidFill>
                  <a:srgbClr val="000000"/>
                </a:solidFill>
                <a:latin typeface="宋体" charset="-122"/>
                <a:sym typeface="Symbol" pitchFamily="18" charset="2"/>
              </a:rPr>
              <a:t>+</a:t>
            </a:r>
            <a:r>
              <a:rPr kumimoji="1" lang="en-US" altLang="zh-CN" sz="2800" baseline="-25000" dirty="0" smtClean="0">
                <a:solidFill>
                  <a:srgbClr val="000000"/>
                </a:solidFill>
                <a:latin typeface="宋体" charset="-122"/>
                <a:sym typeface="Symbol" pitchFamily="18" charset="2"/>
              </a:rPr>
              <a:t>4</a:t>
            </a:r>
            <a:r>
              <a:rPr kumimoji="1" lang="en-US" altLang="zh-CN" sz="2800" dirty="0" smtClean="0">
                <a:solidFill>
                  <a:srgbClr val="000000"/>
                </a:solidFill>
                <a:latin typeface="宋体" charset="-122"/>
                <a:sym typeface="Symbol" pitchFamily="18" charset="2"/>
              </a:rPr>
              <a:t>G</a:t>
            </a:r>
            <a:r>
              <a:rPr kumimoji="1" lang="en-US" altLang="zh-CN" sz="2800" baseline="-25000" dirty="0" smtClean="0">
                <a:solidFill>
                  <a:srgbClr val="000000"/>
                </a:solidFill>
                <a:latin typeface="宋体" charset="-122"/>
                <a:sym typeface="Symbol" pitchFamily="18" charset="2"/>
              </a:rPr>
              <a:t>m</a:t>
            </a:r>
            <a:r>
              <a:rPr kumimoji="1" lang="en-US" altLang="zh-CN" sz="2800" dirty="0" smtClean="0">
                <a:solidFill>
                  <a:srgbClr val="000000"/>
                </a:solidFill>
                <a:latin typeface="宋体" charset="-122"/>
                <a:sym typeface="Symbol" pitchFamily="18" charset="2"/>
              </a:rPr>
              <a:t>+</a:t>
            </a:r>
            <a:r>
              <a:rPr kumimoji="1" lang="en-US" altLang="zh-CN" sz="2800" baseline="-25000" dirty="0" smtClean="0">
                <a:solidFill>
                  <a:srgbClr val="000000"/>
                </a:solidFill>
                <a:latin typeface="宋体" charset="-122"/>
                <a:sym typeface="Symbol" pitchFamily="18" charset="2"/>
              </a:rPr>
              <a:t>5</a:t>
            </a:r>
            <a:r>
              <a:rPr kumimoji="1" lang="en-US" altLang="zh-CN" sz="2800" dirty="0" smtClean="0">
                <a:solidFill>
                  <a:srgbClr val="000000"/>
                </a:solidFill>
                <a:latin typeface="宋体" charset="-122"/>
                <a:sym typeface="Symbol" pitchFamily="18" charset="2"/>
              </a:rPr>
              <a:t>G</a:t>
            </a:r>
            <a:r>
              <a:rPr kumimoji="1" lang="en-US" altLang="zh-CN" sz="2800" baseline="-25000" dirty="0" smtClean="0">
                <a:solidFill>
                  <a:srgbClr val="000000"/>
                </a:solidFill>
                <a:latin typeface="宋体" charset="-122"/>
                <a:sym typeface="Symbol" pitchFamily="18" charset="2"/>
              </a:rPr>
              <a:t>m</a:t>
            </a:r>
            <a:endParaRPr kumimoji="1" lang="en-US" altLang="zh-CN" sz="2800" baseline="-25000" dirty="0" smtClean="0">
              <a:solidFill>
                <a:srgbClr val="000000"/>
              </a:solidFill>
              <a:latin typeface="宋体" charset="-122"/>
              <a:sym typeface="Symbol" pitchFamily="18" charset="2"/>
            </a:endParaRPr>
          </a:p>
          <a:p>
            <a:pPr eaLnBrk="1" hangingPunct="1">
              <a:lnSpc>
                <a:spcPct val="90000"/>
              </a:lnSpc>
              <a:spcBef>
                <a:spcPct val="50000"/>
              </a:spcBef>
              <a:buFontTx/>
              <a:buChar char="•"/>
            </a:pPr>
            <a:r>
              <a:rPr kumimoji="1" lang="en-US" altLang="zh-CN" sz="2800" dirty="0" smtClean="0">
                <a:solidFill>
                  <a:srgbClr val="000000"/>
                </a:solidFill>
                <a:latin typeface="宋体" charset="-122"/>
                <a:sym typeface="Symbol" pitchFamily="18" charset="2"/>
              </a:rPr>
              <a:t></a:t>
            </a:r>
            <a:r>
              <a:rPr kumimoji="1" lang="en-US" altLang="zh-CN" sz="2800" baseline="-25000" dirty="0" smtClean="0">
                <a:solidFill>
                  <a:srgbClr val="000000"/>
                </a:solidFill>
                <a:latin typeface="宋体" charset="-122"/>
                <a:sym typeface="Symbol" pitchFamily="18" charset="2"/>
              </a:rPr>
              <a:t>1</a:t>
            </a:r>
            <a:r>
              <a:rPr kumimoji="1" lang="en-US" altLang="zh-CN" sz="2800" dirty="0" smtClean="0">
                <a:solidFill>
                  <a:srgbClr val="000000"/>
                </a:solidFill>
                <a:latin typeface="宋体" charset="-122"/>
                <a:sym typeface="Symbol" pitchFamily="18" charset="2"/>
              </a:rPr>
              <a:t>G</a:t>
            </a:r>
            <a:r>
              <a:rPr kumimoji="1" lang="en-US" altLang="zh-CN" sz="2800" baseline="-25000" dirty="0" smtClean="0">
                <a:solidFill>
                  <a:srgbClr val="000000"/>
                </a:solidFill>
                <a:latin typeface="宋体" charset="-122"/>
                <a:sym typeface="Symbol" pitchFamily="18" charset="2"/>
              </a:rPr>
              <a:t>m</a:t>
            </a:r>
            <a:r>
              <a:rPr kumimoji="1" lang="en-US" altLang="zh-CN" sz="2800" dirty="0" smtClean="0">
                <a:solidFill>
                  <a:srgbClr val="000000"/>
                </a:solidFill>
                <a:latin typeface="宋体" charset="-122"/>
                <a:sym typeface="Symbol" pitchFamily="18" charset="2"/>
              </a:rPr>
              <a:t>=</a:t>
            </a:r>
            <a:r>
              <a:rPr kumimoji="1" lang="en-US" altLang="zh-CN" sz="2800" i="1" dirty="0" smtClean="0">
                <a:solidFill>
                  <a:srgbClr val="000000"/>
                </a:solidFill>
                <a:latin typeface="宋体" charset="-122"/>
                <a:sym typeface="Symbol" pitchFamily="18" charset="2"/>
              </a:rPr>
              <a:t>V</a:t>
            </a:r>
            <a:r>
              <a:rPr kumimoji="1" lang="en-US" altLang="zh-CN" sz="2800" dirty="0" smtClean="0">
                <a:solidFill>
                  <a:srgbClr val="000000"/>
                </a:solidFill>
                <a:latin typeface="宋体" charset="-122"/>
                <a:sym typeface="Symbol" pitchFamily="18" charset="2"/>
              </a:rPr>
              <a:t>(l)</a:t>
            </a:r>
            <a:r>
              <a:rPr kumimoji="1" lang="en-US" altLang="zh-CN" sz="2800" dirty="0" err="1" smtClean="0">
                <a:solidFill>
                  <a:srgbClr val="000000"/>
                </a:solidFill>
                <a:latin typeface="宋体" charset="-122"/>
                <a:sym typeface="Symbol" pitchFamily="18" charset="2"/>
              </a:rPr>
              <a:t>d</a:t>
            </a:r>
            <a:r>
              <a:rPr kumimoji="1" lang="en-US" altLang="zh-CN" sz="2800" i="1" dirty="0" err="1" smtClean="0">
                <a:solidFill>
                  <a:srgbClr val="000000"/>
                </a:solidFill>
                <a:latin typeface="宋体" charset="-122"/>
                <a:sym typeface="Symbol" pitchFamily="18" charset="2"/>
              </a:rPr>
              <a:t>p</a:t>
            </a:r>
            <a:r>
              <a:rPr kumimoji="1" lang="en-US" altLang="zh-CN" sz="2800" baseline="-25000" dirty="0" smtClean="0">
                <a:solidFill>
                  <a:srgbClr val="000000"/>
                </a:solidFill>
                <a:latin typeface="宋体" charset="-122"/>
                <a:sym typeface="Symbol" pitchFamily="18" charset="2"/>
              </a:rPr>
              <a:t> </a:t>
            </a:r>
            <a:r>
              <a:rPr kumimoji="1" lang="en-US" altLang="zh-CN" sz="2800" dirty="0" smtClean="0">
                <a:solidFill>
                  <a:srgbClr val="000000"/>
                </a:solidFill>
                <a:latin typeface="宋体" charset="-122"/>
                <a:sym typeface="Symbol" pitchFamily="18" charset="2"/>
              </a:rPr>
              <a:t>0 ,</a:t>
            </a:r>
            <a:r>
              <a:rPr kumimoji="1" lang="en-US" altLang="zh-CN" sz="2800" baseline="-25000" dirty="0" smtClean="0">
                <a:solidFill>
                  <a:srgbClr val="000000"/>
                </a:solidFill>
                <a:latin typeface="宋体" charset="-122"/>
                <a:sym typeface="Symbol" pitchFamily="18" charset="2"/>
              </a:rPr>
              <a:t>5</a:t>
            </a:r>
            <a:r>
              <a:rPr kumimoji="1" lang="en-US" altLang="zh-CN" sz="2800" dirty="0" smtClean="0">
                <a:solidFill>
                  <a:srgbClr val="000000"/>
                </a:solidFill>
                <a:latin typeface="宋体" charset="-122"/>
                <a:sym typeface="Symbol" pitchFamily="18" charset="2"/>
              </a:rPr>
              <a:t>G</a:t>
            </a:r>
            <a:r>
              <a:rPr kumimoji="1" lang="en-US" altLang="zh-CN" sz="2800" baseline="-25000" dirty="0" smtClean="0">
                <a:solidFill>
                  <a:srgbClr val="000000"/>
                </a:solidFill>
                <a:latin typeface="宋体" charset="-122"/>
                <a:sym typeface="Symbol" pitchFamily="18" charset="2"/>
              </a:rPr>
              <a:t>m</a:t>
            </a:r>
            <a:r>
              <a:rPr kumimoji="1" lang="en-US" altLang="zh-CN" sz="2800" dirty="0" smtClean="0">
                <a:solidFill>
                  <a:srgbClr val="000000"/>
                </a:solidFill>
                <a:latin typeface="宋体" charset="-122"/>
                <a:sym typeface="Symbol" pitchFamily="18" charset="2"/>
              </a:rPr>
              <a:t>=</a:t>
            </a:r>
            <a:r>
              <a:rPr kumimoji="1" lang="en-US" altLang="zh-CN" sz="2800" baseline="-25000" dirty="0" smtClean="0">
                <a:solidFill>
                  <a:srgbClr val="000000"/>
                </a:solidFill>
                <a:latin typeface="宋体" charset="-122"/>
                <a:sym typeface="Symbol" pitchFamily="18" charset="2"/>
              </a:rPr>
              <a:t> </a:t>
            </a:r>
            <a:r>
              <a:rPr kumimoji="1" lang="en-US" altLang="zh-CN" sz="2800" dirty="0" smtClean="0">
                <a:solidFill>
                  <a:srgbClr val="000000"/>
                </a:solidFill>
                <a:latin typeface="宋体" charset="-122"/>
                <a:sym typeface="Symbol" pitchFamily="18" charset="2"/>
              </a:rPr>
              <a:t></a:t>
            </a:r>
            <a:r>
              <a:rPr kumimoji="1" lang="en-US" altLang="zh-CN" sz="2800" i="1" dirty="0" smtClean="0">
                <a:solidFill>
                  <a:srgbClr val="000000"/>
                </a:solidFill>
                <a:latin typeface="宋体" charset="-122"/>
                <a:sym typeface="Symbol" pitchFamily="18" charset="2"/>
              </a:rPr>
              <a:t>V</a:t>
            </a:r>
            <a:r>
              <a:rPr kumimoji="1" lang="en-US" altLang="zh-CN" sz="2800" dirty="0" smtClean="0">
                <a:solidFill>
                  <a:srgbClr val="000000"/>
                </a:solidFill>
                <a:latin typeface="宋体" charset="-122"/>
                <a:sym typeface="Symbol" pitchFamily="18" charset="2"/>
              </a:rPr>
              <a:t>(s)</a:t>
            </a:r>
            <a:r>
              <a:rPr kumimoji="1" lang="en-US" altLang="zh-CN" sz="2800" dirty="0" err="1" smtClean="0">
                <a:solidFill>
                  <a:srgbClr val="000000"/>
                </a:solidFill>
                <a:latin typeface="宋体" charset="-122"/>
                <a:sym typeface="Symbol" pitchFamily="18" charset="2"/>
              </a:rPr>
              <a:t>d</a:t>
            </a:r>
            <a:r>
              <a:rPr kumimoji="1" lang="en-US" altLang="zh-CN" sz="2800" i="1" dirty="0" err="1" smtClean="0">
                <a:solidFill>
                  <a:srgbClr val="000000"/>
                </a:solidFill>
                <a:latin typeface="宋体" charset="-122"/>
                <a:sym typeface="Symbol" pitchFamily="18" charset="2"/>
              </a:rPr>
              <a:t>p</a:t>
            </a:r>
            <a:r>
              <a:rPr kumimoji="1" lang="en-US" altLang="zh-CN" sz="2800" baseline="-25000" dirty="0" smtClean="0">
                <a:solidFill>
                  <a:srgbClr val="000000"/>
                </a:solidFill>
                <a:latin typeface="宋体" charset="-122"/>
                <a:sym typeface="Symbol" pitchFamily="18" charset="2"/>
              </a:rPr>
              <a:t> </a:t>
            </a:r>
            <a:r>
              <a:rPr kumimoji="1" lang="en-US" altLang="zh-CN" sz="2800" dirty="0" smtClean="0">
                <a:solidFill>
                  <a:srgbClr val="000000"/>
                </a:solidFill>
                <a:latin typeface="宋体" charset="-122"/>
                <a:sym typeface="Symbol" pitchFamily="18" charset="2"/>
              </a:rPr>
              <a:t>0 </a:t>
            </a:r>
            <a:endParaRPr kumimoji="1" lang="en-US" altLang="zh-CN" sz="2800" dirty="0" smtClean="0">
              <a:solidFill>
                <a:srgbClr val="000000"/>
              </a:solidFill>
              <a:latin typeface="宋体" charset="-122"/>
              <a:sym typeface="Symbol" pitchFamily="18" charset="2"/>
            </a:endParaRPr>
          </a:p>
          <a:p>
            <a:pPr eaLnBrk="1" hangingPunct="1">
              <a:lnSpc>
                <a:spcPct val="90000"/>
              </a:lnSpc>
              <a:spcBef>
                <a:spcPct val="50000"/>
              </a:spcBef>
              <a:buFontTx/>
              <a:buChar char="•"/>
            </a:pPr>
            <a:r>
              <a:rPr kumimoji="1" lang="en-US" altLang="zh-CN" sz="2800" dirty="0" smtClean="0">
                <a:solidFill>
                  <a:srgbClr val="000000"/>
                </a:solidFill>
                <a:latin typeface="宋体" charset="-122"/>
                <a:sym typeface="Symbol" pitchFamily="18" charset="2"/>
              </a:rPr>
              <a:t></a:t>
            </a:r>
            <a:r>
              <a:rPr kumimoji="1" lang="en-US" altLang="zh-CN" sz="2800" baseline="-25000" dirty="0" smtClean="0">
                <a:solidFill>
                  <a:srgbClr val="000000"/>
                </a:solidFill>
                <a:latin typeface="宋体" charset="-122"/>
                <a:sym typeface="Symbol" pitchFamily="18" charset="2"/>
              </a:rPr>
              <a:t>2</a:t>
            </a:r>
            <a:r>
              <a:rPr kumimoji="1" lang="en-US" altLang="zh-CN" sz="2800" dirty="0" smtClean="0">
                <a:solidFill>
                  <a:srgbClr val="000000"/>
                </a:solidFill>
                <a:latin typeface="宋体" charset="-122"/>
                <a:sym typeface="Symbol" pitchFamily="18" charset="2"/>
              </a:rPr>
              <a:t>G</a:t>
            </a:r>
            <a:r>
              <a:rPr kumimoji="1" lang="en-US" altLang="zh-CN" sz="2800" baseline="-25000" dirty="0" smtClean="0">
                <a:solidFill>
                  <a:srgbClr val="000000"/>
                </a:solidFill>
                <a:latin typeface="宋体" charset="-122"/>
                <a:sym typeface="Symbol" pitchFamily="18" charset="2"/>
              </a:rPr>
              <a:t>m</a:t>
            </a:r>
            <a:r>
              <a:rPr kumimoji="1" lang="en-US" altLang="zh-CN" sz="2800" dirty="0" smtClean="0">
                <a:solidFill>
                  <a:srgbClr val="000000"/>
                </a:solidFill>
                <a:latin typeface="宋体" charset="-122"/>
                <a:sym typeface="Symbol" pitchFamily="18" charset="2"/>
              </a:rPr>
              <a:t>=</a:t>
            </a:r>
            <a:r>
              <a:rPr kumimoji="1" lang="en-US" altLang="zh-CN" sz="2800" baseline="-25000" dirty="0" smtClean="0">
                <a:solidFill>
                  <a:srgbClr val="000000"/>
                </a:solidFill>
                <a:latin typeface="宋体" charset="-122"/>
                <a:sym typeface="Symbol" pitchFamily="18" charset="2"/>
              </a:rPr>
              <a:t>4</a:t>
            </a:r>
            <a:r>
              <a:rPr kumimoji="1" lang="en-US" altLang="zh-CN" sz="2800" dirty="0" smtClean="0">
                <a:solidFill>
                  <a:srgbClr val="000000"/>
                </a:solidFill>
                <a:latin typeface="宋体" charset="-122"/>
                <a:sym typeface="Symbol" pitchFamily="18" charset="2"/>
              </a:rPr>
              <a:t>G</a:t>
            </a:r>
            <a:r>
              <a:rPr kumimoji="1" lang="en-US" altLang="zh-CN" sz="2800" baseline="-25000" dirty="0" smtClean="0">
                <a:solidFill>
                  <a:srgbClr val="000000"/>
                </a:solidFill>
                <a:latin typeface="宋体" charset="-122"/>
                <a:sym typeface="Symbol" pitchFamily="18" charset="2"/>
              </a:rPr>
              <a:t>m</a:t>
            </a:r>
            <a:r>
              <a:rPr kumimoji="1" lang="en-US" altLang="zh-CN" sz="2800" dirty="0" smtClean="0">
                <a:solidFill>
                  <a:srgbClr val="000000"/>
                </a:solidFill>
                <a:latin typeface="宋体" charset="-122"/>
                <a:sym typeface="Symbol" pitchFamily="18" charset="2"/>
              </a:rPr>
              <a:t>=0</a:t>
            </a:r>
            <a:r>
              <a:rPr kumimoji="1" lang="en-US" altLang="zh-CN" sz="2800" baseline="-25000" dirty="0" smtClean="0">
                <a:solidFill>
                  <a:srgbClr val="000000"/>
                </a:solidFill>
                <a:latin typeface="宋体" charset="-122"/>
                <a:sym typeface="Symbol" pitchFamily="18" charset="2"/>
              </a:rPr>
              <a:t> </a:t>
            </a:r>
            <a:endParaRPr kumimoji="1" lang="en-US" altLang="zh-CN" sz="2800" dirty="0" smtClean="0">
              <a:solidFill>
                <a:srgbClr val="000000"/>
              </a:solidFill>
              <a:latin typeface="宋体" charset="-122"/>
              <a:sym typeface="Symbol" pitchFamily="18" charset="2"/>
            </a:endParaRPr>
          </a:p>
          <a:p>
            <a:pPr eaLnBrk="1" hangingPunct="1">
              <a:lnSpc>
                <a:spcPct val="90000"/>
              </a:lnSpc>
              <a:spcBef>
                <a:spcPct val="50000"/>
              </a:spcBef>
              <a:buFontTx/>
              <a:buChar char="•"/>
            </a:pPr>
            <a:r>
              <a:rPr kumimoji="1" lang="en-US" altLang="zh-CN" sz="2800" dirty="0" smtClean="0">
                <a:solidFill>
                  <a:srgbClr val="000000"/>
                </a:solidFill>
                <a:latin typeface="宋体" charset="-122"/>
                <a:sym typeface="Symbol" pitchFamily="18" charset="2"/>
              </a:rPr>
              <a:t></a:t>
            </a:r>
            <a:r>
              <a:rPr kumimoji="1" lang="en-US" altLang="zh-CN" sz="2800" baseline="-25000" dirty="0" smtClean="0">
                <a:solidFill>
                  <a:srgbClr val="000000"/>
                </a:solidFill>
                <a:latin typeface="宋体" charset="-122"/>
                <a:sym typeface="Symbol" pitchFamily="18" charset="2"/>
              </a:rPr>
              <a:t>3</a:t>
            </a:r>
            <a:r>
              <a:rPr kumimoji="1" lang="en-US" altLang="zh-CN" sz="2800" dirty="0" smtClean="0">
                <a:solidFill>
                  <a:srgbClr val="000000"/>
                </a:solidFill>
                <a:latin typeface="宋体" charset="-122"/>
                <a:sym typeface="Symbol" pitchFamily="18" charset="2"/>
              </a:rPr>
              <a:t>G</a:t>
            </a:r>
            <a:r>
              <a:rPr kumimoji="1" lang="en-US" altLang="zh-CN" sz="2800" baseline="-25000" dirty="0" smtClean="0">
                <a:solidFill>
                  <a:srgbClr val="000000"/>
                </a:solidFill>
                <a:latin typeface="宋体" charset="-122"/>
                <a:sym typeface="Symbol" pitchFamily="18" charset="2"/>
              </a:rPr>
              <a:t>m</a:t>
            </a:r>
            <a:r>
              <a:rPr kumimoji="1" lang="en-US" altLang="zh-CN" sz="2800" dirty="0" smtClean="0">
                <a:solidFill>
                  <a:srgbClr val="000000"/>
                </a:solidFill>
                <a:latin typeface="宋体" charset="-122"/>
                <a:sym typeface="Symbol" pitchFamily="18" charset="2"/>
              </a:rPr>
              <a:t>=</a:t>
            </a:r>
            <a:r>
              <a:rPr kumimoji="1" lang="en-US" altLang="zh-CN" sz="2800" dirty="0" err="1" smtClean="0">
                <a:solidFill>
                  <a:srgbClr val="000000"/>
                </a:solidFill>
                <a:latin typeface="宋体" charset="-122"/>
                <a:sym typeface="Symbol" pitchFamily="18" charset="2"/>
              </a:rPr>
              <a:t>RTln</a:t>
            </a:r>
            <a:r>
              <a:rPr kumimoji="1" lang="en-US" altLang="zh-CN" sz="2800" dirty="0" smtClean="0">
                <a:solidFill>
                  <a:srgbClr val="000000"/>
                </a:solidFill>
                <a:latin typeface="宋体" charset="-122"/>
                <a:sym typeface="Symbol" pitchFamily="18" charset="2"/>
              </a:rPr>
              <a:t>(P</a:t>
            </a:r>
            <a:r>
              <a:rPr kumimoji="1" lang="en-US" altLang="zh-CN" sz="2800" baseline="-25000" dirty="0" smtClean="0">
                <a:solidFill>
                  <a:srgbClr val="000000"/>
                </a:solidFill>
                <a:latin typeface="宋体" charset="-122"/>
                <a:sym typeface="Symbol" pitchFamily="18" charset="2"/>
              </a:rPr>
              <a:t>s</a:t>
            </a:r>
            <a:r>
              <a:rPr kumimoji="1" lang="en-US" altLang="zh-CN" sz="2800" baseline="30000" dirty="0" smtClean="0">
                <a:solidFill>
                  <a:srgbClr val="000000"/>
                </a:solidFill>
                <a:latin typeface="宋体" charset="-122"/>
                <a:sym typeface="Symbol" pitchFamily="18" charset="2"/>
              </a:rPr>
              <a:t>*</a:t>
            </a:r>
            <a:r>
              <a:rPr kumimoji="1" lang="en-US" altLang="zh-CN" sz="2800" dirty="0" smtClean="0">
                <a:solidFill>
                  <a:srgbClr val="000000"/>
                </a:solidFill>
                <a:latin typeface="宋体" charset="-122"/>
                <a:sym typeface="Symbol" pitchFamily="18" charset="2"/>
              </a:rPr>
              <a:t>/P</a:t>
            </a:r>
            <a:r>
              <a:rPr kumimoji="1" lang="en-US" altLang="zh-CN" sz="2800" baseline="-25000" dirty="0" smtClean="0">
                <a:solidFill>
                  <a:srgbClr val="000000"/>
                </a:solidFill>
                <a:latin typeface="宋体" charset="-122"/>
                <a:sym typeface="Symbol" pitchFamily="18" charset="2"/>
              </a:rPr>
              <a:t>l</a:t>
            </a:r>
            <a:r>
              <a:rPr kumimoji="1" lang="en-US" altLang="zh-CN" sz="2800" baseline="30000" dirty="0" smtClean="0">
                <a:solidFill>
                  <a:srgbClr val="000000"/>
                </a:solidFill>
                <a:latin typeface="宋体" charset="-122"/>
                <a:sym typeface="Symbol" pitchFamily="18" charset="2"/>
              </a:rPr>
              <a:t>*</a:t>
            </a:r>
            <a:r>
              <a:rPr kumimoji="1" lang="en-US" altLang="zh-CN" sz="2800" baseline="30000" dirty="0" smtClean="0">
                <a:solidFill>
                  <a:srgbClr val="0000FF"/>
                </a:solidFill>
                <a:latin typeface="宋体" charset="-122"/>
                <a:sym typeface="Symbol" pitchFamily="18" charset="2"/>
              </a:rPr>
              <a:t> </a:t>
            </a:r>
            <a:r>
              <a:rPr kumimoji="1" lang="en-US" altLang="zh-CN" sz="2800" dirty="0" smtClean="0">
                <a:solidFill>
                  <a:srgbClr val="000000"/>
                </a:solidFill>
                <a:latin typeface="宋体" charset="-122"/>
                <a:sym typeface="Symbol" pitchFamily="18" charset="2"/>
              </a:rPr>
              <a:t>),G</a:t>
            </a:r>
            <a:r>
              <a:rPr kumimoji="1" lang="en-US" altLang="zh-CN" sz="2800" baseline="-25000" dirty="0" smtClean="0">
                <a:solidFill>
                  <a:srgbClr val="000000"/>
                </a:solidFill>
                <a:latin typeface="宋体" charset="-122"/>
                <a:sym typeface="Symbol" pitchFamily="18" charset="2"/>
              </a:rPr>
              <a:t>m</a:t>
            </a:r>
            <a:r>
              <a:rPr kumimoji="1" lang="en-US" altLang="zh-CN" sz="2800" dirty="0" smtClean="0">
                <a:solidFill>
                  <a:srgbClr val="000000"/>
                </a:solidFill>
                <a:latin typeface="宋体" charset="-122"/>
                <a:sym typeface="Symbol" pitchFamily="18" charset="2"/>
              </a:rPr>
              <a:t>=</a:t>
            </a:r>
            <a:r>
              <a:rPr kumimoji="1" lang="en-US" altLang="zh-CN" sz="2800" baseline="-25000" dirty="0" smtClean="0">
                <a:solidFill>
                  <a:srgbClr val="000000"/>
                </a:solidFill>
                <a:latin typeface="宋体" charset="-122"/>
                <a:sym typeface="Symbol" pitchFamily="18" charset="2"/>
              </a:rPr>
              <a:t>3</a:t>
            </a:r>
            <a:r>
              <a:rPr kumimoji="1" lang="en-US" altLang="zh-CN" sz="2800" dirty="0" smtClean="0">
                <a:solidFill>
                  <a:srgbClr val="000000"/>
                </a:solidFill>
                <a:latin typeface="宋体" charset="-122"/>
                <a:sym typeface="Symbol" pitchFamily="18" charset="2"/>
              </a:rPr>
              <a:t>G</a:t>
            </a:r>
            <a:r>
              <a:rPr kumimoji="1" lang="en-US" altLang="zh-CN" sz="2800" baseline="-25000" dirty="0" smtClean="0">
                <a:solidFill>
                  <a:srgbClr val="000000"/>
                </a:solidFill>
                <a:latin typeface="宋体" charset="-122"/>
                <a:sym typeface="Symbol" pitchFamily="18" charset="2"/>
              </a:rPr>
              <a:t>m</a:t>
            </a:r>
            <a:r>
              <a:rPr kumimoji="1" lang="en-US" altLang="zh-CN" sz="2800" dirty="0" smtClean="0">
                <a:solidFill>
                  <a:srgbClr val="000000"/>
                </a:solidFill>
                <a:latin typeface="宋体" charset="-122"/>
                <a:sym typeface="Symbol" pitchFamily="18" charset="2"/>
              </a:rPr>
              <a:t>=</a:t>
            </a:r>
            <a:r>
              <a:rPr kumimoji="1" lang="en-US" altLang="zh-CN" sz="2800" dirty="0" err="1" smtClean="0">
                <a:solidFill>
                  <a:srgbClr val="000000"/>
                </a:solidFill>
                <a:latin typeface="宋体" charset="-122"/>
                <a:sym typeface="Symbol" pitchFamily="18" charset="2"/>
              </a:rPr>
              <a:t>RTln</a:t>
            </a:r>
            <a:r>
              <a:rPr kumimoji="1" lang="en-US" altLang="zh-CN" sz="2800" dirty="0" smtClean="0">
                <a:solidFill>
                  <a:srgbClr val="000000"/>
                </a:solidFill>
                <a:latin typeface="宋体" charset="-122"/>
                <a:sym typeface="Symbol" pitchFamily="18" charset="2"/>
              </a:rPr>
              <a:t>(P</a:t>
            </a:r>
            <a:r>
              <a:rPr kumimoji="1" lang="en-US" altLang="zh-CN" sz="2800" baseline="-25000" dirty="0" smtClean="0">
                <a:solidFill>
                  <a:srgbClr val="000000"/>
                </a:solidFill>
                <a:latin typeface="宋体" charset="-122"/>
                <a:sym typeface="Symbol" pitchFamily="18" charset="2"/>
              </a:rPr>
              <a:t>s</a:t>
            </a:r>
            <a:r>
              <a:rPr kumimoji="1" lang="en-US" altLang="zh-CN" sz="2800" baseline="30000" dirty="0" smtClean="0">
                <a:solidFill>
                  <a:srgbClr val="000000"/>
                </a:solidFill>
                <a:latin typeface="宋体" charset="-122"/>
                <a:sym typeface="Symbol" pitchFamily="18" charset="2"/>
              </a:rPr>
              <a:t>*</a:t>
            </a:r>
            <a:r>
              <a:rPr kumimoji="1" lang="en-US" altLang="zh-CN" sz="2800" dirty="0" smtClean="0">
                <a:solidFill>
                  <a:srgbClr val="000000"/>
                </a:solidFill>
                <a:latin typeface="宋体" charset="-122"/>
                <a:sym typeface="Symbol" pitchFamily="18" charset="2"/>
              </a:rPr>
              <a:t>/P</a:t>
            </a:r>
            <a:r>
              <a:rPr kumimoji="1" lang="en-US" altLang="zh-CN" sz="2800" baseline="-25000" dirty="0" smtClean="0">
                <a:solidFill>
                  <a:srgbClr val="000000"/>
                </a:solidFill>
                <a:latin typeface="宋体" charset="-122"/>
                <a:sym typeface="Symbol" pitchFamily="18" charset="2"/>
              </a:rPr>
              <a:t>l</a:t>
            </a:r>
            <a:r>
              <a:rPr kumimoji="1" lang="en-US" altLang="zh-CN" sz="2800" baseline="30000" dirty="0" smtClean="0">
                <a:solidFill>
                  <a:srgbClr val="000000"/>
                </a:solidFill>
                <a:latin typeface="宋体" charset="-122"/>
                <a:sym typeface="Symbol" pitchFamily="18" charset="2"/>
              </a:rPr>
              <a:t>*</a:t>
            </a:r>
            <a:r>
              <a:rPr kumimoji="1" lang="en-US" altLang="zh-CN" sz="2800" baseline="30000" dirty="0" smtClean="0">
                <a:solidFill>
                  <a:srgbClr val="0000FF"/>
                </a:solidFill>
                <a:latin typeface="宋体" charset="-122"/>
                <a:sym typeface="Symbol" pitchFamily="18" charset="2"/>
              </a:rPr>
              <a:t> </a:t>
            </a:r>
            <a:r>
              <a:rPr kumimoji="1" lang="en-US" altLang="zh-CN" sz="2800" dirty="0" smtClean="0">
                <a:solidFill>
                  <a:srgbClr val="000000"/>
                </a:solidFill>
                <a:latin typeface="宋体" charset="-122"/>
                <a:sym typeface="Symbol" pitchFamily="18" charset="2"/>
              </a:rPr>
              <a:t>)</a:t>
            </a:r>
            <a:endParaRPr kumimoji="1" lang="en-US" altLang="zh-CN" sz="2800" dirty="0" smtClean="0">
              <a:solidFill>
                <a:srgbClr val="000000"/>
              </a:solidFill>
              <a:latin typeface="宋体" charset="-122"/>
              <a:sym typeface="Symbol" pitchFamily="18" charset="2"/>
            </a:endParaRPr>
          </a:p>
          <a:p>
            <a:pPr eaLnBrk="1" hangingPunct="1">
              <a:lnSpc>
                <a:spcPct val="90000"/>
              </a:lnSpc>
              <a:spcBef>
                <a:spcPct val="50000"/>
              </a:spcBef>
              <a:buFontTx/>
              <a:buChar char="•"/>
            </a:pPr>
            <a:r>
              <a:rPr kumimoji="1" lang="en-US" altLang="zh-CN" sz="2800" dirty="0" smtClean="0">
                <a:solidFill>
                  <a:srgbClr val="000000"/>
                </a:solidFill>
                <a:latin typeface="宋体" charset="-122"/>
                <a:sym typeface="Symbol" pitchFamily="18" charset="2"/>
              </a:rPr>
              <a:t>G</a:t>
            </a:r>
            <a:r>
              <a:rPr kumimoji="1" lang="en-US" altLang="zh-CN" sz="2800" baseline="-25000" dirty="0" smtClean="0">
                <a:solidFill>
                  <a:srgbClr val="000000"/>
                </a:solidFill>
                <a:latin typeface="宋体" charset="-122"/>
                <a:sym typeface="Symbol" pitchFamily="18" charset="2"/>
              </a:rPr>
              <a:t>m </a:t>
            </a:r>
            <a:r>
              <a:rPr kumimoji="1" lang="en-US" altLang="zh-CN" sz="2800" dirty="0" smtClean="0">
                <a:solidFill>
                  <a:srgbClr val="000000"/>
                </a:solidFill>
                <a:latin typeface="宋体" charset="-122"/>
                <a:sym typeface="Symbol" pitchFamily="18" charset="2"/>
              </a:rPr>
              <a:t>=</a:t>
            </a:r>
            <a:r>
              <a:rPr kumimoji="1" lang="zh-CN" altLang="en-US" sz="2800" dirty="0" smtClean="0">
                <a:solidFill>
                  <a:srgbClr val="000000"/>
                </a:solidFill>
                <a:latin typeface="宋体" charset="-122"/>
                <a:sym typeface="Symbol" pitchFamily="18" charset="2"/>
              </a:rPr>
              <a:t></a:t>
            </a:r>
            <a:r>
              <a:rPr kumimoji="1" lang="en-US" altLang="zh-CN" sz="2800" dirty="0" err="1" smtClean="0">
                <a:solidFill>
                  <a:srgbClr val="000000"/>
                </a:solidFill>
                <a:latin typeface="宋体" charset="-122"/>
                <a:sym typeface="Symbol" pitchFamily="18" charset="2"/>
              </a:rPr>
              <a:t>H</a:t>
            </a:r>
            <a:r>
              <a:rPr kumimoji="1" lang="en-US" altLang="zh-CN" sz="2800" baseline="-25000" dirty="0" err="1" smtClean="0">
                <a:solidFill>
                  <a:srgbClr val="000000"/>
                </a:solidFill>
                <a:latin typeface="宋体" charset="-122"/>
                <a:sym typeface="Symbol" pitchFamily="18" charset="2"/>
              </a:rPr>
              <a:t>m</a:t>
            </a:r>
            <a:r>
              <a:rPr kumimoji="1" lang="zh-CN" altLang="en-US" sz="2800" dirty="0" smtClean="0">
                <a:solidFill>
                  <a:srgbClr val="000000"/>
                </a:solidFill>
                <a:latin typeface="宋体" charset="-122"/>
                <a:sym typeface="Symbol" pitchFamily="18" charset="2"/>
              </a:rPr>
              <a:t>-</a:t>
            </a:r>
            <a:r>
              <a:rPr kumimoji="1" lang="en-US" altLang="zh-CN" sz="2800" dirty="0" err="1" smtClean="0">
                <a:solidFill>
                  <a:srgbClr val="000000"/>
                </a:solidFill>
                <a:latin typeface="宋体" charset="-122"/>
                <a:sym typeface="Symbol" pitchFamily="18" charset="2"/>
              </a:rPr>
              <a:t>TS</a:t>
            </a:r>
            <a:r>
              <a:rPr kumimoji="1" lang="en-US" altLang="zh-CN" sz="2800" baseline="-25000" dirty="0" err="1" smtClean="0">
                <a:solidFill>
                  <a:srgbClr val="000000"/>
                </a:solidFill>
                <a:latin typeface="宋体" charset="-122"/>
                <a:sym typeface="Symbol" pitchFamily="18" charset="2"/>
              </a:rPr>
              <a:t>m</a:t>
            </a:r>
            <a:r>
              <a:rPr kumimoji="1" lang="en-US" altLang="zh-CN" sz="2800" dirty="0" smtClean="0">
                <a:solidFill>
                  <a:srgbClr val="000000"/>
                </a:solidFill>
                <a:latin typeface="宋体" charset="-122"/>
                <a:sym typeface="Symbol" pitchFamily="18" charset="2"/>
              </a:rPr>
              <a:t> , </a:t>
            </a:r>
            <a:r>
              <a:rPr kumimoji="1" lang="zh-CN" altLang="en-US" sz="2800" dirty="0" smtClean="0">
                <a:solidFill>
                  <a:srgbClr val="000000"/>
                </a:solidFill>
                <a:latin typeface="宋体" charset="-122"/>
                <a:sym typeface="Symbol" pitchFamily="18" charset="2"/>
              </a:rPr>
              <a:t></a:t>
            </a:r>
            <a:r>
              <a:rPr kumimoji="1" lang="en-US" altLang="zh-CN" sz="2800" dirty="0" err="1" smtClean="0">
                <a:solidFill>
                  <a:srgbClr val="000000"/>
                </a:solidFill>
                <a:latin typeface="宋体" charset="-122"/>
                <a:sym typeface="Symbol" pitchFamily="18" charset="2"/>
              </a:rPr>
              <a:t>H</a:t>
            </a:r>
            <a:r>
              <a:rPr kumimoji="1" lang="en-US" altLang="zh-CN" sz="2800" baseline="-25000" dirty="0" err="1" smtClean="0">
                <a:solidFill>
                  <a:srgbClr val="000000"/>
                </a:solidFill>
                <a:latin typeface="宋体" charset="-122"/>
                <a:sym typeface="Symbol" pitchFamily="18" charset="2"/>
              </a:rPr>
              <a:t>m</a:t>
            </a:r>
            <a:r>
              <a:rPr kumimoji="1" lang="en-US" altLang="zh-CN" sz="2800" baseline="-25000" dirty="0" smtClean="0">
                <a:solidFill>
                  <a:srgbClr val="000000"/>
                </a:solidFill>
                <a:latin typeface="宋体" charset="-122"/>
                <a:sym typeface="Symbol" pitchFamily="18" charset="2"/>
              </a:rPr>
              <a:t> </a:t>
            </a:r>
            <a:r>
              <a:rPr kumimoji="1" lang="en-US" altLang="zh-CN" sz="2800" dirty="0" smtClean="0">
                <a:solidFill>
                  <a:srgbClr val="000000"/>
                </a:solidFill>
                <a:latin typeface="宋体" charset="-122"/>
                <a:sym typeface="Symbol" pitchFamily="18" charset="2"/>
              </a:rPr>
              <a:t>=</a:t>
            </a:r>
            <a:r>
              <a:rPr kumimoji="1" lang="en-US" altLang="zh-CN" sz="2800" dirty="0" err="1" smtClean="0">
                <a:solidFill>
                  <a:srgbClr val="000000"/>
                </a:solidFill>
                <a:latin typeface="宋体" charset="-122"/>
                <a:sym typeface="Symbol" pitchFamily="18" charset="2"/>
              </a:rPr>
              <a:t>Q</a:t>
            </a:r>
            <a:r>
              <a:rPr kumimoji="1" lang="en-US" altLang="zh-CN" sz="2800" baseline="-25000" dirty="0" err="1" smtClean="0">
                <a:solidFill>
                  <a:srgbClr val="000000"/>
                </a:solidFill>
                <a:latin typeface="宋体" charset="-122"/>
                <a:sym typeface="Symbol" pitchFamily="18" charset="2"/>
              </a:rPr>
              <a:t>m</a:t>
            </a:r>
            <a:endParaRPr kumimoji="1" lang="zh-CN" altLang="en-US" sz="2800" dirty="0" smtClean="0">
              <a:solidFill>
                <a:srgbClr val="000000"/>
              </a:solidFill>
              <a:latin typeface="宋体" charset="-122"/>
              <a:sym typeface="Symbol" pitchFamily="18" charset="2"/>
            </a:endParaRPr>
          </a:p>
          <a:p>
            <a:pPr eaLnBrk="1" hangingPunct="1">
              <a:lnSpc>
                <a:spcPct val="90000"/>
              </a:lnSpc>
              <a:spcBef>
                <a:spcPct val="50000"/>
              </a:spcBef>
              <a:buFontTx/>
              <a:buChar char="•"/>
            </a:pPr>
            <a:r>
              <a:rPr kumimoji="1" lang="en-US" altLang="zh-CN" sz="2800" dirty="0" err="1" smtClean="0">
                <a:solidFill>
                  <a:srgbClr val="000000"/>
                </a:solidFill>
                <a:latin typeface="宋体" charset="-122"/>
                <a:sym typeface="Symbol" pitchFamily="18" charset="2"/>
              </a:rPr>
              <a:t>RTln</a:t>
            </a:r>
            <a:r>
              <a:rPr kumimoji="1" lang="en-US" altLang="zh-CN" sz="2800" dirty="0" smtClean="0">
                <a:solidFill>
                  <a:srgbClr val="000000"/>
                </a:solidFill>
                <a:latin typeface="宋体" charset="-122"/>
                <a:sym typeface="Symbol" pitchFamily="18" charset="2"/>
              </a:rPr>
              <a:t>(P</a:t>
            </a:r>
            <a:r>
              <a:rPr kumimoji="1" lang="en-US" altLang="zh-CN" sz="2800" baseline="-25000" dirty="0" smtClean="0">
                <a:solidFill>
                  <a:srgbClr val="000000"/>
                </a:solidFill>
                <a:latin typeface="宋体" charset="-122"/>
                <a:sym typeface="Symbol" pitchFamily="18" charset="2"/>
              </a:rPr>
              <a:t>s</a:t>
            </a:r>
            <a:r>
              <a:rPr kumimoji="1" lang="en-US" altLang="zh-CN" sz="2800" baseline="30000" dirty="0" smtClean="0">
                <a:solidFill>
                  <a:srgbClr val="000000"/>
                </a:solidFill>
                <a:latin typeface="宋体" charset="-122"/>
                <a:sym typeface="Symbol" pitchFamily="18" charset="2"/>
              </a:rPr>
              <a:t>*</a:t>
            </a:r>
            <a:r>
              <a:rPr kumimoji="1" lang="en-US" altLang="zh-CN" sz="2800" dirty="0" smtClean="0">
                <a:solidFill>
                  <a:srgbClr val="000000"/>
                </a:solidFill>
                <a:latin typeface="宋体" charset="-122"/>
                <a:sym typeface="Symbol" pitchFamily="18" charset="2"/>
              </a:rPr>
              <a:t>/P</a:t>
            </a:r>
            <a:r>
              <a:rPr kumimoji="1" lang="en-US" altLang="zh-CN" sz="2800" baseline="-25000" dirty="0" smtClean="0">
                <a:solidFill>
                  <a:srgbClr val="000000"/>
                </a:solidFill>
                <a:latin typeface="宋体" charset="-122"/>
                <a:sym typeface="Symbol" pitchFamily="18" charset="2"/>
              </a:rPr>
              <a:t>l</a:t>
            </a:r>
            <a:r>
              <a:rPr kumimoji="1" lang="en-US" altLang="zh-CN" sz="2800" baseline="30000" dirty="0" smtClean="0">
                <a:solidFill>
                  <a:srgbClr val="000000"/>
                </a:solidFill>
                <a:latin typeface="宋体" charset="-122"/>
                <a:sym typeface="Symbol" pitchFamily="18" charset="2"/>
              </a:rPr>
              <a:t>*</a:t>
            </a:r>
            <a:r>
              <a:rPr kumimoji="1" lang="en-US" altLang="zh-CN" sz="2800" baseline="30000" dirty="0" smtClean="0">
                <a:solidFill>
                  <a:srgbClr val="0000FF"/>
                </a:solidFill>
                <a:latin typeface="宋体" charset="-122"/>
                <a:sym typeface="Symbol" pitchFamily="18" charset="2"/>
              </a:rPr>
              <a:t> </a:t>
            </a:r>
            <a:r>
              <a:rPr kumimoji="1" lang="en-US" altLang="zh-CN" sz="2800" dirty="0" smtClean="0">
                <a:solidFill>
                  <a:srgbClr val="000000"/>
                </a:solidFill>
                <a:latin typeface="宋体" charset="-122"/>
                <a:sym typeface="Symbol" pitchFamily="18" charset="2"/>
              </a:rPr>
              <a:t>)=</a:t>
            </a:r>
            <a:r>
              <a:rPr kumimoji="1" lang="zh-CN" altLang="en-US" sz="2800" dirty="0" smtClean="0">
                <a:solidFill>
                  <a:srgbClr val="000000"/>
                </a:solidFill>
                <a:latin typeface="宋体" charset="-122"/>
                <a:sym typeface="Symbol" pitchFamily="18" charset="2"/>
              </a:rPr>
              <a:t></a:t>
            </a:r>
            <a:r>
              <a:rPr kumimoji="1" lang="en-US" altLang="zh-CN" sz="2800" dirty="0" err="1" smtClean="0">
                <a:solidFill>
                  <a:srgbClr val="000000"/>
                </a:solidFill>
                <a:latin typeface="宋体" charset="-122"/>
                <a:sym typeface="Symbol" pitchFamily="18" charset="2"/>
              </a:rPr>
              <a:t>H</a:t>
            </a:r>
            <a:r>
              <a:rPr kumimoji="1" lang="en-US" altLang="zh-CN" sz="2800" baseline="-25000" dirty="0" err="1" smtClean="0">
                <a:solidFill>
                  <a:srgbClr val="000000"/>
                </a:solidFill>
                <a:latin typeface="宋体" charset="-122"/>
                <a:sym typeface="Symbol" pitchFamily="18" charset="2"/>
              </a:rPr>
              <a:t>m</a:t>
            </a:r>
            <a:r>
              <a:rPr kumimoji="1" lang="zh-CN" altLang="en-US" sz="2800" dirty="0" smtClean="0">
                <a:solidFill>
                  <a:srgbClr val="000000"/>
                </a:solidFill>
                <a:latin typeface="宋体" charset="-122"/>
                <a:sym typeface="Symbol" pitchFamily="18" charset="2"/>
              </a:rPr>
              <a:t>-</a:t>
            </a:r>
            <a:r>
              <a:rPr kumimoji="1" lang="en-US" altLang="zh-CN" sz="2800" dirty="0" err="1" smtClean="0">
                <a:solidFill>
                  <a:srgbClr val="000000"/>
                </a:solidFill>
                <a:latin typeface="宋体" charset="-122"/>
                <a:sym typeface="Symbol" pitchFamily="18" charset="2"/>
              </a:rPr>
              <a:t>TS</a:t>
            </a:r>
            <a:r>
              <a:rPr kumimoji="1" lang="en-US" altLang="zh-CN" sz="2800" baseline="-25000" dirty="0" err="1" smtClean="0">
                <a:solidFill>
                  <a:srgbClr val="000000"/>
                </a:solidFill>
                <a:latin typeface="宋体" charset="-122"/>
                <a:sym typeface="Symbol" pitchFamily="18" charset="2"/>
              </a:rPr>
              <a:t>m</a:t>
            </a:r>
            <a:endParaRPr kumimoji="1" lang="en-US" altLang="zh-CN" sz="2800" baseline="-25000" dirty="0" smtClean="0">
              <a:solidFill>
                <a:srgbClr val="000000"/>
              </a:solidFill>
              <a:latin typeface="宋体" charset="-122"/>
              <a:sym typeface="Symbol" pitchFamily="18" charset="2"/>
            </a:endParaRPr>
          </a:p>
          <a:p>
            <a:pPr eaLnBrk="1" hangingPunct="1">
              <a:lnSpc>
                <a:spcPct val="90000"/>
              </a:lnSpc>
              <a:spcBef>
                <a:spcPct val="50000"/>
              </a:spcBef>
              <a:buFontTx/>
              <a:buChar char="•"/>
            </a:pPr>
            <a:r>
              <a:rPr kumimoji="1" lang="zh-CN" altLang="en-US" sz="3600" baseline="-25000" dirty="0" smtClean="0">
                <a:solidFill>
                  <a:srgbClr val="000000"/>
                </a:solidFill>
                <a:latin typeface="宋体" charset="-122"/>
                <a:sym typeface="Symbol" pitchFamily="18" charset="2"/>
              </a:rPr>
              <a:t>以下计算（略</a:t>
            </a:r>
            <a:r>
              <a:rPr kumimoji="1" lang="en-US" altLang="zh-CN" sz="3600" baseline="-25000" dirty="0" smtClean="0">
                <a:solidFill>
                  <a:srgbClr val="000000"/>
                </a:solidFill>
                <a:latin typeface="宋体" charset="-122"/>
                <a:sym typeface="Symbol" pitchFamily="18" charset="2"/>
              </a:rPr>
              <a:t> </a:t>
            </a:r>
            <a:r>
              <a:rPr kumimoji="1" lang="zh-CN" altLang="en-US" sz="2800" baseline="-25000" dirty="0" smtClean="0">
                <a:solidFill>
                  <a:srgbClr val="000000"/>
                </a:solidFill>
                <a:latin typeface="宋体" charset="-122"/>
                <a:sym typeface="Symbol" pitchFamily="18" charset="2"/>
              </a:rPr>
              <a:t>）</a:t>
            </a:r>
            <a:endParaRPr kumimoji="1" lang="en-US" altLang="zh-CN" sz="2800" baseline="-25000" dirty="0" smtClean="0">
              <a:solidFill>
                <a:srgbClr val="000000"/>
              </a:solidFill>
              <a:latin typeface="宋体" charset="-122"/>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827584" y="2420888"/>
            <a:ext cx="7848872"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a:r>
              <a:rPr lang="en-US" altLang="zh-CN" sz="2800" dirty="0" smtClean="0">
                <a:solidFill>
                  <a:srgbClr val="3333CC"/>
                </a:solidFill>
                <a:ea typeface="黑体" pitchFamily="2" charset="-122"/>
                <a:sym typeface="Symbol" pitchFamily="18" charset="2"/>
              </a:rPr>
              <a:t>1</a:t>
            </a:r>
            <a:r>
              <a:rPr lang="zh-CN" altLang="en-US" sz="2800" dirty="0" smtClean="0">
                <a:solidFill>
                  <a:srgbClr val="3333CC"/>
                </a:solidFill>
                <a:ea typeface="黑体" pitchFamily="2" charset="-122"/>
                <a:sym typeface="Symbol" pitchFamily="18" charset="2"/>
              </a:rPr>
              <a:t>、总结熵变的计算，我们就是用了定义式</a:t>
            </a:r>
            <a:r>
              <a:rPr lang="en-US" altLang="zh-CN" sz="2800" dirty="0" smtClean="0">
                <a:solidFill>
                  <a:srgbClr val="3333CC"/>
                </a:solidFill>
                <a:ea typeface="黑体" pitchFamily="2" charset="-122"/>
                <a:sym typeface="Symbol" pitchFamily="18" charset="2"/>
              </a:rPr>
              <a:t></a:t>
            </a:r>
            <a:r>
              <a:rPr lang="en-US" altLang="zh-CN" sz="2800" i="1" dirty="0" smtClean="0">
                <a:solidFill>
                  <a:srgbClr val="3333CC"/>
                </a:solidFill>
                <a:ea typeface="黑体" pitchFamily="2" charset="-122"/>
              </a:rPr>
              <a:t>S</a:t>
            </a:r>
            <a:r>
              <a:rPr lang="en-US" altLang="zh-CN" sz="2800" dirty="0" smtClean="0">
                <a:solidFill>
                  <a:srgbClr val="3333CC"/>
                </a:solidFill>
                <a:ea typeface="黑体" pitchFamily="2" charset="-122"/>
              </a:rPr>
              <a:t> = </a:t>
            </a:r>
            <a:r>
              <a:rPr lang="en-US" altLang="zh-CN" sz="2800" i="1" dirty="0" err="1" smtClean="0">
                <a:solidFill>
                  <a:srgbClr val="3333CC"/>
                </a:solidFill>
                <a:ea typeface="黑体" pitchFamily="2" charset="-122"/>
              </a:rPr>
              <a:t>Q</a:t>
            </a:r>
            <a:r>
              <a:rPr lang="en-US" altLang="zh-CN" sz="2800" baseline="-25000" dirty="0" err="1" smtClean="0">
                <a:solidFill>
                  <a:srgbClr val="3333CC"/>
                </a:solidFill>
                <a:ea typeface="黑体" pitchFamily="2" charset="-122"/>
              </a:rPr>
              <a:t>r</a:t>
            </a:r>
            <a:r>
              <a:rPr lang="en-US" altLang="zh-CN" sz="2800" dirty="0" smtClean="0">
                <a:solidFill>
                  <a:srgbClr val="3333CC"/>
                </a:solidFill>
                <a:ea typeface="黑体" pitchFamily="2" charset="-122"/>
              </a:rPr>
              <a:t>/</a:t>
            </a:r>
            <a:r>
              <a:rPr lang="en-US" altLang="zh-CN" sz="2800" i="1" dirty="0" smtClean="0">
                <a:solidFill>
                  <a:srgbClr val="3333CC"/>
                </a:solidFill>
                <a:ea typeface="黑体" pitchFamily="2" charset="-122"/>
              </a:rPr>
              <a:t>T</a:t>
            </a:r>
            <a:r>
              <a:rPr lang="zh-CN" altLang="en-US" sz="2800" i="1" dirty="0" smtClean="0">
                <a:solidFill>
                  <a:srgbClr val="3333CC"/>
                </a:solidFill>
                <a:ea typeface="黑体" pitchFamily="2" charset="-122"/>
              </a:rPr>
              <a:t>。</a:t>
            </a:r>
            <a:r>
              <a:rPr lang="zh-CN" altLang="en-US" sz="2800" dirty="0" smtClean="0">
                <a:solidFill>
                  <a:srgbClr val="3333CC"/>
                </a:solidFill>
                <a:ea typeface="黑体" pitchFamily="2" charset="-122"/>
              </a:rPr>
              <a:t>其他熵变计算的公式都是来表达定义式而已。</a:t>
            </a:r>
            <a:endParaRPr lang="en-US" altLang="zh-CN" sz="2800" dirty="0" smtClean="0">
              <a:solidFill>
                <a:srgbClr val="3333CC"/>
              </a:solidFill>
              <a:ea typeface="黑体" pitchFamily="2" charset="-122"/>
            </a:endParaRPr>
          </a:p>
          <a:p>
            <a:r>
              <a:rPr lang="en-US" altLang="zh-CN" sz="2800" dirty="0" smtClean="0">
                <a:solidFill>
                  <a:srgbClr val="3333CC"/>
                </a:solidFill>
                <a:ea typeface="黑体" pitchFamily="2" charset="-122"/>
              </a:rPr>
              <a:t>2</a:t>
            </a:r>
            <a:r>
              <a:rPr lang="zh-CN" altLang="en-US" sz="2800" dirty="0" smtClean="0">
                <a:solidFill>
                  <a:srgbClr val="3333CC"/>
                </a:solidFill>
                <a:ea typeface="黑体" pitchFamily="2" charset="-122"/>
              </a:rPr>
              <a:t>、强调可逆过程</a:t>
            </a:r>
            <a:r>
              <a:rPr lang="zh-CN" altLang="en-US" sz="2800" dirty="0">
                <a:solidFill>
                  <a:srgbClr val="3333CC"/>
                </a:solidFill>
                <a:ea typeface="黑体" pitchFamily="2" charset="-122"/>
              </a:rPr>
              <a:t>的</a:t>
            </a:r>
            <a:r>
              <a:rPr lang="en-US" altLang="zh-CN" sz="2800" dirty="0">
                <a:solidFill>
                  <a:srgbClr val="3333CC"/>
                </a:solidFill>
                <a:ea typeface="黑体" pitchFamily="2" charset="-122"/>
                <a:sym typeface="Symbol" pitchFamily="18" charset="2"/>
              </a:rPr>
              <a:t></a:t>
            </a:r>
            <a:r>
              <a:rPr lang="en-US" altLang="zh-CN" sz="2800" dirty="0">
                <a:solidFill>
                  <a:srgbClr val="3333CC"/>
                </a:solidFill>
                <a:ea typeface="黑体" pitchFamily="2" charset="-122"/>
              </a:rPr>
              <a:t>S = </a:t>
            </a:r>
            <a:r>
              <a:rPr lang="en-US" altLang="zh-CN" sz="2800" i="1" dirty="0" err="1" smtClean="0">
                <a:solidFill>
                  <a:srgbClr val="3333CC"/>
                </a:solidFill>
                <a:ea typeface="黑体" pitchFamily="2" charset="-122"/>
              </a:rPr>
              <a:t>Q</a:t>
            </a:r>
            <a:r>
              <a:rPr lang="en-US" altLang="zh-CN" sz="2800" baseline="-25000" dirty="0" err="1" smtClean="0">
                <a:solidFill>
                  <a:srgbClr val="3333CC"/>
                </a:solidFill>
                <a:ea typeface="黑体" pitchFamily="2" charset="-122"/>
              </a:rPr>
              <a:t>r</a:t>
            </a:r>
            <a:r>
              <a:rPr lang="en-US" altLang="zh-CN" sz="2800" dirty="0" smtClean="0">
                <a:solidFill>
                  <a:srgbClr val="3333CC"/>
                </a:solidFill>
                <a:ea typeface="黑体" pitchFamily="2" charset="-122"/>
              </a:rPr>
              <a:t>/</a:t>
            </a:r>
            <a:r>
              <a:rPr lang="en-US" altLang="zh-CN" sz="2800" i="1" dirty="0" smtClean="0">
                <a:solidFill>
                  <a:srgbClr val="3333CC"/>
                </a:solidFill>
                <a:ea typeface="黑体" pitchFamily="2" charset="-122"/>
              </a:rPr>
              <a:t>T </a:t>
            </a:r>
            <a:r>
              <a:rPr lang="zh-CN" altLang="en-US" sz="2800" dirty="0" smtClean="0">
                <a:solidFill>
                  <a:srgbClr val="3333CC"/>
                </a:solidFill>
                <a:ea typeface="黑体" pitchFamily="2" charset="-122"/>
              </a:rPr>
              <a:t>等于始、终态</a:t>
            </a:r>
            <a:r>
              <a:rPr lang="zh-CN" altLang="en-US" sz="2800" dirty="0">
                <a:solidFill>
                  <a:srgbClr val="3333CC"/>
                </a:solidFill>
                <a:ea typeface="黑体" pitchFamily="2" charset="-122"/>
              </a:rPr>
              <a:t>相同的不可逆过程的熵变，用始终态相同的可逆热温商去</a:t>
            </a:r>
            <a:r>
              <a:rPr lang="zh-CN" altLang="en-US" sz="2800" dirty="0" smtClean="0">
                <a:solidFill>
                  <a:srgbClr val="3333CC"/>
                </a:solidFill>
                <a:ea typeface="黑体" pitchFamily="2" charset="-122"/>
              </a:rPr>
              <a:t>度量</a:t>
            </a:r>
            <a:endParaRPr lang="en-US" altLang="zh-CN" sz="2800" dirty="0" smtClean="0">
              <a:solidFill>
                <a:srgbClr val="3333CC"/>
              </a:solidFill>
              <a:ea typeface="黑体" pitchFamily="2" charset="-122"/>
            </a:endParaRPr>
          </a:p>
          <a:p>
            <a:r>
              <a:rPr lang="en-US" altLang="zh-CN" sz="2800" dirty="0" smtClean="0">
                <a:solidFill>
                  <a:srgbClr val="3333CC"/>
                </a:solidFill>
                <a:ea typeface="黑体" pitchFamily="2" charset="-122"/>
              </a:rPr>
              <a:t>3</a:t>
            </a:r>
            <a:r>
              <a:rPr lang="zh-CN" altLang="en-US" sz="2800" dirty="0" smtClean="0">
                <a:solidFill>
                  <a:srgbClr val="3333CC"/>
                </a:solidFill>
                <a:ea typeface="黑体" pitchFamily="2" charset="-122"/>
              </a:rPr>
              <a:t>、强调熵判据必须是孤立系统，要计算系统的熵变，还要计算环境的熵变</a:t>
            </a:r>
            <a:endParaRPr lang="en-US" altLang="zh-CN" sz="2800" dirty="0">
              <a:solidFill>
                <a:srgbClr val="3333CC"/>
              </a:solidFill>
              <a:ea typeface="黑体" pitchFamily="2" charset="-122"/>
            </a:endParaRPr>
          </a:p>
        </p:txBody>
      </p:sp>
      <p:sp>
        <p:nvSpPr>
          <p:cNvPr id="5" name="矩形 4"/>
          <p:cNvSpPr/>
          <p:nvPr/>
        </p:nvSpPr>
        <p:spPr>
          <a:xfrm>
            <a:off x="611560" y="1484784"/>
            <a:ext cx="3257623" cy="461665"/>
          </a:xfrm>
          <a:prstGeom prst="rect">
            <a:avLst/>
          </a:prstGeom>
        </p:spPr>
        <p:txBody>
          <a:bodyPr wrap="none">
            <a:spAutoFit/>
          </a:bodyPr>
          <a:lstStyle/>
          <a:p>
            <a:pPr marL="0" indent="0" eaLnBrk="1" hangingPunct="1">
              <a:lnSpc>
                <a:spcPct val="90000"/>
              </a:lnSpc>
              <a:spcBef>
                <a:spcPct val="50000"/>
              </a:spcBef>
              <a:buNone/>
            </a:pPr>
            <a:r>
              <a:rPr kumimoji="1" lang="zh-CN" altLang="en-US" sz="4000" b="1" baseline="-25000" dirty="0">
                <a:solidFill>
                  <a:srgbClr val="C00000"/>
                </a:solidFill>
                <a:latin typeface="宋体" charset="-122"/>
                <a:sym typeface="Symbol" pitchFamily="18" charset="2"/>
              </a:rPr>
              <a:t>熵变计算</a:t>
            </a:r>
            <a:r>
              <a:rPr kumimoji="1" lang="zh-CN" altLang="en-US" sz="4000" b="1" baseline="-25000" dirty="0" smtClean="0">
                <a:solidFill>
                  <a:srgbClr val="C00000"/>
                </a:solidFill>
                <a:latin typeface="宋体" charset="-122"/>
                <a:sym typeface="Symbol" pitchFamily="18" charset="2"/>
              </a:rPr>
              <a:t>强调三点</a:t>
            </a:r>
            <a:r>
              <a:rPr kumimoji="1" lang="zh-CN" altLang="en-US" sz="4000" b="1" baseline="-25000" dirty="0">
                <a:solidFill>
                  <a:srgbClr val="C00000"/>
                </a:solidFill>
                <a:latin typeface="宋体" charset="-122"/>
                <a:sym typeface="Symbol" pitchFamily="18" charset="2"/>
              </a:rPr>
              <a:t>：</a:t>
            </a:r>
            <a:endParaRPr kumimoji="1" lang="zh-CN" altLang="en-US" sz="4000" b="1" baseline="-25000" dirty="0">
              <a:solidFill>
                <a:srgbClr val="C00000"/>
              </a:solidFill>
              <a:latin typeface="宋体" charset="-122"/>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anim to="" calcmode="lin" valueType="num">
                                      <p:cBhvr>
                                        <p:cTn id="7" dur="1" fill="hold"/>
                                        <p:tgtEl>
                                          <p:spTgt spid="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1641" y="2204864"/>
            <a:ext cx="8686800" cy="4525963"/>
          </a:xfrm>
        </p:spPr>
        <p:txBody>
          <a:bodyPr rtlCol="0">
            <a:normAutofit/>
          </a:bodyPr>
          <a:lstStyle/>
          <a:p>
            <a:pPr indent="274955" eaLnBrk="1" fontAlgn="auto" hangingPunct="1">
              <a:spcAft>
                <a:spcPts val="0"/>
              </a:spcAft>
              <a:buClr>
                <a:srgbClr val="CCFF33"/>
              </a:buClr>
              <a:buSzPct val="70000"/>
              <a:buFont typeface="Arial" charset="0"/>
              <a:buChar char="•"/>
              <a:defRPr/>
            </a:pPr>
            <a:r>
              <a:rPr kumimoji="1" lang="zh-CN" altLang="en-US" kern="0" dirty="0">
                <a:solidFill>
                  <a:srgbClr val="000000"/>
                </a:solidFill>
                <a:latin typeface="创艺简粗黑" pitchFamily="2" charset="-122"/>
                <a:ea typeface="创艺简粗黑" pitchFamily="2" charset="-122"/>
              </a:rPr>
              <a:t>一、熵的物理意义</a:t>
            </a:r>
            <a:endParaRPr kumimoji="1" lang="zh-CN" altLang="en-US" kern="0" dirty="0">
              <a:solidFill>
                <a:srgbClr val="000000"/>
              </a:solidFill>
              <a:latin typeface="创艺简粗黑" pitchFamily="2" charset="-122"/>
              <a:ea typeface="创艺简粗黑" pitchFamily="2" charset="-122"/>
            </a:endParaRPr>
          </a:p>
          <a:p>
            <a:pPr indent="274955" eaLnBrk="1" fontAlgn="auto" hangingPunct="1">
              <a:spcBef>
                <a:spcPct val="25000"/>
              </a:spcBef>
              <a:spcAft>
                <a:spcPts val="0"/>
              </a:spcAft>
              <a:buFont typeface="Arial" charset="0"/>
              <a:buChar char="•"/>
              <a:defRPr/>
            </a:pPr>
            <a:r>
              <a:rPr kumimoji="1" lang="zh-CN" altLang="en-US" kern="0" dirty="0">
                <a:solidFill>
                  <a:srgbClr val="000000"/>
                </a:solidFill>
                <a:latin typeface="创艺简粗黑" pitchFamily="2" charset="-122"/>
                <a:ea typeface="创艺简粗黑" pitchFamily="2" charset="-122"/>
              </a:rPr>
              <a:t>二、热力学第三定律</a:t>
            </a:r>
            <a:endParaRPr kumimoji="1" lang="zh-CN" altLang="en-US" kern="0" dirty="0">
              <a:solidFill>
                <a:srgbClr val="000000"/>
              </a:solidFill>
              <a:latin typeface="创艺简粗黑" pitchFamily="2" charset="-122"/>
              <a:ea typeface="创艺简粗黑" pitchFamily="2" charset="-122"/>
            </a:endParaRPr>
          </a:p>
          <a:p>
            <a:pPr indent="274955" eaLnBrk="1" fontAlgn="auto" hangingPunct="1">
              <a:spcBef>
                <a:spcPct val="25000"/>
              </a:spcBef>
              <a:spcAft>
                <a:spcPts val="0"/>
              </a:spcAft>
              <a:buFont typeface="Arial" charset="0"/>
              <a:buChar char="•"/>
              <a:defRPr/>
            </a:pPr>
            <a:r>
              <a:rPr kumimoji="1" lang="zh-CN" altLang="en-US" kern="0" dirty="0">
                <a:solidFill>
                  <a:srgbClr val="000000"/>
                </a:solidFill>
                <a:latin typeface="创艺简粗黑" pitchFamily="2" charset="-122"/>
                <a:ea typeface="创艺简粗黑" pitchFamily="2" charset="-122"/>
              </a:rPr>
              <a:t>三、规定熵与标准熵</a:t>
            </a:r>
            <a:endParaRPr kumimoji="1" lang="zh-CN" altLang="en-US" kern="0" dirty="0">
              <a:solidFill>
                <a:srgbClr val="000000"/>
              </a:solidFill>
              <a:latin typeface="创艺简粗黑" pitchFamily="2" charset="-122"/>
              <a:ea typeface="创艺简粗黑" pitchFamily="2" charset="-122"/>
            </a:endParaRPr>
          </a:p>
          <a:p>
            <a:pPr indent="274955" eaLnBrk="1" fontAlgn="auto" hangingPunct="1">
              <a:spcBef>
                <a:spcPct val="25000"/>
              </a:spcBef>
              <a:spcAft>
                <a:spcPts val="0"/>
              </a:spcAft>
              <a:buFont typeface="Arial" charset="0"/>
              <a:buChar char="•"/>
              <a:defRPr/>
            </a:pPr>
            <a:r>
              <a:rPr kumimoji="1" lang="zh-CN" altLang="en-US" kern="0" dirty="0">
                <a:solidFill>
                  <a:srgbClr val="000000"/>
                </a:solidFill>
                <a:latin typeface="创艺简粗黑" pitchFamily="2" charset="-122"/>
                <a:ea typeface="创艺简粗黑" pitchFamily="2" charset="-122"/>
              </a:rPr>
              <a:t>四、标准摩尔反应熵</a:t>
            </a:r>
            <a:endParaRPr kumimoji="1" lang="zh-CN" altLang="en-US" kern="0" dirty="0">
              <a:solidFill>
                <a:srgbClr val="000000"/>
              </a:solidFill>
              <a:latin typeface="创艺简粗黑" pitchFamily="2" charset="-122"/>
              <a:ea typeface="创艺简粗黑" pitchFamily="2" charset="-122"/>
            </a:endParaRPr>
          </a:p>
          <a:p>
            <a:pPr eaLnBrk="1" fontAlgn="auto" hangingPunct="1">
              <a:spcAft>
                <a:spcPts val="0"/>
              </a:spcAft>
              <a:buFont typeface="Arial" charset="0"/>
              <a:buChar char="•"/>
              <a:defRPr/>
            </a:pPr>
            <a:endParaRPr lang="zh-CN" altLang="en-US" dirty="0"/>
          </a:p>
        </p:txBody>
      </p:sp>
      <p:sp>
        <p:nvSpPr>
          <p:cNvPr id="5" name="标题 1"/>
          <p:cNvSpPr>
            <a:spLocks noGrp="1"/>
          </p:cNvSpPr>
          <p:nvPr>
            <p:ph type="title"/>
          </p:nvPr>
        </p:nvSpPr>
        <p:spPr>
          <a:xfrm>
            <a:off x="107504" y="1052736"/>
            <a:ext cx="8812088" cy="818728"/>
          </a:xfrm>
        </p:spPr>
        <p:txBody>
          <a:bodyPr>
            <a:noAutofit/>
          </a:bodyPr>
          <a:lstStyle/>
          <a:p>
            <a:pPr eaLnBrk="1" hangingPunct="1"/>
            <a:r>
              <a:rPr lang="zh-CN" altLang="en-US" sz="2800" b="1" dirty="0" smtClean="0">
                <a:solidFill>
                  <a:srgbClr val="FF0000"/>
                </a:solidFill>
                <a:latin typeface="宋体" charset="-122"/>
              </a:rPr>
              <a:t>§</a:t>
            </a:r>
            <a:r>
              <a:rPr lang="en-US" altLang="zh-CN" sz="2800" b="1" dirty="0" smtClean="0">
                <a:solidFill>
                  <a:srgbClr val="FF0000"/>
                </a:solidFill>
                <a:latin typeface="宋体" charset="-122"/>
              </a:rPr>
              <a:t>3</a:t>
            </a:r>
            <a:r>
              <a:rPr lang="zh-CN" altLang="en-US" sz="2800" b="1" dirty="0" smtClean="0">
                <a:solidFill>
                  <a:srgbClr val="FF0000"/>
                </a:solidFill>
                <a:latin typeface="宋体" charset="-122"/>
              </a:rPr>
              <a:t>-</a:t>
            </a:r>
            <a:r>
              <a:rPr lang="en-US" altLang="zh-CN" sz="2800" b="1" dirty="0">
                <a:solidFill>
                  <a:srgbClr val="FF0000"/>
                </a:solidFill>
                <a:latin typeface="宋体" charset="-122"/>
              </a:rPr>
              <a:t>7</a:t>
            </a:r>
            <a:r>
              <a:rPr lang="en-US" altLang="zh-CN" sz="2800" b="1" dirty="0" smtClean="0">
                <a:solidFill>
                  <a:srgbClr val="FF0000"/>
                </a:solidFill>
                <a:latin typeface="宋体" charset="-122"/>
              </a:rPr>
              <a:t> </a:t>
            </a:r>
            <a:r>
              <a:rPr lang="zh-CN" altLang="en-US" sz="2800" b="1" dirty="0" smtClean="0">
                <a:solidFill>
                  <a:srgbClr val="FF0000"/>
                </a:solidFill>
                <a:latin typeface="宋体" charset="-122"/>
              </a:rPr>
              <a:t>热力学第三定律及第二定律在化学变化中的应用</a:t>
            </a:r>
            <a:endParaRPr lang="zh-CN" altLang="en-US" sz="2800" dirty="0"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内容占位符 2"/>
          <p:cNvSpPr>
            <a:spLocks noGrp="1"/>
          </p:cNvSpPr>
          <p:nvPr>
            <p:ph idx="1"/>
          </p:nvPr>
        </p:nvSpPr>
        <p:spPr>
          <a:xfrm>
            <a:off x="11811" y="1052736"/>
            <a:ext cx="8229600" cy="4525962"/>
          </a:xfrm>
        </p:spPr>
        <p:txBody>
          <a:bodyPr/>
          <a:lstStyle/>
          <a:p>
            <a:pPr>
              <a:lnSpc>
                <a:spcPct val="150000"/>
              </a:lnSpc>
              <a:spcBef>
                <a:spcPts val="1800"/>
              </a:spcBef>
              <a:buFont typeface="Wingdings" charset="2"/>
              <a:buChar char="l"/>
            </a:pPr>
            <a:r>
              <a:rPr lang="zh-CN" altLang="en-US" sz="2800" dirty="0">
                <a:latin typeface="华文行楷" pitchFamily="2" charset="-122"/>
                <a:ea typeface="华文行楷" pitchFamily="2" charset="-122"/>
                <a:cs typeface="华文行楷" pitchFamily="2" charset="-122"/>
              </a:rPr>
              <a:t>一、熵的物理</a:t>
            </a:r>
            <a:r>
              <a:rPr lang="zh-CN" altLang="en-US" sz="2800" dirty="0" smtClean="0">
                <a:latin typeface="华文行楷" pitchFamily="2" charset="-122"/>
                <a:ea typeface="华文行楷" pitchFamily="2" charset="-122"/>
                <a:cs typeface="华文行楷" pitchFamily="2" charset="-122"/>
              </a:rPr>
              <a:t>意义</a:t>
            </a:r>
            <a:r>
              <a:rPr lang="zh-CN" altLang="en-US" sz="2800" dirty="0">
                <a:latin typeface="华文行楷" pitchFamily="2" charset="-122"/>
                <a:ea typeface="华文行楷" pitchFamily="2" charset="-122"/>
                <a:cs typeface="华文行楷" pitchFamily="2" charset="-122"/>
              </a:rPr>
              <a:t>：</a:t>
            </a:r>
            <a:r>
              <a:rPr kumimoji="1" lang="zh-CN" altLang="en-US" sz="2800" dirty="0" smtClean="0">
                <a:solidFill>
                  <a:srgbClr val="0000CC"/>
                </a:solidFill>
                <a:latin typeface="Impact" pitchFamily="34" charset="0"/>
              </a:rPr>
              <a:t>熵有明确的物理意义。熵是度量系统无序度的函数。</a:t>
            </a:r>
            <a:r>
              <a:rPr kumimoji="1" lang="en-US" altLang="zh-CN" sz="2800" dirty="0" smtClean="0">
                <a:solidFill>
                  <a:srgbClr val="0000CC"/>
                </a:solidFill>
              </a:rPr>
              <a:t>S=</a:t>
            </a:r>
            <a:r>
              <a:rPr kumimoji="1" lang="en-US" altLang="zh-CN" sz="2800" dirty="0" err="1" smtClean="0">
                <a:solidFill>
                  <a:srgbClr val="0000CC"/>
                </a:solidFill>
              </a:rPr>
              <a:t>kln</a:t>
            </a:r>
            <a:r>
              <a:rPr kumimoji="1" lang="el-GR" altLang="zh-CN" sz="2800" dirty="0" smtClean="0">
                <a:solidFill>
                  <a:srgbClr val="0000CC"/>
                </a:solidFill>
              </a:rPr>
              <a:t>Ω</a:t>
            </a:r>
            <a:r>
              <a:rPr kumimoji="1" lang="en-US" altLang="zh-CN" sz="2800" dirty="0" smtClean="0">
                <a:solidFill>
                  <a:srgbClr val="0000CC"/>
                </a:solidFill>
              </a:rPr>
              <a:t>, </a:t>
            </a:r>
            <a:r>
              <a:rPr kumimoji="1" lang="el-GR" altLang="zh-CN" sz="2800" dirty="0" smtClean="0">
                <a:solidFill>
                  <a:srgbClr val="0000CC"/>
                </a:solidFill>
              </a:rPr>
              <a:t> Ω</a:t>
            </a:r>
            <a:r>
              <a:rPr kumimoji="1" lang="zh-CN" altLang="en-US" sz="2800" dirty="0" smtClean="0">
                <a:solidFill>
                  <a:srgbClr val="0000CC"/>
                </a:solidFill>
              </a:rPr>
              <a:t>是系统的总微态数。</a:t>
            </a:r>
            <a:endParaRPr kumimoji="1" lang="zh-CN" altLang="en-US" sz="2800" dirty="0" smtClean="0">
              <a:solidFill>
                <a:srgbClr val="0000CC"/>
              </a:solidFill>
            </a:endParaRPr>
          </a:p>
          <a:p>
            <a:pPr eaLnBrk="1" hangingPunct="1"/>
            <a:endParaRPr lang="zh-CN" altLang="en-US" dirty="0" smtClean="0"/>
          </a:p>
        </p:txBody>
      </p:sp>
      <p:sp>
        <p:nvSpPr>
          <p:cNvPr id="167938" name="矩形 3"/>
          <p:cNvSpPr>
            <a:spLocks noChangeArrowheads="1"/>
          </p:cNvSpPr>
          <p:nvPr/>
        </p:nvSpPr>
        <p:spPr bwMode="auto">
          <a:xfrm>
            <a:off x="323528" y="3039516"/>
            <a:ext cx="3876675" cy="547688"/>
          </a:xfrm>
          <a:prstGeom prst="rect">
            <a:avLst/>
          </a:prstGeom>
          <a:noFill/>
          <a:ln w="9525">
            <a:noFill/>
            <a:miter lim="800000"/>
          </a:ln>
        </p:spPr>
        <p:txBody>
          <a:bodyPr wrap="none">
            <a:spAutoFit/>
          </a:bodyPr>
          <a:lstStyle/>
          <a:p>
            <a:pPr>
              <a:lnSpc>
                <a:spcPct val="90000"/>
              </a:lnSpc>
              <a:spcBef>
                <a:spcPct val="20000"/>
              </a:spcBef>
              <a:buClr>
                <a:srgbClr val="CCFF33"/>
              </a:buClr>
              <a:buSzPct val="70000"/>
            </a:pPr>
            <a:r>
              <a:rPr lang="zh-CN" altLang="en-US" sz="3200" dirty="0">
                <a:latin typeface="华文行楷" pitchFamily="2" charset="-122"/>
                <a:ea typeface="华文行楷" pitchFamily="2" charset="-122"/>
                <a:cs typeface="华文行楷" pitchFamily="2" charset="-122"/>
              </a:rPr>
              <a:t>二、热力学第三定律</a:t>
            </a:r>
            <a:endParaRPr lang="zh-CN" altLang="en-US" sz="3200" dirty="0">
              <a:latin typeface="华文行楷" pitchFamily="2" charset="-122"/>
              <a:ea typeface="华文行楷" pitchFamily="2" charset="-122"/>
              <a:cs typeface="华文行楷" pitchFamily="2" charset="-122"/>
            </a:endParaRPr>
          </a:p>
        </p:txBody>
      </p:sp>
      <p:sp>
        <p:nvSpPr>
          <p:cNvPr id="167939" name="矩形 4"/>
          <p:cNvSpPr>
            <a:spLocks noChangeArrowheads="1"/>
          </p:cNvSpPr>
          <p:nvPr/>
        </p:nvSpPr>
        <p:spPr bwMode="auto">
          <a:xfrm>
            <a:off x="467544" y="3501008"/>
            <a:ext cx="7777163" cy="3046988"/>
          </a:xfrm>
          <a:prstGeom prst="rect">
            <a:avLst/>
          </a:prstGeom>
          <a:noFill/>
          <a:ln w="9525">
            <a:noFill/>
            <a:miter lim="800000"/>
          </a:ln>
        </p:spPr>
        <p:txBody>
          <a:bodyPr>
            <a:spAutoFit/>
          </a:bodyPr>
          <a:lstStyle/>
          <a:p>
            <a:pPr>
              <a:lnSpc>
                <a:spcPct val="120000"/>
              </a:lnSpc>
              <a:spcBef>
                <a:spcPct val="20000"/>
              </a:spcBef>
            </a:pPr>
            <a:r>
              <a:rPr kumimoji="1" lang="zh-CN" altLang="en-US" sz="2000" b="1" dirty="0">
                <a:solidFill>
                  <a:srgbClr val="0000CC"/>
                </a:solidFill>
                <a:latin typeface="Calibri"/>
              </a:rPr>
              <a:t>1.能斯特热</a:t>
            </a:r>
            <a:r>
              <a:rPr kumimoji="1" lang="zh-CN" altLang="en-US" sz="2000" b="1" dirty="0" smtClean="0">
                <a:solidFill>
                  <a:srgbClr val="0000CC"/>
                </a:solidFill>
                <a:latin typeface="Calibri"/>
              </a:rPr>
              <a:t>定理（热力学第三定律的实验基础）：</a:t>
            </a:r>
            <a:r>
              <a:rPr kumimoji="1" lang="zh-CN" altLang="en-US" sz="2000" b="1" dirty="0">
                <a:solidFill>
                  <a:srgbClr val="0000CC"/>
                </a:solidFill>
                <a:latin typeface="Calibri"/>
              </a:rPr>
              <a:t>“凝聚系统恒温反应过程的熵变，随温度趋于0</a:t>
            </a:r>
            <a:r>
              <a:rPr kumimoji="1" lang="en-US" altLang="zh-CN" sz="2000" b="1" dirty="0">
                <a:solidFill>
                  <a:srgbClr val="0000CC"/>
                </a:solidFill>
                <a:latin typeface="Calibri"/>
              </a:rPr>
              <a:t>K</a:t>
            </a:r>
            <a:r>
              <a:rPr kumimoji="1" lang="zh-CN" altLang="en-US" sz="2000" b="1" dirty="0">
                <a:solidFill>
                  <a:srgbClr val="0000CC"/>
                </a:solidFill>
                <a:latin typeface="Calibri"/>
              </a:rPr>
              <a:t>而趋于零。”即：</a:t>
            </a:r>
            <a:endParaRPr kumimoji="1" lang="zh-CN" altLang="en-US" sz="2000" b="1" dirty="0">
              <a:solidFill>
                <a:srgbClr val="0000CC"/>
              </a:solidFill>
              <a:latin typeface="Calibri"/>
            </a:endParaRPr>
          </a:p>
          <a:p>
            <a:pPr>
              <a:lnSpc>
                <a:spcPct val="120000"/>
              </a:lnSpc>
              <a:spcBef>
                <a:spcPct val="20000"/>
              </a:spcBef>
            </a:pPr>
            <a:r>
              <a:rPr kumimoji="1" lang="en-US" altLang="zh-CN" sz="2000" b="1" dirty="0">
                <a:solidFill>
                  <a:srgbClr val="0000CC"/>
                </a:solidFill>
                <a:latin typeface="Calibri"/>
              </a:rPr>
              <a:t>  </a:t>
            </a:r>
            <a:r>
              <a:rPr kumimoji="1" lang="en-US" altLang="zh-CN" sz="2000" b="1" dirty="0" err="1" smtClean="0">
                <a:solidFill>
                  <a:srgbClr val="0000CC"/>
                </a:solidFill>
                <a:latin typeface="Calibri"/>
              </a:rPr>
              <a:t>lim∆</a:t>
            </a:r>
            <a:r>
              <a:rPr kumimoji="1" lang="en-US" altLang="zh-CN" sz="2000" b="1" baseline="-25000" dirty="0" err="1">
                <a:solidFill>
                  <a:srgbClr val="0000CC"/>
                </a:solidFill>
                <a:latin typeface="Calibri"/>
              </a:rPr>
              <a:t>T</a:t>
            </a:r>
            <a:r>
              <a:rPr kumimoji="1" lang="en-US" altLang="zh-CN" sz="2000" b="1" dirty="0" err="1">
                <a:solidFill>
                  <a:srgbClr val="0000CC"/>
                </a:solidFill>
                <a:latin typeface="Calibri"/>
              </a:rPr>
              <a:t>S</a:t>
            </a:r>
            <a:r>
              <a:rPr kumimoji="1" lang="en-US" altLang="zh-CN" sz="2000" b="1" dirty="0">
                <a:solidFill>
                  <a:srgbClr val="0000CC"/>
                </a:solidFill>
                <a:latin typeface="Calibri"/>
              </a:rPr>
              <a:t>(</a:t>
            </a:r>
            <a:r>
              <a:rPr kumimoji="1" lang="zh-CN" altLang="zh-CN" sz="2000" b="1" dirty="0">
                <a:solidFill>
                  <a:srgbClr val="0000CC"/>
                </a:solidFill>
                <a:latin typeface="Calibri"/>
              </a:rPr>
              <a:t>反应</a:t>
            </a:r>
            <a:r>
              <a:rPr kumimoji="1" lang="zh-CN" altLang="en-US" sz="2000" b="1" dirty="0">
                <a:solidFill>
                  <a:srgbClr val="0000CC"/>
                </a:solidFill>
                <a:latin typeface="Calibri"/>
              </a:rPr>
              <a:t>)=0，或 </a:t>
            </a:r>
            <a:r>
              <a:rPr kumimoji="1" lang="zh-CN" altLang="en-US" sz="2000" b="1" dirty="0" smtClean="0">
                <a:solidFill>
                  <a:srgbClr val="0000CC"/>
                </a:solidFill>
                <a:latin typeface="Calibri"/>
              </a:rPr>
              <a:t></a:t>
            </a:r>
            <a:r>
              <a:rPr kumimoji="1" lang="en-US" altLang="zh-CN" sz="2000" b="1" dirty="0">
                <a:solidFill>
                  <a:srgbClr val="0000CC"/>
                </a:solidFill>
                <a:latin typeface="Calibri"/>
              </a:rPr>
              <a:t> ∆ </a:t>
            </a:r>
            <a:r>
              <a:rPr kumimoji="1" lang="en-US" altLang="zh-CN" sz="2000" b="1" baseline="-25000" dirty="0" smtClean="0">
                <a:solidFill>
                  <a:srgbClr val="0000CC"/>
                </a:solidFill>
                <a:latin typeface="Calibri"/>
              </a:rPr>
              <a:t>T</a:t>
            </a:r>
            <a:r>
              <a:rPr kumimoji="1" lang="en-US" altLang="zh-CN" sz="2000" b="1" dirty="0" smtClean="0">
                <a:solidFill>
                  <a:srgbClr val="0000CC"/>
                </a:solidFill>
                <a:latin typeface="Calibri"/>
              </a:rPr>
              <a:t>S(0K</a:t>
            </a:r>
            <a:r>
              <a:rPr kumimoji="1" lang="en-US" altLang="zh-CN" sz="2000" b="1" dirty="0">
                <a:solidFill>
                  <a:srgbClr val="0000CC"/>
                </a:solidFill>
                <a:latin typeface="Calibri"/>
              </a:rPr>
              <a:t>,</a:t>
            </a:r>
            <a:r>
              <a:rPr kumimoji="1" lang="zh-CN" altLang="en-US" sz="2000" b="1" dirty="0" smtClean="0">
                <a:solidFill>
                  <a:srgbClr val="0000CC"/>
                </a:solidFill>
                <a:latin typeface="Calibri"/>
              </a:rPr>
              <a:t>凝聚系统</a:t>
            </a:r>
            <a:r>
              <a:rPr kumimoji="1" lang="zh-CN" altLang="en-US" sz="2000" b="1" dirty="0">
                <a:solidFill>
                  <a:srgbClr val="0000CC"/>
                </a:solidFill>
                <a:latin typeface="Calibri"/>
              </a:rPr>
              <a:t>恒温</a:t>
            </a:r>
            <a:r>
              <a:rPr kumimoji="1" lang="zh-CN" altLang="zh-CN" sz="2000" b="1" dirty="0" smtClean="0">
                <a:solidFill>
                  <a:srgbClr val="0000CC"/>
                </a:solidFill>
                <a:latin typeface="Calibri"/>
              </a:rPr>
              <a:t>反应</a:t>
            </a:r>
            <a:r>
              <a:rPr kumimoji="1" lang="zh-CN" altLang="en-US" sz="2000" b="1" dirty="0">
                <a:solidFill>
                  <a:srgbClr val="0000CC"/>
                </a:solidFill>
                <a:latin typeface="Calibri"/>
              </a:rPr>
              <a:t>)=0</a:t>
            </a:r>
            <a:endParaRPr kumimoji="1" lang="zh-CN" altLang="en-US" sz="2000" b="1" dirty="0">
              <a:solidFill>
                <a:srgbClr val="0000CC"/>
              </a:solidFill>
              <a:latin typeface="Calibri"/>
            </a:endParaRPr>
          </a:p>
          <a:p>
            <a:pPr>
              <a:lnSpc>
                <a:spcPct val="80000"/>
              </a:lnSpc>
              <a:spcBef>
                <a:spcPct val="20000"/>
              </a:spcBef>
            </a:pPr>
            <a:r>
              <a:rPr kumimoji="1" lang="zh-CN" altLang="en-US" sz="2000" b="1" baseline="30000" dirty="0">
                <a:solidFill>
                  <a:srgbClr val="0000CC"/>
                </a:solidFill>
                <a:latin typeface="Calibri"/>
              </a:rPr>
              <a:t>    </a:t>
            </a:r>
            <a:r>
              <a:rPr kumimoji="1" lang="en-US" altLang="zh-CN" sz="2000" b="1" baseline="30000" dirty="0">
                <a:solidFill>
                  <a:srgbClr val="0000CC"/>
                </a:solidFill>
                <a:latin typeface="Calibri"/>
              </a:rPr>
              <a:t>T0K</a:t>
            </a:r>
            <a:endParaRPr kumimoji="1" lang="en-US" altLang="zh-CN" sz="2000" b="1" dirty="0">
              <a:solidFill>
                <a:srgbClr val="0000CC"/>
              </a:solidFill>
              <a:latin typeface="Calibri"/>
            </a:endParaRPr>
          </a:p>
          <a:p>
            <a:pPr>
              <a:lnSpc>
                <a:spcPct val="120000"/>
              </a:lnSpc>
            </a:pPr>
            <a:r>
              <a:rPr kumimoji="1" lang="en-US" altLang="zh-CN" sz="2000" b="1" dirty="0">
                <a:solidFill>
                  <a:srgbClr val="0000CC"/>
                </a:solidFill>
                <a:latin typeface="Calibri"/>
              </a:rPr>
              <a:t>2.</a:t>
            </a:r>
            <a:r>
              <a:rPr kumimoji="1" lang="zh-CN" altLang="en-US" sz="2000" b="1" dirty="0" smtClean="0">
                <a:solidFill>
                  <a:srgbClr val="0000CC"/>
                </a:solidFill>
                <a:latin typeface="Calibri"/>
              </a:rPr>
              <a:t>普朗克</a:t>
            </a:r>
            <a:r>
              <a:rPr kumimoji="1" lang="zh-CN" altLang="en-US" sz="2000" b="1" dirty="0" smtClean="0">
                <a:solidFill>
                  <a:srgbClr val="0000CC"/>
                </a:solidFill>
                <a:latin typeface="Impact" pitchFamily="34" charset="0"/>
              </a:rPr>
              <a:t>热力学第三定律最初的说法：</a:t>
            </a:r>
            <a:r>
              <a:rPr kumimoji="1" lang="zh-CN" altLang="en-US" sz="2000" b="1" dirty="0">
                <a:solidFill>
                  <a:srgbClr val="0000CC"/>
                </a:solidFill>
                <a:latin typeface="Times New Roman" pitchFamily="18" charset="0"/>
              </a:rPr>
              <a:t>“</a:t>
            </a:r>
            <a:r>
              <a:rPr kumimoji="1" lang="zh-CN" altLang="en-US" sz="2000" b="1" dirty="0">
                <a:solidFill>
                  <a:srgbClr val="0000CC"/>
                </a:solidFill>
                <a:latin typeface="Calibri"/>
              </a:rPr>
              <a:t>0</a:t>
            </a:r>
            <a:r>
              <a:rPr kumimoji="1" lang="en-US" altLang="zh-CN" sz="2000" b="1" dirty="0">
                <a:solidFill>
                  <a:srgbClr val="0000CC"/>
                </a:solidFill>
                <a:latin typeface="Calibri"/>
              </a:rPr>
              <a:t>K</a:t>
            </a:r>
            <a:r>
              <a:rPr kumimoji="1" lang="zh-CN" altLang="en-US" sz="2000" b="1" dirty="0">
                <a:solidFill>
                  <a:srgbClr val="0000CC"/>
                </a:solidFill>
                <a:latin typeface="Calibri"/>
              </a:rPr>
              <a:t>时纯物质凝聚相的熵为零。</a:t>
            </a:r>
            <a:r>
              <a:rPr kumimoji="1" lang="zh-CN" altLang="en-US" sz="2000" b="1" dirty="0">
                <a:solidFill>
                  <a:srgbClr val="0000CC"/>
                </a:solidFill>
                <a:latin typeface="Times New Roman" pitchFamily="18" charset="0"/>
              </a:rPr>
              <a:t>”</a:t>
            </a:r>
            <a:r>
              <a:rPr kumimoji="1" lang="zh-CN" altLang="en-US" sz="2000" b="1" dirty="0">
                <a:solidFill>
                  <a:srgbClr val="0000CC"/>
                </a:solidFill>
                <a:latin typeface="Calibri"/>
              </a:rPr>
              <a:t> </a:t>
            </a:r>
            <a:r>
              <a:rPr kumimoji="1" lang="en-US" altLang="zh-CN" sz="2000" b="1" dirty="0">
                <a:solidFill>
                  <a:srgbClr val="0000CC"/>
                </a:solidFill>
                <a:latin typeface="Calibri"/>
              </a:rPr>
              <a:t>S</a:t>
            </a:r>
            <a:r>
              <a:rPr kumimoji="1" lang="en-US" altLang="zh-CN" sz="2000" b="1" baseline="30000" dirty="0">
                <a:solidFill>
                  <a:srgbClr val="0000CC"/>
                </a:solidFill>
                <a:latin typeface="Calibri"/>
              </a:rPr>
              <a:t>*</a:t>
            </a:r>
            <a:r>
              <a:rPr kumimoji="1" lang="en-US" altLang="zh-CN" sz="2000" b="1" dirty="0">
                <a:solidFill>
                  <a:srgbClr val="0000CC"/>
                </a:solidFill>
                <a:latin typeface="Calibri"/>
              </a:rPr>
              <a:t>(0K,</a:t>
            </a:r>
            <a:r>
              <a:rPr kumimoji="1" lang="zh-CN" altLang="en-US" sz="2000" b="1" dirty="0">
                <a:solidFill>
                  <a:srgbClr val="0000CC"/>
                </a:solidFill>
                <a:latin typeface="Calibri"/>
              </a:rPr>
              <a:t>凝聚相)=</a:t>
            </a:r>
            <a:r>
              <a:rPr kumimoji="1" lang="zh-CN" altLang="en-US" sz="2000" b="1" dirty="0" smtClean="0">
                <a:solidFill>
                  <a:srgbClr val="0000CC"/>
                </a:solidFill>
                <a:latin typeface="Calibri"/>
              </a:rPr>
              <a:t>0</a:t>
            </a:r>
            <a:endParaRPr kumimoji="1" lang="en-US" altLang="zh-CN" sz="2000" b="1" dirty="0" smtClean="0">
              <a:solidFill>
                <a:srgbClr val="0000CC"/>
              </a:solidFill>
              <a:latin typeface="Calibri"/>
            </a:endParaRPr>
          </a:p>
          <a:p>
            <a:pPr>
              <a:lnSpc>
                <a:spcPct val="120000"/>
              </a:lnSpc>
            </a:pPr>
            <a:r>
              <a:rPr kumimoji="1" lang="en-US" altLang="zh-CN" sz="2000" b="1" dirty="0" smtClean="0">
                <a:solidFill>
                  <a:srgbClr val="0000CC"/>
                </a:solidFill>
                <a:latin typeface="Calibri"/>
              </a:rPr>
              <a:t>3</a:t>
            </a:r>
            <a:r>
              <a:rPr kumimoji="1" lang="zh-CN" altLang="en-US" sz="2000" b="1" dirty="0" smtClean="0">
                <a:solidFill>
                  <a:srgbClr val="0000CC"/>
                </a:solidFill>
                <a:latin typeface="Calibri"/>
              </a:rPr>
              <a:t>、路易斯和吉步森提出完美晶体的概念，才得到了严谨表述的热力学第三定律</a:t>
            </a:r>
            <a:endParaRPr kumimoji="1" lang="zh-CN" altLang="en-US" sz="2000" b="1" dirty="0">
              <a:solidFill>
                <a:srgbClr val="0000CC"/>
              </a:solidFill>
              <a:latin typeface="Calibri"/>
            </a:endParaRPr>
          </a:p>
        </p:txBody>
      </p:sp>
      <p:cxnSp>
        <p:nvCxnSpPr>
          <p:cNvPr id="7" name="直接箭头连接符 6"/>
          <p:cNvCxnSpPr/>
          <p:nvPr/>
        </p:nvCxnSpPr>
        <p:spPr>
          <a:xfrm>
            <a:off x="1042987" y="5445224"/>
            <a:ext cx="14446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p:nvPr/>
        </p:nvCxnSpPr>
        <p:spPr>
          <a:xfrm>
            <a:off x="827584" y="4797152"/>
            <a:ext cx="144016" cy="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endParaRPr lang="zh-CN" alt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idx="1"/>
          </p:nvPr>
        </p:nvSpPr>
        <p:spPr>
          <a:xfrm>
            <a:off x="468313" y="260350"/>
            <a:ext cx="8229600" cy="4525963"/>
          </a:xfrm>
        </p:spPr>
        <p:txBody>
          <a:bodyPr rtlCol="0">
            <a:normAutofit fontScale="92500"/>
          </a:bodyPr>
          <a:lstStyle/>
          <a:p>
            <a:pPr marL="0" indent="0" eaLnBrk="1" fontAlgn="auto" hangingPunct="1">
              <a:lnSpc>
                <a:spcPct val="120000"/>
              </a:lnSpc>
              <a:spcAft>
                <a:spcPts val="0"/>
              </a:spcAft>
              <a:buNone/>
              <a:defRPr/>
            </a:pPr>
            <a:r>
              <a:rPr kumimoji="1" lang="en-US" altLang="zh-CN" sz="2800" b="1" dirty="0">
                <a:solidFill>
                  <a:srgbClr val="0000CC"/>
                </a:solidFill>
              </a:rPr>
              <a:t>4</a:t>
            </a:r>
            <a:r>
              <a:rPr kumimoji="1" lang="zh-CN" altLang="en-US" sz="2800" b="1" dirty="0" smtClean="0">
                <a:solidFill>
                  <a:srgbClr val="0000CC"/>
                </a:solidFill>
              </a:rPr>
              <a:t>.</a:t>
            </a:r>
            <a:r>
              <a:rPr kumimoji="1" lang="zh-CN" altLang="en-US" sz="2800" b="1" dirty="0">
                <a:solidFill>
                  <a:srgbClr val="0000CC"/>
                </a:solidFill>
                <a:latin typeface="Impact" pitchFamily="34" charset="0"/>
              </a:rPr>
              <a:t>热力学第三定律：</a:t>
            </a:r>
            <a:r>
              <a:rPr kumimoji="1" lang="zh-CN" altLang="en-US" sz="2800" b="1" dirty="0">
                <a:solidFill>
                  <a:srgbClr val="0000CC"/>
                </a:solidFill>
                <a:latin typeface="Times New Roman" pitchFamily="18" charset="0"/>
              </a:rPr>
              <a:t>“</a:t>
            </a:r>
            <a:r>
              <a:rPr kumimoji="1" lang="zh-CN" altLang="en-US" sz="2800" b="1" dirty="0">
                <a:solidFill>
                  <a:srgbClr val="0000CC"/>
                </a:solidFill>
              </a:rPr>
              <a:t>纯物质完美晶体的熵，0</a:t>
            </a:r>
            <a:r>
              <a:rPr kumimoji="1" lang="en-US" altLang="zh-CN" sz="2800" b="1" dirty="0">
                <a:solidFill>
                  <a:srgbClr val="0000CC"/>
                </a:solidFill>
              </a:rPr>
              <a:t>K</a:t>
            </a:r>
            <a:r>
              <a:rPr kumimoji="1" lang="zh-CN" altLang="en-US" sz="2800" b="1" dirty="0">
                <a:solidFill>
                  <a:srgbClr val="0000CC"/>
                </a:solidFill>
              </a:rPr>
              <a:t>时规定为零。</a:t>
            </a:r>
            <a:r>
              <a:rPr kumimoji="1" lang="zh-CN" altLang="en-US" sz="2800" b="1" dirty="0">
                <a:solidFill>
                  <a:srgbClr val="0000CC"/>
                </a:solidFill>
                <a:latin typeface="Times New Roman" pitchFamily="18" charset="0"/>
              </a:rPr>
              <a:t>”</a:t>
            </a:r>
            <a:r>
              <a:rPr kumimoji="1" lang="zh-CN" altLang="en-US" sz="2800" b="1" dirty="0">
                <a:solidFill>
                  <a:srgbClr val="0000CC"/>
                </a:solidFill>
              </a:rPr>
              <a:t> </a:t>
            </a:r>
            <a:endParaRPr kumimoji="1" lang="en-US" altLang="zh-CN" sz="2800" b="1" dirty="0">
              <a:solidFill>
                <a:srgbClr val="0000CC"/>
              </a:solidFill>
            </a:endParaRPr>
          </a:p>
          <a:p>
            <a:pPr eaLnBrk="1" fontAlgn="auto" hangingPunct="1">
              <a:lnSpc>
                <a:spcPct val="120000"/>
              </a:lnSpc>
              <a:spcAft>
                <a:spcPts val="0"/>
              </a:spcAft>
              <a:buFont typeface="Arial" charset="0"/>
              <a:buChar char="•"/>
              <a:defRPr/>
            </a:pPr>
            <a:r>
              <a:rPr kumimoji="1" lang="zh-CN" altLang="en-US" sz="2800" b="1" dirty="0">
                <a:solidFill>
                  <a:srgbClr val="0000CC"/>
                </a:solidFill>
              </a:rPr>
              <a:t> </a:t>
            </a:r>
            <a:r>
              <a:rPr kumimoji="1" lang="zh-CN" altLang="en-US" sz="2800" b="1" dirty="0" smtClean="0">
                <a:solidFill>
                  <a:srgbClr val="0000CC"/>
                </a:solidFill>
              </a:rPr>
              <a:t>即</a:t>
            </a:r>
            <a:r>
              <a:rPr kumimoji="1" lang="zh-CN" altLang="en-US" sz="2800" b="1" dirty="0">
                <a:solidFill>
                  <a:srgbClr val="0000CC"/>
                </a:solidFill>
              </a:rPr>
              <a:t>：</a:t>
            </a:r>
            <a:r>
              <a:rPr kumimoji="1" lang="en-US" altLang="zh-CN" sz="2800" b="1" dirty="0">
                <a:solidFill>
                  <a:srgbClr val="000000"/>
                </a:solidFill>
              </a:rPr>
              <a:t>S</a:t>
            </a:r>
            <a:r>
              <a:rPr kumimoji="1" lang="en-US" altLang="zh-CN" sz="2800" b="1" baseline="30000" dirty="0">
                <a:solidFill>
                  <a:srgbClr val="000000"/>
                </a:solidFill>
              </a:rPr>
              <a:t>*</a:t>
            </a:r>
            <a:r>
              <a:rPr kumimoji="1" lang="en-US" altLang="zh-CN" sz="2800" b="1" dirty="0">
                <a:solidFill>
                  <a:srgbClr val="000000"/>
                </a:solidFill>
              </a:rPr>
              <a:t>(0K,</a:t>
            </a:r>
            <a:r>
              <a:rPr kumimoji="1" lang="zh-CN" altLang="en-US" sz="2800" b="1" dirty="0">
                <a:solidFill>
                  <a:srgbClr val="000000"/>
                </a:solidFill>
              </a:rPr>
              <a:t>完美晶体)=</a:t>
            </a:r>
            <a:r>
              <a:rPr kumimoji="1" lang="zh-CN" altLang="en-US" sz="2800" b="1" dirty="0" smtClean="0">
                <a:solidFill>
                  <a:srgbClr val="000000"/>
                </a:solidFill>
              </a:rPr>
              <a:t>0（</a:t>
            </a:r>
            <a:r>
              <a:rPr kumimoji="1" lang="zh-CN" altLang="en-US" sz="2200" b="1" dirty="0" smtClean="0">
                <a:solidFill>
                  <a:srgbClr val="000000"/>
                </a:solidFill>
              </a:rPr>
              <a:t>完美晶体是指没有任何缺陷的晶体</a:t>
            </a:r>
            <a:r>
              <a:rPr kumimoji="1" lang="zh-CN" altLang="en-US" sz="2800" b="1" dirty="0" smtClean="0">
                <a:solidFill>
                  <a:srgbClr val="000000"/>
                </a:solidFill>
              </a:rPr>
              <a:t>）</a:t>
            </a:r>
            <a:endParaRPr kumimoji="1" lang="zh-CN" altLang="en-US" sz="2800" b="1" dirty="0">
              <a:solidFill>
                <a:srgbClr val="000000"/>
              </a:solidFill>
            </a:endParaRPr>
          </a:p>
          <a:p>
            <a:pPr eaLnBrk="1" fontAlgn="auto" hangingPunct="1">
              <a:lnSpc>
                <a:spcPct val="120000"/>
              </a:lnSpc>
              <a:spcAft>
                <a:spcPts val="0"/>
              </a:spcAft>
              <a:buFont typeface="Arial" charset="0"/>
              <a:buChar char="•"/>
              <a:defRPr/>
            </a:pPr>
            <a:r>
              <a:rPr kumimoji="1" lang="zh-CN" altLang="en-US" sz="2800" b="1" dirty="0" smtClean="0">
                <a:solidFill>
                  <a:srgbClr val="0000CC"/>
                </a:solidFill>
              </a:rPr>
              <a:t>上述表述与熵的物理意义是一致的。</a:t>
            </a:r>
            <a:endParaRPr kumimoji="1" lang="zh-CN" altLang="en-US" sz="2800" b="1" dirty="0">
              <a:solidFill>
                <a:srgbClr val="0000CC"/>
              </a:solidFill>
            </a:endParaRPr>
          </a:p>
          <a:p>
            <a:pPr eaLnBrk="1" fontAlgn="auto" hangingPunct="1">
              <a:spcAft>
                <a:spcPts val="0"/>
              </a:spcAft>
              <a:buFont typeface="Arial" charset="0"/>
              <a:buChar char="•"/>
              <a:defRPr/>
            </a:pPr>
            <a:r>
              <a:rPr lang="zh-CN" altLang="en-US" b="1" dirty="0">
                <a:solidFill>
                  <a:srgbClr val="C00000"/>
                </a:solidFill>
                <a:latin typeface="华文行楷" pitchFamily="2" charset="-122"/>
                <a:ea typeface="华文行楷" pitchFamily="2" charset="-122"/>
              </a:rPr>
              <a:t>三、规定熵与标准熵</a:t>
            </a:r>
            <a:endParaRPr lang="zh-CN" altLang="en-US" b="1" dirty="0">
              <a:solidFill>
                <a:srgbClr val="C00000"/>
              </a:solidFill>
              <a:latin typeface="华文行楷" pitchFamily="2" charset="-122"/>
              <a:ea typeface="华文行楷" pitchFamily="2" charset="-122"/>
            </a:endParaRPr>
          </a:p>
          <a:p>
            <a:pPr eaLnBrk="1" fontAlgn="auto" hangingPunct="1">
              <a:spcAft>
                <a:spcPts val="0"/>
              </a:spcAft>
              <a:buFont typeface="Arial" charset="0"/>
              <a:buChar char="•"/>
              <a:defRPr/>
            </a:pPr>
            <a:r>
              <a:rPr kumimoji="1" lang="zh-CN" altLang="en-US" sz="3000" b="1" dirty="0">
                <a:solidFill>
                  <a:srgbClr val="000000"/>
                </a:solidFill>
              </a:rPr>
              <a:t>1.</a:t>
            </a:r>
            <a:r>
              <a:rPr kumimoji="1" lang="zh-CN" altLang="en-US" sz="3000" b="1" dirty="0">
                <a:solidFill>
                  <a:srgbClr val="000000"/>
                </a:solidFill>
                <a:latin typeface="Impact" pitchFamily="34" charset="0"/>
              </a:rPr>
              <a:t>定义：</a:t>
            </a:r>
            <a:endParaRPr kumimoji="1" lang="zh-CN" altLang="en-US" sz="3000" b="1" dirty="0">
              <a:solidFill>
                <a:srgbClr val="000000"/>
              </a:solidFill>
              <a:latin typeface="Impact" pitchFamily="34" charset="0"/>
            </a:endParaRPr>
          </a:p>
          <a:p>
            <a:pPr eaLnBrk="1" fontAlgn="auto" hangingPunct="1">
              <a:spcAft>
                <a:spcPts val="0"/>
              </a:spcAft>
              <a:buFontTx/>
              <a:buChar char="•"/>
              <a:defRPr/>
            </a:pPr>
            <a:r>
              <a:rPr kumimoji="1" lang="zh-CN" altLang="en-US" sz="3000" b="1" dirty="0">
                <a:solidFill>
                  <a:srgbClr val="C00000"/>
                </a:solidFill>
                <a:latin typeface="Impact" pitchFamily="34" charset="0"/>
              </a:rPr>
              <a:t>规定熵：</a:t>
            </a:r>
            <a:r>
              <a:rPr kumimoji="1" lang="zh-CN" altLang="en-US" sz="3000" b="1" dirty="0">
                <a:solidFill>
                  <a:srgbClr val="000000"/>
                </a:solidFill>
                <a:latin typeface="Impact" pitchFamily="34" charset="0"/>
              </a:rPr>
              <a:t>以热力学第三定律为基础，计算出在</a:t>
            </a:r>
            <a:r>
              <a:rPr kumimoji="1" lang="en-US" altLang="zh-CN" sz="3000" b="1" dirty="0">
                <a:solidFill>
                  <a:srgbClr val="000000"/>
                </a:solidFill>
              </a:rPr>
              <a:t>T</a:t>
            </a:r>
            <a:r>
              <a:rPr kumimoji="1" lang="zh-CN" altLang="en-US" sz="3000" b="1" dirty="0">
                <a:solidFill>
                  <a:srgbClr val="000000"/>
                </a:solidFill>
              </a:rPr>
              <a:t>温度指定状态1</a:t>
            </a:r>
            <a:r>
              <a:rPr kumimoji="1" lang="en-US" altLang="zh-CN" sz="3000" b="1" dirty="0" err="1">
                <a:solidFill>
                  <a:srgbClr val="000000"/>
                </a:solidFill>
              </a:rPr>
              <a:t>mol</a:t>
            </a:r>
            <a:r>
              <a:rPr kumimoji="1" lang="zh-CN" altLang="en-US" sz="3000" b="1" dirty="0">
                <a:solidFill>
                  <a:srgbClr val="000000"/>
                </a:solidFill>
              </a:rPr>
              <a:t>纯物质</a:t>
            </a:r>
            <a:r>
              <a:rPr kumimoji="1" lang="en-US" altLang="zh-CN" sz="3000" b="1" dirty="0">
                <a:solidFill>
                  <a:srgbClr val="000000"/>
                </a:solidFill>
              </a:rPr>
              <a:t>B</a:t>
            </a:r>
            <a:r>
              <a:rPr kumimoji="1" lang="zh-CN" altLang="en-US" sz="3000" b="1" dirty="0">
                <a:solidFill>
                  <a:srgbClr val="000000"/>
                </a:solidFill>
              </a:rPr>
              <a:t>的熵值</a:t>
            </a:r>
            <a:r>
              <a:rPr kumimoji="1" lang="zh-CN" altLang="en-US" sz="3000" b="1" dirty="0">
                <a:solidFill>
                  <a:srgbClr val="000000"/>
                </a:solidFill>
                <a:latin typeface="Impact" pitchFamily="34" charset="0"/>
              </a:rPr>
              <a:t>。用</a:t>
            </a:r>
            <a:r>
              <a:rPr kumimoji="1" lang="en-US" altLang="zh-CN" sz="3000" b="1" dirty="0">
                <a:solidFill>
                  <a:srgbClr val="000000"/>
                </a:solidFill>
              </a:rPr>
              <a:t>S</a:t>
            </a:r>
            <a:r>
              <a:rPr kumimoji="1" lang="en-US" altLang="zh-CN" sz="3000" b="1" baseline="-25000" dirty="0">
                <a:solidFill>
                  <a:srgbClr val="000000"/>
                </a:solidFill>
              </a:rPr>
              <a:t>B</a:t>
            </a:r>
            <a:r>
              <a:rPr kumimoji="1" lang="en-US" altLang="zh-CN" sz="3000" b="1" dirty="0">
                <a:solidFill>
                  <a:srgbClr val="000000"/>
                </a:solidFill>
              </a:rPr>
              <a:t>(T)</a:t>
            </a:r>
            <a:r>
              <a:rPr kumimoji="1" lang="zh-CN" altLang="en-US" sz="3000" b="1" dirty="0">
                <a:solidFill>
                  <a:srgbClr val="000000"/>
                </a:solidFill>
              </a:rPr>
              <a:t>表示</a:t>
            </a:r>
            <a:r>
              <a:rPr kumimoji="1" lang="zh-CN" altLang="en-US" sz="3000" b="1" dirty="0">
                <a:solidFill>
                  <a:srgbClr val="000000"/>
                </a:solidFill>
                <a:latin typeface="Impact" pitchFamily="34" charset="0"/>
              </a:rPr>
              <a:t>。</a:t>
            </a:r>
            <a:endParaRPr kumimoji="1" lang="zh-CN" altLang="en-US" sz="3000" b="1" dirty="0">
              <a:solidFill>
                <a:srgbClr val="000000"/>
              </a:solidFill>
              <a:latin typeface="Impact" pitchFamily="34" charset="0"/>
            </a:endParaRPr>
          </a:p>
          <a:p>
            <a:pPr eaLnBrk="1" fontAlgn="auto" hangingPunct="1">
              <a:spcAft>
                <a:spcPts val="0"/>
              </a:spcAft>
              <a:buFont typeface="Arial" charset="0"/>
              <a:buChar char="•"/>
              <a:defRPr/>
            </a:pPr>
            <a:endParaRPr lang="zh-CN" altLang="en-US" sz="3000" b="1" dirty="0"/>
          </a:p>
        </p:txBody>
      </p:sp>
      <p:sp>
        <p:nvSpPr>
          <p:cNvPr id="168962" name="Text Box 8"/>
          <p:cNvSpPr txBox="1">
            <a:spLocks noChangeArrowheads="1"/>
          </p:cNvSpPr>
          <p:nvPr/>
        </p:nvSpPr>
        <p:spPr bwMode="auto">
          <a:xfrm>
            <a:off x="899592" y="4652963"/>
            <a:ext cx="8150225" cy="1040285"/>
          </a:xfrm>
          <a:prstGeom prst="rect">
            <a:avLst/>
          </a:prstGeom>
          <a:noFill/>
          <a:ln w="9525">
            <a:noFill/>
            <a:miter lim="800000"/>
          </a:ln>
        </p:spPr>
        <p:txBody>
          <a:bodyPr>
            <a:spAutoFit/>
          </a:bodyPr>
          <a:lstStyle/>
          <a:p>
            <a:pPr>
              <a:spcBef>
                <a:spcPct val="20000"/>
              </a:spcBef>
              <a:buFontTx/>
              <a:buChar char="•"/>
            </a:pPr>
            <a:r>
              <a:rPr kumimoji="1" lang="zh-CN" altLang="en-US" sz="2800" b="1" dirty="0">
                <a:solidFill>
                  <a:srgbClr val="C00000"/>
                </a:solidFill>
                <a:latin typeface="Impact" pitchFamily="34" charset="0"/>
                <a:sym typeface="Symbol" pitchFamily="18" charset="2"/>
              </a:rPr>
              <a:t>标准熵</a:t>
            </a:r>
            <a:r>
              <a:rPr kumimoji="1" lang="zh-CN" altLang="en-US" sz="2800" b="1" dirty="0">
                <a:solidFill>
                  <a:srgbClr val="000000"/>
                </a:solidFill>
                <a:latin typeface="Impact" pitchFamily="34" charset="0"/>
                <a:sym typeface="Symbol" pitchFamily="18" charset="2"/>
              </a:rPr>
              <a:t>：</a:t>
            </a:r>
            <a:r>
              <a:rPr kumimoji="1" lang="zh-CN" altLang="en-US" sz="2800" b="1" dirty="0">
                <a:solidFill>
                  <a:srgbClr val="000000"/>
                </a:solidFill>
                <a:latin typeface="Impact" pitchFamily="34" charset="0"/>
                <a:ea typeface="+mn-ea"/>
                <a:sym typeface="Symbol" pitchFamily="18" charset="2"/>
              </a:rPr>
              <a:t>标准状态下的规定熵。用</a:t>
            </a:r>
            <a:r>
              <a:rPr kumimoji="1" lang="en-US" altLang="zh-CN" sz="2800" dirty="0" smtClean="0">
                <a:solidFill>
                  <a:srgbClr val="000000"/>
                </a:solidFill>
                <a:latin typeface="宋体" charset="-122"/>
                <a:sym typeface="Symbol" pitchFamily="18" charset="2"/>
              </a:rPr>
              <a:t>S</a:t>
            </a:r>
            <a:r>
              <a:rPr kumimoji="1" lang="en-US" altLang="zh-CN" sz="2800" baseline="-25000" dirty="0" smtClean="0">
                <a:solidFill>
                  <a:srgbClr val="000000"/>
                </a:solidFill>
                <a:latin typeface="宋体" charset="-122"/>
                <a:sym typeface="Symbol" pitchFamily="18" charset="2"/>
              </a:rPr>
              <a:t>B</a:t>
            </a:r>
            <a:r>
              <a:rPr kumimoji="1" lang="en-US" altLang="zh-CN" sz="2800" dirty="0" smtClean="0">
                <a:solidFill>
                  <a:srgbClr val="000000"/>
                </a:solidFill>
                <a:latin typeface="宋体" charset="-122"/>
                <a:sym typeface="Symbol" pitchFamily="18" charset="2"/>
              </a:rPr>
              <a:t>(T)</a:t>
            </a:r>
            <a:endParaRPr kumimoji="1" lang="en-US" altLang="zh-CN" sz="2800" dirty="0">
              <a:solidFill>
                <a:srgbClr val="000000"/>
              </a:solidFill>
              <a:latin typeface="宋体" charset="-122"/>
              <a:sym typeface="Symbol" pitchFamily="18" charset="2"/>
            </a:endParaRPr>
          </a:p>
          <a:p>
            <a:pPr>
              <a:spcBef>
                <a:spcPct val="20000"/>
              </a:spcBef>
              <a:buFontTx/>
              <a:buChar char="•"/>
            </a:pPr>
            <a:r>
              <a:rPr kumimoji="1" lang="zh-CN" altLang="en-US" sz="2800" b="1" dirty="0" smtClean="0">
                <a:solidFill>
                  <a:srgbClr val="C00000"/>
                </a:solidFill>
                <a:latin typeface="Impact" pitchFamily="34" charset="0"/>
                <a:sym typeface="Symbol" pitchFamily="18" charset="2"/>
              </a:rPr>
              <a:t>标准摩尔熵  </a:t>
            </a:r>
            <a:r>
              <a:rPr kumimoji="1" lang="en-US" altLang="zh-CN" sz="2800" dirty="0" smtClean="0">
                <a:solidFill>
                  <a:srgbClr val="000000"/>
                </a:solidFill>
                <a:latin typeface="宋体" charset="-122"/>
                <a:sym typeface="Symbol" pitchFamily="18" charset="2"/>
              </a:rPr>
              <a:t>S</a:t>
            </a:r>
            <a:r>
              <a:rPr kumimoji="1" lang="en-US" altLang="zh-CN" sz="2800" baseline="-25000" dirty="0" smtClean="0">
                <a:solidFill>
                  <a:srgbClr val="000000"/>
                </a:solidFill>
                <a:latin typeface="宋体" charset="-122"/>
                <a:sym typeface="Symbol" pitchFamily="18" charset="2"/>
              </a:rPr>
              <a:t>m</a:t>
            </a:r>
            <a:r>
              <a:rPr kumimoji="1" lang="en-US" altLang="zh-CN" sz="2800" dirty="0" smtClean="0">
                <a:solidFill>
                  <a:srgbClr val="000000"/>
                </a:solidFill>
                <a:latin typeface="宋体" charset="-122"/>
                <a:sym typeface="Symbol" pitchFamily="18" charset="2"/>
              </a:rPr>
              <a:t>(B,T</a:t>
            </a:r>
            <a:r>
              <a:rPr kumimoji="1" lang="en-US" altLang="zh-CN" sz="2800" dirty="0">
                <a:solidFill>
                  <a:srgbClr val="000000"/>
                </a:solidFill>
                <a:latin typeface="宋体" charset="-122"/>
                <a:sym typeface="Symbol" pitchFamily="18" charset="2"/>
              </a:rPr>
              <a:t>)</a:t>
            </a:r>
            <a:r>
              <a:rPr kumimoji="1" lang="zh-CN" altLang="en-US" sz="2800" dirty="0">
                <a:solidFill>
                  <a:srgbClr val="000000"/>
                </a:solidFill>
                <a:latin typeface="宋体" charset="-122"/>
                <a:sym typeface="Symbol" pitchFamily="18" charset="2"/>
              </a:rPr>
              <a:t>表示。</a:t>
            </a:r>
            <a:endParaRPr kumimoji="1" lang="zh-CN" altLang="en-US" sz="2800" dirty="0">
              <a:solidFill>
                <a:srgbClr val="000000"/>
              </a:solidFill>
              <a:latin typeface="宋体" charset="-122"/>
              <a:sym typeface="Symbol" pitchFamily="18" charset="2"/>
            </a:endParaRPr>
          </a:p>
        </p:txBody>
      </p:sp>
      <p:sp>
        <p:nvSpPr>
          <p:cNvPr id="6" name="Text Box 6"/>
          <p:cNvSpPr txBox="1">
            <a:spLocks noChangeArrowheads="1"/>
          </p:cNvSpPr>
          <p:nvPr/>
        </p:nvSpPr>
        <p:spPr bwMode="auto">
          <a:xfrm flipV="1">
            <a:off x="6592401" y="4722028"/>
            <a:ext cx="366712" cy="153065"/>
          </a:xfrm>
          <a:prstGeom prst="rect">
            <a:avLst/>
          </a:prstGeom>
          <a:noFill/>
          <a:ln w="9525">
            <a:noFill/>
            <a:miter lim="800000"/>
          </a:ln>
        </p:spPr>
        <p:txBody>
          <a:bodyPr vert="eaVert">
            <a:spAutoFit/>
          </a:bodyPr>
          <a:lstStyle/>
          <a:p>
            <a:pPr>
              <a:spcBef>
                <a:spcPct val="50000"/>
              </a:spcBef>
            </a:pPr>
            <a:r>
              <a:rPr lang="zh-CN" altLang="en-US" sz="1200" dirty="0">
                <a:solidFill>
                  <a:srgbClr val="000000"/>
                </a:solidFill>
                <a:latin typeface="Times New Roman" pitchFamily="18" charset="0"/>
                <a:sym typeface="Symbol" pitchFamily="18" charset="2"/>
              </a:rPr>
              <a:t></a:t>
            </a:r>
            <a:endParaRPr lang="zh-CN" altLang="en-US" sz="8000" dirty="0">
              <a:solidFill>
                <a:srgbClr val="000000"/>
              </a:solidFill>
              <a:latin typeface="Times New Roman" pitchFamily="18" charset="0"/>
              <a:sym typeface="Symbol" pitchFamily="18" charset="2"/>
            </a:endParaRPr>
          </a:p>
        </p:txBody>
      </p:sp>
      <p:sp>
        <p:nvSpPr>
          <p:cNvPr id="7" name="Text Box 6"/>
          <p:cNvSpPr txBox="1">
            <a:spLocks noChangeArrowheads="1"/>
          </p:cNvSpPr>
          <p:nvPr/>
        </p:nvSpPr>
        <p:spPr bwMode="auto">
          <a:xfrm flipV="1">
            <a:off x="3138512" y="5224675"/>
            <a:ext cx="366712" cy="153065"/>
          </a:xfrm>
          <a:prstGeom prst="rect">
            <a:avLst/>
          </a:prstGeom>
          <a:noFill/>
          <a:ln w="9525">
            <a:noFill/>
            <a:miter lim="800000"/>
          </a:ln>
        </p:spPr>
        <p:txBody>
          <a:bodyPr vert="eaVert">
            <a:spAutoFit/>
          </a:bodyPr>
          <a:lstStyle/>
          <a:p>
            <a:pPr>
              <a:spcBef>
                <a:spcPct val="50000"/>
              </a:spcBef>
            </a:pPr>
            <a:r>
              <a:rPr lang="zh-CN" altLang="en-US" sz="1200" dirty="0">
                <a:solidFill>
                  <a:srgbClr val="000000"/>
                </a:solidFill>
                <a:latin typeface="Times New Roman" pitchFamily="18" charset="0"/>
                <a:sym typeface="Symbol" pitchFamily="18" charset="2"/>
              </a:rPr>
              <a:t></a:t>
            </a:r>
            <a:endParaRPr lang="zh-CN" altLang="en-US" sz="8000" dirty="0">
              <a:solidFill>
                <a:srgbClr val="000000"/>
              </a:solidFill>
              <a:latin typeface="Times New Roman" pitchFamily="18" charset="0"/>
              <a:sym typeface="Symbol" pitchFamily="18" charset="2"/>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Text Box 11"/>
          <p:cNvSpPr>
            <a:spLocks noGrp="1" noChangeArrowheads="1"/>
          </p:cNvSpPr>
          <p:nvPr>
            <p:ph idx="1"/>
          </p:nvPr>
        </p:nvSpPr>
        <p:spPr>
          <a:xfrm>
            <a:off x="390265" y="167926"/>
            <a:ext cx="8229600" cy="1471172"/>
          </a:xfrm>
        </p:spPr>
        <p:txBody>
          <a:bodyPr>
            <a:spAutoFit/>
          </a:bodyPr>
          <a:lstStyle/>
          <a:p>
            <a:pPr eaLnBrk="1" hangingPunct="1"/>
            <a:r>
              <a:rPr kumimoji="1" lang="zh-CN" altLang="en-US" sz="2800" b="1" dirty="0" smtClean="0">
                <a:solidFill>
                  <a:srgbClr val="000000"/>
                </a:solidFill>
                <a:latin typeface="宋体" charset="-122"/>
                <a:sym typeface="Symbol" pitchFamily="18" charset="2"/>
              </a:rPr>
              <a:t>2.计算：以气态</a:t>
            </a:r>
            <a:r>
              <a:rPr kumimoji="1" lang="en-US" altLang="zh-CN" sz="2800" b="1" dirty="0" smtClean="0">
                <a:solidFill>
                  <a:srgbClr val="000000"/>
                </a:solidFill>
                <a:latin typeface="宋体" charset="-122"/>
                <a:sym typeface="Symbol" pitchFamily="18" charset="2"/>
              </a:rPr>
              <a:t>B</a:t>
            </a:r>
            <a:r>
              <a:rPr kumimoji="1" lang="zh-CN" altLang="en-US" sz="2800" b="1" dirty="0" smtClean="0">
                <a:solidFill>
                  <a:srgbClr val="000000"/>
                </a:solidFill>
                <a:latin typeface="宋体" charset="-122"/>
                <a:sym typeface="Symbol" pitchFamily="18" charset="2"/>
              </a:rPr>
              <a:t>物质为例计算物质的标准摩尔熵（</a:t>
            </a:r>
            <a:r>
              <a:rPr kumimoji="1" lang="en-US" altLang="zh-CN" sz="2800" b="1" dirty="0" smtClean="0">
                <a:solidFill>
                  <a:srgbClr val="000000"/>
                </a:solidFill>
                <a:latin typeface="宋体" charset="-122"/>
                <a:sym typeface="Symbol" pitchFamily="18" charset="2"/>
              </a:rPr>
              <a:t>P=101325Pa</a:t>
            </a:r>
            <a:r>
              <a:rPr kumimoji="1" lang="zh-CN" altLang="en-US" sz="2800" b="1" dirty="0" smtClean="0">
                <a:solidFill>
                  <a:srgbClr val="000000"/>
                </a:solidFill>
                <a:latin typeface="宋体" charset="-122"/>
                <a:sym typeface="Symbol" pitchFamily="18" charset="2"/>
              </a:rPr>
              <a:t>） </a:t>
            </a:r>
            <a:endParaRPr kumimoji="1" lang="zh-CN" altLang="en-US" sz="2800" b="1" dirty="0" smtClean="0">
              <a:solidFill>
                <a:srgbClr val="000000"/>
              </a:solidFill>
              <a:latin typeface="宋体" charset="-122"/>
              <a:sym typeface="Symbol" pitchFamily="18" charset="2"/>
            </a:endParaRPr>
          </a:p>
          <a:p>
            <a:pPr eaLnBrk="1" hangingPunct="1"/>
            <a:endParaRPr kumimoji="1" lang="en-US" altLang="zh-CN" sz="2800" dirty="0" smtClean="0">
              <a:solidFill>
                <a:srgbClr val="000000"/>
              </a:solidFill>
              <a:latin typeface="宋体" charset="-122"/>
              <a:sym typeface="Symbol" pitchFamily="18" charset="2"/>
            </a:endParaRPr>
          </a:p>
        </p:txBody>
      </p:sp>
      <p:sp>
        <p:nvSpPr>
          <p:cNvPr id="5" name="Text Box 12"/>
          <p:cNvSpPr txBox="1">
            <a:spLocks noChangeArrowheads="1"/>
          </p:cNvSpPr>
          <p:nvPr/>
        </p:nvSpPr>
        <p:spPr bwMode="auto">
          <a:xfrm>
            <a:off x="618865" y="5805264"/>
            <a:ext cx="8001000" cy="904863"/>
          </a:xfrm>
          <a:prstGeom prst="rect">
            <a:avLst/>
          </a:prstGeom>
          <a:noFill/>
          <a:ln w="9525">
            <a:noFill/>
            <a:miter lim="800000"/>
          </a:ln>
        </p:spPr>
        <p:txBody>
          <a:bodyPr>
            <a:spAutoFit/>
          </a:bodyPr>
          <a:lstStyle/>
          <a:p>
            <a:pPr>
              <a:spcBef>
                <a:spcPct val="20000"/>
              </a:spcBef>
            </a:pPr>
            <a:r>
              <a:rPr kumimoji="1" lang="zh-CN" altLang="en-US" sz="2400" dirty="0">
                <a:solidFill>
                  <a:srgbClr val="000000"/>
                </a:solidFill>
                <a:latin typeface="宋体" charset="-122"/>
                <a:sym typeface="Symbol" pitchFamily="18" charset="2"/>
              </a:rPr>
              <a:t>在0</a:t>
            </a:r>
            <a:r>
              <a:rPr kumimoji="1" lang="en-US" altLang="zh-CN" sz="2400" dirty="0">
                <a:solidFill>
                  <a:srgbClr val="000000"/>
                </a:solidFill>
                <a:latin typeface="宋体" charset="-122"/>
                <a:sym typeface="Symbol" pitchFamily="18" charset="2"/>
              </a:rPr>
              <a:t>K</a:t>
            </a:r>
            <a:r>
              <a:rPr kumimoji="1" lang="en-US" altLang="zh-CN" sz="2400" dirty="0">
                <a:solidFill>
                  <a:srgbClr val="000000"/>
                </a:solidFill>
                <a:latin typeface="Times New Roman" pitchFamily="18" charset="0"/>
                <a:sym typeface="Symbol" pitchFamily="18" charset="2"/>
              </a:rPr>
              <a:t>—</a:t>
            </a:r>
            <a:r>
              <a:rPr kumimoji="1" lang="en-US" altLang="zh-CN" sz="2400" dirty="0">
                <a:solidFill>
                  <a:srgbClr val="000000"/>
                </a:solidFill>
                <a:latin typeface="宋体" charset="-122"/>
                <a:sym typeface="Symbol" pitchFamily="18" charset="2"/>
              </a:rPr>
              <a:t>15K</a:t>
            </a:r>
            <a:r>
              <a:rPr kumimoji="1" lang="zh-CN" altLang="en-US" sz="2400" dirty="0">
                <a:solidFill>
                  <a:srgbClr val="000000"/>
                </a:solidFill>
                <a:latin typeface="宋体" charset="-122"/>
                <a:sym typeface="Symbol" pitchFamily="18" charset="2"/>
              </a:rPr>
              <a:t>时   非金属： </a:t>
            </a:r>
            <a:r>
              <a:rPr kumimoji="1" lang="en-US" altLang="zh-CN" sz="2400" dirty="0" err="1">
                <a:solidFill>
                  <a:srgbClr val="000000"/>
                </a:solidFill>
                <a:latin typeface="宋体" charset="-122"/>
                <a:sym typeface="Symbol" pitchFamily="18" charset="2"/>
              </a:rPr>
              <a:t>C</a:t>
            </a:r>
            <a:r>
              <a:rPr kumimoji="1" lang="en-US" altLang="zh-CN" sz="2400" baseline="-25000" dirty="0" err="1">
                <a:solidFill>
                  <a:srgbClr val="000000"/>
                </a:solidFill>
                <a:latin typeface="宋体" charset="-122"/>
                <a:sym typeface="Symbol" pitchFamily="18" charset="2"/>
              </a:rPr>
              <a:t>P,m</a:t>
            </a:r>
            <a:r>
              <a:rPr kumimoji="1" lang="en-US" altLang="zh-CN" sz="2400" dirty="0" err="1">
                <a:solidFill>
                  <a:srgbClr val="000000"/>
                </a:solidFill>
                <a:latin typeface="宋体" charset="-122"/>
                <a:sym typeface="Symbol" pitchFamily="18" charset="2"/>
              </a:rPr>
              <a:t></a:t>
            </a:r>
            <a:r>
              <a:rPr kumimoji="1" lang="en-US" altLang="zh-CN" sz="2400" dirty="0" err="1" smtClean="0">
                <a:solidFill>
                  <a:srgbClr val="000000"/>
                </a:solidFill>
                <a:latin typeface="宋体" charset="-122"/>
                <a:sym typeface="Symbol" pitchFamily="18" charset="2"/>
              </a:rPr>
              <a:t>C</a:t>
            </a:r>
            <a:r>
              <a:rPr kumimoji="1" lang="en-US" altLang="zh-CN" sz="2400" baseline="-25000" dirty="0" err="1">
                <a:solidFill>
                  <a:srgbClr val="000000"/>
                </a:solidFill>
                <a:latin typeface="宋体" charset="-122"/>
                <a:sym typeface="Symbol" pitchFamily="18" charset="2"/>
              </a:rPr>
              <a:t>V</a:t>
            </a:r>
            <a:r>
              <a:rPr kumimoji="1" lang="en-US" altLang="zh-CN" sz="2400" baseline="-25000" dirty="0" err="1" smtClean="0">
                <a:solidFill>
                  <a:srgbClr val="000000"/>
                </a:solidFill>
                <a:latin typeface="宋体" charset="-122"/>
                <a:sym typeface="Symbol" pitchFamily="18" charset="2"/>
              </a:rPr>
              <a:t>,m</a:t>
            </a:r>
            <a:r>
              <a:rPr kumimoji="1" lang="en-US" altLang="zh-CN" sz="2400" dirty="0" smtClean="0">
                <a:solidFill>
                  <a:srgbClr val="000000"/>
                </a:solidFill>
                <a:latin typeface="宋体" charset="-122"/>
                <a:sym typeface="Symbol" pitchFamily="18" charset="2"/>
              </a:rPr>
              <a:t>=aT</a:t>
            </a:r>
            <a:r>
              <a:rPr kumimoji="1" lang="en-US" altLang="zh-CN" sz="2400" baseline="30000" dirty="0" smtClean="0">
                <a:solidFill>
                  <a:srgbClr val="000000"/>
                </a:solidFill>
                <a:latin typeface="宋体" charset="-122"/>
                <a:sym typeface="Symbol" pitchFamily="18" charset="2"/>
              </a:rPr>
              <a:t>3</a:t>
            </a:r>
            <a:endParaRPr kumimoji="1" lang="en-US" altLang="zh-CN" sz="2400" baseline="62000" dirty="0">
              <a:solidFill>
                <a:srgbClr val="000000"/>
              </a:solidFill>
              <a:latin typeface="宋体" charset="-122"/>
              <a:sym typeface="Symbol" pitchFamily="18" charset="2"/>
            </a:endParaRPr>
          </a:p>
          <a:p>
            <a:pPr>
              <a:spcBef>
                <a:spcPct val="20000"/>
              </a:spcBef>
            </a:pPr>
            <a:r>
              <a:rPr kumimoji="1" lang="en-US" altLang="zh-CN" sz="2400" dirty="0">
                <a:solidFill>
                  <a:srgbClr val="000000"/>
                </a:solidFill>
                <a:latin typeface="宋体" charset="-122"/>
                <a:sym typeface="Symbol" pitchFamily="18" charset="2"/>
              </a:rPr>
              <a:t>                </a:t>
            </a:r>
            <a:r>
              <a:rPr kumimoji="1" lang="zh-CN" altLang="en-US" sz="2400" dirty="0">
                <a:solidFill>
                  <a:srgbClr val="000000"/>
                </a:solidFill>
                <a:latin typeface="宋体" charset="-122"/>
                <a:sym typeface="Symbol" pitchFamily="18" charset="2"/>
              </a:rPr>
              <a:t>金属： </a:t>
            </a:r>
            <a:r>
              <a:rPr kumimoji="1" lang="en-US" altLang="zh-CN" sz="2400" dirty="0" err="1">
                <a:solidFill>
                  <a:srgbClr val="000000"/>
                </a:solidFill>
                <a:latin typeface="宋体" charset="-122"/>
                <a:sym typeface="Symbol" pitchFamily="18" charset="2"/>
              </a:rPr>
              <a:t>C</a:t>
            </a:r>
            <a:r>
              <a:rPr kumimoji="1" lang="en-US" altLang="zh-CN" sz="2400" baseline="-25000" dirty="0" err="1">
                <a:solidFill>
                  <a:srgbClr val="000000"/>
                </a:solidFill>
                <a:latin typeface="宋体" charset="-122"/>
                <a:sym typeface="Symbol" pitchFamily="18" charset="2"/>
              </a:rPr>
              <a:t>P,m</a:t>
            </a:r>
            <a:r>
              <a:rPr kumimoji="1" lang="en-US" altLang="zh-CN" sz="2400" dirty="0" err="1">
                <a:solidFill>
                  <a:srgbClr val="000000"/>
                </a:solidFill>
                <a:latin typeface="宋体" charset="-122"/>
                <a:sym typeface="Symbol" pitchFamily="18" charset="2"/>
              </a:rPr>
              <a:t></a:t>
            </a:r>
            <a:r>
              <a:rPr kumimoji="1" lang="en-US" altLang="zh-CN" sz="2400" dirty="0" err="1" smtClean="0">
                <a:solidFill>
                  <a:srgbClr val="000000"/>
                </a:solidFill>
                <a:latin typeface="宋体" charset="-122"/>
                <a:sym typeface="Symbol" pitchFamily="18" charset="2"/>
              </a:rPr>
              <a:t>C</a:t>
            </a:r>
            <a:r>
              <a:rPr kumimoji="1" lang="en-US" altLang="zh-CN" sz="2400" baseline="-25000" dirty="0" err="1">
                <a:solidFill>
                  <a:srgbClr val="000000"/>
                </a:solidFill>
                <a:latin typeface="宋体" charset="-122"/>
                <a:sym typeface="Symbol" pitchFamily="18" charset="2"/>
              </a:rPr>
              <a:t>V</a:t>
            </a:r>
            <a:r>
              <a:rPr kumimoji="1" lang="en-US" altLang="zh-CN" sz="2400" baseline="-25000" dirty="0" err="1" smtClean="0">
                <a:solidFill>
                  <a:srgbClr val="000000"/>
                </a:solidFill>
                <a:latin typeface="宋体" charset="-122"/>
                <a:sym typeface="Symbol" pitchFamily="18" charset="2"/>
              </a:rPr>
              <a:t>,m</a:t>
            </a:r>
            <a:r>
              <a:rPr kumimoji="1" lang="en-US" altLang="zh-CN" sz="2400" dirty="0" smtClean="0">
                <a:solidFill>
                  <a:srgbClr val="000000"/>
                </a:solidFill>
                <a:latin typeface="宋体" charset="-122"/>
                <a:sym typeface="Symbol" pitchFamily="18" charset="2"/>
              </a:rPr>
              <a:t>=aT</a:t>
            </a:r>
            <a:r>
              <a:rPr kumimoji="1" lang="en-US" altLang="zh-CN" sz="2400" baseline="30000" dirty="0" smtClean="0">
                <a:solidFill>
                  <a:srgbClr val="000000"/>
                </a:solidFill>
                <a:latin typeface="宋体" charset="-122"/>
                <a:sym typeface="Symbol" pitchFamily="18" charset="2"/>
              </a:rPr>
              <a:t>3</a:t>
            </a:r>
            <a:r>
              <a:rPr kumimoji="1" lang="en-US" altLang="zh-CN" sz="2400" dirty="0" smtClean="0">
                <a:solidFill>
                  <a:srgbClr val="000000"/>
                </a:solidFill>
                <a:latin typeface="宋体" charset="-122"/>
                <a:sym typeface="Symbol" pitchFamily="18" charset="2"/>
              </a:rPr>
              <a:t>+bT</a:t>
            </a:r>
            <a:endParaRPr lang="zh-CN" altLang="en-US" sz="2400" dirty="0">
              <a:solidFill>
                <a:srgbClr val="080808"/>
              </a:solidFill>
              <a:latin typeface="Times New Roman" pitchFamily="18" charset="0"/>
              <a:sym typeface="Symbol" pitchFamily="18" charset="2"/>
            </a:endParaRPr>
          </a:p>
        </p:txBody>
      </p:sp>
      <p:graphicFrame>
        <p:nvGraphicFramePr>
          <p:cNvPr id="2" name="对象 1"/>
          <p:cNvGraphicFramePr>
            <a:graphicFrameLocks noChangeAspect="1"/>
          </p:cNvGraphicFramePr>
          <p:nvPr/>
        </p:nvGraphicFramePr>
        <p:xfrm>
          <a:off x="3191742" y="668461"/>
          <a:ext cx="5943600" cy="539750"/>
        </p:xfrm>
        <a:graphic>
          <a:graphicData uri="http://schemas.openxmlformats.org/presentationml/2006/ole">
            <mc:AlternateContent xmlns:mc="http://schemas.openxmlformats.org/markup-compatibility/2006">
              <mc:Choice xmlns:v="urn:schemas-microsoft-com:vml" Requires="v">
                <p:oleObj spid="_x0000_s153241" name="Equation" r:id="rId1" imgW="0" imgH="0" progId="Equation.DSMT4">
                  <p:embed/>
                </p:oleObj>
              </mc:Choice>
              <mc:Fallback>
                <p:oleObj name="Equation" r:id="rId1" imgW="0" imgH="0" progId="Equation.DSMT4">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1742" y="668461"/>
                        <a:ext cx="5943600"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对象 2"/>
          <p:cNvGraphicFramePr>
            <a:graphicFrameLocks noChangeAspect="1"/>
          </p:cNvGraphicFramePr>
          <p:nvPr/>
        </p:nvGraphicFramePr>
        <p:xfrm>
          <a:off x="701816" y="1628800"/>
          <a:ext cx="6735763" cy="522288"/>
        </p:xfrm>
        <a:graphic>
          <a:graphicData uri="http://schemas.openxmlformats.org/presentationml/2006/ole">
            <mc:AlternateContent xmlns:mc="http://schemas.openxmlformats.org/markup-compatibility/2006">
              <mc:Choice xmlns:v="urn:schemas-microsoft-com:vml" Requires="v">
                <p:oleObj spid="_x0000_s153242" name="Equation" r:id="rId3" imgW="0" imgH="0" progId="Equation.DSMT4">
                  <p:embed/>
                </p:oleObj>
              </mc:Choice>
              <mc:Fallback>
                <p:oleObj name="Equation" r:id="rId3" imgW="0" imgH="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816" y="1628800"/>
                        <a:ext cx="6735763"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 name="Group 11"/>
          <p:cNvGrpSpPr/>
          <p:nvPr/>
        </p:nvGrpSpPr>
        <p:grpSpPr bwMode="auto">
          <a:xfrm>
            <a:off x="3204368" y="1190749"/>
            <a:ext cx="5867400" cy="438150"/>
            <a:chOff x="1938" y="1160"/>
            <a:chExt cx="3696" cy="276"/>
          </a:xfrm>
        </p:grpSpPr>
        <p:sp>
          <p:nvSpPr>
            <p:cNvPr id="10" name="Text Box 12"/>
            <p:cNvSpPr txBox="1">
              <a:spLocks noChangeArrowheads="1"/>
            </p:cNvSpPr>
            <p:nvPr/>
          </p:nvSpPr>
          <p:spPr bwMode="auto">
            <a:xfrm>
              <a:off x="2683" y="1200"/>
              <a:ext cx="144"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a:r>
                <a:rPr lang="en-US" altLang="zh-CN" sz="2400" dirty="0"/>
                <a:t>1</a:t>
              </a:r>
              <a:endParaRPr lang="en-US" altLang="zh-CN" sz="2400" dirty="0"/>
            </a:p>
          </p:txBody>
        </p:sp>
        <p:sp>
          <p:nvSpPr>
            <p:cNvPr id="11" name="Text Box 13"/>
            <p:cNvSpPr txBox="1">
              <a:spLocks noChangeArrowheads="1"/>
            </p:cNvSpPr>
            <p:nvPr/>
          </p:nvSpPr>
          <p:spPr bwMode="auto">
            <a:xfrm>
              <a:off x="3253" y="1171"/>
              <a:ext cx="144"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a:r>
                <a:rPr lang="en-US" altLang="zh-CN" sz="2400" dirty="0"/>
                <a:t>2</a:t>
              </a:r>
              <a:endParaRPr lang="en-US" altLang="zh-CN" sz="2400" dirty="0"/>
            </a:p>
          </p:txBody>
        </p:sp>
        <p:sp>
          <p:nvSpPr>
            <p:cNvPr id="12" name="Text Box 14"/>
            <p:cNvSpPr txBox="1">
              <a:spLocks noChangeArrowheads="1"/>
            </p:cNvSpPr>
            <p:nvPr/>
          </p:nvSpPr>
          <p:spPr bwMode="auto">
            <a:xfrm>
              <a:off x="3933" y="1160"/>
              <a:ext cx="96"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a:r>
                <a:rPr lang="en-US" altLang="zh-CN" sz="2400" dirty="0"/>
                <a:t>3</a:t>
              </a:r>
              <a:endParaRPr lang="en-US" altLang="zh-CN" sz="2400" dirty="0"/>
            </a:p>
          </p:txBody>
        </p:sp>
        <p:sp>
          <p:nvSpPr>
            <p:cNvPr id="13" name="Text Box 15"/>
            <p:cNvSpPr txBox="1">
              <a:spLocks noChangeArrowheads="1"/>
            </p:cNvSpPr>
            <p:nvPr/>
          </p:nvSpPr>
          <p:spPr bwMode="auto">
            <a:xfrm>
              <a:off x="4464" y="1162"/>
              <a:ext cx="96"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a:r>
                <a:rPr lang="en-US" altLang="zh-CN" sz="2400" dirty="0"/>
                <a:t>4</a:t>
              </a:r>
              <a:endParaRPr lang="en-US" altLang="zh-CN" sz="2400" dirty="0"/>
            </a:p>
          </p:txBody>
        </p:sp>
        <p:sp>
          <p:nvSpPr>
            <p:cNvPr id="14" name="Text Box 16"/>
            <p:cNvSpPr txBox="1">
              <a:spLocks noChangeArrowheads="1"/>
            </p:cNvSpPr>
            <p:nvPr/>
          </p:nvSpPr>
          <p:spPr bwMode="auto">
            <a:xfrm>
              <a:off x="5022" y="1160"/>
              <a:ext cx="96"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a:r>
                <a:rPr lang="en-US" altLang="zh-CN" sz="2400" dirty="0"/>
                <a:t>5</a:t>
              </a:r>
              <a:endParaRPr lang="en-US" altLang="zh-CN" sz="2400" dirty="0"/>
            </a:p>
          </p:txBody>
        </p:sp>
        <p:sp>
          <p:nvSpPr>
            <p:cNvPr id="15" name="Line 17"/>
            <p:cNvSpPr>
              <a:spLocks noChangeShapeType="1"/>
            </p:cNvSpPr>
            <p:nvPr/>
          </p:nvSpPr>
          <p:spPr bwMode="auto">
            <a:xfrm>
              <a:off x="1938" y="1436"/>
              <a:ext cx="3696" cy="0"/>
            </a:xfrm>
            <a:prstGeom prst="line">
              <a:avLst/>
            </a:prstGeom>
            <a:noFill/>
            <a:ln w="28575">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 name="Group 19"/>
          <p:cNvGrpSpPr/>
          <p:nvPr/>
        </p:nvGrpSpPr>
        <p:grpSpPr bwMode="auto">
          <a:xfrm>
            <a:off x="737394" y="2423318"/>
            <a:ext cx="6248401" cy="3509963"/>
            <a:chOff x="1008" y="1728"/>
            <a:chExt cx="3936" cy="2211"/>
          </a:xfrm>
        </p:grpSpPr>
        <p:graphicFrame>
          <p:nvGraphicFramePr>
            <p:cNvPr id="17" name="Object 20"/>
            <p:cNvGraphicFramePr>
              <a:graphicFrameLocks noChangeAspect="1"/>
            </p:cNvGraphicFramePr>
            <p:nvPr/>
          </p:nvGraphicFramePr>
          <p:xfrm>
            <a:off x="1008" y="1728"/>
            <a:ext cx="3936" cy="2211"/>
          </p:xfrm>
          <a:graphic>
            <a:graphicData uri="http://schemas.openxmlformats.org/presentationml/2006/ole">
              <mc:AlternateContent xmlns:mc="http://schemas.openxmlformats.org/markup-compatibility/2006">
                <mc:Choice xmlns:v="urn:schemas-microsoft-com:vml" Requires="v">
                  <p:oleObj spid="_x0000_s153243" name="Equation" r:id="rId5" imgW="0" imgH="0" progId="Equation.DSMT4">
                    <p:embed/>
                  </p:oleObj>
                </mc:Choice>
                <mc:Fallback>
                  <p:oleObj name="Equation" r:id="rId5" imgW="0" imgH="0" progId="Equation.DSMT4">
                    <p:embed/>
                    <p:pic>
                      <p:nvPicPr>
                        <p:cNvPr id="0" name="图片 1532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8" y="1728"/>
                          <a:ext cx="3936" cy="2211"/>
                        </a:xfrm>
                        <a:prstGeom prst="rect">
                          <a:avLst/>
                        </a:prstGeom>
                        <a:noFill/>
                        <a:ln>
                          <a:noFill/>
                        </a:ln>
                        <a:effectLst/>
                      </p:spPr>
                    </p:pic>
                  </p:oleObj>
                </mc:Fallback>
              </mc:AlternateContent>
            </a:graphicData>
          </a:graphic>
        </p:graphicFrame>
        <p:grpSp>
          <p:nvGrpSpPr>
            <p:cNvPr id="18" name="Group 21"/>
            <p:cNvGrpSpPr/>
            <p:nvPr/>
          </p:nvGrpSpPr>
          <p:grpSpPr bwMode="auto">
            <a:xfrm>
              <a:off x="2000" y="1776"/>
              <a:ext cx="64" cy="64"/>
              <a:chOff x="308" y="3350"/>
              <a:chExt cx="64" cy="64"/>
            </a:xfrm>
          </p:grpSpPr>
          <p:sp>
            <p:nvSpPr>
              <p:cNvPr id="29" name="Oval 22"/>
              <p:cNvSpPr>
                <a:spLocks noChangeArrowheads="1"/>
              </p:cNvSpPr>
              <p:nvPr/>
            </p:nvSpPr>
            <p:spPr bwMode="auto">
              <a:xfrm>
                <a:off x="308" y="3350"/>
                <a:ext cx="64" cy="64"/>
              </a:xfrm>
              <a:prstGeom prst="ellipse">
                <a:avLst/>
              </a:prstGeom>
              <a:solidFill>
                <a:schemeClr val="bg1"/>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eaLnBrk="1" hangingPunct="1"/>
                <a:endParaRPr lang="zh-CN" altLang="en-US"/>
              </a:p>
            </p:txBody>
          </p:sp>
          <p:sp>
            <p:nvSpPr>
              <p:cNvPr id="30" name="Line 23"/>
              <p:cNvSpPr>
                <a:spLocks noChangeShapeType="1"/>
              </p:cNvSpPr>
              <p:nvPr/>
            </p:nvSpPr>
            <p:spPr bwMode="auto">
              <a:xfrm>
                <a:off x="308" y="3382"/>
                <a:ext cx="64"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 name="Group 24"/>
            <p:cNvGrpSpPr/>
            <p:nvPr/>
          </p:nvGrpSpPr>
          <p:grpSpPr bwMode="auto">
            <a:xfrm>
              <a:off x="2027" y="2488"/>
              <a:ext cx="64" cy="64"/>
              <a:chOff x="308" y="3350"/>
              <a:chExt cx="64" cy="64"/>
            </a:xfrm>
          </p:grpSpPr>
          <p:sp>
            <p:nvSpPr>
              <p:cNvPr id="27" name="Oval 25"/>
              <p:cNvSpPr>
                <a:spLocks noChangeArrowheads="1"/>
              </p:cNvSpPr>
              <p:nvPr/>
            </p:nvSpPr>
            <p:spPr bwMode="auto">
              <a:xfrm>
                <a:off x="308" y="3350"/>
                <a:ext cx="64" cy="64"/>
              </a:xfrm>
              <a:prstGeom prst="ellipse">
                <a:avLst/>
              </a:prstGeom>
              <a:solidFill>
                <a:schemeClr val="bg1"/>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eaLnBrk="1" hangingPunct="1"/>
                <a:endParaRPr lang="zh-CN" altLang="en-US"/>
              </a:p>
            </p:txBody>
          </p:sp>
          <p:sp>
            <p:nvSpPr>
              <p:cNvPr id="28" name="Line 26"/>
              <p:cNvSpPr>
                <a:spLocks noChangeShapeType="1"/>
              </p:cNvSpPr>
              <p:nvPr/>
            </p:nvSpPr>
            <p:spPr bwMode="auto">
              <a:xfrm>
                <a:off x="308" y="3382"/>
                <a:ext cx="64"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 name="Group 27"/>
            <p:cNvGrpSpPr/>
            <p:nvPr/>
          </p:nvGrpSpPr>
          <p:grpSpPr bwMode="auto">
            <a:xfrm>
              <a:off x="2016" y="3296"/>
              <a:ext cx="64" cy="64"/>
              <a:chOff x="308" y="3350"/>
              <a:chExt cx="64" cy="64"/>
            </a:xfrm>
          </p:grpSpPr>
          <p:sp>
            <p:nvSpPr>
              <p:cNvPr id="25" name="Oval 28"/>
              <p:cNvSpPr>
                <a:spLocks noChangeArrowheads="1"/>
              </p:cNvSpPr>
              <p:nvPr/>
            </p:nvSpPr>
            <p:spPr bwMode="auto">
              <a:xfrm>
                <a:off x="308" y="3350"/>
                <a:ext cx="64" cy="64"/>
              </a:xfrm>
              <a:prstGeom prst="ellipse">
                <a:avLst/>
              </a:prstGeom>
              <a:solidFill>
                <a:schemeClr val="bg1"/>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eaLnBrk="1" hangingPunct="1"/>
                <a:endParaRPr lang="zh-CN" altLang="en-US"/>
              </a:p>
            </p:txBody>
          </p:sp>
          <p:sp>
            <p:nvSpPr>
              <p:cNvPr id="26" name="Line 29"/>
              <p:cNvSpPr>
                <a:spLocks noChangeShapeType="1"/>
              </p:cNvSpPr>
              <p:nvPr/>
            </p:nvSpPr>
            <p:spPr bwMode="auto">
              <a:xfrm>
                <a:off x="308" y="3382"/>
                <a:ext cx="64"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 name="Group 30"/>
            <p:cNvGrpSpPr/>
            <p:nvPr/>
          </p:nvGrpSpPr>
          <p:grpSpPr bwMode="auto">
            <a:xfrm>
              <a:off x="4784" y="1808"/>
              <a:ext cx="64" cy="64"/>
              <a:chOff x="4752" y="1808"/>
              <a:chExt cx="64" cy="64"/>
            </a:xfrm>
          </p:grpSpPr>
          <p:sp>
            <p:nvSpPr>
              <p:cNvPr id="23" name="Oval 31"/>
              <p:cNvSpPr>
                <a:spLocks noChangeArrowheads="1"/>
              </p:cNvSpPr>
              <p:nvPr/>
            </p:nvSpPr>
            <p:spPr bwMode="auto">
              <a:xfrm>
                <a:off x="4752" y="1808"/>
                <a:ext cx="64" cy="64"/>
              </a:xfrm>
              <a:prstGeom prst="ellipse">
                <a:avLst/>
              </a:prstGeom>
              <a:solidFill>
                <a:schemeClr val="bg1"/>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eaLnBrk="1" hangingPunct="1"/>
                <a:endParaRPr lang="zh-CN" altLang="en-US"/>
              </a:p>
            </p:txBody>
          </p:sp>
          <p:sp>
            <p:nvSpPr>
              <p:cNvPr id="24" name="Line 32"/>
              <p:cNvSpPr>
                <a:spLocks noChangeShapeType="1"/>
              </p:cNvSpPr>
              <p:nvPr/>
            </p:nvSpPr>
            <p:spPr bwMode="auto">
              <a:xfrm>
                <a:off x="4752" y="1840"/>
                <a:ext cx="64"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31" name="组合 25"/>
          <p:cNvGrpSpPr/>
          <p:nvPr/>
        </p:nvGrpSpPr>
        <p:grpSpPr bwMode="auto">
          <a:xfrm>
            <a:off x="8750300" y="6451600"/>
            <a:ext cx="177800" cy="177800"/>
            <a:chOff x="8128000" y="762000"/>
            <a:chExt cx="914400" cy="914400"/>
          </a:xfrm>
        </p:grpSpPr>
        <p:sp>
          <p:nvSpPr>
            <p:cNvPr id="32" name="椭圆 26"/>
            <p:cNvSpPr>
              <a:spLocks noChangeArrowheads="1"/>
            </p:cNvSpPr>
            <p:nvPr/>
          </p:nvSpPr>
          <p:spPr bwMode="auto">
            <a:xfrm>
              <a:off x="8128000" y="762000"/>
              <a:ext cx="914400" cy="914400"/>
            </a:xfrm>
            <a:prstGeom prst="ellipse">
              <a:avLst/>
            </a:prstGeom>
            <a:noFill/>
            <a:ln w="28575" algn="ctr">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SzPct val="65000"/>
                <a:buFont typeface="Wingdings"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latin typeface="Times New Roman" pitchFamily="18" charset="0"/>
                <a:ea typeface="黑体" pitchFamily="2" charset="-122"/>
              </a:endParaRPr>
            </a:p>
          </p:txBody>
        </p:sp>
        <p:cxnSp>
          <p:nvCxnSpPr>
            <p:cNvPr id="33" name="直接连接符 27"/>
            <p:cNvCxnSpPr>
              <a:cxnSpLocks noChangeShapeType="1"/>
              <a:stCxn id="32" idx="2"/>
              <a:endCxn id="32" idx="6"/>
            </p:cNvCxnSpPr>
            <p:nvPr/>
          </p:nvCxnSpPr>
          <p:spPr bwMode="auto">
            <a:xfrm rot="10800000" flipH="1">
              <a:off x="8128000" y="1219200"/>
              <a:ext cx="914400" cy="1588"/>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grpSp>
      <p:grpSp>
        <p:nvGrpSpPr>
          <p:cNvPr id="34" name="组合 25"/>
          <p:cNvGrpSpPr/>
          <p:nvPr/>
        </p:nvGrpSpPr>
        <p:grpSpPr bwMode="auto">
          <a:xfrm>
            <a:off x="1115616" y="1628800"/>
            <a:ext cx="177800" cy="177800"/>
            <a:chOff x="8128000" y="762000"/>
            <a:chExt cx="914400" cy="914400"/>
          </a:xfrm>
        </p:grpSpPr>
        <p:sp>
          <p:nvSpPr>
            <p:cNvPr id="35" name="椭圆 26"/>
            <p:cNvSpPr>
              <a:spLocks noChangeArrowheads="1"/>
            </p:cNvSpPr>
            <p:nvPr/>
          </p:nvSpPr>
          <p:spPr bwMode="auto">
            <a:xfrm>
              <a:off x="8128000" y="762000"/>
              <a:ext cx="914400" cy="914400"/>
            </a:xfrm>
            <a:prstGeom prst="ellipse">
              <a:avLst/>
            </a:prstGeom>
            <a:noFill/>
            <a:ln w="28575" algn="ctr">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SzPct val="65000"/>
                <a:buFont typeface="Wingdings"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latin typeface="Times New Roman" pitchFamily="18" charset="0"/>
                <a:ea typeface="黑体" pitchFamily="2" charset="-122"/>
              </a:endParaRPr>
            </a:p>
          </p:txBody>
        </p:sp>
        <p:cxnSp>
          <p:nvCxnSpPr>
            <p:cNvPr id="36" name="直接连接符 27"/>
            <p:cNvCxnSpPr>
              <a:cxnSpLocks noChangeShapeType="1"/>
              <a:stCxn id="35" idx="2"/>
              <a:endCxn id="35" idx="6"/>
            </p:cNvCxnSpPr>
            <p:nvPr/>
          </p:nvCxnSpPr>
          <p:spPr bwMode="auto">
            <a:xfrm rot="10800000" flipH="1">
              <a:off x="8128000" y="1219200"/>
              <a:ext cx="914400" cy="1588"/>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grpSp>
      <p:grpSp>
        <p:nvGrpSpPr>
          <p:cNvPr id="37" name="组合 25"/>
          <p:cNvGrpSpPr/>
          <p:nvPr/>
        </p:nvGrpSpPr>
        <p:grpSpPr bwMode="auto">
          <a:xfrm>
            <a:off x="6756604" y="3685639"/>
            <a:ext cx="177800" cy="177800"/>
            <a:chOff x="8128000" y="762000"/>
            <a:chExt cx="914400" cy="914400"/>
          </a:xfrm>
        </p:grpSpPr>
        <p:sp>
          <p:nvSpPr>
            <p:cNvPr id="38" name="椭圆 26"/>
            <p:cNvSpPr>
              <a:spLocks noChangeArrowheads="1"/>
            </p:cNvSpPr>
            <p:nvPr/>
          </p:nvSpPr>
          <p:spPr bwMode="auto">
            <a:xfrm>
              <a:off x="8128000" y="762000"/>
              <a:ext cx="914400" cy="914400"/>
            </a:xfrm>
            <a:prstGeom prst="ellipse">
              <a:avLst/>
            </a:prstGeom>
            <a:noFill/>
            <a:ln w="28575" algn="ctr">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SzPct val="65000"/>
                <a:buFont typeface="Wingdings"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latin typeface="Times New Roman" pitchFamily="18" charset="0"/>
                <a:ea typeface="黑体" pitchFamily="2" charset="-122"/>
              </a:endParaRPr>
            </a:p>
          </p:txBody>
        </p:sp>
        <p:cxnSp>
          <p:nvCxnSpPr>
            <p:cNvPr id="39" name="直接连接符 27"/>
            <p:cNvCxnSpPr>
              <a:cxnSpLocks noChangeShapeType="1"/>
              <a:stCxn id="38" idx="2"/>
              <a:endCxn id="38" idx="6"/>
            </p:cNvCxnSpPr>
            <p:nvPr/>
          </p:nvCxnSpPr>
          <p:spPr bwMode="auto">
            <a:xfrm rot="10800000" flipH="1">
              <a:off x="8128000" y="1219200"/>
              <a:ext cx="914400" cy="1588"/>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5"/>
          <p:cNvSpPr>
            <a:spLocks noChangeArrowheads="1"/>
          </p:cNvSpPr>
          <p:nvPr/>
        </p:nvSpPr>
        <p:spPr bwMode="auto">
          <a:xfrm>
            <a:off x="367536" y="548680"/>
            <a:ext cx="7345363" cy="481013"/>
          </a:xfrm>
          <a:prstGeom prst="rect">
            <a:avLst/>
          </a:prstGeom>
          <a:noFill/>
          <a:ln w="9525">
            <a:noFill/>
            <a:miter lim="800000"/>
          </a:ln>
        </p:spPr>
        <p:txBody>
          <a:bodyPr>
            <a:spAutoFit/>
          </a:bodyPr>
          <a:lstStyle/>
          <a:p>
            <a:pPr>
              <a:lnSpc>
                <a:spcPct val="90000"/>
              </a:lnSpc>
              <a:spcBef>
                <a:spcPct val="20000"/>
              </a:spcBef>
              <a:buClr>
                <a:srgbClr val="CCFF33"/>
              </a:buClr>
              <a:buSzPct val="70000"/>
            </a:pPr>
            <a:r>
              <a:rPr lang="zh-CN" altLang="en-US" sz="2800" dirty="0">
                <a:latin typeface="华文行楷" pitchFamily="2" charset="-122"/>
                <a:ea typeface="华文行楷" pitchFamily="2" charset="-122"/>
                <a:cs typeface="华文行楷" pitchFamily="2" charset="-122"/>
              </a:rPr>
              <a:t>四、标准摩尔反应熵（简称：标准反应熵）</a:t>
            </a:r>
            <a:endParaRPr lang="zh-CN" altLang="en-US" sz="2800" dirty="0">
              <a:latin typeface="华文行楷" pitchFamily="2" charset="-122"/>
              <a:ea typeface="华文行楷" pitchFamily="2" charset="-122"/>
              <a:cs typeface="华文行楷" pitchFamily="2" charset="-122"/>
            </a:endParaRPr>
          </a:p>
        </p:txBody>
      </p:sp>
      <p:sp>
        <p:nvSpPr>
          <p:cNvPr id="5" name="Text Box 11"/>
          <p:cNvSpPr txBox="1">
            <a:spLocks noChangeArrowheads="1"/>
          </p:cNvSpPr>
          <p:nvPr/>
        </p:nvSpPr>
        <p:spPr bwMode="auto">
          <a:xfrm>
            <a:off x="349581" y="1190749"/>
            <a:ext cx="7848600" cy="1261884"/>
          </a:xfrm>
          <a:prstGeom prst="rect">
            <a:avLst/>
          </a:prstGeom>
          <a:noFill/>
          <a:ln w="9525">
            <a:noFill/>
            <a:miter lim="800000"/>
          </a:ln>
        </p:spPr>
        <p:txBody>
          <a:bodyPr>
            <a:spAutoFit/>
          </a:bodyPr>
          <a:lstStyle/>
          <a:p>
            <a:r>
              <a:rPr lang="zh-CN" altLang="en-US" sz="2800" b="1" dirty="0">
                <a:solidFill>
                  <a:srgbClr val="0000CC"/>
                </a:solidFill>
                <a:latin typeface="宋体" charset="-122"/>
                <a:sym typeface="Symbol" pitchFamily="18" charset="2"/>
              </a:rPr>
              <a:t> </a:t>
            </a:r>
            <a:r>
              <a:rPr lang="zh-CN" altLang="en-US" sz="2400" b="1" dirty="0">
                <a:solidFill>
                  <a:srgbClr val="000000"/>
                </a:solidFill>
                <a:latin typeface="宋体" charset="-122"/>
                <a:sym typeface="Symbol" pitchFamily="18" charset="2"/>
              </a:rPr>
              <a:t>1.定义：</a:t>
            </a:r>
            <a:r>
              <a:rPr lang="zh-CN" altLang="en-US" sz="2400" b="1" dirty="0">
                <a:solidFill>
                  <a:srgbClr val="0000CC"/>
                </a:solidFill>
                <a:latin typeface="宋体" charset="-122"/>
                <a:sym typeface="Symbol" pitchFamily="18" charset="2"/>
              </a:rPr>
              <a:t>对反应0=</a:t>
            </a:r>
            <a:r>
              <a:rPr lang="zh-CN" altLang="en-US" sz="2400" b="1" dirty="0">
                <a:solidFill>
                  <a:srgbClr val="0000FF"/>
                </a:solidFill>
                <a:latin typeface="Times New Roman" pitchFamily="18" charset="0"/>
                <a:sym typeface="Symbol" pitchFamily="18" charset="2"/>
              </a:rPr>
              <a:t></a:t>
            </a:r>
            <a:r>
              <a:rPr lang="zh-CN" altLang="en-US" sz="2400" b="1" dirty="0">
                <a:solidFill>
                  <a:srgbClr val="0000FF"/>
                </a:solidFill>
                <a:latin typeface="宋体" charset="-122"/>
                <a:sym typeface="Symbol" pitchFamily="18" charset="2"/>
              </a:rPr>
              <a:t></a:t>
            </a:r>
            <a:r>
              <a:rPr lang="en-US" altLang="zh-CN" sz="2400" b="1" baseline="-25000" dirty="0">
                <a:solidFill>
                  <a:srgbClr val="0000FF"/>
                </a:solidFill>
                <a:latin typeface="宋体" charset="-122"/>
                <a:sym typeface="Symbol" pitchFamily="18" charset="2"/>
              </a:rPr>
              <a:t>B</a:t>
            </a:r>
            <a:r>
              <a:rPr lang="en-US" altLang="zh-CN" sz="2400" b="1" dirty="0">
                <a:solidFill>
                  <a:srgbClr val="0000FF"/>
                </a:solidFill>
                <a:latin typeface="宋体" charset="-122"/>
                <a:sym typeface="Symbol" pitchFamily="18" charset="2"/>
              </a:rPr>
              <a:t>B</a:t>
            </a:r>
            <a:r>
              <a:rPr lang="zh-CN" altLang="en-US" sz="2400" b="1" dirty="0">
                <a:solidFill>
                  <a:srgbClr val="0000FF"/>
                </a:solidFill>
                <a:latin typeface="宋体" charset="-122"/>
                <a:sym typeface="Symbol" pitchFamily="18" charset="2"/>
              </a:rPr>
              <a:t>中各组分均处于</a:t>
            </a:r>
            <a:r>
              <a:rPr lang="en-US" altLang="zh-CN" sz="2400" b="1" dirty="0">
                <a:solidFill>
                  <a:srgbClr val="0000FF"/>
                </a:solidFill>
                <a:latin typeface="宋体" charset="-122"/>
                <a:sym typeface="Symbol" pitchFamily="18" charset="2"/>
              </a:rPr>
              <a:t>T</a:t>
            </a:r>
            <a:r>
              <a:rPr lang="zh-CN" altLang="en-US" sz="2400" b="1" dirty="0">
                <a:solidFill>
                  <a:srgbClr val="0000FF"/>
                </a:solidFill>
                <a:latin typeface="宋体" charset="-122"/>
                <a:sym typeface="Symbol" pitchFamily="18" charset="2"/>
              </a:rPr>
              <a:t>温度的标准状态下进行1</a:t>
            </a:r>
            <a:r>
              <a:rPr lang="en-US" altLang="zh-CN" sz="2400" b="1" dirty="0" err="1">
                <a:solidFill>
                  <a:srgbClr val="0000FF"/>
                </a:solidFill>
                <a:latin typeface="宋体" charset="-122"/>
                <a:sym typeface="Symbol" pitchFamily="18" charset="2"/>
              </a:rPr>
              <a:t>mol</a:t>
            </a:r>
            <a:r>
              <a:rPr lang="zh-CN" altLang="en-US" sz="2400" b="1" dirty="0">
                <a:solidFill>
                  <a:srgbClr val="0000FF"/>
                </a:solidFill>
                <a:latin typeface="宋体" charset="-122"/>
                <a:sym typeface="Symbol" pitchFamily="18" charset="2"/>
              </a:rPr>
              <a:t>反应的熵变</a:t>
            </a:r>
            <a:r>
              <a:rPr lang="zh-CN" altLang="en-US" sz="2400" b="1" dirty="0" smtClean="0">
                <a:solidFill>
                  <a:srgbClr val="0000FF"/>
                </a:solidFill>
                <a:latin typeface="宋体" charset="-122"/>
                <a:sym typeface="Symbol" pitchFamily="18" charset="2"/>
              </a:rPr>
              <a:t>。称为</a:t>
            </a:r>
            <a:r>
              <a:rPr lang="zh-CN" altLang="en-US" sz="2400" dirty="0">
                <a:latin typeface="华文行楷" pitchFamily="2" charset="-122"/>
                <a:ea typeface="华文行楷" pitchFamily="2" charset="-122"/>
                <a:cs typeface="华文行楷" pitchFamily="2" charset="-122"/>
              </a:rPr>
              <a:t>标准摩尔反应熵</a:t>
            </a:r>
            <a:endParaRPr lang="zh-CN" altLang="en-US" sz="2400" b="1" dirty="0">
              <a:solidFill>
                <a:srgbClr val="0000FF"/>
              </a:solidFill>
              <a:latin typeface="宋体" charset="-122"/>
              <a:sym typeface="Symbol" pitchFamily="18" charset="2"/>
            </a:endParaRPr>
          </a:p>
          <a:p>
            <a:r>
              <a:rPr lang="zh-CN" altLang="en-US" sz="2400" b="1" dirty="0">
                <a:solidFill>
                  <a:srgbClr val="0000FF"/>
                </a:solidFill>
                <a:latin typeface="宋体" charset="-122"/>
                <a:sym typeface="Symbol" pitchFamily="18" charset="2"/>
              </a:rPr>
              <a:t>用</a:t>
            </a:r>
            <a:r>
              <a:rPr lang="zh-CN" altLang="en-US" sz="2400" b="1" dirty="0">
                <a:solidFill>
                  <a:srgbClr val="0000CC"/>
                </a:solidFill>
                <a:latin typeface="宋体" charset="-122"/>
                <a:sym typeface="Symbol" pitchFamily="18" charset="2"/>
              </a:rPr>
              <a:t></a:t>
            </a:r>
            <a:r>
              <a:rPr lang="en-US" altLang="zh-CN" sz="2400" b="1" baseline="-25000" dirty="0" err="1">
                <a:solidFill>
                  <a:srgbClr val="0000CC"/>
                </a:solidFill>
                <a:latin typeface="宋体" charset="-122"/>
                <a:sym typeface="Symbol" pitchFamily="18" charset="2"/>
              </a:rPr>
              <a:t>r</a:t>
            </a:r>
            <a:r>
              <a:rPr lang="en-US" altLang="zh-CN" sz="2400" b="1" dirty="0" err="1">
                <a:solidFill>
                  <a:srgbClr val="0000CC"/>
                </a:solidFill>
                <a:latin typeface="宋体" charset="-122"/>
                <a:sym typeface="Symbol" pitchFamily="18" charset="2"/>
              </a:rPr>
              <a:t>S</a:t>
            </a:r>
            <a:r>
              <a:rPr lang="en-US" altLang="zh-CN" sz="2400" b="1" baseline="-25000" dirty="0" err="1">
                <a:solidFill>
                  <a:srgbClr val="0000CC"/>
                </a:solidFill>
                <a:latin typeface="宋体" charset="-122"/>
                <a:sym typeface="Symbol" pitchFamily="18" charset="2"/>
              </a:rPr>
              <a:t>m</a:t>
            </a:r>
            <a:r>
              <a:rPr lang="en-US" altLang="zh-CN" sz="2400" b="1" dirty="0">
                <a:solidFill>
                  <a:srgbClr val="0000CC"/>
                </a:solidFill>
                <a:latin typeface="宋体" charset="-122"/>
                <a:sym typeface="Symbol" pitchFamily="18" charset="2"/>
              </a:rPr>
              <a:t>(T)</a:t>
            </a:r>
            <a:r>
              <a:rPr lang="zh-CN" altLang="en-US" sz="2400" b="1" dirty="0">
                <a:solidFill>
                  <a:srgbClr val="0000CC"/>
                </a:solidFill>
                <a:latin typeface="宋体" charset="-122"/>
                <a:sym typeface="Symbol" pitchFamily="18" charset="2"/>
              </a:rPr>
              <a:t>表示。单位：</a:t>
            </a:r>
            <a:r>
              <a:rPr lang="en-US" altLang="zh-CN" sz="2400" b="1" dirty="0">
                <a:solidFill>
                  <a:srgbClr val="0000CC"/>
                </a:solidFill>
                <a:latin typeface="宋体" charset="-122"/>
                <a:sym typeface="Symbol" pitchFamily="18" charset="2"/>
              </a:rPr>
              <a:t>J</a:t>
            </a:r>
            <a:r>
              <a:rPr lang="en-US" altLang="zh-CN" sz="2400" b="1" dirty="0">
                <a:solidFill>
                  <a:srgbClr val="0000FF"/>
                </a:solidFill>
                <a:latin typeface="宋体" charset="-122"/>
                <a:sym typeface="Symbol" pitchFamily="18" charset="2"/>
              </a:rPr>
              <a:t>K</a:t>
            </a:r>
            <a:r>
              <a:rPr lang="en-US" altLang="zh-CN" sz="2400" b="1" baseline="30000" dirty="0">
                <a:solidFill>
                  <a:srgbClr val="0000FF"/>
                </a:solidFill>
                <a:latin typeface="宋体" charset="-122"/>
                <a:sym typeface="Symbol" pitchFamily="18" charset="2"/>
              </a:rPr>
              <a:t>-1</a:t>
            </a:r>
            <a:r>
              <a:rPr lang="en-US" altLang="zh-CN" sz="2400" b="1" dirty="0">
                <a:solidFill>
                  <a:srgbClr val="0000FF"/>
                </a:solidFill>
                <a:latin typeface="宋体" charset="-122"/>
                <a:sym typeface="Symbol" pitchFamily="18" charset="2"/>
              </a:rPr>
              <a:t>mol</a:t>
            </a:r>
            <a:r>
              <a:rPr lang="en-US" altLang="zh-CN" sz="2400" b="1" baseline="30000" dirty="0">
                <a:solidFill>
                  <a:srgbClr val="0000FF"/>
                </a:solidFill>
                <a:latin typeface="宋体" charset="-122"/>
                <a:sym typeface="Symbol" pitchFamily="18" charset="2"/>
              </a:rPr>
              <a:t>-1</a:t>
            </a:r>
            <a:endParaRPr lang="zh-CN" altLang="en-US" sz="2400" b="1" dirty="0">
              <a:solidFill>
                <a:srgbClr val="080808"/>
              </a:solidFill>
              <a:latin typeface="Times New Roman" pitchFamily="18" charset="0"/>
              <a:sym typeface="Symbol" pitchFamily="18" charset="2"/>
            </a:endParaRPr>
          </a:p>
        </p:txBody>
      </p:sp>
      <p:sp>
        <p:nvSpPr>
          <p:cNvPr id="6" name="Text Box 18"/>
          <p:cNvSpPr txBox="1">
            <a:spLocks noChangeArrowheads="1"/>
          </p:cNvSpPr>
          <p:nvPr/>
        </p:nvSpPr>
        <p:spPr bwMode="auto">
          <a:xfrm>
            <a:off x="397699" y="2452812"/>
            <a:ext cx="7315200" cy="954087"/>
          </a:xfrm>
          <a:prstGeom prst="rect">
            <a:avLst/>
          </a:prstGeom>
          <a:noFill/>
          <a:ln w="9525">
            <a:noFill/>
            <a:miter lim="800000"/>
          </a:ln>
        </p:spPr>
        <p:txBody>
          <a:bodyPr>
            <a:spAutoFit/>
          </a:bodyPr>
          <a:lstStyle/>
          <a:p>
            <a:pPr>
              <a:lnSpc>
                <a:spcPct val="90000"/>
              </a:lnSpc>
              <a:spcBef>
                <a:spcPct val="20000"/>
              </a:spcBef>
            </a:pPr>
            <a:r>
              <a:rPr kumimoji="1" lang="zh-CN" altLang="en-US" sz="2800" b="1" dirty="0">
                <a:solidFill>
                  <a:srgbClr val="000000"/>
                </a:solidFill>
                <a:latin typeface="宋体" charset="-122"/>
                <a:sym typeface="Symbol" pitchFamily="18" charset="2"/>
              </a:rPr>
              <a:t>2.计算</a:t>
            </a:r>
            <a:r>
              <a:rPr kumimoji="1" lang="en-US" altLang="zh-CN" sz="2800" b="1" dirty="0">
                <a:solidFill>
                  <a:srgbClr val="000000"/>
                </a:solidFill>
                <a:latin typeface="宋体" charset="-122"/>
                <a:sym typeface="Symbol" pitchFamily="18" charset="2"/>
              </a:rPr>
              <a:t>:</a:t>
            </a:r>
            <a:endParaRPr kumimoji="1" lang="zh-CN" altLang="en-US" sz="2800" b="1" dirty="0">
              <a:solidFill>
                <a:srgbClr val="000000"/>
              </a:solidFill>
              <a:latin typeface="宋体" charset="-122"/>
              <a:sym typeface="Symbol" pitchFamily="18" charset="2"/>
            </a:endParaRPr>
          </a:p>
          <a:p>
            <a:pPr>
              <a:lnSpc>
                <a:spcPct val="90000"/>
              </a:lnSpc>
              <a:spcBef>
                <a:spcPct val="20000"/>
              </a:spcBef>
            </a:pPr>
            <a:r>
              <a:rPr kumimoji="1" lang="zh-CN" altLang="en-US" sz="2800" b="1" dirty="0">
                <a:solidFill>
                  <a:srgbClr val="0000CC"/>
                </a:solidFill>
                <a:latin typeface="宋体" charset="-122"/>
                <a:sym typeface="Symbol" pitchFamily="18" charset="2"/>
              </a:rPr>
              <a:t>  </a:t>
            </a:r>
            <a:r>
              <a:rPr kumimoji="1" lang="en-US" altLang="zh-CN" sz="2800" b="1" baseline="-25000" dirty="0" err="1">
                <a:solidFill>
                  <a:srgbClr val="0000CC"/>
                </a:solidFill>
                <a:latin typeface="宋体" charset="-122"/>
                <a:sym typeface="Symbol" pitchFamily="18" charset="2"/>
              </a:rPr>
              <a:t>r</a:t>
            </a:r>
            <a:r>
              <a:rPr kumimoji="1" lang="en-US" altLang="zh-CN" sz="2800" b="1" dirty="0" err="1">
                <a:solidFill>
                  <a:srgbClr val="0000CC"/>
                </a:solidFill>
                <a:latin typeface="宋体" charset="-122"/>
                <a:sym typeface="Symbol" pitchFamily="18" charset="2"/>
              </a:rPr>
              <a:t>S</a:t>
            </a:r>
            <a:r>
              <a:rPr kumimoji="1" lang="en-US" altLang="zh-CN" sz="2800" b="1" baseline="-25000" dirty="0" err="1">
                <a:solidFill>
                  <a:srgbClr val="0000CC"/>
                </a:solidFill>
                <a:latin typeface="宋体" charset="-122"/>
                <a:sym typeface="Symbol" pitchFamily="18" charset="2"/>
              </a:rPr>
              <a:t>m</a:t>
            </a:r>
            <a:r>
              <a:rPr kumimoji="1" lang="en-US" altLang="zh-CN" sz="2800" b="1" dirty="0">
                <a:solidFill>
                  <a:srgbClr val="0000CC"/>
                </a:solidFill>
                <a:latin typeface="宋体" charset="-122"/>
                <a:sym typeface="Symbol" pitchFamily="18" charset="2"/>
              </a:rPr>
              <a:t>(T)=</a:t>
            </a:r>
            <a:r>
              <a:rPr kumimoji="1" lang="en-US" altLang="zh-CN" sz="2800" b="1" dirty="0">
                <a:solidFill>
                  <a:srgbClr val="0000FF"/>
                </a:solidFill>
                <a:latin typeface="Impact" pitchFamily="34" charset="0"/>
                <a:sym typeface="Symbol" pitchFamily="18" charset="2"/>
              </a:rPr>
              <a:t></a:t>
            </a:r>
            <a:r>
              <a:rPr kumimoji="1" lang="en-US" altLang="zh-CN" sz="2800" b="1" dirty="0">
                <a:solidFill>
                  <a:srgbClr val="0000FF"/>
                </a:solidFill>
                <a:latin typeface="宋体" charset="-122"/>
                <a:sym typeface="Symbol" pitchFamily="18" charset="2"/>
              </a:rPr>
              <a:t></a:t>
            </a:r>
            <a:r>
              <a:rPr kumimoji="1" lang="en-US" altLang="zh-CN" sz="2800" b="1" baseline="-25000" dirty="0">
                <a:solidFill>
                  <a:srgbClr val="0000FF"/>
                </a:solidFill>
                <a:latin typeface="宋体" charset="-122"/>
                <a:sym typeface="Symbol" pitchFamily="18" charset="2"/>
              </a:rPr>
              <a:t>B </a:t>
            </a:r>
            <a:r>
              <a:rPr kumimoji="1" lang="en-US" altLang="zh-CN" sz="2800" b="1" dirty="0">
                <a:solidFill>
                  <a:srgbClr val="0000CC"/>
                </a:solidFill>
                <a:latin typeface="宋体" charset="-122"/>
                <a:sym typeface="Symbol" pitchFamily="18" charset="2"/>
              </a:rPr>
              <a:t>S</a:t>
            </a:r>
            <a:r>
              <a:rPr kumimoji="1" lang="en-US" altLang="zh-CN" sz="2800" b="1" baseline="-25000" dirty="0">
                <a:solidFill>
                  <a:srgbClr val="0000CC"/>
                </a:solidFill>
                <a:latin typeface="宋体" charset="-122"/>
                <a:sym typeface="Symbol" pitchFamily="18" charset="2"/>
              </a:rPr>
              <a:t>m</a:t>
            </a:r>
            <a:r>
              <a:rPr kumimoji="1" lang="en-US" altLang="zh-CN" sz="2800" b="1" dirty="0">
                <a:solidFill>
                  <a:srgbClr val="0000CC"/>
                </a:solidFill>
                <a:latin typeface="宋体" charset="-122"/>
                <a:sym typeface="Symbol" pitchFamily="18" charset="2"/>
              </a:rPr>
              <a:t>(B,T)</a:t>
            </a:r>
            <a:endParaRPr kumimoji="1" lang="en-US" altLang="zh-CN" sz="2800" b="1" dirty="0">
              <a:solidFill>
                <a:srgbClr val="0000CC"/>
              </a:solidFill>
              <a:latin typeface="宋体" charset="-122"/>
              <a:sym typeface="Symbol" pitchFamily="18" charset="2"/>
            </a:endParaRPr>
          </a:p>
        </p:txBody>
      </p:sp>
      <p:grpSp>
        <p:nvGrpSpPr>
          <p:cNvPr id="7" name="Group 16"/>
          <p:cNvGrpSpPr/>
          <p:nvPr/>
        </p:nvGrpSpPr>
        <p:grpSpPr bwMode="auto">
          <a:xfrm>
            <a:off x="215137" y="4007495"/>
            <a:ext cx="7735886" cy="2310381"/>
            <a:chOff x="380" y="2296"/>
            <a:chExt cx="4873" cy="1283"/>
          </a:xfrm>
        </p:grpSpPr>
        <p:graphicFrame>
          <p:nvGraphicFramePr>
            <p:cNvPr id="8" name="Object 16"/>
            <p:cNvGraphicFramePr>
              <a:graphicFrameLocks noChangeAspect="1"/>
            </p:cNvGraphicFramePr>
            <p:nvPr/>
          </p:nvGraphicFramePr>
          <p:xfrm>
            <a:off x="380" y="2296"/>
            <a:ext cx="4873" cy="1283"/>
          </p:xfrm>
          <a:graphic>
            <a:graphicData uri="http://schemas.openxmlformats.org/presentationml/2006/ole">
              <mc:AlternateContent xmlns:mc="http://schemas.openxmlformats.org/markup-compatibility/2006">
                <mc:Choice xmlns:v="urn:schemas-microsoft-com:vml" Requires="v">
                  <p:oleObj spid="_x0000_s153917" name="公式" r:id="rId1" imgW="0" imgH="0" progId="Equation.3">
                    <p:embed/>
                  </p:oleObj>
                </mc:Choice>
                <mc:Fallback>
                  <p:oleObj name="公式" r:id="rId1" imgW="0" imgH="0" progId="Equation.3">
                    <p:embed/>
                    <p:pic>
                      <p:nvPicPr>
                        <p:cNvPr id="0" name="图片 153916"/>
                        <p:cNvPicPr>
                          <a:picLocks noChangeAspect="1" noChangeArrowheads="1"/>
                        </p:cNvPicPr>
                        <p:nvPr/>
                      </p:nvPicPr>
                      <p:blipFill>
                        <a:blip r:embed="rId2"/>
                        <a:srcRect/>
                        <a:stretch>
                          <a:fillRect/>
                        </a:stretch>
                      </p:blipFill>
                      <p:spPr bwMode="auto">
                        <a:xfrm>
                          <a:off x="380" y="2296"/>
                          <a:ext cx="4873" cy="1283"/>
                        </a:xfrm>
                        <a:prstGeom prst="rect">
                          <a:avLst/>
                        </a:prstGeom>
                        <a:noFill/>
                      </p:spPr>
                    </p:pic>
                  </p:oleObj>
                </mc:Fallback>
              </mc:AlternateContent>
            </a:graphicData>
          </a:graphic>
        </p:graphicFrame>
        <p:sp>
          <p:nvSpPr>
            <p:cNvPr id="9" name="Text Box 6"/>
            <p:cNvSpPr txBox="1">
              <a:spLocks noChangeArrowheads="1"/>
            </p:cNvSpPr>
            <p:nvPr/>
          </p:nvSpPr>
          <p:spPr bwMode="auto">
            <a:xfrm flipV="1">
              <a:off x="1016" y="2432"/>
              <a:ext cx="231" cy="85"/>
            </a:xfrm>
            <a:prstGeom prst="rect">
              <a:avLst/>
            </a:prstGeom>
            <a:noFill/>
            <a:ln w="9525">
              <a:noFill/>
              <a:miter lim="800000"/>
            </a:ln>
          </p:spPr>
          <p:txBody>
            <a:bodyPr vert="eaVert">
              <a:spAutoFit/>
            </a:bodyPr>
            <a:lstStyle/>
            <a:p>
              <a:pPr>
                <a:spcBef>
                  <a:spcPct val="50000"/>
                </a:spcBef>
              </a:pPr>
              <a:r>
                <a:rPr lang="zh-CN" altLang="en-US" sz="1200" dirty="0">
                  <a:solidFill>
                    <a:srgbClr val="000000"/>
                  </a:solidFill>
                  <a:latin typeface="Times New Roman" pitchFamily="18" charset="0"/>
                  <a:sym typeface="Symbol" pitchFamily="18" charset="2"/>
                </a:rPr>
                <a:t></a:t>
              </a:r>
              <a:endParaRPr lang="zh-CN" altLang="en-US" sz="8000" dirty="0">
                <a:solidFill>
                  <a:srgbClr val="000000"/>
                </a:solidFill>
                <a:latin typeface="Times New Roman" pitchFamily="18" charset="0"/>
                <a:sym typeface="Symbol" pitchFamily="18" charset="2"/>
              </a:endParaRPr>
            </a:p>
          </p:txBody>
        </p:sp>
        <p:sp>
          <p:nvSpPr>
            <p:cNvPr id="10" name="Text Box 7"/>
            <p:cNvSpPr txBox="1">
              <a:spLocks noChangeArrowheads="1"/>
            </p:cNvSpPr>
            <p:nvPr/>
          </p:nvSpPr>
          <p:spPr bwMode="auto">
            <a:xfrm flipV="1">
              <a:off x="2285" y="2813"/>
              <a:ext cx="231" cy="85"/>
            </a:xfrm>
            <a:prstGeom prst="rect">
              <a:avLst/>
            </a:prstGeom>
            <a:noFill/>
            <a:ln w="9525">
              <a:noFill/>
              <a:miter lim="800000"/>
            </a:ln>
          </p:spPr>
          <p:txBody>
            <a:bodyPr vert="eaVert">
              <a:spAutoFit/>
            </a:bodyPr>
            <a:lstStyle/>
            <a:p>
              <a:pPr>
                <a:spcBef>
                  <a:spcPct val="50000"/>
                </a:spcBef>
              </a:pPr>
              <a:r>
                <a:rPr lang="zh-CN" altLang="en-US" sz="1200">
                  <a:solidFill>
                    <a:srgbClr val="000000"/>
                  </a:solidFill>
                  <a:latin typeface="Times New Roman" pitchFamily="18" charset="0"/>
                  <a:sym typeface="Symbol" pitchFamily="18" charset="2"/>
                </a:rPr>
                <a:t></a:t>
              </a:r>
              <a:endParaRPr lang="zh-CN" altLang="en-US" sz="8000">
                <a:solidFill>
                  <a:srgbClr val="000000"/>
                </a:solidFill>
                <a:latin typeface="Times New Roman" pitchFamily="18" charset="0"/>
                <a:sym typeface="Symbol" pitchFamily="18" charset="2"/>
              </a:endParaRPr>
            </a:p>
          </p:txBody>
        </p:sp>
        <p:sp>
          <p:nvSpPr>
            <p:cNvPr id="11" name="Text Box 8"/>
            <p:cNvSpPr txBox="1">
              <a:spLocks noChangeArrowheads="1"/>
            </p:cNvSpPr>
            <p:nvPr/>
          </p:nvSpPr>
          <p:spPr bwMode="auto">
            <a:xfrm flipV="1">
              <a:off x="2513" y="2432"/>
              <a:ext cx="231" cy="85"/>
            </a:xfrm>
            <a:prstGeom prst="rect">
              <a:avLst/>
            </a:prstGeom>
            <a:noFill/>
            <a:ln w="9525">
              <a:noFill/>
              <a:miter lim="800000"/>
            </a:ln>
          </p:spPr>
          <p:txBody>
            <a:bodyPr vert="eaVert">
              <a:spAutoFit/>
            </a:bodyPr>
            <a:lstStyle/>
            <a:p>
              <a:pPr>
                <a:spcBef>
                  <a:spcPct val="50000"/>
                </a:spcBef>
              </a:pPr>
              <a:r>
                <a:rPr lang="zh-CN" altLang="en-US" sz="1200">
                  <a:solidFill>
                    <a:srgbClr val="000000"/>
                  </a:solidFill>
                  <a:latin typeface="Times New Roman" pitchFamily="18" charset="0"/>
                  <a:sym typeface="Symbol" pitchFamily="18" charset="2"/>
                </a:rPr>
                <a:t></a:t>
              </a:r>
              <a:endParaRPr lang="zh-CN" altLang="en-US" sz="8000">
                <a:solidFill>
                  <a:srgbClr val="000000"/>
                </a:solidFill>
                <a:latin typeface="Times New Roman" pitchFamily="18" charset="0"/>
                <a:sym typeface="Symbol" pitchFamily="18" charset="2"/>
              </a:endParaRPr>
            </a:p>
          </p:txBody>
        </p:sp>
      </p:grpSp>
      <p:sp>
        <p:nvSpPr>
          <p:cNvPr id="12" name="矩形 11"/>
          <p:cNvSpPr/>
          <p:nvPr/>
        </p:nvSpPr>
        <p:spPr>
          <a:xfrm>
            <a:off x="397699" y="3548973"/>
            <a:ext cx="8672567" cy="480131"/>
          </a:xfrm>
          <a:prstGeom prst="rect">
            <a:avLst/>
          </a:prstGeom>
        </p:spPr>
        <p:txBody>
          <a:bodyPr wrap="none">
            <a:spAutoFit/>
          </a:bodyPr>
          <a:lstStyle/>
          <a:p>
            <a:pPr eaLnBrk="1" hangingPunct="1">
              <a:lnSpc>
                <a:spcPct val="90000"/>
              </a:lnSpc>
            </a:pPr>
            <a:r>
              <a:rPr kumimoji="1" lang="en-US" altLang="zh-CN" sz="2800" b="1" dirty="0">
                <a:solidFill>
                  <a:srgbClr val="000000"/>
                </a:solidFill>
                <a:latin typeface="宋体" charset="-122"/>
                <a:sym typeface="Symbol" pitchFamily="18" charset="2"/>
              </a:rPr>
              <a:t>3.</a:t>
            </a:r>
            <a:r>
              <a:rPr kumimoji="1" lang="en-US" altLang="zh-CN" sz="2800" b="1" baseline="-25000" dirty="0">
                <a:solidFill>
                  <a:srgbClr val="000000"/>
                </a:solidFill>
                <a:latin typeface="宋体" charset="-122"/>
                <a:sym typeface="Symbol" pitchFamily="18" charset="2"/>
              </a:rPr>
              <a:t>r</a:t>
            </a:r>
            <a:r>
              <a:rPr kumimoji="1" lang="en-US" altLang="zh-CN" sz="2800" b="1" dirty="0">
                <a:solidFill>
                  <a:srgbClr val="000000"/>
                </a:solidFill>
                <a:latin typeface="宋体" charset="-122"/>
                <a:sym typeface="Symbol" pitchFamily="18" charset="2"/>
              </a:rPr>
              <a:t>S</a:t>
            </a:r>
            <a:r>
              <a:rPr kumimoji="1" lang="en-US" altLang="zh-CN" sz="2800" b="1" baseline="-25000" dirty="0">
                <a:solidFill>
                  <a:srgbClr val="000000"/>
                </a:solidFill>
                <a:latin typeface="宋体" charset="-122"/>
                <a:sym typeface="Symbol" pitchFamily="18" charset="2"/>
              </a:rPr>
              <a:t>m</a:t>
            </a:r>
            <a:r>
              <a:rPr kumimoji="1" lang="en-US" altLang="zh-CN" sz="2800" b="1" dirty="0">
                <a:solidFill>
                  <a:srgbClr val="000000"/>
                </a:solidFill>
                <a:latin typeface="宋体" charset="-122"/>
                <a:sym typeface="Symbol" pitchFamily="18" charset="2"/>
              </a:rPr>
              <a:t>(T)</a:t>
            </a:r>
            <a:r>
              <a:rPr kumimoji="1" lang="zh-CN" altLang="en-US" sz="2800" b="1" dirty="0">
                <a:solidFill>
                  <a:srgbClr val="000000"/>
                </a:solidFill>
                <a:latin typeface="宋体" charset="-122"/>
                <a:sym typeface="Symbol" pitchFamily="18" charset="2"/>
              </a:rPr>
              <a:t>与温度的</a:t>
            </a:r>
            <a:r>
              <a:rPr kumimoji="1" lang="zh-CN" altLang="en-US" sz="2800" b="1" dirty="0" smtClean="0">
                <a:solidFill>
                  <a:srgbClr val="000000"/>
                </a:solidFill>
                <a:latin typeface="宋体" charset="-122"/>
                <a:sym typeface="Symbol" pitchFamily="18" charset="2"/>
              </a:rPr>
              <a:t>关系（</a:t>
            </a:r>
            <a:r>
              <a:rPr kumimoji="1" lang="zh-CN" altLang="en-US" b="1" dirty="0" smtClean="0">
                <a:solidFill>
                  <a:srgbClr val="000000"/>
                </a:solidFill>
                <a:latin typeface="宋体" charset="-122"/>
                <a:sym typeface="Symbol" pitchFamily="18" charset="2"/>
              </a:rPr>
              <a:t>推导与标准摩尔反应焓与温度的关系类似）</a:t>
            </a:r>
            <a:endParaRPr lang="zh-CN" altLang="en-US" b="1" dirty="0">
              <a:solidFill>
                <a:srgbClr val="000000"/>
              </a:solidFill>
              <a:latin typeface="Times New Roman" pitchFamily="18" charset="0"/>
              <a:sym typeface="Symbol" pitchFamily="18" charset="2"/>
            </a:endParaRPr>
          </a:p>
        </p:txBody>
      </p:sp>
      <p:sp>
        <p:nvSpPr>
          <p:cNvPr id="13" name="Text Box 33"/>
          <p:cNvSpPr txBox="1">
            <a:spLocks noChangeArrowheads="1"/>
          </p:cNvSpPr>
          <p:nvPr/>
        </p:nvSpPr>
        <p:spPr bwMode="auto">
          <a:xfrm>
            <a:off x="398124" y="6279215"/>
            <a:ext cx="47019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spcBef>
                <a:spcPct val="50000"/>
              </a:spcBef>
            </a:pPr>
            <a:r>
              <a:rPr lang="zh-CN" altLang="en-US" sz="2000" dirty="0" smtClean="0">
                <a:solidFill>
                  <a:srgbClr val="3333CC"/>
                </a:solidFill>
                <a:ea typeface="黑体" pitchFamily="2" charset="-122"/>
              </a:rPr>
              <a:t>记忆：与基尔霍夫公式形式类似：</a:t>
            </a:r>
            <a:endParaRPr lang="en-US" altLang="zh-CN" sz="2000" dirty="0">
              <a:solidFill>
                <a:srgbClr val="3333CC"/>
              </a:solidFill>
              <a:ea typeface="黑体" pitchFamily="2" charset="-122"/>
            </a:endParaRPr>
          </a:p>
        </p:txBody>
      </p:sp>
      <p:sp>
        <p:nvSpPr>
          <p:cNvPr id="36" name="Text Box 6"/>
          <p:cNvSpPr txBox="1">
            <a:spLocks noChangeArrowheads="1"/>
          </p:cNvSpPr>
          <p:nvPr/>
        </p:nvSpPr>
        <p:spPr bwMode="auto">
          <a:xfrm flipV="1">
            <a:off x="1111055" y="2060847"/>
            <a:ext cx="366712" cy="153065"/>
          </a:xfrm>
          <a:prstGeom prst="rect">
            <a:avLst/>
          </a:prstGeom>
          <a:noFill/>
          <a:ln w="9525">
            <a:noFill/>
            <a:miter lim="800000"/>
          </a:ln>
        </p:spPr>
        <p:txBody>
          <a:bodyPr vert="eaVert">
            <a:spAutoFit/>
          </a:bodyPr>
          <a:lstStyle/>
          <a:p>
            <a:pPr>
              <a:spcBef>
                <a:spcPct val="50000"/>
              </a:spcBef>
            </a:pPr>
            <a:r>
              <a:rPr lang="zh-CN" altLang="en-US" sz="1200" dirty="0">
                <a:solidFill>
                  <a:srgbClr val="000000"/>
                </a:solidFill>
                <a:latin typeface="Times New Roman" pitchFamily="18" charset="0"/>
                <a:sym typeface="Symbol" pitchFamily="18" charset="2"/>
              </a:rPr>
              <a:t></a:t>
            </a:r>
            <a:endParaRPr lang="zh-CN" altLang="en-US" sz="8000" dirty="0">
              <a:solidFill>
                <a:srgbClr val="000000"/>
              </a:solidFill>
              <a:latin typeface="Times New Roman" pitchFamily="18" charset="0"/>
              <a:sym typeface="Symbol" pitchFamily="18" charset="2"/>
            </a:endParaRPr>
          </a:p>
        </p:txBody>
      </p:sp>
      <p:sp>
        <p:nvSpPr>
          <p:cNvPr id="37" name="Text Box 6"/>
          <p:cNvSpPr txBox="1">
            <a:spLocks noChangeArrowheads="1"/>
          </p:cNvSpPr>
          <p:nvPr/>
        </p:nvSpPr>
        <p:spPr bwMode="auto">
          <a:xfrm flipV="1">
            <a:off x="1302282" y="2942359"/>
            <a:ext cx="366712" cy="153065"/>
          </a:xfrm>
          <a:prstGeom prst="rect">
            <a:avLst/>
          </a:prstGeom>
          <a:noFill/>
          <a:ln w="9525">
            <a:noFill/>
            <a:miter lim="800000"/>
          </a:ln>
        </p:spPr>
        <p:txBody>
          <a:bodyPr vert="eaVert">
            <a:spAutoFit/>
          </a:bodyPr>
          <a:lstStyle/>
          <a:p>
            <a:pPr>
              <a:spcBef>
                <a:spcPct val="50000"/>
              </a:spcBef>
            </a:pPr>
            <a:r>
              <a:rPr lang="zh-CN" altLang="en-US" sz="1200" dirty="0">
                <a:solidFill>
                  <a:srgbClr val="000000"/>
                </a:solidFill>
                <a:latin typeface="Times New Roman" pitchFamily="18" charset="0"/>
                <a:sym typeface="Symbol" pitchFamily="18" charset="2"/>
              </a:rPr>
              <a:t></a:t>
            </a:r>
            <a:endParaRPr lang="zh-CN" altLang="en-US" sz="8000" dirty="0">
              <a:solidFill>
                <a:srgbClr val="000000"/>
              </a:solidFill>
              <a:latin typeface="Times New Roman" pitchFamily="18" charset="0"/>
              <a:sym typeface="Symbol" pitchFamily="18" charset="2"/>
            </a:endParaRPr>
          </a:p>
        </p:txBody>
      </p:sp>
      <p:sp>
        <p:nvSpPr>
          <p:cNvPr id="38" name="Text Box 6"/>
          <p:cNvSpPr txBox="1">
            <a:spLocks noChangeArrowheads="1"/>
          </p:cNvSpPr>
          <p:nvPr/>
        </p:nvSpPr>
        <p:spPr bwMode="auto">
          <a:xfrm flipV="1">
            <a:off x="3039270" y="2873832"/>
            <a:ext cx="366712" cy="153065"/>
          </a:xfrm>
          <a:prstGeom prst="rect">
            <a:avLst/>
          </a:prstGeom>
          <a:noFill/>
          <a:ln w="9525">
            <a:noFill/>
            <a:miter lim="800000"/>
          </a:ln>
        </p:spPr>
        <p:txBody>
          <a:bodyPr vert="eaVert">
            <a:spAutoFit/>
          </a:bodyPr>
          <a:lstStyle/>
          <a:p>
            <a:pPr>
              <a:spcBef>
                <a:spcPct val="50000"/>
              </a:spcBef>
            </a:pPr>
            <a:r>
              <a:rPr lang="zh-CN" altLang="en-US" sz="1200" dirty="0">
                <a:solidFill>
                  <a:srgbClr val="000000"/>
                </a:solidFill>
                <a:latin typeface="Times New Roman" pitchFamily="18" charset="0"/>
                <a:sym typeface="Symbol" pitchFamily="18" charset="2"/>
              </a:rPr>
              <a:t></a:t>
            </a:r>
            <a:endParaRPr lang="zh-CN" altLang="en-US" sz="8000" dirty="0">
              <a:solidFill>
                <a:srgbClr val="000000"/>
              </a:solidFill>
              <a:latin typeface="Times New Roman" pitchFamily="18" charset="0"/>
              <a:sym typeface="Symbol" pitchFamily="18" charset="2"/>
            </a:endParaRPr>
          </a:p>
        </p:txBody>
      </p:sp>
      <p:sp>
        <p:nvSpPr>
          <p:cNvPr id="40" name="Text Box 6"/>
          <p:cNvSpPr txBox="1">
            <a:spLocks noChangeArrowheads="1"/>
          </p:cNvSpPr>
          <p:nvPr/>
        </p:nvSpPr>
        <p:spPr bwMode="auto">
          <a:xfrm flipV="1">
            <a:off x="1302282" y="3570472"/>
            <a:ext cx="369332" cy="163034"/>
          </a:xfrm>
          <a:prstGeom prst="rect">
            <a:avLst/>
          </a:prstGeom>
          <a:noFill/>
          <a:ln w="9525">
            <a:noFill/>
            <a:miter lim="800000"/>
          </a:ln>
        </p:spPr>
        <p:txBody>
          <a:bodyPr vert="eaVert" wrap="square">
            <a:spAutoFit/>
          </a:bodyPr>
          <a:lstStyle/>
          <a:p>
            <a:pPr>
              <a:spcBef>
                <a:spcPct val="50000"/>
              </a:spcBef>
            </a:pPr>
            <a:r>
              <a:rPr lang="zh-CN" altLang="en-US" sz="1200" dirty="0">
                <a:solidFill>
                  <a:srgbClr val="000000"/>
                </a:solidFill>
                <a:latin typeface="Times New Roman" pitchFamily="18" charset="0"/>
                <a:sym typeface="Symbol" pitchFamily="18" charset="2"/>
              </a:rPr>
              <a:t></a:t>
            </a:r>
            <a:endParaRPr lang="zh-CN" altLang="en-US" sz="8000" dirty="0">
              <a:solidFill>
                <a:srgbClr val="000000"/>
              </a:solidFill>
              <a:latin typeface="Times New Roman" pitchFamily="18" charset="0"/>
              <a:sym typeface="Symbol" pitchFamily="18" charset="2"/>
            </a:endParaRPr>
          </a:p>
        </p:txBody>
      </p:sp>
      <p:grpSp>
        <p:nvGrpSpPr>
          <p:cNvPr id="16" name="Group 42"/>
          <p:cNvGrpSpPr/>
          <p:nvPr/>
        </p:nvGrpSpPr>
        <p:grpSpPr bwMode="auto">
          <a:xfrm>
            <a:off x="4642220" y="5949840"/>
            <a:ext cx="3589706" cy="973991"/>
            <a:chOff x="646" y="2382"/>
            <a:chExt cx="3667" cy="529"/>
          </a:xfrm>
        </p:grpSpPr>
        <p:graphicFrame>
          <p:nvGraphicFramePr>
            <p:cNvPr id="17" name="Object 985"/>
            <p:cNvGraphicFramePr>
              <a:graphicFrameLocks noChangeAspect="1"/>
            </p:cNvGraphicFramePr>
            <p:nvPr/>
          </p:nvGraphicFramePr>
          <p:xfrm>
            <a:off x="646" y="2382"/>
            <a:ext cx="3667" cy="529"/>
          </p:xfrm>
          <a:graphic>
            <a:graphicData uri="http://schemas.openxmlformats.org/presentationml/2006/ole">
              <mc:AlternateContent xmlns:mc="http://schemas.openxmlformats.org/markup-compatibility/2006">
                <mc:Choice xmlns:v="urn:schemas-microsoft-com:vml" Requires="v">
                  <p:oleObj spid="_x0000_s153918" name="公式" r:id="rId3" imgW="0" imgH="0" progId="Equation.3">
                    <p:embed/>
                  </p:oleObj>
                </mc:Choice>
                <mc:Fallback>
                  <p:oleObj name="公式" r:id="rId3" imgW="0" imgH="0" progId="Equation.3">
                    <p:embed/>
                    <p:pic>
                      <p:nvPicPr>
                        <p:cNvPr id="0" name="图片 153917"/>
                        <p:cNvPicPr>
                          <a:picLocks noChangeAspect="1" noChangeArrowheads="1"/>
                        </p:cNvPicPr>
                        <p:nvPr/>
                      </p:nvPicPr>
                      <p:blipFill>
                        <a:blip r:embed="rId4"/>
                        <a:srcRect/>
                        <a:stretch>
                          <a:fillRect/>
                        </a:stretch>
                      </p:blipFill>
                      <p:spPr bwMode="auto">
                        <a:xfrm>
                          <a:off x="646" y="2382"/>
                          <a:ext cx="3667" cy="529"/>
                        </a:xfrm>
                        <a:prstGeom prst="rect">
                          <a:avLst/>
                        </a:prstGeom>
                        <a:noFill/>
                      </p:spPr>
                    </p:pic>
                  </p:oleObj>
                </mc:Fallback>
              </mc:AlternateContent>
            </a:graphicData>
          </a:graphic>
        </p:graphicFrame>
        <p:sp>
          <p:nvSpPr>
            <p:cNvPr id="18" name="Text Box 18"/>
            <p:cNvSpPr txBox="1">
              <a:spLocks noChangeArrowheads="1"/>
            </p:cNvSpPr>
            <p:nvPr/>
          </p:nvSpPr>
          <p:spPr bwMode="auto">
            <a:xfrm flipV="1">
              <a:off x="1020" y="2438"/>
              <a:ext cx="231" cy="153"/>
            </a:xfrm>
            <a:prstGeom prst="rect">
              <a:avLst/>
            </a:prstGeom>
            <a:noFill/>
            <a:ln w="9525">
              <a:noFill/>
              <a:miter lim="800000"/>
            </a:ln>
          </p:spPr>
          <p:txBody>
            <a:bodyPr vert="eaVert">
              <a:spAutoFit/>
            </a:bodyPr>
            <a:lstStyle/>
            <a:p>
              <a:pPr>
                <a:spcBef>
                  <a:spcPct val="50000"/>
                </a:spcBef>
              </a:pPr>
              <a:r>
                <a:rPr lang="zh-CN" altLang="en-US" sz="1200" dirty="0">
                  <a:solidFill>
                    <a:srgbClr val="000000"/>
                  </a:solidFill>
                  <a:latin typeface="Times New Roman" pitchFamily="18" charset="0"/>
                  <a:sym typeface="Symbol" pitchFamily="18" charset="2"/>
                </a:rPr>
                <a:t></a:t>
              </a:r>
              <a:endParaRPr lang="zh-CN" altLang="en-US" sz="8000" dirty="0">
                <a:solidFill>
                  <a:srgbClr val="000000"/>
                </a:solidFill>
                <a:latin typeface="Times New Roman" pitchFamily="18" charset="0"/>
                <a:sym typeface="Symbol" pitchFamily="18" charset="2"/>
              </a:endParaRPr>
            </a:p>
          </p:txBody>
        </p:sp>
        <p:sp>
          <p:nvSpPr>
            <p:cNvPr id="19" name="Text Box 19"/>
            <p:cNvSpPr txBox="1">
              <a:spLocks noChangeArrowheads="1"/>
            </p:cNvSpPr>
            <p:nvPr/>
          </p:nvSpPr>
          <p:spPr bwMode="auto">
            <a:xfrm flipV="1">
              <a:off x="2247" y="2461"/>
              <a:ext cx="231" cy="153"/>
            </a:xfrm>
            <a:prstGeom prst="rect">
              <a:avLst/>
            </a:prstGeom>
            <a:noFill/>
            <a:ln w="9525">
              <a:noFill/>
              <a:miter lim="800000"/>
            </a:ln>
          </p:spPr>
          <p:txBody>
            <a:bodyPr vert="eaVert">
              <a:spAutoFit/>
            </a:bodyPr>
            <a:lstStyle/>
            <a:p>
              <a:pPr>
                <a:spcBef>
                  <a:spcPct val="50000"/>
                </a:spcBef>
              </a:pPr>
              <a:r>
                <a:rPr lang="zh-CN" altLang="en-US" sz="1200" dirty="0">
                  <a:solidFill>
                    <a:srgbClr val="000000"/>
                  </a:solidFill>
                  <a:latin typeface="Times New Roman" pitchFamily="18" charset="0"/>
                  <a:sym typeface="Symbol" pitchFamily="18" charset="2"/>
                </a:rPr>
                <a:t></a:t>
              </a:r>
              <a:endParaRPr lang="zh-CN" altLang="en-US" sz="8000" dirty="0">
                <a:solidFill>
                  <a:srgbClr val="000000"/>
                </a:solidFill>
                <a:latin typeface="Times New Roman" pitchFamily="18" charset="0"/>
                <a:sym typeface="Symbol" pitchFamily="18" charset="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4" presetClass="entr" presetSubtype="0" fill="hold" grpId="0" nodeType="clickEffect">
                                  <p:stCondLst>
                                    <p:cond delay="0"/>
                                  </p:stCondLst>
                                  <p:childTnLst>
                                    <p:set>
                                      <p:cBhvr>
                                        <p:cTn id="12" dur="1" fill="hold">
                                          <p:stCondLst>
                                            <p:cond delay="499"/>
                                          </p:stCondLst>
                                        </p:cTn>
                                        <p:tgtEl>
                                          <p:spTgt spid="13"/>
                                        </p:tgtEl>
                                        <p:attrNameLst>
                                          <p:attrName>style.visibility</p:attrName>
                                        </p:attrNameLst>
                                      </p:cBhvr>
                                      <p:to>
                                        <p:strVal val="visible"/>
                                      </p:to>
                                    </p:set>
                                    <p:anim to="" calcmode="lin" valueType="num">
                                      <p:cBhvr>
                                        <p:cTn id="13" dur="1" fill="hold"/>
                                        <p:tgtEl>
                                          <p:spTgt spid="13"/>
                                        </p:tgtEl>
                                      </p:cBhvr>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0-#ppt_w/2"/>
                                          </p:val>
                                        </p:tav>
                                        <p:tav tm="100000">
                                          <p:val>
                                            <p:strVal val="#ppt_x"/>
                                          </p:val>
                                        </p:tav>
                                      </p:tavLst>
                                    </p:anim>
                                    <p:anim calcmode="lin" valueType="num">
                                      <p:cBhvr additive="base">
                                        <p:cTn id="19"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bwMode="auto">
          <a:xfrm>
            <a:off x="304800" y="608534"/>
            <a:ext cx="8686800" cy="535531"/>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9525">
            <a:noFill/>
            <a:miter lim="800000"/>
          </a:ln>
          <a:effectLst>
            <a:outerShdw dist="107763" dir="8100000" algn="ctr" rotWithShape="0">
              <a:schemeClr val="bg2"/>
            </a:outerShdw>
          </a:effectLst>
        </p:spPr>
        <p:txBody>
          <a:bodyPr>
            <a:spAutoFit/>
          </a:bodyPr>
          <a:lstStyle/>
          <a:p>
            <a:pPr algn="ctr">
              <a:lnSpc>
                <a:spcPct val="90000"/>
              </a:lnSpc>
              <a:spcBef>
                <a:spcPct val="50000"/>
              </a:spcBef>
              <a:defRPr/>
            </a:pPr>
            <a:r>
              <a:rPr lang="zh-CN" altLang="en-US" sz="3200" dirty="0"/>
              <a:t>五</a:t>
            </a:r>
            <a:r>
              <a:rPr lang="zh-CN" altLang="en-US" sz="3200" dirty="0" smtClean="0"/>
              <a:t>、</a:t>
            </a:r>
            <a:r>
              <a:rPr lang="zh-CN" altLang="en-US" sz="3200" dirty="0">
                <a:latin typeface="Garamond" pitchFamily="18" charset="0"/>
              </a:rPr>
              <a:t>化学反应的标准摩尔反应吉布斯自由能</a:t>
            </a:r>
            <a:endParaRPr lang="zh-CN" altLang="en-US" sz="3200" dirty="0">
              <a:latin typeface="Garamond" pitchFamily="18" charset="0"/>
            </a:endParaRPr>
          </a:p>
        </p:txBody>
      </p:sp>
      <p:sp>
        <p:nvSpPr>
          <p:cNvPr id="5" name="Rectangle 5"/>
          <p:cNvSpPr>
            <a:spLocks noGrp="1" noChangeArrowheads="1"/>
          </p:cNvSpPr>
          <p:nvPr>
            <p:ph idx="1"/>
          </p:nvPr>
        </p:nvSpPr>
        <p:spPr bwMode="auto">
          <a:xfrm>
            <a:off x="251520" y="1340768"/>
            <a:ext cx="8686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9pPr>
          </a:lstStyle>
          <a:p>
            <a:pPr eaLnBrk="1" hangingPunct="1">
              <a:spcBef>
                <a:spcPct val="0"/>
              </a:spcBef>
              <a:buClrTx/>
              <a:buSzTx/>
              <a:buFontTx/>
              <a:buNone/>
            </a:pPr>
            <a:r>
              <a:rPr kumimoji="1" lang="zh-CN" altLang="en-US" sz="3200" dirty="0">
                <a:solidFill>
                  <a:srgbClr val="FF0000"/>
                </a:solidFill>
                <a:latin typeface="Times New Roman" pitchFamily="18" charset="0"/>
                <a:ea typeface="黑体" pitchFamily="2" charset="-122"/>
              </a:rPr>
              <a:t>标准摩尔生成吉布斯自由能：</a:t>
            </a:r>
            <a:endParaRPr kumimoji="1" lang="zh-CN" altLang="en-US" sz="3200" dirty="0">
              <a:solidFill>
                <a:srgbClr val="FF0000"/>
              </a:solidFill>
              <a:latin typeface="Times New Roman" pitchFamily="18" charset="0"/>
              <a:ea typeface="黑体" pitchFamily="2" charset="-122"/>
            </a:endParaRPr>
          </a:p>
        </p:txBody>
      </p:sp>
      <p:sp>
        <p:nvSpPr>
          <p:cNvPr id="6" name="Rectangle 6"/>
          <p:cNvSpPr>
            <a:spLocks noChangeArrowheads="1"/>
          </p:cNvSpPr>
          <p:nvPr/>
        </p:nvSpPr>
        <p:spPr bwMode="auto">
          <a:xfrm>
            <a:off x="395536" y="2060848"/>
            <a:ext cx="67945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9pPr>
          </a:lstStyle>
          <a:p>
            <a:pPr eaLnBrk="1" hangingPunct="1">
              <a:spcBef>
                <a:spcPct val="0"/>
              </a:spcBef>
              <a:buClrTx/>
              <a:buSzTx/>
              <a:buFontTx/>
              <a:buNone/>
            </a:pPr>
            <a:r>
              <a:rPr kumimoji="1" lang="zh-CN" altLang="en-US" sz="2800">
                <a:latin typeface="Times New Roman" pitchFamily="18" charset="0"/>
                <a:ea typeface="黑体" pitchFamily="2" charset="-122"/>
              </a:rPr>
              <a:t>在温度 </a:t>
            </a:r>
            <a:r>
              <a:rPr kumimoji="1" lang="en-US" altLang="zh-CN" sz="2800">
                <a:latin typeface="Times New Roman" pitchFamily="18" charset="0"/>
                <a:ea typeface="黑体" pitchFamily="2" charset="-122"/>
              </a:rPr>
              <a:t>T</a:t>
            </a:r>
            <a:r>
              <a:rPr kumimoji="1" lang="zh-CN" altLang="en-US" sz="2800">
                <a:latin typeface="Times New Roman" pitchFamily="18" charset="0"/>
                <a:ea typeface="黑体" pitchFamily="2" charset="-122"/>
              </a:rPr>
              <a:t>、标准</a:t>
            </a:r>
            <a:r>
              <a:rPr kumimoji="1" lang="zh-CN" altLang="en-US" sz="2800">
                <a:latin typeface="Times New Roman" pitchFamily="18" charset="0"/>
                <a:ea typeface="黑体" pitchFamily="2" charset="-122"/>
                <a:sym typeface="Symbol" pitchFamily="18" charset="2"/>
              </a:rPr>
              <a:t>状态</a:t>
            </a:r>
            <a:r>
              <a:rPr kumimoji="1" lang="zh-CN" altLang="en-US" sz="2800">
                <a:latin typeface="Times New Roman" pitchFamily="18" charset="0"/>
                <a:ea typeface="黑体" pitchFamily="2" charset="-122"/>
              </a:rPr>
              <a:t>下，由稳定单质生成</a:t>
            </a:r>
            <a:r>
              <a:rPr kumimoji="1" lang="en-US" altLang="zh-CN" sz="2800">
                <a:latin typeface="Times New Roman" pitchFamily="18" charset="0"/>
                <a:ea typeface="黑体" pitchFamily="2" charset="-122"/>
              </a:rPr>
              <a:t>1mol </a:t>
            </a:r>
            <a:r>
              <a:rPr kumimoji="1" lang="en-US" altLang="zh-CN" sz="2800">
                <a:latin typeface="Times New Roman" pitchFamily="18" charset="0"/>
                <a:ea typeface="黑体" pitchFamily="2" charset="-122"/>
                <a:sym typeface="Symbol" pitchFamily="18" charset="2"/>
              </a:rPr>
              <a:t></a:t>
            </a:r>
            <a:r>
              <a:rPr kumimoji="1" lang="zh-CN" altLang="en-US" sz="2800">
                <a:latin typeface="Times New Roman" pitchFamily="18" charset="0"/>
                <a:ea typeface="黑体" pitchFamily="2" charset="-122"/>
              </a:rPr>
              <a:t>相</a:t>
            </a:r>
            <a:r>
              <a:rPr kumimoji="1" lang="zh-CN" altLang="en-US" sz="2800">
                <a:latin typeface="Times New Roman" pitchFamily="18" charset="0"/>
                <a:ea typeface="黑体" pitchFamily="2" charset="-122"/>
                <a:sym typeface="Symbol" pitchFamily="18" charset="2"/>
              </a:rPr>
              <a:t>的化合物 </a:t>
            </a:r>
            <a:r>
              <a:rPr kumimoji="1" lang="en-US" altLang="zh-CN" sz="2800">
                <a:latin typeface="Times New Roman" pitchFamily="18" charset="0"/>
                <a:ea typeface="黑体" pitchFamily="2" charset="-122"/>
                <a:sym typeface="Symbol" pitchFamily="18" charset="2"/>
              </a:rPr>
              <a:t>B </a:t>
            </a:r>
            <a:r>
              <a:rPr kumimoji="1" lang="zh-CN" altLang="en-US" sz="2800">
                <a:latin typeface="Times New Roman" pitchFamily="18" charset="0"/>
                <a:ea typeface="黑体" pitchFamily="2" charset="-122"/>
                <a:sym typeface="Symbol" pitchFamily="18" charset="2"/>
              </a:rPr>
              <a:t>的吉布斯自由能变</a:t>
            </a:r>
            <a:endParaRPr kumimoji="1" lang="zh-CN" altLang="en-US" sz="2800">
              <a:latin typeface="Times New Roman" pitchFamily="18" charset="0"/>
              <a:ea typeface="黑体" pitchFamily="2" charset="-122"/>
              <a:sym typeface="Symbol" pitchFamily="18" charset="2"/>
            </a:endParaRPr>
          </a:p>
        </p:txBody>
      </p:sp>
      <p:sp>
        <p:nvSpPr>
          <p:cNvPr id="7" name="Text Box 7"/>
          <p:cNvSpPr txBox="1">
            <a:spLocks noChangeArrowheads="1"/>
          </p:cNvSpPr>
          <p:nvPr/>
        </p:nvSpPr>
        <p:spPr bwMode="auto">
          <a:xfrm>
            <a:off x="395536" y="3006998"/>
            <a:ext cx="7470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800" dirty="0">
                <a:solidFill>
                  <a:srgbClr val="0000CC"/>
                </a:solidFill>
                <a:latin typeface="Times New Roman" pitchFamily="18" charset="0"/>
                <a:ea typeface="黑体" pitchFamily="2" charset="-122"/>
              </a:rPr>
              <a:t>稳定单质的标准摩尔生成吉布斯自由能均为零</a:t>
            </a:r>
            <a:endParaRPr kumimoji="1" lang="zh-CN" altLang="en-US" sz="2800" dirty="0">
              <a:solidFill>
                <a:srgbClr val="0000CC"/>
              </a:solidFill>
              <a:latin typeface="Times New Roman" pitchFamily="18" charset="0"/>
              <a:ea typeface="黑体" pitchFamily="2" charset="-122"/>
            </a:endParaRPr>
          </a:p>
        </p:txBody>
      </p:sp>
      <p:sp>
        <p:nvSpPr>
          <p:cNvPr id="8" name="Text Box 5"/>
          <p:cNvSpPr txBox="1">
            <a:spLocks noChangeArrowheads="1"/>
          </p:cNvSpPr>
          <p:nvPr/>
        </p:nvSpPr>
        <p:spPr bwMode="auto">
          <a:xfrm>
            <a:off x="251520" y="3524242"/>
            <a:ext cx="79660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9pPr>
          </a:lstStyle>
          <a:p>
            <a:pPr eaLnBrk="1" hangingPunct="1">
              <a:spcBef>
                <a:spcPct val="50000"/>
              </a:spcBef>
              <a:buClrTx/>
              <a:buSzTx/>
              <a:buFontTx/>
              <a:buNone/>
            </a:pPr>
            <a:r>
              <a:rPr kumimoji="1" lang="en-US" altLang="zh-CN" sz="2800" dirty="0">
                <a:solidFill>
                  <a:srgbClr val="C00000"/>
                </a:solidFill>
                <a:latin typeface="Times New Roman" pitchFamily="18" charset="0"/>
                <a:ea typeface="黑体" pitchFamily="2" charset="-122"/>
              </a:rPr>
              <a:t>1. </a:t>
            </a:r>
            <a:r>
              <a:rPr kumimoji="1" lang="zh-CN" altLang="en-US" sz="2800" dirty="0">
                <a:solidFill>
                  <a:srgbClr val="C00000"/>
                </a:solidFill>
                <a:latin typeface="Times New Roman" pitchFamily="18" charset="0"/>
                <a:ea typeface="黑体" pitchFamily="2" charset="-122"/>
              </a:rPr>
              <a:t>由标准摩尔反应焓和标准摩尔反应熵来求</a:t>
            </a:r>
            <a:endParaRPr kumimoji="1" lang="zh-CN" altLang="en-US" sz="2800" dirty="0">
              <a:solidFill>
                <a:srgbClr val="C00000"/>
              </a:solidFill>
              <a:latin typeface="Times New Roman" pitchFamily="18" charset="0"/>
              <a:ea typeface="黑体" pitchFamily="2" charset="-122"/>
            </a:endParaRPr>
          </a:p>
        </p:txBody>
      </p:sp>
      <p:grpSp>
        <p:nvGrpSpPr>
          <p:cNvPr id="9" name="组合 22"/>
          <p:cNvGrpSpPr/>
          <p:nvPr/>
        </p:nvGrpSpPr>
        <p:grpSpPr bwMode="auto">
          <a:xfrm>
            <a:off x="1592263" y="4094163"/>
            <a:ext cx="4400550" cy="703262"/>
            <a:chOff x="2155578" y="2781862"/>
            <a:chExt cx="4400550" cy="703262"/>
          </a:xfrm>
        </p:grpSpPr>
        <p:graphicFrame>
          <p:nvGraphicFramePr>
            <p:cNvPr id="10" name="Object 7"/>
            <p:cNvGraphicFramePr>
              <a:graphicFrameLocks noChangeAspect="1"/>
            </p:cNvGraphicFramePr>
            <p:nvPr/>
          </p:nvGraphicFramePr>
          <p:xfrm>
            <a:off x="2155578" y="2781862"/>
            <a:ext cx="4400550" cy="703262"/>
          </p:xfrm>
          <a:graphic>
            <a:graphicData uri="http://schemas.openxmlformats.org/presentationml/2006/ole">
              <mc:AlternateContent xmlns:mc="http://schemas.openxmlformats.org/markup-compatibility/2006">
                <mc:Choice xmlns:v="urn:schemas-microsoft-com:vml" Requires="v">
                  <p:oleObj spid="_x0000_s160148" name="公式" r:id="rId1" imgW="0" imgH="0" progId="Equation.3">
                    <p:embed/>
                  </p:oleObj>
                </mc:Choice>
                <mc:Fallback>
                  <p:oleObj name="公式" r:id="rId1" imgW="0" imgH="0" progId="Equation.3">
                    <p:embed/>
                    <p:pic>
                      <p:nvPicPr>
                        <p:cNvPr id="0" name="图片 160147"/>
                        <p:cNvPicPr>
                          <a:picLocks noChangeAspect="1" noChangeArrowheads="1"/>
                        </p:cNvPicPr>
                        <p:nvPr/>
                      </p:nvPicPr>
                      <p:blipFill>
                        <a:blip r:embed="rId2"/>
                        <a:srcRect/>
                        <a:stretch>
                          <a:fillRect/>
                        </a:stretch>
                      </p:blipFill>
                      <p:spPr bwMode="auto">
                        <a:xfrm>
                          <a:off x="2155578" y="2781862"/>
                          <a:ext cx="4400550" cy="703262"/>
                        </a:xfrm>
                        <a:prstGeom prst="rect">
                          <a:avLst/>
                        </a:prstGeom>
                        <a:gradFill rotWithShape="1">
                          <a:gsLst>
                            <a:gs pos="0">
                              <a:srgbClr val="76765E"/>
                            </a:gs>
                            <a:gs pos="50000">
                              <a:srgbClr val="FFFFCC"/>
                            </a:gs>
                            <a:gs pos="100000">
                              <a:srgbClr val="76765E"/>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 name="组合 13"/>
            <p:cNvGrpSpPr/>
            <p:nvPr/>
          </p:nvGrpSpPr>
          <p:grpSpPr bwMode="auto">
            <a:xfrm>
              <a:off x="6261100" y="2851150"/>
              <a:ext cx="177800" cy="177800"/>
              <a:chOff x="9042400" y="762000"/>
              <a:chExt cx="914400" cy="914400"/>
            </a:xfrm>
          </p:grpSpPr>
          <p:sp>
            <p:nvSpPr>
              <p:cNvPr id="18" name="椭圆 14"/>
              <p:cNvSpPr>
                <a:spLocks noChangeArrowheads="1"/>
              </p:cNvSpPr>
              <p:nvPr/>
            </p:nvSpPr>
            <p:spPr bwMode="auto">
              <a:xfrm>
                <a:off x="9042400" y="762000"/>
                <a:ext cx="914400" cy="914400"/>
              </a:xfrm>
              <a:prstGeom prst="ellipse">
                <a:avLst/>
              </a:prstGeom>
              <a:noFill/>
              <a:ln w="28575" algn="ctr">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SzPct val="65000"/>
                  <a:buFont typeface="Wingdings"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latin typeface="Times New Roman" pitchFamily="18" charset="0"/>
                  <a:ea typeface="黑体" pitchFamily="2" charset="-122"/>
                </a:endParaRPr>
              </a:p>
            </p:txBody>
          </p:sp>
          <p:cxnSp>
            <p:nvCxnSpPr>
              <p:cNvPr id="19" name="直接连接符 15"/>
              <p:cNvCxnSpPr>
                <a:cxnSpLocks noChangeShapeType="1"/>
                <a:stCxn id="18" idx="2"/>
                <a:endCxn id="18" idx="6"/>
              </p:cNvCxnSpPr>
              <p:nvPr/>
            </p:nvCxnSpPr>
            <p:spPr bwMode="auto">
              <a:xfrm>
                <a:off x="9042400" y="1219200"/>
                <a:ext cx="914400" cy="0"/>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grpSp>
        <p:grpSp>
          <p:nvGrpSpPr>
            <p:cNvPr id="12" name="组合 16"/>
            <p:cNvGrpSpPr/>
            <p:nvPr/>
          </p:nvGrpSpPr>
          <p:grpSpPr bwMode="auto">
            <a:xfrm>
              <a:off x="4616450" y="2895600"/>
              <a:ext cx="177800" cy="177800"/>
              <a:chOff x="8128000" y="762000"/>
              <a:chExt cx="914400" cy="914400"/>
            </a:xfrm>
          </p:grpSpPr>
          <p:sp>
            <p:nvSpPr>
              <p:cNvPr id="16" name="椭圆 17"/>
              <p:cNvSpPr>
                <a:spLocks noChangeArrowheads="1"/>
              </p:cNvSpPr>
              <p:nvPr/>
            </p:nvSpPr>
            <p:spPr bwMode="auto">
              <a:xfrm>
                <a:off x="8128000" y="762000"/>
                <a:ext cx="914400" cy="914400"/>
              </a:xfrm>
              <a:prstGeom prst="ellipse">
                <a:avLst/>
              </a:prstGeom>
              <a:noFill/>
              <a:ln w="28575" algn="ctr">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SzPct val="65000"/>
                  <a:buFont typeface="Wingdings"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latin typeface="Times New Roman" pitchFamily="18" charset="0"/>
                  <a:ea typeface="黑体" pitchFamily="2" charset="-122"/>
                </a:endParaRPr>
              </a:p>
            </p:txBody>
          </p:sp>
          <p:cxnSp>
            <p:nvCxnSpPr>
              <p:cNvPr id="17" name="直接连接符 18"/>
              <p:cNvCxnSpPr>
                <a:cxnSpLocks noChangeShapeType="1"/>
                <a:stCxn id="16" idx="2"/>
                <a:endCxn id="16" idx="6"/>
              </p:cNvCxnSpPr>
              <p:nvPr/>
            </p:nvCxnSpPr>
            <p:spPr bwMode="auto">
              <a:xfrm rot="10800000" flipH="1">
                <a:off x="8128000" y="1219200"/>
                <a:ext cx="914400" cy="1588"/>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grpSp>
        <p:grpSp>
          <p:nvGrpSpPr>
            <p:cNvPr id="13" name="组合 19"/>
            <p:cNvGrpSpPr/>
            <p:nvPr/>
          </p:nvGrpSpPr>
          <p:grpSpPr bwMode="auto">
            <a:xfrm>
              <a:off x="3149600" y="2895600"/>
              <a:ext cx="177800" cy="177800"/>
              <a:chOff x="8128000" y="762000"/>
              <a:chExt cx="914400" cy="914400"/>
            </a:xfrm>
          </p:grpSpPr>
          <p:sp>
            <p:nvSpPr>
              <p:cNvPr id="14" name="椭圆 20"/>
              <p:cNvSpPr>
                <a:spLocks noChangeArrowheads="1"/>
              </p:cNvSpPr>
              <p:nvPr/>
            </p:nvSpPr>
            <p:spPr bwMode="auto">
              <a:xfrm>
                <a:off x="8128000" y="762000"/>
                <a:ext cx="914400" cy="914400"/>
              </a:xfrm>
              <a:prstGeom prst="ellipse">
                <a:avLst/>
              </a:prstGeom>
              <a:noFill/>
              <a:ln w="28575" algn="ctr">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SzPct val="65000"/>
                  <a:buFont typeface="Wingdings"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latin typeface="Times New Roman" pitchFamily="18" charset="0"/>
                  <a:ea typeface="黑体" pitchFamily="2" charset="-122"/>
                </a:endParaRPr>
              </a:p>
            </p:txBody>
          </p:sp>
          <p:cxnSp>
            <p:nvCxnSpPr>
              <p:cNvPr id="15" name="直接连接符 21"/>
              <p:cNvCxnSpPr>
                <a:cxnSpLocks noChangeShapeType="1"/>
                <a:stCxn id="14" idx="2"/>
                <a:endCxn id="14" idx="6"/>
              </p:cNvCxnSpPr>
              <p:nvPr/>
            </p:nvCxnSpPr>
            <p:spPr bwMode="auto">
              <a:xfrm rot="10800000" flipH="1">
                <a:off x="8128000" y="1219200"/>
                <a:ext cx="914400" cy="1588"/>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grpSp>
      </p:grpSp>
      <p:sp>
        <p:nvSpPr>
          <p:cNvPr id="20" name="Text Box 6"/>
          <p:cNvSpPr txBox="1">
            <a:spLocks noChangeArrowheads="1"/>
          </p:cNvSpPr>
          <p:nvPr/>
        </p:nvSpPr>
        <p:spPr bwMode="auto">
          <a:xfrm>
            <a:off x="329821" y="4941168"/>
            <a:ext cx="6858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9pPr>
          </a:lstStyle>
          <a:p>
            <a:pPr eaLnBrk="1" hangingPunct="1">
              <a:spcBef>
                <a:spcPct val="50000"/>
              </a:spcBef>
              <a:buClrTx/>
              <a:buSzTx/>
              <a:buFontTx/>
              <a:buNone/>
            </a:pPr>
            <a:r>
              <a:rPr kumimoji="1" lang="en-US" altLang="zh-CN" sz="2800" dirty="0">
                <a:solidFill>
                  <a:srgbClr val="C00000"/>
                </a:solidFill>
                <a:latin typeface="Times New Roman" pitchFamily="18" charset="0"/>
                <a:ea typeface="黑体" pitchFamily="2" charset="-122"/>
              </a:rPr>
              <a:t>2. </a:t>
            </a:r>
            <a:r>
              <a:rPr kumimoji="1" lang="zh-CN" altLang="en-US" sz="2800" dirty="0">
                <a:solidFill>
                  <a:srgbClr val="C00000"/>
                </a:solidFill>
                <a:latin typeface="Times New Roman" pitchFamily="18" charset="0"/>
                <a:ea typeface="黑体" pitchFamily="2" charset="-122"/>
              </a:rPr>
              <a:t>由标准摩尔生成吉布斯自由能来求</a:t>
            </a:r>
            <a:endParaRPr kumimoji="1" lang="zh-CN" altLang="en-US" sz="2800" dirty="0">
              <a:solidFill>
                <a:srgbClr val="C00000"/>
              </a:solidFill>
              <a:latin typeface="Times New Roman" pitchFamily="18" charset="0"/>
              <a:ea typeface="黑体" pitchFamily="2" charset="-122"/>
            </a:endParaRPr>
          </a:p>
        </p:txBody>
      </p:sp>
      <p:grpSp>
        <p:nvGrpSpPr>
          <p:cNvPr id="21" name="组合 23"/>
          <p:cNvGrpSpPr/>
          <p:nvPr/>
        </p:nvGrpSpPr>
        <p:grpSpPr bwMode="auto">
          <a:xfrm>
            <a:off x="1654175" y="5461000"/>
            <a:ext cx="4278313" cy="990600"/>
            <a:chOff x="2208758" y="4716690"/>
            <a:chExt cx="4278313" cy="990600"/>
          </a:xfrm>
        </p:grpSpPr>
        <p:graphicFrame>
          <p:nvGraphicFramePr>
            <p:cNvPr id="22" name="Object 8"/>
            <p:cNvGraphicFramePr>
              <a:graphicFrameLocks noChangeAspect="1"/>
            </p:cNvGraphicFramePr>
            <p:nvPr/>
          </p:nvGraphicFramePr>
          <p:xfrm>
            <a:off x="2208758" y="4716690"/>
            <a:ext cx="4278313" cy="990600"/>
          </p:xfrm>
          <a:graphic>
            <a:graphicData uri="http://schemas.openxmlformats.org/presentationml/2006/ole">
              <mc:AlternateContent xmlns:mc="http://schemas.openxmlformats.org/markup-compatibility/2006">
                <mc:Choice xmlns:v="urn:schemas-microsoft-com:vml" Requires="v">
                  <p:oleObj spid="_x0000_s160149" name="公式" r:id="rId3" imgW="0" imgH="0" progId="Equation.3">
                    <p:embed/>
                  </p:oleObj>
                </mc:Choice>
                <mc:Fallback>
                  <p:oleObj name="公式" r:id="rId3" imgW="0" imgH="0" progId="Equation.3">
                    <p:embed/>
                    <p:pic>
                      <p:nvPicPr>
                        <p:cNvPr id="0" name="图片 160148"/>
                        <p:cNvPicPr>
                          <a:picLocks noChangeAspect="1" noChangeArrowheads="1"/>
                        </p:cNvPicPr>
                        <p:nvPr/>
                      </p:nvPicPr>
                      <p:blipFill>
                        <a:blip r:embed="rId4"/>
                        <a:srcRect/>
                        <a:stretch>
                          <a:fillRect/>
                        </a:stretch>
                      </p:blipFill>
                      <p:spPr bwMode="auto">
                        <a:xfrm>
                          <a:off x="2208758" y="4716690"/>
                          <a:ext cx="4278313" cy="990600"/>
                        </a:xfrm>
                        <a:prstGeom prst="rect">
                          <a:avLst/>
                        </a:prstGeom>
                        <a:gradFill rotWithShape="1">
                          <a:gsLst>
                            <a:gs pos="0">
                              <a:srgbClr val="76765E"/>
                            </a:gs>
                            <a:gs pos="50000">
                              <a:srgbClr val="FFFFCC"/>
                            </a:gs>
                            <a:gs pos="100000">
                              <a:srgbClr val="76765E"/>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3" name="组合 9"/>
            <p:cNvGrpSpPr/>
            <p:nvPr/>
          </p:nvGrpSpPr>
          <p:grpSpPr bwMode="auto">
            <a:xfrm>
              <a:off x="5505450" y="4851400"/>
              <a:ext cx="177800" cy="177800"/>
              <a:chOff x="8128000" y="762000"/>
              <a:chExt cx="914400" cy="914400"/>
            </a:xfrm>
          </p:grpSpPr>
          <p:sp>
            <p:nvSpPr>
              <p:cNvPr id="27" name="椭圆 6"/>
              <p:cNvSpPr>
                <a:spLocks noChangeArrowheads="1"/>
              </p:cNvSpPr>
              <p:nvPr/>
            </p:nvSpPr>
            <p:spPr bwMode="auto">
              <a:xfrm>
                <a:off x="8128000" y="762000"/>
                <a:ext cx="914400" cy="914400"/>
              </a:xfrm>
              <a:prstGeom prst="ellipse">
                <a:avLst/>
              </a:prstGeom>
              <a:noFill/>
              <a:ln w="28575" algn="ctr">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SzPct val="65000"/>
                  <a:buFont typeface="Wingdings"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latin typeface="Times New Roman" pitchFamily="18" charset="0"/>
                  <a:ea typeface="黑体" pitchFamily="2" charset="-122"/>
                </a:endParaRPr>
              </a:p>
            </p:txBody>
          </p:sp>
          <p:cxnSp>
            <p:nvCxnSpPr>
              <p:cNvPr id="28" name="直接连接符 8"/>
              <p:cNvCxnSpPr>
                <a:cxnSpLocks noChangeShapeType="1"/>
                <a:stCxn id="27" idx="2"/>
                <a:endCxn id="27" idx="6"/>
              </p:cNvCxnSpPr>
              <p:nvPr/>
            </p:nvCxnSpPr>
            <p:spPr bwMode="auto">
              <a:xfrm rot="10800000" flipH="1">
                <a:off x="8128000" y="1219200"/>
                <a:ext cx="914400" cy="1588"/>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grpSp>
        <p:grpSp>
          <p:nvGrpSpPr>
            <p:cNvPr id="24" name="组合 10"/>
            <p:cNvGrpSpPr/>
            <p:nvPr/>
          </p:nvGrpSpPr>
          <p:grpSpPr bwMode="auto">
            <a:xfrm>
              <a:off x="3149600" y="4851400"/>
              <a:ext cx="177800" cy="177800"/>
              <a:chOff x="8128000" y="762000"/>
              <a:chExt cx="914400" cy="914400"/>
            </a:xfrm>
          </p:grpSpPr>
          <p:sp>
            <p:nvSpPr>
              <p:cNvPr id="25" name="椭圆 11"/>
              <p:cNvSpPr>
                <a:spLocks noChangeArrowheads="1"/>
              </p:cNvSpPr>
              <p:nvPr/>
            </p:nvSpPr>
            <p:spPr bwMode="auto">
              <a:xfrm>
                <a:off x="8128000" y="762000"/>
                <a:ext cx="914400" cy="914400"/>
              </a:xfrm>
              <a:prstGeom prst="ellipse">
                <a:avLst/>
              </a:prstGeom>
              <a:noFill/>
              <a:ln w="28575" algn="ctr">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SzPct val="65000"/>
                  <a:buFont typeface="Wingdings" charset="2"/>
                  <a:buChar char="n"/>
                  <a:defRPr sz="3000">
                    <a:solidFill>
                      <a:schemeClr val="tx1"/>
                    </a:solidFill>
                    <a:latin typeface="Arial" charset="0"/>
                    <a:ea typeface="宋体" charset="-122"/>
                  </a:defRPr>
                </a:lvl1pPr>
                <a:lvl2pPr marL="742950" indent="-285750" eaLnBrk="0" hangingPunct="0">
                  <a:spcBef>
                    <a:spcPct val="20000"/>
                  </a:spcBef>
                  <a:buClr>
                    <a:schemeClr val="accent2"/>
                  </a:buClr>
                  <a:buSzPct val="60000"/>
                  <a:buFont typeface="Wingdings" charset="2"/>
                  <a:buChar char="q"/>
                  <a:defRPr sz="2600">
                    <a:solidFill>
                      <a:schemeClr val="tx1"/>
                    </a:solidFill>
                    <a:latin typeface="Arial" charset="0"/>
                    <a:ea typeface="宋体" charset="-122"/>
                  </a:defRPr>
                </a:lvl2pPr>
                <a:lvl3pPr marL="1143000" indent="-228600" eaLnBrk="0" hangingPunct="0">
                  <a:spcBef>
                    <a:spcPct val="20000"/>
                  </a:spcBef>
                  <a:buClr>
                    <a:schemeClr val="accent1"/>
                  </a:buClr>
                  <a:buSzPct val="65000"/>
                  <a:buFont typeface="Wingdings" charset="2"/>
                  <a:buChar char="n"/>
                  <a:defRPr sz="2200">
                    <a:solidFill>
                      <a:schemeClr val="tx1"/>
                    </a:solidFill>
                    <a:latin typeface="Arial" charset="0"/>
                    <a:ea typeface="宋体" charset="-122"/>
                  </a:defRPr>
                </a:lvl3pPr>
                <a:lvl4pPr marL="1600200" indent="-228600" eaLnBrk="0" hangingPunct="0">
                  <a:spcBef>
                    <a:spcPct val="20000"/>
                  </a:spcBef>
                  <a:buClr>
                    <a:schemeClr val="accent2"/>
                  </a:buClr>
                  <a:buSzPct val="70000"/>
                  <a:buFont typeface="Wingdings" charset="2"/>
                  <a:buChar char="q"/>
                  <a:defRPr sz="2000">
                    <a:solidFill>
                      <a:schemeClr val="tx1"/>
                    </a:solidFill>
                    <a:latin typeface="Arial" charset="0"/>
                    <a:ea typeface="宋体" charset="-122"/>
                  </a:defRPr>
                </a:lvl4pPr>
                <a:lvl5pPr marL="2057400" indent="-228600" eaLnBrk="0" hangingPunct="0">
                  <a:spcBef>
                    <a:spcPct val="20000"/>
                  </a:spcBef>
                  <a:buClr>
                    <a:schemeClr val="accent1"/>
                  </a:buClr>
                  <a:buSzPct val="75000"/>
                  <a:buFont typeface="Wingdings"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SzPct val="75000"/>
                  <a:buFont typeface="Wingdings" charset="2"/>
                  <a:buChar char="§"/>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latin typeface="Times New Roman" pitchFamily="18" charset="0"/>
                  <a:ea typeface="黑体" pitchFamily="2" charset="-122"/>
                </a:endParaRPr>
              </a:p>
            </p:txBody>
          </p:sp>
          <p:cxnSp>
            <p:nvCxnSpPr>
              <p:cNvPr id="26" name="直接连接符 12"/>
              <p:cNvCxnSpPr>
                <a:cxnSpLocks noChangeShapeType="1"/>
                <a:stCxn id="25" idx="2"/>
                <a:endCxn id="25" idx="6"/>
              </p:cNvCxnSpPr>
              <p:nvPr/>
            </p:nvCxnSpPr>
            <p:spPr bwMode="auto">
              <a:xfrm rot="10800000" flipH="1">
                <a:off x="8128000" y="1219200"/>
                <a:ext cx="914400" cy="1588"/>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4)">
                                      <p:cBhvr>
                                        <p:cTn id="7" dur="2000"/>
                                        <p:tgtEl>
                                          <p:spTgt spid="5"/>
                                        </p:tgtEl>
                                      </p:cBhvr>
                                    </p:animEffect>
                                  </p:childTnLst>
                                </p:cTn>
                              </p:par>
                              <p:par>
                                <p:cTn id="8" presetID="21"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4)">
                                      <p:cBhvr>
                                        <p:cTn id="10" dur="2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heel(4)">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4"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heel(4)">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heel(4)">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4"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heel(4)">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4"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heel(4)">
                                      <p:cBhvr>
                                        <p:cTn id="3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20"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63" name="矩形 14"/>
          <p:cNvSpPr>
            <a:spLocks noChangeArrowheads="1"/>
          </p:cNvSpPr>
          <p:nvPr/>
        </p:nvSpPr>
        <p:spPr bwMode="auto">
          <a:xfrm>
            <a:off x="395536" y="1772816"/>
            <a:ext cx="895350" cy="519113"/>
          </a:xfrm>
          <a:prstGeom prst="rect">
            <a:avLst/>
          </a:prstGeom>
          <a:noFill/>
          <a:ln w="9525">
            <a:noFill/>
            <a:miter lim="800000"/>
          </a:ln>
        </p:spPr>
        <p:txBody>
          <a:bodyPr wrap="none">
            <a:spAutoFit/>
          </a:bodyPr>
          <a:lstStyle/>
          <a:p>
            <a:r>
              <a:rPr kumimoji="1" lang="zh-CN" altLang="en-US" sz="2800" b="1" dirty="0">
                <a:solidFill>
                  <a:srgbClr val="000000"/>
                </a:solidFill>
                <a:latin typeface="华文宋体"/>
                <a:ea typeface="华文宋体"/>
                <a:cs typeface="华文宋体"/>
                <a:sym typeface="Symbol" pitchFamily="18" charset="2"/>
              </a:rPr>
              <a:t>例题</a:t>
            </a:r>
            <a:endParaRPr kumimoji="1" lang="zh-CN" altLang="en-US" sz="2800" b="1" dirty="0">
              <a:solidFill>
                <a:srgbClr val="000000"/>
              </a:solidFill>
              <a:latin typeface="华文宋体"/>
              <a:ea typeface="华文宋体"/>
              <a:cs typeface="华文宋体"/>
              <a:sym typeface="Symbol" pitchFamily="18" charset="2"/>
            </a:endParaRPr>
          </a:p>
        </p:txBody>
      </p:sp>
      <p:sp>
        <p:nvSpPr>
          <p:cNvPr id="134164" name="矩形 11"/>
          <p:cNvSpPr>
            <a:spLocks noChangeArrowheads="1"/>
          </p:cNvSpPr>
          <p:nvPr/>
        </p:nvSpPr>
        <p:spPr bwMode="auto">
          <a:xfrm>
            <a:off x="1907704" y="1891657"/>
            <a:ext cx="5222875" cy="460375"/>
          </a:xfrm>
          <a:prstGeom prst="rect">
            <a:avLst/>
          </a:prstGeom>
          <a:noFill/>
          <a:ln w="9525">
            <a:noFill/>
            <a:miter lim="800000"/>
          </a:ln>
        </p:spPr>
        <p:txBody>
          <a:bodyPr wrap="none">
            <a:spAutoFit/>
          </a:bodyPr>
          <a:lstStyle/>
          <a:p>
            <a:pPr>
              <a:spcBef>
                <a:spcPct val="20000"/>
              </a:spcBef>
              <a:buClr>
                <a:schemeClr val="bg1"/>
              </a:buClr>
              <a:buSzPct val="70000"/>
            </a:pPr>
            <a:r>
              <a:rPr lang="zh-CN" altLang="en-US" sz="2400" dirty="0">
                <a:latin typeface="Times New Roman" pitchFamily="18" charset="0"/>
              </a:rPr>
              <a:t>合成甲醇反应</a:t>
            </a:r>
            <a:r>
              <a:rPr lang="en-US" altLang="zh-CN" sz="2400" dirty="0">
                <a:latin typeface="Times New Roman" pitchFamily="18" charset="0"/>
              </a:rPr>
              <a:t>:</a:t>
            </a:r>
            <a:r>
              <a:rPr kumimoji="1" lang="en-US" altLang="zh-CN" sz="2400" dirty="0">
                <a:solidFill>
                  <a:srgbClr val="000000"/>
                </a:solidFill>
                <a:latin typeface="Calibri"/>
              </a:rPr>
              <a:t>CO(g)+2H</a:t>
            </a:r>
            <a:r>
              <a:rPr kumimoji="1" lang="en-US" altLang="zh-CN" sz="2400" baseline="-25000" dirty="0">
                <a:solidFill>
                  <a:srgbClr val="000000"/>
                </a:solidFill>
                <a:latin typeface="Calibri"/>
              </a:rPr>
              <a:t>2</a:t>
            </a:r>
            <a:r>
              <a:rPr kumimoji="1" lang="en-US" altLang="zh-CN" sz="2400" dirty="0">
                <a:solidFill>
                  <a:srgbClr val="000000"/>
                </a:solidFill>
                <a:latin typeface="Calibri"/>
              </a:rPr>
              <a:t>(g</a:t>
            </a:r>
            <a:r>
              <a:rPr kumimoji="1" lang="en-US" altLang="zh-CN" sz="2400" dirty="0" smtClean="0">
                <a:solidFill>
                  <a:srgbClr val="000000"/>
                </a:solidFill>
                <a:latin typeface="Calibri"/>
              </a:rPr>
              <a:t>)=</a:t>
            </a:r>
            <a:r>
              <a:rPr kumimoji="1" lang="en-US" altLang="zh-CN" sz="2400" dirty="0">
                <a:solidFill>
                  <a:srgbClr val="000000"/>
                </a:solidFill>
                <a:latin typeface="Calibri"/>
              </a:rPr>
              <a:t>CH</a:t>
            </a:r>
            <a:r>
              <a:rPr kumimoji="1" lang="en-US" altLang="zh-CN" sz="2400" baseline="-25000" dirty="0">
                <a:solidFill>
                  <a:srgbClr val="000000"/>
                </a:solidFill>
                <a:latin typeface="Calibri"/>
              </a:rPr>
              <a:t>3</a:t>
            </a:r>
            <a:r>
              <a:rPr kumimoji="1" lang="en-US" altLang="zh-CN" sz="2400" dirty="0">
                <a:solidFill>
                  <a:srgbClr val="000000"/>
                </a:solidFill>
                <a:latin typeface="Calibri"/>
              </a:rPr>
              <a:t>OH(g</a:t>
            </a:r>
            <a:r>
              <a:rPr kumimoji="1" lang="en-US" altLang="zh-CN" dirty="0">
                <a:solidFill>
                  <a:srgbClr val="000000"/>
                </a:solidFill>
                <a:latin typeface="Calibri"/>
              </a:rPr>
              <a:t>)</a:t>
            </a:r>
            <a:endParaRPr kumimoji="1" lang="zh-CN" altLang="en-US" dirty="0">
              <a:solidFill>
                <a:srgbClr val="000000"/>
              </a:solidFill>
              <a:latin typeface="Impact" pitchFamily="34" charset="0"/>
            </a:endParaRPr>
          </a:p>
        </p:txBody>
      </p:sp>
      <p:sp>
        <p:nvSpPr>
          <p:cNvPr id="134165" name="Text Box 10"/>
          <p:cNvSpPr txBox="1">
            <a:spLocks noChangeArrowheads="1"/>
          </p:cNvSpPr>
          <p:nvPr/>
        </p:nvSpPr>
        <p:spPr bwMode="auto">
          <a:xfrm>
            <a:off x="408753" y="2852936"/>
            <a:ext cx="8610600" cy="1800225"/>
          </a:xfrm>
          <a:prstGeom prst="rect">
            <a:avLst/>
          </a:prstGeom>
          <a:noFill/>
          <a:ln w="9525">
            <a:noFill/>
            <a:miter lim="800000"/>
          </a:ln>
        </p:spPr>
        <p:txBody>
          <a:bodyPr>
            <a:spAutoFit/>
          </a:bodyPr>
          <a:lstStyle/>
          <a:p>
            <a:r>
              <a:rPr lang="zh-CN" altLang="en-US" sz="2800" b="1" dirty="0">
                <a:solidFill>
                  <a:srgbClr val="0000FF"/>
                </a:solidFill>
                <a:latin typeface="宋体" charset="-122"/>
                <a:sym typeface="Symbol" pitchFamily="18" charset="2"/>
              </a:rPr>
              <a:t>已知 25</a:t>
            </a:r>
            <a:r>
              <a:rPr lang="zh-CN" altLang="en-US" sz="2800" b="1" dirty="0">
                <a:solidFill>
                  <a:srgbClr val="0000FF"/>
                </a:solidFill>
                <a:latin typeface="Times New Roman" pitchFamily="18" charset="0"/>
                <a:sym typeface="Symbol" pitchFamily="18" charset="2"/>
              </a:rPr>
              <a:t>℃</a:t>
            </a:r>
            <a:r>
              <a:rPr lang="zh-CN" altLang="en-US" sz="2800" b="1" dirty="0">
                <a:solidFill>
                  <a:srgbClr val="0000FF"/>
                </a:solidFill>
                <a:latin typeface="宋体" charset="-122"/>
                <a:sym typeface="Symbol" pitchFamily="18" charset="2"/>
              </a:rPr>
              <a:t>时:    </a:t>
            </a:r>
            <a:r>
              <a:rPr lang="en-US" altLang="zh-CN" sz="2800" b="1" dirty="0">
                <a:solidFill>
                  <a:srgbClr val="0000FF"/>
                </a:solidFill>
                <a:latin typeface="宋体" charset="-122"/>
                <a:sym typeface="Symbol" pitchFamily="18" charset="2"/>
              </a:rPr>
              <a:t>CO(g)     H</a:t>
            </a:r>
            <a:r>
              <a:rPr lang="en-US" altLang="zh-CN" sz="2800" b="1" baseline="-25000" dirty="0">
                <a:solidFill>
                  <a:srgbClr val="0000FF"/>
                </a:solidFill>
                <a:latin typeface="宋体" charset="-122"/>
                <a:sym typeface="Symbol" pitchFamily="18" charset="2"/>
              </a:rPr>
              <a:t>2</a:t>
            </a:r>
            <a:r>
              <a:rPr lang="en-US" altLang="zh-CN" sz="2800" b="1" dirty="0">
                <a:solidFill>
                  <a:srgbClr val="0000FF"/>
                </a:solidFill>
                <a:latin typeface="宋体" charset="-122"/>
                <a:sym typeface="Symbol" pitchFamily="18" charset="2"/>
              </a:rPr>
              <a:t>(g)     CH</a:t>
            </a:r>
            <a:r>
              <a:rPr lang="en-US" altLang="zh-CN" sz="2800" b="1" baseline="-25000" dirty="0">
                <a:solidFill>
                  <a:srgbClr val="0000FF"/>
                </a:solidFill>
                <a:latin typeface="宋体" charset="-122"/>
                <a:sym typeface="Symbol" pitchFamily="18" charset="2"/>
              </a:rPr>
              <a:t>3</a:t>
            </a:r>
            <a:r>
              <a:rPr lang="en-US" altLang="zh-CN" sz="2800" b="1" dirty="0">
                <a:solidFill>
                  <a:srgbClr val="0000FF"/>
                </a:solidFill>
                <a:latin typeface="宋体" charset="-122"/>
                <a:sym typeface="Symbol" pitchFamily="18" charset="2"/>
              </a:rPr>
              <a:t>OH(g)</a:t>
            </a:r>
            <a:endParaRPr lang="en-US" altLang="zh-CN" sz="2800" b="1" dirty="0">
              <a:solidFill>
                <a:srgbClr val="0000FF"/>
              </a:solidFill>
              <a:latin typeface="宋体" charset="-122"/>
              <a:sym typeface="Symbol" pitchFamily="18" charset="2"/>
            </a:endParaRPr>
          </a:p>
          <a:p>
            <a:r>
              <a:rPr lang="en-US" altLang="zh-CN" sz="2800" b="1" dirty="0">
                <a:solidFill>
                  <a:srgbClr val="0000FF"/>
                </a:solidFill>
                <a:latin typeface="宋体" charset="-122"/>
                <a:sym typeface="Symbol" pitchFamily="18" charset="2"/>
              </a:rPr>
              <a:t>S</a:t>
            </a:r>
            <a:r>
              <a:rPr lang="en-US" altLang="zh-CN" sz="2800" b="1" baseline="-25000" dirty="0">
                <a:solidFill>
                  <a:srgbClr val="0000FF"/>
                </a:solidFill>
                <a:latin typeface="宋体" charset="-122"/>
                <a:sym typeface="Symbol" pitchFamily="18" charset="2"/>
              </a:rPr>
              <a:t>m</a:t>
            </a:r>
            <a:r>
              <a:rPr lang="en-US" altLang="zh-CN" sz="2800" b="1" dirty="0">
                <a:solidFill>
                  <a:srgbClr val="0000FF"/>
                </a:solidFill>
                <a:latin typeface="宋体" charset="-122"/>
                <a:sym typeface="Symbol" pitchFamily="18" charset="2"/>
              </a:rPr>
              <a:t>/(JK</a:t>
            </a:r>
            <a:r>
              <a:rPr lang="en-US" altLang="zh-CN" sz="2800" b="1" baseline="30000" dirty="0">
                <a:solidFill>
                  <a:srgbClr val="0000FF"/>
                </a:solidFill>
                <a:latin typeface="宋体" charset="-122"/>
                <a:sym typeface="Symbol" pitchFamily="18" charset="2"/>
              </a:rPr>
              <a:t>-1</a:t>
            </a:r>
            <a:r>
              <a:rPr lang="en-US" altLang="zh-CN" sz="2800" b="1" dirty="0">
                <a:solidFill>
                  <a:srgbClr val="0000FF"/>
                </a:solidFill>
                <a:latin typeface="宋体" charset="-122"/>
                <a:sym typeface="Symbol" pitchFamily="18" charset="2"/>
              </a:rPr>
              <a:t>mol</a:t>
            </a:r>
            <a:r>
              <a:rPr lang="en-US" altLang="zh-CN" sz="2800" b="1" baseline="30000" dirty="0">
                <a:solidFill>
                  <a:srgbClr val="0000FF"/>
                </a:solidFill>
                <a:latin typeface="宋体" charset="-122"/>
                <a:sym typeface="Symbol" pitchFamily="18" charset="2"/>
              </a:rPr>
              <a:t>-1</a:t>
            </a:r>
            <a:r>
              <a:rPr lang="en-US" altLang="zh-CN" sz="2800" b="1" dirty="0">
                <a:solidFill>
                  <a:srgbClr val="0000FF"/>
                </a:solidFill>
                <a:latin typeface="宋体" charset="-122"/>
                <a:sym typeface="Symbol" pitchFamily="18" charset="2"/>
              </a:rPr>
              <a:t>)  197.56    130.57     239.70</a:t>
            </a:r>
            <a:endParaRPr lang="en-US" altLang="zh-CN" sz="2800" b="1" dirty="0">
              <a:solidFill>
                <a:srgbClr val="0000FF"/>
              </a:solidFill>
              <a:latin typeface="宋体" charset="-122"/>
              <a:sym typeface="Symbol" pitchFamily="18" charset="2"/>
            </a:endParaRPr>
          </a:p>
          <a:p>
            <a:r>
              <a:rPr lang="en-US" altLang="zh-CN" sz="2800" b="1" dirty="0" err="1">
                <a:solidFill>
                  <a:srgbClr val="0000FF"/>
                </a:solidFill>
                <a:latin typeface="宋体" charset="-122"/>
                <a:sym typeface="Symbol" pitchFamily="18" charset="2"/>
              </a:rPr>
              <a:t>C</a:t>
            </a:r>
            <a:r>
              <a:rPr lang="en-US" altLang="zh-CN" sz="2800" b="1" baseline="-25000" dirty="0" err="1">
                <a:solidFill>
                  <a:srgbClr val="0000FF"/>
                </a:solidFill>
                <a:latin typeface="宋体" charset="-122"/>
                <a:sym typeface="Symbol" pitchFamily="18" charset="2"/>
              </a:rPr>
              <a:t>P,m</a:t>
            </a:r>
            <a:r>
              <a:rPr lang="en-US" altLang="zh-CN" sz="2800" b="1" dirty="0">
                <a:solidFill>
                  <a:srgbClr val="0000FF"/>
                </a:solidFill>
                <a:latin typeface="宋体" charset="-122"/>
                <a:sym typeface="Symbol" pitchFamily="18" charset="2"/>
              </a:rPr>
              <a:t>/(JK</a:t>
            </a:r>
            <a:r>
              <a:rPr lang="en-US" altLang="zh-CN" sz="2800" b="1" baseline="30000" dirty="0">
                <a:solidFill>
                  <a:srgbClr val="0000FF"/>
                </a:solidFill>
                <a:latin typeface="宋体" charset="-122"/>
                <a:sym typeface="Symbol" pitchFamily="18" charset="2"/>
              </a:rPr>
              <a:t>-1</a:t>
            </a:r>
            <a:r>
              <a:rPr lang="en-US" altLang="zh-CN" sz="2800" b="1" dirty="0">
                <a:solidFill>
                  <a:srgbClr val="0000FF"/>
                </a:solidFill>
                <a:latin typeface="宋体" charset="-122"/>
                <a:sym typeface="Symbol" pitchFamily="18" charset="2"/>
              </a:rPr>
              <a:t>mol</a:t>
            </a:r>
            <a:r>
              <a:rPr lang="en-US" altLang="zh-CN" sz="2800" b="1" baseline="30000" dirty="0">
                <a:solidFill>
                  <a:srgbClr val="0000FF"/>
                </a:solidFill>
                <a:latin typeface="宋体" charset="-122"/>
                <a:sym typeface="Symbol" pitchFamily="18" charset="2"/>
              </a:rPr>
              <a:t>-1</a:t>
            </a:r>
            <a:r>
              <a:rPr lang="en-US" altLang="zh-CN" sz="2800" b="1" dirty="0">
                <a:solidFill>
                  <a:srgbClr val="0000FF"/>
                </a:solidFill>
                <a:latin typeface="宋体" charset="-122"/>
                <a:sym typeface="Symbol" pitchFamily="18" charset="2"/>
              </a:rPr>
              <a:t>) 29.12      28.82     43.89</a:t>
            </a:r>
            <a:endParaRPr lang="en-US" altLang="zh-CN" sz="2800" b="1" dirty="0">
              <a:solidFill>
                <a:srgbClr val="0000FF"/>
              </a:solidFill>
              <a:latin typeface="宋体" charset="-122"/>
              <a:sym typeface="Symbol" pitchFamily="18" charset="2"/>
            </a:endParaRPr>
          </a:p>
          <a:p>
            <a:r>
              <a:rPr lang="zh-CN" altLang="en-US" sz="2800" b="1" dirty="0">
                <a:solidFill>
                  <a:srgbClr val="0000FF"/>
                </a:solidFill>
                <a:latin typeface="宋体" charset="-122"/>
                <a:sym typeface="Symbol" pitchFamily="18" charset="2"/>
              </a:rPr>
              <a:t>计算400</a:t>
            </a:r>
            <a:r>
              <a:rPr lang="zh-CN" altLang="en-US" sz="2800" b="1" dirty="0">
                <a:solidFill>
                  <a:srgbClr val="0000FF"/>
                </a:solidFill>
                <a:latin typeface="Times New Roman" pitchFamily="18" charset="0"/>
                <a:sym typeface="Symbol" pitchFamily="18" charset="2"/>
              </a:rPr>
              <a:t>℃时合成甲醇反应的标准反应熵</a:t>
            </a:r>
            <a:r>
              <a:rPr lang="zh-CN" altLang="en-US" sz="2800" b="1" dirty="0">
                <a:solidFill>
                  <a:srgbClr val="0000FF"/>
                </a:solidFill>
                <a:latin typeface="宋体" charset="-122"/>
                <a:sym typeface="Symbol" pitchFamily="18" charset="2"/>
              </a:rPr>
              <a:t></a:t>
            </a:r>
            <a:r>
              <a:rPr lang="en-US" altLang="zh-CN" sz="2800" b="1" baseline="-25000" dirty="0" err="1">
                <a:solidFill>
                  <a:srgbClr val="0000FF"/>
                </a:solidFill>
                <a:latin typeface="宋体" charset="-122"/>
                <a:sym typeface="Symbol" pitchFamily="18" charset="2"/>
              </a:rPr>
              <a:t>r</a:t>
            </a:r>
            <a:r>
              <a:rPr lang="en-US" altLang="zh-CN" sz="2800" b="1" dirty="0" err="1">
                <a:solidFill>
                  <a:srgbClr val="0000FF"/>
                </a:solidFill>
                <a:latin typeface="宋体" charset="-122"/>
                <a:sym typeface="Symbol" pitchFamily="18" charset="2"/>
              </a:rPr>
              <a:t>S</a:t>
            </a:r>
            <a:r>
              <a:rPr lang="en-US" altLang="zh-CN" sz="2800" b="1" baseline="-25000" dirty="0" err="1">
                <a:solidFill>
                  <a:srgbClr val="0000FF"/>
                </a:solidFill>
                <a:latin typeface="宋体" charset="-122"/>
                <a:sym typeface="Symbol" pitchFamily="18" charset="2"/>
              </a:rPr>
              <a:t>m</a:t>
            </a:r>
            <a:r>
              <a:rPr lang="en-US" altLang="zh-CN" sz="2800" b="1" dirty="0">
                <a:solidFill>
                  <a:srgbClr val="0000FF"/>
                </a:solidFill>
                <a:latin typeface="Times New Roman" pitchFamily="18" charset="0"/>
                <a:sym typeface="Symbol" pitchFamily="18" charset="2"/>
              </a:rPr>
              <a:t> 。</a:t>
            </a:r>
            <a:endParaRPr lang="zh-CN" altLang="en-US" sz="2800" dirty="0">
              <a:solidFill>
                <a:srgbClr val="080808"/>
              </a:solidFill>
              <a:latin typeface="Times New Roman" pitchFamily="18" charset="0"/>
              <a:sym typeface="Symbol" pitchFamily="18" charset="2"/>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Grp="1" noChangeArrowheads="1"/>
          </p:cNvSpPr>
          <p:nvPr>
            <p:ph idx="1"/>
          </p:nvPr>
        </p:nvSpPr>
        <p:spPr>
          <a:xfrm>
            <a:off x="250825" y="260350"/>
            <a:ext cx="8435975" cy="5865813"/>
          </a:xfrm>
        </p:spPr>
        <p:txBody>
          <a:bodyPr rtlCol="0">
            <a:normAutofit/>
          </a:bodyPr>
          <a:lstStyle/>
          <a:p>
            <a:pPr eaLnBrk="1" fontAlgn="auto" hangingPunct="1">
              <a:lnSpc>
                <a:spcPct val="90000"/>
              </a:lnSpc>
              <a:spcAft>
                <a:spcPts val="0"/>
              </a:spcAft>
              <a:buClr>
                <a:srgbClr val="CCFF33"/>
              </a:buClr>
              <a:buSzPct val="70000"/>
              <a:buFont typeface="Wingdings" charset="2"/>
              <a:buNone/>
              <a:defRPr/>
            </a:pPr>
            <a:r>
              <a:rPr kumimoji="1" lang="zh-CN" altLang="en-US" kern="0" dirty="0">
                <a:solidFill>
                  <a:srgbClr val="000000"/>
                </a:solidFill>
              </a:rPr>
              <a:t>解：反应式 </a:t>
            </a:r>
            <a:r>
              <a:rPr kumimoji="1" lang="en-US" altLang="zh-CN" kern="0" dirty="0">
                <a:solidFill>
                  <a:srgbClr val="000000"/>
                </a:solidFill>
              </a:rPr>
              <a:t>CO(g)+2H</a:t>
            </a:r>
            <a:r>
              <a:rPr kumimoji="1" lang="en-US" altLang="zh-CN" kern="0" baseline="-25000" dirty="0">
                <a:solidFill>
                  <a:srgbClr val="000000"/>
                </a:solidFill>
              </a:rPr>
              <a:t>2</a:t>
            </a:r>
            <a:r>
              <a:rPr kumimoji="1" lang="en-US" altLang="zh-CN" kern="0" dirty="0">
                <a:solidFill>
                  <a:srgbClr val="000000"/>
                </a:solidFill>
              </a:rPr>
              <a:t>(g)==CH</a:t>
            </a:r>
            <a:r>
              <a:rPr kumimoji="1" lang="en-US" altLang="zh-CN" kern="0" baseline="-25000" dirty="0">
                <a:solidFill>
                  <a:srgbClr val="000000"/>
                </a:solidFill>
              </a:rPr>
              <a:t>3</a:t>
            </a:r>
            <a:r>
              <a:rPr kumimoji="1" lang="en-US" altLang="zh-CN" kern="0" dirty="0">
                <a:solidFill>
                  <a:srgbClr val="000000"/>
                </a:solidFill>
              </a:rPr>
              <a:t>OH(g)</a:t>
            </a:r>
            <a:endParaRPr kumimoji="1" lang="en-US" altLang="zh-CN" kern="0" dirty="0">
              <a:solidFill>
                <a:srgbClr val="000000"/>
              </a:solidFill>
            </a:endParaRPr>
          </a:p>
        </p:txBody>
      </p:sp>
      <p:sp>
        <p:nvSpPr>
          <p:cNvPr id="135185" name="Text Box 16"/>
          <p:cNvSpPr txBox="1">
            <a:spLocks noChangeArrowheads="1"/>
          </p:cNvSpPr>
          <p:nvPr/>
        </p:nvSpPr>
        <p:spPr bwMode="auto">
          <a:xfrm>
            <a:off x="468313" y="981075"/>
            <a:ext cx="6400800" cy="476250"/>
          </a:xfrm>
          <a:prstGeom prst="rect">
            <a:avLst/>
          </a:prstGeom>
          <a:noFill/>
          <a:ln w="9525">
            <a:noFill/>
            <a:miter lim="800000"/>
          </a:ln>
        </p:spPr>
        <p:txBody>
          <a:bodyPr>
            <a:spAutoFit/>
          </a:bodyPr>
          <a:lstStyle/>
          <a:p>
            <a:pPr>
              <a:lnSpc>
                <a:spcPct val="90000"/>
              </a:lnSpc>
              <a:spcBef>
                <a:spcPct val="20000"/>
              </a:spcBef>
            </a:pPr>
            <a:r>
              <a:rPr kumimoji="1" lang="en-US" altLang="zh-CN" sz="2800" dirty="0">
                <a:solidFill>
                  <a:srgbClr val="000000"/>
                </a:solidFill>
                <a:latin typeface="宋体" charset="-122"/>
                <a:sym typeface="Symbol" pitchFamily="18" charset="2"/>
              </a:rPr>
              <a:t></a:t>
            </a:r>
            <a:r>
              <a:rPr kumimoji="1" lang="en-US" altLang="zh-CN" sz="2800" baseline="-25000" dirty="0" err="1">
                <a:solidFill>
                  <a:srgbClr val="000000"/>
                </a:solidFill>
                <a:latin typeface="宋体" charset="-122"/>
                <a:sym typeface="Symbol" pitchFamily="18" charset="2"/>
              </a:rPr>
              <a:t>r</a:t>
            </a:r>
            <a:r>
              <a:rPr kumimoji="1" lang="en-US" altLang="zh-CN" sz="2800" dirty="0" err="1">
                <a:solidFill>
                  <a:srgbClr val="000000"/>
                </a:solidFill>
                <a:latin typeface="宋体" charset="-122"/>
                <a:sym typeface="Symbol" pitchFamily="18" charset="2"/>
              </a:rPr>
              <a:t>S</a:t>
            </a:r>
            <a:r>
              <a:rPr kumimoji="1" lang="en-US" altLang="zh-CN" sz="2800" baseline="-25000" dirty="0" err="1">
                <a:solidFill>
                  <a:srgbClr val="000000"/>
                </a:solidFill>
                <a:latin typeface="宋体" charset="-122"/>
                <a:sym typeface="Symbol" pitchFamily="18" charset="2"/>
              </a:rPr>
              <a:t>m</a:t>
            </a:r>
            <a:r>
              <a:rPr kumimoji="1" lang="en-US" altLang="zh-CN" sz="2800" dirty="0">
                <a:solidFill>
                  <a:srgbClr val="000000"/>
                </a:solidFill>
                <a:latin typeface="宋体" charset="-122"/>
                <a:sym typeface="Symbol" pitchFamily="18" charset="2"/>
              </a:rPr>
              <a:t>(298K)=</a:t>
            </a:r>
            <a:r>
              <a:rPr kumimoji="1" lang="en-US" altLang="zh-CN" sz="2800" dirty="0">
                <a:solidFill>
                  <a:srgbClr val="000000"/>
                </a:solidFill>
                <a:latin typeface="Impact" pitchFamily="34" charset="0"/>
                <a:sym typeface="Symbol" pitchFamily="18" charset="2"/>
              </a:rPr>
              <a:t></a:t>
            </a:r>
            <a:r>
              <a:rPr kumimoji="1" lang="en-US" altLang="zh-CN" sz="2800" dirty="0">
                <a:solidFill>
                  <a:srgbClr val="000000"/>
                </a:solidFill>
                <a:latin typeface="宋体" charset="-122"/>
                <a:sym typeface="Symbol" pitchFamily="18" charset="2"/>
              </a:rPr>
              <a:t></a:t>
            </a:r>
            <a:r>
              <a:rPr kumimoji="1" lang="en-US" altLang="zh-CN" sz="2800" baseline="-25000" dirty="0">
                <a:solidFill>
                  <a:srgbClr val="000000"/>
                </a:solidFill>
                <a:latin typeface="宋体" charset="-122"/>
                <a:sym typeface="Symbol" pitchFamily="18" charset="2"/>
              </a:rPr>
              <a:t>B </a:t>
            </a:r>
            <a:r>
              <a:rPr kumimoji="1" lang="en-US" altLang="zh-CN" sz="2800" dirty="0">
                <a:solidFill>
                  <a:srgbClr val="000000"/>
                </a:solidFill>
                <a:latin typeface="宋体" charset="-122"/>
                <a:sym typeface="Symbol" pitchFamily="18" charset="2"/>
              </a:rPr>
              <a:t>S</a:t>
            </a:r>
            <a:r>
              <a:rPr kumimoji="1" lang="en-US" altLang="zh-CN" sz="2800" baseline="-25000" dirty="0">
                <a:solidFill>
                  <a:srgbClr val="000000"/>
                </a:solidFill>
                <a:latin typeface="宋体" charset="-122"/>
                <a:sym typeface="Symbol" pitchFamily="18" charset="2"/>
              </a:rPr>
              <a:t>m</a:t>
            </a:r>
            <a:r>
              <a:rPr kumimoji="1" lang="en-US" altLang="zh-CN" sz="2800" dirty="0">
                <a:solidFill>
                  <a:srgbClr val="000000"/>
                </a:solidFill>
                <a:latin typeface="宋体" charset="-122"/>
                <a:sym typeface="Symbol" pitchFamily="18" charset="2"/>
              </a:rPr>
              <a:t>(B,298K)</a:t>
            </a:r>
            <a:endParaRPr kumimoji="1" lang="en-US" altLang="zh-CN" sz="2800" dirty="0">
              <a:solidFill>
                <a:srgbClr val="000000"/>
              </a:solidFill>
              <a:latin typeface="宋体" charset="-122"/>
              <a:sym typeface="Symbol" pitchFamily="18" charset="2"/>
            </a:endParaRPr>
          </a:p>
        </p:txBody>
      </p:sp>
      <p:sp>
        <p:nvSpPr>
          <p:cNvPr id="135186" name="Text Box 19"/>
          <p:cNvSpPr txBox="1">
            <a:spLocks noChangeArrowheads="1"/>
          </p:cNvSpPr>
          <p:nvPr/>
        </p:nvSpPr>
        <p:spPr bwMode="auto">
          <a:xfrm>
            <a:off x="323850" y="1700213"/>
            <a:ext cx="8534400" cy="946150"/>
          </a:xfrm>
          <a:prstGeom prst="rect">
            <a:avLst/>
          </a:prstGeom>
          <a:noFill/>
          <a:ln w="9525">
            <a:noFill/>
            <a:miter lim="800000"/>
          </a:ln>
        </p:spPr>
        <p:txBody>
          <a:bodyPr>
            <a:spAutoFit/>
          </a:bodyPr>
          <a:lstStyle/>
          <a:p>
            <a:pPr>
              <a:lnSpc>
                <a:spcPct val="90000"/>
              </a:lnSpc>
              <a:spcBef>
                <a:spcPct val="20000"/>
              </a:spcBef>
            </a:pPr>
            <a:r>
              <a:rPr kumimoji="1" lang="en-US" altLang="zh-CN" sz="2800" dirty="0">
                <a:solidFill>
                  <a:srgbClr val="000000"/>
                </a:solidFill>
                <a:latin typeface="宋体" charset="-122"/>
                <a:sym typeface="Symbol" pitchFamily="18" charset="2"/>
              </a:rPr>
              <a:t></a:t>
            </a:r>
            <a:r>
              <a:rPr kumimoji="1" lang="en-US" altLang="zh-CN" sz="2800" baseline="-25000" dirty="0" err="1">
                <a:solidFill>
                  <a:srgbClr val="000000"/>
                </a:solidFill>
                <a:latin typeface="宋体" charset="-122"/>
                <a:sym typeface="Symbol" pitchFamily="18" charset="2"/>
              </a:rPr>
              <a:t>r</a:t>
            </a:r>
            <a:r>
              <a:rPr kumimoji="1" lang="en-US" altLang="zh-CN" sz="2800" dirty="0" err="1">
                <a:solidFill>
                  <a:srgbClr val="000000"/>
                </a:solidFill>
                <a:latin typeface="宋体" charset="-122"/>
                <a:sym typeface="Symbol" pitchFamily="18" charset="2"/>
              </a:rPr>
              <a:t>S</a:t>
            </a:r>
            <a:r>
              <a:rPr kumimoji="1" lang="en-US" altLang="zh-CN" sz="2800" baseline="-25000" dirty="0" err="1">
                <a:solidFill>
                  <a:srgbClr val="000000"/>
                </a:solidFill>
                <a:latin typeface="宋体" charset="-122"/>
                <a:sym typeface="Symbol" pitchFamily="18" charset="2"/>
              </a:rPr>
              <a:t>m</a:t>
            </a:r>
            <a:r>
              <a:rPr kumimoji="1" lang="en-US" altLang="zh-CN" sz="2800" dirty="0">
                <a:solidFill>
                  <a:srgbClr val="000000"/>
                </a:solidFill>
                <a:latin typeface="宋体" charset="-122"/>
                <a:sym typeface="Symbol" pitchFamily="18" charset="2"/>
              </a:rPr>
              <a:t>(298K)=(1239.7-1197.56-2130.57)JK</a:t>
            </a:r>
            <a:r>
              <a:rPr kumimoji="1" lang="en-US" altLang="zh-CN" sz="2800" baseline="30000" dirty="0">
                <a:solidFill>
                  <a:srgbClr val="000000"/>
                </a:solidFill>
                <a:latin typeface="宋体" charset="-122"/>
                <a:sym typeface="Symbol" pitchFamily="18" charset="2"/>
              </a:rPr>
              <a:t>-1</a:t>
            </a:r>
            <a:r>
              <a:rPr kumimoji="1" lang="en-US" altLang="zh-CN" sz="2800" dirty="0">
                <a:solidFill>
                  <a:srgbClr val="000000"/>
                </a:solidFill>
                <a:latin typeface="宋体" charset="-122"/>
                <a:sym typeface="Symbol" pitchFamily="18" charset="2"/>
              </a:rPr>
              <a:t>mol</a:t>
            </a:r>
            <a:r>
              <a:rPr kumimoji="1" lang="en-US" altLang="zh-CN" sz="2800" baseline="30000" dirty="0">
                <a:solidFill>
                  <a:srgbClr val="000000"/>
                </a:solidFill>
                <a:latin typeface="宋体" charset="-122"/>
                <a:sym typeface="Symbol" pitchFamily="18" charset="2"/>
              </a:rPr>
              <a:t>-1</a:t>
            </a:r>
            <a:r>
              <a:rPr kumimoji="1" lang="en-US" altLang="zh-CN" sz="2800" dirty="0">
                <a:solidFill>
                  <a:srgbClr val="000000"/>
                </a:solidFill>
                <a:latin typeface="宋体" charset="-122"/>
                <a:sym typeface="Symbol" pitchFamily="18" charset="2"/>
              </a:rPr>
              <a:t> </a:t>
            </a:r>
            <a:endParaRPr kumimoji="1" lang="en-US" altLang="zh-CN" sz="2800" dirty="0">
              <a:solidFill>
                <a:srgbClr val="000000"/>
              </a:solidFill>
              <a:latin typeface="宋体" charset="-122"/>
              <a:sym typeface="Symbol" pitchFamily="18" charset="2"/>
            </a:endParaRPr>
          </a:p>
          <a:p>
            <a:pPr>
              <a:lnSpc>
                <a:spcPct val="90000"/>
              </a:lnSpc>
              <a:spcBef>
                <a:spcPct val="20000"/>
              </a:spcBef>
            </a:pPr>
            <a:r>
              <a:rPr kumimoji="1" lang="en-US" altLang="zh-CN" sz="2800" dirty="0">
                <a:solidFill>
                  <a:srgbClr val="000000"/>
                </a:solidFill>
                <a:latin typeface="宋体" charset="-122"/>
                <a:sym typeface="Symbol" pitchFamily="18" charset="2"/>
              </a:rPr>
              <a:t>         =-219.0 JK</a:t>
            </a:r>
            <a:r>
              <a:rPr kumimoji="1" lang="en-US" altLang="zh-CN" sz="2800" baseline="30000" dirty="0">
                <a:solidFill>
                  <a:srgbClr val="000000"/>
                </a:solidFill>
                <a:latin typeface="宋体" charset="-122"/>
                <a:sym typeface="Symbol" pitchFamily="18" charset="2"/>
              </a:rPr>
              <a:t>-1</a:t>
            </a:r>
            <a:r>
              <a:rPr kumimoji="1" lang="en-US" altLang="zh-CN" sz="2800" dirty="0">
                <a:solidFill>
                  <a:srgbClr val="000000"/>
                </a:solidFill>
                <a:latin typeface="宋体" charset="-122"/>
                <a:sym typeface="Symbol" pitchFamily="18" charset="2"/>
              </a:rPr>
              <a:t>mol</a:t>
            </a:r>
            <a:r>
              <a:rPr kumimoji="1" lang="en-US" altLang="zh-CN" sz="2800" baseline="30000" dirty="0">
                <a:solidFill>
                  <a:srgbClr val="000000"/>
                </a:solidFill>
                <a:latin typeface="宋体" charset="-122"/>
                <a:sym typeface="Symbol" pitchFamily="18" charset="2"/>
              </a:rPr>
              <a:t>-1</a:t>
            </a:r>
            <a:r>
              <a:rPr kumimoji="1" lang="en-US" altLang="zh-CN" sz="2800" dirty="0">
                <a:solidFill>
                  <a:srgbClr val="000000"/>
                </a:solidFill>
                <a:latin typeface="宋体" charset="-122"/>
                <a:sym typeface="Symbol" pitchFamily="18" charset="2"/>
              </a:rPr>
              <a:t> </a:t>
            </a:r>
            <a:endParaRPr kumimoji="1" lang="en-US" altLang="zh-CN" sz="2800" dirty="0">
              <a:solidFill>
                <a:srgbClr val="000000"/>
              </a:solidFill>
              <a:latin typeface="宋体" charset="-122"/>
              <a:sym typeface="Symbol" pitchFamily="18" charset="2"/>
            </a:endParaRPr>
          </a:p>
        </p:txBody>
      </p:sp>
      <p:sp>
        <p:nvSpPr>
          <p:cNvPr id="7" name="Text Box 20"/>
          <p:cNvSpPr txBox="1">
            <a:spLocks noChangeArrowheads="1"/>
          </p:cNvSpPr>
          <p:nvPr/>
        </p:nvSpPr>
        <p:spPr bwMode="auto">
          <a:xfrm>
            <a:off x="336550" y="2724150"/>
            <a:ext cx="8153400" cy="946150"/>
          </a:xfrm>
          <a:prstGeom prst="rect">
            <a:avLst/>
          </a:prstGeom>
          <a:noFill/>
          <a:ln w="9525">
            <a:noFill/>
            <a:miter lim="800000"/>
          </a:ln>
        </p:spPr>
        <p:txBody>
          <a:bodyPr>
            <a:spAutoFit/>
          </a:bodyPr>
          <a:lstStyle/>
          <a:p>
            <a:pPr>
              <a:lnSpc>
                <a:spcPct val="90000"/>
              </a:lnSpc>
              <a:spcBef>
                <a:spcPct val="20000"/>
              </a:spcBef>
            </a:pPr>
            <a:r>
              <a:rPr kumimoji="1" lang="en-US" altLang="zh-CN" sz="2800" dirty="0">
                <a:solidFill>
                  <a:srgbClr val="000000"/>
                </a:solidFill>
                <a:latin typeface="宋体" charset="-122"/>
                <a:sym typeface="Symbol" pitchFamily="18" charset="2"/>
              </a:rPr>
              <a:t></a:t>
            </a:r>
            <a:r>
              <a:rPr kumimoji="1" lang="en-US" altLang="zh-CN" sz="2800" baseline="-25000" dirty="0" err="1">
                <a:solidFill>
                  <a:srgbClr val="000000"/>
                </a:solidFill>
                <a:latin typeface="宋体" charset="-122"/>
                <a:sym typeface="Symbol" pitchFamily="18" charset="2"/>
              </a:rPr>
              <a:t>r</a:t>
            </a:r>
            <a:r>
              <a:rPr kumimoji="1" lang="en-US" altLang="zh-CN" sz="2800" dirty="0" err="1">
                <a:solidFill>
                  <a:srgbClr val="000000"/>
                </a:solidFill>
                <a:latin typeface="宋体" charset="-122"/>
                <a:sym typeface="Symbol" pitchFamily="18" charset="2"/>
              </a:rPr>
              <a:t>C</a:t>
            </a:r>
            <a:r>
              <a:rPr kumimoji="1" lang="en-US" altLang="zh-CN" sz="2800" baseline="-25000" dirty="0" err="1">
                <a:solidFill>
                  <a:srgbClr val="000000"/>
                </a:solidFill>
                <a:latin typeface="宋体" charset="-122"/>
                <a:sym typeface="Symbol" pitchFamily="18" charset="2"/>
              </a:rPr>
              <a:t>P,m</a:t>
            </a:r>
            <a:r>
              <a:rPr kumimoji="1" lang="en-US" altLang="zh-CN" sz="2800" dirty="0">
                <a:solidFill>
                  <a:srgbClr val="000000"/>
                </a:solidFill>
                <a:latin typeface="宋体" charset="-122"/>
                <a:sym typeface="Symbol" pitchFamily="18" charset="2"/>
              </a:rPr>
              <a:t>=(143.89-129.12-228.82)JK</a:t>
            </a:r>
            <a:r>
              <a:rPr kumimoji="1" lang="en-US" altLang="zh-CN" sz="2800" baseline="30000" dirty="0">
                <a:solidFill>
                  <a:srgbClr val="000000"/>
                </a:solidFill>
                <a:latin typeface="宋体" charset="-122"/>
                <a:sym typeface="Symbol" pitchFamily="18" charset="2"/>
              </a:rPr>
              <a:t>-1</a:t>
            </a:r>
            <a:r>
              <a:rPr kumimoji="1" lang="en-US" altLang="zh-CN" sz="2800" dirty="0">
                <a:solidFill>
                  <a:srgbClr val="000000"/>
                </a:solidFill>
                <a:latin typeface="宋体" charset="-122"/>
                <a:sym typeface="Symbol" pitchFamily="18" charset="2"/>
              </a:rPr>
              <a:t>mol</a:t>
            </a:r>
            <a:r>
              <a:rPr kumimoji="1" lang="en-US" altLang="zh-CN" sz="2800" baseline="30000" dirty="0">
                <a:solidFill>
                  <a:srgbClr val="000000"/>
                </a:solidFill>
                <a:latin typeface="宋体" charset="-122"/>
                <a:sym typeface="Symbol" pitchFamily="18" charset="2"/>
              </a:rPr>
              <a:t>-1</a:t>
            </a:r>
            <a:r>
              <a:rPr kumimoji="1" lang="en-US" altLang="zh-CN" sz="2800" dirty="0">
                <a:solidFill>
                  <a:srgbClr val="000000"/>
                </a:solidFill>
                <a:latin typeface="宋体" charset="-122"/>
                <a:sym typeface="Symbol" pitchFamily="18" charset="2"/>
              </a:rPr>
              <a:t> </a:t>
            </a:r>
            <a:endParaRPr kumimoji="1" lang="en-US" altLang="zh-CN" sz="2800" dirty="0">
              <a:solidFill>
                <a:srgbClr val="000000"/>
              </a:solidFill>
              <a:latin typeface="宋体" charset="-122"/>
              <a:sym typeface="Symbol" pitchFamily="18" charset="2"/>
            </a:endParaRPr>
          </a:p>
          <a:p>
            <a:pPr>
              <a:lnSpc>
                <a:spcPct val="90000"/>
              </a:lnSpc>
              <a:spcBef>
                <a:spcPct val="20000"/>
              </a:spcBef>
            </a:pPr>
            <a:r>
              <a:rPr kumimoji="1" lang="en-US" altLang="zh-CN" sz="2800" dirty="0">
                <a:solidFill>
                  <a:srgbClr val="000000"/>
                </a:solidFill>
                <a:latin typeface="宋体" charset="-122"/>
                <a:sym typeface="Symbol" pitchFamily="18" charset="2"/>
              </a:rPr>
              <a:t>         =-42.87JK</a:t>
            </a:r>
            <a:r>
              <a:rPr kumimoji="1" lang="en-US" altLang="zh-CN" sz="2800" baseline="30000" dirty="0">
                <a:solidFill>
                  <a:srgbClr val="000000"/>
                </a:solidFill>
                <a:latin typeface="宋体" charset="-122"/>
                <a:sym typeface="Symbol" pitchFamily="18" charset="2"/>
              </a:rPr>
              <a:t>-1</a:t>
            </a:r>
            <a:r>
              <a:rPr kumimoji="1" lang="en-US" altLang="zh-CN" sz="2800" dirty="0">
                <a:solidFill>
                  <a:srgbClr val="000000"/>
                </a:solidFill>
                <a:latin typeface="宋体" charset="-122"/>
                <a:sym typeface="Symbol" pitchFamily="18" charset="2"/>
              </a:rPr>
              <a:t>mol</a:t>
            </a:r>
            <a:r>
              <a:rPr kumimoji="1" lang="en-US" altLang="zh-CN" sz="2800" baseline="30000" dirty="0">
                <a:solidFill>
                  <a:srgbClr val="000000"/>
                </a:solidFill>
                <a:latin typeface="宋体" charset="-122"/>
                <a:sym typeface="Symbol" pitchFamily="18" charset="2"/>
              </a:rPr>
              <a:t>-1</a:t>
            </a:r>
            <a:endParaRPr lang="zh-CN" altLang="en-US" sz="2400" dirty="0">
              <a:solidFill>
                <a:srgbClr val="080808"/>
              </a:solidFill>
              <a:latin typeface="Times New Roman" pitchFamily="18" charset="0"/>
              <a:sym typeface="Symbol" pitchFamily="18" charset="2"/>
            </a:endParaRPr>
          </a:p>
        </p:txBody>
      </p:sp>
      <p:grpSp>
        <p:nvGrpSpPr>
          <p:cNvPr id="8" name="Group 5"/>
          <p:cNvGrpSpPr/>
          <p:nvPr/>
        </p:nvGrpSpPr>
        <p:grpSpPr bwMode="auto">
          <a:xfrm>
            <a:off x="552450" y="4005064"/>
            <a:ext cx="8077200" cy="990600"/>
            <a:chOff x="432" y="3312"/>
            <a:chExt cx="5088" cy="624"/>
          </a:xfrm>
        </p:grpSpPr>
        <p:graphicFrame>
          <p:nvGraphicFramePr>
            <p:cNvPr id="135183" name="Object 15"/>
            <p:cNvGraphicFramePr>
              <a:graphicFrameLocks noChangeAspect="1"/>
            </p:cNvGraphicFramePr>
            <p:nvPr/>
          </p:nvGraphicFramePr>
          <p:xfrm>
            <a:off x="432" y="3312"/>
            <a:ext cx="5088" cy="624"/>
          </p:xfrm>
          <a:graphic>
            <a:graphicData uri="http://schemas.openxmlformats.org/presentationml/2006/ole">
              <mc:AlternateContent xmlns:mc="http://schemas.openxmlformats.org/markup-compatibility/2006">
                <mc:Choice xmlns:v="urn:schemas-microsoft-com:vml" Requires="v">
                  <p:oleObj spid="_x0000_s135457" name="公式" r:id="rId1" imgW="0" imgH="0" progId="Equation.3">
                    <p:embed/>
                  </p:oleObj>
                </mc:Choice>
                <mc:Fallback>
                  <p:oleObj name="公式" r:id="rId1" imgW="0" imgH="0" progId="Equation.3">
                    <p:embed/>
                    <p:pic>
                      <p:nvPicPr>
                        <p:cNvPr id="0"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 y="3312"/>
                          <a:ext cx="5088" cy="6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5189" name="Text Box 7"/>
            <p:cNvSpPr txBox="1">
              <a:spLocks noChangeArrowheads="1"/>
            </p:cNvSpPr>
            <p:nvPr/>
          </p:nvSpPr>
          <p:spPr bwMode="auto">
            <a:xfrm flipV="1">
              <a:off x="672" y="3398"/>
              <a:ext cx="231" cy="96"/>
            </a:xfrm>
            <a:prstGeom prst="rect">
              <a:avLst/>
            </a:prstGeom>
            <a:noFill/>
            <a:ln w="9525">
              <a:noFill/>
              <a:miter lim="800000"/>
            </a:ln>
          </p:spPr>
          <p:txBody>
            <a:bodyPr vert="eaVert">
              <a:spAutoFit/>
            </a:bodyPr>
            <a:lstStyle/>
            <a:p>
              <a:pPr>
                <a:spcBef>
                  <a:spcPct val="50000"/>
                </a:spcBef>
              </a:pPr>
              <a:r>
                <a:rPr lang="zh-CN" altLang="en-US" sz="1200">
                  <a:solidFill>
                    <a:srgbClr val="000000"/>
                  </a:solidFill>
                  <a:latin typeface="Times New Roman" pitchFamily="18" charset="0"/>
                  <a:sym typeface="Symbol" pitchFamily="18" charset="2"/>
                </a:rPr>
                <a:t></a:t>
              </a:r>
              <a:endParaRPr lang="zh-CN" altLang="en-US" sz="8000">
                <a:solidFill>
                  <a:srgbClr val="000000"/>
                </a:solidFill>
                <a:latin typeface="Times New Roman" pitchFamily="18" charset="0"/>
                <a:sym typeface="Symbol" pitchFamily="18" charset="2"/>
              </a:endParaRPr>
            </a:p>
          </p:txBody>
        </p:sp>
        <p:sp>
          <p:nvSpPr>
            <p:cNvPr id="135190" name="Text Box 8"/>
            <p:cNvSpPr txBox="1">
              <a:spLocks noChangeArrowheads="1"/>
            </p:cNvSpPr>
            <p:nvPr/>
          </p:nvSpPr>
          <p:spPr bwMode="auto">
            <a:xfrm flipV="1">
              <a:off x="1920" y="3398"/>
              <a:ext cx="231" cy="96"/>
            </a:xfrm>
            <a:prstGeom prst="rect">
              <a:avLst/>
            </a:prstGeom>
            <a:noFill/>
            <a:ln w="9525">
              <a:noFill/>
              <a:miter lim="800000"/>
            </a:ln>
          </p:spPr>
          <p:txBody>
            <a:bodyPr vert="eaVert">
              <a:spAutoFit/>
            </a:bodyPr>
            <a:lstStyle/>
            <a:p>
              <a:pPr>
                <a:spcBef>
                  <a:spcPct val="50000"/>
                </a:spcBef>
              </a:pPr>
              <a:r>
                <a:rPr lang="zh-CN" altLang="en-US" sz="1200">
                  <a:solidFill>
                    <a:srgbClr val="000000"/>
                  </a:solidFill>
                  <a:latin typeface="Times New Roman" pitchFamily="18" charset="0"/>
                  <a:sym typeface="Symbol" pitchFamily="18" charset="2"/>
                </a:rPr>
                <a:t></a:t>
              </a:r>
              <a:endParaRPr lang="zh-CN" altLang="en-US" sz="8000">
                <a:solidFill>
                  <a:srgbClr val="000000"/>
                </a:solidFill>
                <a:latin typeface="Times New Roman" pitchFamily="18" charset="0"/>
                <a:sym typeface="Symbol" pitchFamily="18" charset="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build="p"/>
      <p:bldP spid="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42906" y="188640"/>
            <a:ext cx="8686800" cy="838200"/>
          </a:xfrm>
        </p:spPr>
        <p:txBody>
          <a:bodyPr/>
          <a:lstStyle/>
          <a:p>
            <a:pPr eaLnBrk="1" hangingPunct="1"/>
            <a:r>
              <a:rPr lang="zh-CN" altLang="en-US" b="1" dirty="0" smtClean="0">
                <a:solidFill>
                  <a:srgbClr val="0000FF"/>
                </a:solidFill>
                <a:latin typeface="Arial Narrow"/>
              </a:rPr>
              <a:t>卡诺循环</a:t>
            </a:r>
            <a:endParaRPr lang="zh-CN" altLang="en-US" dirty="0" smtClean="0">
              <a:solidFill>
                <a:srgbClr val="0000FF"/>
              </a:solidFill>
            </a:endParaRPr>
          </a:p>
        </p:txBody>
      </p:sp>
      <p:pic>
        <p:nvPicPr>
          <p:cNvPr id="6" name="Picture 9" descr="卡诺"/>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519" y="1268760"/>
            <a:ext cx="1952961" cy="2737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内容占位符 2"/>
          <p:cNvSpPr>
            <a:spLocks noGrp="1"/>
          </p:cNvSpPr>
          <p:nvPr>
            <p:ph idx="1"/>
          </p:nvPr>
        </p:nvSpPr>
        <p:spPr/>
        <p:txBody>
          <a:bodyPr>
            <a:normAutofit/>
          </a:bodyPr>
          <a:lstStyle/>
          <a:p>
            <a:endParaRPr lang="en-US" altLang="zh-CN" b="1" dirty="0" smtClean="0">
              <a:solidFill>
                <a:srgbClr val="FF0000"/>
              </a:solidFill>
              <a:latin typeface="Times New Roman" pitchFamily="18" charset="0"/>
            </a:endParaRPr>
          </a:p>
          <a:p>
            <a:endParaRPr lang="en-US" altLang="zh-CN" b="1" dirty="0">
              <a:solidFill>
                <a:srgbClr val="FF0000"/>
              </a:solidFill>
              <a:latin typeface="Times New Roman" pitchFamily="18" charset="0"/>
            </a:endParaRPr>
          </a:p>
          <a:p>
            <a:pPr marL="0" indent="0">
              <a:buNone/>
            </a:pPr>
            <a:endParaRPr lang="en-US" altLang="zh-CN" b="1" dirty="0">
              <a:solidFill>
                <a:srgbClr val="FF0000"/>
              </a:solidFill>
              <a:latin typeface="Times New Roman" pitchFamily="18" charset="0"/>
            </a:endParaRPr>
          </a:p>
          <a:p>
            <a:pPr marL="0" indent="0">
              <a:buNone/>
            </a:pPr>
            <a:endParaRPr lang="en-US" altLang="zh-CN" b="1" dirty="0" smtClean="0">
              <a:solidFill>
                <a:srgbClr val="FF0000"/>
              </a:solidFill>
              <a:latin typeface="Times New Roman" pitchFamily="18" charset="0"/>
            </a:endParaRPr>
          </a:p>
          <a:p>
            <a:pPr marL="0" indent="0">
              <a:buNone/>
            </a:pPr>
            <a:endParaRPr lang="en-US" altLang="zh-CN" b="1" dirty="0">
              <a:solidFill>
                <a:srgbClr val="FF0000"/>
              </a:solidFill>
              <a:latin typeface="Times New Roman" pitchFamily="18" charset="0"/>
            </a:endParaRPr>
          </a:p>
          <a:p>
            <a:endParaRPr lang="zh-CN" altLang="en-US" sz="3000" dirty="0"/>
          </a:p>
        </p:txBody>
      </p:sp>
      <p:sp>
        <p:nvSpPr>
          <p:cNvPr id="9" name="矩形 8"/>
          <p:cNvSpPr/>
          <p:nvPr/>
        </p:nvSpPr>
        <p:spPr>
          <a:xfrm>
            <a:off x="2608060" y="1124744"/>
            <a:ext cx="6212411" cy="5016758"/>
          </a:xfrm>
          <a:prstGeom prst="rect">
            <a:avLst/>
          </a:prstGeom>
        </p:spPr>
        <p:txBody>
          <a:bodyPr wrap="square">
            <a:spAutoFit/>
          </a:bodyPr>
          <a:lstStyle/>
          <a:p>
            <a:pPr eaLnBrk="1" hangingPunct="1"/>
            <a:r>
              <a:rPr lang="zh-CN" altLang="en-US" sz="3200" b="1" dirty="0">
                <a:solidFill>
                  <a:srgbClr val="FF0000"/>
                </a:solidFill>
                <a:latin typeface="Times New Roman" pitchFamily="18" charset="0"/>
              </a:rPr>
              <a:t>既然热不可以</a:t>
            </a:r>
            <a:r>
              <a:rPr lang="en-US" altLang="zh-CN" sz="3200" b="1" dirty="0">
                <a:solidFill>
                  <a:srgbClr val="FF0000"/>
                </a:solidFill>
                <a:latin typeface="Times New Roman" pitchFamily="18" charset="0"/>
              </a:rPr>
              <a:t>100</a:t>
            </a:r>
            <a:r>
              <a:rPr lang="zh-CN" altLang="en-US" sz="3200" b="1" dirty="0">
                <a:solidFill>
                  <a:srgbClr val="FF0000"/>
                </a:solidFill>
                <a:latin typeface="Times New Roman" pitchFamily="18" charset="0"/>
              </a:rPr>
              <a:t>％转化为功，那么在一定条件下，热最多能有多少转化为功</a:t>
            </a:r>
            <a:r>
              <a:rPr lang="zh-CN" altLang="en-US" sz="3200" b="1" dirty="0" smtClean="0">
                <a:solidFill>
                  <a:srgbClr val="FF0000"/>
                </a:solidFill>
                <a:latin typeface="Times New Roman" pitchFamily="18" charset="0"/>
              </a:rPr>
              <a:t>？即如何提高热机效率是当时人们关心的重要问题，这直接导致了第二定律的最终确定</a:t>
            </a:r>
            <a:endParaRPr lang="zh-CN" altLang="en-US" sz="3200" b="1" dirty="0">
              <a:latin typeface="Times New Roman" pitchFamily="18" charset="0"/>
            </a:endParaRPr>
          </a:p>
          <a:p>
            <a:pPr eaLnBrk="1" hangingPunct="1"/>
            <a:r>
              <a:rPr lang="zh-CN" altLang="en-US" sz="3200" b="1" dirty="0">
                <a:latin typeface="Times New Roman" pitchFamily="18" charset="0"/>
              </a:rPr>
              <a:t>为了寻求热转化为功的限度，法国工程师卡诺于</a:t>
            </a:r>
            <a:r>
              <a:rPr lang="en-US" altLang="zh-CN" sz="3200" b="1" dirty="0">
                <a:latin typeface="Times New Roman" pitchFamily="18" charset="0"/>
              </a:rPr>
              <a:t>1824</a:t>
            </a:r>
            <a:r>
              <a:rPr lang="zh-CN" altLang="en-US" sz="3200" b="1" dirty="0">
                <a:latin typeface="Times New Roman" pitchFamily="18" charset="0"/>
              </a:rPr>
              <a:t>年设计了一种理想</a:t>
            </a:r>
            <a:r>
              <a:rPr lang="zh-CN" altLang="en-US" sz="3200" b="1" dirty="0" smtClean="0">
                <a:latin typeface="Times New Roman" pitchFamily="18" charset="0"/>
              </a:rPr>
              <a:t>热机。</a:t>
            </a:r>
            <a:r>
              <a:rPr lang="zh-CN" altLang="en-US" sz="3200" b="1" dirty="0">
                <a:latin typeface="Times New Roman" pitchFamily="18" charset="0"/>
              </a:rPr>
              <a:t>并设计了一种特殊的循环过程－卡诺循环。 </a:t>
            </a:r>
            <a:endParaRPr lang="zh-CN" altLang="en-US" sz="3200" b="1"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标题 1"/>
          <p:cNvSpPr>
            <a:spLocks noGrp="1"/>
          </p:cNvSpPr>
          <p:nvPr>
            <p:ph type="title"/>
          </p:nvPr>
        </p:nvSpPr>
        <p:spPr/>
        <p:txBody>
          <a:bodyPr/>
          <a:lstStyle/>
          <a:p>
            <a:pPr eaLnBrk="1" hangingPunct="1"/>
            <a:r>
              <a:rPr lang="en-US" altLang="zh-CN" sz="3200" b="1" dirty="0" smtClean="0">
                <a:solidFill>
                  <a:schemeClr val="tx1"/>
                </a:solidFill>
                <a:latin typeface="宋体" charset="-122"/>
              </a:rPr>
              <a:t>§3-8</a:t>
            </a:r>
            <a:r>
              <a:rPr lang="zh-CN" altLang="en-US" sz="3200" b="1" dirty="0" smtClean="0">
                <a:solidFill>
                  <a:schemeClr val="tx1"/>
                </a:solidFill>
                <a:latin typeface="宋体" charset="-122"/>
              </a:rPr>
              <a:t>热力学基本方程和麦克斯韦关系式</a:t>
            </a:r>
            <a:endParaRPr lang="zh-CN" altLang="en-US" sz="3200" dirty="0" smtClean="0">
              <a:solidFill>
                <a:schemeClr val="tx1"/>
              </a:solidFill>
            </a:endParaRPr>
          </a:p>
        </p:txBody>
      </p:sp>
      <p:sp>
        <p:nvSpPr>
          <p:cNvPr id="174082" name="内容占位符 2"/>
          <p:cNvSpPr>
            <a:spLocks noGrp="1"/>
          </p:cNvSpPr>
          <p:nvPr>
            <p:ph idx="1"/>
          </p:nvPr>
        </p:nvSpPr>
        <p:spPr/>
        <p:txBody>
          <a:bodyPr/>
          <a:lstStyle/>
          <a:p>
            <a:pPr eaLnBrk="1" hangingPunct="1">
              <a:lnSpc>
                <a:spcPct val="150000"/>
              </a:lnSpc>
              <a:buFont typeface="Wingdings" charset="2"/>
              <a:buNone/>
            </a:pPr>
            <a:r>
              <a:rPr lang="zh-CN" altLang="en-US" b="1" u="sng" dirty="0" smtClean="0">
                <a:solidFill>
                  <a:srgbClr val="C00000"/>
                </a:solidFill>
                <a:hlinkClick r:id="rId1" action="ppaction://hlinksldjump"/>
              </a:rPr>
              <a:t>一、热力学基本方程</a:t>
            </a:r>
            <a:endParaRPr lang="zh-CN" altLang="en-US" b="1" u="sng" dirty="0" smtClean="0">
              <a:solidFill>
                <a:srgbClr val="C00000"/>
              </a:solidFill>
              <a:hlinkClick r:id="rId2" action="ppaction://hlinksldjump"/>
            </a:endParaRPr>
          </a:p>
          <a:p>
            <a:pPr eaLnBrk="1" hangingPunct="1">
              <a:lnSpc>
                <a:spcPct val="150000"/>
              </a:lnSpc>
              <a:buFont typeface="Wingdings" charset="2"/>
              <a:buNone/>
            </a:pPr>
            <a:r>
              <a:rPr lang="zh-CN" altLang="en-US" b="1" dirty="0" smtClean="0">
                <a:solidFill>
                  <a:srgbClr val="C00000"/>
                </a:solidFill>
              </a:rPr>
              <a:t>二、麦克斯韦关系式</a:t>
            </a:r>
            <a:endParaRPr lang="zh-CN" altLang="en-US" b="1" dirty="0" smtClean="0">
              <a:solidFill>
                <a:srgbClr val="C00000"/>
              </a:solidFill>
              <a:hlinkClick r:id="rId3" action="ppaction://hlinksldjump"/>
            </a:endParaRPr>
          </a:p>
          <a:p>
            <a:pPr eaLnBrk="1" hangingPunct="1">
              <a:lnSpc>
                <a:spcPct val="150000"/>
              </a:lnSpc>
              <a:buFont typeface="Wingdings" charset="2"/>
              <a:buNone/>
            </a:pPr>
            <a:r>
              <a:rPr lang="zh-CN" altLang="en-US" b="1" dirty="0" smtClean="0">
                <a:solidFill>
                  <a:srgbClr val="C00000"/>
                </a:solidFill>
                <a:latin typeface="宋体" charset="-122"/>
              </a:rPr>
              <a:t>三、其它基本公式</a:t>
            </a:r>
            <a:endParaRPr lang="zh-CN" altLang="en-US" b="1" dirty="0" smtClean="0">
              <a:solidFill>
                <a:srgbClr val="C00000"/>
              </a:solidFill>
              <a:latin typeface="宋体" charset="-122"/>
            </a:endParaRPr>
          </a:p>
          <a:p>
            <a:pPr eaLnBrk="1" hangingPunct="1">
              <a:lnSpc>
                <a:spcPct val="150000"/>
              </a:lnSpc>
              <a:buFont typeface="Wingdings" charset="2"/>
              <a:buNone/>
            </a:pPr>
            <a:r>
              <a:rPr lang="zh-CN" altLang="en-US" b="1" dirty="0" smtClean="0">
                <a:solidFill>
                  <a:srgbClr val="C00000"/>
                </a:solidFill>
                <a:latin typeface="宋体" charset="-122"/>
                <a:hlinkClick r:id="rId1" action="ppaction://hlinksldjump"/>
              </a:rPr>
              <a:t>四、证明热力学公式的一般方法</a:t>
            </a:r>
            <a:endParaRPr lang="zh-CN" altLang="en-US" b="1" dirty="0" smtClean="0">
              <a:solidFill>
                <a:srgbClr val="C00000"/>
              </a:solidFill>
              <a:latin typeface="宋体" charset="-122"/>
            </a:endParaRPr>
          </a:p>
          <a:p>
            <a:pPr eaLnBrk="1" hangingPunct="1"/>
            <a:endParaRPr lang="zh-CN" altLang="en-US" dirty="0"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nchor="ctr"/>
          <a:lstStyle>
            <a:lvl1pPr algn="l" eaLnBrk="0" hangingPunct="0">
              <a:spcBef>
                <a:spcPct val="20000"/>
              </a:spcBef>
              <a:buClr>
                <a:schemeClr val="folHlink"/>
              </a:buClr>
              <a:buSzPct val="90000"/>
              <a:buFont typeface="Wingdings" charset="2"/>
              <a:buChar char="n"/>
              <a:defRPr sz="2800">
                <a:solidFill>
                  <a:schemeClr val="tx1"/>
                </a:solidFill>
                <a:latin typeface="Arial" charset="0"/>
                <a:ea typeface="宋体" charset="-122"/>
              </a:defRPr>
            </a:lvl1pPr>
            <a:lvl2pPr marL="742950" indent="-285750" algn="l" eaLnBrk="0" hangingPunct="0">
              <a:spcBef>
                <a:spcPct val="20000"/>
              </a:spcBef>
              <a:buClr>
                <a:schemeClr val="accent1"/>
              </a:buClr>
              <a:buSzPct val="75000"/>
              <a:buFont typeface="Wingdings" charset="2"/>
              <a:buChar char="n"/>
              <a:defRPr sz="2600">
                <a:solidFill>
                  <a:schemeClr val="tx1"/>
                </a:solidFill>
                <a:latin typeface="Arial" charset="0"/>
                <a:ea typeface="宋体" charset="-122"/>
              </a:defRPr>
            </a:lvl2pPr>
            <a:lvl3pPr marL="1143000" indent="-228600" algn="l" eaLnBrk="0" hangingPunct="0">
              <a:spcBef>
                <a:spcPct val="20000"/>
              </a:spcBef>
              <a:buClr>
                <a:schemeClr val="folHlink"/>
              </a:buClr>
              <a:buSzPct val="55000"/>
              <a:buFont typeface="Wingdings" charset="2"/>
              <a:buChar char="n"/>
              <a:defRPr sz="2300">
                <a:solidFill>
                  <a:schemeClr val="tx1"/>
                </a:solidFill>
                <a:latin typeface="Arial" charset="0"/>
                <a:ea typeface="宋体" charset="-122"/>
              </a:defRPr>
            </a:lvl3pPr>
            <a:lvl4pPr marL="1600200" indent="-228600" algn="l" eaLnBrk="0" hangingPunct="0">
              <a:spcBef>
                <a:spcPct val="20000"/>
              </a:spcBef>
              <a:buClr>
                <a:schemeClr val="accent1"/>
              </a:buClr>
              <a:buFont typeface="Wingdings" charset="2"/>
              <a:buChar char="§"/>
              <a:defRPr sz="2000">
                <a:solidFill>
                  <a:schemeClr val="tx1"/>
                </a:solidFill>
                <a:latin typeface="Arial" charset="0"/>
                <a:ea typeface="宋体" charset="-122"/>
              </a:defRPr>
            </a:lvl4pPr>
            <a:lvl5pPr marL="2057400" indent="-228600" algn="l" eaLnBrk="0" hangingPunct="0">
              <a:spcBef>
                <a:spcPct val="20000"/>
              </a:spcBef>
              <a:buClr>
                <a:schemeClr val="accent1"/>
              </a:buClr>
              <a:buFont typeface="Wingdings"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宋体" charset="-122"/>
              </a:defRPr>
            </a:lvl9pPr>
          </a:lstStyle>
          <a:p>
            <a:pPr eaLnBrk="1" hangingPunct="1">
              <a:spcBef>
                <a:spcPct val="0"/>
              </a:spcBef>
              <a:buClrTx/>
              <a:buSzTx/>
              <a:buFontTx/>
              <a:buNone/>
            </a:pPr>
            <a:r>
              <a:rPr lang="zh-CN" altLang="en-US" sz="2400" b="1" i="1" dirty="0">
                <a:solidFill>
                  <a:srgbClr val="0000FF"/>
                </a:solidFill>
                <a:latin typeface="Times New Roman" pitchFamily="18" charset="0"/>
              </a:rPr>
              <a:t>纯物质、单相封闭系统的</a:t>
            </a:r>
            <a:r>
              <a:rPr lang="zh-CN" altLang="en-US" sz="2400" b="1" i="1" dirty="0" smtClean="0">
                <a:solidFill>
                  <a:srgbClr val="0000FF"/>
                </a:solidFill>
                <a:latin typeface="Times New Roman" pitchFamily="18" charset="0"/>
              </a:rPr>
              <a:t>热力学关系式</a:t>
            </a:r>
            <a:endParaRPr lang="zh-CN" altLang="en-US" sz="2400" b="1" i="1" dirty="0">
              <a:solidFill>
                <a:srgbClr val="0000FF"/>
              </a:solidFill>
              <a:latin typeface="Times New Roman" pitchFamily="18" charset="0"/>
            </a:endParaRPr>
          </a:p>
        </p:txBody>
      </p:sp>
      <p:sp>
        <p:nvSpPr>
          <p:cNvPr id="5" name="Rectangle 3"/>
          <p:cNvSpPr>
            <a:spLocks noGrp="1" noChangeArrowheads="1"/>
          </p:cNvSpPr>
          <p:nvPr>
            <p:ph idx="1"/>
          </p:nvPr>
        </p:nvSpPr>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eaLnBrk="0" hangingPunct="0">
              <a:spcBef>
                <a:spcPct val="20000"/>
              </a:spcBef>
              <a:buClr>
                <a:schemeClr val="folHlink"/>
              </a:buClr>
              <a:buSzPct val="90000"/>
              <a:buFont typeface="Wingdings" charset="2"/>
              <a:buChar char="n"/>
              <a:defRPr sz="2800">
                <a:solidFill>
                  <a:schemeClr val="tx1"/>
                </a:solidFill>
                <a:latin typeface="Arial" charset="0"/>
                <a:ea typeface="宋体" charset="-122"/>
              </a:defRPr>
            </a:lvl1pPr>
            <a:lvl2pPr marL="742950" indent="-285750" algn="l" eaLnBrk="0" hangingPunct="0">
              <a:spcBef>
                <a:spcPct val="20000"/>
              </a:spcBef>
              <a:buClr>
                <a:schemeClr val="accent1"/>
              </a:buClr>
              <a:buSzPct val="75000"/>
              <a:buFont typeface="Wingdings" charset="2"/>
              <a:buChar char="n"/>
              <a:defRPr sz="2600">
                <a:solidFill>
                  <a:schemeClr val="tx1"/>
                </a:solidFill>
                <a:latin typeface="Arial" charset="0"/>
                <a:ea typeface="宋体" charset="-122"/>
              </a:defRPr>
            </a:lvl2pPr>
            <a:lvl3pPr marL="1143000" indent="-228600" algn="l" eaLnBrk="0" hangingPunct="0">
              <a:spcBef>
                <a:spcPct val="20000"/>
              </a:spcBef>
              <a:buClr>
                <a:schemeClr val="folHlink"/>
              </a:buClr>
              <a:buSzPct val="55000"/>
              <a:buFont typeface="Wingdings" charset="2"/>
              <a:buChar char="n"/>
              <a:defRPr sz="2300">
                <a:solidFill>
                  <a:schemeClr val="tx1"/>
                </a:solidFill>
                <a:latin typeface="Arial" charset="0"/>
                <a:ea typeface="宋体" charset="-122"/>
              </a:defRPr>
            </a:lvl3pPr>
            <a:lvl4pPr marL="1600200" indent="-228600" algn="l" eaLnBrk="0" hangingPunct="0">
              <a:spcBef>
                <a:spcPct val="20000"/>
              </a:spcBef>
              <a:buClr>
                <a:schemeClr val="accent1"/>
              </a:buClr>
              <a:buFont typeface="Wingdings" charset="2"/>
              <a:buChar char="§"/>
              <a:defRPr sz="2000">
                <a:solidFill>
                  <a:schemeClr val="tx1"/>
                </a:solidFill>
                <a:latin typeface="Arial" charset="0"/>
                <a:ea typeface="宋体" charset="-122"/>
              </a:defRPr>
            </a:lvl4pPr>
            <a:lvl5pPr marL="2057400" indent="-228600" algn="l" eaLnBrk="0" hangingPunct="0">
              <a:spcBef>
                <a:spcPct val="20000"/>
              </a:spcBef>
              <a:buClr>
                <a:schemeClr val="accent1"/>
              </a:buClr>
              <a:buFont typeface="Wingdings"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宋体" charset="-122"/>
              </a:defRPr>
            </a:lvl9pPr>
          </a:lstStyle>
          <a:p>
            <a:pPr eaLnBrk="1" hangingPunct="1">
              <a:buFont typeface="Monotype Sorts" pitchFamily="2" charset="2"/>
              <a:buNone/>
            </a:pPr>
            <a:r>
              <a:rPr lang="en-US" altLang="zh-CN" dirty="0">
                <a:latin typeface="Times New Roman" pitchFamily="18" charset="0"/>
              </a:rPr>
              <a:t>        </a:t>
            </a:r>
            <a:r>
              <a:rPr lang="zh-CN" altLang="en-US" b="1" dirty="0">
                <a:latin typeface="Times New Roman" pitchFamily="18" charset="0"/>
              </a:rPr>
              <a:t>热力学第一、二定律引出状态函数</a:t>
            </a:r>
            <a:r>
              <a:rPr lang="en-US" altLang="zh-CN" b="1" i="1" dirty="0">
                <a:solidFill>
                  <a:srgbClr val="FF0000"/>
                </a:solidFill>
                <a:latin typeface="Times New Roman" pitchFamily="18" charset="0"/>
              </a:rPr>
              <a:t>U</a:t>
            </a:r>
            <a:r>
              <a:rPr lang="zh-CN" altLang="en-US" b="1" i="1" dirty="0">
                <a:latin typeface="Times New Roman" pitchFamily="18" charset="0"/>
              </a:rPr>
              <a:t>，</a:t>
            </a:r>
            <a:r>
              <a:rPr lang="en-US" altLang="zh-CN" b="1" i="1" dirty="0">
                <a:latin typeface="Times New Roman" pitchFamily="18" charset="0"/>
              </a:rPr>
              <a:t>H</a:t>
            </a:r>
            <a:r>
              <a:rPr lang="zh-CN" altLang="en-US" b="1" i="1" dirty="0">
                <a:latin typeface="Times New Roman" pitchFamily="18" charset="0"/>
              </a:rPr>
              <a:t>，</a:t>
            </a:r>
            <a:r>
              <a:rPr lang="en-US" altLang="zh-CN" b="1" i="1" dirty="0">
                <a:solidFill>
                  <a:srgbClr val="FF0000"/>
                </a:solidFill>
                <a:latin typeface="Times New Roman" pitchFamily="18" charset="0"/>
              </a:rPr>
              <a:t>S</a:t>
            </a:r>
            <a:r>
              <a:rPr lang="zh-CN" altLang="en-US" b="1" i="1" dirty="0">
                <a:latin typeface="Times New Roman" pitchFamily="18" charset="0"/>
              </a:rPr>
              <a:t>，</a:t>
            </a:r>
            <a:r>
              <a:rPr lang="en-US" altLang="zh-CN" b="1" i="1" dirty="0">
                <a:latin typeface="Times New Roman" pitchFamily="18" charset="0"/>
              </a:rPr>
              <a:t>A</a:t>
            </a:r>
            <a:r>
              <a:rPr lang="zh-CN" altLang="en-US" b="1" i="1" dirty="0">
                <a:latin typeface="Times New Roman" pitchFamily="18" charset="0"/>
              </a:rPr>
              <a:t>，</a:t>
            </a:r>
            <a:r>
              <a:rPr lang="en-US" altLang="zh-CN" b="1" i="1" dirty="0">
                <a:latin typeface="Times New Roman" pitchFamily="18" charset="0"/>
              </a:rPr>
              <a:t>G</a:t>
            </a:r>
            <a:r>
              <a:rPr lang="zh-CN" altLang="en-US" b="1" dirty="0">
                <a:latin typeface="Times New Roman" pitchFamily="18" charset="0"/>
              </a:rPr>
              <a:t>，它们不可能直接由实验测定，</a:t>
            </a:r>
            <a:endParaRPr lang="zh-CN" altLang="en-US" b="1" dirty="0">
              <a:latin typeface="Times New Roman" pitchFamily="18" charset="0"/>
            </a:endParaRPr>
          </a:p>
          <a:p>
            <a:pPr eaLnBrk="1" hangingPunct="1">
              <a:buFont typeface="Monotype Sorts" pitchFamily="2" charset="2"/>
              <a:buNone/>
            </a:pPr>
            <a:endParaRPr lang="zh-CN" altLang="en-US" b="1" dirty="0">
              <a:latin typeface="Times New Roman" pitchFamily="18" charset="0"/>
            </a:endParaRPr>
          </a:p>
          <a:p>
            <a:pPr eaLnBrk="1" hangingPunct="1">
              <a:buFont typeface="Monotype Sorts" pitchFamily="2" charset="2"/>
              <a:buNone/>
            </a:pPr>
            <a:r>
              <a:rPr lang="zh-CN" altLang="en-US" b="1" dirty="0">
                <a:latin typeface="Times New Roman" pitchFamily="18" charset="0"/>
              </a:rPr>
              <a:t>其中：</a:t>
            </a:r>
            <a:r>
              <a:rPr lang="en-US" altLang="zh-CN" b="1" i="1" dirty="0">
                <a:latin typeface="Times New Roman" pitchFamily="18" charset="0"/>
              </a:rPr>
              <a:t>U</a:t>
            </a:r>
            <a:r>
              <a:rPr lang="zh-CN" altLang="en-US" b="1" dirty="0">
                <a:latin typeface="Times New Roman" pitchFamily="18" charset="0"/>
              </a:rPr>
              <a:t>，</a:t>
            </a:r>
            <a:r>
              <a:rPr lang="en-US" altLang="zh-CN" b="1" i="1" dirty="0">
                <a:latin typeface="Times New Roman" pitchFamily="18" charset="0"/>
              </a:rPr>
              <a:t>H</a:t>
            </a:r>
            <a:r>
              <a:rPr lang="zh-CN" altLang="en-US" b="1" dirty="0">
                <a:latin typeface="Times New Roman" pitchFamily="18" charset="0"/>
              </a:rPr>
              <a:t>主要解决能量衡算问题，</a:t>
            </a:r>
            <a:endParaRPr lang="zh-CN" altLang="en-US" b="1" dirty="0">
              <a:latin typeface="Times New Roman" pitchFamily="18" charset="0"/>
            </a:endParaRPr>
          </a:p>
          <a:p>
            <a:pPr eaLnBrk="1" hangingPunct="1">
              <a:buFont typeface="Monotype Sorts" pitchFamily="2" charset="2"/>
              <a:buNone/>
            </a:pPr>
            <a:r>
              <a:rPr lang="en-US" altLang="zh-CN" b="1" i="1" dirty="0">
                <a:latin typeface="Times New Roman" pitchFamily="18" charset="0"/>
              </a:rPr>
              <a:t>S</a:t>
            </a:r>
            <a:r>
              <a:rPr lang="zh-CN" altLang="en-US" b="1" i="1" dirty="0">
                <a:latin typeface="Times New Roman" pitchFamily="18" charset="0"/>
              </a:rPr>
              <a:t>，</a:t>
            </a:r>
            <a:r>
              <a:rPr lang="en-US" altLang="zh-CN" b="1" i="1" dirty="0">
                <a:latin typeface="Times New Roman" pitchFamily="18" charset="0"/>
              </a:rPr>
              <a:t>A</a:t>
            </a:r>
            <a:r>
              <a:rPr lang="zh-CN" altLang="en-US" b="1" dirty="0">
                <a:latin typeface="Times New Roman" pitchFamily="18" charset="0"/>
              </a:rPr>
              <a:t>和</a:t>
            </a:r>
            <a:r>
              <a:rPr lang="en-US" altLang="zh-CN" b="1" i="1" dirty="0">
                <a:latin typeface="Times New Roman" pitchFamily="18" charset="0"/>
              </a:rPr>
              <a:t>G</a:t>
            </a:r>
            <a:r>
              <a:rPr lang="zh-CN" altLang="en-US" b="1" dirty="0">
                <a:latin typeface="Times New Roman" pitchFamily="18" charset="0"/>
              </a:rPr>
              <a:t>主要用来解决过程的可能性和平衡问题。</a:t>
            </a:r>
            <a:endParaRPr lang="zh-CN" altLang="en-US" b="1" dirty="0">
              <a:latin typeface="Times New Roman" pitchFamily="18" charset="0"/>
            </a:endParaRPr>
          </a:p>
          <a:p>
            <a:pPr eaLnBrk="1" hangingPunct="1">
              <a:buFont typeface="Monotype Sorts" pitchFamily="2" charset="2"/>
              <a:buNone/>
            </a:pPr>
            <a:endParaRPr lang="zh-CN" altLang="en-US" b="1" dirty="0">
              <a:latin typeface="Times New Roman" pitchFamily="18" charset="0"/>
            </a:endParaRPr>
          </a:p>
          <a:p>
            <a:pPr eaLnBrk="1" hangingPunct="1">
              <a:buFont typeface="Monotype Sorts" pitchFamily="2" charset="2"/>
              <a:buNone/>
            </a:pPr>
            <a:r>
              <a:rPr lang="zh-CN" altLang="en-US" b="1" dirty="0">
                <a:latin typeface="Times New Roman" pitchFamily="18" charset="0"/>
              </a:rPr>
              <a:t>为此须将它们与可测物理量如 </a:t>
            </a:r>
            <a:r>
              <a:rPr lang="en-US" altLang="zh-CN" b="1" i="1" dirty="0">
                <a:latin typeface="Times New Roman" pitchFamily="18" charset="0"/>
              </a:rPr>
              <a:t>T</a:t>
            </a:r>
            <a:r>
              <a:rPr lang="zh-CN" altLang="en-US" b="1" i="1" dirty="0">
                <a:latin typeface="Times New Roman" pitchFamily="18" charset="0"/>
              </a:rPr>
              <a:t>，</a:t>
            </a:r>
            <a:r>
              <a:rPr lang="en-US" altLang="zh-CN" b="1" i="1" dirty="0">
                <a:latin typeface="Times New Roman" pitchFamily="18" charset="0"/>
              </a:rPr>
              <a:t>p</a:t>
            </a:r>
            <a:r>
              <a:rPr lang="zh-CN" altLang="en-US" b="1" i="1" dirty="0">
                <a:latin typeface="Times New Roman" pitchFamily="18" charset="0"/>
              </a:rPr>
              <a:t>，</a:t>
            </a:r>
            <a:r>
              <a:rPr lang="en-US" altLang="zh-CN" b="1" i="1" dirty="0">
                <a:latin typeface="Times New Roman" pitchFamily="18" charset="0"/>
              </a:rPr>
              <a:t>V</a:t>
            </a:r>
            <a:r>
              <a:rPr lang="zh-CN" altLang="en-US" b="1" i="1" dirty="0">
                <a:latin typeface="Times New Roman" pitchFamily="18" charset="0"/>
              </a:rPr>
              <a:t>，</a:t>
            </a:r>
            <a:r>
              <a:rPr lang="en-US" altLang="zh-CN" b="1" i="1" dirty="0" err="1">
                <a:latin typeface="Times New Roman" pitchFamily="18" charset="0"/>
              </a:rPr>
              <a:t>C</a:t>
            </a:r>
            <a:r>
              <a:rPr lang="en-US" altLang="zh-CN" b="1" i="1" baseline="-25000" dirty="0" err="1">
                <a:latin typeface="Times New Roman" pitchFamily="18" charset="0"/>
              </a:rPr>
              <a:t>p,</a:t>
            </a:r>
            <a:r>
              <a:rPr lang="en-US" altLang="zh-CN" b="1" baseline="-25000" dirty="0" err="1">
                <a:latin typeface="Times New Roman" pitchFamily="18" charset="0"/>
              </a:rPr>
              <a:t>m</a:t>
            </a:r>
            <a:r>
              <a:rPr lang="zh-CN" altLang="en-US" b="1" i="1" dirty="0">
                <a:latin typeface="Times New Roman" pitchFamily="18" charset="0"/>
              </a:rPr>
              <a:t>， </a:t>
            </a:r>
            <a:r>
              <a:rPr lang="en-US" altLang="zh-CN" b="1" i="1" dirty="0" err="1">
                <a:latin typeface="Times New Roman" pitchFamily="18" charset="0"/>
              </a:rPr>
              <a:t>C</a:t>
            </a:r>
            <a:r>
              <a:rPr lang="en-US" altLang="zh-CN" b="1" i="1" baseline="-25000" dirty="0" err="1">
                <a:latin typeface="Times New Roman" pitchFamily="18" charset="0"/>
              </a:rPr>
              <a:t>V</a:t>
            </a:r>
            <a:r>
              <a:rPr lang="en-US" altLang="zh-CN" b="1" baseline="-25000" dirty="0" err="1">
                <a:latin typeface="Times New Roman" pitchFamily="18" charset="0"/>
              </a:rPr>
              <a:t>,m</a:t>
            </a:r>
            <a:r>
              <a:rPr lang="en-US" altLang="zh-CN" b="1" baseline="-25000" dirty="0">
                <a:latin typeface="Times New Roman" pitchFamily="18" charset="0"/>
              </a:rPr>
              <a:t> </a:t>
            </a:r>
            <a:r>
              <a:rPr lang="zh-CN" altLang="en-US" b="1" dirty="0">
                <a:latin typeface="Times New Roman" pitchFamily="18" charset="0"/>
              </a:rPr>
              <a:t>联系，这是本节要研究的内容。</a:t>
            </a:r>
            <a:endParaRPr lang="zh-CN" altLang="en-US" b="1" dirty="0">
              <a:latin typeface="Times New Roman" pitchFamily="18" charset="0"/>
            </a:endParaRPr>
          </a:p>
          <a:p>
            <a:pPr eaLnBrk="1" hangingPunct="1">
              <a:buFont typeface="Monotype Sorts" pitchFamily="2" charset="2"/>
              <a:buNone/>
            </a:pPr>
            <a:r>
              <a:rPr lang="zh-CN" altLang="en-US" b="1" dirty="0">
                <a:latin typeface="Times New Roman" pitchFamily="18" charset="0"/>
              </a:rPr>
              <a:t>         </a:t>
            </a:r>
            <a:endParaRPr lang="zh-CN" altLang="en-US" b="1"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to="" calcmode="lin" valueType="num">
                                      <p:cBhvr>
                                        <p:cTn id="7" dur="1" fill="hold"/>
                                        <p:tgtEl>
                                          <p:spTgt spid="5">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 to="" calcmode="lin" valueType="num">
                                      <p:cBhvr>
                                        <p:cTn id="12" dur="1" fill="hold"/>
                                        <p:tgtEl>
                                          <p:spTgt spid="5">
                                            <p:txEl>
                                              <p:pRg st="2" end="2"/>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 to="" calcmode="lin" valueType="num">
                                      <p:cBhvr>
                                        <p:cTn id="17" dur="1" fill="hold"/>
                                        <p:tgtEl>
                                          <p:spTgt spid="5">
                                            <p:txEl>
                                              <p:pRg st="3" end="3"/>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 to="" calcmode="lin" valueType="num">
                                      <p:cBhvr>
                                        <p:cTn id="22" dur="1" fill="hold"/>
                                        <p:tgtEl>
                                          <p:spTgt spid="5">
                                            <p:txEl>
                                              <p:pRg st="5" end="5"/>
                                            </p:txEl>
                                          </p:spTgt>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 to="" calcmode="lin" valueType="num">
                                      <p:cBhvr>
                                        <p:cTn id="27" dur="1" fill="hold"/>
                                        <p:tgtEl>
                                          <p:spTgt spid="5">
                                            <p:txEl>
                                              <p:pRg st="6" end="6"/>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标题 1"/>
          <p:cNvSpPr>
            <a:spLocks noGrp="1"/>
          </p:cNvSpPr>
          <p:nvPr>
            <p:ph type="title"/>
          </p:nvPr>
        </p:nvSpPr>
        <p:spPr>
          <a:xfrm>
            <a:off x="323528" y="260648"/>
            <a:ext cx="8686800" cy="838200"/>
          </a:xfrm>
        </p:spPr>
        <p:txBody>
          <a:bodyPr/>
          <a:lstStyle/>
          <a:p>
            <a:pPr eaLnBrk="1" hangingPunct="1"/>
            <a:r>
              <a:rPr lang="en-US" altLang="zh-CN" sz="3600" b="1" dirty="0" smtClean="0">
                <a:solidFill>
                  <a:srgbClr val="FF0000"/>
                </a:solidFill>
                <a:latin typeface="宋体" charset="-122"/>
              </a:rPr>
              <a:t>§3-8</a:t>
            </a:r>
            <a:r>
              <a:rPr lang="zh-CN" altLang="en-US" sz="3600" b="1" dirty="0" smtClean="0">
                <a:solidFill>
                  <a:srgbClr val="FF0000"/>
                </a:solidFill>
                <a:latin typeface="宋体" charset="-122"/>
              </a:rPr>
              <a:t>热力学基本方程和麦克斯韦关系式</a:t>
            </a:r>
            <a:endParaRPr lang="zh-CN" altLang="en-US" sz="3600" dirty="0" smtClean="0"/>
          </a:p>
        </p:txBody>
      </p:sp>
      <p:sp>
        <p:nvSpPr>
          <p:cNvPr id="175106" name="Text Box 1059"/>
          <p:cNvSpPr>
            <a:spLocks noGrp="1" noChangeArrowheads="1"/>
          </p:cNvSpPr>
          <p:nvPr>
            <p:ph idx="1"/>
          </p:nvPr>
        </p:nvSpPr>
        <p:spPr>
          <a:xfrm>
            <a:off x="508192" y="1141035"/>
            <a:ext cx="8229600" cy="547842"/>
          </a:xfrm>
        </p:spPr>
        <p:txBody>
          <a:bodyPr anchor="b">
            <a:spAutoFit/>
          </a:bodyPr>
          <a:lstStyle/>
          <a:p>
            <a:pPr marL="0" indent="0" defTabSz="899795" eaLnBrk="1" hangingPunct="1">
              <a:lnSpc>
                <a:spcPct val="90000"/>
              </a:lnSpc>
              <a:buClr>
                <a:srgbClr val="CCFF33"/>
              </a:buClr>
              <a:buSzPct val="70000"/>
              <a:buFont typeface="Arial" charset="0"/>
              <a:buNone/>
            </a:pPr>
            <a:r>
              <a:rPr lang="zh-CN" altLang="en-US" b="1" dirty="0" smtClean="0">
                <a:latin typeface="华文行楷" pitchFamily="2" charset="-122"/>
                <a:ea typeface="华文行楷" pitchFamily="2" charset="-122"/>
                <a:cs typeface="华文行楷" pitchFamily="2" charset="-122"/>
                <a:sym typeface="Symbol" pitchFamily="18" charset="2"/>
              </a:rPr>
              <a:t>一、热力学基本方程</a:t>
            </a:r>
            <a:endParaRPr lang="zh-CN" altLang="en-US" b="1" dirty="0" smtClean="0">
              <a:latin typeface="华文行楷" pitchFamily="2" charset="-122"/>
              <a:ea typeface="华文行楷" pitchFamily="2" charset="-122"/>
              <a:cs typeface="华文行楷" pitchFamily="2" charset="-122"/>
              <a:sym typeface="Symbol" pitchFamily="18" charset="2"/>
            </a:endParaRPr>
          </a:p>
        </p:txBody>
      </p:sp>
      <p:sp>
        <p:nvSpPr>
          <p:cNvPr id="175107" name="矩形 5"/>
          <p:cNvSpPr>
            <a:spLocks noChangeArrowheads="1"/>
          </p:cNvSpPr>
          <p:nvPr/>
        </p:nvSpPr>
        <p:spPr bwMode="auto">
          <a:xfrm>
            <a:off x="251520" y="1690727"/>
            <a:ext cx="8784976" cy="4524315"/>
          </a:xfrm>
          <a:prstGeom prst="rect">
            <a:avLst/>
          </a:prstGeom>
          <a:noFill/>
          <a:ln w="9525">
            <a:noFill/>
            <a:miter lim="800000"/>
          </a:ln>
        </p:spPr>
        <p:txBody>
          <a:bodyPr wrap="square">
            <a:spAutoFit/>
          </a:bodyPr>
          <a:lstStyle/>
          <a:p>
            <a:pPr>
              <a:lnSpc>
                <a:spcPct val="80000"/>
              </a:lnSpc>
            </a:pPr>
            <a:r>
              <a:rPr lang="zh-CN" altLang="en-US" sz="3200" dirty="0">
                <a:solidFill>
                  <a:srgbClr val="0000FF"/>
                </a:solidFill>
                <a:latin typeface="宋体" charset="-122"/>
              </a:rPr>
              <a:t>热力学第一定律</a:t>
            </a:r>
            <a:r>
              <a:rPr lang="zh-CN" altLang="en-US" sz="3200" dirty="0" smtClean="0">
                <a:solidFill>
                  <a:srgbClr val="0000FF"/>
                </a:solidFill>
                <a:latin typeface="宋体" charset="-122"/>
              </a:rPr>
              <a:t>：     </a:t>
            </a:r>
            <a:r>
              <a:rPr lang="en-US" altLang="zh-CN" sz="3200" dirty="0" err="1" smtClean="0">
                <a:solidFill>
                  <a:srgbClr val="0000FF"/>
                </a:solidFill>
                <a:latin typeface="宋体" charset="-122"/>
              </a:rPr>
              <a:t>dU</a:t>
            </a:r>
            <a:r>
              <a:rPr lang="en-US" altLang="zh-CN" sz="3200" dirty="0">
                <a:solidFill>
                  <a:srgbClr val="0000FF"/>
                </a:solidFill>
                <a:latin typeface="宋体" charset="-122"/>
              </a:rPr>
              <a:t>=</a:t>
            </a:r>
            <a:r>
              <a:rPr lang="en-US" altLang="zh-CN" sz="3200" dirty="0">
                <a:solidFill>
                  <a:srgbClr val="0000FF"/>
                </a:solidFill>
                <a:latin typeface="宋体" charset="-122"/>
                <a:sym typeface="Symbol" pitchFamily="18" charset="2"/>
              </a:rPr>
              <a:t>Q+W</a:t>
            </a:r>
            <a:endParaRPr lang="en-US" altLang="zh-CN" sz="3200" baseline="-25000" dirty="0">
              <a:solidFill>
                <a:srgbClr val="0000FF"/>
              </a:solidFill>
              <a:latin typeface="宋体" charset="-122"/>
              <a:sym typeface="Symbol" pitchFamily="18" charset="2"/>
            </a:endParaRPr>
          </a:p>
          <a:p>
            <a:pPr>
              <a:lnSpc>
                <a:spcPct val="80000"/>
              </a:lnSpc>
            </a:pPr>
            <a:r>
              <a:rPr lang="zh-CN" altLang="en-US" sz="3200" dirty="0">
                <a:solidFill>
                  <a:srgbClr val="0000FF"/>
                </a:solidFill>
                <a:latin typeface="宋体" charset="-122"/>
              </a:rPr>
              <a:t>对可逆、</a:t>
            </a:r>
            <a:r>
              <a:rPr lang="en-US" altLang="zh-CN" sz="3200" dirty="0">
                <a:solidFill>
                  <a:srgbClr val="0000FF"/>
                </a:solidFill>
                <a:latin typeface="宋体" charset="-122"/>
              </a:rPr>
              <a:t>W</a:t>
            </a:r>
            <a:r>
              <a:rPr lang="en-US" altLang="zh-CN" sz="3200" dirty="0">
                <a:solidFill>
                  <a:srgbClr val="0000FF"/>
                </a:solidFill>
                <a:latin typeface="宋体" charset="-122"/>
                <a:sym typeface="Symbol" pitchFamily="18" charset="2"/>
              </a:rPr>
              <a:t></a:t>
            </a:r>
            <a:r>
              <a:rPr lang="en-US" altLang="zh-CN" sz="3200" dirty="0">
                <a:solidFill>
                  <a:srgbClr val="0000FF"/>
                </a:solidFill>
                <a:latin typeface="宋体" charset="-122"/>
              </a:rPr>
              <a:t>=0</a:t>
            </a:r>
            <a:r>
              <a:rPr lang="zh-CN" altLang="en-US" sz="3200" dirty="0">
                <a:solidFill>
                  <a:srgbClr val="0000FF"/>
                </a:solidFill>
                <a:latin typeface="宋体" charset="-122"/>
              </a:rPr>
              <a:t>的过程：</a:t>
            </a:r>
            <a:r>
              <a:rPr lang="en-US" altLang="zh-CN" sz="3200" dirty="0">
                <a:solidFill>
                  <a:srgbClr val="0000FF"/>
                </a:solidFill>
                <a:latin typeface="宋体" charset="-122"/>
              </a:rPr>
              <a:t> </a:t>
            </a:r>
            <a:r>
              <a:rPr lang="en-US" altLang="zh-CN" sz="3200" dirty="0" err="1">
                <a:solidFill>
                  <a:srgbClr val="0000FF"/>
                </a:solidFill>
                <a:latin typeface="宋体" charset="-122"/>
              </a:rPr>
              <a:t>dU</a:t>
            </a:r>
            <a:r>
              <a:rPr lang="en-US" altLang="zh-CN" sz="3200" dirty="0">
                <a:solidFill>
                  <a:srgbClr val="0000FF"/>
                </a:solidFill>
                <a:latin typeface="宋体" charset="-122"/>
              </a:rPr>
              <a:t>=</a:t>
            </a:r>
            <a:r>
              <a:rPr lang="en-US" altLang="zh-CN" sz="3200" dirty="0">
                <a:solidFill>
                  <a:srgbClr val="0000FF"/>
                </a:solidFill>
                <a:latin typeface="宋体" charset="-122"/>
                <a:sym typeface="Symbol" pitchFamily="18" charset="2"/>
              </a:rPr>
              <a:t></a:t>
            </a:r>
            <a:r>
              <a:rPr lang="en-US" altLang="zh-CN" sz="3200" dirty="0" err="1">
                <a:solidFill>
                  <a:srgbClr val="0000FF"/>
                </a:solidFill>
                <a:latin typeface="宋体" charset="-122"/>
                <a:sym typeface="Symbol" pitchFamily="18" charset="2"/>
              </a:rPr>
              <a:t>Q</a:t>
            </a:r>
            <a:r>
              <a:rPr lang="en-US" altLang="zh-CN" sz="3200" baseline="-25000" dirty="0" err="1">
                <a:solidFill>
                  <a:srgbClr val="0000FF"/>
                </a:solidFill>
                <a:latin typeface="宋体" charset="-122"/>
                <a:sym typeface="Symbol" pitchFamily="18" charset="2"/>
              </a:rPr>
              <a:t>r</a:t>
            </a:r>
            <a:r>
              <a:rPr lang="en-US" altLang="zh-CN" sz="3200" dirty="0">
                <a:solidFill>
                  <a:srgbClr val="0000FF"/>
                </a:solidFill>
                <a:latin typeface="宋体" charset="-122"/>
                <a:sym typeface="Symbol" pitchFamily="18" charset="2"/>
              </a:rPr>
              <a:t>+</a:t>
            </a:r>
            <a:r>
              <a:rPr lang="en-US" altLang="zh-CN" sz="3200" dirty="0" err="1">
                <a:solidFill>
                  <a:srgbClr val="0000FF"/>
                </a:solidFill>
                <a:latin typeface="宋体" charset="-122"/>
                <a:sym typeface="Symbol" pitchFamily="18" charset="2"/>
              </a:rPr>
              <a:t>W</a:t>
            </a:r>
            <a:r>
              <a:rPr lang="en-US" altLang="zh-CN" sz="3200" baseline="-25000" dirty="0" err="1">
                <a:solidFill>
                  <a:srgbClr val="0000FF"/>
                </a:solidFill>
                <a:latin typeface="宋体" charset="-122"/>
                <a:sym typeface="Symbol" pitchFamily="18" charset="2"/>
              </a:rPr>
              <a:t>r</a:t>
            </a:r>
            <a:r>
              <a:rPr lang="en-US" altLang="zh-CN" sz="3200" dirty="0">
                <a:solidFill>
                  <a:srgbClr val="0000FF"/>
                </a:solidFill>
                <a:latin typeface="宋体" charset="-122"/>
                <a:sym typeface="Symbol" pitchFamily="18" charset="2"/>
              </a:rPr>
              <a:t>(</a:t>
            </a:r>
            <a:r>
              <a:rPr lang="zh-CN" altLang="en-US" sz="3200" dirty="0">
                <a:solidFill>
                  <a:srgbClr val="0000FF"/>
                </a:solidFill>
                <a:latin typeface="宋体" charset="-122"/>
                <a:sym typeface="Symbol" pitchFamily="18" charset="2"/>
              </a:rPr>
              <a:t>体</a:t>
            </a:r>
            <a:r>
              <a:rPr lang="en-US" altLang="zh-CN" sz="3200" dirty="0">
                <a:solidFill>
                  <a:srgbClr val="0000FF"/>
                </a:solidFill>
                <a:latin typeface="宋体" charset="-122"/>
                <a:sym typeface="Symbol" pitchFamily="18" charset="2"/>
              </a:rPr>
              <a:t>)  </a:t>
            </a:r>
            <a:endParaRPr lang="en-US" altLang="zh-CN" sz="3200" dirty="0" smtClean="0">
              <a:solidFill>
                <a:srgbClr val="0000FF"/>
              </a:solidFill>
              <a:latin typeface="宋体" charset="-122"/>
              <a:sym typeface="Symbol" pitchFamily="18" charset="2"/>
            </a:endParaRPr>
          </a:p>
          <a:p>
            <a:pPr>
              <a:lnSpc>
                <a:spcPct val="80000"/>
              </a:lnSpc>
            </a:pPr>
            <a:r>
              <a:rPr lang="zh-CN" altLang="en-US" sz="3200" dirty="0" smtClean="0">
                <a:solidFill>
                  <a:srgbClr val="0000FF"/>
                </a:solidFill>
                <a:latin typeface="宋体" charset="-122"/>
                <a:sym typeface="Symbol" pitchFamily="18" charset="2"/>
              </a:rPr>
              <a:t>又</a:t>
            </a:r>
            <a:r>
              <a:rPr lang="zh-CN" altLang="en-US" sz="3200" dirty="0">
                <a:solidFill>
                  <a:srgbClr val="0000FF"/>
                </a:solidFill>
                <a:latin typeface="宋体" charset="-122"/>
                <a:sym typeface="Symbol" pitchFamily="18" charset="2"/>
              </a:rPr>
              <a:t>∵ </a:t>
            </a:r>
            <a:r>
              <a:rPr lang="en-US" altLang="zh-CN" sz="3200" dirty="0" err="1">
                <a:solidFill>
                  <a:srgbClr val="0000FF"/>
                </a:solidFill>
                <a:latin typeface="宋体" charset="-122"/>
                <a:sym typeface="Symbol" pitchFamily="18" charset="2"/>
              </a:rPr>
              <a:t>Q</a:t>
            </a:r>
            <a:r>
              <a:rPr lang="en-US" altLang="zh-CN" sz="3200" baseline="-25000" dirty="0" err="1">
                <a:solidFill>
                  <a:srgbClr val="0000FF"/>
                </a:solidFill>
                <a:latin typeface="宋体" charset="-122"/>
                <a:sym typeface="Symbol" pitchFamily="18" charset="2"/>
              </a:rPr>
              <a:t>r</a:t>
            </a:r>
            <a:r>
              <a:rPr lang="en-US" altLang="zh-CN" sz="3200" dirty="0">
                <a:solidFill>
                  <a:srgbClr val="0000FF"/>
                </a:solidFill>
                <a:latin typeface="宋体" charset="-122"/>
                <a:sym typeface="Symbol" pitchFamily="18" charset="2"/>
              </a:rPr>
              <a:t>=</a:t>
            </a:r>
            <a:r>
              <a:rPr lang="en-US" altLang="zh-CN" sz="3200" dirty="0" err="1">
                <a:solidFill>
                  <a:srgbClr val="0000FF"/>
                </a:solidFill>
                <a:latin typeface="宋体" charset="-122"/>
                <a:sym typeface="Symbol" pitchFamily="18" charset="2"/>
              </a:rPr>
              <a:t>TdS</a:t>
            </a:r>
            <a:r>
              <a:rPr lang="en-US" altLang="zh-CN" sz="3200" dirty="0">
                <a:solidFill>
                  <a:srgbClr val="0000FF"/>
                </a:solidFill>
                <a:latin typeface="宋体" charset="-122"/>
                <a:sym typeface="Symbol" pitchFamily="18" charset="2"/>
              </a:rPr>
              <a:t>  </a:t>
            </a:r>
            <a:r>
              <a:rPr lang="en-US" altLang="zh-CN" sz="3200" dirty="0" err="1">
                <a:solidFill>
                  <a:srgbClr val="0000FF"/>
                </a:solidFill>
                <a:latin typeface="宋体" charset="-122"/>
                <a:sym typeface="Symbol" pitchFamily="18" charset="2"/>
              </a:rPr>
              <a:t>W</a:t>
            </a:r>
            <a:r>
              <a:rPr lang="en-US" altLang="zh-CN" sz="3200" baseline="-25000" dirty="0" err="1">
                <a:solidFill>
                  <a:srgbClr val="0000FF"/>
                </a:solidFill>
                <a:latin typeface="宋体" charset="-122"/>
                <a:sym typeface="Symbol" pitchFamily="18" charset="2"/>
              </a:rPr>
              <a:t>r</a:t>
            </a:r>
            <a:r>
              <a:rPr lang="en-US" altLang="zh-CN" sz="3200" dirty="0">
                <a:solidFill>
                  <a:srgbClr val="0000FF"/>
                </a:solidFill>
                <a:latin typeface="宋体" charset="-122"/>
                <a:sym typeface="Symbol" pitchFamily="18" charset="2"/>
              </a:rPr>
              <a:t>= </a:t>
            </a:r>
            <a:r>
              <a:rPr lang="en-US" altLang="zh-CN" sz="3200" dirty="0" err="1">
                <a:solidFill>
                  <a:srgbClr val="0000FF"/>
                </a:solidFill>
                <a:latin typeface="宋体" charset="-122"/>
                <a:sym typeface="Symbol" pitchFamily="18" charset="2"/>
              </a:rPr>
              <a:t>W</a:t>
            </a:r>
            <a:r>
              <a:rPr lang="en-US" altLang="zh-CN" sz="3200" baseline="-25000" dirty="0" err="1">
                <a:solidFill>
                  <a:srgbClr val="0000FF"/>
                </a:solidFill>
                <a:latin typeface="宋体" charset="-122"/>
                <a:sym typeface="Symbol" pitchFamily="18" charset="2"/>
              </a:rPr>
              <a:t>r</a:t>
            </a:r>
            <a:r>
              <a:rPr lang="en-US" altLang="zh-CN" sz="3200" dirty="0">
                <a:solidFill>
                  <a:srgbClr val="0000FF"/>
                </a:solidFill>
                <a:latin typeface="宋体" charset="-122"/>
                <a:sym typeface="Symbol" pitchFamily="18" charset="2"/>
              </a:rPr>
              <a:t>(</a:t>
            </a:r>
            <a:r>
              <a:rPr lang="zh-CN" altLang="en-US" sz="3200" dirty="0">
                <a:solidFill>
                  <a:srgbClr val="0000FF"/>
                </a:solidFill>
                <a:latin typeface="宋体" charset="-122"/>
                <a:sym typeface="Symbol" pitchFamily="18" charset="2"/>
              </a:rPr>
              <a:t>体)=-</a:t>
            </a:r>
            <a:r>
              <a:rPr lang="en-US" altLang="zh-CN" sz="3200" dirty="0" err="1">
                <a:solidFill>
                  <a:srgbClr val="0000FF"/>
                </a:solidFill>
                <a:latin typeface="宋体" charset="-122"/>
                <a:sym typeface="Symbol" pitchFamily="18" charset="2"/>
              </a:rPr>
              <a:t>PdV</a:t>
            </a:r>
            <a:r>
              <a:rPr lang="en-US" altLang="zh-CN" sz="3200" dirty="0">
                <a:solidFill>
                  <a:srgbClr val="0000FF"/>
                </a:solidFill>
                <a:latin typeface="宋体" charset="-122"/>
                <a:sym typeface="Symbol" pitchFamily="18" charset="2"/>
              </a:rPr>
              <a:t> </a:t>
            </a:r>
            <a:endParaRPr lang="en-US" altLang="zh-CN" sz="3200" dirty="0">
              <a:solidFill>
                <a:srgbClr val="0000FF"/>
              </a:solidFill>
              <a:latin typeface="宋体" charset="-122"/>
              <a:sym typeface="Symbol" pitchFamily="18" charset="2"/>
            </a:endParaRPr>
          </a:p>
          <a:p>
            <a:pPr>
              <a:lnSpc>
                <a:spcPct val="80000"/>
              </a:lnSpc>
            </a:pPr>
            <a:r>
              <a:rPr lang="en-US" altLang="zh-CN" sz="3200" dirty="0" smtClean="0">
                <a:solidFill>
                  <a:srgbClr val="0000FF"/>
                </a:solidFill>
                <a:latin typeface="宋体" charset="-122"/>
                <a:sym typeface="Symbol" pitchFamily="18" charset="2"/>
              </a:rPr>
              <a:t>            </a:t>
            </a:r>
            <a:endParaRPr lang="en-US" altLang="zh-CN" sz="3200" dirty="0" smtClean="0">
              <a:solidFill>
                <a:srgbClr val="0000FF"/>
              </a:solidFill>
              <a:latin typeface="宋体" charset="-122"/>
              <a:sym typeface="Symbol" pitchFamily="18" charset="2"/>
            </a:endParaRPr>
          </a:p>
          <a:p>
            <a:pPr>
              <a:lnSpc>
                <a:spcPct val="80000"/>
              </a:lnSpc>
            </a:pPr>
            <a:r>
              <a:rPr lang="en-US" altLang="zh-CN" sz="3200" dirty="0">
                <a:solidFill>
                  <a:srgbClr val="0000FF"/>
                </a:solidFill>
                <a:latin typeface="宋体" charset="-122"/>
                <a:sym typeface="Symbol" pitchFamily="18" charset="2"/>
              </a:rPr>
              <a:t> </a:t>
            </a:r>
            <a:r>
              <a:rPr lang="en-US" altLang="zh-CN" sz="3200" dirty="0" smtClean="0">
                <a:solidFill>
                  <a:srgbClr val="0000FF"/>
                </a:solidFill>
                <a:latin typeface="宋体" charset="-122"/>
                <a:sym typeface="Symbol" pitchFamily="18" charset="2"/>
              </a:rPr>
              <a:t>        </a:t>
            </a:r>
            <a:r>
              <a:rPr lang="en-US" altLang="zh-CN" sz="4000" dirty="0" smtClean="0">
                <a:solidFill>
                  <a:srgbClr val="0000FF"/>
                </a:solidFill>
                <a:latin typeface="宋体" charset="-122"/>
                <a:sym typeface="Symbol" pitchFamily="18" charset="2"/>
              </a:rPr>
              <a:t>∴</a:t>
            </a:r>
            <a:r>
              <a:rPr lang="en-US" altLang="zh-CN" sz="4000" dirty="0" err="1">
                <a:solidFill>
                  <a:srgbClr val="000000"/>
                </a:solidFill>
                <a:latin typeface="黑体" pitchFamily="2" charset="-122"/>
                <a:ea typeface="黑体" pitchFamily="2" charset="-122"/>
                <a:sym typeface="Symbol" pitchFamily="18" charset="2"/>
              </a:rPr>
              <a:t>dU</a:t>
            </a:r>
            <a:r>
              <a:rPr lang="en-US" altLang="zh-CN" sz="4000" dirty="0">
                <a:solidFill>
                  <a:srgbClr val="000000"/>
                </a:solidFill>
                <a:latin typeface="黑体" pitchFamily="2" charset="-122"/>
                <a:ea typeface="黑体" pitchFamily="2" charset="-122"/>
                <a:sym typeface="Symbol" pitchFamily="18" charset="2"/>
              </a:rPr>
              <a:t>=</a:t>
            </a:r>
            <a:r>
              <a:rPr lang="en-US" altLang="zh-CN" sz="4000" dirty="0" err="1">
                <a:solidFill>
                  <a:srgbClr val="000000"/>
                </a:solidFill>
                <a:latin typeface="黑体" pitchFamily="2" charset="-122"/>
                <a:ea typeface="黑体" pitchFamily="2" charset="-122"/>
                <a:sym typeface="Symbol" pitchFamily="18" charset="2"/>
              </a:rPr>
              <a:t>TdS-PdV</a:t>
            </a:r>
            <a:r>
              <a:rPr lang="en-US" altLang="zh-CN" sz="4000" dirty="0">
                <a:solidFill>
                  <a:srgbClr val="0000FF"/>
                </a:solidFill>
                <a:latin typeface="宋体" charset="-122"/>
                <a:sym typeface="Symbol" pitchFamily="18" charset="2"/>
              </a:rPr>
              <a:t>  </a:t>
            </a:r>
            <a:endParaRPr lang="en-US" altLang="zh-CN" sz="4000" dirty="0" smtClean="0">
              <a:solidFill>
                <a:srgbClr val="0000FF"/>
              </a:solidFill>
              <a:latin typeface="宋体" charset="-122"/>
              <a:sym typeface="Symbol" pitchFamily="18" charset="2"/>
            </a:endParaRPr>
          </a:p>
          <a:p>
            <a:pPr>
              <a:lnSpc>
                <a:spcPct val="80000"/>
              </a:lnSpc>
            </a:pPr>
            <a:endParaRPr lang="en-US" altLang="zh-CN" sz="3200" dirty="0" smtClean="0">
              <a:solidFill>
                <a:srgbClr val="0000CC"/>
              </a:solidFill>
              <a:latin typeface="华文行楷" pitchFamily="2" charset="-122"/>
              <a:ea typeface="华文行楷" pitchFamily="2" charset="-122"/>
              <a:cs typeface="华文行楷" pitchFamily="2" charset="-122"/>
              <a:sym typeface="Symbol" pitchFamily="18" charset="2"/>
            </a:endParaRPr>
          </a:p>
          <a:p>
            <a:pPr>
              <a:lnSpc>
                <a:spcPct val="80000"/>
              </a:lnSpc>
            </a:pPr>
            <a:r>
              <a:rPr lang="zh-CN" altLang="en-US" sz="3200" dirty="0" smtClean="0">
                <a:solidFill>
                  <a:srgbClr val="0000CC"/>
                </a:solidFill>
                <a:latin typeface="华文行楷" pitchFamily="2" charset="-122"/>
                <a:ea typeface="华文行楷" pitchFamily="2" charset="-122"/>
                <a:cs typeface="华文行楷" pitchFamily="2" charset="-122"/>
                <a:sym typeface="Symbol" pitchFamily="18" charset="2"/>
              </a:rPr>
              <a:t>（</a:t>
            </a:r>
            <a:r>
              <a:rPr lang="zh-CN" altLang="en-US" sz="3200" dirty="0">
                <a:solidFill>
                  <a:srgbClr val="0000CC"/>
                </a:solidFill>
                <a:latin typeface="华文行楷" pitchFamily="2" charset="-122"/>
                <a:ea typeface="华文行楷" pitchFamily="2" charset="-122"/>
                <a:cs typeface="华文行楷" pitchFamily="2" charset="-122"/>
                <a:sym typeface="Symbol" pitchFamily="18" charset="2"/>
              </a:rPr>
              <a:t>此公式</a:t>
            </a:r>
            <a:r>
              <a:rPr lang="zh-CN" altLang="en-US" sz="3200" dirty="0" smtClean="0">
                <a:solidFill>
                  <a:srgbClr val="0000CC"/>
                </a:solidFill>
                <a:latin typeface="华文行楷" pitchFamily="2" charset="-122"/>
                <a:ea typeface="华文行楷" pitchFamily="2" charset="-122"/>
                <a:cs typeface="华文行楷" pitchFamily="2" charset="-122"/>
                <a:sym typeface="Symbol" pitchFamily="18" charset="2"/>
              </a:rPr>
              <a:t>适用于封闭系统，</a:t>
            </a:r>
            <a:r>
              <a:rPr lang="zh-CN" altLang="en-US" sz="3200" dirty="0" smtClean="0">
                <a:solidFill>
                  <a:srgbClr val="0000CC"/>
                </a:solidFill>
                <a:latin typeface="华文行楷" pitchFamily="2" charset="-122"/>
                <a:ea typeface="华文行楷" pitchFamily="2" charset="-122"/>
                <a:cs typeface="华文行楷" pitchFamily="2" charset="-122"/>
              </a:rPr>
              <a:t>可逆</a:t>
            </a:r>
            <a:r>
              <a:rPr lang="zh-CN" altLang="en-US" sz="3200" dirty="0">
                <a:solidFill>
                  <a:srgbClr val="0000CC"/>
                </a:solidFill>
                <a:latin typeface="华文行楷" pitchFamily="2" charset="-122"/>
                <a:ea typeface="华文行楷" pitchFamily="2" charset="-122"/>
                <a:cs typeface="华文行楷" pitchFamily="2" charset="-122"/>
              </a:rPr>
              <a:t>、</a:t>
            </a:r>
            <a:r>
              <a:rPr lang="en-US" altLang="zh-CN" sz="3200" dirty="0">
                <a:solidFill>
                  <a:srgbClr val="0000CC"/>
                </a:solidFill>
                <a:latin typeface="宋体" charset="-122"/>
              </a:rPr>
              <a:t>W</a:t>
            </a:r>
            <a:r>
              <a:rPr lang="en-US" altLang="zh-CN" sz="3200" dirty="0">
                <a:solidFill>
                  <a:srgbClr val="0000CC"/>
                </a:solidFill>
                <a:latin typeface="宋体" charset="-122"/>
                <a:sym typeface="Symbol" pitchFamily="18" charset="2"/>
              </a:rPr>
              <a:t></a:t>
            </a:r>
            <a:r>
              <a:rPr lang="en-US" altLang="zh-CN" sz="3200" dirty="0">
                <a:solidFill>
                  <a:srgbClr val="0000CC"/>
                </a:solidFill>
                <a:latin typeface="宋体" charset="-122"/>
              </a:rPr>
              <a:t>=0</a:t>
            </a:r>
            <a:r>
              <a:rPr lang="zh-CN" altLang="en-US" sz="3200" dirty="0">
                <a:solidFill>
                  <a:srgbClr val="0000CC"/>
                </a:solidFill>
                <a:latin typeface="华文行楷" pitchFamily="2" charset="-122"/>
                <a:ea typeface="华文行楷" pitchFamily="2" charset="-122"/>
                <a:cs typeface="华文行楷" pitchFamily="2" charset="-122"/>
              </a:rPr>
              <a:t>的</a:t>
            </a:r>
            <a:r>
              <a:rPr lang="zh-CN" altLang="en-US" sz="3200" dirty="0" smtClean="0">
                <a:solidFill>
                  <a:srgbClr val="0000CC"/>
                </a:solidFill>
                <a:latin typeface="华文行楷" pitchFamily="2" charset="-122"/>
                <a:ea typeface="华文行楷" pitchFamily="2" charset="-122"/>
                <a:cs typeface="华文行楷" pitchFamily="2" charset="-122"/>
              </a:rPr>
              <a:t>过程。不仅适用于可逆单纯</a:t>
            </a:r>
            <a:r>
              <a:rPr lang="en-US" altLang="zh-CN" sz="3200" dirty="0">
                <a:solidFill>
                  <a:srgbClr val="0000CC"/>
                </a:solidFill>
                <a:latin typeface="宋体" charset="-122"/>
                <a:sym typeface="Symbol" pitchFamily="18" charset="2"/>
              </a:rPr>
              <a:t>PVT</a:t>
            </a:r>
            <a:r>
              <a:rPr lang="zh-CN" altLang="en-US" sz="3200" dirty="0" smtClean="0">
                <a:solidFill>
                  <a:srgbClr val="0000CC"/>
                </a:solidFill>
                <a:latin typeface="华文行楷" pitchFamily="2" charset="-122"/>
                <a:ea typeface="华文行楷" pitchFamily="2" charset="-122"/>
                <a:cs typeface="华文行楷" pitchFamily="2" charset="-122"/>
                <a:sym typeface="Symbol" pitchFamily="18" charset="2"/>
              </a:rPr>
              <a:t>变化，也适用于可逆相变和可逆化学变化</a:t>
            </a:r>
            <a:r>
              <a:rPr lang="zh-CN" altLang="en-US" sz="3200" dirty="0" smtClean="0">
                <a:solidFill>
                  <a:srgbClr val="0000CC"/>
                </a:solidFill>
                <a:latin typeface="华文行楷" pitchFamily="2" charset="-122"/>
                <a:ea typeface="华文行楷" pitchFamily="2" charset="-122"/>
                <a:cs typeface="华文行楷" pitchFamily="2" charset="-122"/>
              </a:rPr>
              <a:t>）</a:t>
            </a:r>
            <a:endParaRPr lang="en-US" altLang="zh-CN" sz="3200" dirty="0">
              <a:solidFill>
                <a:srgbClr val="0000CC"/>
              </a:solidFill>
              <a:latin typeface="华文行楷" pitchFamily="2" charset="-122"/>
              <a:ea typeface="华文行楷" pitchFamily="2" charset="-122"/>
              <a:cs typeface="华文行楷" pitchFamily="2" charset="-122"/>
            </a:endParaRPr>
          </a:p>
          <a:p>
            <a:pPr>
              <a:lnSpc>
                <a:spcPct val="80000"/>
              </a:lnSpc>
            </a:pPr>
            <a:endParaRPr lang="en-US" altLang="zh-CN" sz="3200" dirty="0">
              <a:solidFill>
                <a:srgbClr val="000000"/>
              </a:solidFill>
              <a:latin typeface="黑体" pitchFamily="2" charset="-122"/>
              <a:ea typeface="黑体" pitchFamily="2" charset="-122"/>
              <a:sym typeface="Symbol" pitchFamily="18" charset="2"/>
            </a:endParaRPr>
          </a:p>
          <a:p>
            <a:pPr>
              <a:lnSpc>
                <a:spcPct val="80000"/>
              </a:lnSpc>
            </a:pPr>
            <a:endParaRPr lang="zh-CN" altLang="en-US" sz="3200" dirty="0">
              <a:solidFill>
                <a:srgbClr val="0000CC"/>
              </a:solidFill>
              <a:latin typeface="华文行楷" pitchFamily="2" charset="-122"/>
              <a:ea typeface="华文行楷" pitchFamily="2" charset="-122"/>
              <a:cs typeface="华文行楷" pitchFamily="2" charset="-122"/>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07504" y="672785"/>
            <a:ext cx="8949530" cy="5760640"/>
          </a:xfrm>
          <a:prstGeom prst="rect">
            <a:avLst/>
          </a:prstGeom>
          <a:solidFill>
            <a:schemeClr val="bg1"/>
          </a:solidFill>
          <a:ln w="38100">
            <a:solidFill>
              <a:srgbClr val="A50021"/>
            </a:solidFill>
            <a:miter lim="800000"/>
          </a:ln>
        </p:spPr>
        <p:txBody>
          <a:bodyPr/>
          <a:lstStyle/>
          <a:p>
            <a:pPr>
              <a:lnSpc>
                <a:spcPct val="90000"/>
              </a:lnSpc>
              <a:spcBef>
                <a:spcPct val="20000"/>
              </a:spcBef>
              <a:buFont typeface="Wingdings" charset="2"/>
              <a:buNone/>
            </a:pPr>
            <a:r>
              <a:rPr lang="en-US" altLang="zh-CN" sz="3200" b="1" dirty="0">
                <a:solidFill>
                  <a:srgbClr val="000000"/>
                </a:solidFill>
                <a:latin typeface="宋体" charset="-122"/>
                <a:sym typeface="Symbol" pitchFamily="18" charset="2"/>
              </a:rPr>
              <a:t>                         </a:t>
            </a:r>
            <a:r>
              <a:rPr lang="en-US" altLang="zh-CN" sz="3200" b="1" dirty="0" err="1" smtClean="0">
                <a:solidFill>
                  <a:srgbClr val="000000"/>
                </a:solidFill>
                <a:latin typeface="宋体" charset="-122"/>
                <a:sym typeface="Symbol" pitchFamily="18" charset="2"/>
              </a:rPr>
              <a:t>dU</a:t>
            </a:r>
            <a:r>
              <a:rPr lang="en-US" altLang="zh-CN" sz="3200" b="1" dirty="0" smtClean="0">
                <a:solidFill>
                  <a:srgbClr val="000000"/>
                </a:solidFill>
                <a:latin typeface="宋体" charset="-122"/>
                <a:sym typeface="Symbol" pitchFamily="18" charset="2"/>
              </a:rPr>
              <a:t>=</a:t>
            </a:r>
            <a:r>
              <a:rPr lang="en-US" altLang="zh-CN" sz="3200" b="1" dirty="0" err="1" smtClean="0">
                <a:solidFill>
                  <a:srgbClr val="000000"/>
                </a:solidFill>
                <a:latin typeface="宋体" charset="-122"/>
                <a:sym typeface="Symbol" pitchFamily="18" charset="2"/>
              </a:rPr>
              <a:t>TdS-PdV</a:t>
            </a:r>
            <a:r>
              <a:rPr lang="en-US" altLang="zh-CN" sz="3200" b="1" dirty="0" smtClean="0">
                <a:solidFill>
                  <a:srgbClr val="000000"/>
                </a:solidFill>
                <a:latin typeface="宋体" charset="-122"/>
                <a:sym typeface="Symbol" pitchFamily="18" charset="2"/>
              </a:rPr>
              <a:t>  </a:t>
            </a:r>
            <a:r>
              <a:rPr lang="en-US" altLang="zh-CN" sz="3200" b="1" dirty="0">
                <a:solidFill>
                  <a:srgbClr val="000000"/>
                </a:solidFill>
                <a:latin typeface="宋体" charset="-122"/>
                <a:sym typeface="Symbol" pitchFamily="18" charset="2"/>
              </a:rPr>
              <a:t>(1)</a:t>
            </a:r>
            <a:r>
              <a:rPr lang="en-US" altLang="zh-CN" sz="3200" dirty="0">
                <a:solidFill>
                  <a:srgbClr val="0000CC"/>
                </a:solidFill>
                <a:latin typeface="宋体" charset="-122"/>
                <a:sym typeface="Symbol" pitchFamily="18" charset="2"/>
              </a:rPr>
              <a:t> </a:t>
            </a:r>
            <a:endParaRPr lang="en-US" altLang="zh-CN" sz="3200" dirty="0">
              <a:solidFill>
                <a:srgbClr val="0000CC"/>
              </a:solidFill>
              <a:latin typeface="宋体" charset="-122"/>
              <a:sym typeface="Symbol" pitchFamily="18" charset="2"/>
            </a:endParaRPr>
          </a:p>
          <a:p>
            <a:pPr>
              <a:lnSpc>
                <a:spcPct val="90000"/>
              </a:lnSpc>
              <a:spcBef>
                <a:spcPct val="20000"/>
              </a:spcBef>
              <a:buFont typeface="Wingdings" charset="2"/>
              <a:buNone/>
            </a:pPr>
            <a:r>
              <a:rPr lang="en-US" altLang="zh-CN" sz="3200" b="1" dirty="0">
                <a:solidFill>
                  <a:srgbClr val="0000CC"/>
                </a:solidFill>
                <a:latin typeface="宋体" charset="-122"/>
                <a:sym typeface="Symbol" pitchFamily="18" charset="2"/>
              </a:rPr>
              <a:t>H=</a:t>
            </a:r>
            <a:r>
              <a:rPr lang="en-US" altLang="zh-CN" sz="3200" b="1" dirty="0" err="1">
                <a:solidFill>
                  <a:srgbClr val="0000CC"/>
                </a:solidFill>
                <a:latin typeface="宋体" charset="-122"/>
                <a:sym typeface="Symbol" pitchFamily="18" charset="2"/>
              </a:rPr>
              <a:t>U+PV,dH</a:t>
            </a:r>
            <a:r>
              <a:rPr lang="en-US" altLang="zh-CN" sz="3200" b="1" dirty="0">
                <a:solidFill>
                  <a:srgbClr val="0000CC"/>
                </a:solidFill>
                <a:latin typeface="宋体" charset="-122"/>
                <a:sym typeface="Symbol" pitchFamily="18" charset="2"/>
              </a:rPr>
              <a:t>=</a:t>
            </a:r>
            <a:r>
              <a:rPr lang="en-US" altLang="zh-CN" sz="3200" b="1" dirty="0" err="1">
                <a:solidFill>
                  <a:srgbClr val="0000CC"/>
                </a:solidFill>
                <a:latin typeface="宋体" charset="-122"/>
                <a:sym typeface="Symbol" pitchFamily="18" charset="2"/>
              </a:rPr>
              <a:t>dU+PdV+VdP</a:t>
            </a:r>
            <a:r>
              <a:rPr lang="en-US" altLang="zh-CN" sz="3200" b="1" dirty="0">
                <a:solidFill>
                  <a:srgbClr val="0000CC"/>
                </a:solidFill>
                <a:latin typeface="宋体" charset="-122"/>
                <a:sym typeface="Symbol" pitchFamily="18" charset="2"/>
              </a:rPr>
              <a:t>     </a:t>
            </a:r>
            <a:r>
              <a:rPr lang="en-US" altLang="zh-CN" sz="3200" b="1" dirty="0" err="1">
                <a:solidFill>
                  <a:srgbClr val="000000"/>
                </a:solidFill>
                <a:latin typeface="宋体" charset="-122"/>
                <a:sym typeface="Symbol" pitchFamily="18" charset="2"/>
              </a:rPr>
              <a:t>dH</a:t>
            </a:r>
            <a:r>
              <a:rPr lang="en-US" altLang="zh-CN" sz="3200" b="1" dirty="0">
                <a:solidFill>
                  <a:srgbClr val="000000"/>
                </a:solidFill>
                <a:latin typeface="宋体" charset="-122"/>
                <a:sym typeface="Symbol" pitchFamily="18" charset="2"/>
              </a:rPr>
              <a:t>=</a:t>
            </a:r>
            <a:r>
              <a:rPr lang="en-US" altLang="zh-CN" sz="3200" b="1" dirty="0" err="1">
                <a:solidFill>
                  <a:srgbClr val="000000"/>
                </a:solidFill>
                <a:latin typeface="宋体" charset="-122"/>
                <a:sym typeface="Symbol" pitchFamily="18" charset="2"/>
              </a:rPr>
              <a:t>TdS+VdP</a:t>
            </a:r>
            <a:r>
              <a:rPr lang="en-US" altLang="zh-CN" sz="3200" b="1" dirty="0">
                <a:solidFill>
                  <a:srgbClr val="000000"/>
                </a:solidFill>
                <a:latin typeface="宋体" charset="-122"/>
                <a:sym typeface="Symbol" pitchFamily="18" charset="2"/>
              </a:rPr>
              <a:t>  (2)</a:t>
            </a:r>
            <a:endParaRPr lang="en-US" altLang="zh-CN" sz="3200" b="1" dirty="0">
              <a:solidFill>
                <a:srgbClr val="000000"/>
              </a:solidFill>
              <a:latin typeface="宋体" charset="-122"/>
              <a:sym typeface="Symbol" pitchFamily="18" charset="2"/>
            </a:endParaRPr>
          </a:p>
          <a:p>
            <a:pPr>
              <a:lnSpc>
                <a:spcPct val="90000"/>
              </a:lnSpc>
              <a:spcBef>
                <a:spcPct val="20000"/>
              </a:spcBef>
              <a:buFont typeface="Wingdings" charset="2"/>
              <a:buNone/>
            </a:pPr>
            <a:r>
              <a:rPr lang="en-US" altLang="zh-CN" sz="3200" b="1" dirty="0">
                <a:solidFill>
                  <a:srgbClr val="0000CC"/>
                </a:solidFill>
                <a:latin typeface="宋体" charset="-122"/>
                <a:sym typeface="Symbol" pitchFamily="18" charset="2"/>
              </a:rPr>
              <a:t>A=U-</a:t>
            </a:r>
            <a:r>
              <a:rPr lang="en-US" altLang="zh-CN" sz="3200" b="1" dirty="0" err="1">
                <a:solidFill>
                  <a:srgbClr val="0000CC"/>
                </a:solidFill>
                <a:latin typeface="宋体" charset="-122"/>
                <a:sym typeface="Symbol" pitchFamily="18" charset="2"/>
              </a:rPr>
              <a:t>TS,dA</a:t>
            </a:r>
            <a:r>
              <a:rPr lang="en-US" altLang="zh-CN" sz="3200" b="1" dirty="0">
                <a:solidFill>
                  <a:srgbClr val="0000CC"/>
                </a:solidFill>
                <a:latin typeface="宋体" charset="-122"/>
                <a:sym typeface="Symbol" pitchFamily="18" charset="2"/>
              </a:rPr>
              <a:t>=</a:t>
            </a:r>
            <a:r>
              <a:rPr lang="en-US" altLang="zh-CN" sz="3200" b="1" dirty="0" err="1">
                <a:solidFill>
                  <a:srgbClr val="0000CC"/>
                </a:solidFill>
                <a:latin typeface="宋体" charset="-122"/>
                <a:sym typeface="Symbol" pitchFamily="18" charset="2"/>
              </a:rPr>
              <a:t>dU-SdT-TdS</a:t>
            </a:r>
            <a:r>
              <a:rPr lang="en-US" altLang="zh-CN" sz="3200" b="1" dirty="0">
                <a:solidFill>
                  <a:srgbClr val="0000CC"/>
                </a:solidFill>
                <a:latin typeface="宋体" charset="-122"/>
                <a:sym typeface="Symbol" pitchFamily="18" charset="2"/>
              </a:rPr>
              <a:t>     </a:t>
            </a:r>
            <a:r>
              <a:rPr lang="en-US" altLang="zh-CN" sz="3200" b="1" dirty="0" err="1">
                <a:solidFill>
                  <a:srgbClr val="000000"/>
                </a:solidFill>
                <a:latin typeface="宋体" charset="-122"/>
                <a:sym typeface="Symbol" pitchFamily="18" charset="2"/>
              </a:rPr>
              <a:t>dA</a:t>
            </a:r>
            <a:r>
              <a:rPr lang="en-US" altLang="zh-CN" sz="3200" b="1" dirty="0" smtClean="0">
                <a:solidFill>
                  <a:srgbClr val="000000"/>
                </a:solidFill>
                <a:latin typeface="宋体" charset="-122"/>
                <a:sym typeface="Symbol" pitchFamily="18" charset="2"/>
              </a:rPr>
              <a:t>=-</a:t>
            </a:r>
            <a:r>
              <a:rPr lang="en-US" altLang="zh-CN" sz="3200" b="1" dirty="0" err="1" smtClean="0">
                <a:solidFill>
                  <a:srgbClr val="000000"/>
                </a:solidFill>
                <a:latin typeface="宋体" charset="-122"/>
                <a:sym typeface="Symbol" pitchFamily="18" charset="2"/>
              </a:rPr>
              <a:t>SdT-PdV</a:t>
            </a:r>
            <a:r>
              <a:rPr lang="en-US" altLang="zh-CN" sz="3200" b="1" dirty="0" smtClean="0">
                <a:solidFill>
                  <a:srgbClr val="000000"/>
                </a:solidFill>
                <a:latin typeface="宋体" charset="-122"/>
                <a:sym typeface="Symbol" pitchFamily="18" charset="2"/>
              </a:rPr>
              <a:t> </a:t>
            </a:r>
            <a:r>
              <a:rPr lang="en-US" altLang="zh-CN" sz="3200" b="1" dirty="0">
                <a:solidFill>
                  <a:srgbClr val="000000"/>
                </a:solidFill>
                <a:latin typeface="宋体" charset="-122"/>
                <a:sym typeface="Symbol" pitchFamily="18" charset="2"/>
              </a:rPr>
              <a:t>(3)</a:t>
            </a:r>
            <a:endParaRPr lang="en-US" altLang="zh-CN" sz="3200" b="1" dirty="0">
              <a:solidFill>
                <a:srgbClr val="000000"/>
              </a:solidFill>
              <a:latin typeface="宋体" charset="-122"/>
              <a:sym typeface="Symbol" pitchFamily="18" charset="2"/>
            </a:endParaRPr>
          </a:p>
          <a:p>
            <a:pPr>
              <a:lnSpc>
                <a:spcPct val="90000"/>
              </a:lnSpc>
              <a:spcBef>
                <a:spcPct val="20000"/>
              </a:spcBef>
              <a:buFont typeface="Wingdings" charset="2"/>
              <a:buNone/>
            </a:pPr>
            <a:r>
              <a:rPr lang="en-US" altLang="zh-CN" sz="3200" b="1" dirty="0" smtClean="0">
                <a:solidFill>
                  <a:srgbClr val="0000CC"/>
                </a:solidFill>
                <a:latin typeface="宋体" charset="-122"/>
                <a:sym typeface="Symbol" pitchFamily="18" charset="2"/>
              </a:rPr>
              <a:t>G=H-</a:t>
            </a:r>
            <a:r>
              <a:rPr lang="en-US" altLang="zh-CN" sz="3200" b="1" dirty="0" err="1" smtClean="0">
                <a:solidFill>
                  <a:srgbClr val="0000CC"/>
                </a:solidFill>
                <a:latin typeface="宋体" charset="-122"/>
                <a:sym typeface="Symbol" pitchFamily="18" charset="2"/>
              </a:rPr>
              <a:t>TS,dG</a:t>
            </a:r>
            <a:r>
              <a:rPr lang="en-US" altLang="zh-CN" sz="3200" b="1" dirty="0" smtClean="0">
                <a:solidFill>
                  <a:srgbClr val="0000CC"/>
                </a:solidFill>
                <a:latin typeface="宋体" charset="-122"/>
                <a:sym typeface="Symbol" pitchFamily="18" charset="2"/>
              </a:rPr>
              <a:t>=</a:t>
            </a:r>
            <a:r>
              <a:rPr lang="en-US" altLang="zh-CN" sz="3200" b="1" dirty="0" err="1" smtClean="0">
                <a:solidFill>
                  <a:srgbClr val="0000CC"/>
                </a:solidFill>
                <a:latin typeface="宋体" charset="-122"/>
                <a:sym typeface="Symbol" pitchFamily="18" charset="2"/>
              </a:rPr>
              <a:t>dH-TdS-SdT</a:t>
            </a:r>
            <a:r>
              <a:rPr lang="en-US" altLang="zh-CN" sz="3200" b="1" dirty="0" smtClean="0">
                <a:solidFill>
                  <a:srgbClr val="0000CC"/>
                </a:solidFill>
                <a:latin typeface="宋体" charset="-122"/>
                <a:sym typeface="Symbol" pitchFamily="18" charset="2"/>
              </a:rPr>
              <a:t> </a:t>
            </a:r>
            <a:r>
              <a:rPr lang="en-US" altLang="zh-CN" sz="3200" dirty="0" smtClean="0">
                <a:solidFill>
                  <a:srgbClr val="0000CC"/>
                </a:solidFill>
                <a:latin typeface="宋体" charset="-122"/>
                <a:sym typeface="Symbol" pitchFamily="18" charset="2"/>
              </a:rPr>
              <a:t>    </a:t>
            </a:r>
            <a:r>
              <a:rPr lang="en-US" altLang="zh-CN" sz="3200" b="1" dirty="0" err="1">
                <a:solidFill>
                  <a:srgbClr val="000000"/>
                </a:solidFill>
                <a:latin typeface="宋体" charset="-122"/>
                <a:sym typeface="Symbol" pitchFamily="18" charset="2"/>
              </a:rPr>
              <a:t>dG</a:t>
            </a:r>
            <a:r>
              <a:rPr lang="en-US" altLang="zh-CN" sz="3200" b="1" dirty="0">
                <a:solidFill>
                  <a:srgbClr val="000000"/>
                </a:solidFill>
                <a:latin typeface="宋体" charset="-122"/>
                <a:sym typeface="Symbol" pitchFamily="18" charset="2"/>
              </a:rPr>
              <a:t>=-</a:t>
            </a:r>
            <a:r>
              <a:rPr lang="en-US" altLang="zh-CN" sz="3200" b="1" dirty="0" err="1">
                <a:solidFill>
                  <a:srgbClr val="000000"/>
                </a:solidFill>
                <a:latin typeface="宋体" charset="-122"/>
                <a:sym typeface="Symbol" pitchFamily="18" charset="2"/>
              </a:rPr>
              <a:t>SdT+VdP</a:t>
            </a:r>
            <a:r>
              <a:rPr lang="en-US" altLang="zh-CN" sz="3200" b="1" dirty="0">
                <a:solidFill>
                  <a:srgbClr val="000000"/>
                </a:solidFill>
                <a:latin typeface="宋体" charset="-122"/>
                <a:sym typeface="Symbol" pitchFamily="18" charset="2"/>
              </a:rPr>
              <a:t> (4)</a:t>
            </a:r>
            <a:endParaRPr lang="en-US" altLang="zh-CN" sz="3200" b="1" dirty="0">
              <a:solidFill>
                <a:srgbClr val="000000"/>
              </a:solidFill>
              <a:latin typeface="宋体" charset="-122"/>
              <a:sym typeface="Symbol" pitchFamily="18" charset="2"/>
            </a:endParaRPr>
          </a:p>
          <a:p>
            <a:pPr>
              <a:lnSpc>
                <a:spcPct val="90000"/>
              </a:lnSpc>
              <a:spcBef>
                <a:spcPct val="20000"/>
              </a:spcBef>
              <a:buFont typeface="Wingdings" charset="2"/>
              <a:buNone/>
            </a:pPr>
            <a:r>
              <a:rPr lang="zh-CN" altLang="en-US" sz="3200" dirty="0" smtClean="0">
                <a:solidFill>
                  <a:srgbClr val="00B050"/>
                </a:solidFill>
                <a:latin typeface="华文行楷" pitchFamily="2" charset="-122"/>
                <a:ea typeface="华文行楷" pitchFamily="2" charset="-122"/>
                <a:cs typeface="华文行楷" pitchFamily="2" charset="-122"/>
                <a:sym typeface="Symbol" pitchFamily="18" charset="2"/>
              </a:rPr>
              <a:t> </a:t>
            </a:r>
            <a:endParaRPr lang="en-US" altLang="zh-CN" sz="3200" dirty="0" smtClean="0">
              <a:solidFill>
                <a:srgbClr val="00B050"/>
              </a:solidFill>
              <a:latin typeface="华文行楷" pitchFamily="2" charset="-122"/>
              <a:ea typeface="华文行楷" pitchFamily="2" charset="-122"/>
              <a:cs typeface="华文行楷" pitchFamily="2" charset="-122"/>
              <a:sym typeface="Symbol" pitchFamily="18" charset="2"/>
            </a:endParaRPr>
          </a:p>
          <a:p>
            <a:pPr>
              <a:lnSpc>
                <a:spcPct val="90000"/>
              </a:lnSpc>
              <a:spcBef>
                <a:spcPct val="20000"/>
              </a:spcBef>
              <a:buFont typeface="Wingdings" charset="2"/>
              <a:buNone/>
            </a:pPr>
            <a:endParaRPr lang="en-US" altLang="zh-CN" sz="3200" dirty="0">
              <a:solidFill>
                <a:srgbClr val="00B050"/>
              </a:solidFill>
              <a:latin typeface="华文行楷" pitchFamily="2" charset="-122"/>
              <a:ea typeface="华文行楷" pitchFamily="2" charset="-122"/>
              <a:cs typeface="华文行楷" pitchFamily="2" charset="-122"/>
              <a:sym typeface="Symbol" pitchFamily="18" charset="2"/>
            </a:endParaRPr>
          </a:p>
          <a:p>
            <a:pPr>
              <a:lnSpc>
                <a:spcPct val="90000"/>
              </a:lnSpc>
              <a:spcBef>
                <a:spcPct val="20000"/>
              </a:spcBef>
              <a:buFont typeface="Wingdings" charset="2"/>
              <a:buNone/>
            </a:pPr>
            <a:r>
              <a:rPr lang="zh-CN" altLang="en-US" sz="3200" dirty="0" smtClean="0">
                <a:solidFill>
                  <a:srgbClr val="00B050"/>
                </a:solidFill>
                <a:latin typeface="华文行楷" pitchFamily="2" charset="-122"/>
                <a:ea typeface="华文行楷" pitchFamily="2" charset="-122"/>
                <a:cs typeface="华文行楷" pitchFamily="2" charset="-122"/>
                <a:sym typeface="Symbol" pitchFamily="18" charset="2"/>
              </a:rPr>
              <a:t>（</a:t>
            </a:r>
            <a:r>
              <a:rPr lang="en-US" altLang="zh-CN" sz="3200" dirty="0" smtClean="0">
                <a:solidFill>
                  <a:srgbClr val="00B050"/>
                </a:solidFill>
                <a:latin typeface="华文行楷" pitchFamily="2" charset="-122"/>
                <a:ea typeface="华文行楷" pitchFamily="2" charset="-122"/>
                <a:cs typeface="华文行楷" pitchFamily="2" charset="-122"/>
                <a:sym typeface="Symbol" pitchFamily="18" charset="2"/>
              </a:rPr>
              <a:t>1</a:t>
            </a:r>
            <a:r>
              <a:rPr lang="zh-CN" altLang="en-US" sz="3200" dirty="0" smtClean="0">
                <a:solidFill>
                  <a:srgbClr val="00B050"/>
                </a:solidFill>
                <a:latin typeface="华文行楷" pitchFamily="2" charset="-122"/>
                <a:ea typeface="华文行楷" pitchFamily="2" charset="-122"/>
                <a:cs typeface="华文行楷" pitchFamily="2" charset="-122"/>
                <a:sym typeface="Symbol" pitchFamily="18" charset="2"/>
              </a:rPr>
              <a:t>）</a:t>
            </a:r>
            <a:r>
              <a:rPr lang="en-US" altLang="zh-CN" sz="3200" dirty="0" smtClean="0">
                <a:solidFill>
                  <a:srgbClr val="00B050"/>
                </a:solidFill>
                <a:latin typeface="华文行楷" pitchFamily="2" charset="-122"/>
                <a:ea typeface="华文行楷" pitchFamily="2" charset="-122"/>
                <a:cs typeface="华文行楷" pitchFamily="2" charset="-122"/>
                <a:sym typeface="Symbol" pitchFamily="18" charset="2"/>
              </a:rPr>
              <a:t>-</a:t>
            </a:r>
            <a:r>
              <a:rPr lang="zh-CN" altLang="en-US" sz="3200" dirty="0" smtClean="0">
                <a:solidFill>
                  <a:srgbClr val="00B050"/>
                </a:solidFill>
                <a:latin typeface="华文行楷" pitchFamily="2" charset="-122"/>
                <a:ea typeface="华文行楷" pitchFamily="2" charset="-122"/>
                <a:cs typeface="华文行楷" pitchFamily="2" charset="-122"/>
                <a:sym typeface="Symbol" pitchFamily="18" charset="2"/>
              </a:rPr>
              <a:t>（</a:t>
            </a:r>
            <a:r>
              <a:rPr lang="en-US" altLang="zh-CN" sz="3200" dirty="0" smtClean="0">
                <a:solidFill>
                  <a:srgbClr val="00B050"/>
                </a:solidFill>
                <a:latin typeface="华文行楷" pitchFamily="2" charset="-122"/>
                <a:ea typeface="华文行楷" pitchFamily="2" charset="-122"/>
                <a:cs typeface="华文行楷" pitchFamily="2" charset="-122"/>
                <a:sym typeface="Symbol" pitchFamily="18" charset="2"/>
              </a:rPr>
              <a:t>4</a:t>
            </a:r>
            <a:r>
              <a:rPr lang="zh-CN" altLang="en-US" sz="3200" dirty="0" smtClean="0">
                <a:solidFill>
                  <a:srgbClr val="00B050"/>
                </a:solidFill>
                <a:latin typeface="华文行楷" pitchFamily="2" charset="-122"/>
                <a:ea typeface="华文行楷" pitchFamily="2" charset="-122"/>
                <a:cs typeface="华文行楷" pitchFamily="2" charset="-122"/>
                <a:sym typeface="Symbol" pitchFamily="18" charset="2"/>
              </a:rPr>
              <a:t>）</a:t>
            </a:r>
            <a:r>
              <a:rPr lang="zh-CN" altLang="en-US" sz="3200" dirty="0" smtClean="0">
                <a:solidFill>
                  <a:srgbClr val="C00000"/>
                </a:solidFill>
                <a:latin typeface="华文行楷" pitchFamily="2" charset="-122"/>
                <a:ea typeface="华文行楷" pitchFamily="2" charset="-122"/>
                <a:cs typeface="华文行楷" pitchFamily="2" charset="-122"/>
                <a:sym typeface="Symbol" pitchFamily="18" charset="2"/>
              </a:rPr>
              <a:t>这</a:t>
            </a:r>
            <a:r>
              <a:rPr lang="zh-CN" altLang="en-US" sz="3200" dirty="0">
                <a:solidFill>
                  <a:srgbClr val="C00000"/>
                </a:solidFill>
                <a:latin typeface="华文行楷" pitchFamily="2" charset="-122"/>
                <a:ea typeface="华文行楷" pitchFamily="2" charset="-122"/>
                <a:cs typeface="华文行楷" pitchFamily="2" charset="-122"/>
                <a:sym typeface="Symbol" pitchFamily="18" charset="2"/>
              </a:rPr>
              <a:t>四个公式被称为热力学基本方程</a:t>
            </a:r>
            <a:endParaRPr lang="en-US" altLang="zh-CN" sz="3200" dirty="0">
              <a:solidFill>
                <a:srgbClr val="C00000"/>
              </a:solidFill>
              <a:latin typeface="华文行楷" pitchFamily="2" charset="-122"/>
              <a:ea typeface="华文行楷" pitchFamily="2" charset="-122"/>
              <a:cs typeface="华文行楷" pitchFamily="2" charset="-122"/>
              <a:sym typeface="Symbol" pitchFamily="18" charset="2"/>
            </a:endParaRPr>
          </a:p>
          <a:p>
            <a:pPr>
              <a:lnSpc>
                <a:spcPct val="90000"/>
              </a:lnSpc>
              <a:spcBef>
                <a:spcPct val="20000"/>
              </a:spcBef>
              <a:buFont typeface="Wingdings" charset="2"/>
              <a:buNone/>
            </a:pPr>
            <a:r>
              <a:rPr lang="zh-CN" altLang="en-US" sz="3200" dirty="0" smtClean="0">
                <a:solidFill>
                  <a:srgbClr val="C00000"/>
                </a:solidFill>
                <a:latin typeface="华文行楷" pitchFamily="2" charset="-122"/>
                <a:ea typeface="华文行楷" pitchFamily="2" charset="-122"/>
                <a:cs typeface="华文行楷" pitchFamily="2" charset="-122"/>
                <a:sym typeface="Symbol" pitchFamily="18" charset="2"/>
              </a:rPr>
              <a:t>  适用条件 是封闭系统，</a:t>
            </a:r>
            <a:r>
              <a:rPr lang="en-US" altLang="zh-CN" sz="3200" dirty="0">
                <a:solidFill>
                  <a:srgbClr val="C00000"/>
                </a:solidFill>
                <a:latin typeface="宋体" charset="-122"/>
              </a:rPr>
              <a:t> W</a:t>
            </a:r>
            <a:r>
              <a:rPr lang="en-US" altLang="zh-CN" sz="3200" dirty="0">
                <a:solidFill>
                  <a:srgbClr val="C00000"/>
                </a:solidFill>
                <a:latin typeface="宋体" charset="-122"/>
                <a:sym typeface="Symbol" pitchFamily="18" charset="2"/>
              </a:rPr>
              <a:t></a:t>
            </a:r>
            <a:r>
              <a:rPr lang="en-US" altLang="zh-CN" sz="3200" dirty="0">
                <a:solidFill>
                  <a:srgbClr val="C00000"/>
                </a:solidFill>
                <a:latin typeface="宋体" charset="-122"/>
              </a:rPr>
              <a:t>=</a:t>
            </a:r>
            <a:r>
              <a:rPr lang="en-US" altLang="zh-CN" sz="3200" dirty="0" smtClean="0">
                <a:solidFill>
                  <a:srgbClr val="C00000"/>
                </a:solidFill>
                <a:latin typeface="宋体" charset="-122"/>
              </a:rPr>
              <a:t>0</a:t>
            </a:r>
            <a:r>
              <a:rPr lang="zh-CN" altLang="en-US" sz="3200" dirty="0" smtClean="0">
                <a:solidFill>
                  <a:srgbClr val="C00000"/>
                </a:solidFill>
                <a:latin typeface="宋体" charset="-122"/>
              </a:rPr>
              <a:t>，</a:t>
            </a:r>
            <a:r>
              <a:rPr lang="zh-CN" altLang="en-US" sz="3200" dirty="0" smtClean="0">
                <a:solidFill>
                  <a:srgbClr val="C00000"/>
                </a:solidFill>
                <a:latin typeface="华文行楷" pitchFamily="2" charset="-122"/>
                <a:ea typeface="华文行楷" pitchFamily="2" charset="-122"/>
                <a:cs typeface="华文行楷" pitchFamily="2" charset="-122"/>
              </a:rPr>
              <a:t>可逆过程 </a:t>
            </a:r>
            <a:r>
              <a:rPr lang="zh-CN" altLang="en-US" sz="3200" dirty="0">
                <a:solidFill>
                  <a:srgbClr val="C00000"/>
                </a:solidFill>
                <a:latin typeface="华文行楷" pitchFamily="2" charset="-122"/>
                <a:ea typeface="华文行楷" pitchFamily="2" charset="-122"/>
                <a:cs typeface="华文行楷" pitchFamily="2" charset="-122"/>
              </a:rPr>
              <a:t>或</a:t>
            </a:r>
            <a:r>
              <a:rPr lang="zh-CN" altLang="en-US" sz="3200" dirty="0" smtClean="0">
                <a:solidFill>
                  <a:srgbClr val="C00000"/>
                </a:solidFill>
                <a:latin typeface="华文行楷" pitchFamily="2" charset="-122"/>
                <a:ea typeface="华文行楷" pitchFamily="2" charset="-122"/>
                <a:cs typeface="华文行楷" pitchFamily="2" charset="-122"/>
                <a:sym typeface="Symbol" pitchFamily="18" charset="2"/>
              </a:rPr>
              <a:t>封闭系统，</a:t>
            </a:r>
            <a:r>
              <a:rPr lang="en-US" altLang="zh-CN" sz="3200" dirty="0" smtClean="0">
                <a:solidFill>
                  <a:srgbClr val="C00000"/>
                </a:solidFill>
                <a:latin typeface="宋体" charset="-122"/>
              </a:rPr>
              <a:t>W</a:t>
            </a:r>
            <a:r>
              <a:rPr lang="en-US" altLang="zh-CN" sz="3200" dirty="0">
                <a:solidFill>
                  <a:srgbClr val="C00000"/>
                </a:solidFill>
                <a:latin typeface="宋体" charset="-122"/>
                <a:sym typeface="Symbol" pitchFamily="18" charset="2"/>
              </a:rPr>
              <a:t></a:t>
            </a:r>
            <a:r>
              <a:rPr lang="en-US" altLang="zh-CN" sz="3200" dirty="0">
                <a:solidFill>
                  <a:srgbClr val="C00000"/>
                </a:solidFill>
                <a:latin typeface="宋体" charset="-122"/>
              </a:rPr>
              <a:t>=0</a:t>
            </a:r>
            <a:r>
              <a:rPr lang="zh-CN" altLang="en-US" sz="3200" dirty="0">
                <a:solidFill>
                  <a:srgbClr val="C00000"/>
                </a:solidFill>
                <a:latin typeface="宋体" charset="-122"/>
              </a:rPr>
              <a:t>，</a:t>
            </a:r>
            <a:r>
              <a:rPr lang="en-US" altLang="zh-CN" sz="3200" dirty="0" smtClean="0">
                <a:solidFill>
                  <a:srgbClr val="C00000"/>
                </a:solidFill>
                <a:latin typeface="宋体" charset="-122"/>
                <a:sym typeface="Symbol" pitchFamily="18" charset="2"/>
              </a:rPr>
              <a:t>PVT</a:t>
            </a:r>
            <a:r>
              <a:rPr lang="zh-CN" altLang="en-US" sz="3200" dirty="0">
                <a:solidFill>
                  <a:srgbClr val="C00000"/>
                </a:solidFill>
                <a:latin typeface="华文行楷" pitchFamily="2" charset="-122"/>
                <a:ea typeface="华文行楷" pitchFamily="2" charset="-122"/>
                <a:cs typeface="华文行楷" pitchFamily="2" charset="-122"/>
                <a:sym typeface="Symbol" pitchFamily="18" charset="2"/>
              </a:rPr>
              <a:t>变化任意过程</a:t>
            </a:r>
            <a:endParaRPr lang="zh-CN" altLang="en-US" sz="3200" dirty="0">
              <a:solidFill>
                <a:srgbClr val="C00000"/>
              </a:solidFill>
              <a:latin typeface="华文行楷" pitchFamily="2" charset="-122"/>
              <a:ea typeface="华文行楷" pitchFamily="2" charset="-122"/>
              <a:cs typeface="华文行楷" pitchFamily="2" charset="-122"/>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 calcmode="lin" valueType="num">
                                      <p:cBhvr additive="base">
                                        <p:cTn id="43" dur="5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内容占位符 2"/>
          <p:cNvSpPr>
            <a:spLocks noGrp="1"/>
          </p:cNvSpPr>
          <p:nvPr>
            <p:ph idx="1"/>
          </p:nvPr>
        </p:nvSpPr>
        <p:spPr>
          <a:xfrm>
            <a:off x="179512" y="550528"/>
            <a:ext cx="8830816" cy="6190840"/>
          </a:xfrm>
        </p:spPr>
        <p:txBody>
          <a:bodyPr>
            <a:normAutofit fontScale="92500" lnSpcReduction="10000"/>
          </a:bodyPr>
          <a:lstStyle/>
          <a:p>
            <a:pPr eaLnBrk="1" hangingPunct="1"/>
            <a:r>
              <a:rPr lang="zh-CN" altLang="en-US" dirty="0" smtClean="0">
                <a:latin typeface="华文行楷" pitchFamily="2" charset="-122"/>
                <a:ea typeface="华文行楷" pitchFamily="2" charset="-122"/>
                <a:cs typeface="华文行楷" pitchFamily="2" charset="-122"/>
              </a:rPr>
              <a:t>二、麦克斯韦关系式</a:t>
            </a:r>
            <a:endParaRPr lang="zh-CN" altLang="en-US" dirty="0" smtClean="0">
              <a:latin typeface="华文行楷" pitchFamily="2" charset="-122"/>
              <a:ea typeface="华文行楷" pitchFamily="2" charset="-122"/>
              <a:cs typeface="华文行楷" pitchFamily="2" charset="-122"/>
            </a:endParaRPr>
          </a:p>
          <a:p>
            <a:pPr eaLnBrk="1" hangingPunct="1">
              <a:lnSpc>
                <a:spcPct val="130000"/>
              </a:lnSpc>
              <a:buFont typeface="Wingdings" charset="2"/>
              <a:buNone/>
            </a:pPr>
            <a:endParaRPr lang="en-US" altLang="zh-CN" sz="2800" b="1" dirty="0" smtClean="0">
              <a:latin typeface="宋体" charset="-122"/>
            </a:endParaRPr>
          </a:p>
          <a:p>
            <a:pPr eaLnBrk="1" hangingPunct="1">
              <a:lnSpc>
                <a:spcPct val="130000"/>
              </a:lnSpc>
              <a:buFont typeface="Wingdings" charset="2"/>
              <a:buNone/>
            </a:pPr>
            <a:endParaRPr lang="en-US" altLang="zh-CN" sz="2800" b="1" dirty="0" smtClean="0">
              <a:latin typeface="宋体" charset="-122"/>
            </a:endParaRPr>
          </a:p>
          <a:p>
            <a:pPr eaLnBrk="1" hangingPunct="1">
              <a:lnSpc>
                <a:spcPct val="130000"/>
              </a:lnSpc>
              <a:buFont typeface="Wingdings" charset="2"/>
              <a:buNone/>
            </a:pPr>
            <a:endParaRPr lang="en-US" altLang="zh-CN" sz="2800" b="1" dirty="0" smtClean="0">
              <a:latin typeface="宋体" charset="-122"/>
            </a:endParaRPr>
          </a:p>
          <a:p>
            <a:pPr eaLnBrk="1" hangingPunct="1">
              <a:lnSpc>
                <a:spcPct val="130000"/>
              </a:lnSpc>
              <a:buFont typeface="Wingdings" charset="2"/>
              <a:buNone/>
            </a:pPr>
            <a:endParaRPr lang="en-US" altLang="zh-CN" sz="2800" b="1" dirty="0" smtClean="0">
              <a:latin typeface="宋体" charset="-122"/>
            </a:endParaRPr>
          </a:p>
          <a:p>
            <a:pPr eaLnBrk="1" hangingPunct="1">
              <a:lnSpc>
                <a:spcPct val="130000"/>
              </a:lnSpc>
              <a:buFont typeface="Wingdings" charset="2"/>
              <a:buNone/>
            </a:pPr>
            <a:r>
              <a:rPr lang="zh-CN" altLang="en-US" sz="2800" b="1" dirty="0" smtClean="0">
                <a:latin typeface="宋体" charset="-122"/>
              </a:rPr>
              <a:t>则(</a:t>
            </a:r>
            <a:r>
              <a:rPr lang="zh-CN" altLang="en-US" sz="2800" b="1" dirty="0" smtClean="0">
                <a:latin typeface="宋体" charset="-122"/>
                <a:sym typeface="Symbol" pitchFamily="18" charset="2"/>
              </a:rPr>
              <a:t></a:t>
            </a:r>
            <a:r>
              <a:rPr lang="en-US" altLang="zh-CN" sz="2800" b="1" dirty="0">
                <a:latin typeface="宋体" charset="-122"/>
                <a:sym typeface="Symbol" pitchFamily="18" charset="2"/>
              </a:rPr>
              <a:t>M</a:t>
            </a:r>
            <a:r>
              <a:rPr lang="en-US" altLang="zh-CN" sz="2800" b="1" dirty="0" smtClean="0">
                <a:latin typeface="宋体" charset="-122"/>
                <a:sym typeface="Symbol" pitchFamily="18" charset="2"/>
              </a:rPr>
              <a:t>/Y</a:t>
            </a:r>
            <a:r>
              <a:rPr lang="en-US" altLang="zh-CN" sz="2800" b="1" dirty="0" smtClean="0">
                <a:latin typeface="宋体" charset="-122"/>
              </a:rPr>
              <a:t>)</a:t>
            </a:r>
            <a:r>
              <a:rPr lang="en-US" altLang="zh-CN" sz="2800" b="1" baseline="-25000" dirty="0" smtClean="0">
                <a:latin typeface="宋体" charset="-122"/>
              </a:rPr>
              <a:t>X</a:t>
            </a:r>
            <a:r>
              <a:rPr lang="en-US" altLang="zh-CN" sz="2800" b="1" dirty="0" smtClean="0">
                <a:latin typeface="宋体" charset="-122"/>
              </a:rPr>
              <a:t>=(</a:t>
            </a:r>
            <a:r>
              <a:rPr lang="en-US" altLang="zh-CN" sz="2800" b="1" dirty="0" smtClean="0">
                <a:latin typeface="宋体" charset="-122"/>
                <a:sym typeface="Symbol" pitchFamily="18" charset="2"/>
              </a:rPr>
              <a:t>N/X</a:t>
            </a:r>
            <a:r>
              <a:rPr lang="en-US" altLang="zh-CN" sz="2800" b="1" dirty="0" smtClean="0">
                <a:latin typeface="宋体" charset="-122"/>
              </a:rPr>
              <a:t>)</a:t>
            </a:r>
            <a:r>
              <a:rPr lang="en-US" altLang="zh-CN" sz="2800" b="1" baseline="-25000" dirty="0" smtClean="0">
                <a:latin typeface="宋体" charset="-122"/>
              </a:rPr>
              <a:t>Y  </a:t>
            </a:r>
            <a:r>
              <a:rPr kumimoji="1" lang="zh-CN" altLang="en-US" sz="3000" dirty="0" smtClean="0">
                <a:solidFill>
                  <a:schemeClr val="tx1"/>
                </a:solidFill>
                <a:latin typeface="隶书" pitchFamily="49" charset="-122"/>
                <a:ea typeface="隶书" pitchFamily="49" charset="-122"/>
              </a:rPr>
              <a:t>即</a:t>
            </a:r>
            <a:r>
              <a:rPr kumimoji="1" lang="zh-CN" altLang="en-US" sz="3000" dirty="0">
                <a:solidFill>
                  <a:schemeClr val="tx1"/>
                </a:solidFill>
                <a:latin typeface="隶书" pitchFamily="49" charset="-122"/>
                <a:ea typeface="隶书" pitchFamily="49" charset="-122"/>
              </a:rPr>
              <a:t>二阶偏导数与求导顺序无关</a:t>
            </a:r>
            <a:endParaRPr kumimoji="1" lang="en-US" altLang="zh-CN" sz="3000" dirty="0">
              <a:solidFill>
                <a:schemeClr val="tx1"/>
              </a:solidFill>
              <a:latin typeface="隶书" pitchFamily="49" charset="-122"/>
              <a:ea typeface="隶书" pitchFamily="49" charset="-122"/>
            </a:endParaRPr>
          </a:p>
          <a:p>
            <a:pPr eaLnBrk="1" hangingPunct="1">
              <a:lnSpc>
                <a:spcPct val="130000"/>
              </a:lnSpc>
              <a:buFont typeface="Wingdings" charset="2"/>
              <a:buNone/>
            </a:pPr>
            <a:r>
              <a:rPr lang="zh-CN" altLang="en-US" sz="2800" dirty="0" smtClean="0">
                <a:solidFill>
                  <a:srgbClr val="0000FF"/>
                </a:solidFill>
                <a:latin typeface="黑体" pitchFamily="2" charset="-122"/>
                <a:ea typeface="黑体" pitchFamily="2" charset="-122"/>
                <a:sym typeface="Symbol" pitchFamily="18" charset="2"/>
              </a:rPr>
              <a:t>由：</a:t>
            </a:r>
            <a:r>
              <a:rPr lang="en-US" altLang="zh-CN" sz="2800" dirty="0" err="1" smtClean="0">
                <a:solidFill>
                  <a:srgbClr val="0000FF"/>
                </a:solidFill>
                <a:latin typeface="黑体" pitchFamily="2" charset="-122"/>
                <a:ea typeface="黑体" pitchFamily="2" charset="-122"/>
                <a:sym typeface="Symbol" pitchFamily="18" charset="2"/>
              </a:rPr>
              <a:t>dU</a:t>
            </a:r>
            <a:r>
              <a:rPr lang="en-US" altLang="zh-CN" sz="2800" dirty="0" smtClean="0">
                <a:solidFill>
                  <a:srgbClr val="0000FF"/>
                </a:solidFill>
                <a:latin typeface="黑体" pitchFamily="2" charset="-122"/>
                <a:ea typeface="黑体" pitchFamily="2" charset="-122"/>
                <a:sym typeface="Symbol" pitchFamily="18" charset="2"/>
              </a:rPr>
              <a:t>=</a:t>
            </a:r>
            <a:r>
              <a:rPr lang="en-US" altLang="zh-CN" sz="2800" dirty="0" err="1" smtClean="0">
                <a:solidFill>
                  <a:srgbClr val="0000FF"/>
                </a:solidFill>
                <a:latin typeface="黑体" pitchFamily="2" charset="-122"/>
                <a:ea typeface="黑体" pitchFamily="2" charset="-122"/>
                <a:sym typeface="Symbol" pitchFamily="18" charset="2"/>
              </a:rPr>
              <a:t>TdS-PdV</a:t>
            </a:r>
            <a:r>
              <a:rPr lang="en-US" altLang="zh-CN" sz="2800" dirty="0" smtClean="0">
                <a:solidFill>
                  <a:srgbClr val="0000FF"/>
                </a:solidFill>
                <a:latin typeface="黑体" pitchFamily="2" charset="-122"/>
                <a:ea typeface="黑体" pitchFamily="2" charset="-122"/>
                <a:sym typeface="Symbol" pitchFamily="18" charset="2"/>
              </a:rPr>
              <a:t>    </a:t>
            </a:r>
            <a:r>
              <a:rPr lang="zh-CN" altLang="en-US" sz="2800" dirty="0" smtClean="0">
                <a:solidFill>
                  <a:srgbClr val="0000FF"/>
                </a:solidFill>
                <a:latin typeface="黑体" pitchFamily="2" charset="-122"/>
                <a:ea typeface="黑体" pitchFamily="2" charset="-122"/>
                <a:sym typeface="Symbol" pitchFamily="18" charset="2"/>
              </a:rPr>
              <a:t>可得：</a:t>
            </a:r>
            <a:r>
              <a:rPr lang="zh-CN" altLang="en-US" sz="2800" b="1" dirty="0" smtClean="0">
                <a:solidFill>
                  <a:srgbClr val="0000FF"/>
                </a:solidFill>
                <a:latin typeface="宋体" charset="-122"/>
              </a:rPr>
              <a:t>(</a:t>
            </a:r>
            <a:r>
              <a:rPr lang="zh-CN" altLang="en-US" sz="2800" b="1" dirty="0" smtClean="0">
                <a:solidFill>
                  <a:srgbClr val="0000FF"/>
                </a:solidFill>
                <a:latin typeface="宋体" charset="-122"/>
                <a:sym typeface="Symbol" pitchFamily="18" charset="2"/>
              </a:rPr>
              <a:t></a:t>
            </a:r>
            <a:r>
              <a:rPr lang="en-US" altLang="zh-CN" sz="2800" b="1" dirty="0" smtClean="0">
                <a:solidFill>
                  <a:srgbClr val="0000FF"/>
                </a:solidFill>
                <a:latin typeface="宋体" charset="-122"/>
                <a:sym typeface="Symbol" pitchFamily="18" charset="2"/>
              </a:rPr>
              <a:t>T/V</a:t>
            </a:r>
            <a:r>
              <a:rPr lang="en-US" altLang="zh-CN" sz="2800" b="1" dirty="0" smtClean="0">
                <a:solidFill>
                  <a:srgbClr val="0000FF"/>
                </a:solidFill>
                <a:latin typeface="宋体" charset="-122"/>
              </a:rPr>
              <a:t>)</a:t>
            </a:r>
            <a:r>
              <a:rPr lang="en-US" altLang="zh-CN" sz="2800" b="1" baseline="-25000" dirty="0" smtClean="0">
                <a:solidFill>
                  <a:srgbClr val="0000FF"/>
                </a:solidFill>
                <a:latin typeface="宋体" charset="-122"/>
              </a:rPr>
              <a:t>S</a:t>
            </a:r>
            <a:r>
              <a:rPr lang="en-US" altLang="zh-CN" sz="2800" b="1" dirty="0" smtClean="0">
                <a:solidFill>
                  <a:srgbClr val="0000FF"/>
                </a:solidFill>
                <a:latin typeface="宋体" charset="-122"/>
              </a:rPr>
              <a:t>=-(</a:t>
            </a:r>
            <a:r>
              <a:rPr lang="en-US" altLang="zh-CN" sz="2800" b="1" dirty="0" smtClean="0">
                <a:solidFill>
                  <a:srgbClr val="0000FF"/>
                </a:solidFill>
                <a:latin typeface="宋体" charset="-122"/>
                <a:sym typeface="Symbol" pitchFamily="18" charset="2"/>
              </a:rPr>
              <a:t>P/S</a:t>
            </a:r>
            <a:r>
              <a:rPr lang="en-US" altLang="zh-CN" sz="2800" b="1" dirty="0" smtClean="0">
                <a:solidFill>
                  <a:srgbClr val="0000FF"/>
                </a:solidFill>
                <a:latin typeface="宋体" charset="-122"/>
              </a:rPr>
              <a:t>)</a:t>
            </a:r>
            <a:r>
              <a:rPr lang="en-US" altLang="zh-CN" sz="2800" b="1" baseline="-25000" dirty="0" smtClean="0">
                <a:solidFill>
                  <a:srgbClr val="0000FF"/>
                </a:solidFill>
                <a:latin typeface="宋体" charset="-122"/>
              </a:rPr>
              <a:t>V</a:t>
            </a:r>
            <a:endParaRPr lang="en-US" altLang="zh-CN" sz="2800" b="1" dirty="0" smtClean="0">
              <a:solidFill>
                <a:srgbClr val="0000FF"/>
              </a:solidFill>
              <a:latin typeface="黑体" pitchFamily="2" charset="-122"/>
              <a:ea typeface="黑体" pitchFamily="2" charset="-122"/>
            </a:endParaRPr>
          </a:p>
          <a:p>
            <a:pPr eaLnBrk="1" hangingPunct="1">
              <a:lnSpc>
                <a:spcPct val="130000"/>
              </a:lnSpc>
              <a:buFont typeface="Wingdings" charset="2"/>
              <a:buNone/>
            </a:pPr>
            <a:r>
              <a:rPr lang="en-US" altLang="zh-CN" sz="2800" b="1" dirty="0" smtClean="0">
                <a:solidFill>
                  <a:srgbClr val="0000FF"/>
                </a:solidFill>
                <a:latin typeface="黑体" pitchFamily="2" charset="-122"/>
                <a:ea typeface="黑体" pitchFamily="2" charset="-122"/>
              </a:rPr>
              <a:t>    </a:t>
            </a:r>
            <a:r>
              <a:rPr lang="en-US" altLang="zh-CN" sz="2800" b="1" dirty="0" err="1" smtClean="0">
                <a:solidFill>
                  <a:srgbClr val="0000FF"/>
                </a:solidFill>
                <a:latin typeface="黑体" pitchFamily="2" charset="-122"/>
                <a:ea typeface="黑体" pitchFamily="2" charset="-122"/>
              </a:rPr>
              <a:t>dH</a:t>
            </a:r>
            <a:r>
              <a:rPr lang="en-US" altLang="zh-CN" sz="2800" b="1" dirty="0" smtClean="0">
                <a:solidFill>
                  <a:srgbClr val="0000FF"/>
                </a:solidFill>
                <a:latin typeface="黑体" pitchFamily="2" charset="-122"/>
                <a:ea typeface="黑体" pitchFamily="2" charset="-122"/>
              </a:rPr>
              <a:t>=</a:t>
            </a:r>
            <a:r>
              <a:rPr lang="en-US" altLang="zh-CN" sz="2800" b="1" dirty="0" err="1" smtClean="0">
                <a:solidFill>
                  <a:srgbClr val="0000FF"/>
                </a:solidFill>
                <a:latin typeface="黑体" pitchFamily="2" charset="-122"/>
                <a:ea typeface="黑体" pitchFamily="2" charset="-122"/>
              </a:rPr>
              <a:t>TdS+VdP</a:t>
            </a:r>
            <a:r>
              <a:rPr lang="en-US" altLang="zh-CN" sz="2800" b="1" dirty="0" smtClean="0">
                <a:solidFill>
                  <a:srgbClr val="0000FF"/>
                </a:solidFill>
                <a:latin typeface="黑体" pitchFamily="2" charset="-122"/>
                <a:ea typeface="黑体" pitchFamily="2" charset="-122"/>
              </a:rPr>
              <a:t> </a:t>
            </a:r>
            <a:r>
              <a:rPr lang="en-US" altLang="zh-CN" sz="2800" b="1" dirty="0" smtClean="0">
                <a:solidFill>
                  <a:srgbClr val="0000FF"/>
                </a:solidFill>
                <a:latin typeface="黑体" pitchFamily="2" charset="-122"/>
                <a:ea typeface="黑体" pitchFamily="2" charset="-122"/>
                <a:sym typeface="Symbol" pitchFamily="18" charset="2"/>
              </a:rPr>
              <a:t>         </a:t>
            </a:r>
            <a:r>
              <a:rPr lang="en-US" altLang="zh-CN" sz="2800" b="1" dirty="0" smtClean="0">
                <a:solidFill>
                  <a:srgbClr val="0000FF"/>
                </a:solidFill>
                <a:latin typeface="宋体" charset="-122"/>
              </a:rPr>
              <a:t>(</a:t>
            </a:r>
            <a:r>
              <a:rPr lang="en-US" altLang="zh-CN" sz="2800" b="1" dirty="0" smtClean="0">
                <a:solidFill>
                  <a:srgbClr val="0000FF"/>
                </a:solidFill>
                <a:latin typeface="宋体" charset="-122"/>
                <a:sym typeface="Symbol" pitchFamily="18" charset="2"/>
              </a:rPr>
              <a:t>T/P</a:t>
            </a:r>
            <a:r>
              <a:rPr lang="en-US" altLang="zh-CN" sz="2800" b="1" dirty="0" smtClean="0">
                <a:solidFill>
                  <a:srgbClr val="0000FF"/>
                </a:solidFill>
                <a:latin typeface="宋体" charset="-122"/>
              </a:rPr>
              <a:t>)</a:t>
            </a:r>
            <a:r>
              <a:rPr lang="en-US" altLang="zh-CN" sz="2800" b="1" baseline="-25000" dirty="0" smtClean="0">
                <a:solidFill>
                  <a:srgbClr val="0000FF"/>
                </a:solidFill>
                <a:latin typeface="宋体" charset="-122"/>
              </a:rPr>
              <a:t>S</a:t>
            </a:r>
            <a:r>
              <a:rPr lang="en-US" altLang="zh-CN" sz="2800" b="1" dirty="0" smtClean="0">
                <a:solidFill>
                  <a:srgbClr val="0000FF"/>
                </a:solidFill>
                <a:latin typeface="宋体" charset="-122"/>
              </a:rPr>
              <a:t>=(</a:t>
            </a:r>
            <a:r>
              <a:rPr lang="en-US" altLang="zh-CN" sz="2800" b="1" dirty="0" smtClean="0">
                <a:solidFill>
                  <a:srgbClr val="0000FF"/>
                </a:solidFill>
                <a:latin typeface="宋体" charset="-122"/>
                <a:sym typeface="Symbol" pitchFamily="18" charset="2"/>
              </a:rPr>
              <a:t>V/S</a:t>
            </a:r>
            <a:r>
              <a:rPr lang="en-US" altLang="zh-CN" sz="2800" b="1" dirty="0" smtClean="0">
                <a:solidFill>
                  <a:srgbClr val="0000FF"/>
                </a:solidFill>
                <a:latin typeface="宋体" charset="-122"/>
              </a:rPr>
              <a:t>)</a:t>
            </a:r>
            <a:r>
              <a:rPr lang="en-US" altLang="zh-CN" sz="2800" b="1" baseline="-25000" dirty="0" smtClean="0">
                <a:solidFill>
                  <a:srgbClr val="0000FF"/>
                </a:solidFill>
                <a:latin typeface="宋体" charset="-122"/>
              </a:rPr>
              <a:t>P</a:t>
            </a:r>
            <a:endParaRPr lang="en-US" altLang="zh-CN" sz="2800" b="1" baseline="-25000" dirty="0" smtClean="0">
              <a:solidFill>
                <a:srgbClr val="0000FF"/>
              </a:solidFill>
              <a:latin typeface="宋体" charset="-122"/>
            </a:endParaRPr>
          </a:p>
          <a:p>
            <a:pPr eaLnBrk="1" hangingPunct="1">
              <a:lnSpc>
                <a:spcPct val="130000"/>
              </a:lnSpc>
              <a:buFont typeface="Wingdings" charset="2"/>
              <a:buNone/>
            </a:pPr>
            <a:r>
              <a:rPr lang="en-US" altLang="zh-CN" sz="2800" b="1" dirty="0" smtClean="0">
                <a:solidFill>
                  <a:srgbClr val="0000FF"/>
                </a:solidFill>
                <a:latin typeface="黑体" pitchFamily="2" charset="-122"/>
                <a:ea typeface="黑体" pitchFamily="2" charset="-122"/>
              </a:rPr>
              <a:t>    </a:t>
            </a:r>
            <a:r>
              <a:rPr lang="en-US" altLang="zh-CN" sz="2800" b="1" dirty="0" err="1" smtClean="0">
                <a:solidFill>
                  <a:srgbClr val="0000FF"/>
                </a:solidFill>
                <a:latin typeface="黑体" pitchFamily="2" charset="-122"/>
                <a:ea typeface="黑体" pitchFamily="2" charset="-122"/>
              </a:rPr>
              <a:t>dA</a:t>
            </a:r>
            <a:r>
              <a:rPr lang="en-US" altLang="zh-CN" sz="2800" b="1" dirty="0" smtClean="0">
                <a:solidFill>
                  <a:srgbClr val="0000FF"/>
                </a:solidFill>
                <a:latin typeface="黑体" pitchFamily="2" charset="-122"/>
                <a:ea typeface="黑体" pitchFamily="2" charset="-122"/>
              </a:rPr>
              <a:t>=-</a:t>
            </a:r>
            <a:r>
              <a:rPr lang="en-US" altLang="zh-CN" sz="2800" b="1" dirty="0" err="1" smtClean="0">
                <a:solidFill>
                  <a:srgbClr val="0000FF"/>
                </a:solidFill>
                <a:latin typeface="黑体" pitchFamily="2" charset="-122"/>
                <a:ea typeface="黑体" pitchFamily="2" charset="-122"/>
              </a:rPr>
              <a:t>SdT-PdV</a:t>
            </a:r>
            <a:r>
              <a:rPr lang="en-US" altLang="zh-CN" sz="2800" b="1" dirty="0" smtClean="0">
                <a:solidFill>
                  <a:srgbClr val="0000FF"/>
                </a:solidFill>
                <a:latin typeface="黑体" pitchFamily="2" charset="-122"/>
                <a:ea typeface="黑体" pitchFamily="2" charset="-122"/>
              </a:rPr>
              <a:t>         </a:t>
            </a:r>
            <a:r>
              <a:rPr lang="en-US" altLang="zh-CN" sz="2800" b="1" dirty="0" smtClean="0">
                <a:solidFill>
                  <a:srgbClr val="0000FF"/>
                </a:solidFill>
                <a:latin typeface="宋体" charset="-122"/>
              </a:rPr>
              <a:t>(</a:t>
            </a:r>
            <a:r>
              <a:rPr lang="en-US" altLang="zh-CN" sz="2800" b="1" dirty="0" smtClean="0">
                <a:solidFill>
                  <a:srgbClr val="0000FF"/>
                </a:solidFill>
                <a:latin typeface="宋体" charset="-122"/>
                <a:sym typeface="Symbol" pitchFamily="18" charset="2"/>
              </a:rPr>
              <a:t>S/V</a:t>
            </a:r>
            <a:r>
              <a:rPr lang="en-US" altLang="zh-CN" sz="2800" b="1" dirty="0" smtClean="0">
                <a:solidFill>
                  <a:srgbClr val="0000FF"/>
                </a:solidFill>
                <a:latin typeface="宋体" charset="-122"/>
              </a:rPr>
              <a:t>)</a:t>
            </a:r>
            <a:r>
              <a:rPr lang="en-US" altLang="zh-CN" sz="2800" b="1" baseline="-25000" dirty="0" smtClean="0">
                <a:solidFill>
                  <a:srgbClr val="0000FF"/>
                </a:solidFill>
                <a:latin typeface="宋体" charset="-122"/>
              </a:rPr>
              <a:t>T</a:t>
            </a:r>
            <a:r>
              <a:rPr lang="en-US" altLang="zh-CN" sz="2800" b="1" dirty="0" smtClean="0">
                <a:solidFill>
                  <a:srgbClr val="0000FF"/>
                </a:solidFill>
                <a:latin typeface="宋体" charset="-122"/>
              </a:rPr>
              <a:t>=(</a:t>
            </a:r>
            <a:r>
              <a:rPr lang="en-US" altLang="zh-CN" sz="2800" b="1" dirty="0" smtClean="0">
                <a:solidFill>
                  <a:srgbClr val="0000FF"/>
                </a:solidFill>
                <a:latin typeface="宋体" charset="-122"/>
                <a:sym typeface="Symbol" pitchFamily="18" charset="2"/>
              </a:rPr>
              <a:t>P/T</a:t>
            </a:r>
            <a:r>
              <a:rPr lang="en-US" altLang="zh-CN" sz="2800" b="1" dirty="0" smtClean="0">
                <a:solidFill>
                  <a:srgbClr val="0000FF"/>
                </a:solidFill>
                <a:latin typeface="宋体" charset="-122"/>
              </a:rPr>
              <a:t>)</a:t>
            </a:r>
            <a:r>
              <a:rPr lang="en-US" altLang="zh-CN" sz="2800" b="1" baseline="-25000" dirty="0" smtClean="0">
                <a:solidFill>
                  <a:srgbClr val="0000FF"/>
                </a:solidFill>
                <a:latin typeface="宋体" charset="-122"/>
              </a:rPr>
              <a:t>V</a:t>
            </a:r>
            <a:endParaRPr lang="en-US" altLang="zh-CN" sz="2800" b="1" dirty="0" smtClean="0">
              <a:solidFill>
                <a:srgbClr val="0000FF"/>
              </a:solidFill>
              <a:latin typeface="黑体" pitchFamily="2" charset="-122"/>
              <a:ea typeface="黑体" pitchFamily="2" charset="-122"/>
            </a:endParaRPr>
          </a:p>
          <a:p>
            <a:pPr eaLnBrk="1" hangingPunct="1">
              <a:lnSpc>
                <a:spcPct val="130000"/>
              </a:lnSpc>
              <a:buFont typeface="Wingdings" charset="2"/>
              <a:buNone/>
            </a:pPr>
            <a:r>
              <a:rPr lang="en-US" altLang="zh-CN" sz="2800" b="1" dirty="0" smtClean="0">
                <a:solidFill>
                  <a:srgbClr val="0000FF"/>
                </a:solidFill>
                <a:latin typeface="黑体" pitchFamily="2" charset="-122"/>
                <a:ea typeface="黑体" pitchFamily="2" charset="-122"/>
              </a:rPr>
              <a:t>    </a:t>
            </a:r>
            <a:r>
              <a:rPr lang="en-US" altLang="zh-CN" sz="2800" b="1" dirty="0" err="1" smtClean="0">
                <a:solidFill>
                  <a:srgbClr val="0000FF"/>
                </a:solidFill>
                <a:latin typeface="黑体" pitchFamily="2" charset="-122"/>
                <a:ea typeface="黑体" pitchFamily="2" charset="-122"/>
              </a:rPr>
              <a:t>dG</a:t>
            </a:r>
            <a:r>
              <a:rPr lang="en-US" altLang="zh-CN" sz="2800" b="1" dirty="0" smtClean="0">
                <a:solidFill>
                  <a:srgbClr val="0000FF"/>
                </a:solidFill>
                <a:latin typeface="黑体" pitchFamily="2" charset="-122"/>
                <a:ea typeface="黑体" pitchFamily="2" charset="-122"/>
              </a:rPr>
              <a:t>=-</a:t>
            </a:r>
            <a:r>
              <a:rPr lang="en-US" altLang="zh-CN" sz="2800" b="1" dirty="0" err="1" smtClean="0">
                <a:solidFill>
                  <a:srgbClr val="0000FF"/>
                </a:solidFill>
                <a:latin typeface="黑体" pitchFamily="2" charset="-122"/>
                <a:ea typeface="黑体" pitchFamily="2" charset="-122"/>
              </a:rPr>
              <a:t>SdT+VdP</a:t>
            </a:r>
            <a:r>
              <a:rPr lang="en-US" altLang="zh-CN" sz="2800" b="1" dirty="0" smtClean="0">
                <a:solidFill>
                  <a:srgbClr val="0000FF"/>
                </a:solidFill>
                <a:latin typeface="黑体" pitchFamily="2" charset="-122"/>
                <a:ea typeface="黑体" pitchFamily="2" charset="-122"/>
              </a:rPr>
              <a:t>         </a:t>
            </a:r>
            <a:r>
              <a:rPr lang="en-US" altLang="zh-CN" sz="2800" b="1" dirty="0" smtClean="0">
                <a:solidFill>
                  <a:srgbClr val="0000FF"/>
                </a:solidFill>
                <a:latin typeface="宋体" charset="-122"/>
              </a:rPr>
              <a:t>(</a:t>
            </a:r>
            <a:r>
              <a:rPr lang="en-US" altLang="zh-CN" sz="2800" b="1" dirty="0" smtClean="0">
                <a:solidFill>
                  <a:srgbClr val="0000FF"/>
                </a:solidFill>
                <a:latin typeface="宋体" charset="-122"/>
                <a:sym typeface="Symbol" pitchFamily="18" charset="2"/>
              </a:rPr>
              <a:t>S/P</a:t>
            </a:r>
            <a:r>
              <a:rPr lang="en-US" altLang="zh-CN" sz="2800" b="1" dirty="0" smtClean="0">
                <a:solidFill>
                  <a:srgbClr val="0000FF"/>
                </a:solidFill>
                <a:latin typeface="宋体" charset="-122"/>
              </a:rPr>
              <a:t>)</a:t>
            </a:r>
            <a:r>
              <a:rPr lang="en-US" altLang="zh-CN" sz="2800" b="1" baseline="-25000" dirty="0" smtClean="0">
                <a:solidFill>
                  <a:srgbClr val="0000FF"/>
                </a:solidFill>
                <a:latin typeface="宋体" charset="-122"/>
              </a:rPr>
              <a:t>T</a:t>
            </a:r>
            <a:r>
              <a:rPr lang="en-US" altLang="zh-CN" sz="2800" b="1" dirty="0" smtClean="0">
                <a:solidFill>
                  <a:srgbClr val="0000FF"/>
                </a:solidFill>
                <a:latin typeface="宋体" charset="-122"/>
              </a:rPr>
              <a:t>=-(</a:t>
            </a:r>
            <a:r>
              <a:rPr lang="en-US" altLang="zh-CN" sz="2800" b="1" dirty="0" smtClean="0">
                <a:solidFill>
                  <a:srgbClr val="0000FF"/>
                </a:solidFill>
                <a:latin typeface="宋体" charset="-122"/>
                <a:sym typeface="Symbol" pitchFamily="18" charset="2"/>
              </a:rPr>
              <a:t>V/T</a:t>
            </a:r>
            <a:r>
              <a:rPr lang="en-US" altLang="zh-CN" sz="2800" b="1" dirty="0" smtClean="0">
                <a:solidFill>
                  <a:srgbClr val="0000FF"/>
                </a:solidFill>
                <a:latin typeface="宋体" charset="-122"/>
              </a:rPr>
              <a:t>)</a:t>
            </a:r>
            <a:r>
              <a:rPr lang="en-US" altLang="zh-CN" sz="2800" b="1" baseline="-25000" dirty="0" smtClean="0">
                <a:solidFill>
                  <a:srgbClr val="0000FF"/>
                </a:solidFill>
                <a:latin typeface="宋体" charset="-122"/>
              </a:rPr>
              <a:t>P</a:t>
            </a:r>
            <a:endParaRPr lang="en-US" altLang="zh-CN" sz="2800" b="1" dirty="0" smtClean="0">
              <a:solidFill>
                <a:srgbClr val="0000FF"/>
              </a:solidFill>
              <a:latin typeface="黑体" pitchFamily="2" charset="-122"/>
              <a:ea typeface="黑体" pitchFamily="2" charset="-122"/>
            </a:endParaRPr>
          </a:p>
          <a:p>
            <a:pPr eaLnBrk="1" hangingPunct="1"/>
            <a:r>
              <a:rPr lang="zh-CN" altLang="en-US" sz="2800" b="1" dirty="0" smtClean="0">
                <a:solidFill>
                  <a:srgbClr val="C00000"/>
                </a:solidFill>
              </a:rPr>
              <a:t>意义</a:t>
            </a:r>
            <a:r>
              <a:rPr lang="en-US" altLang="zh-CN" sz="2800" b="1" dirty="0" smtClean="0">
                <a:solidFill>
                  <a:srgbClr val="C00000"/>
                </a:solidFill>
              </a:rPr>
              <a:t>:</a:t>
            </a:r>
            <a:r>
              <a:rPr lang="zh-CN" altLang="en-US" sz="2800" b="1" dirty="0" smtClean="0">
                <a:solidFill>
                  <a:srgbClr val="C00000"/>
                </a:solidFill>
              </a:rPr>
              <a:t>将不可直接测量的量用易于直接测量的量表示出来</a:t>
            </a:r>
            <a:endParaRPr lang="zh-CN" altLang="en-US" sz="2800" b="1" dirty="0" smtClean="0">
              <a:solidFill>
                <a:srgbClr val="C00000"/>
              </a:solidFill>
            </a:endParaRPr>
          </a:p>
        </p:txBody>
      </p:sp>
      <p:sp>
        <p:nvSpPr>
          <p:cNvPr id="4" name="Text Box 3"/>
          <p:cNvSpPr txBox="1">
            <a:spLocks noChangeArrowheads="1"/>
          </p:cNvSpPr>
          <p:nvPr/>
        </p:nvSpPr>
        <p:spPr bwMode="auto">
          <a:xfrm>
            <a:off x="600350" y="1145446"/>
            <a:ext cx="7264400" cy="4699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lnSpc>
                <a:spcPct val="110000"/>
              </a:lnSpc>
            </a:pPr>
            <a:r>
              <a:rPr kumimoji="1" lang="zh-CN" altLang="en-US" sz="2800" b="0" dirty="0">
                <a:latin typeface="隶书" pitchFamily="49" charset="-122"/>
                <a:ea typeface="隶书" pitchFamily="49" charset="-122"/>
              </a:rPr>
              <a:t>设函数</a:t>
            </a:r>
            <a:r>
              <a:rPr kumimoji="1" lang="zh-CN" altLang="en-US" sz="2800" b="0" dirty="0">
                <a:ea typeface="隶书" pitchFamily="49" charset="-122"/>
              </a:rPr>
              <a:t> </a:t>
            </a:r>
            <a:r>
              <a:rPr kumimoji="1" lang="en-US" altLang="zh-CN" sz="2800" b="0" i="1" dirty="0">
                <a:ea typeface="隶书" pitchFamily="49" charset="-122"/>
              </a:rPr>
              <a:t>z </a:t>
            </a:r>
            <a:r>
              <a:rPr kumimoji="1" lang="zh-CN" altLang="en-US" sz="2800" b="0" dirty="0">
                <a:latin typeface="隶书" pitchFamily="49" charset="-122"/>
                <a:ea typeface="隶书" pitchFamily="49" charset="-122"/>
              </a:rPr>
              <a:t>的独立变量为 </a:t>
            </a:r>
            <a:r>
              <a:rPr kumimoji="1" lang="en-US" altLang="zh-CN" sz="2800" b="0" i="1" dirty="0">
                <a:ea typeface="隶书" pitchFamily="49" charset="-122"/>
              </a:rPr>
              <a:t>x, y,</a:t>
            </a:r>
            <a:r>
              <a:rPr kumimoji="1" lang="en-US" altLang="zh-CN" sz="2800" b="0" dirty="0">
                <a:ea typeface="隶书" pitchFamily="49" charset="-122"/>
              </a:rPr>
              <a:t> </a:t>
            </a:r>
            <a:r>
              <a:rPr kumimoji="1" lang="en-US" altLang="zh-CN" sz="2800" b="0" i="1" dirty="0">
                <a:ea typeface="隶书" pitchFamily="49" charset="-122"/>
              </a:rPr>
              <a:t>z </a:t>
            </a:r>
            <a:r>
              <a:rPr kumimoji="1" lang="zh-CN" altLang="en-US" sz="2800" b="0" dirty="0">
                <a:latin typeface="隶书" pitchFamily="49" charset="-122"/>
                <a:ea typeface="隶书" pitchFamily="49" charset="-122"/>
              </a:rPr>
              <a:t>具有全微分性质</a:t>
            </a:r>
            <a:endParaRPr kumimoji="1" lang="zh-CN" altLang="en-US" sz="2800" b="0" dirty="0">
              <a:latin typeface="隶书" pitchFamily="49" charset="-122"/>
              <a:ea typeface="隶书" pitchFamily="49" charset="-122"/>
            </a:endParaRPr>
          </a:p>
        </p:txBody>
      </p:sp>
      <p:graphicFrame>
        <p:nvGraphicFramePr>
          <p:cNvPr id="2" name="对象 1"/>
          <p:cNvGraphicFramePr>
            <a:graphicFrameLocks noChangeAspect="1"/>
          </p:cNvGraphicFramePr>
          <p:nvPr/>
        </p:nvGraphicFramePr>
        <p:xfrm>
          <a:off x="581216" y="1850296"/>
          <a:ext cx="2133600" cy="631825"/>
        </p:xfrm>
        <a:graphic>
          <a:graphicData uri="http://schemas.openxmlformats.org/presentationml/2006/ole">
            <mc:AlternateContent xmlns:mc="http://schemas.openxmlformats.org/markup-compatibility/2006">
              <mc:Choice xmlns:v="urn:schemas-microsoft-com:vml" Requires="v">
                <p:oleObj spid="_x0000_s164814" name="Equation" r:id="rId1" imgW="0" imgH="0" progId="Equation.DSMT4">
                  <p:embed/>
                </p:oleObj>
              </mc:Choice>
              <mc:Fallback>
                <p:oleObj name="Equation" r:id="rId1" imgW="0" imgH="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216" y="1850296"/>
                        <a:ext cx="21336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对象 2"/>
          <p:cNvGraphicFramePr>
            <a:graphicFrameLocks noChangeAspect="1"/>
          </p:cNvGraphicFramePr>
          <p:nvPr/>
        </p:nvGraphicFramePr>
        <p:xfrm>
          <a:off x="2731534" y="1651168"/>
          <a:ext cx="3186063" cy="951478"/>
        </p:xfrm>
        <a:graphic>
          <a:graphicData uri="http://schemas.openxmlformats.org/presentationml/2006/ole">
            <mc:AlternateContent xmlns:mc="http://schemas.openxmlformats.org/markup-compatibility/2006">
              <mc:Choice xmlns:v="urn:schemas-microsoft-com:vml" Requires="v">
                <p:oleObj spid="_x0000_s164815" name="Equation" r:id="rId3" imgW="0" imgH="0" progId="Equation.DSMT4">
                  <p:embed/>
                </p:oleObj>
              </mc:Choice>
              <mc:Fallback>
                <p:oleObj name="Equation" r:id="rId3" imgW="0" imgH="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1534" y="1651168"/>
                        <a:ext cx="3186063" cy="951478"/>
                      </a:xfrm>
                      <a:prstGeom prst="rect">
                        <a:avLst/>
                      </a:prstGeom>
                      <a:noFill/>
                      <a:ln>
                        <a:noFill/>
                      </a:ln>
                      <a:effectLst/>
                    </p:spPr>
                  </p:pic>
                </p:oleObj>
              </mc:Fallback>
            </mc:AlternateContent>
          </a:graphicData>
        </a:graphic>
      </p:graphicFrame>
      <p:graphicFrame>
        <p:nvGraphicFramePr>
          <p:cNvPr id="6" name="对象 5"/>
          <p:cNvGraphicFramePr>
            <a:graphicFrameLocks noChangeAspect="1"/>
          </p:cNvGraphicFramePr>
          <p:nvPr/>
        </p:nvGraphicFramePr>
        <p:xfrm>
          <a:off x="5868144" y="1772816"/>
          <a:ext cx="2497137" cy="595313"/>
        </p:xfrm>
        <a:graphic>
          <a:graphicData uri="http://schemas.openxmlformats.org/presentationml/2006/ole">
            <mc:AlternateContent xmlns:mc="http://schemas.openxmlformats.org/markup-compatibility/2006">
              <mc:Choice xmlns:v="urn:schemas-microsoft-com:vml" Requires="v">
                <p:oleObj spid="_x0000_s164816" name="Equation" r:id="rId5" imgW="0" imgH="0" progId="Equation.DSMT4">
                  <p:embed/>
                </p:oleObj>
              </mc:Choice>
              <mc:Fallback>
                <p:oleObj name="Equation" r:id="rId5" imgW="0" imgH="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8144" y="1772816"/>
                        <a:ext cx="2497137"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 Box 7"/>
          <p:cNvSpPr txBox="1">
            <a:spLocks noChangeArrowheads="1"/>
          </p:cNvSpPr>
          <p:nvPr/>
        </p:nvSpPr>
        <p:spPr bwMode="auto">
          <a:xfrm>
            <a:off x="600350" y="2564904"/>
            <a:ext cx="4321175" cy="4699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lnSpc>
                <a:spcPct val="110000"/>
              </a:lnSpc>
            </a:pPr>
            <a:r>
              <a:rPr kumimoji="1" lang="en-US" altLang="zh-CN" sz="2800" b="0" i="1" dirty="0">
                <a:ea typeface="隶书" pitchFamily="49" charset="-122"/>
              </a:rPr>
              <a:t>M</a:t>
            </a:r>
            <a:r>
              <a:rPr kumimoji="1" lang="en-US" altLang="zh-CN" sz="2800" b="0" i="1" dirty="0">
                <a:latin typeface="隶书" pitchFamily="49" charset="-122"/>
                <a:ea typeface="隶书" pitchFamily="49" charset="-122"/>
              </a:rPr>
              <a:t> </a:t>
            </a:r>
            <a:r>
              <a:rPr kumimoji="1" lang="zh-CN" altLang="en-US" sz="2800" b="0" dirty="0">
                <a:latin typeface="隶书" pitchFamily="49" charset="-122"/>
                <a:ea typeface="隶书" pitchFamily="49" charset="-122"/>
              </a:rPr>
              <a:t>和 </a:t>
            </a:r>
            <a:r>
              <a:rPr kumimoji="1" lang="en-US" altLang="zh-CN" sz="2800" b="0" i="1" dirty="0">
                <a:ea typeface="隶书" pitchFamily="49" charset="-122"/>
              </a:rPr>
              <a:t>N </a:t>
            </a:r>
            <a:r>
              <a:rPr kumimoji="1" lang="zh-CN" altLang="en-US" sz="2800" b="0" dirty="0">
                <a:latin typeface="隶书" pitchFamily="49" charset="-122"/>
                <a:ea typeface="隶书" pitchFamily="49" charset="-122"/>
              </a:rPr>
              <a:t>也是 </a:t>
            </a:r>
            <a:r>
              <a:rPr kumimoji="1" lang="en-US" altLang="zh-CN" sz="2800" b="0" i="1" dirty="0">
                <a:ea typeface="隶书" pitchFamily="49" charset="-122"/>
              </a:rPr>
              <a:t>x</a:t>
            </a:r>
            <a:r>
              <a:rPr kumimoji="1" lang="zh-CN" altLang="en-US" sz="2800" b="0" dirty="0">
                <a:ea typeface="隶书" pitchFamily="49" charset="-122"/>
              </a:rPr>
              <a:t>，</a:t>
            </a:r>
            <a:r>
              <a:rPr kumimoji="1" lang="en-US" altLang="zh-CN" sz="2800" b="0" i="1" dirty="0">
                <a:ea typeface="隶书" pitchFamily="49" charset="-122"/>
              </a:rPr>
              <a:t>y</a:t>
            </a:r>
            <a:r>
              <a:rPr kumimoji="1" lang="en-US" altLang="zh-CN" sz="2800" b="0" i="1" dirty="0">
                <a:latin typeface="隶书" pitchFamily="49" charset="-122"/>
                <a:ea typeface="隶书" pitchFamily="49" charset="-122"/>
              </a:rPr>
              <a:t> </a:t>
            </a:r>
            <a:r>
              <a:rPr kumimoji="1" lang="zh-CN" altLang="en-US" sz="2800" b="0" dirty="0">
                <a:latin typeface="隶书" pitchFamily="49" charset="-122"/>
                <a:ea typeface="隶书" pitchFamily="49" charset="-122"/>
              </a:rPr>
              <a:t>的函数</a:t>
            </a:r>
            <a:endParaRPr kumimoji="1" lang="zh-CN" altLang="en-US" sz="2800" b="0" dirty="0">
              <a:latin typeface="隶书" pitchFamily="49" charset="-122"/>
              <a:ea typeface="隶书" pitchFamily="49" charset="-122"/>
            </a:endParaRPr>
          </a:p>
        </p:txBody>
      </p:sp>
      <p:graphicFrame>
        <p:nvGraphicFramePr>
          <p:cNvPr id="7" name="对象 6"/>
          <p:cNvGraphicFramePr>
            <a:graphicFrameLocks noChangeAspect="1"/>
          </p:cNvGraphicFramePr>
          <p:nvPr/>
        </p:nvGraphicFramePr>
        <p:xfrm>
          <a:off x="5508104" y="2631417"/>
          <a:ext cx="1681600" cy="806773"/>
        </p:xfrm>
        <a:graphic>
          <a:graphicData uri="http://schemas.openxmlformats.org/presentationml/2006/ole">
            <mc:AlternateContent xmlns:mc="http://schemas.openxmlformats.org/markup-compatibility/2006">
              <mc:Choice xmlns:v="urn:schemas-microsoft-com:vml" Requires="v">
                <p:oleObj spid="_x0000_s164817" name="Equation" r:id="rId7" imgW="0" imgH="0" progId="Equation.DSMT4">
                  <p:embed/>
                </p:oleObj>
              </mc:Choice>
              <mc:Fallback>
                <p:oleObj name="Equation" r:id="rId7" imgW="0" imgH="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08104" y="2631417"/>
                        <a:ext cx="1681600" cy="806773"/>
                      </a:xfrm>
                      <a:prstGeom prst="rect">
                        <a:avLst/>
                      </a:prstGeom>
                      <a:noFill/>
                      <a:ln>
                        <a:noFill/>
                      </a:ln>
                      <a:effectLst/>
                    </p:spPr>
                  </p:pic>
                </p:oleObj>
              </mc:Fallback>
            </mc:AlternateContent>
          </a:graphicData>
        </a:graphic>
      </p:graphicFrame>
      <p:graphicFrame>
        <p:nvGraphicFramePr>
          <p:cNvPr id="8" name="对象 7"/>
          <p:cNvGraphicFramePr>
            <a:graphicFrameLocks noChangeAspect="1"/>
          </p:cNvGraphicFramePr>
          <p:nvPr/>
        </p:nvGraphicFramePr>
        <p:xfrm>
          <a:off x="7236296" y="2590896"/>
          <a:ext cx="1621538" cy="748638"/>
        </p:xfrm>
        <a:graphic>
          <a:graphicData uri="http://schemas.openxmlformats.org/presentationml/2006/ole">
            <mc:AlternateContent xmlns:mc="http://schemas.openxmlformats.org/markup-compatibility/2006">
              <mc:Choice xmlns:v="urn:schemas-microsoft-com:vml" Requires="v">
                <p:oleObj spid="_x0000_s164818" name="Equation" r:id="rId9" imgW="0" imgH="0" progId="Equation.DSMT4">
                  <p:embed/>
                </p:oleObj>
              </mc:Choice>
              <mc:Fallback>
                <p:oleObj name="Equation" r:id="rId9" imgW="0" imgH="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36296" y="2590896"/>
                        <a:ext cx="1621538" cy="748638"/>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9" grpId="0"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5536" y="548680"/>
            <a:ext cx="7227748" cy="523220"/>
          </a:xfrm>
          <a:prstGeom prst="rect">
            <a:avLst/>
          </a:prstGeom>
        </p:spPr>
        <p:txBody>
          <a:bodyPr wrap="none">
            <a:spAutoFit/>
          </a:bodyPr>
          <a:lstStyle/>
          <a:p>
            <a:pPr eaLnBrk="1" hangingPunct="1"/>
            <a:r>
              <a:rPr lang="zh-CN" altLang="en-US" sz="2800" dirty="0">
                <a:latin typeface="华文行楷" pitchFamily="2" charset="-122"/>
                <a:ea typeface="华文行楷" pitchFamily="2" charset="-122"/>
                <a:cs typeface="华文行楷" pitchFamily="2" charset="-122"/>
              </a:rPr>
              <a:t>三</a:t>
            </a:r>
            <a:r>
              <a:rPr lang="zh-CN" altLang="en-US" sz="2800" dirty="0" smtClean="0">
                <a:latin typeface="华文行楷" pitchFamily="2" charset="-122"/>
                <a:ea typeface="华文行楷" pitchFamily="2" charset="-122"/>
                <a:cs typeface="华文行楷" pitchFamily="2" charset="-122"/>
              </a:rPr>
              <a:t>、</a:t>
            </a:r>
            <a:r>
              <a:rPr lang="en-US" altLang="zh-CN" sz="2800" b="1" i="1" dirty="0">
                <a:solidFill>
                  <a:srgbClr val="D60093"/>
                </a:solidFill>
                <a:latin typeface="Times New Roman" pitchFamily="18" charset="0"/>
              </a:rPr>
              <a:t> U, H, A, G</a:t>
            </a:r>
            <a:r>
              <a:rPr lang="zh-CN" altLang="en-US" sz="2800" b="1" dirty="0">
                <a:solidFill>
                  <a:srgbClr val="D60093"/>
                </a:solidFill>
                <a:latin typeface="Times New Roman" pitchFamily="18" charset="0"/>
              </a:rPr>
              <a:t>的</a:t>
            </a:r>
            <a:r>
              <a:rPr lang="zh-CN" altLang="en-US" sz="2800" dirty="0" smtClean="0">
                <a:latin typeface="华文行楷" pitchFamily="2" charset="-122"/>
                <a:ea typeface="华文行楷" pitchFamily="2" charset="-122"/>
                <a:cs typeface="华文行楷" pitchFamily="2" charset="-122"/>
              </a:rPr>
              <a:t>一</a:t>
            </a:r>
            <a:r>
              <a:rPr lang="zh-CN" altLang="en-US" sz="2800" dirty="0">
                <a:latin typeface="华文行楷" pitchFamily="2" charset="-122"/>
                <a:ea typeface="华文行楷" pitchFamily="2" charset="-122"/>
                <a:cs typeface="华文行楷" pitchFamily="2" charset="-122"/>
              </a:rPr>
              <a:t>阶偏导数</a:t>
            </a:r>
            <a:r>
              <a:rPr lang="zh-CN" altLang="en-US" sz="2800" dirty="0" smtClean="0">
                <a:latin typeface="华文行楷" pitchFamily="2" charset="-122"/>
                <a:ea typeface="华文行楷" pitchFamily="2" charset="-122"/>
                <a:cs typeface="华文行楷" pitchFamily="2" charset="-122"/>
              </a:rPr>
              <a:t>对应</a:t>
            </a:r>
            <a:r>
              <a:rPr lang="zh-CN" altLang="en-US" sz="2800" b="1" dirty="0">
                <a:solidFill>
                  <a:srgbClr val="D60093"/>
                </a:solidFill>
                <a:latin typeface="Times New Roman" pitchFamily="18" charset="0"/>
              </a:rPr>
              <a:t>系数</a:t>
            </a:r>
            <a:r>
              <a:rPr lang="zh-CN" altLang="en-US" sz="2800" dirty="0" smtClean="0">
                <a:latin typeface="华文行楷" pitchFamily="2" charset="-122"/>
                <a:ea typeface="华文行楷" pitchFamily="2" charset="-122"/>
                <a:cs typeface="华文行楷" pitchFamily="2" charset="-122"/>
              </a:rPr>
              <a:t>关系式</a:t>
            </a:r>
            <a:endParaRPr lang="zh-CN" altLang="en-US" sz="2800" dirty="0">
              <a:latin typeface="华文行楷" pitchFamily="2" charset="-122"/>
              <a:ea typeface="华文行楷" pitchFamily="2" charset="-122"/>
              <a:cs typeface="华文行楷" pitchFamily="2" charset="-122"/>
            </a:endParaRPr>
          </a:p>
        </p:txBody>
      </p:sp>
      <p:graphicFrame>
        <p:nvGraphicFramePr>
          <p:cNvPr id="6" name="对象 5"/>
          <p:cNvGraphicFramePr>
            <a:graphicFrameLocks noChangeAspect="1"/>
          </p:cNvGraphicFramePr>
          <p:nvPr/>
        </p:nvGraphicFramePr>
        <p:xfrm>
          <a:off x="363350" y="1124744"/>
          <a:ext cx="2306663" cy="2816860"/>
        </p:xfrm>
        <a:graphic>
          <a:graphicData uri="http://schemas.openxmlformats.org/presentationml/2006/ole">
            <mc:AlternateContent xmlns:mc="http://schemas.openxmlformats.org/markup-compatibility/2006">
              <mc:Choice xmlns:v="urn:schemas-microsoft-com:vml" Requires="v">
                <p:oleObj spid="_x0000_s216234" name="公式" r:id="rId1" imgW="0" imgH="0" progId="Equation.3">
                  <p:embed/>
                </p:oleObj>
              </mc:Choice>
              <mc:Fallback>
                <p:oleObj name="公式" r:id="rId1" imgW="0" imgH="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350" y="1124744"/>
                        <a:ext cx="2306663" cy="2816860"/>
                      </a:xfrm>
                      <a:prstGeom prst="rect">
                        <a:avLst/>
                      </a:prstGeom>
                      <a:solidFill>
                        <a:srgbClr val="33CCCC"/>
                      </a:solidFill>
                      <a:ln>
                        <a:noFill/>
                      </a:ln>
                      <a:effectLst/>
                    </p:spPr>
                  </p:pic>
                </p:oleObj>
              </mc:Fallback>
            </mc:AlternateContent>
          </a:graphicData>
        </a:graphic>
      </p:graphicFrame>
      <p:graphicFrame>
        <p:nvGraphicFramePr>
          <p:cNvPr id="7" name="对象 6"/>
          <p:cNvGraphicFramePr/>
          <p:nvPr/>
        </p:nvGraphicFramePr>
        <p:xfrm>
          <a:off x="2843808" y="2060848"/>
          <a:ext cx="1589087" cy="542925"/>
        </p:xfrm>
        <a:graphic>
          <a:graphicData uri="http://schemas.openxmlformats.org/presentationml/2006/ole">
            <mc:AlternateContent xmlns:mc="http://schemas.openxmlformats.org/markup-compatibility/2006">
              <mc:Choice xmlns:v="urn:schemas-microsoft-com:vml" Requires="v">
                <p:oleObj spid="_x0000_s216235" name="公式" r:id="rId3" imgW="0" imgH="0" progId="Equation.3">
                  <p:embed/>
                </p:oleObj>
              </mc:Choice>
              <mc:Fallback>
                <p:oleObj name="公式" r:id="rId3" imgW="0" imgH="0" progId="Equation.3">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2060848"/>
                        <a:ext cx="1589087" cy="542925"/>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对象 7"/>
          <p:cNvGraphicFramePr/>
          <p:nvPr/>
        </p:nvGraphicFramePr>
        <p:xfrm>
          <a:off x="4572001" y="1196752"/>
          <a:ext cx="3672408" cy="618088"/>
        </p:xfrm>
        <a:graphic>
          <a:graphicData uri="http://schemas.openxmlformats.org/presentationml/2006/ole">
            <mc:AlternateContent xmlns:mc="http://schemas.openxmlformats.org/markup-compatibility/2006">
              <mc:Choice xmlns:v="urn:schemas-microsoft-com:vml" Requires="v">
                <p:oleObj spid="_x0000_s216236" name="公式" r:id="rId5" imgW="0" imgH="0" progId="Equation.3">
                  <p:embed/>
                </p:oleObj>
              </mc:Choice>
              <mc:Fallback>
                <p:oleObj name="公式" r:id="rId5" imgW="0" imgH="0" progId="Equation.3">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1" y="1196752"/>
                        <a:ext cx="3672408" cy="618088"/>
                      </a:xfrm>
                      <a:prstGeom prst="rect">
                        <a:avLst/>
                      </a:prstGeom>
                      <a:solidFill>
                        <a:srgbClr val="00FF00"/>
                      </a:solidFill>
                      <a:ln>
                        <a:noFill/>
                      </a:ln>
                      <a:effectLst/>
                    </p:spPr>
                  </p:pic>
                </p:oleObj>
              </mc:Fallback>
            </mc:AlternateContent>
          </a:graphicData>
        </a:graphic>
      </p:graphicFrame>
      <p:graphicFrame>
        <p:nvGraphicFramePr>
          <p:cNvPr id="9" name="对象 8"/>
          <p:cNvGraphicFramePr>
            <a:graphicFrameLocks noChangeAspect="1"/>
          </p:cNvGraphicFramePr>
          <p:nvPr/>
        </p:nvGraphicFramePr>
        <p:xfrm>
          <a:off x="4572000" y="1844824"/>
          <a:ext cx="3649166" cy="802227"/>
        </p:xfrm>
        <a:graphic>
          <a:graphicData uri="http://schemas.openxmlformats.org/presentationml/2006/ole">
            <mc:AlternateContent xmlns:mc="http://schemas.openxmlformats.org/markup-compatibility/2006">
              <mc:Choice xmlns:v="urn:schemas-microsoft-com:vml" Requires="v">
                <p:oleObj spid="_x0000_s216237" name="公式" r:id="rId7" imgW="0" imgH="0" progId="Equation.3">
                  <p:embed/>
                </p:oleObj>
              </mc:Choice>
              <mc:Fallback>
                <p:oleObj name="公式" r:id="rId7" imgW="0" imgH="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1844824"/>
                        <a:ext cx="3649166" cy="802227"/>
                      </a:xfrm>
                      <a:prstGeom prst="rect">
                        <a:avLst/>
                      </a:prstGeom>
                      <a:solidFill>
                        <a:srgbClr val="00FF00"/>
                      </a:solidFill>
                      <a:ln>
                        <a:noFill/>
                      </a:ln>
                      <a:effectLst/>
                    </p:spPr>
                  </p:pic>
                </p:oleObj>
              </mc:Fallback>
            </mc:AlternateContent>
          </a:graphicData>
        </a:graphic>
      </p:graphicFrame>
      <p:graphicFrame>
        <p:nvGraphicFramePr>
          <p:cNvPr id="10" name="对象 9"/>
          <p:cNvGraphicFramePr>
            <a:graphicFrameLocks noChangeAspect="1"/>
          </p:cNvGraphicFramePr>
          <p:nvPr/>
        </p:nvGraphicFramePr>
        <p:xfrm>
          <a:off x="4572000" y="2564904"/>
          <a:ext cx="3579092" cy="747380"/>
        </p:xfrm>
        <a:graphic>
          <a:graphicData uri="http://schemas.openxmlformats.org/presentationml/2006/ole">
            <mc:AlternateContent xmlns:mc="http://schemas.openxmlformats.org/markup-compatibility/2006">
              <mc:Choice xmlns:v="urn:schemas-microsoft-com:vml" Requires="v">
                <p:oleObj spid="_x0000_s216238" name="公式" r:id="rId9" imgW="0" imgH="0" progId="Equation.3">
                  <p:embed/>
                </p:oleObj>
              </mc:Choice>
              <mc:Fallback>
                <p:oleObj name="公式" r:id="rId9" imgW="0" imgH="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0" y="2564904"/>
                        <a:ext cx="3579092" cy="747380"/>
                      </a:xfrm>
                      <a:prstGeom prst="rect">
                        <a:avLst/>
                      </a:prstGeom>
                      <a:solidFill>
                        <a:srgbClr val="00FF00"/>
                      </a:solidFill>
                      <a:ln>
                        <a:noFill/>
                      </a:ln>
                      <a:effectLst/>
                    </p:spPr>
                  </p:pic>
                </p:oleObj>
              </mc:Fallback>
            </mc:AlternateContent>
          </a:graphicData>
        </a:graphic>
      </p:graphicFrame>
      <p:graphicFrame>
        <p:nvGraphicFramePr>
          <p:cNvPr id="12" name="对象 11"/>
          <p:cNvGraphicFramePr>
            <a:graphicFrameLocks noChangeAspect="1"/>
          </p:cNvGraphicFramePr>
          <p:nvPr/>
        </p:nvGraphicFramePr>
        <p:xfrm>
          <a:off x="4572000" y="3284984"/>
          <a:ext cx="3600400" cy="795009"/>
        </p:xfrm>
        <a:graphic>
          <a:graphicData uri="http://schemas.openxmlformats.org/presentationml/2006/ole">
            <mc:AlternateContent xmlns:mc="http://schemas.openxmlformats.org/markup-compatibility/2006">
              <mc:Choice xmlns:v="urn:schemas-microsoft-com:vml" Requires="v">
                <p:oleObj spid="_x0000_s216239" name="公式" r:id="rId11" imgW="0" imgH="0" progId="Equation.3">
                  <p:embed/>
                </p:oleObj>
              </mc:Choice>
              <mc:Fallback>
                <p:oleObj name="公式" r:id="rId11" imgW="0" imgH="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0" y="3284984"/>
                        <a:ext cx="3600400" cy="795009"/>
                      </a:xfrm>
                      <a:prstGeom prst="rect">
                        <a:avLst/>
                      </a:prstGeom>
                      <a:solidFill>
                        <a:srgbClr val="00FF00"/>
                      </a:solidFill>
                      <a:ln>
                        <a:noFill/>
                      </a:ln>
                      <a:effectLst/>
                    </p:spPr>
                  </p:pic>
                </p:oleObj>
              </mc:Fallback>
            </mc:AlternateContent>
          </a:graphicData>
        </a:graphic>
      </p:graphicFrame>
      <p:sp>
        <p:nvSpPr>
          <p:cNvPr id="14" name="Text Box 3"/>
          <p:cNvSpPr txBox="1">
            <a:spLocks noChangeArrowheads="1"/>
          </p:cNvSpPr>
          <p:nvPr/>
        </p:nvSpPr>
        <p:spPr bwMode="auto">
          <a:xfrm>
            <a:off x="157005" y="4309484"/>
            <a:ext cx="6336704" cy="2402838"/>
          </a:xfrm>
          <a:prstGeom prst="rect">
            <a:avLst/>
          </a:prstGeom>
          <a:solidFill>
            <a:schemeClr val="bg1"/>
          </a:solidFill>
          <a:ln w="38100">
            <a:solidFill>
              <a:srgbClr val="A50021"/>
            </a:solidFill>
            <a:miter lim="800000"/>
          </a:ln>
        </p:spPr>
        <p:txBody>
          <a:bodyPr wrap="square" lIns="90000" tIns="46800" rIns="90000" bIns="46800" anchor="ctr">
            <a:spAutoFit/>
          </a:bodyPr>
          <a:lstStyle/>
          <a:p>
            <a:pPr fontAlgn="b">
              <a:lnSpc>
                <a:spcPct val="150000"/>
              </a:lnSpc>
              <a:spcBef>
                <a:spcPts val="1200"/>
              </a:spcBef>
              <a:spcAft>
                <a:spcPts val="0"/>
              </a:spcAft>
              <a:defRPr/>
            </a:pPr>
            <a:r>
              <a:rPr lang="zh-CN" altLang="en-US" sz="2000" b="1" dirty="0">
                <a:latin typeface="+mn-ea"/>
                <a:ea typeface="+mn-ea"/>
              </a:rPr>
              <a:t>由</a:t>
            </a:r>
            <a:r>
              <a:rPr lang="en-US" altLang="zh-CN" sz="2000" b="1" dirty="0" err="1">
                <a:latin typeface="+mn-ea"/>
                <a:ea typeface="+mn-ea"/>
              </a:rPr>
              <a:t>dU</a:t>
            </a:r>
            <a:r>
              <a:rPr lang="en-US" altLang="zh-CN" sz="2000" b="1" dirty="0">
                <a:latin typeface="+mn-ea"/>
                <a:ea typeface="+mn-ea"/>
              </a:rPr>
              <a:t>=</a:t>
            </a:r>
            <a:r>
              <a:rPr lang="en-US" altLang="zh-CN" sz="2000" b="1" dirty="0" err="1">
                <a:latin typeface="+mn-ea"/>
                <a:ea typeface="+mn-ea"/>
              </a:rPr>
              <a:t>TdS-PdV</a:t>
            </a:r>
            <a:r>
              <a:rPr lang="zh-CN" altLang="en-US" sz="2000" b="1" dirty="0">
                <a:latin typeface="+mn-ea"/>
                <a:ea typeface="+mn-ea"/>
              </a:rPr>
              <a:t>可得： (</a:t>
            </a:r>
            <a:r>
              <a:rPr lang="zh-CN" altLang="en-US" sz="2000" b="1" dirty="0">
                <a:latin typeface="Calibri"/>
                <a:ea typeface="+mn-ea"/>
              </a:rPr>
              <a:t>∂</a:t>
            </a:r>
            <a:r>
              <a:rPr lang="zh-CN" altLang="en-US" sz="2000" b="1" dirty="0">
                <a:latin typeface="+mn-ea"/>
                <a:ea typeface="+mn-ea"/>
              </a:rPr>
              <a:t> </a:t>
            </a:r>
            <a:r>
              <a:rPr lang="en-US" altLang="zh-CN" sz="2000" b="1" dirty="0">
                <a:latin typeface="+mn-ea"/>
                <a:ea typeface="+mn-ea"/>
              </a:rPr>
              <a:t>U/</a:t>
            </a:r>
            <a:r>
              <a:rPr lang="en-US" altLang="zh-CN" sz="2000" b="1" dirty="0">
                <a:latin typeface="Calibri"/>
                <a:ea typeface="+mn-ea"/>
              </a:rPr>
              <a:t>∂</a:t>
            </a:r>
            <a:r>
              <a:rPr lang="en-US" altLang="zh-CN" sz="2000" b="1" dirty="0">
                <a:latin typeface="+mn-ea"/>
                <a:ea typeface="+mn-ea"/>
              </a:rPr>
              <a:t>S)</a:t>
            </a:r>
            <a:r>
              <a:rPr lang="en-US" altLang="zh-CN" sz="2000" b="1" baseline="-25000" dirty="0">
                <a:latin typeface="+mn-ea"/>
                <a:ea typeface="+mn-ea"/>
              </a:rPr>
              <a:t>V</a:t>
            </a:r>
            <a:r>
              <a:rPr lang="en-US" altLang="zh-CN" sz="2000" b="1" dirty="0">
                <a:latin typeface="+mn-ea"/>
                <a:ea typeface="+mn-ea"/>
              </a:rPr>
              <a:t>=T ,</a:t>
            </a:r>
            <a:r>
              <a:rPr lang="zh-CN" altLang="en-US" sz="2000" b="1" dirty="0">
                <a:latin typeface="+mn-ea"/>
                <a:ea typeface="+mn-ea"/>
              </a:rPr>
              <a:t> </a:t>
            </a:r>
            <a:r>
              <a:rPr lang="en-US" altLang="zh-CN" sz="2000" b="1" dirty="0">
                <a:latin typeface="+mn-ea"/>
                <a:ea typeface="+mn-ea"/>
              </a:rPr>
              <a:t>  (</a:t>
            </a:r>
            <a:r>
              <a:rPr lang="zh-CN" altLang="en-US" sz="2000" b="1" dirty="0">
                <a:latin typeface="+mn-lt"/>
                <a:ea typeface="+mn-ea"/>
              </a:rPr>
              <a:t>∂ </a:t>
            </a:r>
            <a:r>
              <a:rPr lang="en-US" altLang="zh-CN" sz="2000" b="1" dirty="0">
                <a:latin typeface="+mn-ea"/>
                <a:ea typeface="+mn-ea"/>
              </a:rPr>
              <a:t>U/</a:t>
            </a:r>
            <a:r>
              <a:rPr lang="zh-CN" altLang="en-US" sz="2000" b="1" dirty="0">
                <a:latin typeface="+mn-lt"/>
                <a:ea typeface="+mn-ea"/>
              </a:rPr>
              <a:t>∂ </a:t>
            </a:r>
            <a:r>
              <a:rPr lang="en-US" altLang="zh-CN" sz="2000" b="1" dirty="0">
                <a:latin typeface="+mn-ea"/>
                <a:ea typeface="+mn-ea"/>
              </a:rPr>
              <a:t>V)</a:t>
            </a:r>
            <a:r>
              <a:rPr lang="en-US" altLang="zh-CN" sz="2000" b="1" baseline="-25000" dirty="0">
                <a:latin typeface="+mn-ea"/>
                <a:ea typeface="+mn-ea"/>
              </a:rPr>
              <a:t>S</a:t>
            </a:r>
            <a:r>
              <a:rPr lang="en-US" altLang="zh-CN" sz="2000" b="1" dirty="0">
                <a:latin typeface="+mn-ea"/>
                <a:ea typeface="+mn-ea"/>
              </a:rPr>
              <a:t>=-P</a:t>
            </a:r>
            <a:endParaRPr lang="en-US" altLang="zh-CN" sz="2000" b="1" dirty="0">
              <a:latin typeface="+mn-ea"/>
              <a:ea typeface="+mn-ea"/>
            </a:endParaRPr>
          </a:p>
          <a:p>
            <a:pPr fontAlgn="b">
              <a:lnSpc>
                <a:spcPct val="150000"/>
              </a:lnSpc>
              <a:spcBef>
                <a:spcPts val="1200"/>
              </a:spcBef>
              <a:spcAft>
                <a:spcPts val="0"/>
              </a:spcAft>
              <a:defRPr/>
            </a:pPr>
            <a:r>
              <a:rPr lang="zh-CN" altLang="en-US" sz="2000" b="1" dirty="0">
                <a:latin typeface="+mn-ea"/>
                <a:ea typeface="+mn-ea"/>
              </a:rPr>
              <a:t>由</a:t>
            </a:r>
            <a:r>
              <a:rPr lang="en-US" altLang="zh-CN" sz="2000" b="1" dirty="0" err="1">
                <a:latin typeface="+mn-ea"/>
                <a:ea typeface="+mn-ea"/>
              </a:rPr>
              <a:t>dH</a:t>
            </a:r>
            <a:r>
              <a:rPr lang="en-US" altLang="zh-CN" sz="2000" b="1" dirty="0">
                <a:latin typeface="+mn-ea"/>
                <a:ea typeface="+mn-ea"/>
              </a:rPr>
              <a:t>=</a:t>
            </a:r>
            <a:r>
              <a:rPr lang="en-US" altLang="zh-CN" sz="2000" b="1" dirty="0" err="1">
                <a:latin typeface="+mn-ea"/>
                <a:ea typeface="+mn-ea"/>
              </a:rPr>
              <a:t>TdS+VdP</a:t>
            </a:r>
            <a:r>
              <a:rPr lang="zh-CN" altLang="en-US" sz="2000" b="1" dirty="0">
                <a:latin typeface="+mn-ea"/>
                <a:ea typeface="+mn-ea"/>
              </a:rPr>
              <a:t>可得： (</a:t>
            </a:r>
            <a:r>
              <a:rPr lang="zh-CN" altLang="en-US" sz="2000" b="1" dirty="0">
                <a:latin typeface="+mn-lt"/>
                <a:ea typeface="+mn-ea"/>
              </a:rPr>
              <a:t>∂ </a:t>
            </a:r>
            <a:r>
              <a:rPr lang="en-US" altLang="zh-CN" sz="2000" b="1" dirty="0">
                <a:latin typeface="+mn-ea"/>
                <a:ea typeface="+mn-ea"/>
              </a:rPr>
              <a:t>H/</a:t>
            </a:r>
            <a:r>
              <a:rPr lang="zh-CN" altLang="en-US" sz="2000" b="1" dirty="0">
                <a:latin typeface="+mn-lt"/>
                <a:ea typeface="+mn-ea"/>
              </a:rPr>
              <a:t>∂ </a:t>
            </a:r>
            <a:r>
              <a:rPr lang="en-US" altLang="zh-CN" sz="2000" b="1" dirty="0">
                <a:latin typeface="+mn-ea"/>
                <a:ea typeface="+mn-ea"/>
              </a:rPr>
              <a:t>S)P=T ,     (</a:t>
            </a:r>
            <a:r>
              <a:rPr lang="zh-CN" altLang="en-US" sz="2000" b="1" dirty="0">
                <a:latin typeface="+mn-lt"/>
                <a:ea typeface="+mn-ea"/>
              </a:rPr>
              <a:t> ∂ </a:t>
            </a:r>
            <a:r>
              <a:rPr lang="en-US" altLang="zh-CN" sz="2000" b="1" dirty="0">
                <a:latin typeface="+mn-ea"/>
                <a:ea typeface="+mn-ea"/>
              </a:rPr>
              <a:t>H/</a:t>
            </a:r>
            <a:r>
              <a:rPr lang="zh-CN" altLang="en-US" sz="2000" b="1" dirty="0">
                <a:latin typeface="+mn-lt"/>
                <a:ea typeface="+mn-ea"/>
              </a:rPr>
              <a:t> ∂ </a:t>
            </a:r>
            <a:r>
              <a:rPr lang="en-US" altLang="zh-CN" sz="2000" b="1" dirty="0">
                <a:latin typeface="+mn-ea"/>
                <a:ea typeface="+mn-ea"/>
              </a:rPr>
              <a:t>V)S=V</a:t>
            </a:r>
            <a:endParaRPr lang="en-US" altLang="zh-CN" sz="2000" b="1" dirty="0">
              <a:latin typeface="+mn-ea"/>
              <a:ea typeface="+mn-ea"/>
            </a:endParaRPr>
          </a:p>
          <a:p>
            <a:pPr fontAlgn="b">
              <a:lnSpc>
                <a:spcPct val="150000"/>
              </a:lnSpc>
              <a:spcBef>
                <a:spcPts val="1200"/>
              </a:spcBef>
              <a:spcAft>
                <a:spcPts val="0"/>
              </a:spcAft>
              <a:defRPr/>
            </a:pPr>
            <a:r>
              <a:rPr lang="zh-CN" altLang="en-US" sz="2000" b="1" dirty="0">
                <a:latin typeface="+mn-ea"/>
                <a:ea typeface="+mn-ea"/>
              </a:rPr>
              <a:t>由</a:t>
            </a:r>
            <a:r>
              <a:rPr lang="en-US" altLang="zh-CN" sz="2000" b="1" dirty="0" err="1">
                <a:latin typeface="+mn-ea"/>
                <a:ea typeface="+mn-ea"/>
              </a:rPr>
              <a:t>dA</a:t>
            </a:r>
            <a:r>
              <a:rPr lang="en-US" altLang="zh-CN" sz="2000" b="1" dirty="0">
                <a:latin typeface="+mn-ea"/>
                <a:ea typeface="+mn-ea"/>
              </a:rPr>
              <a:t>=-</a:t>
            </a:r>
            <a:r>
              <a:rPr lang="en-US" altLang="zh-CN" sz="2000" b="1" dirty="0" err="1">
                <a:latin typeface="+mn-ea"/>
                <a:ea typeface="+mn-ea"/>
              </a:rPr>
              <a:t>SdT-PdV</a:t>
            </a:r>
            <a:r>
              <a:rPr lang="zh-CN" altLang="en-US" sz="2000" b="1" dirty="0">
                <a:latin typeface="+mn-ea"/>
                <a:ea typeface="+mn-ea"/>
              </a:rPr>
              <a:t>可得：(</a:t>
            </a:r>
            <a:r>
              <a:rPr lang="zh-CN" altLang="en-US" sz="2000" b="1" dirty="0">
                <a:latin typeface="+mn-lt"/>
                <a:ea typeface="+mn-ea"/>
              </a:rPr>
              <a:t>∂ </a:t>
            </a:r>
            <a:r>
              <a:rPr lang="en-US" altLang="zh-CN" sz="2000" b="1" dirty="0">
                <a:latin typeface="+mn-ea"/>
                <a:ea typeface="+mn-ea"/>
              </a:rPr>
              <a:t>A/</a:t>
            </a:r>
            <a:r>
              <a:rPr lang="zh-CN" altLang="en-US" sz="2000" b="1" dirty="0">
                <a:latin typeface="+mn-lt"/>
                <a:ea typeface="+mn-ea"/>
              </a:rPr>
              <a:t> ∂ </a:t>
            </a:r>
            <a:r>
              <a:rPr lang="en-US" altLang="zh-CN" sz="2000" b="1" dirty="0">
                <a:latin typeface="+mn-ea"/>
                <a:ea typeface="+mn-ea"/>
              </a:rPr>
              <a:t>T)V=-S ,    (</a:t>
            </a:r>
            <a:r>
              <a:rPr lang="zh-CN" altLang="en-US" sz="2000" b="1" dirty="0">
                <a:latin typeface="+mn-lt"/>
                <a:ea typeface="+mn-ea"/>
              </a:rPr>
              <a:t> ∂ </a:t>
            </a:r>
            <a:r>
              <a:rPr lang="en-US" altLang="zh-CN" sz="2000" b="1" dirty="0">
                <a:latin typeface="+mn-ea"/>
                <a:ea typeface="+mn-ea"/>
              </a:rPr>
              <a:t>A/</a:t>
            </a:r>
            <a:r>
              <a:rPr lang="zh-CN" altLang="en-US" sz="2000" b="1" dirty="0">
                <a:latin typeface="+mn-lt"/>
                <a:ea typeface="+mn-ea"/>
              </a:rPr>
              <a:t>∂ </a:t>
            </a:r>
            <a:r>
              <a:rPr lang="en-US" altLang="zh-CN" sz="2000" b="1" dirty="0">
                <a:latin typeface="+mn-ea"/>
                <a:ea typeface="+mn-ea"/>
              </a:rPr>
              <a:t>V)T=-P</a:t>
            </a:r>
            <a:endParaRPr lang="en-US" altLang="zh-CN" sz="2000" b="1" dirty="0">
              <a:latin typeface="+mn-ea"/>
              <a:ea typeface="+mn-ea"/>
            </a:endParaRPr>
          </a:p>
          <a:p>
            <a:pPr fontAlgn="b">
              <a:lnSpc>
                <a:spcPct val="150000"/>
              </a:lnSpc>
              <a:spcBef>
                <a:spcPts val="1200"/>
              </a:spcBef>
              <a:spcAft>
                <a:spcPts val="0"/>
              </a:spcAft>
              <a:defRPr/>
            </a:pPr>
            <a:r>
              <a:rPr lang="zh-CN" altLang="en-US" sz="2000" b="1" dirty="0">
                <a:latin typeface="+mn-ea"/>
                <a:ea typeface="+mn-ea"/>
              </a:rPr>
              <a:t>由</a:t>
            </a:r>
            <a:r>
              <a:rPr lang="en-US" altLang="zh-CN" sz="2000" b="1" dirty="0" err="1">
                <a:latin typeface="+mn-ea"/>
                <a:ea typeface="+mn-ea"/>
              </a:rPr>
              <a:t>dG</a:t>
            </a:r>
            <a:r>
              <a:rPr lang="en-US" altLang="zh-CN" sz="2000" b="1" dirty="0">
                <a:latin typeface="+mn-ea"/>
                <a:ea typeface="+mn-ea"/>
              </a:rPr>
              <a:t>=-</a:t>
            </a:r>
            <a:r>
              <a:rPr lang="en-US" altLang="zh-CN" sz="2000" b="1" dirty="0" err="1">
                <a:latin typeface="+mn-ea"/>
                <a:ea typeface="+mn-ea"/>
              </a:rPr>
              <a:t>SdT+VdP</a:t>
            </a:r>
            <a:r>
              <a:rPr lang="zh-CN" altLang="en-US" sz="2000" b="1" dirty="0">
                <a:latin typeface="+mn-ea"/>
                <a:ea typeface="+mn-ea"/>
              </a:rPr>
              <a:t>可得：(</a:t>
            </a:r>
            <a:r>
              <a:rPr lang="zh-CN" altLang="en-US" sz="2000" b="1" dirty="0">
                <a:latin typeface="+mn-lt"/>
                <a:ea typeface="+mn-ea"/>
              </a:rPr>
              <a:t>∂ </a:t>
            </a:r>
            <a:r>
              <a:rPr lang="en-US" altLang="zh-CN" sz="2000" b="1" dirty="0">
                <a:latin typeface="+mn-ea"/>
                <a:ea typeface="+mn-ea"/>
              </a:rPr>
              <a:t>G/</a:t>
            </a:r>
            <a:r>
              <a:rPr lang="zh-CN" altLang="en-US" sz="2000" b="1" dirty="0">
                <a:latin typeface="+mn-lt"/>
                <a:ea typeface="+mn-ea"/>
              </a:rPr>
              <a:t>∂ </a:t>
            </a:r>
            <a:r>
              <a:rPr lang="en-US" altLang="zh-CN" sz="2000" b="1" dirty="0">
                <a:latin typeface="+mn-ea"/>
                <a:ea typeface="+mn-ea"/>
              </a:rPr>
              <a:t>T)P=-S ,    </a:t>
            </a:r>
            <a:r>
              <a:rPr lang="en-US" altLang="zh-CN" sz="2000" b="1" dirty="0" smtClean="0">
                <a:latin typeface="+mn-ea"/>
                <a:ea typeface="+mn-ea"/>
              </a:rPr>
              <a:t> (</a:t>
            </a:r>
            <a:r>
              <a:rPr lang="zh-CN" altLang="en-US" sz="2000" b="1" dirty="0" smtClean="0">
                <a:latin typeface="+mn-lt"/>
                <a:ea typeface="+mn-ea"/>
              </a:rPr>
              <a:t> ∂ </a:t>
            </a:r>
            <a:r>
              <a:rPr lang="en-US" altLang="zh-CN" sz="2000" b="1" dirty="0" smtClean="0">
                <a:latin typeface="+mn-ea"/>
                <a:ea typeface="+mn-ea"/>
              </a:rPr>
              <a:t>G/</a:t>
            </a:r>
            <a:r>
              <a:rPr lang="zh-CN" altLang="en-US" sz="2000" b="1" dirty="0" smtClean="0">
                <a:latin typeface="+mn-lt"/>
                <a:ea typeface="+mn-ea"/>
              </a:rPr>
              <a:t>∂ </a:t>
            </a:r>
            <a:r>
              <a:rPr lang="en-US" altLang="zh-CN" sz="2000" b="1" dirty="0" smtClean="0">
                <a:latin typeface="+mn-ea"/>
                <a:ea typeface="+mn-ea"/>
              </a:rPr>
              <a:t>P)T=V </a:t>
            </a:r>
            <a:endParaRPr lang="en-US" altLang="zh-CN" sz="2000" b="1" dirty="0">
              <a:latin typeface="+mn-ea"/>
              <a:ea typeface="+mn-ea"/>
            </a:endParaRPr>
          </a:p>
        </p:txBody>
      </p:sp>
      <p:graphicFrame>
        <p:nvGraphicFramePr>
          <p:cNvPr id="15" name="对象 14"/>
          <p:cNvGraphicFramePr/>
          <p:nvPr/>
        </p:nvGraphicFramePr>
        <p:xfrm>
          <a:off x="6528679" y="4908219"/>
          <a:ext cx="904875" cy="622300"/>
        </p:xfrm>
        <a:graphic>
          <a:graphicData uri="http://schemas.openxmlformats.org/presentationml/2006/ole">
            <mc:AlternateContent xmlns:mc="http://schemas.openxmlformats.org/markup-compatibility/2006">
              <mc:Choice xmlns:v="urn:schemas-microsoft-com:vml" Requires="v">
                <p:oleObj spid="_x0000_s216240" name="公式" r:id="rId13" imgW="0" imgH="0" progId="Equation.3">
                  <p:embed/>
                </p:oleObj>
              </mc:Choice>
              <mc:Fallback>
                <p:oleObj name="公式" r:id="rId13" imgW="0" imgH="0" progId="Equation.3">
                  <p:embed/>
                  <p:pic>
                    <p:nvPicPr>
                      <p:cNvPr id="0" name="对象 3"/>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28679" y="4908219"/>
                        <a:ext cx="904875" cy="622300"/>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矩形 15"/>
          <p:cNvSpPr/>
          <p:nvPr/>
        </p:nvSpPr>
        <p:spPr>
          <a:xfrm>
            <a:off x="7452320" y="4399944"/>
            <a:ext cx="2372603" cy="1477328"/>
          </a:xfrm>
          <a:prstGeom prst="rect">
            <a:avLst/>
          </a:prstGeom>
        </p:spPr>
        <p:txBody>
          <a:bodyPr wrap="square">
            <a:spAutoFit/>
          </a:bodyPr>
          <a:lstStyle/>
          <a:p>
            <a:pPr fontAlgn="auto">
              <a:spcAft>
                <a:spcPts val="0"/>
              </a:spcAft>
            </a:pPr>
            <a:r>
              <a:rPr lang="zh-CN" altLang="en-US" b="1" dirty="0">
                <a:latin typeface="Times New Roman" pitchFamily="18" charset="0"/>
                <a:ea typeface="楷体_GB2312" pitchFamily="49" charset="-122"/>
              </a:rPr>
              <a:t>表示</a:t>
            </a:r>
            <a:r>
              <a:rPr lang="zh-CN" altLang="en-US" b="1" dirty="0">
                <a:solidFill>
                  <a:srgbClr val="CC6600"/>
                </a:solidFill>
                <a:latin typeface="Times New Roman" pitchFamily="18" charset="0"/>
                <a:ea typeface="楷体_GB2312" pitchFamily="49" charset="-122"/>
              </a:rPr>
              <a:t>恒压</a:t>
            </a:r>
            <a:r>
              <a:rPr lang="zh-CN" altLang="en-US" b="1" dirty="0" smtClean="0">
                <a:latin typeface="Times New Roman" pitchFamily="18" charset="0"/>
                <a:ea typeface="楷体_GB2312" pitchFamily="49" charset="-122"/>
              </a:rPr>
              <a:t>下</a:t>
            </a:r>
            <a:r>
              <a:rPr lang="en-US" altLang="zh-CN" b="1" i="1" dirty="0" smtClean="0">
                <a:latin typeface="Times New Roman" pitchFamily="18" charset="0"/>
                <a:ea typeface="楷体_GB2312" pitchFamily="49" charset="-122"/>
              </a:rPr>
              <a:t>G</a:t>
            </a:r>
            <a:endParaRPr lang="en-US" altLang="zh-CN" b="1" i="1" dirty="0" smtClean="0">
              <a:latin typeface="Times New Roman" pitchFamily="18" charset="0"/>
              <a:ea typeface="楷体_GB2312" pitchFamily="49" charset="-122"/>
            </a:endParaRPr>
          </a:p>
          <a:p>
            <a:pPr fontAlgn="auto">
              <a:spcAft>
                <a:spcPts val="0"/>
              </a:spcAft>
            </a:pPr>
            <a:r>
              <a:rPr lang="zh-CN" altLang="en-US" b="1" dirty="0" smtClean="0">
                <a:latin typeface="Times New Roman" pitchFamily="18" charset="0"/>
                <a:ea typeface="楷体_GB2312" pitchFamily="49" charset="-122"/>
              </a:rPr>
              <a:t>随</a:t>
            </a:r>
            <a:r>
              <a:rPr lang="en-US" altLang="zh-CN" b="1" i="1" dirty="0">
                <a:latin typeface="Times New Roman" pitchFamily="18" charset="0"/>
                <a:ea typeface="楷体_GB2312" pitchFamily="49" charset="-122"/>
              </a:rPr>
              <a:t>T</a:t>
            </a:r>
            <a:r>
              <a:rPr lang="zh-CN" altLang="en-US" b="1" dirty="0">
                <a:latin typeface="Times New Roman" pitchFamily="18" charset="0"/>
                <a:ea typeface="楷体_GB2312" pitchFamily="49" charset="-122"/>
              </a:rPr>
              <a:t>的</a:t>
            </a:r>
            <a:r>
              <a:rPr lang="zh-CN" altLang="en-US" b="1" dirty="0" smtClean="0">
                <a:latin typeface="Times New Roman" pitchFamily="18" charset="0"/>
                <a:ea typeface="楷体_GB2312" pitchFamily="49" charset="-122"/>
              </a:rPr>
              <a:t>变化率</a:t>
            </a:r>
            <a:endParaRPr lang="en-US" altLang="zh-CN" b="1" dirty="0" smtClean="0">
              <a:latin typeface="Times New Roman" pitchFamily="18" charset="0"/>
              <a:ea typeface="楷体_GB2312" pitchFamily="49" charset="-122"/>
            </a:endParaRPr>
          </a:p>
          <a:p>
            <a:pPr fontAlgn="auto">
              <a:spcAft>
                <a:spcPts val="0"/>
              </a:spcAft>
            </a:pPr>
            <a:r>
              <a:rPr lang="en-US" altLang="zh-CN" b="1" dirty="0" smtClean="0">
                <a:latin typeface="Times New Roman" pitchFamily="18" charset="0"/>
                <a:ea typeface="楷体_GB2312" pitchFamily="49" charset="-122"/>
              </a:rPr>
              <a:t>= </a:t>
            </a:r>
            <a:r>
              <a:rPr lang="en-US" altLang="zh-CN" b="1" dirty="0">
                <a:latin typeface="Times New Roman" pitchFamily="18" charset="0"/>
                <a:ea typeface="楷体_GB2312" pitchFamily="49" charset="-122"/>
                <a:sym typeface="Symbol" pitchFamily="18" charset="2"/>
              </a:rPr>
              <a:t>–</a:t>
            </a:r>
            <a:r>
              <a:rPr lang="en-US" altLang="zh-CN" b="1" i="1" dirty="0">
                <a:latin typeface="Times New Roman" pitchFamily="18" charset="0"/>
                <a:ea typeface="楷体_GB2312" pitchFamily="49" charset="-122"/>
              </a:rPr>
              <a:t>S</a:t>
            </a:r>
            <a:r>
              <a:rPr lang="en-US" altLang="zh-CN" b="1" dirty="0">
                <a:latin typeface="Times New Roman" pitchFamily="18" charset="0"/>
                <a:ea typeface="楷体_GB2312" pitchFamily="49" charset="-122"/>
              </a:rPr>
              <a:t> </a:t>
            </a:r>
            <a:r>
              <a:rPr lang="zh-CN" altLang="en-US" b="1" dirty="0">
                <a:latin typeface="Times New Roman" pitchFamily="18" charset="0"/>
                <a:ea typeface="楷体_GB2312" pitchFamily="49" charset="-122"/>
              </a:rPr>
              <a:t>，</a:t>
            </a:r>
            <a:r>
              <a:rPr lang="zh-CN" altLang="en-US" b="1" dirty="0" smtClean="0">
                <a:latin typeface="Times New Roman" pitchFamily="18" charset="0"/>
                <a:ea typeface="楷体_GB2312" pitchFamily="49" charset="-122"/>
              </a:rPr>
              <a:t>因为规</a:t>
            </a:r>
            <a:endParaRPr lang="en-US" altLang="zh-CN" b="1" dirty="0" smtClean="0">
              <a:latin typeface="Times New Roman" pitchFamily="18" charset="0"/>
              <a:ea typeface="楷体_GB2312" pitchFamily="49" charset="-122"/>
            </a:endParaRPr>
          </a:p>
          <a:p>
            <a:pPr fontAlgn="auto">
              <a:spcAft>
                <a:spcPts val="0"/>
              </a:spcAft>
            </a:pPr>
            <a:r>
              <a:rPr lang="zh-CN" altLang="en-US" b="1" dirty="0" smtClean="0">
                <a:latin typeface="Times New Roman" pitchFamily="18" charset="0"/>
                <a:ea typeface="楷体_GB2312" pitchFamily="49" charset="-122"/>
              </a:rPr>
              <a:t>定熵</a:t>
            </a:r>
            <a:r>
              <a:rPr lang="en-US" altLang="zh-CN" b="1" dirty="0">
                <a:latin typeface="Times New Roman" pitchFamily="18" charset="0"/>
                <a:ea typeface="楷体_GB2312" pitchFamily="49" charset="-122"/>
              </a:rPr>
              <a:t>S</a:t>
            </a:r>
            <a:r>
              <a:rPr lang="zh-CN" altLang="en-US" b="1" dirty="0">
                <a:latin typeface="Times New Roman" pitchFamily="18" charset="0"/>
                <a:ea typeface="楷体_GB2312" pitchFamily="49" charset="-122"/>
              </a:rPr>
              <a:t>大于零， </a:t>
            </a:r>
            <a:endParaRPr lang="en-US" altLang="zh-CN" b="1" dirty="0" smtClean="0">
              <a:latin typeface="Times New Roman" pitchFamily="18" charset="0"/>
              <a:ea typeface="楷体_GB2312" pitchFamily="49" charset="-122"/>
            </a:endParaRPr>
          </a:p>
          <a:p>
            <a:pPr fontAlgn="auto">
              <a:spcAft>
                <a:spcPts val="0"/>
              </a:spcAft>
            </a:pPr>
            <a:r>
              <a:rPr lang="zh-CN" altLang="en-US" b="1" dirty="0" smtClean="0">
                <a:latin typeface="Times New Roman" pitchFamily="18" charset="0"/>
                <a:ea typeface="楷体_GB2312" pitchFamily="49" charset="-122"/>
              </a:rPr>
              <a:t>所以</a:t>
            </a:r>
            <a:r>
              <a:rPr lang="en-US" altLang="zh-CN" b="1" dirty="0">
                <a:latin typeface="Times New Roman" pitchFamily="18" charset="0"/>
                <a:ea typeface="楷体_GB2312" pitchFamily="49" charset="-122"/>
              </a:rPr>
              <a:t>……</a:t>
            </a:r>
            <a:endParaRPr lang="en-US" altLang="zh-CN" b="1" dirty="0">
              <a:latin typeface="Times New Roman" pitchFamily="18" charset="0"/>
              <a:ea typeface="楷体_GB2312" pitchFamily="49" charset="-122"/>
            </a:endParaRPr>
          </a:p>
        </p:txBody>
      </p:sp>
      <p:graphicFrame>
        <p:nvGraphicFramePr>
          <p:cNvPr id="17" name="对象 16"/>
          <p:cNvGraphicFramePr/>
          <p:nvPr/>
        </p:nvGraphicFramePr>
        <p:xfrm>
          <a:off x="6617788" y="5984995"/>
          <a:ext cx="865188" cy="720725"/>
        </p:xfrm>
        <a:graphic>
          <a:graphicData uri="http://schemas.openxmlformats.org/presentationml/2006/ole">
            <mc:AlternateContent xmlns:mc="http://schemas.openxmlformats.org/markup-compatibility/2006">
              <mc:Choice xmlns:v="urn:schemas-microsoft-com:vml" Requires="v">
                <p:oleObj spid="_x0000_s216241" name="公式" r:id="rId15" imgW="0" imgH="0" progId="Equation.3">
                  <p:embed/>
                </p:oleObj>
              </mc:Choice>
              <mc:Fallback>
                <p:oleObj name="公式" r:id="rId15" imgW="0" imgH="0" progId="Equation.3">
                  <p:embed/>
                  <p:pic>
                    <p:nvPicPr>
                      <p:cNvPr id="0" name="对象 5"/>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17788" y="5984995"/>
                        <a:ext cx="865188" cy="720725"/>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矩形 17"/>
          <p:cNvSpPr/>
          <p:nvPr/>
        </p:nvSpPr>
        <p:spPr>
          <a:xfrm>
            <a:off x="7538923" y="5806428"/>
            <a:ext cx="4572000" cy="579902"/>
          </a:xfrm>
          <a:prstGeom prst="rect">
            <a:avLst/>
          </a:prstGeom>
        </p:spPr>
        <p:txBody>
          <a:bodyPr>
            <a:spAutoFit/>
          </a:bodyPr>
          <a:lstStyle/>
          <a:p>
            <a:pPr marL="0" indent="0" fontAlgn="auto">
              <a:lnSpc>
                <a:spcPct val="210000"/>
              </a:lnSpc>
              <a:spcAft>
                <a:spcPts val="0"/>
              </a:spcAft>
              <a:buNone/>
            </a:pPr>
            <a:r>
              <a:rPr lang="zh-CN" altLang="en-US" b="1" dirty="0">
                <a:latin typeface="Times New Roman" pitchFamily="18" charset="0"/>
                <a:ea typeface="楷体_GB2312" pitchFamily="49" charset="-122"/>
              </a:rPr>
              <a:t>表示</a:t>
            </a:r>
            <a:r>
              <a:rPr lang="zh-CN" altLang="en-US" b="1" dirty="0">
                <a:solidFill>
                  <a:srgbClr val="CC6600"/>
                </a:solidFill>
                <a:latin typeface="Times New Roman" pitchFamily="18" charset="0"/>
                <a:ea typeface="楷体_GB2312" pitchFamily="49" charset="-122"/>
              </a:rPr>
              <a:t>恒温</a:t>
            </a:r>
            <a:r>
              <a:rPr lang="zh-CN" altLang="en-US" b="1" dirty="0" smtClean="0">
                <a:latin typeface="Times New Roman" pitchFamily="18" charset="0"/>
                <a:ea typeface="楷体_GB2312" pitchFamily="49" charset="-122"/>
              </a:rPr>
              <a:t>下</a:t>
            </a:r>
            <a:r>
              <a:rPr lang="en-US" altLang="zh-CN" b="1" dirty="0" smtClean="0">
                <a:latin typeface="Times New Roman" pitchFamily="18" charset="0"/>
                <a:ea typeface="楷体_GB2312" pitchFamily="49" charset="-122"/>
              </a:rPr>
              <a:t>…..</a:t>
            </a:r>
            <a:endParaRPr lang="en-US" altLang="zh-CN" b="1" dirty="0">
              <a:latin typeface="Times New Roman"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i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i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ox(i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ox(in)">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 calcmode="lin" valueType="num">
                                      <p:cBhvr additive="base">
                                        <p:cTn id="37"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4">
                                            <p:txEl>
                                              <p:pRg st="1" end="1"/>
                                            </p:txEl>
                                          </p:spTgt>
                                        </p:tgtEl>
                                        <p:attrNameLst>
                                          <p:attrName>style.visibility</p:attrName>
                                        </p:attrNameLst>
                                      </p:cBhvr>
                                      <p:to>
                                        <p:strVal val="visible"/>
                                      </p:to>
                                    </p:set>
                                    <p:anim calcmode="lin" valueType="num">
                                      <p:cBhvr additive="base">
                                        <p:cTn id="43" dur="500" fill="hold"/>
                                        <p:tgtEl>
                                          <p:spTgt spid="14">
                                            <p:txEl>
                                              <p:pRg st="1" end="1"/>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4">
                                            <p:txEl>
                                              <p:pRg st="2" end="2"/>
                                            </p:txEl>
                                          </p:spTgt>
                                        </p:tgtEl>
                                        <p:attrNameLst>
                                          <p:attrName>style.visibility</p:attrName>
                                        </p:attrNameLst>
                                      </p:cBhvr>
                                      <p:to>
                                        <p:strVal val="visible"/>
                                      </p:to>
                                    </p:set>
                                    <p:anim calcmode="lin" valueType="num">
                                      <p:cBhvr additive="base">
                                        <p:cTn id="49" dur="500" fill="hold"/>
                                        <p:tgtEl>
                                          <p:spTgt spid="14">
                                            <p:txEl>
                                              <p:pRg st="2" end="2"/>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4">
                                            <p:txEl>
                                              <p:pRg st="3" end="3"/>
                                            </p:txEl>
                                          </p:spTgt>
                                        </p:tgtEl>
                                        <p:attrNameLst>
                                          <p:attrName>style.visibility</p:attrName>
                                        </p:attrNameLst>
                                      </p:cBhvr>
                                      <p:to>
                                        <p:strVal val="visible"/>
                                      </p:to>
                                    </p:set>
                                    <p:anim calcmode="lin" valueType="num">
                                      <p:cBhvr additive="base">
                                        <p:cTn id="55" dur="500" fill="hold"/>
                                        <p:tgtEl>
                                          <p:spTgt spid="14">
                                            <p:txEl>
                                              <p:pRg st="3" end="3"/>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5" presetClass="entr" presetSubtype="10" fill="hold" nodeType="click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checkerboard(across)">
                                      <p:cBhvr>
                                        <p:cTn id="61" dur="500"/>
                                        <p:tgtEl>
                                          <p:spTgt spid="15"/>
                                        </p:tgtEl>
                                      </p:cBhvr>
                                    </p:animEffect>
                                  </p:childTnLst>
                                </p:cTn>
                              </p:par>
                            </p:childTnLst>
                          </p:cTn>
                        </p:par>
                      </p:childTnLst>
                    </p:cTn>
                  </p:par>
                  <p:par>
                    <p:cTn id="62" fill="hold">
                      <p:stCondLst>
                        <p:cond delay="indefinite"/>
                      </p:stCondLst>
                      <p:childTnLst>
                        <p:par>
                          <p:cTn id="63" fill="hold">
                            <p:stCondLst>
                              <p:cond delay="0"/>
                            </p:stCondLst>
                            <p:childTnLst>
                              <p:par>
                                <p:cTn id="64" presetID="5" presetClass="entr" presetSubtype="10" fill="hold" nodeType="click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checkerboard(across)">
                                      <p:cBhvr>
                                        <p:cTn id="6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内容占位符 2"/>
          <p:cNvSpPr>
            <a:spLocks noGrp="1"/>
          </p:cNvSpPr>
          <p:nvPr>
            <p:ph idx="1"/>
          </p:nvPr>
        </p:nvSpPr>
        <p:spPr>
          <a:xfrm>
            <a:off x="179512" y="404664"/>
            <a:ext cx="8758808" cy="6264696"/>
          </a:xfrm>
        </p:spPr>
        <p:txBody>
          <a:bodyPr>
            <a:normAutofit/>
          </a:bodyPr>
          <a:lstStyle/>
          <a:p>
            <a:pPr>
              <a:lnSpc>
                <a:spcPct val="110000"/>
              </a:lnSpc>
              <a:spcBef>
                <a:spcPct val="50000"/>
              </a:spcBef>
            </a:pPr>
            <a:r>
              <a:rPr lang="zh-CN" altLang="en-US" dirty="0">
                <a:latin typeface="华文行楷" pitchFamily="2" charset="-122"/>
                <a:ea typeface="华文行楷" pitchFamily="2" charset="-122"/>
                <a:cs typeface="华文行楷" pitchFamily="2" charset="-122"/>
              </a:rPr>
              <a:t>四</a:t>
            </a:r>
            <a:r>
              <a:rPr lang="zh-CN" altLang="en-US" dirty="0" smtClean="0">
                <a:latin typeface="华文行楷" pitchFamily="2" charset="-122"/>
                <a:ea typeface="华文行楷" pitchFamily="2" charset="-122"/>
                <a:cs typeface="华文行楷" pitchFamily="2" charset="-122"/>
              </a:rPr>
              <a:t>、其它</a:t>
            </a:r>
            <a:r>
              <a:rPr lang="zh-CN" altLang="en-US" dirty="0">
                <a:latin typeface="华文行楷" pitchFamily="2" charset="-122"/>
                <a:ea typeface="华文行楷" pitchFamily="2" charset="-122"/>
                <a:cs typeface="华文行楷" pitchFamily="2" charset="-122"/>
              </a:rPr>
              <a:t>补充</a:t>
            </a:r>
            <a:r>
              <a:rPr lang="zh-CN" altLang="en-US" dirty="0" smtClean="0">
                <a:latin typeface="华文行楷" pitchFamily="2" charset="-122"/>
                <a:ea typeface="华文行楷" pitchFamily="2" charset="-122"/>
                <a:cs typeface="华文行楷" pitchFamily="2" charset="-122"/>
              </a:rPr>
              <a:t>公式</a:t>
            </a:r>
            <a:endParaRPr lang="zh-CN" altLang="en-US" dirty="0">
              <a:latin typeface="华文行楷" pitchFamily="2" charset="-122"/>
              <a:ea typeface="华文行楷" pitchFamily="2" charset="-122"/>
              <a:cs typeface="华文行楷" pitchFamily="2" charset="-122"/>
            </a:endParaRPr>
          </a:p>
          <a:p>
            <a:pPr>
              <a:lnSpc>
                <a:spcPct val="110000"/>
              </a:lnSpc>
              <a:spcBef>
                <a:spcPct val="50000"/>
              </a:spcBef>
            </a:pPr>
            <a:r>
              <a:rPr lang="en-US" altLang="zh-CN" b="1" dirty="0" smtClean="0"/>
              <a:t>1</a:t>
            </a:r>
            <a:r>
              <a:rPr lang="zh-CN" altLang="en-US" b="1" dirty="0" smtClean="0"/>
              <a:t>、热容： </a:t>
            </a:r>
            <a:r>
              <a:rPr lang="en-US" altLang="zh-CN" b="1" dirty="0" err="1" smtClean="0"/>
              <a:t>nC</a:t>
            </a:r>
            <a:r>
              <a:rPr lang="en-US" altLang="zh-CN" b="1" baseline="-25000" dirty="0" err="1" smtClean="0"/>
              <a:t>V,m</a:t>
            </a:r>
            <a:r>
              <a:rPr lang="en-US" altLang="zh-CN" b="1" dirty="0"/>
              <a:t>=C</a:t>
            </a:r>
            <a:r>
              <a:rPr lang="en-US" altLang="zh-CN" b="1" baseline="-25000" dirty="0"/>
              <a:t>V </a:t>
            </a:r>
            <a:r>
              <a:rPr lang="en-US" altLang="zh-CN" b="1" baseline="-25000" dirty="0" smtClean="0"/>
              <a:t>=</a:t>
            </a:r>
            <a:r>
              <a:rPr lang="en-US" altLang="zh-CN" b="1" dirty="0" smtClean="0"/>
              <a:t>(∂U/∂T)</a:t>
            </a:r>
            <a:r>
              <a:rPr lang="en-US" altLang="zh-CN" b="1" baseline="-25000" dirty="0" smtClean="0"/>
              <a:t>V</a:t>
            </a:r>
            <a:r>
              <a:rPr lang="en-US" altLang="zh-CN" b="1" dirty="0" smtClean="0"/>
              <a:t>=T(∂S/∂T)</a:t>
            </a:r>
            <a:r>
              <a:rPr lang="en-US" altLang="zh-CN" b="1" baseline="-25000" dirty="0" smtClean="0"/>
              <a:t>V </a:t>
            </a:r>
            <a:endParaRPr lang="en-US" altLang="zh-CN" b="1" dirty="0" smtClean="0"/>
          </a:p>
          <a:p>
            <a:pPr>
              <a:lnSpc>
                <a:spcPct val="110000"/>
              </a:lnSpc>
              <a:spcBef>
                <a:spcPct val="50000"/>
              </a:spcBef>
            </a:pPr>
            <a:r>
              <a:rPr lang="en-US" altLang="zh-CN" b="1" dirty="0" smtClean="0"/>
              <a:t>                       </a:t>
            </a:r>
            <a:r>
              <a:rPr lang="en-US" altLang="zh-CN" b="1" dirty="0" err="1" smtClean="0"/>
              <a:t>nC</a:t>
            </a:r>
            <a:r>
              <a:rPr lang="en-US" altLang="zh-CN" b="1" baseline="-25000" dirty="0" err="1" smtClean="0"/>
              <a:t>P,m</a:t>
            </a:r>
            <a:r>
              <a:rPr lang="en-US" altLang="zh-CN" b="1" dirty="0"/>
              <a:t>=C</a:t>
            </a:r>
            <a:r>
              <a:rPr lang="en-US" altLang="zh-CN" b="1" baseline="-25000" dirty="0"/>
              <a:t>P </a:t>
            </a:r>
            <a:r>
              <a:rPr lang="en-US" altLang="zh-CN" b="1" baseline="-25000" dirty="0" smtClean="0"/>
              <a:t>=</a:t>
            </a:r>
            <a:r>
              <a:rPr lang="en-US" altLang="zh-CN" b="1" dirty="0" smtClean="0"/>
              <a:t>(∂H/∂T)</a:t>
            </a:r>
            <a:r>
              <a:rPr lang="en-US" altLang="zh-CN" b="1" baseline="-25000" dirty="0" smtClean="0"/>
              <a:t>P</a:t>
            </a:r>
            <a:r>
              <a:rPr lang="en-US" altLang="zh-CN" b="1" dirty="0" smtClean="0"/>
              <a:t>=T(∂S/∂T)</a:t>
            </a:r>
            <a:r>
              <a:rPr lang="en-US" altLang="zh-CN" b="1" baseline="-25000" dirty="0" smtClean="0"/>
              <a:t>P </a:t>
            </a:r>
            <a:endParaRPr lang="en-US" altLang="zh-CN" b="1" baseline="-25000" dirty="0" smtClean="0"/>
          </a:p>
          <a:p>
            <a:pPr eaLnBrk="1" hangingPunct="1">
              <a:lnSpc>
                <a:spcPct val="120000"/>
              </a:lnSpc>
              <a:spcBef>
                <a:spcPct val="50000"/>
              </a:spcBef>
            </a:pPr>
            <a:r>
              <a:rPr lang="en-US" altLang="zh-CN" b="1" dirty="0" smtClean="0"/>
              <a:t>2</a:t>
            </a:r>
            <a:r>
              <a:rPr lang="zh-CN" altLang="en-US" b="1" dirty="0" smtClean="0"/>
              <a:t>、循环公式：对</a:t>
            </a:r>
            <a:r>
              <a:rPr lang="en-US" altLang="zh-CN" b="1" dirty="0" smtClean="0"/>
              <a:t>Z=f(X,Y)</a:t>
            </a:r>
            <a:r>
              <a:rPr lang="zh-CN" altLang="en-US" b="1" dirty="0" smtClean="0"/>
              <a:t>有</a:t>
            </a:r>
            <a:r>
              <a:rPr lang="en-US" altLang="zh-CN" b="1" dirty="0" err="1" smtClean="0"/>
              <a:t>dZ</a:t>
            </a:r>
            <a:r>
              <a:rPr lang="en-US" altLang="zh-CN" b="1" dirty="0" smtClean="0"/>
              <a:t>=(∂Z/∂X)</a:t>
            </a:r>
            <a:r>
              <a:rPr lang="en-US" altLang="zh-CN" b="1" baseline="-25000" dirty="0" err="1" smtClean="0"/>
              <a:t>Y</a:t>
            </a:r>
            <a:r>
              <a:rPr lang="en-US" altLang="zh-CN" b="1" dirty="0" err="1" smtClean="0"/>
              <a:t>dX</a:t>
            </a:r>
            <a:r>
              <a:rPr lang="en-US" altLang="zh-CN" b="1" dirty="0" smtClean="0"/>
              <a:t>+(∂Z/∂Y)</a:t>
            </a:r>
            <a:r>
              <a:rPr lang="en-US" altLang="zh-CN" b="1" baseline="-25000" dirty="0" err="1" smtClean="0"/>
              <a:t>X</a:t>
            </a:r>
            <a:r>
              <a:rPr lang="en-US" altLang="zh-CN" b="1" dirty="0" err="1" smtClean="0"/>
              <a:t>dY</a:t>
            </a:r>
            <a:endParaRPr lang="en-US" altLang="zh-CN" b="1" dirty="0" smtClean="0"/>
          </a:p>
          <a:p>
            <a:pPr>
              <a:lnSpc>
                <a:spcPct val="120000"/>
              </a:lnSpc>
              <a:spcBef>
                <a:spcPct val="50000"/>
              </a:spcBef>
            </a:pPr>
            <a:r>
              <a:rPr lang="zh-CN" altLang="en-US" b="1" dirty="0" smtClean="0"/>
              <a:t>两边同除以（</a:t>
            </a:r>
            <a:r>
              <a:rPr lang="en-US" altLang="zh-CN" b="1" dirty="0"/>
              <a:t> </a:t>
            </a:r>
            <a:r>
              <a:rPr lang="en-US" altLang="zh-CN" b="1" dirty="0" err="1" smtClean="0"/>
              <a:t>d</a:t>
            </a:r>
            <a:r>
              <a:rPr lang="en-US" altLang="zh-CN" b="1" dirty="0" err="1"/>
              <a:t>Y</a:t>
            </a:r>
            <a:r>
              <a:rPr lang="en-US" altLang="zh-CN" b="1" dirty="0" smtClean="0"/>
              <a:t> </a:t>
            </a:r>
            <a:r>
              <a:rPr lang="en-US" altLang="zh-CN" b="1" dirty="0"/>
              <a:t>)</a:t>
            </a:r>
            <a:r>
              <a:rPr lang="en-US" altLang="zh-CN" b="1" dirty="0" smtClean="0"/>
              <a:t>z,</a:t>
            </a:r>
            <a:r>
              <a:rPr lang="zh-CN" altLang="en-US" b="1" dirty="0" smtClean="0"/>
              <a:t>整理，得</a:t>
            </a:r>
            <a:endParaRPr lang="en-US" altLang="zh-CN" b="1" dirty="0" smtClean="0"/>
          </a:p>
          <a:p>
            <a:pPr eaLnBrk="1" hangingPunct="1">
              <a:lnSpc>
                <a:spcPct val="120000"/>
              </a:lnSpc>
            </a:pPr>
            <a:r>
              <a:rPr lang="en-US" altLang="zh-CN" b="1" dirty="0" smtClean="0"/>
              <a:t> (∂Z/∂Y)</a:t>
            </a:r>
            <a:r>
              <a:rPr lang="en-US" altLang="zh-CN" b="1" baseline="-25000" dirty="0" smtClean="0"/>
              <a:t>X</a:t>
            </a:r>
            <a:r>
              <a:rPr lang="en-US" altLang="zh-CN" b="1" dirty="0" smtClean="0"/>
              <a:t>(∂Y/∂X)</a:t>
            </a:r>
            <a:r>
              <a:rPr lang="en-US" altLang="zh-CN" b="1" baseline="-25000" dirty="0" smtClean="0"/>
              <a:t>Z</a:t>
            </a:r>
            <a:r>
              <a:rPr lang="en-US" altLang="zh-CN" b="1" dirty="0" smtClean="0"/>
              <a:t>(∂X/∂Z)</a:t>
            </a:r>
            <a:r>
              <a:rPr lang="en-US" altLang="zh-CN" b="1" baseline="-25000" dirty="0" smtClean="0"/>
              <a:t>Y</a:t>
            </a:r>
            <a:r>
              <a:rPr lang="en-US" altLang="zh-CN" b="1" dirty="0" smtClean="0"/>
              <a:t>=-1</a:t>
            </a:r>
            <a:r>
              <a:rPr lang="zh-CN" altLang="en-US" b="1" dirty="0" smtClean="0"/>
              <a:t>，</a:t>
            </a:r>
            <a:r>
              <a:rPr lang="en-US" altLang="zh-CN" b="1" dirty="0" smtClean="0"/>
              <a:t>Z,X,Y</a:t>
            </a:r>
            <a:r>
              <a:rPr lang="zh-CN" altLang="en-US" b="1" dirty="0" smtClean="0"/>
              <a:t>顺序求偏导的积为</a:t>
            </a:r>
            <a:r>
              <a:rPr lang="en-US" altLang="zh-CN" b="1" dirty="0" smtClean="0"/>
              <a:t>-1        (∂Y/∂X)</a:t>
            </a:r>
            <a:r>
              <a:rPr lang="en-US" altLang="zh-CN" b="1" baseline="-25000" dirty="0" smtClean="0"/>
              <a:t>Z</a:t>
            </a:r>
            <a:r>
              <a:rPr lang="en-US" altLang="zh-CN" b="1" dirty="0" smtClean="0"/>
              <a:t>=-(∂Z/∂X)</a:t>
            </a:r>
            <a:r>
              <a:rPr lang="en-US" altLang="zh-CN" b="1" baseline="-25000" dirty="0" smtClean="0"/>
              <a:t>Y</a:t>
            </a:r>
            <a:r>
              <a:rPr lang="en-US" altLang="zh-CN" b="1" dirty="0" smtClean="0"/>
              <a:t>/(∂Z/∂Y)</a:t>
            </a:r>
            <a:r>
              <a:rPr lang="en-US" altLang="zh-CN" b="1" baseline="-25000" dirty="0" smtClean="0"/>
              <a:t>X</a:t>
            </a:r>
            <a:endParaRPr lang="en-US" altLang="zh-CN" b="1" baseline="-25000" dirty="0" smtClean="0"/>
          </a:p>
          <a:p>
            <a:pPr eaLnBrk="1" hangingPunct="1"/>
            <a:endParaRPr lang="zh-CN" altLang="en-US" dirty="0"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3" y="476250"/>
            <a:ext cx="8229600" cy="4525963"/>
          </a:xfrm>
        </p:spPr>
        <p:txBody>
          <a:bodyPr rtlCol="0">
            <a:normAutofit/>
          </a:bodyPr>
          <a:lstStyle/>
          <a:p>
            <a:pPr eaLnBrk="1" fontAlgn="auto" hangingPunct="1">
              <a:spcAft>
                <a:spcPts val="0"/>
              </a:spcAft>
              <a:buFont typeface="Arial" charset="0"/>
              <a:buChar char="•"/>
              <a:defRPr/>
            </a:pPr>
            <a:r>
              <a:rPr lang="zh-CN" altLang="en-US" sz="2800" dirty="0">
                <a:solidFill>
                  <a:schemeClr val="tx1"/>
                </a:solidFill>
                <a:latin typeface="华文行楷" pitchFamily="2" charset="-122"/>
                <a:ea typeface="华文行楷" pitchFamily="2" charset="-122"/>
              </a:rPr>
              <a:t>五</a:t>
            </a:r>
            <a:r>
              <a:rPr lang="zh-CN" altLang="en-US" sz="2800" dirty="0" smtClean="0">
                <a:solidFill>
                  <a:schemeClr val="tx1"/>
                </a:solidFill>
                <a:latin typeface="华文行楷" pitchFamily="2" charset="-122"/>
                <a:ea typeface="华文行楷" pitchFamily="2" charset="-122"/>
              </a:rPr>
              <a:t>、</a:t>
            </a:r>
            <a:r>
              <a:rPr lang="zh-CN" altLang="en-US" sz="2800" dirty="0">
                <a:solidFill>
                  <a:schemeClr val="tx1"/>
                </a:solidFill>
                <a:latin typeface="华文行楷" pitchFamily="2" charset="-122"/>
                <a:ea typeface="华文行楷" pitchFamily="2" charset="-122"/>
              </a:rPr>
              <a:t>证明热力学公式的一般方法</a:t>
            </a:r>
            <a:endParaRPr lang="zh-CN" altLang="en-US" sz="2800" dirty="0">
              <a:solidFill>
                <a:schemeClr val="tx1"/>
              </a:solidFill>
              <a:latin typeface="华文行楷" pitchFamily="2" charset="-122"/>
              <a:ea typeface="华文行楷" pitchFamily="2" charset="-122"/>
            </a:endParaRPr>
          </a:p>
          <a:p>
            <a:pPr marL="0" indent="0" eaLnBrk="1" fontAlgn="auto" hangingPunct="1">
              <a:lnSpc>
                <a:spcPct val="150000"/>
              </a:lnSpc>
              <a:spcAft>
                <a:spcPts val="0"/>
              </a:spcAft>
              <a:buSzPct val="100000"/>
              <a:buFont typeface="Wingdings" charset="2"/>
              <a:buChar char="l"/>
              <a:defRPr/>
            </a:pPr>
            <a:r>
              <a:rPr lang="zh-CN" altLang="en-US" sz="2400" b="1" dirty="0">
                <a:solidFill>
                  <a:srgbClr val="C00000"/>
                </a:solidFill>
                <a:latin typeface="宋体" charset="-122"/>
              </a:rPr>
              <a:t>先将含有</a:t>
            </a:r>
            <a:r>
              <a:rPr lang="en-US" altLang="zh-CN" sz="2400" b="1" dirty="0">
                <a:solidFill>
                  <a:srgbClr val="C00000"/>
                </a:solidFill>
                <a:latin typeface="宋体" charset="-122"/>
              </a:rPr>
              <a:t>U、H、A、G</a:t>
            </a:r>
            <a:r>
              <a:rPr lang="zh-CN" altLang="en-US" sz="2400" b="1" dirty="0">
                <a:solidFill>
                  <a:srgbClr val="C00000"/>
                </a:solidFill>
                <a:latin typeface="宋体" charset="-122"/>
              </a:rPr>
              <a:t>等式转化为只含</a:t>
            </a:r>
            <a:r>
              <a:rPr lang="en-US" altLang="zh-CN" sz="2400" b="1" dirty="0">
                <a:solidFill>
                  <a:srgbClr val="C00000"/>
                </a:solidFill>
                <a:latin typeface="宋体" charset="-122"/>
              </a:rPr>
              <a:t>P、V、T、S</a:t>
            </a:r>
            <a:r>
              <a:rPr lang="zh-CN" altLang="en-US" sz="2400" b="1" dirty="0">
                <a:solidFill>
                  <a:srgbClr val="C00000"/>
                </a:solidFill>
                <a:latin typeface="宋体" charset="-122"/>
              </a:rPr>
              <a:t>的等式</a:t>
            </a:r>
            <a:endParaRPr lang="en-US" altLang="zh-CN" sz="2400" b="1" dirty="0">
              <a:solidFill>
                <a:srgbClr val="C00000"/>
              </a:solidFill>
              <a:latin typeface="宋体" charset="-122"/>
            </a:endParaRPr>
          </a:p>
          <a:p>
            <a:pPr marL="0" indent="0" eaLnBrk="1" fontAlgn="auto" hangingPunct="1">
              <a:lnSpc>
                <a:spcPct val="150000"/>
              </a:lnSpc>
              <a:spcAft>
                <a:spcPts val="0"/>
              </a:spcAft>
              <a:buSzPct val="100000"/>
              <a:buFont typeface="Wingdings" charset="2"/>
              <a:buChar char="l"/>
              <a:defRPr/>
            </a:pPr>
            <a:r>
              <a:rPr lang="zh-CN" altLang="en-US" sz="2400" b="1" dirty="0">
                <a:solidFill>
                  <a:srgbClr val="C00000"/>
                </a:solidFill>
                <a:latin typeface="宋体" charset="-122"/>
              </a:rPr>
              <a:t>再将含有</a:t>
            </a:r>
            <a:r>
              <a:rPr lang="en-US" altLang="zh-CN" sz="2400" b="1" dirty="0">
                <a:solidFill>
                  <a:srgbClr val="C00000"/>
                </a:solidFill>
                <a:latin typeface="宋体" charset="-122"/>
              </a:rPr>
              <a:t>P、V、T、S</a:t>
            </a:r>
            <a:r>
              <a:rPr lang="zh-CN" altLang="en-US" sz="2400" b="1" dirty="0">
                <a:solidFill>
                  <a:srgbClr val="C00000"/>
                </a:solidFill>
                <a:latin typeface="宋体" charset="-122"/>
              </a:rPr>
              <a:t>转化为只含</a:t>
            </a:r>
            <a:r>
              <a:rPr lang="en-US" altLang="zh-CN" sz="2400" b="1" dirty="0">
                <a:solidFill>
                  <a:srgbClr val="C00000"/>
                </a:solidFill>
                <a:latin typeface="宋体" charset="-122"/>
              </a:rPr>
              <a:t>P、V、T</a:t>
            </a:r>
            <a:r>
              <a:rPr lang="zh-CN" altLang="en-US" sz="2400" b="1" dirty="0">
                <a:solidFill>
                  <a:srgbClr val="C00000"/>
                </a:solidFill>
                <a:latin typeface="宋体" charset="-122"/>
              </a:rPr>
              <a:t>的等式</a:t>
            </a:r>
            <a:endParaRPr lang="zh-CN" altLang="en-US" sz="2400" b="1" dirty="0">
              <a:solidFill>
                <a:srgbClr val="C00000"/>
              </a:solidFill>
              <a:latin typeface="宋体" charset="-122"/>
            </a:endParaRPr>
          </a:p>
          <a:p>
            <a:pPr marL="0" indent="0" eaLnBrk="1" fontAlgn="auto" hangingPunct="1">
              <a:lnSpc>
                <a:spcPct val="150000"/>
              </a:lnSpc>
              <a:spcAft>
                <a:spcPts val="0"/>
              </a:spcAft>
              <a:buSzPct val="100000"/>
              <a:buFont typeface="Wingdings" charset="2"/>
              <a:buChar char="l"/>
              <a:defRPr/>
            </a:pPr>
            <a:r>
              <a:rPr lang="zh-CN" altLang="en-US" sz="2400" b="1" dirty="0">
                <a:solidFill>
                  <a:srgbClr val="C00000"/>
                </a:solidFill>
                <a:latin typeface="宋体" charset="-122"/>
              </a:rPr>
              <a:t>转化时利用：热力学基本方程、麦克斯韦关系式以及其它基本</a:t>
            </a:r>
            <a:r>
              <a:rPr lang="zh-CN" altLang="en-US" sz="2400" b="1" dirty="0" smtClean="0">
                <a:solidFill>
                  <a:srgbClr val="C00000"/>
                </a:solidFill>
                <a:latin typeface="宋体" charset="-122"/>
              </a:rPr>
              <a:t>关系式</a:t>
            </a:r>
            <a:endParaRPr lang="en-US" altLang="zh-CN" sz="2400" b="1" dirty="0" smtClean="0">
              <a:solidFill>
                <a:srgbClr val="C00000"/>
              </a:solidFill>
              <a:latin typeface="宋体" charset="-122"/>
            </a:endParaRPr>
          </a:p>
          <a:p>
            <a:pPr marL="0" indent="0" eaLnBrk="1" fontAlgn="auto" hangingPunct="1">
              <a:lnSpc>
                <a:spcPct val="150000"/>
              </a:lnSpc>
              <a:spcAft>
                <a:spcPts val="0"/>
              </a:spcAft>
              <a:buSzPct val="100000"/>
              <a:buFont typeface="Wingdings" charset="2"/>
              <a:buChar char="l"/>
              <a:defRPr/>
            </a:pPr>
            <a:endParaRPr lang="en-US" altLang="zh-CN" sz="2000" b="1" dirty="0">
              <a:solidFill>
                <a:srgbClr val="C00000"/>
              </a:solidFill>
              <a:latin typeface="宋体" charset="-122"/>
            </a:endParaRPr>
          </a:p>
          <a:p>
            <a:pPr marL="0" indent="0" eaLnBrk="1" fontAlgn="auto" hangingPunct="1">
              <a:lnSpc>
                <a:spcPct val="150000"/>
              </a:lnSpc>
              <a:spcAft>
                <a:spcPts val="0"/>
              </a:spcAft>
              <a:buSzPct val="100000"/>
              <a:buFont typeface="Wingdings" charset="2"/>
              <a:buChar char="l"/>
              <a:defRPr/>
            </a:pPr>
            <a:endParaRPr lang="en-US" altLang="zh-CN" sz="2000" b="1" dirty="0" smtClean="0">
              <a:solidFill>
                <a:srgbClr val="C00000"/>
              </a:solidFill>
              <a:latin typeface="宋体" charset="-122"/>
            </a:endParaRPr>
          </a:p>
          <a:p>
            <a:pPr marL="0" indent="0" eaLnBrk="1" fontAlgn="auto" hangingPunct="1">
              <a:lnSpc>
                <a:spcPct val="150000"/>
              </a:lnSpc>
              <a:spcAft>
                <a:spcPts val="0"/>
              </a:spcAft>
              <a:buSzPct val="100000"/>
              <a:buFont typeface="Wingdings" charset="2"/>
              <a:buChar char="l"/>
              <a:defRPr/>
            </a:pPr>
            <a:endParaRPr lang="zh-CN" altLang="en-US" sz="2000" b="1" dirty="0">
              <a:solidFill>
                <a:srgbClr val="C00000"/>
              </a:solidFill>
              <a:latin typeface="宋体" charset="-122"/>
            </a:endParaRPr>
          </a:p>
          <a:p>
            <a:pPr eaLnBrk="1" fontAlgn="auto" hangingPunct="1">
              <a:spcAft>
                <a:spcPts val="0"/>
              </a:spcAft>
              <a:buFont typeface="Arial" charset="0"/>
              <a:buChar char="•"/>
              <a:defRPr/>
            </a:pPr>
            <a:endParaRPr lang="zh-CN" altLang="en-US" dirty="0"/>
          </a:p>
        </p:txBody>
      </p:sp>
      <p:sp>
        <p:nvSpPr>
          <p:cNvPr id="4" name="Rectangle 3"/>
          <p:cNvSpPr txBox="1">
            <a:spLocks noChangeArrowheads="1"/>
          </p:cNvSpPr>
          <p:nvPr/>
        </p:nvSpPr>
        <p:spPr>
          <a:xfrm>
            <a:off x="323850" y="3284984"/>
            <a:ext cx="8640638" cy="3384376"/>
          </a:xfrm>
          <a:prstGeom prst="rect">
            <a:avLst/>
          </a:prstGeom>
          <a:solidFill>
            <a:schemeClr val="bg1"/>
          </a:solidFill>
          <a:ln w="38100">
            <a:solidFill>
              <a:srgbClr val="A50021"/>
            </a:solidFill>
          </a:ln>
        </p:spPr>
        <p:txBody>
          <a:bodyPr>
            <a:normAutofit/>
          </a:bodyPr>
          <a:lstStyle>
            <a:lvl1pPr marL="342900" indent="-342900" algn="l" defTabSz="914400" rtl="0" eaLnBrk="1" latinLnBrk="0" hangingPunct="1">
              <a:spcBef>
                <a:spcPct val="200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9pPr>
          </a:lstStyle>
          <a:p>
            <a:pPr marL="0" indent="0" fontAlgn="auto">
              <a:spcBef>
                <a:spcPts val="600"/>
              </a:spcBef>
              <a:spcAft>
                <a:spcPts val="0"/>
              </a:spcAft>
              <a:buSzPct val="100000"/>
              <a:buFont typeface="Wingdings" charset="2"/>
              <a:buChar char="l"/>
              <a:defRPr/>
            </a:pPr>
            <a:r>
              <a:rPr lang="zh-CN" altLang="en-US" sz="2400" b="1" dirty="0" smtClean="0">
                <a:latin typeface="宋体" charset="-122"/>
              </a:rPr>
              <a:t>消去</a:t>
            </a:r>
            <a:r>
              <a:rPr lang="en-US" altLang="zh-CN" sz="2400" b="1" dirty="0" smtClean="0">
                <a:latin typeface="宋体" charset="-122"/>
              </a:rPr>
              <a:t>U、H、A、G</a:t>
            </a:r>
            <a:r>
              <a:rPr lang="zh-CN" altLang="en-US" sz="2400" b="1" dirty="0" smtClean="0">
                <a:latin typeface="宋体" charset="-122"/>
              </a:rPr>
              <a:t>一般用热力学基本方程。</a:t>
            </a:r>
            <a:endParaRPr lang="en-US" altLang="zh-CN" sz="2400" b="1" dirty="0" smtClean="0">
              <a:latin typeface="宋体" charset="-122"/>
            </a:endParaRPr>
          </a:p>
          <a:p>
            <a:pPr marL="0" indent="0" fontAlgn="auto">
              <a:spcBef>
                <a:spcPts val="600"/>
              </a:spcBef>
              <a:spcAft>
                <a:spcPts val="0"/>
              </a:spcAft>
              <a:buSzPct val="100000"/>
              <a:buFont typeface="Wingdings" charset="2"/>
              <a:buChar char="l"/>
              <a:defRPr/>
            </a:pPr>
            <a:r>
              <a:rPr lang="zh-CN" altLang="en-US" sz="2400" b="1" dirty="0" smtClean="0">
                <a:latin typeface="宋体" charset="-122"/>
              </a:rPr>
              <a:t>消去</a:t>
            </a:r>
            <a:r>
              <a:rPr lang="en-US" altLang="zh-CN" sz="2400" b="1" dirty="0" smtClean="0">
                <a:latin typeface="宋体" charset="-122"/>
              </a:rPr>
              <a:t>S</a:t>
            </a:r>
            <a:r>
              <a:rPr lang="zh-CN" altLang="en-US" sz="2400" b="1" dirty="0" smtClean="0">
                <a:latin typeface="宋体" charset="-122"/>
              </a:rPr>
              <a:t>有三种情况：</a:t>
            </a:r>
            <a:r>
              <a:rPr lang="en-US" altLang="zh-CN" sz="2400" b="1" dirty="0" smtClean="0">
                <a:latin typeface="宋体" charset="-122"/>
              </a:rPr>
              <a:t>1</a:t>
            </a:r>
            <a:r>
              <a:rPr lang="zh-CN" altLang="en-US" sz="2400" b="1" dirty="0" smtClean="0">
                <a:latin typeface="宋体" charset="-122"/>
              </a:rPr>
              <a:t>、</a:t>
            </a:r>
            <a:r>
              <a:rPr lang="zh-CN" altLang="en-US" sz="2400" dirty="0" smtClean="0">
                <a:solidFill>
                  <a:srgbClr val="C00000"/>
                </a:solidFill>
                <a:latin typeface="宋体" charset="-122"/>
              </a:rPr>
              <a:t>用麦克斯韦关系式 </a:t>
            </a:r>
            <a:r>
              <a:rPr lang="en-US" altLang="zh-CN" sz="2400" dirty="0" smtClean="0">
                <a:solidFill>
                  <a:srgbClr val="0000FF"/>
                </a:solidFill>
                <a:latin typeface="宋体" charset="-122"/>
              </a:rPr>
              <a:t>(</a:t>
            </a:r>
            <a:r>
              <a:rPr lang="en-US" altLang="zh-CN" sz="2400" dirty="0" smtClean="0">
                <a:solidFill>
                  <a:srgbClr val="0000FF"/>
                </a:solidFill>
                <a:latin typeface="宋体" charset="-122"/>
                <a:sym typeface="Symbol" pitchFamily="18" charset="2"/>
              </a:rPr>
              <a:t>S/V</a:t>
            </a:r>
            <a:r>
              <a:rPr lang="en-US" altLang="zh-CN" sz="2400" dirty="0" smtClean="0">
                <a:solidFill>
                  <a:srgbClr val="0000FF"/>
                </a:solidFill>
                <a:latin typeface="宋体" charset="-122"/>
              </a:rPr>
              <a:t>)</a:t>
            </a:r>
            <a:r>
              <a:rPr lang="en-US" altLang="zh-CN" sz="2400" baseline="-25000" dirty="0" smtClean="0">
                <a:solidFill>
                  <a:srgbClr val="0000FF"/>
                </a:solidFill>
                <a:latin typeface="宋体" charset="-122"/>
              </a:rPr>
              <a:t>T</a:t>
            </a:r>
            <a:r>
              <a:rPr lang="en-US" altLang="zh-CN" sz="2400" dirty="0" smtClean="0">
                <a:solidFill>
                  <a:srgbClr val="0000FF"/>
                </a:solidFill>
                <a:latin typeface="宋体" charset="-122"/>
              </a:rPr>
              <a:t>=(</a:t>
            </a:r>
            <a:r>
              <a:rPr lang="en-US" altLang="zh-CN" sz="2400" dirty="0" smtClean="0">
                <a:solidFill>
                  <a:srgbClr val="0000FF"/>
                </a:solidFill>
                <a:latin typeface="宋体" charset="-122"/>
                <a:sym typeface="Symbol" pitchFamily="18" charset="2"/>
              </a:rPr>
              <a:t>P/T</a:t>
            </a:r>
            <a:r>
              <a:rPr lang="en-US" altLang="zh-CN" sz="2400" dirty="0" smtClean="0">
                <a:solidFill>
                  <a:srgbClr val="0000FF"/>
                </a:solidFill>
                <a:latin typeface="宋体" charset="-122"/>
              </a:rPr>
              <a:t>)</a:t>
            </a:r>
            <a:r>
              <a:rPr lang="en-US" altLang="zh-CN" sz="2400" baseline="-25000" dirty="0" smtClean="0">
                <a:solidFill>
                  <a:srgbClr val="0000FF"/>
                </a:solidFill>
                <a:latin typeface="宋体" charset="-122"/>
              </a:rPr>
              <a:t>V  </a:t>
            </a:r>
            <a:r>
              <a:rPr lang="en-US" altLang="zh-CN" sz="2400" dirty="0" smtClean="0">
                <a:solidFill>
                  <a:srgbClr val="0000FF"/>
                </a:solidFill>
                <a:latin typeface="宋体" charset="-122"/>
              </a:rPr>
              <a:t>(  </a:t>
            </a:r>
            <a:r>
              <a:rPr lang="en-US" altLang="zh-CN" sz="2400" dirty="0" smtClean="0">
                <a:solidFill>
                  <a:srgbClr val="0000FF"/>
                </a:solidFill>
                <a:latin typeface="宋体" charset="-122"/>
                <a:sym typeface="Symbol" pitchFamily="18" charset="2"/>
              </a:rPr>
              <a:t>S/P</a:t>
            </a:r>
            <a:r>
              <a:rPr lang="en-US" altLang="zh-CN" sz="2400" dirty="0" smtClean="0">
                <a:solidFill>
                  <a:srgbClr val="0000FF"/>
                </a:solidFill>
                <a:latin typeface="宋体" charset="-122"/>
              </a:rPr>
              <a:t>)</a:t>
            </a:r>
            <a:r>
              <a:rPr lang="en-US" altLang="zh-CN" sz="2400" baseline="-25000" dirty="0" smtClean="0">
                <a:solidFill>
                  <a:srgbClr val="0000FF"/>
                </a:solidFill>
                <a:latin typeface="宋体" charset="-122"/>
              </a:rPr>
              <a:t>T</a:t>
            </a:r>
            <a:r>
              <a:rPr lang="en-US" altLang="zh-CN" sz="2400" dirty="0" smtClean="0">
                <a:solidFill>
                  <a:srgbClr val="0000FF"/>
                </a:solidFill>
                <a:latin typeface="宋体" charset="-122"/>
              </a:rPr>
              <a:t>=-(</a:t>
            </a:r>
            <a:r>
              <a:rPr lang="en-US" altLang="zh-CN" sz="2400" dirty="0" smtClean="0">
                <a:solidFill>
                  <a:srgbClr val="0000FF"/>
                </a:solidFill>
                <a:latin typeface="宋体" charset="-122"/>
                <a:sym typeface="Symbol" pitchFamily="18" charset="2"/>
              </a:rPr>
              <a:t>V/T</a:t>
            </a:r>
            <a:r>
              <a:rPr lang="en-US" altLang="zh-CN" sz="2400" dirty="0" smtClean="0">
                <a:solidFill>
                  <a:srgbClr val="0000FF"/>
                </a:solidFill>
                <a:latin typeface="宋体" charset="-122"/>
              </a:rPr>
              <a:t>)</a:t>
            </a:r>
            <a:r>
              <a:rPr lang="en-US" altLang="zh-CN" sz="2400" baseline="-25000" dirty="0" smtClean="0">
                <a:solidFill>
                  <a:srgbClr val="0000FF"/>
                </a:solidFill>
                <a:latin typeface="宋体" charset="-122"/>
              </a:rPr>
              <a:t>P</a:t>
            </a:r>
            <a:endParaRPr lang="en-US" altLang="zh-CN" sz="2400" dirty="0" smtClean="0">
              <a:solidFill>
                <a:srgbClr val="0000FF"/>
              </a:solidFill>
              <a:latin typeface="黑体" pitchFamily="2" charset="-122"/>
              <a:ea typeface="黑体" pitchFamily="2" charset="-122"/>
            </a:endParaRPr>
          </a:p>
          <a:p>
            <a:pPr fontAlgn="auto">
              <a:spcBef>
                <a:spcPts val="600"/>
              </a:spcBef>
              <a:spcAft>
                <a:spcPts val="0"/>
              </a:spcAft>
              <a:buFont typeface="Wingdings" charset="2"/>
              <a:buNone/>
              <a:defRPr/>
            </a:pPr>
            <a:r>
              <a:rPr lang="en-US" altLang="zh-CN" sz="2400" dirty="0" smtClean="0">
                <a:solidFill>
                  <a:srgbClr val="C00000"/>
                </a:solidFill>
                <a:latin typeface="宋体" charset="-122"/>
              </a:rPr>
              <a:t>2</a:t>
            </a:r>
            <a:r>
              <a:rPr lang="zh-CN" altLang="en-US" sz="2400" dirty="0" smtClean="0">
                <a:solidFill>
                  <a:srgbClr val="C00000"/>
                </a:solidFill>
                <a:latin typeface="宋体" charset="-122"/>
              </a:rPr>
              <a:t>、用热容定义</a:t>
            </a:r>
            <a:r>
              <a:rPr lang="en-US" altLang="zh-CN" sz="2400" dirty="0" smtClean="0">
                <a:latin typeface="宋体" charset="-122"/>
              </a:rPr>
              <a:t>(</a:t>
            </a:r>
            <a:r>
              <a:rPr lang="en-US" altLang="zh-CN" sz="2400" dirty="0" smtClean="0">
                <a:latin typeface="宋体" charset="-122"/>
                <a:sym typeface="Symbol" pitchFamily="18" charset="2"/>
              </a:rPr>
              <a:t>S/T</a:t>
            </a:r>
            <a:r>
              <a:rPr lang="en-US" altLang="zh-CN" sz="2400" dirty="0" smtClean="0">
                <a:latin typeface="宋体" charset="-122"/>
              </a:rPr>
              <a:t>)</a:t>
            </a:r>
            <a:r>
              <a:rPr lang="en-US" altLang="zh-CN" sz="2400" baseline="-25000" dirty="0" smtClean="0">
                <a:latin typeface="宋体" charset="-122"/>
              </a:rPr>
              <a:t>V</a:t>
            </a:r>
            <a:r>
              <a:rPr lang="en-US" altLang="zh-CN" sz="2400" dirty="0" smtClean="0">
                <a:latin typeface="宋体" charset="-122"/>
              </a:rPr>
              <a:t>=</a:t>
            </a:r>
            <a:r>
              <a:rPr lang="en-US" altLang="zh-CN" sz="2400" dirty="0" err="1" smtClean="0">
                <a:latin typeface="宋体" charset="-122"/>
              </a:rPr>
              <a:t>nC</a:t>
            </a:r>
            <a:r>
              <a:rPr lang="en-US" altLang="zh-CN" sz="2400" baseline="-25000" dirty="0" err="1" smtClean="0">
                <a:latin typeface="宋体" charset="-122"/>
              </a:rPr>
              <a:t>V,m</a:t>
            </a:r>
            <a:r>
              <a:rPr lang="en-US" altLang="zh-CN" sz="2400" dirty="0" smtClean="0">
                <a:latin typeface="宋体" charset="-122"/>
              </a:rPr>
              <a:t>/T  (</a:t>
            </a:r>
            <a:r>
              <a:rPr lang="en-US" altLang="zh-CN" sz="2400" dirty="0" smtClean="0">
                <a:latin typeface="宋体" charset="-122"/>
                <a:sym typeface="Symbol" pitchFamily="18" charset="2"/>
              </a:rPr>
              <a:t>S/T</a:t>
            </a:r>
            <a:r>
              <a:rPr lang="en-US" altLang="zh-CN" sz="2400" dirty="0" smtClean="0">
                <a:latin typeface="宋体" charset="-122"/>
              </a:rPr>
              <a:t>)</a:t>
            </a:r>
            <a:r>
              <a:rPr lang="en-US" altLang="zh-CN" sz="2400" baseline="-25000" dirty="0" smtClean="0">
                <a:latin typeface="宋体" charset="-122"/>
              </a:rPr>
              <a:t>P</a:t>
            </a:r>
            <a:r>
              <a:rPr lang="en-US" altLang="zh-CN" sz="2400" dirty="0" smtClean="0">
                <a:latin typeface="宋体" charset="-122"/>
              </a:rPr>
              <a:t>=</a:t>
            </a:r>
            <a:r>
              <a:rPr lang="en-US" altLang="zh-CN" sz="2400" dirty="0" err="1" smtClean="0">
                <a:latin typeface="宋体" charset="-122"/>
              </a:rPr>
              <a:t>nC</a:t>
            </a:r>
            <a:r>
              <a:rPr lang="en-US" altLang="zh-CN" sz="2400" baseline="-25000" dirty="0" err="1" smtClean="0">
                <a:latin typeface="宋体" charset="-122"/>
              </a:rPr>
              <a:t>P,m</a:t>
            </a:r>
            <a:r>
              <a:rPr lang="en-US" altLang="zh-CN" sz="2400" dirty="0" smtClean="0">
                <a:latin typeface="宋体" charset="-122"/>
              </a:rPr>
              <a:t>/T  </a:t>
            </a:r>
            <a:r>
              <a:rPr lang="zh-CN" altLang="en-US" sz="2400" dirty="0" smtClean="0">
                <a:solidFill>
                  <a:srgbClr val="0000FF"/>
                </a:solidFill>
                <a:latin typeface="宋体" charset="-122"/>
                <a:sym typeface="Symbol" pitchFamily="18" charset="2"/>
              </a:rPr>
              <a:t>加中间变量</a:t>
            </a:r>
            <a:r>
              <a:rPr lang="en-US" altLang="zh-CN" sz="2400" dirty="0" smtClean="0">
                <a:solidFill>
                  <a:srgbClr val="0000FF"/>
                </a:solidFill>
                <a:latin typeface="宋体" charset="-122"/>
                <a:sym typeface="Symbol" pitchFamily="18" charset="2"/>
              </a:rPr>
              <a:t>T</a:t>
            </a:r>
            <a:endParaRPr lang="en-US" altLang="zh-CN" sz="2400" dirty="0" smtClean="0">
              <a:solidFill>
                <a:srgbClr val="0000FF"/>
              </a:solidFill>
              <a:latin typeface="宋体" charset="-122"/>
              <a:sym typeface="Symbol" pitchFamily="18" charset="2"/>
            </a:endParaRPr>
          </a:p>
          <a:p>
            <a:pPr fontAlgn="auto">
              <a:spcBef>
                <a:spcPts val="600"/>
              </a:spcBef>
              <a:spcAft>
                <a:spcPts val="0"/>
              </a:spcAft>
              <a:buFont typeface="Wingdings" charset="2"/>
              <a:buNone/>
              <a:defRPr/>
            </a:pPr>
            <a:r>
              <a:rPr lang="en-US" altLang="zh-CN" sz="2400" dirty="0" smtClean="0">
                <a:solidFill>
                  <a:srgbClr val="0000FF"/>
                </a:solidFill>
                <a:latin typeface="宋体" charset="-122"/>
                <a:sym typeface="Symbol" pitchFamily="18" charset="2"/>
              </a:rPr>
              <a:t>3</a:t>
            </a:r>
            <a:r>
              <a:rPr lang="zh-CN" altLang="en-US" sz="2400" dirty="0" smtClean="0">
                <a:solidFill>
                  <a:srgbClr val="0000FF"/>
                </a:solidFill>
                <a:latin typeface="宋体" charset="-122"/>
                <a:sym typeface="Symbol" pitchFamily="18" charset="2"/>
              </a:rPr>
              <a:t>、</a:t>
            </a:r>
            <a:endParaRPr lang="en-US" altLang="zh-CN" sz="2400" dirty="0" smtClean="0">
              <a:solidFill>
                <a:srgbClr val="0000FF"/>
              </a:solidFill>
              <a:latin typeface="宋体" charset="-122"/>
              <a:sym typeface="Symbol" pitchFamily="18" charset="2"/>
            </a:endParaRPr>
          </a:p>
        </p:txBody>
      </p:sp>
      <p:graphicFrame>
        <p:nvGraphicFramePr>
          <p:cNvPr id="65824" name="Object 288"/>
          <p:cNvGraphicFramePr>
            <a:graphicFrameLocks noChangeAspect="1"/>
          </p:cNvGraphicFramePr>
          <p:nvPr/>
        </p:nvGraphicFramePr>
        <p:xfrm>
          <a:off x="1115616" y="5445224"/>
          <a:ext cx="2109045" cy="612676"/>
        </p:xfrm>
        <a:graphic>
          <a:graphicData uri="http://schemas.openxmlformats.org/presentationml/2006/ole">
            <mc:AlternateContent xmlns:mc="http://schemas.openxmlformats.org/markup-compatibility/2006">
              <mc:Choice xmlns:v="urn:schemas-microsoft-com:vml" Requires="v">
                <p:oleObj spid="_x0000_s66382" name="公式" r:id="rId1" imgW="0" imgH="0" progId="Equation.3">
                  <p:embed/>
                </p:oleObj>
              </mc:Choice>
              <mc:Fallback>
                <p:oleObj name="公式" r:id="rId1" imgW="0" imgH="0" progId="Equation.3">
                  <p:embed/>
                  <p:pic>
                    <p:nvPicPr>
                      <p:cNvPr id="0" name="Picture 28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5445224"/>
                        <a:ext cx="2109045" cy="612676"/>
                      </a:xfrm>
                      <a:prstGeom prst="rect">
                        <a:avLst/>
                      </a:prstGeom>
                      <a:noFill/>
                    </p:spPr>
                  </p:pic>
                </p:oleObj>
              </mc:Fallback>
            </mc:AlternateContent>
          </a:graphicData>
        </a:graphic>
      </p:graphicFrame>
      <p:graphicFrame>
        <p:nvGraphicFramePr>
          <p:cNvPr id="65825" name="Object 289"/>
          <p:cNvGraphicFramePr>
            <a:graphicFrameLocks noChangeAspect="1"/>
          </p:cNvGraphicFramePr>
          <p:nvPr/>
        </p:nvGraphicFramePr>
        <p:xfrm>
          <a:off x="3743325" y="5507038"/>
          <a:ext cx="2082800" cy="592137"/>
        </p:xfrm>
        <a:graphic>
          <a:graphicData uri="http://schemas.openxmlformats.org/presentationml/2006/ole">
            <mc:AlternateContent xmlns:mc="http://schemas.openxmlformats.org/markup-compatibility/2006">
              <mc:Choice xmlns:v="urn:schemas-microsoft-com:vml" Requires="v">
                <p:oleObj spid="_x0000_s66383" name="公式" r:id="rId3" imgW="0" imgH="0" progId="Equation.3">
                  <p:embed/>
                </p:oleObj>
              </mc:Choice>
              <mc:Fallback>
                <p:oleObj name="公式" r:id="rId3" imgW="0" imgH="0" progId="Equation.3">
                  <p:embed/>
                  <p:pic>
                    <p:nvPicPr>
                      <p:cNvPr id="0" name="Picture 289"/>
                      <p:cNvPicPr>
                        <a:picLocks noChangeAspect="1" noChangeArrowheads="1"/>
                      </p:cNvPicPr>
                      <p:nvPr/>
                    </p:nvPicPr>
                    <p:blipFill>
                      <a:blip r:embed="rId4"/>
                      <a:srcRect/>
                      <a:stretch>
                        <a:fillRect/>
                      </a:stretch>
                    </p:blipFill>
                    <p:spPr bwMode="auto">
                      <a:xfrm>
                        <a:off x="3743325" y="5507038"/>
                        <a:ext cx="2082800" cy="592137"/>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Grp="1" noChangeArrowheads="1"/>
          </p:cNvSpPr>
          <p:nvPr>
            <p:ph type="title"/>
          </p:nvPr>
        </p:nvSpPr>
        <p:spPr bwMode="auto">
          <a:xfrm>
            <a:off x="304800" y="583912"/>
            <a:ext cx="8686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r>
              <a:rPr kumimoji="1" lang="zh-CN" altLang="en-US" sz="3200" dirty="0">
                <a:latin typeface="黑体" pitchFamily="2" charset="-122"/>
                <a:ea typeface="黑体" pitchFamily="2" charset="-122"/>
              </a:rPr>
              <a:t>六</a:t>
            </a:r>
            <a:r>
              <a:rPr kumimoji="1" lang="zh-CN" altLang="en-US" sz="3200" dirty="0" smtClean="0">
                <a:latin typeface="黑体" pitchFamily="2" charset="-122"/>
                <a:ea typeface="黑体" pitchFamily="2" charset="-122"/>
              </a:rPr>
              <a:t>、</a:t>
            </a:r>
            <a:r>
              <a:rPr kumimoji="1" lang="en-US" altLang="zh-CN" sz="3200" dirty="0" smtClean="0">
                <a:latin typeface="黑体" pitchFamily="2" charset="-122"/>
                <a:ea typeface="黑体" pitchFamily="2" charset="-122"/>
              </a:rPr>
              <a:t>Gibbs-Helmholtz</a:t>
            </a:r>
            <a:r>
              <a:rPr kumimoji="1" lang="zh-CN" altLang="en-US" sz="3200" dirty="0">
                <a:latin typeface="黑体" pitchFamily="2" charset="-122"/>
                <a:ea typeface="黑体" pitchFamily="2" charset="-122"/>
              </a:rPr>
              <a:t>方程</a:t>
            </a:r>
            <a:endParaRPr kumimoji="1" lang="zh-CN" altLang="en-US" sz="3200" b="0" dirty="0">
              <a:latin typeface="黑体" pitchFamily="2" charset="-122"/>
              <a:ea typeface="黑体" pitchFamily="2" charset="-122"/>
            </a:endParaRPr>
          </a:p>
        </p:txBody>
      </p:sp>
      <p:graphicFrame>
        <p:nvGraphicFramePr>
          <p:cNvPr id="5" name="内容占位符 4"/>
          <p:cNvGraphicFramePr>
            <a:graphicFrameLocks noGrp="1" noChangeAspect="1"/>
          </p:cNvGraphicFramePr>
          <p:nvPr>
            <p:ph idx="1"/>
          </p:nvPr>
        </p:nvGraphicFramePr>
        <p:xfrm>
          <a:off x="395536" y="1628800"/>
          <a:ext cx="5184576" cy="864096"/>
        </p:xfrm>
        <a:graphic>
          <a:graphicData uri="http://schemas.openxmlformats.org/presentationml/2006/ole">
            <mc:AlternateContent xmlns:mc="http://schemas.openxmlformats.org/markup-compatibility/2006">
              <mc:Choice xmlns:v="urn:schemas-microsoft-com:vml" Requires="v">
                <p:oleObj spid="_x0000_s217218" name="Equation" r:id="rId1" imgW="0" imgH="0" progId="Equation.3">
                  <p:embed/>
                </p:oleObj>
              </mc:Choice>
              <mc:Fallback>
                <p:oleObj name="Equation" r:id="rId1" imgW="0" imgH="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628800"/>
                        <a:ext cx="5184576" cy="864096"/>
                      </a:xfrm>
                      <a:prstGeom prst="rect">
                        <a:avLst/>
                      </a:prstGeom>
                      <a:noFill/>
                      <a:ln>
                        <a:noFill/>
                      </a:ln>
                      <a:effectLst/>
                    </p:spPr>
                  </p:pic>
                </p:oleObj>
              </mc:Fallback>
            </mc:AlternateContent>
          </a:graphicData>
        </a:graphic>
      </p:graphicFrame>
      <p:graphicFrame>
        <p:nvGraphicFramePr>
          <p:cNvPr id="6" name="对象 5"/>
          <p:cNvGraphicFramePr>
            <a:graphicFrameLocks noChangeAspect="1"/>
          </p:cNvGraphicFramePr>
          <p:nvPr/>
        </p:nvGraphicFramePr>
        <p:xfrm>
          <a:off x="5580112" y="1628800"/>
          <a:ext cx="3253199" cy="813299"/>
        </p:xfrm>
        <a:graphic>
          <a:graphicData uri="http://schemas.openxmlformats.org/presentationml/2006/ole">
            <mc:AlternateContent xmlns:mc="http://schemas.openxmlformats.org/markup-compatibility/2006">
              <mc:Choice xmlns:v="urn:schemas-microsoft-com:vml" Requires="v">
                <p:oleObj spid="_x0000_s217219" name="Equation" r:id="rId3" imgW="0" imgH="0" progId="Equation.3">
                  <p:embed/>
                </p:oleObj>
              </mc:Choice>
              <mc:Fallback>
                <p:oleObj name="Equation" r:id="rId3" imgW="0" imgH="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112" y="1628800"/>
                        <a:ext cx="3253199" cy="813299"/>
                      </a:xfrm>
                      <a:prstGeom prst="rect">
                        <a:avLst/>
                      </a:prstGeom>
                      <a:noFill/>
                      <a:ln>
                        <a:noFill/>
                      </a:ln>
                      <a:effectLst/>
                    </p:spPr>
                  </p:pic>
                </p:oleObj>
              </mc:Fallback>
            </mc:AlternateContent>
          </a:graphicData>
        </a:graphic>
      </p:graphicFrame>
      <p:graphicFrame>
        <p:nvGraphicFramePr>
          <p:cNvPr id="7" name="对象 6"/>
          <p:cNvGraphicFramePr>
            <a:graphicFrameLocks noChangeAspect="1"/>
          </p:cNvGraphicFramePr>
          <p:nvPr/>
        </p:nvGraphicFramePr>
        <p:xfrm>
          <a:off x="719668" y="2708920"/>
          <a:ext cx="2843947" cy="1033909"/>
        </p:xfrm>
        <a:graphic>
          <a:graphicData uri="http://schemas.openxmlformats.org/presentationml/2006/ole">
            <mc:AlternateContent xmlns:mc="http://schemas.openxmlformats.org/markup-compatibility/2006">
              <mc:Choice xmlns:v="urn:schemas-microsoft-com:vml" Requires="v">
                <p:oleObj spid="_x0000_s217220" name="Equation" r:id="rId5" imgW="0" imgH="0" progId="Equation.3">
                  <p:embed/>
                </p:oleObj>
              </mc:Choice>
              <mc:Fallback>
                <p:oleObj name="Equation" r:id="rId5" imgW="0" imgH="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668" y="2708920"/>
                        <a:ext cx="2843947" cy="1033909"/>
                      </a:xfrm>
                      <a:prstGeom prst="rect">
                        <a:avLst/>
                      </a:prstGeom>
                      <a:solidFill>
                        <a:srgbClr val="CCECFF"/>
                      </a:solidFill>
                      <a:ln>
                        <a:noFill/>
                      </a:ln>
                      <a:effectLst/>
                    </p:spPr>
                  </p:pic>
                </p:oleObj>
              </mc:Fallback>
            </mc:AlternateContent>
          </a:graphicData>
        </a:graphic>
      </p:graphicFrame>
      <p:graphicFrame>
        <p:nvGraphicFramePr>
          <p:cNvPr id="8" name="对象 7"/>
          <p:cNvGraphicFramePr>
            <a:graphicFrameLocks noChangeAspect="1"/>
          </p:cNvGraphicFramePr>
          <p:nvPr/>
        </p:nvGraphicFramePr>
        <p:xfrm>
          <a:off x="4427984" y="2636912"/>
          <a:ext cx="3564497" cy="1018605"/>
        </p:xfrm>
        <a:graphic>
          <a:graphicData uri="http://schemas.openxmlformats.org/presentationml/2006/ole">
            <mc:AlternateContent xmlns:mc="http://schemas.openxmlformats.org/markup-compatibility/2006">
              <mc:Choice xmlns:v="urn:schemas-microsoft-com:vml" Requires="v">
                <p:oleObj spid="_x0000_s217221" name="Equation" r:id="rId7" imgW="0" imgH="0" progId="Equation.3">
                  <p:embed/>
                </p:oleObj>
              </mc:Choice>
              <mc:Fallback>
                <p:oleObj name="Equation" r:id="rId7" imgW="0" imgH="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27984" y="2636912"/>
                        <a:ext cx="3564497" cy="1018605"/>
                      </a:xfrm>
                      <a:prstGeom prst="rect">
                        <a:avLst/>
                      </a:prstGeom>
                      <a:solidFill>
                        <a:srgbClr val="FFFFCC"/>
                      </a:solidFill>
                      <a:ln>
                        <a:noFill/>
                      </a:ln>
                      <a:effectLst/>
                    </p:spPr>
                  </p:pic>
                </p:oleObj>
              </mc:Fallback>
            </mc:AlternateContent>
          </a:graphicData>
        </a:graphic>
      </p:graphicFrame>
      <p:sp>
        <p:nvSpPr>
          <p:cNvPr id="9" name="Text Box 6"/>
          <p:cNvSpPr txBox="1">
            <a:spLocks noChangeArrowheads="1"/>
          </p:cNvSpPr>
          <p:nvPr/>
        </p:nvSpPr>
        <p:spPr bwMode="auto">
          <a:xfrm>
            <a:off x="251520" y="3929062"/>
            <a:ext cx="1123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algn="l" eaLnBrk="1" hangingPunct="1"/>
            <a:r>
              <a:rPr kumimoji="1" lang="zh-CN" altLang="en-US" sz="3200" dirty="0">
                <a:solidFill>
                  <a:srgbClr val="0000FF"/>
                </a:solidFill>
              </a:rPr>
              <a:t>同理</a:t>
            </a:r>
            <a:endParaRPr kumimoji="1" lang="zh-CN" altLang="en-US" sz="3200" dirty="0">
              <a:solidFill>
                <a:srgbClr val="0000FF"/>
              </a:solidFill>
            </a:endParaRPr>
          </a:p>
        </p:txBody>
      </p:sp>
      <p:graphicFrame>
        <p:nvGraphicFramePr>
          <p:cNvPr id="10" name="对象 9"/>
          <p:cNvGraphicFramePr>
            <a:graphicFrameLocks noChangeAspect="1"/>
          </p:cNvGraphicFramePr>
          <p:nvPr/>
        </p:nvGraphicFramePr>
        <p:xfrm>
          <a:off x="1475656" y="3950622"/>
          <a:ext cx="2622573" cy="917451"/>
        </p:xfrm>
        <a:graphic>
          <a:graphicData uri="http://schemas.openxmlformats.org/presentationml/2006/ole">
            <mc:AlternateContent xmlns:mc="http://schemas.openxmlformats.org/markup-compatibility/2006">
              <mc:Choice xmlns:v="urn:schemas-microsoft-com:vml" Requires="v">
                <p:oleObj spid="_x0000_s217222" name="Equation" r:id="rId9" imgW="0" imgH="0" progId="Equation.3">
                  <p:embed/>
                </p:oleObj>
              </mc:Choice>
              <mc:Fallback>
                <p:oleObj name="Equation" r:id="rId9" imgW="0" imgH="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5656" y="3950622"/>
                        <a:ext cx="2622573" cy="917451"/>
                      </a:xfrm>
                      <a:prstGeom prst="rect">
                        <a:avLst/>
                      </a:prstGeom>
                      <a:solidFill>
                        <a:srgbClr val="CCECFF"/>
                      </a:solidFill>
                      <a:ln>
                        <a:noFill/>
                      </a:ln>
                      <a:effectLst/>
                    </p:spPr>
                  </p:pic>
                </p:oleObj>
              </mc:Fallback>
            </mc:AlternateContent>
          </a:graphicData>
        </a:graphic>
      </p:graphicFrame>
      <p:graphicFrame>
        <p:nvGraphicFramePr>
          <p:cNvPr id="11" name="对象 10"/>
          <p:cNvGraphicFramePr>
            <a:graphicFrameLocks noChangeAspect="1"/>
          </p:cNvGraphicFramePr>
          <p:nvPr/>
        </p:nvGraphicFramePr>
        <p:xfrm>
          <a:off x="4644008" y="3901891"/>
          <a:ext cx="3696442" cy="1045047"/>
        </p:xfrm>
        <a:graphic>
          <a:graphicData uri="http://schemas.openxmlformats.org/presentationml/2006/ole">
            <mc:AlternateContent xmlns:mc="http://schemas.openxmlformats.org/markup-compatibility/2006">
              <mc:Choice xmlns:v="urn:schemas-microsoft-com:vml" Requires="v">
                <p:oleObj spid="_x0000_s217223" name="Equation" r:id="rId11" imgW="0" imgH="0" progId="Equation.3">
                  <p:embed/>
                </p:oleObj>
              </mc:Choice>
              <mc:Fallback>
                <p:oleObj name="Equation" r:id="rId11" imgW="0" imgH="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44008" y="3901891"/>
                        <a:ext cx="3696442" cy="1045047"/>
                      </a:xfrm>
                      <a:prstGeom prst="rect">
                        <a:avLst/>
                      </a:prstGeom>
                      <a:solidFill>
                        <a:srgbClr val="FFFFCC"/>
                      </a:solidFill>
                      <a:ln>
                        <a:noFill/>
                      </a:ln>
                      <a:effectLst/>
                    </p:spPr>
                  </p:pic>
                </p:oleObj>
              </mc:Fallback>
            </mc:AlternateContent>
          </a:graphicData>
        </a:graphic>
      </p:graphicFrame>
      <p:sp>
        <p:nvSpPr>
          <p:cNvPr id="12" name="Text Box 6"/>
          <p:cNvSpPr txBox="1">
            <a:spLocks noChangeArrowheads="1"/>
          </p:cNvSpPr>
          <p:nvPr/>
        </p:nvSpPr>
        <p:spPr bwMode="auto">
          <a:xfrm>
            <a:off x="251520" y="5229200"/>
            <a:ext cx="856895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charset="-122"/>
              </a:defRPr>
            </a:lvl9pPr>
          </a:lstStyle>
          <a:p>
            <a:pPr eaLnBrk="1" hangingPunct="1"/>
            <a:r>
              <a:rPr kumimoji="1" lang="en-US" altLang="zh-CN" sz="3200" dirty="0" smtClean="0">
                <a:latin typeface="黑体" pitchFamily="2" charset="-122"/>
                <a:ea typeface="黑体" pitchFamily="2" charset="-122"/>
              </a:rPr>
              <a:t>Gibbs-Helmholtz</a:t>
            </a:r>
            <a:r>
              <a:rPr kumimoji="1" lang="zh-CN" altLang="en-US" sz="3200" dirty="0" smtClean="0">
                <a:latin typeface="黑体" pitchFamily="2" charset="-122"/>
                <a:ea typeface="黑体" pitchFamily="2" charset="-122"/>
              </a:rPr>
              <a:t>方程是今后讨论温度对化学平衡影响的基础</a:t>
            </a:r>
            <a:endParaRPr kumimoji="1" lang="zh-CN" altLang="en-US" sz="3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499"/>
                                          </p:stCondLst>
                                        </p:cTn>
                                        <p:tgtEl>
                                          <p:spTgt spid="1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499"/>
                                          </p:stCondLst>
                                        </p:cTn>
                                        <p:tgtEl>
                                          <p:spTgt spid="1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linds(horizontal)">
                                      <p:cBhvr>
                                        <p:cTn id="3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2" grpId="0"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368" name="内容占位符 2"/>
          <p:cNvSpPr>
            <a:spLocks noGrp="1"/>
          </p:cNvSpPr>
          <p:nvPr>
            <p:ph idx="1"/>
          </p:nvPr>
        </p:nvSpPr>
        <p:spPr>
          <a:xfrm>
            <a:off x="395536" y="1809865"/>
            <a:ext cx="8229600" cy="4525963"/>
          </a:xfrm>
          <a:noFill/>
        </p:spPr>
        <p:txBody>
          <a:bodyPr/>
          <a:lstStyle/>
          <a:p>
            <a:pPr eaLnBrk="1" hangingPunct="1"/>
            <a:r>
              <a:rPr lang="zh-CN" altLang="en-US" sz="2000" b="1" dirty="0" smtClean="0">
                <a:solidFill>
                  <a:srgbClr val="000000"/>
                </a:solidFill>
                <a:latin typeface="宋体" charset="-122"/>
                <a:sym typeface="Symbol" pitchFamily="18" charset="2"/>
              </a:rPr>
              <a:t>例</a:t>
            </a:r>
            <a:r>
              <a:rPr lang="en-US" altLang="zh-CN" sz="2000" b="1" dirty="0" smtClean="0">
                <a:solidFill>
                  <a:srgbClr val="000000"/>
                </a:solidFill>
                <a:latin typeface="宋体" charset="-122"/>
                <a:sym typeface="Symbol" pitchFamily="18" charset="2"/>
              </a:rPr>
              <a:t>2</a:t>
            </a:r>
            <a:r>
              <a:rPr lang="zh-CN" altLang="en-US" sz="2000" b="1" dirty="0" smtClean="0">
                <a:solidFill>
                  <a:srgbClr val="000000"/>
                </a:solidFill>
                <a:latin typeface="宋体" charset="-122"/>
                <a:sym typeface="Symbol" pitchFamily="18" charset="2"/>
              </a:rPr>
              <a:t>：证明理想气体   </a:t>
            </a:r>
            <a:r>
              <a:rPr lang="en-US" altLang="zh-CN" sz="2000" b="1" dirty="0" smtClean="0">
                <a:solidFill>
                  <a:srgbClr val="000000"/>
                </a:solidFill>
                <a:latin typeface="宋体" charset="-122"/>
                <a:sym typeface="Symbol" pitchFamily="18" charset="2"/>
              </a:rPr>
              <a:t>S=</a:t>
            </a:r>
            <a:r>
              <a:rPr lang="en-US" altLang="zh-CN" sz="2000" b="1" dirty="0" err="1" smtClean="0">
                <a:solidFill>
                  <a:srgbClr val="000000"/>
                </a:solidFill>
                <a:latin typeface="宋体" charset="-122"/>
                <a:sym typeface="Symbol" pitchFamily="18" charset="2"/>
              </a:rPr>
              <a:t>n</a:t>
            </a:r>
            <a:r>
              <a:rPr lang="en-US" altLang="zh-CN" sz="2000" b="1" dirty="0" err="1" smtClean="0">
                <a:solidFill>
                  <a:srgbClr val="000000"/>
                </a:solidFill>
                <a:latin typeface="宋体" charset="-122"/>
              </a:rPr>
              <a:t>C</a:t>
            </a:r>
            <a:r>
              <a:rPr lang="en-US" altLang="zh-CN" sz="2000" b="1" baseline="-25000" dirty="0" err="1" smtClean="0">
                <a:solidFill>
                  <a:srgbClr val="000000"/>
                </a:solidFill>
                <a:latin typeface="宋体" charset="-122"/>
              </a:rPr>
              <a:t>V,m</a:t>
            </a:r>
            <a:r>
              <a:rPr lang="en-US" altLang="zh-CN" sz="2000" b="1" dirty="0" err="1" smtClean="0">
                <a:solidFill>
                  <a:srgbClr val="000000"/>
                </a:solidFill>
                <a:latin typeface="宋体" charset="-122"/>
                <a:sym typeface="Symbol" pitchFamily="18" charset="2"/>
              </a:rPr>
              <a:t>ln</a:t>
            </a:r>
            <a:r>
              <a:rPr lang="en-US" altLang="zh-CN" sz="2000" b="1" dirty="0" smtClean="0">
                <a:solidFill>
                  <a:srgbClr val="000000"/>
                </a:solidFill>
                <a:latin typeface="宋体" charset="-122"/>
                <a:sym typeface="Symbol" pitchFamily="18" charset="2"/>
              </a:rPr>
              <a:t>(P</a:t>
            </a:r>
            <a:r>
              <a:rPr lang="en-US" altLang="zh-CN" sz="2000" b="1" baseline="-25000" dirty="0" smtClean="0">
                <a:solidFill>
                  <a:srgbClr val="000000"/>
                </a:solidFill>
                <a:latin typeface="宋体" charset="-122"/>
                <a:sym typeface="Symbol" pitchFamily="18" charset="2"/>
              </a:rPr>
              <a:t>2</a:t>
            </a:r>
            <a:r>
              <a:rPr lang="en-US" altLang="zh-CN" sz="2000" b="1" dirty="0" smtClean="0">
                <a:solidFill>
                  <a:srgbClr val="000000"/>
                </a:solidFill>
                <a:latin typeface="宋体" charset="-122"/>
                <a:sym typeface="Symbol" pitchFamily="18" charset="2"/>
              </a:rPr>
              <a:t>/P</a:t>
            </a:r>
            <a:r>
              <a:rPr lang="en-US" altLang="zh-CN" sz="2000" b="1" baseline="-25000" dirty="0" smtClean="0">
                <a:solidFill>
                  <a:srgbClr val="000000"/>
                </a:solidFill>
                <a:latin typeface="宋体" charset="-122"/>
                <a:sym typeface="Symbol" pitchFamily="18" charset="2"/>
              </a:rPr>
              <a:t>1</a:t>
            </a:r>
            <a:r>
              <a:rPr lang="en-US" altLang="zh-CN" sz="2000" b="1" dirty="0" smtClean="0">
                <a:solidFill>
                  <a:srgbClr val="000000"/>
                </a:solidFill>
                <a:latin typeface="宋体" charset="-122"/>
                <a:sym typeface="Symbol" pitchFamily="18" charset="2"/>
              </a:rPr>
              <a:t>)+</a:t>
            </a:r>
            <a:r>
              <a:rPr lang="en-US" altLang="zh-CN" sz="2000" b="1" dirty="0" err="1" smtClean="0">
                <a:solidFill>
                  <a:srgbClr val="000000"/>
                </a:solidFill>
                <a:latin typeface="宋体" charset="-122"/>
                <a:sym typeface="Symbol" pitchFamily="18" charset="2"/>
              </a:rPr>
              <a:t>n</a:t>
            </a:r>
            <a:r>
              <a:rPr lang="en-US" altLang="zh-CN" sz="2000" b="1" dirty="0" err="1" smtClean="0">
                <a:solidFill>
                  <a:srgbClr val="000000"/>
                </a:solidFill>
                <a:latin typeface="宋体" charset="-122"/>
              </a:rPr>
              <a:t>C</a:t>
            </a:r>
            <a:r>
              <a:rPr lang="en-US" altLang="zh-CN" sz="2000" b="1" baseline="-25000" dirty="0" err="1" smtClean="0">
                <a:solidFill>
                  <a:srgbClr val="000000"/>
                </a:solidFill>
                <a:latin typeface="宋体" charset="-122"/>
              </a:rPr>
              <a:t>P,m</a:t>
            </a:r>
            <a:r>
              <a:rPr lang="en-US" altLang="zh-CN" sz="2000" b="1" dirty="0" err="1" smtClean="0">
                <a:solidFill>
                  <a:srgbClr val="000000"/>
                </a:solidFill>
                <a:latin typeface="宋体" charset="-122"/>
                <a:sym typeface="Symbol" pitchFamily="18" charset="2"/>
              </a:rPr>
              <a:t>ln</a:t>
            </a:r>
            <a:r>
              <a:rPr lang="en-US" altLang="zh-CN" sz="2000" b="1" dirty="0" smtClean="0">
                <a:solidFill>
                  <a:srgbClr val="000000"/>
                </a:solidFill>
                <a:latin typeface="宋体" charset="-122"/>
                <a:sym typeface="Symbol" pitchFamily="18" charset="2"/>
              </a:rPr>
              <a:t>(V</a:t>
            </a:r>
            <a:r>
              <a:rPr lang="en-US" altLang="zh-CN" sz="2000" b="1" baseline="-25000" dirty="0" smtClean="0">
                <a:solidFill>
                  <a:srgbClr val="000000"/>
                </a:solidFill>
                <a:latin typeface="宋体" charset="-122"/>
                <a:sym typeface="Symbol" pitchFamily="18" charset="2"/>
              </a:rPr>
              <a:t>2</a:t>
            </a:r>
            <a:r>
              <a:rPr lang="en-US" altLang="zh-CN" sz="2000" b="1" dirty="0" smtClean="0">
                <a:solidFill>
                  <a:srgbClr val="000000"/>
                </a:solidFill>
                <a:latin typeface="宋体" charset="-122"/>
                <a:sym typeface="Symbol" pitchFamily="18" charset="2"/>
              </a:rPr>
              <a:t>/V</a:t>
            </a:r>
            <a:r>
              <a:rPr lang="en-US" altLang="zh-CN" sz="2000" b="1" baseline="-25000" dirty="0" smtClean="0">
                <a:solidFill>
                  <a:srgbClr val="000000"/>
                </a:solidFill>
                <a:latin typeface="宋体" charset="-122"/>
                <a:sym typeface="Symbol" pitchFamily="18" charset="2"/>
              </a:rPr>
              <a:t>1</a:t>
            </a:r>
            <a:endParaRPr lang="zh-CN" altLang="en-US" sz="2000" dirty="0" smtClean="0"/>
          </a:p>
        </p:txBody>
      </p:sp>
      <p:graphicFrame>
        <p:nvGraphicFramePr>
          <p:cNvPr id="4" name="Object 1406"/>
          <p:cNvGraphicFramePr>
            <a:graphicFrameLocks noChangeAspect="1"/>
          </p:cNvGraphicFramePr>
          <p:nvPr/>
        </p:nvGraphicFramePr>
        <p:xfrm>
          <a:off x="539750" y="2205038"/>
          <a:ext cx="3871913" cy="468312"/>
        </p:xfrm>
        <a:graphic>
          <a:graphicData uri="http://schemas.openxmlformats.org/presentationml/2006/ole">
            <mc:AlternateContent xmlns:mc="http://schemas.openxmlformats.org/markup-compatibility/2006">
              <mc:Choice xmlns:v="urn:schemas-microsoft-com:vml" Requires="v">
                <p:oleObj spid="_x0000_s220230" name="公式" r:id="rId1" imgW="0" imgH="0" progId="Equation.3">
                  <p:embed/>
                </p:oleObj>
              </mc:Choice>
              <mc:Fallback>
                <p:oleObj name="公式" r:id="rId1" imgW="0" imgH="0" progId="Equation.3">
                  <p:embed/>
                  <p:pic>
                    <p:nvPicPr>
                      <p:cNvPr id="0" name="Picture 14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205038"/>
                        <a:ext cx="3871913" cy="468312"/>
                      </a:xfrm>
                      <a:prstGeom prst="rect">
                        <a:avLst/>
                      </a:prstGeom>
                      <a:solidFill>
                        <a:srgbClr val="99FFCC"/>
                      </a:solidFill>
                      <a:ln>
                        <a:solidFill>
                          <a:srgbClr val="0000FF"/>
                        </a:solidFill>
                      </a:ln>
                    </p:spPr>
                  </p:pic>
                </p:oleObj>
              </mc:Fallback>
            </mc:AlternateContent>
          </a:graphicData>
        </a:graphic>
      </p:graphicFrame>
      <p:graphicFrame>
        <p:nvGraphicFramePr>
          <p:cNvPr id="5" name="Object 1407"/>
          <p:cNvGraphicFramePr>
            <a:graphicFrameLocks noChangeAspect="1"/>
          </p:cNvGraphicFramePr>
          <p:nvPr/>
        </p:nvGraphicFramePr>
        <p:xfrm>
          <a:off x="4692355" y="2204864"/>
          <a:ext cx="2808287" cy="449263"/>
        </p:xfrm>
        <a:graphic>
          <a:graphicData uri="http://schemas.openxmlformats.org/presentationml/2006/ole">
            <mc:AlternateContent xmlns:mc="http://schemas.openxmlformats.org/markup-compatibility/2006">
              <mc:Choice xmlns:v="urn:schemas-microsoft-com:vml" Requires="v">
                <p:oleObj spid="_x0000_s220231" name="公式" r:id="rId3" imgW="0" imgH="0" progId="Equation.3">
                  <p:embed/>
                </p:oleObj>
              </mc:Choice>
              <mc:Fallback>
                <p:oleObj name="公式" r:id="rId3" imgW="0" imgH="0" progId="Equation.3">
                  <p:embed/>
                  <p:pic>
                    <p:nvPicPr>
                      <p:cNvPr id="0" name="Picture 140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2355" y="2204864"/>
                        <a:ext cx="2808287" cy="449263"/>
                      </a:xfrm>
                      <a:prstGeom prst="rect">
                        <a:avLst/>
                      </a:prstGeom>
                      <a:solidFill>
                        <a:srgbClr val="99FFCC"/>
                      </a:solidFill>
                      <a:ln>
                        <a:solidFill>
                          <a:srgbClr val="0000FF"/>
                        </a:solidFill>
                      </a:ln>
                    </p:spPr>
                  </p:pic>
                </p:oleObj>
              </mc:Fallback>
            </mc:AlternateContent>
          </a:graphicData>
        </a:graphic>
      </p:graphicFrame>
      <p:graphicFrame>
        <p:nvGraphicFramePr>
          <p:cNvPr id="6" name="Object 1408"/>
          <p:cNvGraphicFramePr>
            <a:graphicFrameLocks noChangeAspect="1"/>
          </p:cNvGraphicFramePr>
          <p:nvPr/>
        </p:nvGraphicFramePr>
        <p:xfrm>
          <a:off x="898437" y="2708920"/>
          <a:ext cx="6122988" cy="520700"/>
        </p:xfrm>
        <a:graphic>
          <a:graphicData uri="http://schemas.openxmlformats.org/presentationml/2006/ole">
            <mc:AlternateContent xmlns:mc="http://schemas.openxmlformats.org/markup-compatibility/2006">
              <mc:Choice xmlns:v="urn:schemas-microsoft-com:vml" Requires="v">
                <p:oleObj spid="_x0000_s220232" name="公式" r:id="rId5" imgW="0" imgH="0" progId="Equation.3">
                  <p:embed/>
                </p:oleObj>
              </mc:Choice>
              <mc:Fallback>
                <p:oleObj name="公式" r:id="rId5" imgW="0" imgH="0" progId="Equation.3">
                  <p:embed/>
                  <p:pic>
                    <p:nvPicPr>
                      <p:cNvPr id="0" name="Picture 1408"/>
                      <p:cNvPicPr>
                        <a:picLocks noChangeAspect="1" noChangeArrowheads="1"/>
                      </p:cNvPicPr>
                      <p:nvPr/>
                    </p:nvPicPr>
                    <p:blipFill>
                      <a:blip r:embed="rId6"/>
                      <a:srcRect/>
                      <a:stretch>
                        <a:fillRect/>
                      </a:stretch>
                    </p:blipFill>
                    <p:spPr bwMode="auto">
                      <a:xfrm>
                        <a:off x="898437" y="2708920"/>
                        <a:ext cx="6122988" cy="520700"/>
                      </a:xfrm>
                      <a:prstGeom prst="rect">
                        <a:avLst/>
                      </a:prstGeom>
                      <a:solidFill>
                        <a:srgbClr val="99FFCC"/>
                      </a:solidFill>
                      <a:ln>
                        <a:solidFill>
                          <a:srgbClr val="0000FF"/>
                        </a:solidFill>
                      </a:ln>
                    </p:spPr>
                  </p:pic>
                </p:oleObj>
              </mc:Fallback>
            </mc:AlternateContent>
          </a:graphicData>
        </a:graphic>
      </p:graphicFrame>
      <p:graphicFrame>
        <p:nvGraphicFramePr>
          <p:cNvPr id="7" name="Object 1409"/>
          <p:cNvGraphicFramePr>
            <a:graphicFrameLocks noChangeAspect="1"/>
          </p:cNvGraphicFramePr>
          <p:nvPr/>
        </p:nvGraphicFramePr>
        <p:xfrm>
          <a:off x="1115616" y="3284984"/>
          <a:ext cx="4068068" cy="482876"/>
        </p:xfrm>
        <a:graphic>
          <a:graphicData uri="http://schemas.openxmlformats.org/presentationml/2006/ole">
            <mc:AlternateContent xmlns:mc="http://schemas.openxmlformats.org/markup-compatibility/2006">
              <mc:Choice xmlns:v="urn:schemas-microsoft-com:vml" Requires="v">
                <p:oleObj spid="_x0000_s220233" name="公式" r:id="rId7" imgW="0" imgH="0" progId="Equation.3">
                  <p:embed/>
                </p:oleObj>
              </mc:Choice>
              <mc:Fallback>
                <p:oleObj name="公式" r:id="rId7" imgW="0" imgH="0" progId="Equation.3">
                  <p:embed/>
                  <p:pic>
                    <p:nvPicPr>
                      <p:cNvPr id="0" name="Picture 1409"/>
                      <p:cNvPicPr>
                        <a:picLocks noChangeAspect="1" noChangeArrowheads="1"/>
                      </p:cNvPicPr>
                      <p:nvPr/>
                    </p:nvPicPr>
                    <p:blipFill>
                      <a:blip r:embed="rId8"/>
                      <a:srcRect/>
                      <a:stretch>
                        <a:fillRect/>
                      </a:stretch>
                    </p:blipFill>
                    <p:spPr bwMode="auto">
                      <a:xfrm>
                        <a:off x="1115616" y="3284984"/>
                        <a:ext cx="4068068" cy="482876"/>
                      </a:xfrm>
                      <a:prstGeom prst="rect">
                        <a:avLst/>
                      </a:prstGeom>
                      <a:solidFill>
                        <a:srgbClr val="99FFCC"/>
                      </a:solidFill>
                      <a:ln>
                        <a:solidFill>
                          <a:srgbClr val="0000FF"/>
                        </a:solidFill>
                      </a:ln>
                    </p:spPr>
                  </p:pic>
                </p:oleObj>
              </mc:Fallback>
            </mc:AlternateContent>
          </a:graphicData>
        </a:graphic>
      </p:graphicFrame>
      <p:graphicFrame>
        <p:nvGraphicFramePr>
          <p:cNvPr id="8" name="Object 1410"/>
          <p:cNvGraphicFramePr>
            <a:graphicFrameLocks noChangeAspect="1"/>
          </p:cNvGraphicFramePr>
          <p:nvPr/>
        </p:nvGraphicFramePr>
        <p:xfrm>
          <a:off x="382588" y="3861048"/>
          <a:ext cx="4657725" cy="473075"/>
        </p:xfrm>
        <a:graphic>
          <a:graphicData uri="http://schemas.openxmlformats.org/presentationml/2006/ole">
            <mc:AlternateContent xmlns:mc="http://schemas.openxmlformats.org/markup-compatibility/2006">
              <mc:Choice xmlns:v="urn:schemas-microsoft-com:vml" Requires="v">
                <p:oleObj spid="_x0000_s220234" name="公式" r:id="rId9" imgW="0" imgH="0" progId="Equation.3">
                  <p:embed/>
                </p:oleObj>
              </mc:Choice>
              <mc:Fallback>
                <p:oleObj name="公式" r:id="rId9" imgW="0" imgH="0" progId="Equation.3">
                  <p:embed/>
                  <p:pic>
                    <p:nvPicPr>
                      <p:cNvPr id="0" name="Picture 14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2588" y="3861048"/>
                        <a:ext cx="4657725" cy="473075"/>
                      </a:xfrm>
                      <a:prstGeom prst="rect">
                        <a:avLst/>
                      </a:prstGeom>
                      <a:solidFill>
                        <a:srgbClr val="99FFCC"/>
                      </a:solidFill>
                      <a:ln>
                        <a:solidFill>
                          <a:srgbClr val="0000FF"/>
                        </a:solidFill>
                      </a:ln>
                    </p:spPr>
                  </p:pic>
                </p:oleObj>
              </mc:Fallback>
            </mc:AlternateContent>
          </a:graphicData>
        </a:graphic>
      </p:graphicFrame>
      <p:graphicFrame>
        <p:nvGraphicFramePr>
          <p:cNvPr id="9" name="Object 1411"/>
          <p:cNvGraphicFramePr>
            <a:graphicFrameLocks noChangeAspect="1"/>
          </p:cNvGraphicFramePr>
          <p:nvPr/>
        </p:nvGraphicFramePr>
        <p:xfrm>
          <a:off x="5292080" y="3717032"/>
          <a:ext cx="3375025" cy="596900"/>
        </p:xfrm>
        <a:graphic>
          <a:graphicData uri="http://schemas.openxmlformats.org/presentationml/2006/ole">
            <mc:AlternateContent xmlns:mc="http://schemas.openxmlformats.org/markup-compatibility/2006">
              <mc:Choice xmlns:v="urn:schemas-microsoft-com:vml" Requires="v">
                <p:oleObj spid="_x0000_s220235" name="公式" r:id="rId11" imgW="0" imgH="0" progId="Equation.3">
                  <p:embed/>
                </p:oleObj>
              </mc:Choice>
              <mc:Fallback>
                <p:oleObj name="公式" r:id="rId11" imgW="0" imgH="0" progId="Equation.3">
                  <p:embed/>
                  <p:pic>
                    <p:nvPicPr>
                      <p:cNvPr id="0" name="Picture 14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92080" y="3717032"/>
                        <a:ext cx="3375025" cy="596900"/>
                      </a:xfrm>
                      <a:prstGeom prst="rect">
                        <a:avLst/>
                      </a:prstGeom>
                      <a:solidFill>
                        <a:srgbClr val="99FFCC"/>
                      </a:solidFill>
                      <a:ln>
                        <a:solidFill>
                          <a:srgbClr val="0000FF"/>
                        </a:solidFill>
                      </a:ln>
                    </p:spPr>
                  </p:pic>
                </p:oleObj>
              </mc:Fallback>
            </mc:AlternateContent>
          </a:graphicData>
        </a:graphic>
      </p:graphicFrame>
      <p:graphicFrame>
        <p:nvGraphicFramePr>
          <p:cNvPr id="10" name="Object 1412"/>
          <p:cNvGraphicFramePr>
            <a:graphicFrameLocks noChangeAspect="1"/>
          </p:cNvGraphicFramePr>
          <p:nvPr/>
        </p:nvGraphicFramePr>
        <p:xfrm>
          <a:off x="611560" y="4437112"/>
          <a:ext cx="3343275" cy="546100"/>
        </p:xfrm>
        <a:graphic>
          <a:graphicData uri="http://schemas.openxmlformats.org/presentationml/2006/ole">
            <mc:AlternateContent xmlns:mc="http://schemas.openxmlformats.org/markup-compatibility/2006">
              <mc:Choice xmlns:v="urn:schemas-microsoft-com:vml" Requires="v">
                <p:oleObj spid="_x0000_s220236" name="公式" r:id="rId13" imgW="0" imgH="0" progId="Equation.3">
                  <p:embed/>
                </p:oleObj>
              </mc:Choice>
              <mc:Fallback>
                <p:oleObj name="公式" r:id="rId13" imgW="0" imgH="0" progId="Equation.3">
                  <p:embed/>
                  <p:pic>
                    <p:nvPicPr>
                      <p:cNvPr id="0" name="Picture 14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1560" y="4437112"/>
                        <a:ext cx="3343275" cy="546100"/>
                      </a:xfrm>
                      <a:prstGeom prst="rect">
                        <a:avLst/>
                      </a:prstGeom>
                      <a:solidFill>
                        <a:srgbClr val="99FFCC"/>
                      </a:solidFill>
                      <a:ln>
                        <a:solidFill>
                          <a:srgbClr val="0000FF"/>
                        </a:solidFill>
                      </a:ln>
                    </p:spPr>
                  </p:pic>
                </p:oleObj>
              </mc:Fallback>
            </mc:AlternateContent>
          </a:graphicData>
        </a:graphic>
      </p:graphicFrame>
      <p:graphicFrame>
        <p:nvGraphicFramePr>
          <p:cNvPr id="11" name="Object 1413"/>
          <p:cNvGraphicFramePr>
            <a:graphicFrameLocks noChangeAspect="1"/>
          </p:cNvGraphicFramePr>
          <p:nvPr/>
        </p:nvGraphicFramePr>
        <p:xfrm>
          <a:off x="4427538" y="4437063"/>
          <a:ext cx="2632075" cy="587375"/>
        </p:xfrm>
        <a:graphic>
          <a:graphicData uri="http://schemas.openxmlformats.org/presentationml/2006/ole">
            <mc:AlternateContent xmlns:mc="http://schemas.openxmlformats.org/markup-compatibility/2006">
              <mc:Choice xmlns:v="urn:schemas-microsoft-com:vml" Requires="v">
                <p:oleObj spid="_x0000_s220237" name="公式" r:id="rId15" imgW="0" imgH="0" progId="Equation.3">
                  <p:embed/>
                </p:oleObj>
              </mc:Choice>
              <mc:Fallback>
                <p:oleObj name="公式" r:id="rId15" imgW="0" imgH="0" progId="Equation.3">
                  <p:embed/>
                  <p:pic>
                    <p:nvPicPr>
                      <p:cNvPr id="0" name="Picture 14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27538" y="4437063"/>
                        <a:ext cx="2632075" cy="587375"/>
                      </a:xfrm>
                      <a:prstGeom prst="rect">
                        <a:avLst/>
                      </a:prstGeom>
                      <a:solidFill>
                        <a:srgbClr val="99FFCC"/>
                      </a:solidFill>
                      <a:ln>
                        <a:solidFill>
                          <a:srgbClr val="0000FF"/>
                        </a:solidFill>
                      </a:ln>
                    </p:spPr>
                  </p:pic>
                </p:oleObj>
              </mc:Fallback>
            </mc:AlternateContent>
          </a:graphicData>
        </a:graphic>
      </p:graphicFrame>
      <p:graphicFrame>
        <p:nvGraphicFramePr>
          <p:cNvPr id="12" name="Object 1414"/>
          <p:cNvGraphicFramePr>
            <a:graphicFrameLocks noChangeAspect="1"/>
          </p:cNvGraphicFramePr>
          <p:nvPr/>
        </p:nvGraphicFramePr>
        <p:xfrm>
          <a:off x="567486" y="5301208"/>
          <a:ext cx="3627438" cy="849312"/>
        </p:xfrm>
        <a:graphic>
          <a:graphicData uri="http://schemas.openxmlformats.org/presentationml/2006/ole">
            <mc:AlternateContent xmlns:mc="http://schemas.openxmlformats.org/markup-compatibility/2006">
              <mc:Choice xmlns:v="urn:schemas-microsoft-com:vml" Requires="v">
                <p:oleObj spid="_x0000_s220238" name="Equation" r:id="rId17" imgW="0" imgH="0" progId="Equation.3">
                  <p:embed/>
                </p:oleObj>
              </mc:Choice>
              <mc:Fallback>
                <p:oleObj name="Equation" r:id="rId17" imgW="0" imgH="0" progId="Equation.3">
                  <p:embed/>
                  <p:pic>
                    <p:nvPicPr>
                      <p:cNvPr id="0" name="Picture 14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67486" y="5301208"/>
                        <a:ext cx="3627438" cy="849312"/>
                      </a:xfrm>
                      <a:prstGeom prst="rect">
                        <a:avLst/>
                      </a:prstGeom>
                      <a:solidFill>
                        <a:srgbClr val="99FFCC"/>
                      </a:solidFill>
                      <a:ln>
                        <a:solidFill>
                          <a:srgbClr val="0000FF"/>
                        </a:solidFill>
                      </a:ln>
                    </p:spPr>
                  </p:pic>
                </p:oleObj>
              </mc:Fallback>
            </mc:AlternateContent>
          </a:graphicData>
        </a:graphic>
      </p:graphicFrame>
      <p:graphicFrame>
        <p:nvGraphicFramePr>
          <p:cNvPr id="13" name="Object 1415"/>
          <p:cNvGraphicFramePr>
            <a:graphicFrameLocks noChangeAspect="1"/>
          </p:cNvGraphicFramePr>
          <p:nvPr/>
        </p:nvGraphicFramePr>
        <p:xfrm>
          <a:off x="4716016" y="5445224"/>
          <a:ext cx="3257550" cy="550863"/>
        </p:xfrm>
        <a:graphic>
          <a:graphicData uri="http://schemas.openxmlformats.org/presentationml/2006/ole">
            <mc:AlternateContent xmlns:mc="http://schemas.openxmlformats.org/markup-compatibility/2006">
              <mc:Choice xmlns:v="urn:schemas-microsoft-com:vml" Requires="v">
                <p:oleObj spid="_x0000_s220239" name="Equation" r:id="rId19" imgW="0" imgH="0" progId="Equation.3">
                  <p:embed/>
                </p:oleObj>
              </mc:Choice>
              <mc:Fallback>
                <p:oleObj name="Equation" r:id="rId19" imgW="0" imgH="0" progId="Equation.3">
                  <p:embed/>
                  <p:pic>
                    <p:nvPicPr>
                      <p:cNvPr id="0" name="Picture 141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16016" y="5445224"/>
                        <a:ext cx="3257550" cy="550863"/>
                      </a:xfrm>
                      <a:prstGeom prst="rect">
                        <a:avLst/>
                      </a:prstGeom>
                      <a:solidFill>
                        <a:srgbClr val="99FFCC"/>
                      </a:solidFill>
                      <a:ln>
                        <a:solidFill>
                          <a:srgbClr val="0000FF"/>
                        </a:solidFill>
                      </a:ln>
                    </p:spPr>
                  </p:pic>
                </p:oleObj>
              </mc:Fallback>
            </mc:AlternateContent>
          </a:graphicData>
        </a:graphic>
      </p:graphicFrame>
      <p:sp>
        <p:nvSpPr>
          <p:cNvPr id="127369" name="矩形 13"/>
          <p:cNvSpPr>
            <a:spLocks noChangeArrowheads="1"/>
          </p:cNvSpPr>
          <p:nvPr/>
        </p:nvSpPr>
        <p:spPr bwMode="auto">
          <a:xfrm>
            <a:off x="793883" y="134257"/>
            <a:ext cx="4572000" cy="647700"/>
          </a:xfrm>
          <a:prstGeom prst="rect">
            <a:avLst/>
          </a:prstGeom>
          <a:noFill/>
          <a:ln w="9525">
            <a:noFill/>
            <a:miter lim="800000"/>
          </a:ln>
        </p:spPr>
        <p:txBody>
          <a:bodyPr>
            <a:spAutoFit/>
          </a:bodyPr>
          <a:lstStyle/>
          <a:p>
            <a:r>
              <a:rPr lang="zh-CN" altLang="en-US" b="1" dirty="0" smtClean="0">
                <a:solidFill>
                  <a:srgbClr val="000000"/>
                </a:solidFill>
                <a:latin typeface="宋体" charset="-122"/>
                <a:sym typeface="Symbol" pitchFamily="18" charset="2"/>
              </a:rPr>
              <a:t>例</a:t>
            </a:r>
            <a:r>
              <a:rPr lang="en-US" altLang="zh-CN" b="1" dirty="0" smtClean="0">
                <a:solidFill>
                  <a:srgbClr val="000000"/>
                </a:solidFill>
                <a:latin typeface="宋体" charset="-122"/>
                <a:sym typeface="Symbol" pitchFamily="18" charset="2"/>
              </a:rPr>
              <a:t>1</a:t>
            </a:r>
            <a:r>
              <a:rPr lang="zh-CN" altLang="en-US" b="1" dirty="0" smtClean="0">
                <a:solidFill>
                  <a:srgbClr val="000000"/>
                </a:solidFill>
                <a:latin typeface="宋体" charset="-122"/>
                <a:sym typeface="Symbol" pitchFamily="18" charset="2"/>
              </a:rPr>
              <a:t>：</a:t>
            </a:r>
            <a:r>
              <a:rPr lang="zh-CN" altLang="en-US" b="1" dirty="0">
                <a:solidFill>
                  <a:srgbClr val="000000"/>
                </a:solidFill>
                <a:latin typeface="宋体" charset="-122"/>
                <a:sym typeface="Symbol" pitchFamily="18" charset="2"/>
              </a:rPr>
              <a:t>证明</a:t>
            </a:r>
            <a:r>
              <a:rPr lang="zh-CN" altLang="en-US" b="1" dirty="0" smtClean="0">
                <a:solidFill>
                  <a:srgbClr val="000000"/>
                </a:solidFill>
                <a:latin typeface="宋体" charset="-122"/>
                <a:sym typeface="Symbol" pitchFamily="18" charset="2"/>
              </a:rPr>
              <a:t>理想气体</a:t>
            </a:r>
            <a:r>
              <a:rPr lang="en-US" altLang="zh-CN" b="1" dirty="0">
                <a:solidFill>
                  <a:srgbClr val="000000"/>
                </a:solidFill>
                <a:latin typeface="宋体" charset="-122"/>
                <a:sym typeface="Symbol" pitchFamily="18" charset="2"/>
              </a:rPr>
              <a:t>S=</a:t>
            </a:r>
            <a:r>
              <a:rPr lang="en-US" altLang="zh-CN" b="1" dirty="0" err="1">
                <a:solidFill>
                  <a:srgbClr val="000000"/>
                </a:solidFill>
                <a:latin typeface="宋体" charset="-122"/>
                <a:sym typeface="Symbol" pitchFamily="18" charset="2"/>
              </a:rPr>
              <a:t>n</a:t>
            </a:r>
            <a:r>
              <a:rPr lang="en-US" altLang="zh-CN" b="1" dirty="0" err="1">
                <a:solidFill>
                  <a:srgbClr val="000000"/>
                </a:solidFill>
                <a:latin typeface="宋体" charset="-122"/>
              </a:rPr>
              <a:t>C</a:t>
            </a:r>
            <a:r>
              <a:rPr lang="en-US" altLang="zh-CN" b="1" baseline="-25000" dirty="0" err="1">
                <a:solidFill>
                  <a:srgbClr val="000000"/>
                </a:solidFill>
                <a:latin typeface="宋体" charset="-122"/>
              </a:rPr>
              <a:t>V,m</a:t>
            </a:r>
            <a:r>
              <a:rPr lang="en-US" altLang="zh-CN" b="1" dirty="0" err="1">
                <a:solidFill>
                  <a:srgbClr val="000000"/>
                </a:solidFill>
                <a:latin typeface="宋体" charset="-122"/>
                <a:sym typeface="Symbol" pitchFamily="18" charset="2"/>
              </a:rPr>
              <a:t>ln</a:t>
            </a:r>
            <a:r>
              <a:rPr lang="en-US" altLang="zh-CN" b="1" dirty="0">
                <a:solidFill>
                  <a:srgbClr val="000000"/>
                </a:solidFill>
                <a:latin typeface="宋体" charset="-122"/>
                <a:sym typeface="Symbol" pitchFamily="18" charset="2"/>
              </a:rPr>
              <a:t>(T</a:t>
            </a:r>
            <a:r>
              <a:rPr lang="en-US" altLang="zh-CN" b="1" baseline="-25000" dirty="0">
                <a:solidFill>
                  <a:srgbClr val="000000"/>
                </a:solidFill>
                <a:latin typeface="宋体" charset="-122"/>
                <a:sym typeface="Symbol" pitchFamily="18" charset="2"/>
              </a:rPr>
              <a:t>2</a:t>
            </a:r>
            <a:r>
              <a:rPr lang="en-US" altLang="zh-CN" b="1" dirty="0">
                <a:solidFill>
                  <a:srgbClr val="000000"/>
                </a:solidFill>
                <a:latin typeface="宋体" charset="-122"/>
                <a:sym typeface="Symbol" pitchFamily="18" charset="2"/>
              </a:rPr>
              <a:t>/T</a:t>
            </a:r>
            <a:r>
              <a:rPr lang="en-US" altLang="zh-CN" b="1" baseline="-25000" dirty="0">
                <a:solidFill>
                  <a:srgbClr val="000000"/>
                </a:solidFill>
                <a:latin typeface="宋体" charset="-122"/>
                <a:sym typeface="Symbol" pitchFamily="18" charset="2"/>
              </a:rPr>
              <a:t>1</a:t>
            </a:r>
            <a:r>
              <a:rPr lang="en-US" altLang="zh-CN" b="1" dirty="0">
                <a:solidFill>
                  <a:srgbClr val="000000"/>
                </a:solidFill>
                <a:latin typeface="宋体" charset="-122"/>
                <a:sym typeface="Symbol" pitchFamily="18" charset="2"/>
              </a:rPr>
              <a:t>)+</a:t>
            </a:r>
            <a:r>
              <a:rPr lang="en-US" altLang="zh-CN" b="1" dirty="0" err="1">
                <a:solidFill>
                  <a:srgbClr val="000000"/>
                </a:solidFill>
                <a:latin typeface="宋体" charset="-122"/>
                <a:sym typeface="Symbol" pitchFamily="18" charset="2"/>
              </a:rPr>
              <a:t>nRln</a:t>
            </a:r>
            <a:r>
              <a:rPr lang="en-US" altLang="zh-CN" b="1" dirty="0">
                <a:solidFill>
                  <a:srgbClr val="000000"/>
                </a:solidFill>
                <a:latin typeface="宋体" charset="-122"/>
                <a:sym typeface="Symbol" pitchFamily="18" charset="2"/>
              </a:rPr>
              <a:t>(V</a:t>
            </a:r>
            <a:r>
              <a:rPr lang="en-US" altLang="zh-CN" b="1" baseline="-25000" dirty="0">
                <a:solidFill>
                  <a:srgbClr val="000000"/>
                </a:solidFill>
                <a:latin typeface="宋体" charset="-122"/>
                <a:sym typeface="Symbol" pitchFamily="18" charset="2"/>
              </a:rPr>
              <a:t>2</a:t>
            </a:r>
            <a:r>
              <a:rPr lang="en-US" altLang="zh-CN" b="1" dirty="0">
                <a:solidFill>
                  <a:srgbClr val="000000"/>
                </a:solidFill>
                <a:latin typeface="宋体" charset="-122"/>
                <a:sym typeface="Symbol" pitchFamily="18" charset="2"/>
              </a:rPr>
              <a:t>/V</a:t>
            </a:r>
            <a:r>
              <a:rPr lang="en-US" altLang="zh-CN" b="1" baseline="-25000" dirty="0">
                <a:solidFill>
                  <a:srgbClr val="000000"/>
                </a:solidFill>
                <a:latin typeface="宋体" charset="-122"/>
                <a:sym typeface="Symbol" pitchFamily="18" charset="2"/>
              </a:rPr>
              <a:t>1</a:t>
            </a:r>
            <a:r>
              <a:rPr lang="en-US" altLang="zh-CN" b="1" dirty="0">
                <a:solidFill>
                  <a:srgbClr val="000000"/>
                </a:solidFill>
                <a:latin typeface="宋体" charset="-122"/>
                <a:sym typeface="Symbol" pitchFamily="18" charset="2"/>
              </a:rPr>
              <a:t>)</a:t>
            </a:r>
            <a:endParaRPr lang="en-US" altLang="zh-CN" dirty="0">
              <a:solidFill>
                <a:srgbClr val="0000FF"/>
              </a:solidFill>
              <a:latin typeface="宋体" charset="-122"/>
              <a:sym typeface="Symbol" pitchFamily="18" charset="2"/>
            </a:endParaRPr>
          </a:p>
        </p:txBody>
      </p:sp>
      <p:sp>
        <p:nvSpPr>
          <p:cNvPr id="127370" name="矩形 14"/>
          <p:cNvSpPr>
            <a:spLocks noChangeArrowheads="1"/>
          </p:cNvSpPr>
          <p:nvPr/>
        </p:nvSpPr>
        <p:spPr bwMode="auto">
          <a:xfrm>
            <a:off x="395536" y="1052735"/>
            <a:ext cx="7920880" cy="757130"/>
          </a:xfrm>
          <a:prstGeom prst="rect">
            <a:avLst/>
          </a:prstGeom>
          <a:noFill/>
          <a:ln w="9525">
            <a:noFill/>
            <a:miter lim="800000"/>
          </a:ln>
        </p:spPr>
        <p:txBody>
          <a:bodyPr wrap="square">
            <a:spAutoFit/>
          </a:bodyPr>
          <a:lstStyle/>
          <a:p>
            <a:pPr>
              <a:lnSpc>
                <a:spcPct val="120000"/>
              </a:lnSpc>
              <a:buFont typeface="Wingdings" charset="2"/>
              <a:buNone/>
            </a:pPr>
            <a:r>
              <a:rPr lang="zh-CN" altLang="en-US" b="1" dirty="0">
                <a:latin typeface="Calibri"/>
              </a:rPr>
              <a:t>设</a:t>
            </a:r>
            <a:r>
              <a:rPr lang="en-US" altLang="zh-CN" b="1" dirty="0">
                <a:latin typeface="宋体" charset="-122"/>
              </a:rPr>
              <a:t>S=f(T,V)</a:t>
            </a:r>
            <a:r>
              <a:rPr lang="en-US" altLang="zh-CN" dirty="0">
                <a:solidFill>
                  <a:srgbClr val="0000FF"/>
                </a:solidFill>
                <a:latin typeface="宋体" charset="-122"/>
              </a:rPr>
              <a:t>  </a:t>
            </a:r>
            <a:r>
              <a:rPr lang="zh-CN" altLang="en-US" b="1" dirty="0" smtClean="0">
                <a:latin typeface="宋体" charset="-122"/>
              </a:rPr>
              <a:t>则</a:t>
            </a:r>
            <a:r>
              <a:rPr lang="zh-CN" altLang="en-US" b="1" dirty="0">
                <a:latin typeface="宋体" charset="-122"/>
              </a:rPr>
              <a:t>：</a:t>
            </a:r>
            <a:r>
              <a:rPr lang="en-US" altLang="zh-CN" b="1" dirty="0" err="1">
                <a:latin typeface="宋体" charset="-122"/>
              </a:rPr>
              <a:t>dS</a:t>
            </a:r>
            <a:r>
              <a:rPr lang="en-US" altLang="zh-CN" b="1" dirty="0">
                <a:latin typeface="宋体" charset="-122"/>
              </a:rPr>
              <a:t>=(</a:t>
            </a:r>
            <a:r>
              <a:rPr lang="en-US" altLang="zh-CN" b="1" dirty="0">
                <a:latin typeface="宋体" charset="-122"/>
                <a:sym typeface="Symbol" pitchFamily="18" charset="2"/>
              </a:rPr>
              <a:t>S/T</a:t>
            </a:r>
            <a:r>
              <a:rPr lang="en-US" altLang="zh-CN" b="1" dirty="0">
                <a:latin typeface="宋体" charset="-122"/>
              </a:rPr>
              <a:t>)</a:t>
            </a:r>
            <a:r>
              <a:rPr lang="en-US" altLang="zh-CN" b="1" baseline="-25000" dirty="0" err="1">
                <a:latin typeface="宋体" charset="-122"/>
              </a:rPr>
              <a:t>V</a:t>
            </a:r>
            <a:r>
              <a:rPr lang="en-US" altLang="zh-CN" b="1" dirty="0" err="1">
                <a:latin typeface="宋体" charset="-122"/>
              </a:rPr>
              <a:t>dT</a:t>
            </a:r>
            <a:r>
              <a:rPr lang="en-US" altLang="zh-CN" b="1" dirty="0">
                <a:latin typeface="宋体" charset="-122"/>
              </a:rPr>
              <a:t>+(</a:t>
            </a:r>
            <a:r>
              <a:rPr lang="en-US" altLang="zh-CN" b="1" dirty="0">
                <a:latin typeface="宋体" charset="-122"/>
                <a:sym typeface="Symbol" pitchFamily="18" charset="2"/>
              </a:rPr>
              <a:t>S/V</a:t>
            </a:r>
            <a:r>
              <a:rPr lang="en-US" altLang="zh-CN" b="1" dirty="0">
                <a:latin typeface="宋体" charset="-122"/>
              </a:rPr>
              <a:t>)</a:t>
            </a:r>
            <a:r>
              <a:rPr lang="en-US" altLang="zh-CN" b="1" baseline="-25000" dirty="0" err="1">
                <a:latin typeface="宋体" charset="-122"/>
              </a:rPr>
              <a:t>T</a:t>
            </a:r>
            <a:r>
              <a:rPr lang="en-US" altLang="zh-CN" b="1" dirty="0" err="1">
                <a:latin typeface="宋体" charset="-122"/>
              </a:rPr>
              <a:t>dV</a:t>
            </a:r>
            <a:r>
              <a:rPr lang="en-US" altLang="zh-CN" b="1" dirty="0">
                <a:latin typeface="宋体" charset="-122"/>
              </a:rPr>
              <a:t>  ∵ </a:t>
            </a:r>
            <a:r>
              <a:rPr lang="en-US" altLang="zh-CN" b="1" dirty="0" err="1" smtClean="0">
                <a:latin typeface="宋体" charset="-122"/>
              </a:rPr>
              <a:t>nC</a:t>
            </a:r>
            <a:r>
              <a:rPr lang="en-US" altLang="zh-CN" b="1" baseline="-25000" dirty="0" err="1" smtClean="0">
                <a:latin typeface="宋体" charset="-122"/>
              </a:rPr>
              <a:t>V,m</a:t>
            </a:r>
            <a:r>
              <a:rPr lang="en-US" altLang="zh-CN" b="1" dirty="0">
                <a:latin typeface="宋体" charset="-122"/>
              </a:rPr>
              <a:t>=T (</a:t>
            </a:r>
            <a:r>
              <a:rPr lang="en-US" altLang="zh-CN" b="1" dirty="0">
                <a:latin typeface="宋体" charset="-122"/>
                <a:sym typeface="Symbol" pitchFamily="18" charset="2"/>
              </a:rPr>
              <a:t>S/</a:t>
            </a:r>
            <a:r>
              <a:rPr lang="en-US" altLang="zh-CN" b="1" dirty="0" smtClean="0">
                <a:latin typeface="宋体" charset="-122"/>
                <a:sym typeface="Symbol" pitchFamily="18" charset="2"/>
              </a:rPr>
              <a:t>T</a:t>
            </a:r>
            <a:r>
              <a:rPr lang="en-US" altLang="zh-CN" b="1" dirty="0" smtClean="0">
                <a:latin typeface="宋体" charset="-122"/>
              </a:rPr>
              <a:t>)v </a:t>
            </a:r>
            <a:r>
              <a:rPr lang="en-US" altLang="zh-CN" b="1" dirty="0">
                <a:latin typeface="宋体" charset="-122"/>
              </a:rPr>
              <a:t>, </a:t>
            </a:r>
            <a:endParaRPr lang="en-US" altLang="zh-CN" b="1" dirty="0">
              <a:latin typeface="宋体" charset="-122"/>
            </a:endParaRPr>
          </a:p>
          <a:p>
            <a:pPr>
              <a:lnSpc>
                <a:spcPct val="120000"/>
              </a:lnSpc>
              <a:buFont typeface="Wingdings" charset="2"/>
              <a:buNone/>
            </a:pPr>
            <a:r>
              <a:rPr lang="en-US" altLang="zh-CN" b="1" dirty="0">
                <a:latin typeface="宋体" charset="-122"/>
              </a:rPr>
              <a:t>   </a:t>
            </a:r>
            <a:r>
              <a:rPr lang="en-US" altLang="zh-CN" b="1" dirty="0" err="1">
                <a:latin typeface="宋体" charset="-122"/>
              </a:rPr>
              <a:t>nC</a:t>
            </a:r>
            <a:r>
              <a:rPr lang="en-US" altLang="zh-CN" b="1" baseline="-25000" dirty="0" err="1">
                <a:latin typeface="宋体" charset="-122"/>
              </a:rPr>
              <a:t>V,m</a:t>
            </a:r>
            <a:r>
              <a:rPr lang="en-US" altLang="zh-CN" b="1" dirty="0">
                <a:latin typeface="宋体" charset="-122"/>
                <a:sym typeface="Symbol" pitchFamily="18" charset="2"/>
              </a:rPr>
              <a:t>/</a:t>
            </a:r>
            <a:r>
              <a:rPr lang="en-US" altLang="zh-CN" b="1" dirty="0">
                <a:latin typeface="宋体" charset="-122"/>
              </a:rPr>
              <a:t>T</a:t>
            </a:r>
            <a:r>
              <a:rPr lang="en-US" altLang="zh-CN" b="1" baseline="-25000" dirty="0">
                <a:latin typeface="宋体" charset="-122"/>
              </a:rPr>
              <a:t> </a:t>
            </a:r>
            <a:r>
              <a:rPr lang="en-US" altLang="zh-CN" b="1" dirty="0">
                <a:latin typeface="宋体" charset="-122"/>
              </a:rPr>
              <a:t>=(</a:t>
            </a:r>
            <a:r>
              <a:rPr lang="en-US" altLang="zh-CN" b="1" dirty="0">
                <a:latin typeface="宋体" charset="-122"/>
                <a:sym typeface="Symbol" pitchFamily="18" charset="2"/>
              </a:rPr>
              <a:t>S/T</a:t>
            </a:r>
            <a:r>
              <a:rPr lang="en-US" altLang="zh-CN" b="1" dirty="0">
                <a:latin typeface="宋体" charset="-122"/>
              </a:rPr>
              <a:t>)v </a:t>
            </a:r>
            <a:r>
              <a:rPr lang="en-US" altLang="zh-CN" b="1" dirty="0" smtClean="0">
                <a:latin typeface="宋体" charset="-122"/>
              </a:rPr>
              <a:t>(  </a:t>
            </a:r>
            <a:r>
              <a:rPr lang="en-US" altLang="zh-CN" b="1" dirty="0" smtClean="0">
                <a:latin typeface="宋体" charset="-122"/>
                <a:sym typeface="Symbol" pitchFamily="18" charset="2"/>
              </a:rPr>
              <a:t></a:t>
            </a:r>
            <a:r>
              <a:rPr lang="en-US" altLang="zh-CN" b="1" dirty="0">
                <a:latin typeface="宋体" charset="-122"/>
                <a:sym typeface="Symbol" pitchFamily="18" charset="2"/>
              </a:rPr>
              <a:t>S/V</a:t>
            </a:r>
            <a:r>
              <a:rPr lang="en-US" altLang="zh-CN" b="1" dirty="0">
                <a:latin typeface="宋体" charset="-122"/>
              </a:rPr>
              <a:t>)</a:t>
            </a:r>
            <a:r>
              <a:rPr lang="en-US" altLang="zh-CN" b="1" baseline="-25000" dirty="0">
                <a:latin typeface="宋体" charset="-122"/>
              </a:rPr>
              <a:t>T</a:t>
            </a:r>
            <a:r>
              <a:rPr lang="en-US" altLang="zh-CN" b="1" dirty="0">
                <a:latin typeface="宋体" charset="-122"/>
              </a:rPr>
              <a:t>=(</a:t>
            </a:r>
            <a:r>
              <a:rPr lang="en-US" altLang="zh-CN" b="1" dirty="0">
                <a:latin typeface="宋体" charset="-122"/>
                <a:sym typeface="Symbol" pitchFamily="18" charset="2"/>
              </a:rPr>
              <a:t>P/T</a:t>
            </a:r>
            <a:r>
              <a:rPr lang="en-US" altLang="zh-CN" b="1" dirty="0">
                <a:latin typeface="宋体" charset="-122"/>
              </a:rPr>
              <a:t>)</a:t>
            </a:r>
            <a:r>
              <a:rPr lang="en-US" altLang="zh-CN" b="1" baseline="-25000" dirty="0">
                <a:latin typeface="宋体" charset="-122"/>
              </a:rPr>
              <a:t>V </a:t>
            </a:r>
            <a:endParaRPr lang="zh-CN" altLang="en-US" dirty="0">
              <a:latin typeface="Calibri"/>
            </a:endParaRPr>
          </a:p>
        </p:txBody>
      </p:sp>
      <p:sp>
        <p:nvSpPr>
          <p:cNvPr id="2" name="矩形 1"/>
          <p:cNvSpPr/>
          <p:nvPr/>
        </p:nvSpPr>
        <p:spPr>
          <a:xfrm>
            <a:off x="5040313" y="134257"/>
            <a:ext cx="651140" cy="369332"/>
          </a:xfrm>
          <a:prstGeom prst="rect">
            <a:avLst/>
          </a:prstGeom>
        </p:spPr>
        <p:txBody>
          <a:bodyPr wrap="none">
            <a:spAutoFit/>
          </a:bodyPr>
          <a:lstStyle/>
          <a:p>
            <a:r>
              <a:rPr lang="en-US" altLang="zh-CN" b="1" dirty="0">
                <a:solidFill>
                  <a:srgbClr val="000000"/>
                </a:solidFill>
                <a:latin typeface="宋体" charset="-122"/>
                <a:sym typeface="Symbol" pitchFamily="18" charset="2"/>
              </a:rPr>
              <a:t>(</a:t>
            </a:r>
            <a:r>
              <a:rPr lang="zh-CN" altLang="en-US" b="1" dirty="0">
                <a:solidFill>
                  <a:srgbClr val="000000"/>
                </a:solidFill>
                <a:latin typeface="宋体" charset="-122"/>
                <a:sym typeface="Symbol" pitchFamily="18" charset="2"/>
              </a:rPr>
              <a:t>略</a:t>
            </a:r>
            <a:r>
              <a:rPr lang="en-US" altLang="zh-CN" b="1" dirty="0">
                <a:solidFill>
                  <a:srgbClr val="000000"/>
                </a:solidFill>
                <a:latin typeface="宋体" charset="-122"/>
                <a:sym typeface="Symbol" pitchFamily="18" charset="2"/>
              </a:rPr>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0-#ppt_w/2"/>
                                          </p:val>
                                        </p:tav>
                                        <p:tav tm="100000">
                                          <p:val>
                                            <p:strVal val="#ppt_x"/>
                                          </p:val>
                                        </p:tav>
                                      </p:tavLst>
                                    </p:anim>
                                    <p:anim calcmode="lin" valueType="num">
                                      <p:cBhvr additive="base">
                                        <p:cTn id="3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0-#ppt_w/2"/>
                                          </p:val>
                                        </p:tav>
                                        <p:tav tm="100000">
                                          <p:val>
                                            <p:strVal val="#ppt_x"/>
                                          </p:val>
                                        </p:tav>
                                      </p:tavLst>
                                    </p:anim>
                                    <p:anim calcmode="lin" valueType="num">
                                      <p:cBhvr additive="base">
                                        <p:cTn id="4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0-#ppt_w/2"/>
                                          </p:val>
                                        </p:tav>
                                        <p:tav tm="100000">
                                          <p:val>
                                            <p:strVal val="#ppt_x"/>
                                          </p:val>
                                        </p:tav>
                                      </p:tavLst>
                                    </p:anim>
                                    <p:anim calcmode="lin" valueType="num">
                                      <p:cBhvr additive="base">
                                        <p:cTn id="5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0-#ppt_w/2"/>
                                          </p:val>
                                        </p:tav>
                                        <p:tav tm="100000">
                                          <p:val>
                                            <p:strVal val="#ppt_x"/>
                                          </p:val>
                                        </p:tav>
                                      </p:tavLst>
                                    </p:anim>
                                    <p:anim calcmode="lin" valueType="num">
                                      <p:cBhvr additive="base">
                                        <p:cTn id="56"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0-#ppt_w/2"/>
                                          </p:val>
                                        </p:tav>
                                        <p:tav tm="100000">
                                          <p:val>
                                            <p:strVal val="#ppt_x"/>
                                          </p:val>
                                        </p:tav>
                                      </p:tavLst>
                                    </p:anim>
                                    <p:anim calcmode="lin" valueType="num">
                                      <p:cBhvr additive="base">
                                        <p:cTn id="62"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0</TotalTime>
  <Words>0</Words>
  <Application/>
  <PresentationFormat>全屏显示(4:3)</PresentationFormat>
  <Paragraphs>1196</Paragraphs>
  <Slides>0</Slides>
  <Notes>6</Notes>
  <HiddenSlides>0</HiddenSlides>
  <MMClips>0</MMClips>
  <ScaleCrop>false</ScaleCrop>
  <HeadingPairs>
    <vt:vector size="8" baseType="variant">
      <vt:variant>
        <vt:lpstr>已用的字体</vt:lpstr>
      </vt:variant>
      <vt:variant>
        <vt:i4>23</vt:i4>
      </vt:variant>
      <vt:variant>
        <vt:lpstr>主题</vt:lpstr>
      </vt:variant>
      <vt:variant>
        <vt:i4>1</vt:i4>
      </vt:variant>
      <vt:variant>
        <vt:lpstr>嵌入 OLE 服务器</vt:lpstr>
      </vt:variant>
      <vt:variant>
        <vt:i4>4</vt:i4>
      </vt:variant>
      <vt:variant>
        <vt:lpstr>幻灯片标题</vt:lpstr>
      </vt:variant>
      <vt:variant>
        <vt:i4>132</vt:i4>
      </vt:variant>
    </vt:vector>
  </HeadingPairs>
  <TitlesOfParts>
    <vt:vector size="160" baseType="lpstr">
      <vt:lpstr>Arial</vt:lpstr>
      <vt:lpstr>宋体</vt:lpstr>
      <vt:lpstr>Wingdings</vt:lpstr>
      <vt:lpstr>Wingdings 2</vt:lpstr>
      <vt:lpstr>Arial Narrow</vt:lpstr>
      <vt:lpstr>Times New Roman</vt:lpstr>
      <vt:lpstr>黑体</vt:lpstr>
      <vt:lpstr>华文行楷</vt:lpstr>
      <vt:lpstr>Symbol</vt:lpstr>
      <vt:lpstr>楷体_GB2312</vt:lpstr>
      <vt:lpstr>仿宋</vt:lpstr>
      <vt:lpstr>Calibri</vt:lpstr>
      <vt:lpstr>华文新魏</vt:lpstr>
      <vt:lpstr>华文宋体</vt:lpstr>
      <vt:lpstr>隶书</vt:lpstr>
      <vt:lpstr>Impact</vt:lpstr>
      <vt:lpstr>Monotype Sorts</vt:lpstr>
      <vt:lpstr>Garamond</vt:lpstr>
      <vt:lpstr>创艺简粗黑</vt:lpstr>
      <vt:lpstr>华文中宋</vt:lpstr>
      <vt:lpstr>Franklin Gothic Medium</vt:lpstr>
      <vt:lpstr>华文楷体</vt:lpstr>
      <vt:lpstr>Franklin Gothic Book</vt:lpstr>
      <vt:lpstr>跋涉</vt:lpstr>
      <vt:lpstr>Equation.3</vt:lpstr>
      <vt:lpstr>Equation.DSMT4</vt:lpstr>
      <vt:lpstr>Paint.Picture</vt:lpstr>
      <vt:lpstr>MS_ClipArt_Gallery.2</vt:lpstr>
      <vt:lpstr>           第三章  热力学第二定律</vt:lpstr>
      <vt:lpstr>              第三章  热力学第二定律 </vt:lpstr>
      <vt:lpstr>基本要求</vt:lpstr>
      <vt:lpstr>3-1 自发过程</vt:lpstr>
      <vt:lpstr>§3-1 自发过程</vt:lpstr>
      <vt:lpstr>PowerPoint 演示文稿</vt:lpstr>
      <vt:lpstr>PowerPoint 演示文稿</vt:lpstr>
      <vt:lpstr>热功转换与热机</vt:lpstr>
      <vt:lpstr>卡诺循环</vt:lpstr>
      <vt:lpstr>§3-2 卡诺循环</vt:lpstr>
      <vt:lpstr>§3-2 卡诺循环</vt:lpstr>
      <vt:lpstr>PowerPoint 演示文稿</vt:lpstr>
      <vt:lpstr>PowerPoint 演示文稿</vt:lpstr>
      <vt:lpstr>PowerPoint 演示文稿</vt:lpstr>
      <vt:lpstr>PowerPoint 演示文稿</vt:lpstr>
      <vt:lpstr>PowerPoint 演示文稿</vt:lpstr>
      <vt:lpstr>PowerPoint 演示文稿</vt:lpstr>
      <vt:lpstr>§3-3    热力学第二定律</vt:lpstr>
      <vt:lpstr>PowerPoint 演示文稿</vt:lpstr>
      <vt:lpstr>PowerPoint 演示文稿</vt:lpstr>
      <vt:lpstr>PowerPoint 演示文稿</vt:lpstr>
      <vt:lpstr>PowerPoint 演示文稿</vt:lpstr>
      <vt:lpstr>PowerPoint 演示文稿</vt:lpstr>
      <vt:lpstr>PowerPoint 演示文稿</vt:lpstr>
      <vt:lpstr>§3-4 熵、亥姆霍兹函数、吉布斯函数</vt:lpstr>
      <vt:lpstr>§3-4 熵、亥姆霍兹函数、吉布斯函数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Gibbs 简介</vt:lpstr>
      <vt:lpstr>PowerPoint 演示文稿</vt:lpstr>
      <vt:lpstr>PowerPoint 演示文稿</vt:lpstr>
      <vt:lpstr>PowerPoint 演示文稿</vt:lpstr>
      <vt:lpstr>        关于判据的总结</vt:lpstr>
      <vt:lpstr>      判据中需要注意</vt:lpstr>
      <vt:lpstr>§3-5 热力学第二定律的应用-</vt:lpstr>
      <vt:lpstr>§3-5 热力学第二定律在理想气体中的应用</vt:lpstr>
      <vt:lpstr>PowerPoint 演示文稿</vt:lpstr>
      <vt:lpstr>§3-5 热力学第二定律在理想气体中的应用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§3-5 热力学第二定律在理想气体中的应用</vt:lpstr>
      <vt:lpstr>PowerPoint 演示文稿</vt:lpstr>
      <vt:lpstr>..</vt:lpstr>
      <vt:lpstr>PowerPoint 演示文稿</vt:lpstr>
      <vt:lpstr>PowerPoint 演示文稿</vt:lpstr>
      <vt:lpstr>三、热力学第二定律在固相液相中的应用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§3-6热力学第二定律在相变过程中的应用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方法二</vt:lpstr>
      <vt:lpstr>PowerPoint 演示文稿</vt:lpstr>
      <vt:lpstr>PowerPoint 演示文稿</vt:lpstr>
      <vt:lpstr>§3-7 热力学第三定律及第二定律在化学变化中的应用</vt:lpstr>
      <vt:lpstr>PowerPoint 演示文稿</vt:lpstr>
      <vt:lpstr>PowerPoint 演示文稿</vt:lpstr>
      <vt:lpstr>PowerPoint 演示文稿</vt:lpstr>
      <vt:lpstr>PowerPoint 演示文稿</vt:lpstr>
      <vt:lpstr>五、化学反应的标准摩尔反应吉布斯自由能</vt:lpstr>
      <vt:lpstr>PowerPoint 演示文稿</vt:lpstr>
      <vt:lpstr>PowerPoint 演示文稿</vt:lpstr>
      <vt:lpstr>§3-8热力学基本方程和麦克斯韦关系式</vt:lpstr>
      <vt:lpstr>纯物质、单相封闭系统的热力学关系式</vt:lpstr>
      <vt:lpstr>§3-8热力学基本方程和麦克斯韦关系式</vt:lpstr>
      <vt:lpstr>PowerPoint 演示文稿</vt:lpstr>
      <vt:lpstr>PowerPoint 演示文稿</vt:lpstr>
      <vt:lpstr>PowerPoint 演示文稿</vt:lpstr>
      <vt:lpstr>PowerPoint 演示文稿</vt:lpstr>
      <vt:lpstr>PowerPoint 演示文稿</vt:lpstr>
      <vt:lpstr>六、Gibbs-Helmholtz方程</vt:lpstr>
      <vt:lpstr>PowerPoint 演示文稿</vt:lpstr>
      <vt:lpstr>§3-9热力学基本方程、麦克斯韦关系式      在实际气体中的应用</vt:lpstr>
      <vt:lpstr>PowerPoint 演示文稿</vt:lpstr>
      <vt:lpstr>PowerPoint 演示文稿</vt:lpstr>
      <vt:lpstr>PowerPoint 演示文稿</vt:lpstr>
      <vt:lpstr>PowerPoint 演示文稿</vt:lpstr>
      <vt:lpstr>PowerPoint 演示文稿</vt:lpstr>
      <vt:lpstr>PowerPoint 演示文稿</vt:lpstr>
      <vt:lpstr>§3-10由热力学基本方程计算纯物质的A, G</vt:lpstr>
      <vt:lpstr>PowerPoint 演示文稿</vt:lpstr>
      <vt:lpstr>PowerPoint 演示文稿</vt:lpstr>
      <vt:lpstr>PowerPoint 演示文稿</vt:lpstr>
      <vt:lpstr>PowerPoint 演示文稿</vt:lpstr>
      <vt:lpstr>PowerPoint 演示文稿</vt:lpstr>
      <vt:lpstr>PowerPoint 演示文稿</vt:lpstr>
      <vt:lpstr> §3-11第二定律在单组份系统相平衡中应用</vt:lpstr>
      <vt:lpstr>PowerPoint 演示文稿</vt:lpstr>
      <vt:lpstr>PowerPoint 演示文稿</vt:lpstr>
      <vt:lpstr>            </vt:lpstr>
      <vt:lpstr>PowerPoint 演示文稿</vt:lpstr>
      <vt:lpstr>PowerPoint 演示文稿</vt:lpstr>
      <vt:lpstr>PowerPoint 演示文稿</vt:lpstr>
      <vt:lpstr>              </vt:lpstr>
      <vt:lpstr>PowerPoint 演示文稿</vt:lpstr>
      <vt:lpstr>本章小结与学习指导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BUCT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LONG</dc:creator>
  <cp:lastModifiedBy>vika</cp:lastModifiedBy>
  <cp:revision>849</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2052-8.8.0</vt:lpwstr>
  </property>
</Properties>
</file>