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charts/chart1.xml" ContentType="application/vnd.openxmlformats-officedocument.drawingml.chart+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2.xml" ContentType="application/vnd.openxmlformats-officedocument.drawingml.chart+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83" r:id="rId2"/>
    <p:sldId id="257" r:id="rId3"/>
    <p:sldId id="431" r:id="rId4"/>
    <p:sldId id="258" r:id="rId5"/>
    <p:sldId id="259" r:id="rId6"/>
    <p:sldId id="430" r:id="rId7"/>
    <p:sldId id="264" r:id="rId8"/>
    <p:sldId id="378" r:id="rId9"/>
    <p:sldId id="377" r:id="rId10"/>
    <p:sldId id="380" r:id="rId11"/>
    <p:sldId id="381" r:id="rId12"/>
    <p:sldId id="379" r:id="rId13"/>
    <p:sldId id="385" r:id="rId14"/>
    <p:sldId id="419" r:id="rId15"/>
    <p:sldId id="384" r:id="rId16"/>
    <p:sldId id="386" r:id="rId17"/>
    <p:sldId id="387" r:id="rId18"/>
    <p:sldId id="388" r:id="rId19"/>
    <p:sldId id="391" r:id="rId20"/>
    <p:sldId id="393" r:id="rId21"/>
    <p:sldId id="392" r:id="rId22"/>
    <p:sldId id="414" r:id="rId23"/>
    <p:sldId id="415" r:id="rId24"/>
    <p:sldId id="421" r:id="rId25"/>
    <p:sldId id="420" r:id="rId26"/>
    <p:sldId id="417" r:id="rId27"/>
    <p:sldId id="418" r:id="rId28"/>
    <p:sldId id="416" r:id="rId29"/>
    <p:sldId id="265" r:id="rId30"/>
    <p:sldId id="413" r:id="rId31"/>
    <p:sldId id="394" r:id="rId32"/>
    <p:sldId id="396" r:id="rId33"/>
    <p:sldId id="398" r:id="rId34"/>
    <p:sldId id="433" r:id="rId35"/>
    <p:sldId id="434" r:id="rId36"/>
    <p:sldId id="399" r:id="rId37"/>
    <p:sldId id="400" r:id="rId38"/>
    <p:sldId id="401" r:id="rId39"/>
    <p:sldId id="290" r:id="rId40"/>
    <p:sldId id="409" r:id="rId41"/>
    <p:sldId id="402" r:id="rId42"/>
    <p:sldId id="432" r:id="rId43"/>
    <p:sldId id="403" r:id="rId44"/>
    <p:sldId id="404" r:id="rId45"/>
    <p:sldId id="422" r:id="rId46"/>
    <p:sldId id="428" r:id="rId47"/>
    <p:sldId id="425" r:id="rId48"/>
    <p:sldId id="429" r:id="rId49"/>
    <p:sldId id="426" r:id="rId50"/>
    <p:sldId id="427" r:id="rId51"/>
    <p:sldId id="405" r:id="rId52"/>
    <p:sldId id="406" r:id="rId53"/>
    <p:sldId id="407" r:id="rId54"/>
    <p:sldId id="408" r:id="rId55"/>
    <p:sldId id="411" r:id="rId56"/>
    <p:sldId id="412" r:id="rId57"/>
    <p:sldId id="330" r:id="rId58"/>
    <p:sldId id="277"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4" userDrawn="1">
          <p15:clr>
            <a:srgbClr val="A4A3A4"/>
          </p15:clr>
        </p15:guide>
        <p15:guide id="2" pos="3840" userDrawn="1">
          <p15:clr>
            <a:srgbClr val="A4A3A4"/>
          </p15:clr>
        </p15:guide>
        <p15:guide id="3" orient="horz" pos="1616" userDrawn="1">
          <p15:clr>
            <a:srgbClr val="A4A3A4"/>
          </p15:clr>
        </p15:guide>
        <p15:guide id="4" pos="6584" userDrawn="1">
          <p15:clr>
            <a:srgbClr val="A4A3A4"/>
          </p15:clr>
        </p15:guide>
        <p15:guide id="5" pos="9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洪" initials="洪" lastIdx="1" clrIdx="0">
    <p:extLst>
      <p:ext uri="{19B8F6BF-5375-455C-9EA6-DF929625EA0E}">
        <p15:presenceInfo xmlns:p15="http://schemas.microsoft.com/office/powerpoint/2012/main" userId="9c1cec478ab85f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EAE9"/>
    <a:srgbClr val="4EA4DD"/>
    <a:srgbClr val="93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97" autoAdjust="0"/>
    <p:restoredTop sz="90760" autoAdjust="0"/>
  </p:normalViewPr>
  <p:slideViewPr>
    <p:cSldViewPr snapToGrid="0">
      <p:cViewPr varScale="1">
        <p:scale>
          <a:sx n="104" d="100"/>
          <a:sy n="104" d="100"/>
        </p:scale>
        <p:origin x="618" y="96"/>
      </p:cViewPr>
      <p:guideLst>
        <p:guide orient="horz" pos="2704"/>
        <p:guide pos="3840"/>
        <p:guide orient="horz" pos="1616"/>
        <p:guide pos="6584"/>
        <p:guide pos="960"/>
      </p:guideLst>
    </p:cSldViewPr>
  </p:slideViewPr>
  <p:notesTextViewPr>
    <p:cViewPr>
      <p:scale>
        <a:sx n="1" d="1"/>
        <a:sy n="1" d="1"/>
      </p:scale>
      <p:origin x="0" y="0"/>
    </p:cViewPr>
  </p:notesTextViewPr>
  <p:notesViewPr>
    <p:cSldViewPr snapToGrid="0" showGuides="1">
      <p:cViewPr varScale="1">
        <p:scale>
          <a:sx n="51" d="100"/>
          <a:sy n="51" d="100"/>
        </p:scale>
        <p:origin x="179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77E88A-5D23-455F-B16F-CA4FDA8AB5E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E36E9E53-ECEA-47E4-9400-789C92D3BF62}">
      <dgm:prSet phldrT="[文本]"/>
      <dgm:spPr/>
      <dgm:t>
        <a:bodyPr/>
        <a:lstStyle/>
        <a:p>
          <a:r>
            <a:rPr lang="en-US" altLang="zh-CN" dirty="0">
              <a:solidFill>
                <a:schemeClr val="accent2"/>
              </a:solidFill>
            </a:rPr>
            <a:t>Research question</a:t>
          </a:r>
          <a:endParaRPr lang="zh-CN" altLang="en-US" dirty="0">
            <a:solidFill>
              <a:schemeClr val="accent2"/>
            </a:solidFill>
          </a:endParaRPr>
        </a:p>
      </dgm:t>
    </dgm:pt>
    <dgm:pt modelId="{32776D15-F798-43CE-B22F-C894689D5703}" type="parTrans" cxnId="{B407AABC-F1EA-4820-8A27-2AB2689AE813}">
      <dgm:prSet/>
      <dgm:spPr/>
      <dgm:t>
        <a:bodyPr/>
        <a:lstStyle/>
        <a:p>
          <a:endParaRPr lang="zh-CN" altLang="en-US"/>
        </a:p>
      </dgm:t>
    </dgm:pt>
    <dgm:pt modelId="{7D740B5E-90A8-4CDD-8C51-C23D5F7F58DE}" type="sibTrans" cxnId="{B407AABC-F1EA-4820-8A27-2AB2689AE813}">
      <dgm:prSet/>
      <dgm:spPr/>
      <dgm:t>
        <a:bodyPr/>
        <a:lstStyle/>
        <a:p>
          <a:endParaRPr lang="zh-CN" altLang="en-US"/>
        </a:p>
      </dgm:t>
    </dgm:pt>
    <dgm:pt modelId="{FA7AB166-B223-4391-B6A3-3CBE17E2D0AE}">
      <dgm:prSet phldrT="[文本]"/>
      <dgm:spPr/>
      <dgm:t>
        <a:bodyPr/>
        <a:lstStyle/>
        <a:p>
          <a:r>
            <a:rPr lang="en-US" altLang="zh-CN" dirty="0"/>
            <a:t>Is there a relationship between teachers’ appearance and students’ hard work?</a:t>
          </a:r>
          <a:endParaRPr lang="zh-CN" altLang="en-US" dirty="0"/>
        </a:p>
      </dgm:t>
    </dgm:pt>
    <dgm:pt modelId="{830D34B0-97EF-46FF-BCDE-DFE560DCC550}" type="parTrans" cxnId="{38B79191-E0FE-4BB8-A7FA-D5DB05679C41}">
      <dgm:prSet/>
      <dgm:spPr/>
      <dgm:t>
        <a:bodyPr/>
        <a:lstStyle/>
        <a:p>
          <a:endParaRPr lang="zh-CN" altLang="en-US"/>
        </a:p>
      </dgm:t>
    </dgm:pt>
    <dgm:pt modelId="{17B849EB-4270-42BB-8294-F5189AD192B8}" type="sibTrans" cxnId="{38B79191-E0FE-4BB8-A7FA-D5DB05679C41}">
      <dgm:prSet/>
      <dgm:spPr/>
      <dgm:t>
        <a:bodyPr/>
        <a:lstStyle/>
        <a:p>
          <a:endParaRPr lang="zh-CN" altLang="en-US"/>
        </a:p>
      </dgm:t>
    </dgm:pt>
    <dgm:pt modelId="{B8E3CE82-D999-4505-ACE4-2FE11B00101A}" type="pres">
      <dgm:prSet presAssocID="{D177E88A-5D23-455F-B16F-CA4FDA8AB5EA}" presName="Name0" presStyleCnt="0">
        <dgm:presLayoutVars>
          <dgm:dir/>
          <dgm:animLvl val="lvl"/>
          <dgm:resizeHandles val="exact"/>
        </dgm:presLayoutVars>
      </dgm:prSet>
      <dgm:spPr/>
    </dgm:pt>
    <dgm:pt modelId="{E563AF1D-2379-4EE9-89D6-A6E4A210C9E5}" type="pres">
      <dgm:prSet presAssocID="{E36E9E53-ECEA-47E4-9400-789C92D3BF62}" presName="linNode" presStyleCnt="0"/>
      <dgm:spPr/>
    </dgm:pt>
    <dgm:pt modelId="{6065D7BA-15BB-44B3-88FE-57EC428CBEE3}" type="pres">
      <dgm:prSet presAssocID="{E36E9E53-ECEA-47E4-9400-789C92D3BF62}" presName="parentText" presStyleLbl="node1" presStyleIdx="0" presStyleCnt="1">
        <dgm:presLayoutVars>
          <dgm:chMax val="1"/>
          <dgm:bulletEnabled val="1"/>
        </dgm:presLayoutVars>
      </dgm:prSet>
      <dgm:spPr/>
    </dgm:pt>
    <dgm:pt modelId="{093D53C2-6185-47CE-8EF1-78DC5B4E189B}" type="pres">
      <dgm:prSet presAssocID="{E36E9E53-ECEA-47E4-9400-789C92D3BF62}" presName="descendantText" presStyleLbl="alignAccFollowNode1" presStyleIdx="0" presStyleCnt="1">
        <dgm:presLayoutVars>
          <dgm:bulletEnabled val="1"/>
        </dgm:presLayoutVars>
      </dgm:prSet>
      <dgm:spPr/>
    </dgm:pt>
  </dgm:ptLst>
  <dgm:cxnLst>
    <dgm:cxn modelId="{F0C03D04-AA23-4BF9-A29F-14EFADFCF99D}" type="presOf" srcId="{FA7AB166-B223-4391-B6A3-3CBE17E2D0AE}" destId="{093D53C2-6185-47CE-8EF1-78DC5B4E189B}" srcOrd="0" destOrd="0" presId="urn:microsoft.com/office/officeart/2005/8/layout/vList5"/>
    <dgm:cxn modelId="{38B79191-E0FE-4BB8-A7FA-D5DB05679C41}" srcId="{E36E9E53-ECEA-47E4-9400-789C92D3BF62}" destId="{FA7AB166-B223-4391-B6A3-3CBE17E2D0AE}" srcOrd="0" destOrd="0" parTransId="{830D34B0-97EF-46FF-BCDE-DFE560DCC550}" sibTransId="{17B849EB-4270-42BB-8294-F5189AD192B8}"/>
    <dgm:cxn modelId="{067762B6-1521-43D3-B593-7951BD8F3971}" type="presOf" srcId="{E36E9E53-ECEA-47E4-9400-789C92D3BF62}" destId="{6065D7BA-15BB-44B3-88FE-57EC428CBEE3}" srcOrd="0" destOrd="0" presId="urn:microsoft.com/office/officeart/2005/8/layout/vList5"/>
    <dgm:cxn modelId="{B407AABC-F1EA-4820-8A27-2AB2689AE813}" srcId="{D177E88A-5D23-455F-B16F-CA4FDA8AB5EA}" destId="{E36E9E53-ECEA-47E4-9400-789C92D3BF62}" srcOrd="0" destOrd="0" parTransId="{32776D15-F798-43CE-B22F-C894689D5703}" sibTransId="{7D740B5E-90A8-4CDD-8C51-C23D5F7F58DE}"/>
    <dgm:cxn modelId="{CAAC9ACD-9C89-4973-83F8-14978F8D0E14}" type="presOf" srcId="{D177E88A-5D23-455F-B16F-CA4FDA8AB5EA}" destId="{B8E3CE82-D999-4505-ACE4-2FE11B00101A}" srcOrd="0" destOrd="0" presId="urn:microsoft.com/office/officeart/2005/8/layout/vList5"/>
    <dgm:cxn modelId="{739C678C-9C53-4F8C-B6EE-BE65C0C74B2E}" type="presParOf" srcId="{B8E3CE82-D999-4505-ACE4-2FE11B00101A}" destId="{E563AF1D-2379-4EE9-89D6-A6E4A210C9E5}" srcOrd="0" destOrd="0" presId="urn:microsoft.com/office/officeart/2005/8/layout/vList5"/>
    <dgm:cxn modelId="{5C535B9C-B639-40CF-8932-E4A7CB196AA9}" type="presParOf" srcId="{E563AF1D-2379-4EE9-89D6-A6E4A210C9E5}" destId="{6065D7BA-15BB-44B3-88FE-57EC428CBEE3}" srcOrd="0" destOrd="0" presId="urn:microsoft.com/office/officeart/2005/8/layout/vList5"/>
    <dgm:cxn modelId="{742116AF-F7E7-47C9-95F9-55EC36A8132A}" type="presParOf" srcId="{E563AF1D-2379-4EE9-89D6-A6E4A210C9E5}" destId="{093D53C2-6185-47CE-8EF1-78DC5B4E189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F8BBCF-22B1-4A83-AD9B-F8531865D967}" type="doc">
      <dgm:prSet loTypeId="urn:microsoft.com/office/officeart/2005/8/layout/process1" loCatId="process" qsTypeId="urn:microsoft.com/office/officeart/2005/8/quickstyle/simple1" qsCatId="simple" csTypeId="urn:microsoft.com/office/officeart/2005/8/colors/accent1_2" csCatId="accent1" phldr="1"/>
      <dgm:spPr/>
    </dgm:pt>
    <dgm:pt modelId="{305DB929-DD3D-4A0F-A0F7-2D9AB2158531}">
      <dgm:prSet phldrT="[文本]"/>
      <dgm:spPr/>
      <dgm:t>
        <a:bodyPr/>
        <a:lstStyle/>
        <a:p>
          <a:r>
            <a:rPr lang="en-US" altLang="zh-CN" dirty="0">
              <a:solidFill>
                <a:schemeClr val="accent2"/>
              </a:solidFill>
            </a:rPr>
            <a:t>Alcohol drinking</a:t>
          </a:r>
          <a:endParaRPr lang="zh-CN" altLang="en-US" dirty="0">
            <a:solidFill>
              <a:schemeClr val="accent2"/>
            </a:solidFill>
          </a:endParaRPr>
        </a:p>
      </dgm:t>
    </dgm:pt>
    <dgm:pt modelId="{A30C5FE6-98DA-4289-B989-FC33CB221625}" type="parTrans" cxnId="{A5CACA4D-06BF-4CAB-A3D1-838A2348FBB4}">
      <dgm:prSet/>
      <dgm:spPr/>
      <dgm:t>
        <a:bodyPr/>
        <a:lstStyle/>
        <a:p>
          <a:endParaRPr lang="zh-CN" altLang="en-US"/>
        </a:p>
      </dgm:t>
    </dgm:pt>
    <dgm:pt modelId="{4FC6CF24-F05E-4255-9DE4-B6CE3B182ACA}" type="sibTrans" cxnId="{A5CACA4D-06BF-4CAB-A3D1-838A2348FBB4}">
      <dgm:prSet/>
      <dgm:spPr/>
      <dgm:t>
        <a:bodyPr/>
        <a:lstStyle/>
        <a:p>
          <a:endParaRPr lang="zh-CN" altLang="en-US"/>
        </a:p>
      </dgm:t>
    </dgm:pt>
    <dgm:pt modelId="{7B74DB71-7973-43E0-9BC0-6CF3AF470161}">
      <dgm:prSet phldrT="[文本]"/>
      <dgm:spPr/>
      <dgm:t>
        <a:bodyPr/>
        <a:lstStyle/>
        <a:p>
          <a:r>
            <a:rPr lang="en-US" altLang="zh-CN" dirty="0">
              <a:solidFill>
                <a:schemeClr val="accent2"/>
              </a:solidFill>
            </a:rPr>
            <a:t>Improved fluency in English</a:t>
          </a:r>
          <a:endParaRPr lang="zh-CN" altLang="en-US" dirty="0">
            <a:solidFill>
              <a:schemeClr val="accent2"/>
            </a:solidFill>
          </a:endParaRPr>
        </a:p>
      </dgm:t>
    </dgm:pt>
    <dgm:pt modelId="{6394A789-E24C-40B4-80E5-E3E7D593AC12}" type="parTrans" cxnId="{0FE4957B-3DB1-4123-8173-7213EEF586E5}">
      <dgm:prSet/>
      <dgm:spPr/>
      <dgm:t>
        <a:bodyPr/>
        <a:lstStyle/>
        <a:p>
          <a:endParaRPr lang="zh-CN" altLang="en-US"/>
        </a:p>
      </dgm:t>
    </dgm:pt>
    <dgm:pt modelId="{3F980124-9125-40A4-8DB7-CFEE3374B65F}" type="sibTrans" cxnId="{0FE4957B-3DB1-4123-8173-7213EEF586E5}">
      <dgm:prSet/>
      <dgm:spPr/>
      <dgm:t>
        <a:bodyPr/>
        <a:lstStyle/>
        <a:p>
          <a:endParaRPr lang="zh-CN" altLang="en-US"/>
        </a:p>
      </dgm:t>
    </dgm:pt>
    <dgm:pt modelId="{14A2729B-192D-42C2-BFFD-456A34A535BB}" type="pres">
      <dgm:prSet presAssocID="{AFF8BBCF-22B1-4A83-AD9B-F8531865D967}" presName="Name0" presStyleCnt="0">
        <dgm:presLayoutVars>
          <dgm:dir/>
          <dgm:resizeHandles val="exact"/>
        </dgm:presLayoutVars>
      </dgm:prSet>
      <dgm:spPr/>
    </dgm:pt>
    <dgm:pt modelId="{9A4A7E57-898E-4B91-A3B7-45AD279EBBC2}" type="pres">
      <dgm:prSet presAssocID="{305DB929-DD3D-4A0F-A0F7-2D9AB2158531}" presName="node" presStyleLbl="node1" presStyleIdx="0" presStyleCnt="2">
        <dgm:presLayoutVars>
          <dgm:bulletEnabled val="1"/>
        </dgm:presLayoutVars>
      </dgm:prSet>
      <dgm:spPr/>
    </dgm:pt>
    <dgm:pt modelId="{27ACC57A-80B1-49A3-B8B4-896F2A9C9402}" type="pres">
      <dgm:prSet presAssocID="{4FC6CF24-F05E-4255-9DE4-B6CE3B182ACA}" presName="sibTrans" presStyleLbl="sibTrans2D1" presStyleIdx="0" presStyleCnt="1"/>
      <dgm:spPr/>
    </dgm:pt>
    <dgm:pt modelId="{ADD84A9A-7422-4F6E-8245-0062C6E76742}" type="pres">
      <dgm:prSet presAssocID="{4FC6CF24-F05E-4255-9DE4-B6CE3B182ACA}" presName="connectorText" presStyleLbl="sibTrans2D1" presStyleIdx="0" presStyleCnt="1"/>
      <dgm:spPr/>
    </dgm:pt>
    <dgm:pt modelId="{9E933D1C-DBC2-410D-A8ED-3525CA947881}" type="pres">
      <dgm:prSet presAssocID="{7B74DB71-7973-43E0-9BC0-6CF3AF470161}" presName="node" presStyleLbl="node1" presStyleIdx="1" presStyleCnt="2">
        <dgm:presLayoutVars>
          <dgm:bulletEnabled val="1"/>
        </dgm:presLayoutVars>
      </dgm:prSet>
      <dgm:spPr/>
    </dgm:pt>
  </dgm:ptLst>
  <dgm:cxnLst>
    <dgm:cxn modelId="{5D54FE14-5817-4624-B3F8-CFDF1EFC0E21}" type="presOf" srcId="{4FC6CF24-F05E-4255-9DE4-B6CE3B182ACA}" destId="{ADD84A9A-7422-4F6E-8245-0062C6E76742}" srcOrd="1" destOrd="0" presId="urn:microsoft.com/office/officeart/2005/8/layout/process1"/>
    <dgm:cxn modelId="{A5CACA4D-06BF-4CAB-A3D1-838A2348FBB4}" srcId="{AFF8BBCF-22B1-4A83-AD9B-F8531865D967}" destId="{305DB929-DD3D-4A0F-A0F7-2D9AB2158531}" srcOrd="0" destOrd="0" parTransId="{A30C5FE6-98DA-4289-B989-FC33CB221625}" sibTransId="{4FC6CF24-F05E-4255-9DE4-B6CE3B182ACA}"/>
    <dgm:cxn modelId="{0FE4957B-3DB1-4123-8173-7213EEF586E5}" srcId="{AFF8BBCF-22B1-4A83-AD9B-F8531865D967}" destId="{7B74DB71-7973-43E0-9BC0-6CF3AF470161}" srcOrd="1" destOrd="0" parTransId="{6394A789-E24C-40B4-80E5-E3E7D593AC12}" sibTransId="{3F980124-9125-40A4-8DB7-CFEE3374B65F}"/>
    <dgm:cxn modelId="{CC93F584-8641-4B5B-A190-F067B2B92090}" type="presOf" srcId="{305DB929-DD3D-4A0F-A0F7-2D9AB2158531}" destId="{9A4A7E57-898E-4B91-A3B7-45AD279EBBC2}" srcOrd="0" destOrd="0" presId="urn:microsoft.com/office/officeart/2005/8/layout/process1"/>
    <dgm:cxn modelId="{30CB8DA1-282D-41BC-8F64-8BAB2B8ECFC3}" type="presOf" srcId="{7B74DB71-7973-43E0-9BC0-6CF3AF470161}" destId="{9E933D1C-DBC2-410D-A8ED-3525CA947881}" srcOrd="0" destOrd="0" presId="urn:microsoft.com/office/officeart/2005/8/layout/process1"/>
    <dgm:cxn modelId="{49579FDB-5912-4F86-9859-0CB0BD09F7DE}" type="presOf" srcId="{AFF8BBCF-22B1-4A83-AD9B-F8531865D967}" destId="{14A2729B-192D-42C2-BFFD-456A34A535BB}" srcOrd="0" destOrd="0" presId="urn:microsoft.com/office/officeart/2005/8/layout/process1"/>
    <dgm:cxn modelId="{AAE74FE5-56A5-48B7-BA64-D360C1E7C828}" type="presOf" srcId="{4FC6CF24-F05E-4255-9DE4-B6CE3B182ACA}" destId="{27ACC57A-80B1-49A3-B8B4-896F2A9C9402}" srcOrd="0" destOrd="0" presId="urn:microsoft.com/office/officeart/2005/8/layout/process1"/>
    <dgm:cxn modelId="{14C005DC-0978-4BC6-BC13-C9C9361E0F83}" type="presParOf" srcId="{14A2729B-192D-42C2-BFFD-456A34A535BB}" destId="{9A4A7E57-898E-4B91-A3B7-45AD279EBBC2}" srcOrd="0" destOrd="0" presId="urn:microsoft.com/office/officeart/2005/8/layout/process1"/>
    <dgm:cxn modelId="{C6EF4AAD-2F75-4151-97C8-891007DE2F23}" type="presParOf" srcId="{14A2729B-192D-42C2-BFFD-456A34A535BB}" destId="{27ACC57A-80B1-49A3-B8B4-896F2A9C9402}" srcOrd="1" destOrd="0" presId="urn:microsoft.com/office/officeart/2005/8/layout/process1"/>
    <dgm:cxn modelId="{C1A02AAF-00B9-4078-87E9-D2B4E724B318}" type="presParOf" srcId="{27ACC57A-80B1-49A3-B8B4-896F2A9C9402}" destId="{ADD84A9A-7422-4F6E-8245-0062C6E76742}" srcOrd="0" destOrd="0" presId="urn:microsoft.com/office/officeart/2005/8/layout/process1"/>
    <dgm:cxn modelId="{02390B8E-2288-4E17-A324-0CD6741A6326}" type="presParOf" srcId="{14A2729B-192D-42C2-BFFD-456A34A535BB}" destId="{9E933D1C-DBC2-410D-A8ED-3525CA947881}" srcOrd="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F8BBCF-22B1-4A83-AD9B-F8531865D967}" type="doc">
      <dgm:prSet loTypeId="urn:microsoft.com/office/officeart/2005/8/layout/process1" loCatId="process" qsTypeId="urn:microsoft.com/office/officeart/2005/8/quickstyle/simple1" qsCatId="simple" csTypeId="urn:microsoft.com/office/officeart/2005/8/colors/accent1_2" csCatId="accent1" phldr="1"/>
      <dgm:spPr/>
    </dgm:pt>
    <dgm:pt modelId="{305DB929-DD3D-4A0F-A0F7-2D9AB2158531}">
      <dgm:prSet phldrT="[文本]" custT="1"/>
      <dgm:spPr/>
      <dgm:t>
        <a:bodyPr/>
        <a:lstStyle/>
        <a:p>
          <a:r>
            <a:rPr lang="en-US" altLang="zh-CN" sz="2000" dirty="0">
              <a:solidFill>
                <a:schemeClr val="accent2"/>
              </a:solidFill>
            </a:rPr>
            <a:t>Experimental group</a:t>
          </a:r>
          <a:endParaRPr lang="zh-CN" altLang="en-US" sz="2000" dirty="0">
            <a:solidFill>
              <a:schemeClr val="accent2"/>
            </a:solidFill>
          </a:endParaRPr>
        </a:p>
      </dgm:t>
    </dgm:pt>
    <dgm:pt modelId="{A30C5FE6-98DA-4289-B989-FC33CB221625}" type="parTrans" cxnId="{A5CACA4D-06BF-4CAB-A3D1-838A2348FBB4}">
      <dgm:prSet/>
      <dgm:spPr/>
      <dgm:t>
        <a:bodyPr/>
        <a:lstStyle/>
        <a:p>
          <a:endParaRPr lang="zh-CN" altLang="en-US"/>
        </a:p>
      </dgm:t>
    </dgm:pt>
    <dgm:pt modelId="{4FC6CF24-F05E-4255-9DE4-B6CE3B182ACA}" type="sibTrans" cxnId="{A5CACA4D-06BF-4CAB-A3D1-838A2348FBB4}">
      <dgm:prSet/>
      <dgm:spPr/>
      <dgm:t>
        <a:bodyPr/>
        <a:lstStyle/>
        <a:p>
          <a:endParaRPr lang="zh-CN" altLang="en-US"/>
        </a:p>
      </dgm:t>
    </dgm:pt>
    <dgm:pt modelId="{7B74DB71-7973-43E0-9BC0-6CF3AF470161}">
      <dgm:prSet phldrT="[文本]" custT="1"/>
      <dgm:spPr/>
      <dgm:t>
        <a:bodyPr/>
        <a:lstStyle/>
        <a:p>
          <a:pPr algn="ctr"/>
          <a:r>
            <a:rPr lang="en-US" altLang="zh-CN" sz="2400" dirty="0">
              <a:solidFill>
                <a:schemeClr val="accent2"/>
              </a:solidFill>
            </a:rPr>
            <a:t>drinking 1 bottle of beer</a:t>
          </a:r>
          <a:endParaRPr lang="zh-CN" altLang="en-US" sz="2400" dirty="0">
            <a:solidFill>
              <a:schemeClr val="accent2"/>
            </a:solidFill>
          </a:endParaRPr>
        </a:p>
      </dgm:t>
    </dgm:pt>
    <dgm:pt modelId="{6394A789-E24C-40B4-80E5-E3E7D593AC12}" type="parTrans" cxnId="{0FE4957B-3DB1-4123-8173-7213EEF586E5}">
      <dgm:prSet/>
      <dgm:spPr/>
      <dgm:t>
        <a:bodyPr/>
        <a:lstStyle/>
        <a:p>
          <a:endParaRPr lang="zh-CN" altLang="en-US"/>
        </a:p>
      </dgm:t>
    </dgm:pt>
    <dgm:pt modelId="{3F980124-9125-40A4-8DB7-CFEE3374B65F}" type="sibTrans" cxnId="{0FE4957B-3DB1-4123-8173-7213EEF586E5}">
      <dgm:prSet/>
      <dgm:spPr/>
      <dgm:t>
        <a:bodyPr/>
        <a:lstStyle/>
        <a:p>
          <a:endParaRPr lang="zh-CN" altLang="en-US"/>
        </a:p>
      </dgm:t>
    </dgm:pt>
    <dgm:pt modelId="{1E16EDFD-00F6-43E7-8123-EF10DC71CBF1}">
      <dgm:prSet/>
      <dgm:spPr/>
      <dgm:t>
        <a:bodyPr/>
        <a:lstStyle/>
        <a:p>
          <a:r>
            <a:rPr lang="en-US" altLang="zh-CN" dirty="0">
              <a:solidFill>
                <a:schemeClr val="accent2"/>
              </a:solidFill>
            </a:rPr>
            <a:t>English test of fluency</a:t>
          </a:r>
          <a:endParaRPr lang="zh-CN" altLang="en-US" dirty="0">
            <a:solidFill>
              <a:schemeClr val="accent2"/>
            </a:solidFill>
          </a:endParaRPr>
        </a:p>
      </dgm:t>
    </dgm:pt>
    <dgm:pt modelId="{FD331E07-50EA-42DC-A7DA-46D65F9322B3}" type="parTrans" cxnId="{6455B8E0-BE9B-4AFA-9091-E4CA077510CC}">
      <dgm:prSet/>
      <dgm:spPr/>
      <dgm:t>
        <a:bodyPr/>
        <a:lstStyle/>
        <a:p>
          <a:endParaRPr lang="zh-CN" altLang="en-US"/>
        </a:p>
      </dgm:t>
    </dgm:pt>
    <dgm:pt modelId="{58FDBE32-9712-4D39-A8CC-404920A5BCBC}" type="sibTrans" cxnId="{6455B8E0-BE9B-4AFA-9091-E4CA077510CC}">
      <dgm:prSet/>
      <dgm:spPr/>
      <dgm:t>
        <a:bodyPr/>
        <a:lstStyle/>
        <a:p>
          <a:endParaRPr lang="zh-CN" altLang="en-US"/>
        </a:p>
      </dgm:t>
    </dgm:pt>
    <dgm:pt modelId="{14A2729B-192D-42C2-BFFD-456A34A535BB}" type="pres">
      <dgm:prSet presAssocID="{AFF8BBCF-22B1-4A83-AD9B-F8531865D967}" presName="Name0" presStyleCnt="0">
        <dgm:presLayoutVars>
          <dgm:dir/>
          <dgm:resizeHandles val="exact"/>
        </dgm:presLayoutVars>
      </dgm:prSet>
      <dgm:spPr/>
    </dgm:pt>
    <dgm:pt modelId="{9A4A7E57-898E-4B91-A3B7-45AD279EBBC2}" type="pres">
      <dgm:prSet presAssocID="{305DB929-DD3D-4A0F-A0F7-2D9AB2158531}" presName="node" presStyleLbl="node1" presStyleIdx="0" presStyleCnt="3">
        <dgm:presLayoutVars>
          <dgm:bulletEnabled val="1"/>
        </dgm:presLayoutVars>
      </dgm:prSet>
      <dgm:spPr/>
    </dgm:pt>
    <dgm:pt modelId="{27ACC57A-80B1-49A3-B8B4-896F2A9C9402}" type="pres">
      <dgm:prSet presAssocID="{4FC6CF24-F05E-4255-9DE4-B6CE3B182ACA}" presName="sibTrans" presStyleLbl="sibTrans2D1" presStyleIdx="0" presStyleCnt="2"/>
      <dgm:spPr/>
    </dgm:pt>
    <dgm:pt modelId="{ADD84A9A-7422-4F6E-8245-0062C6E76742}" type="pres">
      <dgm:prSet presAssocID="{4FC6CF24-F05E-4255-9DE4-B6CE3B182ACA}" presName="connectorText" presStyleLbl="sibTrans2D1" presStyleIdx="0" presStyleCnt="2"/>
      <dgm:spPr/>
    </dgm:pt>
    <dgm:pt modelId="{9E933D1C-DBC2-410D-A8ED-3525CA947881}" type="pres">
      <dgm:prSet presAssocID="{7B74DB71-7973-43E0-9BC0-6CF3AF470161}" presName="node" presStyleLbl="node1" presStyleIdx="1" presStyleCnt="3">
        <dgm:presLayoutVars>
          <dgm:bulletEnabled val="1"/>
        </dgm:presLayoutVars>
      </dgm:prSet>
      <dgm:spPr/>
    </dgm:pt>
    <dgm:pt modelId="{6D2DA7A3-1163-42D8-B733-48CB8C1FC0AA}" type="pres">
      <dgm:prSet presAssocID="{3F980124-9125-40A4-8DB7-CFEE3374B65F}" presName="sibTrans" presStyleLbl="sibTrans2D1" presStyleIdx="1" presStyleCnt="2"/>
      <dgm:spPr/>
    </dgm:pt>
    <dgm:pt modelId="{3CD9A07F-165A-426E-B8D9-3CE3BFE485AD}" type="pres">
      <dgm:prSet presAssocID="{3F980124-9125-40A4-8DB7-CFEE3374B65F}" presName="connectorText" presStyleLbl="sibTrans2D1" presStyleIdx="1" presStyleCnt="2"/>
      <dgm:spPr/>
    </dgm:pt>
    <dgm:pt modelId="{5CBE1D79-480C-4EE0-9C04-5E89A81CD68C}" type="pres">
      <dgm:prSet presAssocID="{1E16EDFD-00F6-43E7-8123-EF10DC71CBF1}" presName="node" presStyleLbl="node1" presStyleIdx="2" presStyleCnt="3">
        <dgm:presLayoutVars>
          <dgm:bulletEnabled val="1"/>
        </dgm:presLayoutVars>
      </dgm:prSet>
      <dgm:spPr/>
    </dgm:pt>
  </dgm:ptLst>
  <dgm:cxnLst>
    <dgm:cxn modelId="{63326A48-066D-4C58-8374-01B6713671E5}" type="presOf" srcId="{3F980124-9125-40A4-8DB7-CFEE3374B65F}" destId="{3CD9A07F-165A-426E-B8D9-3CE3BFE485AD}" srcOrd="1" destOrd="0" presId="urn:microsoft.com/office/officeart/2005/8/layout/process1"/>
    <dgm:cxn modelId="{64D6A44D-3A1E-4282-AD64-D9BEB9B1685C}" type="presOf" srcId="{3F980124-9125-40A4-8DB7-CFEE3374B65F}" destId="{6D2DA7A3-1163-42D8-B733-48CB8C1FC0AA}" srcOrd="0" destOrd="0" presId="urn:microsoft.com/office/officeart/2005/8/layout/process1"/>
    <dgm:cxn modelId="{A5CACA4D-06BF-4CAB-A3D1-838A2348FBB4}" srcId="{AFF8BBCF-22B1-4A83-AD9B-F8531865D967}" destId="{305DB929-DD3D-4A0F-A0F7-2D9AB2158531}" srcOrd="0" destOrd="0" parTransId="{A30C5FE6-98DA-4289-B989-FC33CB221625}" sibTransId="{4FC6CF24-F05E-4255-9DE4-B6CE3B182ACA}"/>
    <dgm:cxn modelId="{0FE4957B-3DB1-4123-8173-7213EEF586E5}" srcId="{AFF8BBCF-22B1-4A83-AD9B-F8531865D967}" destId="{7B74DB71-7973-43E0-9BC0-6CF3AF470161}" srcOrd="1" destOrd="0" parTransId="{6394A789-E24C-40B4-80E5-E3E7D593AC12}" sibTransId="{3F980124-9125-40A4-8DB7-CFEE3374B65F}"/>
    <dgm:cxn modelId="{47B2F59F-70B8-40CE-909D-5BA4BA4F3DB7}" type="presOf" srcId="{305DB929-DD3D-4A0F-A0F7-2D9AB2158531}" destId="{9A4A7E57-898E-4B91-A3B7-45AD279EBBC2}" srcOrd="0" destOrd="0" presId="urn:microsoft.com/office/officeart/2005/8/layout/process1"/>
    <dgm:cxn modelId="{D67821B8-0AFB-400A-84BB-8529859E7DAD}" type="presOf" srcId="{4FC6CF24-F05E-4255-9DE4-B6CE3B182ACA}" destId="{27ACC57A-80B1-49A3-B8B4-896F2A9C9402}" srcOrd="0" destOrd="0" presId="urn:microsoft.com/office/officeart/2005/8/layout/process1"/>
    <dgm:cxn modelId="{3B3E2BBB-1745-478F-806E-F3F94DDF15AA}" type="presOf" srcId="{1E16EDFD-00F6-43E7-8123-EF10DC71CBF1}" destId="{5CBE1D79-480C-4EE0-9C04-5E89A81CD68C}" srcOrd="0" destOrd="0" presId="urn:microsoft.com/office/officeart/2005/8/layout/process1"/>
    <dgm:cxn modelId="{10AF22BE-0732-42F8-89EA-E81FB19D4AAB}" type="presOf" srcId="{4FC6CF24-F05E-4255-9DE4-B6CE3B182ACA}" destId="{ADD84A9A-7422-4F6E-8245-0062C6E76742}" srcOrd="1" destOrd="0" presId="urn:microsoft.com/office/officeart/2005/8/layout/process1"/>
    <dgm:cxn modelId="{1C7EC9D3-50A2-4734-9834-A9074C5DD42B}" type="presOf" srcId="{7B74DB71-7973-43E0-9BC0-6CF3AF470161}" destId="{9E933D1C-DBC2-410D-A8ED-3525CA947881}" srcOrd="0" destOrd="0" presId="urn:microsoft.com/office/officeart/2005/8/layout/process1"/>
    <dgm:cxn modelId="{6F4DFFD9-02CB-4637-ADBC-C9901330E364}" type="presOf" srcId="{AFF8BBCF-22B1-4A83-AD9B-F8531865D967}" destId="{14A2729B-192D-42C2-BFFD-456A34A535BB}" srcOrd="0" destOrd="0" presId="urn:microsoft.com/office/officeart/2005/8/layout/process1"/>
    <dgm:cxn modelId="{6455B8E0-BE9B-4AFA-9091-E4CA077510CC}" srcId="{AFF8BBCF-22B1-4A83-AD9B-F8531865D967}" destId="{1E16EDFD-00F6-43E7-8123-EF10DC71CBF1}" srcOrd="2" destOrd="0" parTransId="{FD331E07-50EA-42DC-A7DA-46D65F9322B3}" sibTransId="{58FDBE32-9712-4D39-A8CC-404920A5BCBC}"/>
    <dgm:cxn modelId="{03B9FAB2-65D6-4CE7-9D8A-66E77D4A4AD4}" type="presParOf" srcId="{14A2729B-192D-42C2-BFFD-456A34A535BB}" destId="{9A4A7E57-898E-4B91-A3B7-45AD279EBBC2}" srcOrd="0" destOrd="0" presId="urn:microsoft.com/office/officeart/2005/8/layout/process1"/>
    <dgm:cxn modelId="{201E3A86-CE13-40D7-B69C-862947F6EA12}" type="presParOf" srcId="{14A2729B-192D-42C2-BFFD-456A34A535BB}" destId="{27ACC57A-80B1-49A3-B8B4-896F2A9C9402}" srcOrd="1" destOrd="0" presId="urn:microsoft.com/office/officeart/2005/8/layout/process1"/>
    <dgm:cxn modelId="{A824882A-8403-480F-91B9-1A7A4A179CB0}" type="presParOf" srcId="{27ACC57A-80B1-49A3-B8B4-896F2A9C9402}" destId="{ADD84A9A-7422-4F6E-8245-0062C6E76742}" srcOrd="0" destOrd="0" presId="urn:microsoft.com/office/officeart/2005/8/layout/process1"/>
    <dgm:cxn modelId="{A38BEA38-8D54-4CF0-91BC-386F567C8728}" type="presParOf" srcId="{14A2729B-192D-42C2-BFFD-456A34A535BB}" destId="{9E933D1C-DBC2-410D-A8ED-3525CA947881}" srcOrd="2" destOrd="0" presId="urn:microsoft.com/office/officeart/2005/8/layout/process1"/>
    <dgm:cxn modelId="{710785DA-6925-43A8-A731-D1195E5C17AA}" type="presParOf" srcId="{14A2729B-192D-42C2-BFFD-456A34A535BB}" destId="{6D2DA7A3-1163-42D8-B733-48CB8C1FC0AA}" srcOrd="3" destOrd="0" presId="urn:microsoft.com/office/officeart/2005/8/layout/process1"/>
    <dgm:cxn modelId="{F1DEDE77-097B-4E24-BF3C-0E94D726F73B}" type="presParOf" srcId="{6D2DA7A3-1163-42D8-B733-48CB8C1FC0AA}" destId="{3CD9A07F-165A-426E-B8D9-3CE3BFE485AD}" srcOrd="0" destOrd="0" presId="urn:microsoft.com/office/officeart/2005/8/layout/process1"/>
    <dgm:cxn modelId="{F69367FD-2D7C-4166-8EBF-E1638EF958D7}" type="presParOf" srcId="{14A2729B-192D-42C2-BFFD-456A34A535BB}" destId="{5CBE1D79-480C-4EE0-9C04-5E89A81CD68C}"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F8BBCF-22B1-4A83-AD9B-F8531865D967}" type="doc">
      <dgm:prSet loTypeId="urn:microsoft.com/office/officeart/2005/8/layout/process1" loCatId="process" qsTypeId="urn:microsoft.com/office/officeart/2005/8/quickstyle/simple1" qsCatId="simple" csTypeId="urn:microsoft.com/office/officeart/2005/8/colors/accent1_2" csCatId="accent1" phldr="1"/>
      <dgm:spPr/>
    </dgm:pt>
    <dgm:pt modelId="{305DB929-DD3D-4A0F-A0F7-2D9AB2158531}">
      <dgm:prSet phldrT="[文本]" custT="1"/>
      <dgm:spPr/>
      <dgm:t>
        <a:bodyPr/>
        <a:lstStyle/>
        <a:p>
          <a:r>
            <a:rPr lang="en-US" altLang="zh-CN" sz="2400" dirty="0">
              <a:solidFill>
                <a:schemeClr val="accent2"/>
              </a:solidFill>
            </a:rPr>
            <a:t>Control</a:t>
          </a:r>
        </a:p>
        <a:p>
          <a:r>
            <a:rPr lang="en-US" altLang="zh-CN" sz="2400" dirty="0">
              <a:solidFill>
                <a:schemeClr val="accent2"/>
              </a:solidFill>
            </a:rPr>
            <a:t>group</a:t>
          </a:r>
          <a:endParaRPr lang="zh-CN" altLang="en-US" sz="2400" dirty="0">
            <a:solidFill>
              <a:schemeClr val="accent2"/>
            </a:solidFill>
          </a:endParaRPr>
        </a:p>
      </dgm:t>
    </dgm:pt>
    <dgm:pt modelId="{A30C5FE6-98DA-4289-B989-FC33CB221625}" type="parTrans" cxnId="{A5CACA4D-06BF-4CAB-A3D1-838A2348FBB4}">
      <dgm:prSet/>
      <dgm:spPr/>
      <dgm:t>
        <a:bodyPr/>
        <a:lstStyle/>
        <a:p>
          <a:endParaRPr lang="zh-CN" altLang="en-US"/>
        </a:p>
      </dgm:t>
    </dgm:pt>
    <dgm:pt modelId="{4FC6CF24-F05E-4255-9DE4-B6CE3B182ACA}" type="sibTrans" cxnId="{A5CACA4D-06BF-4CAB-A3D1-838A2348FBB4}">
      <dgm:prSet/>
      <dgm:spPr/>
      <dgm:t>
        <a:bodyPr/>
        <a:lstStyle/>
        <a:p>
          <a:endParaRPr lang="zh-CN" altLang="en-US"/>
        </a:p>
      </dgm:t>
    </dgm:pt>
    <dgm:pt modelId="{7B74DB71-7973-43E0-9BC0-6CF3AF470161}">
      <dgm:prSet phldrT="[文本]" custT="1"/>
      <dgm:spPr/>
      <dgm:t>
        <a:bodyPr/>
        <a:lstStyle/>
        <a:p>
          <a:pPr algn="ctr"/>
          <a:r>
            <a:rPr lang="en-US" altLang="zh-CN" sz="2400" dirty="0">
              <a:solidFill>
                <a:schemeClr val="accent2"/>
              </a:solidFill>
            </a:rPr>
            <a:t>No beer</a:t>
          </a:r>
          <a:endParaRPr lang="zh-CN" altLang="en-US" sz="2400" dirty="0">
            <a:solidFill>
              <a:schemeClr val="accent2"/>
            </a:solidFill>
          </a:endParaRPr>
        </a:p>
      </dgm:t>
    </dgm:pt>
    <dgm:pt modelId="{6394A789-E24C-40B4-80E5-E3E7D593AC12}" type="parTrans" cxnId="{0FE4957B-3DB1-4123-8173-7213EEF586E5}">
      <dgm:prSet/>
      <dgm:spPr/>
      <dgm:t>
        <a:bodyPr/>
        <a:lstStyle/>
        <a:p>
          <a:endParaRPr lang="zh-CN" altLang="en-US"/>
        </a:p>
      </dgm:t>
    </dgm:pt>
    <dgm:pt modelId="{3F980124-9125-40A4-8DB7-CFEE3374B65F}" type="sibTrans" cxnId="{0FE4957B-3DB1-4123-8173-7213EEF586E5}">
      <dgm:prSet/>
      <dgm:spPr/>
      <dgm:t>
        <a:bodyPr/>
        <a:lstStyle/>
        <a:p>
          <a:endParaRPr lang="zh-CN" altLang="en-US"/>
        </a:p>
      </dgm:t>
    </dgm:pt>
    <dgm:pt modelId="{1E16EDFD-00F6-43E7-8123-EF10DC71CBF1}">
      <dgm:prSet/>
      <dgm:spPr/>
      <dgm:t>
        <a:bodyPr/>
        <a:lstStyle/>
        <a:p>
          <a:r>
            <a:rPr lang="en-US" altLang="zh-CN" dirty="0">
              <a:solidFill>
                <a:schemeClr val="accent2"/>
              </a:solidFill>
            </a:rPr>
            <a:t>English test of fluency</a:t>
          </a:r>
          <a:endParaRPr lang="zh-CN" altLang="en-US" dirty="0">
            <a:solidFill>
              <a:schemeClr val="accent2"/>
            </a:solidFill>
          </a:endParaRPr>
        </a:p>
      </dgm:t>
    </dgm:pt>
    <dgm:pt modelId="{FD331E07-50EA-42DC-A7DA-46D65F9322B3}" type="parTrans" cxnId="{6455B8E0-BE9B-4AFA-9091-E4CA077510CC}">
      <dgm:prSet/>
      <dgm:spPr/>
      <dgm:t>
        <a:bodyPr/>
        <a:lstStyle/>
        <a:p>
          <a:endParaRPr lang="zh-CN" altLang="en-US"/>
        </a:p>
      </dgm:t>
    </dgm:pt>
    <dgm:pt modelId="{58FDBE32-9712-4D39-A8CC-404920A5BCBC}" type="sibTrans" cxnId="{6455B8E0-BE9B-4AFA-9091-E4CA077510CC}">
      <dgm:prSet/>
      <dgm:spPr/>
      <dgm:t>
        <a:bodyPr/>
        <a:lstStyle/>
        <a:p>
          <a:endParaRPr lang="zh-CN" altLang="en-US"/>
        </a:p>
      </dgm:t>
    </dgm:pt>
    <dgm:pt modelId="{14A2729B-192D-42C2-BFFD-456A34A535BB}" type="pres">
      <dgm:prSet presAssocID="{AFF8BBCF-22B1-4A83-AD9B-F8531865D967}" presName="Name0" presStyleCnt="0">
        <dgm:presLayoutVars>
          <dgm:dir/>
          <dgm:resizeHandles val="exact"/>
        </dgm:presLayoutVars>
      </dgm:prSet>
      <dgm:spPr/>
    </dgm:pt>
    <dgm:pt modelId="{9A4A7E57-898E-4B91-A3B7-45AD279EBBC2}" type="pres">
      <dgm:prSet presAssocID="{305DB929-DD3D-4A0F-A0F7-2D9AB2158531}" presName="node" presStyleLbl="node1" presStyleIdx="0" presStyleCnt="3">
        <dgm:presLayoutVars>
          <dgm:bulletEnabled val="1"/>
        </dgm:presLayoutVars>
      </dgm:prSet>
      <dgm:spPr/>
    </dgm:pt>
    <dgm:pt modelId="{27ACC57A-80B1-49A3-B8B4-896F2A9C9402}" type="pres">
      <dgm:prSet presAssocID="{4FC6CF24-F05E-4255-9DE4-B6CE3B182ACA}" presName="sibTrans" presStyleLbl="sibTrans2D1" presStyleIdx="0" presStyleCnt="2"/>
      <dgm:spPr/>
    </dgm:pt>
    <dgm:pt modelId="{ADD84A9A-7422-4F6E-8245-0062C6E76742}" type="pres">
      <dgm:prSet presAssocID="{4FC6CF24-F05E-4255-9DE4-B6CE3B182ACA}" presName="connectorText" presStyleLbl="sibTrans2D1" presStyleIdx="0" presStyleCnt="2"/>
      <dgm:spPr/>
    </dgm:pt>
    <dgm:pt modelId="{9E933D1C-DBC2-410D-A8ED-3525CA947881}" type="pres">
      <dgm:prSet presAssocID="{7B74DB71-7973-43E0-9BC0-6CF3AF470161}" presName="node" presStyleLbl="node1" presStyleIdx="1" presStyleCnt="3">
        <dgm:presLayoutVars>
          <dgm:bulletEnabled val="1"/>
        </dgm:presLayoutVars>
      </dgm:prSet>
      <dgm:spPr/>
    </dgm:pt>
    <dgm:pt modelId="{6D2DA7A3-1163-42D8-B733-48CB8C1FC0AA}" type="pres">
      <dgm:prSet presAssocID="{3F980124-9125-40A4-8DB7-CFEE3374B65F}" presName="sibTrans" presStyleLbl="sibTrans2D1" presStyleIdx="1" presStyleCnt="2"/>
      <dgm:spPr/>
    </dgm:pt>
    <dgm:pt modelId="{3CD9A07F-165A-426E-B8D9-3CE3BFE485AD}" type="pres">
      <dgm:prSet presAssocID="{3F980124-9125-40A4-8DB7-CFEE3374B65F}" presName="connectorText" presStyleLbl="sibTrans2D1" presStyleIdx="1" presStyleCnt="2"/>
      <dgm:spPr/>
    </dgm:pt>
    <dgm:pt modelId="{5CBE1D79-480C-4EE0-9C04-5E89A81CD68C}" type="pres">
      <dgm:prSet presAssocID="{1E16EDFD-00F6-43E7-8123-EF10DC71CBF1}" presName="node" presStyleLbl="node1" presStyleIdx="2" presStyleCnt="3">
        <dgm:presLayoutVars>
          <dgm:bulletEnabled val="1"/>
        </dgm:presLayoutVars>
      </dgm:prSet>
      <dgm:spPr/>
    </dgm:pt>
  </dgm:ptLst>
  <dgm:cxnLst>
    <dgm:cxn modelId="{0306660E-82F8-4268-B06C-FE41617C062F}" type="presOf" srcId="{3F980124-9125-40A4-8DB7-CFEE3374B65F}" destId="{3CD9A07F-165A-426E-B8D9-3CE3BFE485AD}" srcOrd="1" destOrd="0" presId="urn:microsoft.com/office/officeart/2005/8/layout/process1"/>
    <dgm:cxn modelId="{E0B5CD2B-35EF-4653-B808-37AC0AD80921}" type="presOf" srcId="{AFF8BBCF-22B1-4A83-AD9B-F8531865D967}" destId="{14A2729B-192D-42C2-BFFD-456A34A535BB}" srcOrd="0" destOrd="0" presId="urn:microsoft.com/office/officeart/2005/8/layout/process1"/>
    <dgm:cxn modelId="{D1B9F22E-BCFF-48A4-92F1-FBD191896ADC}" type="presOf" srcId="{305DB929-DD3D-4A0F-A0F7-2D9AB2158531}" destId="{9A4A7E57-898E-4B91-A3B7-45AD279EBBC2}" srcOrd="0" destOrd="0" presId="urn:microsoft.com/office/officeart/2005/8/layout/process1"/>
    <dgm:cxn modelId="{A73E8847-AB38-44A6-823D-87B9983B06B2}" type="presOf" srcId="{1E16EDFD-00F6-43E7-8123-EF10DC71CBF1}" destId="{5CBE1D79-480C-4EE0-9C04-5E89A81CD68C}" srcOrd="0" destOrd="0" presId="urn:microsoft.com/office/officeart/2005/8/layout/process1"/>
    <dgm:cxn modelId="{A5CACA4D-06BF-4CAB-A3D1-838A2348FBB4}" srcId="{AFF8BBCF-22B1-4A83-AD9B-F8531865D967}" destId="{305DB929-DD3D-4A0F-A0F7-2D9AB2158531}" srcOrd="0" destOrd="0" parTransId="{A30C5FE6-98DA-4289-B989-FC33CB221625}" sibTransId="{4FC6CF24-F05E-4255-9DE4-B6CE3B182ACA}"/>
    <dgm:cxn modelId="{0FE4957B-3DB1-4123-8173-7213EEF586E5}" srcId="{AFF8BBCF-22B1-4A83-AD9B-F8531865D967}" destId="{7B74DB71-7973-43E0-9BC0-6CF3AF470161}" srcOrd="1" destOrd="0" parTransId="{6394A789-E24C-40B4-80E5-E3E7D593AC12}" sibTransId="{3F980124-9125-40A4-8DB7-CFEE3374B65F}"/>
    <dgm:cxn modelId="{9F7C9085-6063-44A2-BA85-3A55BC375ADB}" type="presOf" srcId="{4FC6CF24-F05E-4255-9DE4-B6CE3B182ACA}" destId="{27ACC57A-80B1-49A3-B8B4-896F2A9C9402}" srcOrd="0" destOrd="0" presId="urn:microsoft.com/office/officeart/2005/8/layout/process1"/>
    <dgm:cxn modelId="{8A77B0C6-D1DE-4950-B0B4-6A5FF8DACA4A}" type="presOf" srcId="{3F980124-9125-40A4-8DB7-CFEE3374B65F}" destId="{6D2DA7A3-1163-42D8-B733-48CB8C1FC0AA}" srcOrd="0" destOrd="0" presId="urn:microsoft.com/office/officeart/2005/8/layout/process1"/>
    <dgm:cxn modelId="{6455B8E0-BE9B-4AFA-9091-E4CA077510CC}" srcId="{AFF8BBCF-22B1-4A83-AD9B-F8531865D967}" destId="{1E16EDFD-00F6-43E7-8123-EF10DC71CBF1}" srcOrd="2" destOrd="0" parTransId="{FD331E07-50EA-42DC-A7DA-46D65F9322B3}" sibTransId="{58FDBE32-9712-4D39-A8CC-404920A5BCBC}"/>
    <dgm:cxn modelId="{BDC6DCF1-00C9-40D6-A467-0234C5C28CED}" type="presOf" srcId="{7B74DB71-7973-43E0-9BC0-6CF3AF470161}" destId="{9E933D1C-DBC2-410D-A8ED-3525CA947881}" srcOrd="0" destOrd="0" presId="urn:microsoft.com/office/officeart/2005/8/layout/process1"/>
    <dgm:cxn modelId="{008D8CFD-BCCD-4408-A247-4196CDE61239}" type="presOf" srcId="{4FC6CF24-F05E-4255-9DE4-B6CE3B182ACA}" destId="{ADD84A9A-7422-4F6E-8245-0062C6E76742}" srcOrd="1" destOrd="0" presId="urn:microsoft.com/office/officeart/2005/8/layout/process1"/>
    <dgm:cxn modelId="{271CDE14-816F-4926-9A69-2C477529BD18}" type="presParOf" srcId="{14A2729B-192D-42C2-BFFD-456A34A535BB}" destId="{9A4A7E57-898E-4B91-A3B7-45AD279EBBC2}" srcOrd="0" destOrd="0" presId="urn:microsoft.com/office/officeart/2005/8/layout/process1"/>
    <dgm:cxn modelId="{3D9C7487-DC64-4EF6-8D49-92F46A9B8549}" type="presParOf" srcId="{14A2729B-192D-42C2-BFFD-456A34A535BB}" destId="{27ACC57A-80B1-49A3-B8B4-896F2A9C9402}" srcOrd="1" destOrd="0" presId="urn:microsoft.com/office/officeart/2005/8/layout/process1"/>
    <dgm:cxn modelId="{216BBD8D-ECD3-4831-9869-6A5398E9E184}" type="presParOf" srcId="{27ACC57A-80B1-49A3-B8B4-896F2A9C9402}" destId="{ADD84A9A-7422-4F6E-8245-0062C6E76742}" srcOrd="0" destOrd="0" presId="urn:microsoft.com/office/officeart/2005/8/layout/process1"/>
    <dgm:cxn modelId="{CD934744-8B4D-474E-8753-A29A245C6766}" type="presParOf" srcId="{14A2729B-192D-42C2-BFFD-456A34A535BB}" destId="{9E933D1C-DBC2-410D-A8ED-3525CA947881}" srcOrd="2" destOrd="0" presId="urn:microsoft.com/office/officeart/2005/8/layout/process1"/>
    <dgm:cxn modelId="{6942D202-704F-4E66-8F1F-6212AE1A7AF7}" type="presParOf" srcId="{14A2729B-192D-42C2-BFFD-456A34A535BB}" destId="{6D2DA7A3-1163-42D8-B733-48CB8C1FC0AA}" srcOrd="3" destOrd="0" presId="urn:microsoft.com/office/officeart/2005/8/layout/process1"/>
    <dgm:cxn modelId="{E4363F84-915F-4509-AD79-090A01ABB161}" type="presParOf" srcId="{6D2DA7A3-1163-42D8-B733-48CB8C1FC0AA}" destId="{3CD9A07F-165A-426E-B8D9-3CE3BFE485AD}" srcOrd="0" destOrd="0" presId="urn:microsoft.com/office/officeart/2005/8/layout/process1"/>
    <dgm:cxn modelId="{B4AC567C-EFC2-4BB0-8BD5-B1896A66F460}" type="presParOf" srcId="{14A2729B-192D-42C2-BFFD-456A34A535BB}" destId="{5CBE1D79-480C-4EE0-9C04-5E89A81CD68C}" srcOrd="4"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C817A5-6AB3-4A6D-8765-FCAB25C178E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B2F2C390-86C6-4D62-B85B-1129427353C8}">
      <dgm:prSet phldrT="[文本]" custT="1"/>
      <dgm:spPr/>
      <dgm:t>
        <a:bodyPr/>
        <a:lstStyle/>
        <a:p>
          <a:endParaRPr lang="zh-CN" altLang="en-US" sz="1400" dirty="0">
            <a:solidFill>
              <a:schemeClr val="accent2"/>
            </a:solidFill>
          </a:endParaRPr>
        </a:p>
      </dgm:t>
    </dgm:pt>
    <dgm:pt modelId="{7BCA92DF-10F3-4177-86FA-A4503F8B709C}" type="parTrans" cxnId="{00066423-5031-4E60-9E8B-4E77132E821B}">
      <dgm:prSet/>
      <dgm:spPr/>
      <dgm:t>
        <a:bodyPr/>
        <a:lstStyle/>
        <a:p>
          <a:endParaRPr lang="zh-CN" altLang="en-US"/>
        </a:p>
      </dgm:t>
    </dgm:pt>
    <dgm:pt modelId="{549D32FE-8F79-4CCE-A3E1-D2551BC3374F}" type="sibTrans" cxnId="{00066423-5031-4E60-9E8B-4E77132E821B}">
      <dgm:prSet/>
      <dgm:spPr/>
      <dgm:t>
        <a:bodyPr/>
        <a:lstStyle/>
        <a:p>
          <a:endParaRPr lang="zh-CN" altLang="en-US"/>
        </a:p>
      </dgm:t>
    </dgm:pt>
    <dgm:pt modelId="{6A4BFC7D-7784-4A21-B9B3-036D06707820}">
      <dgm:prSet phldrT="[文本]" phldr="1"/>
      <dgm:spPr/>
      <dgm:t>
        <a:bodyPr/>
        <a:lstStyle/>
        <a:p>
          <a:endParaRPr lang="zh-CN" altLang="en-US" dirty="0"/>
        </a:p>
      </dgm:t>
    </dgm:pt>
    <dgm:pt modelId="{68E038C8-C8B7-4299-8DE7-687D4765B4FE}" type="parTrans" cxnId="{526AE8BE-9C12-4742-AB1D-0D02E3CC0D97}">
      <dgm:prSet/>
      <dgm:spPr/>
      <dgm:t>
        <a:bodyPr/>
        <a:lstStyle/>
        <a:p>
          <a:endParaRPr lang="zh-CN" altLang="en-US"/>
        </a:p>
      </dgm:t>
    </dgm:pt>
    <dgm:pt modelId="{DEA8FD94-F75B-4871-B632-51DD16E3F63A}" type="sibTrans" cxnId="{526AE8BE-9C12-4742-AB1D-0D02E3CC0D97}">
      <dgm:prSet/>
      <dgm:spPr/>
      <dgm:t>
        <a:bodyPr/>
        <a:lstStyle/>
        <a:p>
          <a:endParaRPr lang="zh-CN" altLang="en-US"/>
        </a:p>
      </dgm:t>
    </dgm:pt>
    <dgm:pt modelId="{4D86FE8D-6EEE-40C4-AD25-EF801B545B5B}">
      <dgm:prSet phldrT="[文本]"/>
      <dgm:spPr/>
      <dgm:t>
        <a:bodyPr/>
        <a:lstStyle/>
        <a:p>
          <a:r>
            <a:rPr lang="en-US" altLang="zh-CN" dirty="0">
              <a:solidFill>
                <a:schemeClr val="accent2"/>
              </a:solidFill>
            </a:rPr>
            <a:t>paired- samples </a:t>
          </a:r>
          <a:r>
            <a:rPr lang="en-US" altLang="zh-CN" i="0" dirty="0">
              <a:solidFill>
                <a:schemeClr val="accent2"/>
              </a:solidFill>
            </a:rPr>
            <a:t>t-</a:t>
          </a:r>
          <a:r>
            <a:rPr lang="en-US" altLang="zh-CN" dirty="0">
              <a:solidFill>
                <a:schemeClr val="accent2"/>
              </a:solidFill>
            </a:rPr>
            <a:t>test</a:t>
          </a:r>
          <a:endParaRPr lang="zh-CN" altLang="en-US" dirty="0">
            <a:solidFill>
              <a:schemeClr val="accent2"/>
            </a:solidFill>
          </a:endParaRPr>
        </a:p>
      </dgm:t>
    </dgm:pt>
    <dgm:pt modelId="{79D4D4EF-A2E3-403E-BD6E-A4F4E04B2A3A}" type="parTrans" cxnId="{092DC7D1-99BC-433B-A243-FF1E95D0F247}">
      <dgm:prSet/>
      <dgm:spPr/>
      <dgm:t>
        <a:bodyPr/>
        <a:lstStyle/>
        <a:p>
          <a:endParaRPr lang="zh-CN" altLang="en-US"/>
        </a:p>
      </dgm:t>
    </dgm:pt>
    <dgm:pt modelId="{77C6CC43-E5CF-4B55-A1BA-CEF5A05786C1}" type="sibTrans" cxnId="{092DC7D1-99BC-433B-A243-FF1E95D0F247}">
      <dgm:prSet/>
      <dgm:spPr/>
      <dgm:t>
        <a:bodyPr/>
        <a:lstStyle/>
        <a:p>
          <a:endParaRPr lang="zh-CN" altLang="en-US"/>
        </a:p>
      </dgm:t>
    </dgm:pt>
    <dgm:pt modelId="{41422EA0-1EDD-4C3A-BF62-8C9C4AD957F1}">
      <dgm:prSet phldrT="[文本]" phldr="1"/>
      <dgm:spPr/>
      <dgm:t>
        <a:bodyPr/>
        <a:lstStyle/>
        <a:p>
          <a:endParaRPr lang="zh-CN" altLang="en-US" dirty="0"/>
        </a:p>
      </dgm:t>
    </dgm:pt>
    <dgm:pt modelId="{24E8AD5E-0DFD-4D36-AD8C-24FF32A1EE35}" type="parTrans" cxnId="{5499D7C4-CEBB-4C56-B1EF-BC0EE8176F35}">
      <dgm:prSet/>
      <dgm:spPr/>
      <dgm:t>
        <a:bodyPr/>
        <a:lstStyle/>
        <a:p>
          <a:endParaRPr lang="zh-CN" altLang="en-US"/>
        </a:p>
      </dgm:t>
    </dgm:pt>
    <dgm:pt modelId="{7D18CCB9-D7B6-478E-AA15-5AB474D7A802}" type="sibTrans" cxnId="{5499D7C4-CEBB-4C56-B1EF-BC0EE8176F35}">
      <dgm:prSet/>
      <dgm:spPr/>
      <dgm:t>
        <a:bodyPr/>
        <a:lstStyle/>
        <a:p>
          <a:endParaRPr lang="zh-CN" altLang="en-US"/>
        </a:p>
      </dgm:t>
    </dgm:pt>
    <dgm:pt modelId="{E6631284-519C-43D5-89F3-40799F2DDB0D}" type="pres">
      <dgm:prSet presAssocID="{11C817A5-6AB3-4A6D-8765-FCAB25C178E5}" presName="composite" presStyleCnt="0">
        <dgm:presLayoutVars>
          <dgm:chMax val="5"/>
          <dgm:dir/>
          <dgm:animLvl val="ctr"/>
          <dgm:resizeHandles val="exact"/>
        </dgm:presLayoutVars>
      </dgm:prSet>
      <dgm:spPr/>
    </dgm:pt>
    <dgm:pt modelId="{13CF34B3-9863-41C0-95AF-47ECE67B257E}" type="pres">
      <dgm:prSet presAssocID="{11C817A5-6AB3-4A6D-8765-FCAB25C178E5}" presName="cycle" presStyleCnt="0"/>
      <dgm:spPr/>
    </dgm:pt>
    <dgm:pt modelId="{2B2569FA-763A-4981-B252-F8A1CAE28927}" type="pres">
      <dgm:prSet presAssocID="{11C817A5-6AB3-4A6D-8765-FCAB25C178E5}" presName="centerShape" presStyleCnt="0"/>
      <dgm:spPr/>
    </dgm:pt>
    <dgm:pt modelId="{E4FC8FE2-0D7D-41FC-877B-3B713D2CBC02}" type="pres">
      <dgm:prSet presAssocID="{11C817A5-6AB3-4A6D-8765-FCAB25C178E5}" presName="connSite" presStyleLbl="node1" presStyleIdx="0" presStyleCnt="3"/>
      <dgm:spPr/>
    </dgm:pt>
    <dgm:pt modelId="{F5E17E61-E44A-4414-9FEE-58D40C868305}" type="pres">
      <dgm:prSet presAssocID="{11C817A5-6AB3-4A6D-8765-FCAB25C178E5}" presName="visible" presStyleLbl="node1" presStyleIdx="0" presStyleCnt="3"/>
      <dgm:spPr/>
    </dgm:pt>
    <dgm:pt modelId="{6FBB37FD-55D8-4F54-8A36-941A0211035E}" type="pres">
      <dgm:prSet presAssocID="{7BCA92DF-10F3-4177-86FA-A4503F8B709C}" presName="Name25" presStyleLbl="parChTrans1D1" presStyleIdx="0" presStyleCnt="2"/>
      <dgm:spPr/>
    </dgm:pt>
    <dgm:pt modelId="{A02A9579-9F5E-4B78-A238-AE596C944874}" type="pres">
      <dgm:prSet presAssocID="{B2F2C390-86C6-4D62-B85B-1129427353C8}" presName="node" presStyleCnt="0"/>
      <dgm:spPr/>
    </dgm:pt>
    <dgm:pt modelId="{75B8434C-BA31-4115-8B73-8DC6C4844CE3}" type="pres">
      <dgm:prSet presAssocID="{B2F2C390-86C6-4D62-B85B-1129427353C8}" presName="parentNode" presStyleLbl="node1" presStyleIdx="1" presStyleCnt="3">
        <dgm:presLayoutVars>
          <dgm:chMax val="1"/>
          <dgm:bulletEnabled val="1"/>
        </dgm:presLayoutVars>
      </dgm:prSet>
      <dgm:spPr/>
    </dgm:pt>
    <dgm:pt modelId="{713AB95A-EFD6-41D2-868C-F36110005B5C}" type="pres">
      <dgm:prSet presAssocID="{B2F2C390-86C6-4D62-B85B-1129427353C8}" presName="childNode" presStyleLbl="revTx" presStyleIdx="0" presStyleCnt="2">
        <dgm:presLayoutVars>
          <dgm:bulletEnabled val="1"/>
        </dgm:presLayoutVars>
      </dgm:prSet>
      <dgm:spPr/>
    </dgm:pt>
    <dgm:pt modelId="{E7CFE2ED-233B-4F84-A6D4-A42ACDD4F540}" type="pres">
      <dgm:prSet presAssocID="{79D4D4EF-A2E3-403E-BD6E-A4F4E04B2A3A}" presName="Name25" presStyleLbl="parChTrans1D1" presStyleIdx="1" presStyleCnt="2"/>
      <dgm:spPr/>
    </dgm:pt>
    <dgm:pt modelId="{95FD19B5-E7EA-42E8-87F5-F9AE91151620}" type="pres">
      <dgm:prSet presAssocID="{4D86FE8D-6EEE-40C4-AD25-EF801B545B5B}" presName="node" presStyleCnt="0"/>
      <dgm:spPr/>
    </dgm:pt>
    <dgm:pt modelId="{FB5CB1FE-174E-4610-A10E-DF27D058CADB}" type="pres">
      <dgm:prSet presAssocID="{4D86FE8D-6EEE-40C4-AD25-EF801B545B5B}" presName="parentNode" presStyleLbl="node1" presStyleIdx="2" presStyleCnt="3">
        <dgm:presLayoutVars>
          <dgm:chMax val="1"/>
          <dgm:bulletEnabled val="1"/>
        </dgm:presLayoutVars>
      </dgm:prSet>
      <dgm:spPr/>
    </dgm:pt>
    <dgm:pt modelId="{369791B6-E702-4BF6-9ED6-C40E1F272653}" type="pres">
      <dgm:prSet presAssocID="{4D86FE8D-6EEE-40C4-AD25-EF801B545B5B}" presName="childNode" presStyleLbl="revTx" presStyleIdx="1" presStyleCnt="2">
        <dgm:presLayoutVars>
          <dgm:bulletEnabled val="1"/>
        </dgm:presLayoutVars>
      </dgm:prSet>
      <dgm:spPr/>
    </dgm:pt>
  </dgm:ptLst>
  <dgm:cxnLst>
    <dgm:cxn modelId="{00066423-5031-4E60-9E8B-4E77132E821B}" srcId="{11C817A5-6AB3-4A6D-8765-FCAB25C178E5}" destId="{B2F2C390-86C6-4D62-B85B-1129427353C8}" srcOrd="0" destOrd="0" parTransId="{7BCA92DF-10F3-4177-86FA-A4503F8B709C}" sibTransId="{549D32FE-8F79-4CCE-A3E1-D2551BC3374F}"/>
    <dgm:cxn modelId="{BD7BF53D-2B91-47DE-B03D-931720FEB526}" type="presOf" srcId="{4D86FE8D-6EEE-40C4-AD25-EF801B545B5B}" destId="{FB5CB1FE-174E-4610-A10E-DF27D058CADB}" srcOrd="0" destOrd="0" presId="urn:microsoft.com/office/officeart/2005/8/layout/radial2"/>
    <dgm:cxn modelId="{B2D38244-D124-4DC7-BBA3-97BABEE49969}" type="presOf" srcId="{6A4BFC7D-7784-4A21-B9B3-036D06707820}" destId="{713AB95A-EFD6-41D2-868C-F36110005B5C}" srcOrd="0" destOrd="0" presId="urn:microsoft.com/office/officeart/2005/8/layout/radial2"/>
    <dgm:cxn modelId="{11E9A951-E79D-418E-A45C-0734FEDF0B23}" type="presOf" srcId="{B2F2C390-86C6-4D62-B85B-1129427353C8}" destId="{75B8434C-BA31-4115-8B73-8DC6C4844CE3}" srcOrd="0" destOrd="0" presId="urn:microsoft.com/office/officeart/2005/8/layout/radial2"/>
    <dgm:cxn modelId="{83F8A0AD-CE45-4F40-BE90-28F4E7B820F9}" type="presOf" srcId="{7BCA92DF-10F3-4177-86FA-A4503F8B709C}" destId="{6FBB37FD-55D8-4F54-8A36-941A0211035E}" srcOrd="0" destOrd="0" presId="urn:microsoft.com/office/officeart/2005/8/layout/radial2"/>
    <dgm:cxn modelId="{526AE8BE-9C12-4742-AB1D-0D02E3CC0D97}" srcId="{B2F2C390-86C6-4D62-B85B-1129427353C8}" destId="{6A4BFC7D-7784-4A21-B9B3-036D06707820}" srcOrd="0" destOrd="0" parTransId="{68E038C8-C8B7-4299-8DE7-687D4765B4FE}" sibTransId="{DEA8FD94-F75B-4871-B632-51DD16E3F63A}"/>
    <dgm:cxn modelId="{5499D7C4-CEBB-4C56-B1EF-BC0EE8176F35}" srcId="{4D86FE8D-6EEE-40C4-AD25-EF801B545B5B}" destId="{41422EA0-1EDD-4C3A-BF62-8C9C4AD957F1}" srcOrd="0" destOrd="0" parTransId="{24E8AD5E-0DFD-4D36-AD8C-24FF32A1EE35}" sibTransId="{7D18CCB9-D7B6-478E-AA15-5AB474D7A802}"/>
    <dgm:cxn modelId="{A0A6B2C9-D04B-4001-9E96-1C2A7BA64CD8}" type="presOf" srcId="{79D4D4EF-A2E3-403E-BD6E-A4F4E04B2A3A}" destId="{E7CFE2ED-233B-4F84-A6D4-A42ACDD4F540}" srcOrd="0" destOrd="0" presId="urn:microsoft.com/office/officeart/2005/8/layout/radial2"/>
    <dgm:cxn modelId="{092DC7D1-99BC-433B-A243-FF1E95D0F247}" srcId="{11C817A5-6AB3-4A6D-8765-FCAB25C178E5}" destId="{4D86FE8D-6EEE-40C4-AD25-EF801B545B5B}" srcOrd="1" destOrd="0" parTransId="{79D4D4EF-A2E3-403E-BD6E-A4F4E04B2A3A}" sibTransId="{77C6CC43-E5CF-4B55-A1BA-CEF5A05786C1}"/>
    <dgm:cxn modelId="{BA475DF4-936A-4227-A702-112552B48FA4}" type="presOf" srcId="{41422EA0-1EDD-4C3A-BF62-8C9C4AD957F1}" destId="{369791B6-E702-4BF6-9ED6-C40E1F272653}" srcOrd="0" destOrd="0" presId="urn:microsoft.com/office/officeart/2005/8/layout/radial2"/>
    <dgm:cxn modelId="{002184FF-9D4D-4DCF-9D14-15E0E452C764}" type="presOf" srcId="{11C817A5-6AB3-4A6D-8765-FCAB25C178E5}" destId="{E6631284-519C-43D5-89F3-40799F2DDB0D}" srcOrd="0" destOrd="0" presId="urn:microsoft.com/office/officeart/2005/8/layout/radial2"/>
    <dgm:cxn modelId="{5BF5D00E-2FC3-4458-B859-8A9A6927E77A}" type="presParOf" srcId="{E6631284-519C-43D5-89F3-40799F2DDB0D}" destId="{13CF34B3-9863-41C0-95AF-47ECE67B257E}" srcOrd="0" destOrd="0" presId="urn:microsoft.com/office/officeart/2005/8/layout/radial2"/>
    <dgm:cxn modelId="{E69C4E1C-BD2A-469F-BBCA-DF6D6294FC8B}" type="presParOf" srcId="{13CF34B3-9863-41C0-95AF-47ECE67B257E}" destId="{2B2569FA-763A-4981-B252-F8A1CAE28927}" srcOrd="0" destOrd="0" presId="urn:microsoft.com/office/officeart/2005/8/layout/radial2"/>
    <dgm:cxn modelId="{13CAB937-05B2-46A5-9406-8117E2F7286B}" type="presParOf" srcId="{2B2569FA-763A-4981-B252-F8A1CAE28927}" destId="{E4FC8FE2-0D7D-41FC-877B-3B713D2CBC02}" srcOrd="0" destOrd="0" presId="urn:microsoft.com/office/officeart/2005/8/layout/radial2"/>
    <dgm:cxn modelId="{06F8566F-AC58-492A-B5A7-35728EDEEB7D}" type="presParOf" srcId="{2B2569FA-763A-4981-B252-F8A1CAE28927}" destId="{F5E17E61-E44A-4414-9FEE-58D40C868305}" srcOrd="1" destOrd="0" presId="urn:microsoft.com/office/officeart/2005/8/layout/radial2"/>
    <dgm:cxn modelId="{15A9F226-6B71-4813-927C-5BD820B9256A}" type="presParOf" srcId="{13CF34B3-9863-41C0-95AF-47ECE67B257E}" destId="{6FBB37FD-55D8-4F54-8A36-941A0211035E}" srcOrd="1" destOrd="0" presId="urn:microsoft.com/office/officeart/2005/8/layout/radial2"/>
    <dgm:cxn modelId="{C19930DA-D3AF-472F-B065-164F390104CC}" type="presParOf" srcId="{13CF34B3-9863-41C0-95AF-47ECE67B257E}" destId="{A02A9579-9F5E-4B78-A238-AE596C944874}" srcOrd="2" destOrd="0" presId="urn:microsoft.com/office/officeart/2005/8/layout/radial2"/>
    <dgm:cxn modelId="{399A4F9A-3C82-467F-9558-ED12F2A7CD2E}" type="presParOf" srcId="{A02A9579-9F5E-4B78-A238-AE596C944874}" destId="{75B8434C-BA31-4115-8B73-8DC6C4844CE3}" srcOrd="0" destOrd="0" presId="urn:microsoft.com/office/officeart/2005/8/layout/radial2"/>
    <dgm:cxn modelId="{B38FCF89-112E-4497-9DC7-A62A64A3966E}" type="presParOf" srcId="{A02A9579-9F5E-4B78-A238-AE596C944874}" destId="{713AB95A-EFD6-41D2-868C-F36110005B5C}" srcOrd="1" destOrd="0" presId="urn:microsoft.com/office/officeart/2005/8/layout/radial2"/>
    <dgm:cxn modelId="{BCFBFA79-5EC3-42C2-85EE-25BD4CEB9ADD}" type="presParOf" srcId="{13CF34B3-9863-41C0-95AF-47ECE67B257E}" destId="{E7CFE2ED-233B-4F84-A6D4-A42ACDD4F540}" srcOrd="3" destOrd="0" presId="urn:microsoft.com/office/officeart/2005/8/layout/radial2"/>
    <dgm:cxn modelId="{ED80871A-4D62-45B8-8961-DBB57D7EB3D8}" type="presParOf" srcId="{13CF34B3-9863-41C0-95AF-47ECE67B257E}" destId="{95FD19B5-E7EA-42E8-87F5-F9AE91151620}" srcOrd="4" destOrd="0" presId="urn:microsoft.com/office/officeart/2005/8/layout/radial2"/>
    <dgm:cxn modelId="{F7372F1D-B469-4C06-B1B3-A61AEF9DC0C9}" type="presParOf" srcId="{95FD19B5-E7EA-42E8-87F5-F9AE91151620}" destId="{FB5CB1FE-174E-4610-A10E-DF27D058CADB}" srcOrd="0" destOrd="0" presId="urn:microsoft.com/office/officeart/2005/8/layout/radial2"/>
    <dgm:cxn modelId="{0EE4C34C-1E8C-42A5-9C9A-8BE0C2D8D40F}" type="presParOf" srcId="{95FD19B5-E7EA-42E8-87F5-F9AE91151620}" destId="{369791B6-E702-4BF6-9ED6-C40E1F272653}" srcOrd="1" destOrd="0" presId="urn:microsoft.com/office/officeart/2005/8/layout/radial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F8BBCF-22B1-4A83-AD9B-F8531865D967}" type="doc">
      <dgm:prSet loTypeId="urn:microsoft.com/office/officeart/2005/8/layout/process1" loCatId="process" qsTypeId="urn:microsoft.com/office/officeart/2005/8/quickstyle/simple1" qsCatId="simple" csTypeId="urn:microsoft.com/office/officeart/2005/8/colors/accent1_2" csCatId="accent1" phldr="1"/>
      <dgm:spPr/>
    </dgm:pt>
    <dgm:pt modelId="{305DB929-DD3D-4A0F-A0F7-2D9AB2158531}">
      <dgm:prSet phldrT="[文本]" custT="1"/>
      <dgm:spPr/>
      <dgm:t>
        <a:bodyPr/>
        <a:lstStyle/>
        <a:p>
          <a:r>
            <a:rPr lang="en-US" altLang="zh-CN" sz="2000" dirty="0">
              <a:solidFill>
                <a:schemeClr val="accent2"/>
              </a:solidFill>
            </a:rPr>
            <a:t>Experimental group</a:t>
          </a:r>
          <a:endParaRPr lang="zh-CN" altLang="en-US" sz="2000" dirty="0">
            <a:solidFill>
              <a:schemeClr val="accent2"/>
            </a:solidFill>
          </a:endParaRPr>
        </a:p>
      </dgm:t>
    </dgm:pt>
    <dgm:pt modelId="{A30C5FE6-98DA-4289-B989-FC33CB221625}" type="parTrans" cxnId="{A5CACA4D-06BF-4CAB-A3D1-838A2348FBB4}">
      <dgm:prSet/>
      <dgm:spPr/>
      <dgm:t>
        <a:bodyPr/>
        <a:lstStyle/>
        <a:p>
          <a:endParaRPr lang="zh-CN" altLang="en-US"/>
        </a:p>
      </dgm:t>
    </dgm:pt>
    <dgm:pt modelId="{4FC6CF24-F05E-4255-9DE4-B6CE3B182ACA}" type="sibTrans" cxnId="{A5CACA4D-06BF-4CAB-A3D1-838A2348FBB4}">
      <dgm:prSet/>
      <dgm:spPr/>
      <dgm:t>
        <a:bodyPr/>
        <a:lstStyle/>
        <a:p>
          <a:endParaRPr lang="zh-CN" altLang="en-US"/>
        </a:p>
      </dgm:t>
    </dgm:pt>
    <dgm:pt modelId="{7B74DB71-7973-43E0-9BC0-6CF3AF470161}">
      <dgm:prSet phldrT="[文本]" custT="1"/>
      <dgm:spPr/>
      <dgm:t>
        <a:bodyPr/>
        <a:lstStyle/>
        <a:p>
          <a:pPr algn="ctr"/>
          <a:r>
            <a:rPr lang="en-US" altLang="zh-CN" sz="2400" dirty="0">
              <a:solidFill>
                <a:schemeClr val="accent2"/>
              </a:solidFill>
            </a:rPr>
            <a:t>drinking 1 bottle of beer</a:t>
          </a:r>
          <a:endParaRPr lang="zh-CN" altLang="en-US" sz="2400" dirty="0">
            <a:solidFill>
              <a:schemeClr val="accent2"/>
            </a:solidFill>
          </a:endParaRPr>
        </a:p>
      </dgm:t>
    </dgm:pt>
    <dgm:pt modelId="{6394A789-E24C-40B4-80E5-E3E7D593AC12}" type="parTrans" cxnId="{0FE4957B-3DB1-4123-8173-7213EEF586E5}">
      <dgm:prSet/>
      <dgm:spPr/>
      <dgm:t>
        <a:bodyPr/>
        <a:lstStyle/>
        <a:p>
          <a:endParaRPr lang="zh-CN" altLang="en-US"/>
        </a:p>
      </dgm:t>
    </dgm:pt>
    <dgm:pt modelId="{3F980124-9125-40A4-8DB7-CFEE3374B65F}" type="sibTrans" cxnId="{0FE4957B-3DB1-4123-8173-7213EEF586E5}">
      <dgm:prSet/>
      <dgm:spPr/>
      <dgm:t>
        <a:bodyPr/>
        <a:lstStyle/>
        <a:p>
          <a:endParaRPr lang="zh-CN" altLang="en-US"/>
        </a:p>
      </dgm:t>
    </dgm:pt>
    <dgm:pt modelId="{1E16EDFD-00F6-43E7-8123-EF10DC71CBF1}">
      <dgm:prSet/>
      <dgm:spPr/>
      <dgm:t>
        <a:bodyPr/>
        <a:lstStyle/>
        <a:p>
          <a:r>
            <a:rPr lang="en-US" altLang="zh-CN" dirty="0">
              <a:solidFill>
                <a:schemeClr val="accent2"/>
              </a:solidFill>
            </a:rPr>
            <a:t>English test of fluency</a:t>
          </a:r>
          <a:endParaRPr lang="zh-CN" altLang="en-US" dirty="0">
            <a:solidFill>
              <a:schemeClr val="accent2"/>
            </a:solidFill>
          </a:endParaRPr>
        </a:p>
      </dgm:t>
    </dgm:pt>
    <dgm:pt modelId="{FD331E07-50EA-42DC-A7DA-46D65F9322B3}" type="parTrans" cxnId="{6455B8E0-BE9B-4AFA-9091-E4CA077510CC}">
      <dgm:prSet/>
      <dgm:spPr/>
      <dgm:t>
        <a:bodyPr/>
        <a:lstStyle/>
        <a:p>
          <a:endParaRPr lang="zh-CN" altLang="en-US"/>
        </a:p>
      </dgm:t>
    </dgm:pt>
    <dgm:pt modelId="{58FDBE32-9712-4D39-A8CC-404920A5BCBC}" type="sibTrans" cxnId="{6455B8E0-BE9B-4AFA-9091-E4CA077510CC}">
      <dgm:prSet/>
      <dgm:spPr/>
      <dgm:t>
        <a:bodyPr/>
        <a:lstStyle/>
        <a:p>
          <a:endParaRPr lang="zh-CN" altLang="en-US"/>
        </a:p>
      </dgm:t>
    </dgm:pt>
    <dgm:pt modelId="{14A2729B-192D-42C2-BFFD-456A34A535BB}" type="pres">
      <dgm:prSet presAssocID="{AFF8BBCF-22B1-4A83-AD9B-F8531865D967}" presName="Name0" presStyleCnt="0">
        <dgm:presLayoutVars>
          <dgm:dir/>
          <dgm:resizeHandles val="exact"/>
        </dgm:presLayoutVars>
      </dgm:prSet>
      <dgm:spPr/>
    </dgm:pt>
    <dgm:pt modelId="{9A4A7E57-898E-4B91-A3B7-45AD279EBBC2}" type="pres">
      <dgm:prSet presAssocID="{305DB929-DD3D-4A0F-A0F7-2D9AB2158531}" presName="node" presStyleLbl="node1" presStyleIdx="0" presStyleCnt="3">
        <dgm:presLayoutVars>
          <dgm:bulletEnabled val="1"/>
        </dgm:presLayoutVars>
      </dgm:prSet>
      <dgm:spPr/>
    </dgm:pt>
    <dgm:pt modelId="{27ACC57A-80B1-49A3-B8B4-896F2A9C9402}" type="pres">
      <dgm:prSet presAssocID="{4FC6CF24-F05E-4255-9DE4-B6CE3B182ACA}" presName="sibTrans" presStyleLbl="sibTrans2D1" presStyleIdx="0" presStyleCnt="2"/>
      <dgm:spPr/>
    </dgm:pt>
    <dgm:pt modelId="{ADD84A9A-7422-4F6E-8245-0062C6E76742}" type="pres">
      <dgm:prSet presAssocID="{4FC6CF24-F05E-4255-9DE4-B6CE3B182ACA}" presName="connectorText" presStyleLbl="sibTrans2D1" presStyleIdx="0" presStyleCnt="2"/>
      <dgm:spPr/>
    </dgm:pt>
    <dgm:pt modelId="{9E933D1C-DBC2-410D-A8ED-3525CA947881}" type="pres">
      <dgm:prSet presAssocID="{7B74DB71-7973-43E0-9BC0-6CF3AF470161}" presName="node" presStyleLbl="node1" presStyleIdx="1" presStyleCnt="3">
        <dgm:presLayoutVars>
          <dgm:bulletEnabled val="1"/>
        </dgm:presLayoutVars>
      </dgm:prSet>
      <dgm:spPr/>
    </dgm:pt>
    <dgm:pt modelId="{6D2DA7A3-1163-42D8-B733-48CB8C1FC0AA}" type="pres">
      <dgm:prSet presAssocID="{3F980124-9125-40A4-8DB7-CFEE3374B65F}" presName="sibTrans" presStyleLbl="sibTrans2D1" presStyleIdx="1" presStyleCnt="2"/>
      <dgm:spPr/>
    </dgm:pt>
    <dgm:pt modelId="{3CD9A07F-165A-426E-B8D9-3CE3BFE485AD}" type="pres">
      <dgm:prSet presAssocID="{3F980124-9125-40A4-8DB7-CFEE3374B65F}" presName="connectorText" presStyleLbl="sibTrans2D1" presStyleIdx="1" presStyleCnt="2"/>
      <dgm:spPr/>
    </dgm:pt>
    <dgm:pt modelId="{5CBE1D79-480C-4EE0-9C04-5E89A81CD68C}" type="pres">
      <dgm:prSet presAssocID="{1E16EDFD-00F6-43E7-8123-EF10DC71CBF1}" presName="node" presStyleLbl="node1" presStyleIdx="2" presStyleCnt="3">
        <dgm:presLayoutVars>
          <dgm:bulletEnabled val="1"/>
        </dgm:presLayoutVars>
      </dgm:prSet>
      <dgm:spPr/>
    </dgm:pt>
  </dgm:ptLst>
  <dgm:cxnLst>
    <dgm:cxn modelId="{63326A48-066D-4C58-8374-01B6713671E5}" type="presOf" srcId="{3F980124-9125-40A4-8DB7-CFEE3374B65F}" destId="{3CD9A07F-165A-426E-B8D9-3CE3BFE485AD}" srcOrd="1" destOrd="0" presId="urn:microsoft.com/office/officeart/2005/8/layout/process1"/>
    <dgm:cxn modelId="{64D6A44D-3A1E-4282-AD64-D9BEB9B1685C}" type="presOf" srcId="{3F980124-9125-40A4-8DB7-CFEE3374B65F}" destId="{6D2DA7A3-1163-42D8-B733-48CB8C1FC0AA}" srcOrd="0" destOrd="0" presId="urn:microsoft.com/office/officeart/2005/8/layout/process1"/>
    <dgm:cxn modelId="{A5CACA4D-06BF-4CAB-A3D1-838A2348FBB4}" srcId="{AFF8BBCF-22B1-4A83-AD9B-F8531865D967}" destId="{305DB929-DD3D-4A0F-A0F7-2D9AB2158531}" srcOrd="0" destOrd="0" parTransId="{A30C5FE6-98DA-4289-B989-FC33CB221625}" sibTransId="{4FC6CF24-F05E-4255-9DE4-B6CE3B182ACA}"/>
    <dgm:cxn modelId="{0FE4957B-3DB1-4123-8173-7213EEF586E5}" srcId="{AFF8BBCF-22B1-4A83-AD9B-F8531865D967}" destId="{7B74DB71-7973-43E0-9BC0-6CF3AF470161}" srcOrd="1" destOrd="0" parTransId="{6394A789-E24C-40B4-80E5-E3E7D593AC12}" sibTransId="{3F980124-9125-40A4-8DB7-CFEE3374B65F}"/>
    <dgm:cxn modelId="{47B2F59F-70B8-40CE-909D-5BA4BA4F3DB7}" type="presOf" srcId="{305DB929-DD3D-4A0F-A0F7-2D9AB2158531}" destId="{9A4A7E57-898E-4B91-A3B7-45AD279EBBC2}" srcOrd="0" destOrd="0" presId="urn:microsoft.com/office/officeart/2005/8/layout/process1"/>
    <dgm:cxn modelId="{D67821B8-0AFB-400A-84BB-8529859E7DAD}" type="presOf" srcId="{4FC6CF24-F05E-4255-9DE4-B6CE3B182ACA}" destId="{27ACC57A-80B1-49A3-B8B4-896F2A9C9402}" srcOrd="0" destOrd="0" presId="urn:microsoft.com/office/officeart/2005/8/layout/process1"/>
    <dgm:cxn modelId="{3B3E2BBB-1745-478F-806E-F3F94DDF15AA}" type="presOf" srcId="{1E16EDFD-00F6-43E7-8123-EF10DC71CBF1}" destId="{5CBE1D79-480C-4EE0-9C04-5E89A81CD68C}" srcOrd="0" destOrd="0" presId="urn:microsoft.com/office/officeart/2005/8/layout/process1"/>
    <dgm:cxn modelId="{10AF22BE-0732-42F8-89EA-E81FB19D4AAB}" type="presOf" srcId="{4FC6CF24-F05E-4255-9DE4-B6CE3B182ACA}" destId="{ADD84A9A-7422-4F6E-8245-0062C6E76742}" srcOrd="1" destOrd="0" presId="urn:microsoft.com/office/officeart/2005/8/layout/process1"/>
    <dgm:cxn modelId="{1C7EC9D3-50A2-4734-9834-A9074C5DD42B}" type="presOf" srcId="{7B74DB71-7973-43E0-9BC0-6CF3AF470161}" destId="{9E933D1C-DBC2-410D-A8ED-3525CA947881}" srcOrd="0" destOrd="0" presId="urn:microsoft.com/office/officeart/2005/8/layout/process1"/>
    <dgm:cxn modelId="{6F4DFFD9-02CB-4637-ADBC-C9901330E364}" type="presOf" srcId="{AFF8BBCF-22B1-4A83-AD9B-F8531865D967}" destId="{14A2729B-192D-42C2-BFFD-456A34A535BB}" srcOrd="0" destOrd="0" presId="urn:microsoft.com/office/officeart/2005/8/layout/process1"/>
    <dgm:cxn modelId="{6455B8E0-BE9B-4AFA-9091-E4CA077510CC}" srcId="{AFF8BBCF-22B1-4A83-AD9B-F8531865D967}" destId="{1E16EDFD-00F6-43E7-8123-EF10DC71CBF1}" srcOrd="2" destOrd="0" parTransId="{FD331E07-50EA-42DC-A7DA-46D65F9322B3}" sibTransId="{58FDBE32-9712-4D39-A8CC-404920A5BCBC}"/>
    <dgm:cxn modelId="{03B9FAB2-65D6-4CE7-9D8A-66E77D4A4AD4}" type="presParOf" srcId="{14A2729B-192D-42C2-BFFD-456A34A535BB}" destId="{9A4A7E57-898E-4B91-A3B7-45AD279EBBC2}" srcOrd="0" destOrd="0" presId="urn:microsoft.com/office/officeart/2005/8/layout/process1"/>
    <dgm:cxn modelId="{201E3A86-CE13-40D7-B69C-862947F6EA12}" type="presParOf" srcId="{14A2729B-192D-42C2-BFFD-456A34A535BB}" destId="{27ACC57A-80B1-49A3-B8B4-896F2A9C9402}" srcOrd="1" destOrd="0" presId="urn:microsoft.com/office/officeart/2005/8/layout/process1"/>
    <dgm:cxn modelId="{A824882A-8403-480F-91B9-1A7A4A179CB0}" type="presParOf" srcId="{27ACC57A-80B1-49A3-B8B4-896F2A9C9402}" destId="{ADD84A9A-7422-4F6E-8245-0062C6E76742}" srcOrd="0" destOrd="0" presId="urn:microsoft.com/office/officeart/2005/8/layout/process1"/>
    <dgm:cxn modelId="{A38BEA38-8D54-4CF0-91BC-386F567C8728}" type="presParOf" srcId="{14A2729B-192D-42C2-BFFD-456A34A535BB}" destId="{9E933D1C-DBC2-410D-A8ED-3525CA947881}" srcOrd="2" destOrd="0" presId="urn:microsoft.com/office/officeart/2005/8/layout/process1"/>
    <dgm:cxn modelId="{710785DA-6925-43A8-A731-D1195E5C17AA}" type="presParOf" srcId="{14A2729B-192D-42C2-BFFD-456A34A535BB}" destId="{6D2DA7A3-1163-42D8-B733-48CB8C1FC0AA}" srcOrd="3" destOrd="0" presId="urn:microsoft.com/office/officeart/2005/8/layout/process1"/>
    <dgm:cxn modelId="{F1DEDE77-097B-4E24-BF3C-0E94D726F73B}" type="presParOf" srcId="{6D2DA7A3-1163-42D8-B733-48CB8C1FC0AA}" destId="{3CD9A07F-165A-426E-B8D9-3CE3BFE485AD}" srcOrd="0" destOrd="0" presId="urn:microsoft.com/office/officeart/2005/8/layout/process1"/>
    <dgm:cxn modelId="{F69367FD-2D7C-4166-8EBF-E1638EF958D7}" type="presParOf" srcId="{14A2729B-192D-42C2-BFFD-456A34A535BB}" destId="{5CBE1D79-480C-4EE0-9C04-5E89A81CD68C}"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FF8BBCF-22B1-4A83-AD9B-F8531865D967}" type="doc">
      <dgm:prSet loTypeId="urn:microsoft.com/office/officeart/2005/8/layout/process1" loCatId="process" qsTypeId="urn:microsoft.com/office/officeart/2005/8/quickstyle/simple1" qsCatId="simple" csTypeId="urn:microsoft.com/office/officeart/2005/8/colors/accent1_2" csCatId="accent1" phldr="1"/>
      <dgm:spPr/>
    </dgm:pt>
    <dgm:pt modelId="{305DB929-DD3D-4A0F-A0F7-2D9AB2158531}">
      <dgm:prSet phldrT="[文本]" custT="1"/>
      <dgm:spPr/>
      <dgm:t>
        <a:bodyPr/>
        <a:lstStyle/>
        <a:p>
          <a:r>
            <a:rPr lang="en-US" altLang="zh-CN" sz="2400" dirty="0">
              <a:solidFill>
                <a:schemeClr val="accent2"/>
              </a:solidFill>
            </a:rPr>
            <a:t>Control</a:t>
          </a:r>
        </a:p>
        <a:p>
          <a:r>
            <a:rPr lang="en-US" altLang="zh-CN" sz="2400" dirty="0">
              <a:solidFill>
                <a:schemeClr val="accent2"/>
              </a:solidFill>
            </a:rPr>
            <a:t>group</a:t>
          </a:r>
          <a:endParaRPr lang="zh-CN" altLang="en-US" sz="2400" dirty="0">
            <a:solidFill>
              <a:schemeClr val="accent2"/>
            </a:solidFill>
          </a:endParaRPr>
        </a:p>
      </dgm:t>
    </dgm:pt>
    <dgm:pt modelId="{A30C5FE6-98DA-4289-B989-FC33CB221625}" type="parTrans" cxnId="{A5CACA4D-06BF-4CAB-A3D1-838A2348FBB4}">
      <dgm:prSet/>
      <dgm:spPr/>
      <dgm:t>
        <a:bodyPr/>
        <a:lstStyle/>
        <a:p>
          <a:endParaRPr lang="zh-CN" altLang="en-US"/>
        </a:p>
      </dgm:t>
    </dgm:pt>
    <dgm:pt modelId="{4FC6CF24-F05E-4255-9DE4-B6CE3B182ACA}" type="sibTrans" cxnId="{A5CACA4D-06BF-4CAB-A3D1-838A2348FBB4}">
      <dgm:prSet/>
      <dgm:spPr/>
      <dgm:t>
        <a:bodyPr/>
        <a:lstStyle/>
        <a:p>
          <a:endParaRPr lang="zh-CN" altLang="en-US"/>
        </a:p>
      </dgm:t>
    </dgm:pt>
    <dgm:pt modelId="{7B74DB71-7973-43E0-9BC0-6CF3AF470161}">
      <dgm:prSet phldrT="[文本]" custT="1"/>
      <dgm:spPr/>
      <dgm:t>
        <a:bodyPr/>
        <a:lstStyle/>
        <a:p>
          <a:pPr algn="ctr"/>
          <a:r>
            <a:rPr lang="en-US" altLang="zh-CN" sz="2400" dirty="0">
              <a:solidFill>
                <a:schemeClr val="accent2"/>
              </a:solidFill>
            </a:rPr>
            <a:t>No beer</a:t>
          </a:r>
          <a:endParaRPr lang="zh-CN" altLang="en-US" sz="2400" dirty="0">
            <a:solidFill>
              <a:schemeClr val="accent2"/>
            </a:solidFill>
          </a:endParaRPr>
        </a:p>
      </dgm:t>
    </dgm:pt>
    <dgm:pt modelId="{6394A789-E24C-40B4-80E5-E3E7D593AC12}" type="parTrans" cxnId="{0FE4957B-3DB1-4123-8173-7213EEF586E5}">
      <dgm:prSet/>
      <dgm:spPr/>
      <dgm:t>
        <a:bodyPr/>
        <a:lstStyle/>
        <a:p>
          <a:endParaRPr lang="zh-CN" altLang="en-US"/>
        </a:p>
      </dgm:t>
    </dgm:pt>
    <dgm:pt modelId="{3F980124-9125-40A4-8DB7-CFEE3374B65F}" type="sibTrans" cxnId="{0FE4957B-3DB1-4123-8173-7213EEF586E5}">
      <dgm:prSet/>
      <dgm:spPr/>
      <dgm:t>
        <a:bodyPr/>
        <a:lstStyle/>
        <a:p>
          <a:endParaRPr lang="zh-CN" altLang="en-US"/>
        </a:p>
      </dgm:t>
    </dgm:pt>
    <dgm:pt modelId="{1E16EDFD-00F6-43E7-8123-EF10DC71CBF1}">
      <dgm:prSet/>
      <dgm:spPr/>
      <dgm:t>
        <a:bodyPr/>
        <a:lstStyle/>
        <a:p>
          <a:r>
            <a:rPr lang="en-US" altLang="zh-CN" dirty="0">
              <a:solidFill>
                <a:schemeClr val="accent2"/>
              </a:solidFill>
            </a:rPr>
            <a:t>English test of fluency</a:t>
          </a:r>
          <a:endParaRPr lang="zh-CN" altLang="en-US" dirty="0">
            <a:solidFill>
              <a:schemeClr val="accent2"/>
            </a:solidFill>
          </a:endParaRPr>
        </a:p>
      </dgm:t>
    </dgm:pt>
    <dgm:pt modelId="{FD331E07-50EA-42DC-A7DA-46D65F9322B3}" type="parTrans" cxnId="{6455B8E0-BE9B-4AFA-9091-E4CA077510CC}">
      <dgm:prSet/>
      <dgm:spPr/>
      <dgm:t>
        <a:bodyPr/>
        <a:lstStyle/>
        <a:p>
          <a:endParaRPr lang="zh-CN" altLang="en-US"/>
        </a:p>
      </dgm:t>
    </dgm:pt>
    <dgm:pt modelId="{58FDBE32-9712-4D39-A8CC-404920A5BCBC}" type="sibTrans" cxnId="{6455B8E0-BE9B-4AFA-9091-E4CA077510CC}">
      <dgm:prSet/>
      <dgm:spPr/>
      <dgm:t>
        <a:bodyPr/>
        <a:lstStyle/>
        <a:p>
          <a:endParaRPr lang="zh-CN" altLang="en-US"/>
        </a:p>
      </dgm:t>
    </dgm:pt>
    <dgm:pt modelId="{14A2729B-192D-42C2-BFFD-456A34A535BB}" type="pres">
      <dgm:prSet presAssocID="{AFF8BBCF-22B1-4A83-AD9B-F8531865D967}" presName="Name0" presStyleCnt="0">
        <dgm:presLayoutVars>
          <dgm:dir/>
          <dgm:resizeHandles val="exact"/>
        </dgm:presLayoutVars>
      </dgm:prSet>
      <dgm:spPr/>
    </dgm:pt>
    <dgm:pt modelId="{9A4A7E57-898E-4B91-A3B7-45AD279EBBC2}" type="pres">
      <dgm:prSet presAssocID="{305DB929-DD3D-4A0F-A0F7-2D9AB2158531}" presName="node" presStyleLbl="node1" presStyleIdx="0" presStyleCnt="3">
        <dgm:presLayoutVars>
          <dgm:bulletEnabled val="1"/>
        </dgm:presLayoutVars>
      </dgm:prSet>
      <dgm:spPr/>
    </dgm:pt>
    <dgm:pt modelId="{27ACC57A-80B1-49A3-B8B4-896F2A9C9402}" type="pres">
      <dgm:prSet presAssocID="{4FC6CF24-F05E-4255-9DE4-B6CE3B182ACA}" presName="sibTrans" presStyleLbl="sibTrans2D1" presStyleIdx="0" presStyleCnt="2"/>
      <dgm:spPr/>
    </dgm:pt>
    <dgm:pt modelId="{ADD84A9A-7422-4F6E-8245-0062C6E76742}" type="pres">
      <dgm:prSet presAssocID="{4FC6CF24-F05E-4255-9DE4-B6CE3B182ACA}" presName="connectorText" presStyleLbl="sibTrans2D1" presStyleIdx="0" presStyleCnt="2"/>
      <dgm:spPr/>
    </dgm:pt>
    <dgm:pt modelId="{9E933D1C-DBC2-410D-A8ED-3525CA947881}" type="pres">
      <dgm:prSet presAssocID="{7B74DB71-7973-43E0-9BC0-6CF3AF470161}" presName="node" presStyleLbl="node1" presStyleIdx="1" presStyleCnt="3">
        <dgm:presLayoutVars>
          <dgm:bulletEnabled val="1"/>
        </dgm:presLayoutVars>
      </dgm:prSet>
      <dgm:spPr/>
    </dgm:pt>
    <dgm:pt modelId="{6D2DA7A3-1163-42D8-B733-48CB8C1FC0AA}" type="pres">
      <dgm:prSet presAssocID="{3F980124-9125-40A4-8DB7-CFEE3374B65F}" presName="sibTrans" presStyleLbl="sibTrans2D1" presStyleIdx="1" presStyleCnt="2"/>
      <dgm:spPr/>
    </dgm:pt>
    <dgm:pt modelId="{3CD9A07F-165A-426E-B8D9-3CE3BFE485AD}" type="pres">
      <dgm:prSet presAssocID="{3F980124-9125-40A4-8DB7-CFEE3374B65F}" presName="connectorText" presStyleLbl="sibTrans2D1" presStyleIdx="1" presStyleCnt="2"/>
      <dgm:spPr/>
    </dgm:pt>
    <dgm:pt modelId="{5CBE1D79-480C-4EE0-9C04-5E89A81CD68C}" type="pres">
      <dgm:prSet presAssocID="{1E16EDFD-00F6-43E7-8123-EF10DC71CBF1}" presName="node" presStyleLbl="node1" presStyleIdx="2" presStyleCnt="3">
        <dgm:presLayoutVars>
          <dgm:bulletEnabled val="1"/>
        </dgm:presLayoutVars>
      </dgm:prSet>
      <dgm:spPr/>
    </dgm:pt>
  </dgm:ptLst>
  <dgm:cxnLst>
    <dgm:cxn modelId="{0306660E-82F8-4268-B06C-FE41617C062F}" type="presOf" srcId="{3F980124-9125-40A4-8DB7-CFEE3374B65F}" destId="{3CD9A07F-165A-426E-B8D9-3CE3BFE485AD}" srcOrd="1" destOrd="0" presId="urn:microsoft.com/office/officeart/2005/8/layout/process1"/>
    <dgm:cxn modelId="{E0B5CD2B-35EF-4653-B808-37AC0AD80921}" type="presOf" srcId="{AFF8BBCF-22B1-4A83-AD9B-F8531865D967}" destId="{14A2729B-192D-42C2-BFFD-456A34A535BB}" srcOrd="0" destOrd="0" presId="urn:microsoft.com/office/officeart/2005/8/layout/process1"/>
    <dgm:cxn modelId="{D1B9F22E-BCFF-48A4-92F1-FBD191896ADC}" type="presOf" srcId="{305DB929-DD3D-4A0F-A0F7-2D9AB2158531}" destId="{9A4A7E57-898E-4B91-A3B7-45AD279EBBC2}" srcOrd="0" destOrd="0" presId="urn:microsoft.com/office/officeart/2005/8/layout/process1"/>
    <dgm:cxn modelId="{A73E8847-AB38-44A6-823D-87B9983B06B2}" type="presOf" srcId="{1E16EDFD-00F6-43E7-8123-EF10DC71CBF1}" destId="{5CBE1D79-480C-4EE0-9C04-5E89A81CD68C}" srcOrd="0" destOrd="0" presId="urn:microsoft.com/office/officeart/2005/8/layout/process1"/>
    <dgm:cxn modelId="{A5CACA4D-06BF-4CAB-A3D1-838A2348FBB4}" srcId="{AFF8BBCF-22B1-4A83-AD9B-F8531865D967}" destId="{305DB929-DD3D-4A0F-A0F7-2D9AB2158531}" srcOrd="0" destOrd="0" parTransId="{A30C5FE6-98DA-4289-B989-FC33CB221625}" sibTransId="{4FC6CF24-F05E-4255-9DE4-B6CE3B182ACA}"/>
    <dgm:cxn modelId="{0FE4957B-3DB1-4123-8173-7213EEF586E5}" srcId="{AFF8BBCF-22B1-4A83-AD9B-F8531865D967}" destId="{7B74DB71-7973-43E0-9BC0-6CF3AF470161}" srcOrd="1" destOrd="0" parTransId="{6394A789-E24C-40B4-80E5-E3E7D593AC12}" sibTransId="{3F980124-9125-40A4-8DB7-CFEE3374B65F}"/>
    <dgm:cxn modelId="{9F7C9085-6063-44A2-BA85-3A55BC375ADB}" type="presOf" srcId="{4FC6CF24-F05E-4255-9DE4-B6CE3B182ACA}" destId="{27ACC57A-80B1-49A3-B8B4-896F2A9C9402}" srcOrd="0" destOrd="0" presId="urn:microsoft.com/office/officeart/2005/8/layout/process1"/>
    <dgm:cxn modelId="{8A77B0C6-D1DE-4950-B0B4-6A5FF8DACA4A}" type="presOf" srcId="{3F980124-9125-40A4-8DB7-CFEE3374B65F}" destId="{6D2DA7A3-1163-42D8-B733-48CB8C1FC0AA}" srcOrd="0" destOrd="0" presId="urn:microsoft.com/office/officeart/2005/8/layout/process1"/>
    <dgm:cxn modelId="{6455B8E0-BE9B-4AFA-9091-E4CA077510CC}" srcId="{AFF8BBCF-22B1-4A83-AD9B-F8531865D967}" destId="{1E16EDFD-00F6-43E7-8123-EF10DC71CBF1}" srcOrd="2" destOrd="0" parTransId="{FD331E07-50EA-42DC-A7DA-46D65F9322B3}" sibTransId="{58FDBE32-9712-4D39-A8CC-404920A5BCBC}"/>
    <dgm:cxn modelId="{BDC6DCF1-00C9-40D6-A467-0234C5C28CED}" type="presOf" srcId="{7B74DB71-7973-43E0-9BC0-6CF3AF470161}" destId="{9E933D1C-DBC2-410D-A8ED-3525CA947881}" srcOrd="0" destOrd="0" presId="urn:microsoft.com/office/officeart/2005/8/layout/process1"/>
    <dgm:cxn modelId="{008D8CFD-BCCD-4408-A247-4196CDE61239}" type="presOf" srcId="{4FC6CF24-F05E-4255-9DE4-B6CE3B182ACA}" destId="{ADD84A9A-7422-4F6E-8245-0062C6E76742}" srcOrd="1" destOrd="0" presId="urn:microsoft.com/office/officeart/2005/8/layout/process1"/>
    <dgm:cxn modelId="{271CDE14-816F-4926-9A69-2C477529BD18}" type="presParOf" srcId="{14A2729B-192D-42C2-BFFD-456A34A535BB}" destId="{9A4A7E57-898E-4B91-A3B7-45AD279EBBC2}" srcOrd="0" destOrd="0" presId="urn:microsoft.com/office/officeart/2005/8/layout/process1"/>
    <dgm:cxn modelId="{3D9C7487-DC64-4EF6-8D49-92F46A9B8549}" type="presParOf" srcId="{14A2729B-192D-42C2-BFFD-456A34A535BB}" destId="{27ACC57A-80B1-49A3-B8B4-896F2A9C9402}" srcOrd="1" destOrd="0" presId="urn:microsoft.com/office/officeart/2005/8/layout/process1"/>
    <dgm:cxn modelId="{216BBD8D-ECD3-4831-9869-6A5398E9E184}" type="presParOf" srcId="{27ACC57A-80B1-49A3-B8B4-896F2A9C9402}" destId="{ADD84A9A-7422-4F6E-8245-0062C6E76742}" srcOrd="0" destOrd="0" presId="urn:microsoft.com/office/officeart/2005/8/layout/process1"/>
    <dgm:cxn modelId="{CD934744-8B4D-474E-8753-A29A245C6766}" type="presParOf" srcId="{14A2729B-192D-42C2-BFFD-456A34A535BB}" destId="{9E933D1C-DBC2-410D-A8ED-3525CA947881}" srcOrd="2" destOrd="0" presId="urn:microsoft.com/office/officeart/2005/8/layout/process1"/>
    <dgm:cxn modelId="{6942D202-704F-4E66-8F1F-6212AE1A7AF7}" type="presParOf" srcId="{14A2729B-192D-42C2-BFFD-456A34A535BB}" destId="{6D2DA7A3-1163-42D8-B733-48CB8C1FC0AA}" srcOrd="3" destOrd="0" presId="urn:microsoft.com/office/officeart/2005/8/layout/process1"/>
    <dgm:cxn modelId="{E4363F84-915F-4509-AD79-090A01ABB161}" type="presParOf" srcId="{6D2DA7A3-1163-42D8-B733-48CB8C1FC0AA}" destId="{3CD9A07F-165A-426E-B8D9-3CE3BFE485AD}" srcOrd="0" destOrd="0" presId="urn:microsoft.com/office/officeart/2005/8/layout/process1"/>
    <dgm:cxn modelId="{B4AC567C-EFC2-4BB0-8BD5-B1896A66F460}" type="presParOf" srcId="{14A2729B-192D-42C2-BFFD-456A34A535BB}" destId="{5CBE1D79-480C-4EE0-9C04-5E89A81CD68C}" srcOrd="4"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FF8BBCF-22B1-4A83-AD9B-F8531865D967}" type="doc">
      <dgm:prSet loTypeId="urn:microsoft.com/office/officeart/2005/8/layout/process1" loCatId="process" qsTypeId="urn:microsoft.com/office/officeart/2005/8/quickstyle/simple1" qsCatId="simple" csTypeId="urn:microsoft.com/office/officeart/2005/8/colors/accent1_2" csCatId="accent1" phldr="1"/>
      <dgm:spPr/>
    </dgm:pt>
    <dgm:pt modelId="{305DB929-DD3D-4A0F-A0F7-2D9AB2158531}">
      <dgm:prSet phldrT="[文本]" custT="1"/>
      <dgm:spPr/>
      <dgm:t>
        <a:bodyPr/>
        <a:lstStyle/>
        <a:p>
          <a:r>
            <a:rPr lang="en-US" altLang="zh-CN" sz="2400" dirty="0">
              <a:solidFill>
                <a:schemeClr val="accent2"/>
              </a:solidFill>
            </a:rPr>
            <a:t>English test of fluency</a:t>
          </a:r>
          <a:endParaRPr lang="zh-CN" altLang="en-US" sz="2400" dirty="0">
            <a:solidFill>
              <a:schemeClr val="accent2"/>
            </a:solidFill>
          </a:endParaRPr>
        </a:p>
      </dgm:t>
    </dgm:pt>
    <dgm:pt modelId="{A30C5FE6-98DA-4289-B989-FC33CB221625}" type="parTrans" cxnId="{A5CACA4D-06BF-4CAB-A3D1-838A2348FBB4}">
      <dgm:prSet/>
      <dgm:spPr/>
      <dgm:t>
        <a:bodyPr/>
        <a:lstStyle/>
        <a:p>
          <a:endParaRPr lang="zh-CN" altLang="en-US"/>
        </a:p>
      </dgm:t>
    </dgm:pt>
    <dgm:pt modelId="{4FC6CF24-F05E-4255-9DE4-B6CE3B182ACA}" type="sibTrans" cxnId="{A5CACA4D-06BF-4CAB-A3D1-838A2348FBB4}">
      <dgm:prSet/>
      <dgm:spPr/>
      <dgm:t>
        <a:bodyPr/>
        <a:lstStyle/>
        <a:p>
          <a:endParaRPr lang="zh-CN" altLang="en-US"/>
        </a:p>
      </dgm:t>
    </dgm:pt>
    <dgm:pt modelId="{7B74DB71-7973-43E0-9BC0-6CF3AF470161}">
      <dgm:prSet phldrT="[文本]" custT="1"/>
      <dgm:spPr/>
      <dgm:t>
        <a:bodyPr/>
        <a:lstStyle/>
        <a:p>
          <a:pPr algn="ctr"/>
          <a:r>
            <a:rPr lang="en-US" altLang="zh-CN" sz="2400" dirty="0">
              <a:solidFill>
                <a:schemeClr val="accent2"/>
              </a:solidFill>
            </a:rPr>
            <a:t>drinking 1 bottle of beer</a:t>
          </a:r>
          <a:endParaRPr lang="zh-CN" altLang="en-US" sz="2400" dirty="0">
            <a:solidFill>
              <a:schemeClr val="accent2"/>
            </a:solidFill>
          </a:endParaRPr>
        </a:p>
      </dgm:t>
    </dgm:pt>
    <dgm:pt modelId="{6394A789-E24C-40B4-80E5-E3E7D593AC12}" type="parTrans" cxnId="{0FE4957B-3DB1-4123-8173-7213EEF586E5}">
      <dgm:prSet/>
      <dgm:spPr/>
      <dgm:t>
        <a:bodyPr/>
        <a:lstStyle/>
        <a:p>
          <a:endParaRPr lang="zh-CN" altLang="en-US"/>
        </a:p>
      </dgm:t>
    </dgm:pt>
    <dgm:pt modelId="{3F980124-9125-40A4-8DB7-CFEE3374B65F}" type="sibTrans" cxnId="{0FE4957B-3DB1-4123-8173-7213EEF586E5}">
      <dgm:prSet/>
      <dgm:spPr/>
      <dgm:t>
        <a:bodyPr/>
        <a:lstStyle/>
        <a:p>
          <a:endParaRPr lang="zh-CN" altLang="en-US"/>
        </a:p>
      </dgm:t>
    </dgm:pt>
    <dgm:pt modelId="{1E16EDFD-00F6-43E7-8123-EF10DC71CBF1}">
      <dgm:prSet custT="1"/>
      <dgm:spPr/>
      <dgm:t>
        <a:bodyPr/>
        <a:lstStyle/>
        <a:p>
          <a:r>
            <a:rPr lang="en-US" altLang="zh-CN" sz="2400" dirty="0">
              <a:solidFill>
                <a:schemeClr val="accent2"/>
              </a:solidFill>
            </a:rPr>
            <a:t>English test of fluency</a:t>
          </a:r>
          <a:endParaRPr lang="zh-CN" altLang="en-US" sz="2400" dirty="0">
            <a:solidFill>
              <a:schemeClr val="accent2"/>
            </a:solidFill>
          </a:endParaRPr>
        </a:p>
      </dgm:t>
    </dgm:pt>
    <dgm:pt modelId="{FD331E07-50EA-42DC-A7DA-46D65F9322B3}" type="parTrans" cxnId="{6455B8E0-BE9B-4AFA-9091-E4CA077510CC}">
      <dgm:prSet/>
      <dgm:spPr/>
      <dgm:t>
        <a:bodyPr/>
        <a:lstStyle/>
        <a:p>
          <a:endParaRPr lang="zh-CN" altLang="en-US"/>
        </a:p>
      </dgm:t>
    </dgm:pt>
    <dgm:pt modelId="{58FDBE32-9712-4D39-A8CC-404920A5BCBC}" type="sibTrans" cxnId="{6455B8E0-BE9B-4AFA-9091-E4CA077510CC}">
      <dgm:prSet/>
      <dgm:spPr/>
      <dgm:t>
        <a:bodyPr/>
        <a:lstStyle/>
        <a:p>
          <a:endParaRPr lang="zh-CN" altLang="en-US"/>
        </a:p>
      </dgm:t>
    </dgm:pt>
    <dgm:pt modelId="{1418D912-3CA4-49A1-BF4C-CD3659E7FC6F}">
      <dgm:prSet custT="1"/>
      <dgm:spPr/>
      <dgm:t>
        <a:bodyPr/>
        <a:lstStyle/>
        <a:p>
          <a:r>
            <a:rPr lang="en-US" altLang="zh-CN" sz="2000" dirty="0">
              <a:solidFill>
                <a:schemeClr val="accent2"/>
              </a:solidFill>
            </a:rPr>
            <a:t>Experimental group</a:t>
          </a:r>
          <a:endParaRPr lang="zh-CN" altLang="en-US" sz="2000" dirty="0">
            <a:solidFill>
              <a:schemeClr val="accent2"/>
            </a:solidFill>
          </a:endParaRPr>
        </a:p>
      </dgm:t>
    </dgm:pt>
    <dgm:pt modelId="{45EDE9E9-74A1-4CFD-98AC-C157CFF5EF10}" type="parTrans" cxnId="{8139F29D-800E-48A9-BA87-06231D9DF097}">
      <dgm:prSet/>
      <dgm:spPr/>
      <dgm:t>
        <a:bodyPr/>
        <a:lstStyle/>
        <a:p>
          <a:endParaRPr lang="zh-CN" altLang="en-US"/>
        </a:p>
      </dgm:t>
    </dgm:pt>
    <dgm:pt modelId="{B3CCF038-7E2C-42CF-B057-36981FDD685F}" type="sibTrans" cxnId="{8139F29D-800E-48A9-BA87-06231D9DF097}">
      <dgm:prSet/>
      <dgm:spPr/>
      <dgm:t>
        <a:bodyPr/>
        <a:lstStyle/>
        <a:p>
          <a:endParaRPr lang="zh-CN" altLang="en-US"/>
        </a:p>
      </dgm:t>
    </dgm:pt>
    <dgm:pt modelId="{14A2729B-192D-42C2-BFFD-456A34A535BB}" type="pres">
      <dgm:prSet presAssocID="{AFF8BBCF-22B1-4A83-AD9B-F8531865D967}" presName="Name0" presStyleCnt="0">
        <dgm:presLayoutVars>
          <dgm:dir/>
          <dgm:resizeHandles val="exact"/>
        </dgm:presLayoutVars>
      </dgm:prSet>
      <dgm:spPr/>
    </dgm:pt>
    <dgm:pt modelId="{9A4A7E57-898E-4B91-A3B7-45AD279EBBC2}" type="pres">
      <dgm:prSet presAssocID="{305DB929-DD3D-4A0F-A0F7-2D9AB2158531}" presName="node" presStyleLbl="node1" presStyleIdx="0" presStyleCnt="4">
        <dgm:presLayoutVars>
          <dgm:bulletEnabled val="1"/>
        </dgm:presLayoutVars>
      </dgm:prSet>
      <dgm:spPr/>
    </dgm:pt>
    <dgm:pt modelId="{27ACC57A-80B1-49A3-B8B4-896F2A9C9402}" type="pres">
      <dgm:prSet presAssocID="{4FC6CF24-F05E-4255-9DE4-B6CE3B182ACA}" presName="sibTrans" presStyleLbl="sibTrans2D1" presStyleIdx="0" presStyleCnt="3"/>
      <dgm:spPr/>
    </dgm:pt>
    <dgm:pt modelId="{ADD84A9A-7422-4F6E-8245-0062C6E76742}" type="pres">
      <dgm:prSet presAssocID="{4FC6CF24-F05E-4255-9DE4-B6CE3B182ACA}" presName="connectorText" presStyleLbl="sibTrans2D1" presStyleIdx="0" presStyleCnt="3"/>
      <dgm:spPr/>
    </dgm:pt>
    <dgm:pt modelId="{9C57C3E2-4655-412E-9853-4F7F05C623F7}" type="pres">
      <dgm:prSet presAssocID="{1418D912-3CA4-49A1-BF4C-CD3659E7FC6F}" presName="node" presStyleLbl="node1" presStyleIdx="1" presStyleCnt="4">
        <dgm:presLayoutVars>
          <dgm:bulletEnabled val="1"/>
        </dgm:presLayoutVars>
      </dgm:prSet>
      <dgm:spPr/>
    </dgm:pt>
    <dgm:pt modelId="{5C506636-20FF-4C46-937E-E2ECF6C4A943}" type="pres">
      <dgm:prSet presAssocID="{B3CCF038-7E2C-42CF-B057-36981FDD685F}" presName="sibTrans" presStyleLbl="sibTrans2D1" presStyleIdx="1" presStyleCnt="3"/>
      <dgm:spPr/>
    </dgm:pt>
    <dgm:pt modelId="{63D9C90F-4E7D-4AF8-84C3-8CFBD7AF1D7F}" type="pres">
      <dgm:prSet presAssocID="{B3CCF038-7E2C-42CF-B057-36981FDD685F}" presName="connectorText" presStyleLbl="sibTrans2D1" presStyleIdx="1" presStyleCnt="3"/>
      <dgm:spPr/>
    </dgm:pt>
    <dgm:pt modelId="{9E933D1C-DBC2-410D-A8ED-3525CA947881}" type="pres">
      <dgm:prSet presAssocID="{7B74DB71-7973-43E0-9BC0-6CF3AF470161}" presName="node" presStyleLbl="node1" presStyleIdx="2" presStyleCnt="4">
        <dgm:presLayoutVars>
          <dgm:bulletEnabled val="1"/>
        </dgm:presLayoutVars>
      </dgm:prSet>
      <dgm:spPr/>
    </dgm:pt>
    <dgm:pt modelId="{6D2DA7A3-1163-42D8-B733-48CB8C1FC0AA}" type="pres">
      <dgm:prSet presAssocID="{3F980124-9125-40A4-8DB7-CFEE3374B65F}" presName="sibTrans" presStyleLbl="sibTrans2D1" presStyleIdx="2" presStyleCnt="3"/>
      <dgm:spPr/>
    </dgm:pt>
    <dgm:pt modelId="{3CD9A07F-165A-426E-B8D9-3CE3BFE485AD}" type="pres">
      <dgm:prSet presAssocID="{3F980124-9125-40A4-8DB7-CFEE3374B65F}" presName="connectorText" presStyleLbl="sibTrans2D1" presStyleIdx="2" presStyleCnt="3"/>
      <dgm:spPr/>
    </dgm:pt>
    <dgm:pt modelId="{5CBE1D79-480C-4EE0-9C04-5E89A81CD68C}" type="pres">
      <dgm:prSet presAssocID="{1E16EDFD-00F6-43E7-8123-EF10DC71CBF1}" presName="node" presStyleLbl="node1" presStyleIdx="3" presStyleCnt="4">
        <dgm:presLayoutVars>
          <dgm:bulletEnabled val="1"/>
        </dgm:presLayoutVars>
      </dgm:prSet>
      <dgm:spPr/>
    </dgm:pt>
  </dgm:ptLst>
  <dgm:cxnLst>
    <dgm:cxn modelId="{4A276210-4760-44CA-8612-E6A329A4185A}" type="presOf" srcId="{B3CCF038-7E2C-42CF-B057-36981FDD685F}" destId="{63D9C90F-4E7D-4AF8-84C3-8CFBD7AF1D7F}" srcOrd="1" destOrd="0" presId="urn:microsoft.com/office/officeart/2005/8/layout/process1"/>
    <dgm:cxn modelId="{29A81862-F3CE-4133-9CD2-00062E7E69D1}" type="presOf" srcId="{B3CCF038-7E2C-42CF-B057-36981FDD685F}" destId="{5C506636-20FF-4C46-937E-E2ECF6C4A943}" srcOrd="0" destOrd="0" presId="urn:microsoft.com/office/officeart/2005/8/layout/process1"/>
    <dgm:cxn modelId="{63326A48-066D-4C58-8374-01B6713671E5}" type="presOf" srcId="{3F980124-9125-40A4-8DB7-CFEE3374B65F}" destId="{3CD9A07F-165A-426E-B8D9-3CE3BFE485AD}" srcOrd="1" destOrd="0" presId="urn:microsoft.com/office/officeart/2005/8/layout/process1"/>
    <dgm:cxn modelId="{64D6A44D-3A1E-4282-AD64-D9BEB9B1685C}" type="presOf" srcId="{3F980124-9125-40A4-8DB7-CFEE3374B65F}" destId="{6D2DA7A3-1163-42D8-B733-48CB8C1FC0AA}" srcOrd="0" destOrd="0" presId="urn:microsoft.com/office/officeart/2005/8/layout/process1"/>
    <dgm:cxn modelId="{A5CACA4D-06BF-4CAB-A3D1-838A2348FBB4}" srcId="{AFF8BBCF-22B1-4A83-AD9B-F8531865D967}" destId="{305DB929-DD3D-4A0F-A0F7-2D9AB2158531}" srcOrd="0" destOrd="0" parTransId="{A30C5FE6-98DA-4289-B989-FC33CB221625}" sibTransId="{4FC6CF24-F05E-4255-9DE4-B6CE3B182ACA}"/>
    <dgm:cxn modelId="{2406A879-9BBD-4333-95AE-C3547E77BEBC}" type="presOf" srcId="{1418D912-3CA4-49A1-BF4C-CD3659E7FC6F}" destId="{9C57C3E2-4655-412E-9853-4F7F05C623F7}" srcOrd="0" destOrd="0" presId="urn:microsoft.com/office/officeart/2005/8/layout/process1"/>
    <dgm:cxn modelId="{0FE4957B-3DB1-4123-8173-7213EEF586E5}" srcId="{AFF8BBCF-22B1-4A83-AD9B-F8531865D967}" destId="{7B74DB71-7973-43E0-9BC0-6CF3AF470161}" srcOrd="2" destOrd="0" parTransId="{6394A789-E24C-40B4-80E5-E3E7D593AC12}" sibTransId="{3F980124-9125-40A4-8DB7-CFEE3374B65F}"/>
    <dgm:cxn modelId="{8139F29D-800E-48A9-BA87-06231D9DF097}" srcId="{AFF8BBCF-22B1-4A83-AD9B-F8531865D967}" destId="{1418D912-3CA4-49A1-BF4C-CD3659E7FC6F}" srcOrd="1" destOrd="0" parTransId="{45EDE9E9-74A1-4CFD-98AC-C157CFF5EF10}" sibTransId="{B3CCF038-7E2C-42CF-B057-36981FDD685F}"/>
    <dgm:cxn modelId="{47B2F59F-70B8-40CE-909D-5BA4BA4F3DB7}" type="presOf" srcId="{305DB929-DD3D-4A0F-A0F7-2D9AB2158531}" destId="{9A4A7E57-898E-4B91-A3B7-45AD279EBBC2}" srcOrd="0" destOrd="0" presId="urn:microsoft.com/office/officeart/2005/8/layout/process1"/>
    <dgm:cxn modelId="{D67821B8-0AFB-400A-84BB-8529859E7DAD}" type="presOf" srcId="{4FC6CF24-F05E-4255-9DE4-B6CE3B182ACA}" destId="{27ACC57A-80B1-49A3-B8B4-896F2A9C9402}" srcOrd="0" destOrd="0" presId="urn:microsoft.com/office/officeart/2005/8/layout/process1"/>
    <dgm:cxn modelId="{3B3E2BBB-1745-478F-806E-F3F94DDF15AA}" type="presOf" srcId="{1E16EDFD-00F6-43E7-8123-EF10DC71CBF1}" destId="{5CBE1D79-480C-4EE0-9C04-5E89A81CD68C}" srcOrd="0" destOrd="0" presId="urn:microsoft.com/office/officeart/2005/8/layout/process1"/>
    <dgm:cxn modelId="{10AF22BE-0732-42F8-89EA-E81FB19D4AAB}" type="presOf" srcId="{4FC6CF24-F05E-4255-9DE4-B6CE3B182ACA}" destId="{ADD84A9A-7422-4F6E-8245-0062C6E76742}" srcOrd="1" destOrd="0" presId="urn:microsoft.com/office/officeart/2005/8/layout/process1"/>
    <dgm:cxn modelId="{1C7EC9D3-50A2-4734-9834-A9074C5DD42B}" type="presOf" srcId="{7B74DB71-7973-43E0-9BC0-6CF3AF470161}" destId="{9E933D1C-DBC2-410D-A8ED-3525CA947881}" srcOrd="0" destOrd="0" presId="urn:microsoft.com/office/officeart/2005/8/layout/process1"/>
    <dgm:cxn modelId="{6F4DFFD9-02CB-4637-ADBC-C9901330E364}" type="presOf" srcId="{AFF8BBCF-22B1-4A83-AD9B-F8531865D967}" destId="{14A2729B-192D-42C2-BFFD-456A34A535BB}" srcOrd="0" destOrd="0" presId="urn:microsoft.com/office/officeart/2005/8/layout/process1"/>
    <dgm:cxn modelId="{6455B8E0-BE9B-4AFA-9091-E4CA077510CC}" srcId="{AFF8BBCF-22B1-4A83-AD9B-F8531865D967}" destId="{1E16EDFD-00F6-43E7-8123-EF10DC71CBF1}" srcOrd="3" destOrd="0" parTransId="{FD331E07-50EA-42DC-A7DA-46D65F9322B3}" sibTransId="{58FDBE32-9712-4D39-A8CC-404920A5BCBC}"/>
    <dgm:cxn modelId="{03B9FAB2-65D6-4CE7-9D8A-66E77D4A4AD4}" type="presParOf" srcId="{14A2729B-192D-42C2-BFFD-456A34A535BB}" destId="{9A4A7E57-898E-4B91-A3B7-45AD279EBBC2}" srcOrd="0" destOrd="0" presId="urn:microsoft.com/office/officeart/2005/8/layout/process1"/>
    <dgm:cxn modelId="{201E3A86-CE13-40D7-B69C-862947F6EA12}" type="presParOf" srcId="{14A2729B-192D-42C2-BFFD-456A34A535BB}" destId="{27ACC57A-80B1-49A3-B8B4-896F2A9C9402}" srcOrd="1" destOrd="0" presId="urn:microsoft.com/office/officeart/2005/8/layout/process1"/>
    <dgm:cxn modelId="{A824882A-8403-480F-91B9-1A7A4A179CB0}" type="presParOf" srcId="{27ACC57A-80B1-49A3-B8B4-896F2A9C9402}" destId="{ADD84A9A-7422-4F6E-8245-0062C6E76742}" srcOrd="0" destOrd="0" presId="urn:microsoft.com/office/officeart/2005/8/layout/process1"/>
    <dgm:cxn modelId="{EA37A737-20FC-40B9-8A63-B61D1CCFC0D3}" type="presParOf" srcId="{14A2729B-192D-42C2-BFFD-456A34A535BB}" destId="{9C57C3E2-4655-412E-9853-4F7F05C623F7}" srcOrd="2" destOrd="0" presId="urn:microsoft.com/office/officeart/2005/8/layout/process1"/>
    <dgm:cxn modelId="{5CAD1AD4-440F-4327-A766-4F3FDD0E4AD6}" type="presParOf" srcId="{14A2729B-192D-42C2-BFFD-456A34A535BB}" destId="{5C506636-20FF-4C46-937E-E2ECF6C4A943}" srcOrd="3" destOrd="0" presId="urn:microsoft.com/office/officeart/2005/8/layout/process1"/>
    <dgm:cxn modelId="{B4DE6A30-DB93-417E-B44E-3A8559FC652E}" type="presParOf" srcId="{5C506636-20FF-4C46-937E-E2ECF6C4A943}" destId="{63D9C90F-4E7D-4AF8-84C3-8CFBD7AF1D7F}" srcOrd="0" destOrd="0" presId="urn:microsoft.com/office/officeart/2005/8/layout/process1"/>
    <dgm:cxn modelId="{A38BEA38-8D54-4CF0-91BC-386F567C8728}" type="presParOf" srcId="{14A2729B-192D-42C2-BFFD-456A34A535BB}" destId="{9E933D1C-DBC2-410D-A8ED-3525CA947881}" srcOrd="4" destOrd="0" presId="urn:microsoft.com/office/officeart/2005/8/layout/process1"/>
    <dgm:cxn modelId="{710785DA-6925-43A8-A731-D1195E5C17AA}" type="presParOf" srcId="{14A2729B-192D-42C2-BFFD-456A34A535BB}" destId="{6D2DA7A3-1163-42D8-B733-48CB8C1FC0AA}" srcOrd="5" destOrd="0" presId="urn:microsoft.com/office/officeart/2005/8/layout/process1"/>
    <dgm:cxn modelId="{F1DEDE77-097B-4E24-BF3C-0E94D726F73B}" type="presParOf" srcId="{6D2DA7A3-1163-42D8-B733-48CB8C1FC0AA}" destId="{3CD9A07F-165A-426E-B8D9-3CE3BFE485AD}" srcOrd="0" destOrd="0" presId="urn:microsoft.com/office/officeart/2005/8/layout/process1"/>
    <dgm:cxn modelId="{F69367FD-2D7C-4166-8EBF-E1638EF958D7}" type="presParOf" srcId="{14A2729B-192D-42C2-BFFD-456A34A535BB}" destId="{5CBE1D79-480C-4EE0-9C04-5E89A81CD68C}"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8260A1E-48A0-462C-AB0F-E0316E5B701C}"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1059DB1B-B3A6-470C-9722-6BD29B5A8175}">
      <dgm:prSet phldrT="[文本]"/>
      <dgm:spPr/>
      <dgm:t>
        <a:bodyPr/>
        <a:lstStyle/>
        <a:p>
          <a:r>
            <a:rPr lang="en-US" altLang="zh-CN" dirty="0">
              <a:solidFill>
                <a:schemeClr val="accent2"/>
              </a:solidFill>
            </a:rPr>
            <a:t>Requirements of the independent samples t-test</a:t>
          </a:r>
          <a:endParaRPr lang="zh-CN" altLang="en-US" dirty="0"/>
        </a:p>
      </dgm:t>
    </dgm:pt>
    <dgm:pt modelId="{0572D93A-FE93-4CF2-83A8-3D2BA4F8F439}" type="parTrans" cxnId="{EE7DCED7-7150-4C03-A637-8CA7C2F7BECA}">
      <dgm:prSet/>
      <dgm:spPr/>
      <dgm:t>
        <a:bodyPr/>
        <a:lstStyle/>
        <a:p>
          <a:endParaRPr lang="zh-CN" altLang="en-US"/>
        </a:p>
      </dgm:t>
    </dgm:pt>
    <dgm:pt modelId="{BD97439A-0186-401E-B6C7-FAA1D8961E7A}" type="sibTrans" cxnId="{EE7DCED7-7150-4C03-A637-8CA7C2F7BECA}">
      <dgm:prSet/>
      <dgm:spPr/>
      <dgm:t>
        <a:bodyPr/>
        <a:lstStyle/>
        <a:p>
          <a:endParaRPr lang="zh-CN" altLang="en-US"/>
        </a:p>
      </dgm:t>
    </dgm:pt>
    <dgm:pt modelId="{E3BADE03-0050-4D03-B57D-5D32EC0B1E50}">
      <dgm:prSet phldrT="[文本]"/>
      <dgm:spPr/>
      <dgm:t>
        <a:bodyPr/>
        <a:lstStyle/>
        <a:p>
          <a:r>
            <a:rPr lang="en-US" altLang="en-US" dirty="0">
              <a:solidFill>
                <a:schemeClr val="accent2"/>
              </a:solidFill>
            </a:rPr>
            <a:t>The data are normally distributed.</a:t>
          </a:r>
          <a:endParaRPr lang="zh-CN" altLang="en-US" dirty="0">
            <a:solidFill>
              <a:schemeClr val="accent2"/>
            </a:solidFill>
          </a:endParaRPr>
        </a:p>
      </dgm:t>
    </dgm:pt>
    <dgm:pt modelId="{1AB16DDB-5105-470D-8AC7-F32A68E1C66A}" type="parTrans" cxnId="{6A6387BB-D416-44A4-868C-F861E7C8AFB8}">
      <dgm:prSet/>
      <dgm:spPr/>
      <dgm:t>
        <a:bodyPr/>
        <a:lstStyle/>
        <a:p>
          <a:endParaRPr lang="zh-CN" altLang="en-US"/>
        </a:p>
      </dgm:t>
    </dgm:pt>
    <dgm:pt modelId="{1AEFBEC0-608E-45BB-8EC0-1A9A86DCA895}" type="sibTrans" cxnId="{6A6387BB-D416-44A4-868C-F861E7C8AFB8}">
      <dgm:prSet/>
      <dgm:spPr/>
      <dgm:t>
        <a:bodyPr/>
        <a:lstStyle/>
        <a:p>
          <a:endParaRPr lang="zh-CN" altLang="en-US"/>
        </a:p>
      </dgm:t>
    </dgm:pt>
    <dgm:pt modelId="{4246BE2B-7C00-4F71-86FC-64F07721AEA9}">
      <dgm:prSet phldrT="[文本]" phldr="1"/>
      <dgm:spPr/>
      <dgm:t>
        <a:bodyPr/>
        <a:lstStyle/>
        <a:p>
          <a:endParaRPr lang="zh-CN" altLang="en-US" dirty="0"/>
        </a:p>
      </dgm:t>
    </dgm:pt>
    <dgm:pt modelId="{2A54EA8B-8820-44E4-87AB-1F0EFBE6A2B8}" type="parTrans" cxnId="{A6F10A8F-2857-4A1A-9931-F9DAD394EDA6}">
      <dgm:prSet/>
      <dgm:spPr/>
      <dgm:t>
        <a:bodyPr/>
        <a:lstStyle/>
        <a:p>
          <a:endParaRPr lang="zh-CN" altLang="en-US"/>
        </a:p>
      </dgm:t>
    </dgm:pt>
    <dgm:pt modelId="{EF9FE5BC-F612-421E-8FB8-FA7B859707B8}" type="sibTrans" cxnId="{A6F10A8F-2857-4A1A-9931-F9DAD394EDA6}">
      <dgm:prSet/>
      <dgm:spPr/>
      <dgm:t>
        <a:bodyPr/>
        <a:lstStyle/>
        <a:p>
          <a:endParaRPr lang="zh-CN" altLang="en-US"/>
        </a:p>
      </dgm:t>
    </dgm:pt>
    <dgm:pt modelId="{3C2763FE-AFEF-4150-8B34-E84B8EEC022C}">
      <dgm:prSet/>
      <dgm:spPr/>
      <dgm:t>
        <a:bodyPr/>
        <a:lstStyle/>
        <a:p>
          <a:endParaRPr lang="zh-CN" altLang="en-US"/>
        </a:p>
      </dgm:t>
    </dgm:pt>
    <dgm:pt modelId="{E6F58739-C3C1-4CC8-8349-8C48B1E1FBE5}" type="parTrans" cxnId="{A78EDEE0-F6CA-46E5-929B-9720777B4437}">
      <dgm:prSet/>
      <dgm:spPr/>
      <dgm:t>
        <a:bodyPr/>
        <a:lstStyle/>
        <a:p>
          <a:endParaRPr lang="zh-CN" altLang="en-US"/>
        </a:p>
      </dgm:t>
    </dgm:pt>
    <dgm:pt modelId="{07EF5DE8-83E6-4117-86A7-6C2F3F36D277}" type="sibTrans" cxnId="{A78EDEE0-F6CA-46E5-929B-9720777B4437}">
      <dgm:prSet/>
      <dgm:spPr/>
      <dgm:t>
        <a:bodyPr/>
        <a:lstStyle/>
        <a:p>
          <a:endParaRPr lang="zh-CN" altLang="en-US"/>
        </a:p>
      </dgm:t>
    </dgm:pt>
    <dgm:pt modelId="{4E685547-8704-4CD1-B8B0-9E86AF99D659}" type="pres">
      <dgm:prSet presAssocID="{C8260A1E-48A0-462C-AB0F-E0316E5B701C}" presName="diagram" presStyleCnt="0">
        <dgm:presLayoutVars>
          <dgm:chPref val="1"/>
          <dgm:dir/>
          <dgm:animOne val="branch"/>
          <dgm:animLvl val="lvl"/>
          <dgm:resizeHandles/>
        </dgm:presLayoutVars>
      </dgm:prSet>
      <dgm:spPr/>
    </dgm:pt>
    <dgm:pt modelId="{59A98E54-4FBE-4CA7-9889-E868254C54FA}" type="pres">
      <dgm:prSet presAssocID="{1059DB1B-B3A6-470C-9722-6BD29B5A8175}" presName="root" presStyleCnt="0"/>
      <dgm:spPr/>
    </dgm:pt>
    <dgm:pt modelId="{51CDA125-C2C6-422E-9FF4-FEEBF83595A7}" type="pres">
      <dgm:prSet presAssocID="{1059DB1B-B3A6-470C-9722-6BD29B5A8175}" presName="rootComposite" presStyleCnt="0"/>
      <dgm:spPr/>
    </dgm:pt>
    <dgm:pt modelId="{980FD213-3000-480E-A425-09227C668261}" type="pres">
      <dgm:prSet presAssocID="{1059DB1B-B3A6-470C-9722-6BD29B5A8175}" presName="rootText" presStyleLbl="node1" presStyleIdx="0" presStyleCnt="1"/>
      <dgm:spPr/>
    </dgm:pt>
    <dgm:pt modelId="{D9A09492-4068-4EDF-A3B9-BDFB117F8FD8}" type="pres">
      <dgm:prSet presAssocID="{1059DB1B-B3A6-470C-9722-6BD29B5A8175}" presName="rootConnector" presStyleLbl="node1" presStyleIdx="0" presStyleCnt="1"/>
      <dgm:spPr/>
    </dgm:pt>
    <dgm:pt modelId="{C843039B-78F5-4868-9355-A770B4356CC7}" type="pres">
      <dgm:prSet presAssocID="{1059DB1B-B3A6-470C-9722-6BD29B5A8175}" presName="childShape" presStyleCnt="0"/>
      <dgm:spPr/>
    </dgm:pt>
    <dgm:pt modelId="{A7AF1DDD-77B1-4A5D-9CF1-1034C8B3BFEC}" type="pres">
      <dgm:prSet presAssocID="{1AB16DDB-5105-470D-8AC7-F32A68E1C66A}" presName="Name13" presStyleLbl="parChTrans1D2" presStyleIdx="0" presStyleCnt="3"/>
      <dgm:spPr/>
    </dgm:pt>
    <dgm:pt modelId="{C5107E24-8AB6-4FA8-9467-41E8A784478F}" type="pres">
      <dgm:prSet presAssocID="{E3BADE03-0050-4D03-B57D-5D32EC0B1E50}" presName="childText" presStyleLbl="bgAcc1" presStyleIdx="0" presStyleCnt="3" custScaleX="356772">
        <dgm:presLayoutVars>
          <dgm:bulletEnabled val="1"/>
        </dgm:presLayoutVars>
      </dgm:prSet>
      <dgm:spPr/>
    </dgm:pt>
    <dgm:pt modelId="{E1B29F9A-F8EA-4E5A-BFBB-90F5ED68D48B}" type="pres">
      <dgm:prSet presAssocID="{E6F58739-C3C1-4CC8-8349-8C48B1E1FBE5}" presName="Name13" presStyleLbl="parChTrans1D2" presStyleIdx="1" presStyleCnt="3"/>
      <dgm:spPr/>
    </dgm:pt>
    <dgm:pt modelId="{E805DB53-EEDD-479A-83E5-904F5F1C2A1A}" type="pres">
      <dgm:prSet presAssocID="{3C2763FE-AFEF-4150-8B34-E84B8EEC022C}" presName="childText" presStyleLbl="bgAcc1" presStyleIdx="1" presStyleCnt="3" custScaleX="358344">
        <dgm:presLayoutVars>
          <dgm:bulletEnabled val="1"/>
        </dgm:presLayoutVars>
      </dgm:prSet>
      <dgm:spPr/>
    </dgm:pt>
    <dgm:pt modelId="{F8CB3DF1-445F-4113-B148-34DA36697791}" type="pres">
      <dgm:prSet presAssocID="{2A54EA8B-8820-44E4-87AB-1F0EFBE6A2B8}" presName="Name13" presStyleLbl="parChTrans1D2" presStyleIdx="2" presStyleCnt="3"/>
      <dgm:spPr/>
    </dgm:pt>
    <dgm:pt modelId="{F72CAF2D-873E-4D2E-8AA9-AEFD0C662D7E}" type="pres">
      <dgm:prSet presAssocID="{4246BE2B-7C00-4F71-86FC-64F07721AEA9}" presName="childText" presStyleLbl="bgAcc1" presStyleIdx="2" presStyleCnt="3" custScaleX="358344">
        <dgm:presLayoutVars>
          <dgm:bulletEnabled val="1"/>
        </dgm:presLayoutVars>
      </dgm:prSet>
      <dgm:spPr/>
    </dgm:pt>
  </dgm:ptLst>
  <dgm:cxnLst>
    <dgm:cxn modelId="{A5EA4C14-56FC-4AB5-B4B6-8DDD79722BCF}" type="presOf" srcId="{1059DB1B-B3A6-470C-9722-6BD29B5A8175}" destId="{D9A09492-4068-4EDF-A3B9-BDFB117F8FD8}" srcOrd="1" destOrd="0" presId="urn:microsoft.com/office/officeart/2005/8/layout/hierarchy3"/>
    <dgm:cxn modelId="{EFAF5763-0DEC-4593-9729-2004A2711025}" type="presOf" srcId="{3C2763FE-AFEF-4150-8B34-E84B8EEC022C}" destId="{E805DB53-EEDD-479A-83E5-904F5F1C2A1A}" srcOrd="0" destOrd="0" presId="urn:microsoft.com/office/officeart/2005/8/layout/hierarchy3"/>
    <dgm:cxn modelId="{CA2A6F4E-C504-425D-AAA7-E343F84A88F4}" type="presOf" srcId="{1059DB1B-B3A6-470C-9722-6BD29B5A8175}" destId="{980FD213-3000-480E-A425-09227C668261}" srcOrd="0" destOrd="0" presId="urn:microsoft.com/office/officeart/2005/8/layout/hierarchy3"/>
    <dgm:cxn modelId="{8E9D8D4F-53A8-42D7-949E-94F4B3DE8FA0}" type="presOf" srcId="{C8260A1E-48A0-462C-AB0F-E0316E5B701C}" destId="{4E685547-8704-4CD1-B8B0-9E86AF99D659}" srcOrd="0" destOrd="0" presId="urn:microsoft.com/office/officeart/2005/8/layout/hierarchy3"/>
    <dgm:cxn modelId="{41F71E72-2828-484E-B6D0-471D0AF99455}" type="presOf" srcId="{4246BE2B-7C00-4F71-86FC-64F07721AEA9}" destId="{F72CAF2D-873E-4D2E-8AA9-AEFD0C662D7E}" srcOrd="0" destOrd="0" presId="urn:microsoft.com/office/officeart/2005/8/layout/hierarchy3"/>
    <dgm:cxn modelId="{A6F10A8F-2857-4A1A-9931-F9DAD394EDA6}" srcId="{1059DB1B-B3A6-470C-9722-6BD29B5A8175}" destId="{4246BE2B-7C00-4F71-86FC-64F07721AEA9}" srcOrd="2" destOrd="0" parTransId="{2A54EA8B-8820-44E4-87AB-1F0EFBE6A2B8}" sibTransId="{EF9FE5BC-F612-421E-8FB8-FA7B859707B8}"/>
    <dgm:cxn modelId="{88B9CB9A-C841-435F-B0EB-77BC4AE2F66A}" type="presOf" srcId="{2A54EA8B-8820-44E4-87AB-1F0EFBE6A2B8}" destId="{F8CB3DF1-445F-4113-B148-34DA36697791}" srcOrd="0" destOrd="0" presId="urn:microsoft.com/office/officeart/2005/8/layout/hierarchy3"/>
    <dgm:cxn modelId="{A553D3B2-C8C3-42D4-822A-F657F2F076F4}" type="presOf" srcId="{E6F58739-C3C1-4CC8-8349-8C48B1E1FBE5}" destId="{E1B29F9A-F8EA-4E5A-BFBB-90F5ED68D48B}" srcOrd="0" destOrd="0" presId="urn:microsoft.com/office/officeart/2005/8/layout/hierarchy3"/>
    <dgm:cxn modelId="{6A6387BB-D416-44A4-868C-F861E7C8AFB8}" srcId="{1059DB1B-B3A6-470C-9722-6BD29B5A8175}" destId="{E3BADE03-0050-4D03-B57D-5D32EC0B1E50}" srcOrd="0" destOrd="0" parTransId="{1AB16DDB-5105-470D-8AC7-F32A68E1C66A}" sibTransId="{1AEFBEC0-608E-45BB-8EC0-1A9A86DCA895}"/>
    <dgm:cxn modelId="{EE7DCED7-7150-4C03-A637-8CA7C2F7BECA}" srcId="{C8260A1E-48A0-462C-AB0F-E0316E5B701C}" destId="{1059DB1B-B3A6-470C-9722-6BD29B5A8175}" srcOrd="0" destOrd="0" parTransId="{0572D93A-FE93-4CF2-83A8-3D2BA4F8F439}" sibTransId="{BD97439A-0186-401E-B6C7-FAA1D8961E7A}"/>
    <dgm:cxn modelId="{527326DB-40A5-49E0-A230-C40234108AB5}" type="presOf" srcId="{1AB16DDB-5105-470D-8AC7-F32A68E1C66A}" destId="{A7AF1DDD-77B1-4A5D-9CF1-1034C8B3BFEC}" srcOrd="0" destOrd="0" presId="urn:microsoft.com/office/officeart/2005/8/layout/hierarchy3"/>
    <dgm:cxn modelId="{A78EDEE0-F6CA-46E5-929B-9720777B4437}" srcId="{1059DB1B-B3A6-470C-9722-6BD29B5A8175}" destId="{3C2763FE-AFEF-4150-8B34-E84B8EEC022C}" srcOrd="1" destOrd="0" parTransId="{E6F58739-C3C1-4CC8-8349-8C48B1E1FBE5}" sibTransId="{07EF5DE8-83E6-4117-86A7-6C2F3F36D277}"/>
    <dgm:cxn modelId="{2355A9E8-CD60-4A5B-85D7-DB4A9C623CB0}" type="presOf" srcId="{E3BADE03-0050-4D03-B57D-5D32EC0B1E50}" destId="{C5107E24-8AB6-4FA8-9467-41E8A784478F}" srcOrd="0" destOrd="0" presId="urn:microsoft.com/office/officeart/2005/8/layout/hierarchy3"/>
    <dgm:cxn modelId="{D5D243E5-C72B-4509-BED4-1F52065FBEA7}" type="presParOf" srcId="{4E685547-8704-4CD1-B8B0-9E86AF99D659}" destId="{59A98E54-4FBE-4CA7-9889-E868254C54FA}" srcOrd="0" destOrd="0" presId="urn:microsoft.com/office/officeart/2005/8/layout/hierarchy3"/>
    <dgm:cxn modelId="{143461F7-B7ED-45AF-B99E-6312D2CB57F9}" type="presParOf" srcId="{59A98E54-4FBE-4CA7-9889-E868254C54FA}" destId="{51CDA125-C2C6-422E-9FF4-FEEBF83595A7}" srcOrd="0" destOrd="0" presId="urn:microsoft.com/office/officeart/2005/8/layout/hierarchy3"/>
    <dgm:cxn modelId="{C182342F-13A5-4AB8-BBD3-A2BD159E7682}" type="presParOf" srcId="{51CDA125-C2C6-422E-9FF4-FEEBF83595A7}" destId="{980FD213-3000-480E-A425-09227C668261}" srcOrd="0" destOrd="0" presId="urn:microsoft.com/office/officeart/2005/8/layout/hierarchy3"/>
    <dgm:cxn modelId="{BEEC99C2-1442-4735-BECD-26F22BFC74AC}" type="presParOf" srcId="{51CDA125-C2C6-422E-9FF4-FEEBF83595A7}" destId="{D9A09492-4068-4EDF-A3B9-BDFB117F8FD8}" srcOrd="1" destOrd="0" presId="urn:microsoft.com/office/officeart/2005/8/layout/hierarchy3"/>
    <dgm:cxn modelId="{B5E3FA0F-70FF-4924-AABC-E8928E609B8B}" type="presParOf" srcId="{59A98E54-4FBE-4CA7-9889-E868254C54FA}" destId="{C843039B-78F5-4868-9355-A770B4356CC7}" srcOrd="1" destOrd="0" presId="urn:microsoft.com/office/officeart/2005/8/layout/hierarchy3"/>
    <dgm:cxn modelId="{B1ED4024-875E-497C-96EE-A6620DE6A288}" type="presParOf" srcId="{C843039B-78F5-4868-9355-A770B4356CC7}" destId="{A7AF1DDD-77B1-4A5D-9CF1-1034C8B3BFEC}" srcOrd="0" destOrd="0" presId="urn:microsoft.com/office/officeart/2005/8/layout/hierarchy3"/>
    <dgm:cxn modelId="{7A930E55-DA47-4CCD-B463-1BC8CBE43971}" type="presParOf" srcId="{C843039B-78F5-4868-9355-A770B4356CC7}" destId="{C5107E24-8AB6-4FA8-9467-41E8A784478F}" srcOrd="1" destOrd="0" presId="urn:microsoft.com/office/officeart/2005/8/layout/hierarchy3"/>
    <dgm:cxn modelId="{384A4284-81C3-474C-96D9-C852CBE039DB}" type="presParOf" srcId="{C843039B-78F5-4868-9355-A770B4356CC7}" destId="{E1B29F9A-F8EA-4E5A-BFBB-90F5ED68D48B}" srcOrd="2" destOrd="0" presId="urn:microsoft.com/office/officeart/2005/8/layout/hierarchy3"/>
    <dgm:cxn modelId="{FF57C76C-6F1E-40F8-87EC-F5D9B7530A74}" type="presParOf" srcId="{C843039B-78F5-4868-9355-A770B4356CC7}" destId="{E805DB53-EEDD-479A-83E5-904F5F1C2A1A}" srcOrd="3" destOrd="0" presId="urn:microsoft.com/office/officeart/2005/8/layout/hierarchy3"/>
    <dgm:cxn modelId="{CE6B6B35-F676-4E2F-B1E1-7B8E722BC4AC}" type="presParOf" srcId="{C843039B-78F5-4868-9355-A770B4356CC7}" destId="{F8CB3DF1-445F-4113-B148-34DA36697791}" srcOrd="4" destOrd="0" presId="urn:microsoft.com/office/officeart/2005/8/layout/hierarchy3"/>
    <dgm:cxn modelId="{F421CF10-E57D-48D2-A194-06EE67E128A6}" type="presParOf" srcId="{C843039B-78F5-4868-9355-A770B4356CC7}" destId="{F72CAF2D-873E-4D2E-8AA9-AEFD0C662D7E}"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53C2-6185-47CE-8EF1-78DC5B4E189B}">
      <dsp:nvSpPr>
        <dsp:cNvPr id="0" name=""/>
        <dsp:cNvSpPr/>
      </dsp:nvSpPr>
      <dsp:spPr>
        <a:xfrm rot="5400000">
          <a:off x="5840970" y="-2256285"/>
          <a:ext cx="1263534" cy="60919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altLang="zh-CN" sz="2200" kern="1200" dirty="0"/>
            <a:t>Is there a relationship between teachers’ appearance and students’ hard work?</a:t>
          </a:r>
          <a:endParaRPr lang="zh-CN" altLang="en-US" sz="2200" kern="1200" dirty="0"/>
        </a:p>
      </dsp:txBody>
      <dsp:txXfrm rot="-5400000">
        <a:off x="3426744" y="219622"/>
        <a:ext cx="6030307" cy="1140172"/>
      </dsp:txXfrm>
    </dsp:sp>
    <dsp:sp modelId="{6065D7BA-15BB-44B3-88FE-57EC428CBEE3}">
      <dsp:nvSpPr>
        <dsp:cNvPr id="0" name=""/>
        <dsp:cNvSpPr/>
      </dsp:nvSpPr>
      <dsp:spPr>
        <a:xfrm>
          <a:off x="0" y="0"/>
          <a:ext cx="3426743" cy="15794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altLang="zh-CN" sz="3900" kern="1200" dirty="0">
              <a:solidFill>
                <a:schemeClr val="accent2"/>
              </a:solidFill>
            </a:rPr>
            <a:t>Research question</a:t>
          </a:r>
          <a:endParaRPr lang="zh-CN" altLang="en-US" sz="3900" kern="1200" dirty="0">
            <a:solidFill>
              <a:schemeClr val="accent2"/>
            </a:solidFill>
          </a:endParaRPr>
        </a:p>
      </dsp:txBody>
      <dsp:txXfrm>
        <a:off x="77101" y="77101"/>
        <a:ext cx="3272541" cy="14252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A7E57-898E-4B91-A3B7-45AD279EBBC2}">
      <dsp:nvSpPr>
        <dsp:cNvPr id="0" name=""/>
        <dsp:cNvSpPr/>
      </dsp:nvSpPr>
      <dsp:spPr>
        <a:xfrm>
          <a:off x="1848" y="352490"/>
          <a:ext cx="3941012" cy="23646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altLang="zh-CN" sz="3900" kern="1200" dirty="0">
              <a:solidFill>
                <a:schemeClr val="accent2"/>
              </a:solidFill>
            </a:rPr>
            <a:t>Alcohol drinking</a:t>
          </a:r>
          <a:endParaRPr lang="zh-CN" altLang="en-US" sz="3900" kern="1200" dirty="0">
            <a:solidFill>
              <a:schemeClr val="accent2"/>
            </a:solidFill>
          </a:endParaRPr>
        </a:p>
      </dsp:txBody>
      <dsp:txXfrm>
        <a:off x="71105" y="421747"/>
        <a:ext cx="3802498" cy="2226093"/>
      </dsp:txXfrm>
    </dsp:sp>
    <dsp:sp modelId="{27ACC57A-80B1-49A3-B8B4-896F2A9C9402}">
      <dsp:nvSpPr>
        <dsp:cNvPr id="0" name=""/>
        <dsp:cNvSpPr/>
      </dsp:nvSpPr>
      <dsp:spPr>
        <a:xfrm>
          <a:off x="4336962" y="1046108"/>
          <a:ext cx="835494" cy="9773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4336962" y="1241582"/>
        <a:ext cx="584846" cy="586423"/>
      </dsp:txXfrm>
    </dsp:sp>
    <dsp:sp modelId="{9E933D1C-DBC2-410D-A8ED-3525CA947881}">
      <dsp:nvSpPr>
        <dsp:cNvPr id="0" name=""/>
        <dsp:cNvSpPr/>
      </dsp:nvSpPr>
      <dsp:spPr>
        <a:xfrm>
          <a:off x="5519266" y="352490"/>
          <a:ext cx="3941012" cy="23646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altLang="zh-CN" sz="3900" kern="1200" dirty="0">
              <a:solidFill>
                <a:schemeClr val="accent2"/>
              </a:solidFill>
            </a:rPr>
            <a:t>Improved fluency in English</a:t>
          </a:r>
          <a:endParaRPr lang="zh-CN" altLang="en-US" sz="3900" kern="1200" dirty="0">
            <a:solidFill>
              <a:schemeClr val="accent2"/>
            </a:solidFill>
          </a:endParaRPr>
        </a:p>
      </dsp:txBody>
      <dsp:txXfrm>
        <a:off x="5588523" y="421747"/>
        <a:ext cx="3802498" cy="22260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A7E57-898E-4B91-A3B7-45AD279EBBC2}">
      <dsp:nvSpPr>
        <dsp:cNvPr id="0" name=""/>
        <dsp:cNvSpPr/>
      </dsp:nvSpPr>
      <dsp:spPr>
        <a:xfrm>
          <a:off x="10149" y="0"/>
          <a:ext cx="1949531" cy="136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accent2"/>
              </a:solidFill>
            </a:rPr>
            <a:t>Experimental group</a:t>
          </a:r>
          <a:endParaRPr lang="zh-CN" altLang="en-US" sz="2000" kern="1200" dirty="0">
            <a:solidFill>
              <a:schemeClr val="accent2"/>
            </a:solidFill>
          </a:endParaRPr>
        </a:p>
      </dsp:txBody>
      <dsp:txXfrm>
        <a:off x="50128" y="39979"/>
        <a:ext cx="1869573" cy="1285017"/>
      </dsp:txXfrm>
    </dsp:sp>
    <dsp:sp modelId="{27ACC57A-80B1-49A3-B8B4-896F2A9C9402}">
      <dsp:nvSpPr>
        <dsp:cNvPr id="0" name=""/>
        <dsp:cNvSpPr/>
      </dsp:nvSpPr>
      <dsp:spPr>
        <a:xfrm>
          <a:off x="2154634" y="440745"/>
          <a:ext cx="413300" cy="4834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2154634" y="537442"/>
        <a:ext cx="289310" cy="290089"/>
      </dsp:txXfrm>
    </dsp:sp>
    <dsp:sp modelId="{9E933D1C-DBC2-410D-A8ED-3525CA947881}">
      <dsp:nvSpPr>
        <dsp:cNvPr id="0" name=""/>
        <dsp:cNvSpPr/>
      </dsp:nvSpPr>
      <dsp:spPr>
        <a:xfrm>
          <a:off x="2739494" y="0"/>
          <a:ext cx="1949531" cy="136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accent2"/>
              </a:solidFill>
            </a:rPr>
            <a:t>drinking 1 bottle of beer</a:t>
          </a:r>
          <a:endParaRPr lang="zh-CN" altLang="en-US" sz="2400" kern="1200" dirty="0">
            <a:solidFill>
              <a:schemeClr val="accent2"/>
            </a:solidFill>
          </a:endParaRPr>
        </a:p>
      </dsp:txBody>
      <dsp:txXfrm>
        <a:off x="2779473" y="39979"/>
        <a:ext cx="1869573" cy="1285017"/>
      </dsp:txXfrm>
    </dsp:sp>
    <dsp:sp modelId="{6D2DA7A3-1163-42D8-B733-48CB8C1FC0AA}">
      <dsp:nvSpPr>
        <dsp:cNvPr id="0" name=""/>
        <dsp:cNvSpPr/>
      </dsp:nvSpPr>
      <dsp:spPr>
        <a:xfrm>
          <a:off x="4883979" y="440745"/>
          <a:ext cx="413300" cy="4834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4883979" y="537442"/>
        <a:ext cx="289310" cy="290089"/>
      </dsp:txXfrm>
    </dsp:sp>
    <dsp:sp modelId="{5CBE1D79-480C-4EE0-9C04-5E89A81CD68C}">
      <dsp:nvSpPr>
        <dsp:cNvPr id="0" name=""/>
        <dsp:cNvSpPr/>
      </dsp:nvSpPr>
      <dsp:spPr>
        <a:xfrm>
          <a:off x="5468839" y="0"/>
          <a:ext cx="1949531" cy="136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solidFill>
                <a:schemeClr val="accent2"/>
              </a:solidFill>
            </a:rPr>
            <a:t>English test of fluency</a:t>
          </a:r>
          <a:endParaRPr lang="zh-CN" altLang="en-US" sz="2500" kern="1200" dirty="0">
            <a:solidFill>
              <a:schemeClr val="accent2"/>
            </a:solidFill>
          </a:endParaRPr>
        </a:p>
      </dsp:txBody>
      <dsp:txXfrm>
        <a:off x="5508818" y="39979"/>
        <a:ext cx="1869573" cy="12850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A7E57-898E-4B91-A3B7-45AD279EBBC2}">
      <dsp:nvSpPr>
        <dsp:cNvPr id="0" name=""/>
        <dsp:cNvSpPr/>
      </dsp:nvSpPr>
      <dsp:spPr>
        <a:xfrm>
          <a:off x="6528" y="235266"/>
          <a:ext cx="1951437" cy="1225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accent2"/>
              </a:solidFill>
            </a:rPr>
            <a:t>Control</a:t>
          </a:r>
        </a:p>
        <a:p>
          <a:pPr marL="0" lvl="0" indent="0" algn="ctr" defTabSz="1066800">
            <a:lnSpc>
              <a:spcPct val="90000"/>
            </a:lnSpc>
            <a:spcBef>
              <a:spcPct val="0"/>
            </a:spcBef>
            <a:spcAft>
              <a:spcPct val="35000"/>
            </a:spcAft>
            <a:buNone/>
          </a:pPr>
          <a:r>
            <a:rPr lang="en-US" altLang="zh-CN" sz="2400" kern="1200" dirty="0">
              <a:solidFill>
                <a:schemeClr val="accent2"/>
              </a:solidFill>
            </a:rPr>
            <a:t>group</a:t>
          </a:r>
          <a:endParaRPr lang="zh-CN" altLang="en-US" sz="2400" kern="1200" dirty="0">
            <a:solidFill>
              <a:schemeClr val="accent2"/>
            </a:solidFill>
          </a:endParaRPr>
        </a:p>
      </dsp:txBody>
      <dsp:txXfrm>
        <a:off x="42429" y="271167"/>
        <a:ext cx="1879635" cy="1153944"/>
      </dsp:txXfrm>
    </dsp:sp>
    <dsp:sp modelId="{27ACC57A-80B1-49A3-B8B4-896F2A9C9402}">
      <dsp:nvSpPr>
        <dsp:cNvPr id="0" name=""/>
        <dsp:cNvSpPr/>
      </dsp:nvSpPr>
      <dsp:spPr>
        <a:xfrm>
          <a:off x="2153110" y="606161"/>
          <a:ext cx="413704" cy="4839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2153110" y="702952"/>
        <a:ext cx="289593" cy="290374"/>
      </dsp:txXfrm>
    </dsp:sp>
    <dsp:sp modelId="{9E933D1C-DBC2-410D-A8ED-3525CA947881}">
      <dsp:nvSpPr>
        <dsp:cNvPr id="0" name=""/>
        <dsp:cNvSpPr/>
      </dsp:nvSpPr>
      <dsp:spPr>
        <a:xfrm>
          <a:off x="2738541" y="235266"/>
          <a:ext cx="1951437" cy="1225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accent2"/>
              </a:solidFill>
            </a:rPr>
            <a:t>No beer</a:t>
          </a:r>
          <a:endParaRPr lang="zh-CN" altLang="en-US" sz="2400" kern="1200" dirty="0">
            <a:solidFill>
              <a:schemeClr val="accent2"/>
            </a:solidFill>
          </a:endParaRPr>
        </a:p>
      </dsp:txBody>
      <dsp:txXfrm>
        <a:off x="2774442" y="271167"/>
        <a:ext cx="1879635" cy="1153944"/>
      </dsp:txXfrm>
    </dsp:sp>
    <dsp:sp modelId="{6D2DA7A3-1163-42D8-B733-48CB8C1FC0AA}">
      <dsp:nvSpPr>
        <dsp:cNvPr id="0" name=""/>
        <dsp:cNvSpPr/>
      </dsp:nvSpPr>
      <dsp:spPr>
        <a:xfrm>
          <a:off x="4885123" y="606161"/>
          <a:ext cx="413704" cy="4839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4885123" y="702952"/>
        <a:ext cx="289593" cy="290374"/>
      </dsp:txXfrm>
    </dsp:sp>
    <dsp:sp modelId="{5CBE1D79-480C-4EE0-9C04-5E89A81CD68C}">
      <dsp:nvSpPr>
        <dsp:cNvPr id="0" name=""/>
        <dsp:cNvSpPr/>
      </dsp:nvSpPr>
      <dsp:spPr>
        <a:xfrm>
          <a:off x="5470554" y="235266"/>
          <a:ext cx="1951437" cy="1225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solidFill>
                <a:schemeClr val="accent2"/>
              </a:solidFill>
            </a:rPr>
            <a:t>English test of fluency</a:t>
          </a:r>
          <a:endParaRPr lang="zh-CN" altLang="en-US" sz="2500" kern="1200" dirty="0">
            <a:solidFill>
              <a:schemeClr val="accent2"/>
            </a:solidFill>
          </a:endParaRPr>
        </a:p>
      </dsp:txBody>
      <dsp:txXfrm>
        <a:off x="5506455" y="271167"/>
        <a:ext cx="1879635" cy="11539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FE2ED-233B-4F84-A6D4-A42ACDD4F540}">
      <dsp:nvSpPr>
        <dsp:cNvPr id="0" name=""/>
        <dsp:cNvSpPr/>
      </dsp:nvSpPr>
      <dsp:spPr>
        <a:xfrm rot="1750247">
          <a:off x="2185773" y="3052773"/>
          <a:ext cx="867759" cy="67675"/>
        </a:xfrm>
        <a:custGeom>
          <a:avLst/>
          <a:gdLst/>
          <a:ahLst/>
          <a:cxnLst/>
          <a:rect l="0" t="0" r="0" b="0"/>
          <a:pathLst>
            <a:path>
              <a:moveTo>
                <a:pt x="0" y="33837"/>
              </a:moveTo>
              <a:lnTo>
                <a:pt x="867759" y="338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BB37FD-55D8-4F54-8A36-941A0211035E}">
      <dsp:nvSpPr>
        <dsp:cNvPr id="0" name=""/>
        <dsp:cNvSpPr/>
      </dsp:nvSpPr>
      <dsp:spPr>
        <a:xfrm rot="19849753">
          <a:off x="2185773" y="1599900"/>
          <a:ext cx="867759" cy="67675"/>
        </a:xfrm>
        <a:custGeom>
          <a:avLst/>
          <a:gdLst/>
          <a:ahLst/>
          <a:cxnLst/>
          <a:rect l="0" t="0" r="0" b="0"/>
          <a:pathLst>
            <a:path>
              <a:moveTo>
                <a:pt x="0" y="33837"/>
              </a:moveTo>
              <a:lnTo>
                <a:pt x="867759" y="338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E17E61-E44A-4414-9FEE-58D40C868305}">
      <dsp:nvSpPr>
        <dsp:cNvPr id="0" name=""/>
        <dsp:cNvSpPr/>
      </dsp:nvSpPr>
      <dsp:spPr>
        <a:xfrm>
          <a:off x="418" y="1042301"/>
          <a:ext cx="2635746" cy="263574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B8434C-BA31-4115-8B73-8DC6C4844CE3}">
      <dsp:nvSpPr>
        <dsp:cNvPr id="0" name=""/>
        <dsp:cNvSpPr/>
      </dsp:nvSpPr>
      <dsp:spPr>
        <a:xfrm>
          <a:off x="2898217" y="246125"/>
          <a:ext cx="1581447" cy="15814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zh-CN" altLang="en-US" sz="1400" kern="1200" dirty="0">
            <a:solidFill>
              <a:schemeClr val="accent2"/>
            </a:solidFill>
          </a:endParaRPr>
        </a:p>
      </dsp:txBody>
      <dsp:txXfrm>
        <a:off x="3129815" y="477723"/>
        <a:ext cx="1118251" cy="1118251"/>
      </dsp:txXfrm>
    </dsp:sp>
    <dsp:sp modelId="{713AB95A-EFD6-41D2-868C-F36110005B5C}">
      <dsp:nvSpPr>
        <dsp:cNvPr id="0" name=""/>
        <dsp:cNvSpPr/>
      </dsp:nvSpPr>
      <dsp:spPr>
        <a:xfrm>
          <a:off x="4637810" y="246125"/>
          <a:ext cx="2372171" cy="1581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00350">
            <a:lnSpc>
              <a:spcPct val="90000"/>
            </a:lnSpc>
            <a:spcBef>
              <a:spcPct val="0"/>
            </a:spcBef>
            <a:spcAft>
              <a:spcPct val="15000"/>
            </a:spcAft>
            <a:buChar char="•"/>
          </a:pPr>
          <a:endParaRPr lang="zh-CN" altLang="en-US" sz="6300" kern="1200" dirty="0"/>
        </a:p>
      </dsp:txBody>
      <dsp:txXfrm>
        <a:off x="4637810" y="246125"/>
        <a:ext cx="2372171" cy="1581447"/>
      </dsp:txXfrm>
    </dsp:sp>
    <dsp:sp modelId="{FB5CB1FE-174E-4610-A10E-DF27D058CADB}">
      <dsp:nvSpPr>
        <dsp:cNvPr id="0" name=""/>
        <dsp:cNvSpPr/>
      </dsp:nvSpPr>
      <dsp:spPr>
        <a:xfrm>
          <a:off x="2898217" y="2892777"/>
          <a:ext cx="1581447" cy="15814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altLang="zh-CN" sz="2100" kern="1200" dirty="0">
              <a:solidFill>
                <a:schemeClr val="accent2"/>
              </a:solidFill>
            </a:rPr>
            <a:t>paired- samples </a:t>
          </a:r>
          <a:r>
            <a:rPr lang="en-US" altLang="zh-CN" sz="2100" i="0" kern="1200" dirty="0">
              <a:solidFill>
                <a:schemeClr val="accent2"/>
              </a:solidFill>
            </a:rPr>
            <a:t>t-</a:t>
          </a:r>
          <a:r>
            <a:rPr lang="en-US" altLang="zh-CN" sz="2100" kern="1200" dirty="0">
              <a:solidFill>
                <a:schemeClr val="accent2"/>
              </a:solidFill>
            </a:rPr>
            <a:t>test</a:t>
          </a:r>
          <a:endParaRPr lang="zh-CN" altLang="en-US" sz="2100" kern="1200" dirty="0">
            <a:solidFill>
              <a:schemeClr val="accent2"/>
            </a:solidFill>
          </a:endParaRPr>
        </a:p>
      </dsp:txBody>
      <dsp:txXfrm>
        <a:off x="3129815" y="3124375"/>
        <a:ext cx="1118251" cy="1118251"/>
      </dsp:txXfrm>
    </dsp:sp>
    <dsp:sp modelId="{369791B6-E702-4BF6-9ED6-C40E1F272653}">
      <dsp:nvSpPr>
        <dsp:cNvPr id="0" name=""/>
        <dsp:cNvSpPr/>
      </dsp:nvSpPr>
      <dsp:spPr>
        <a:xfrm>
          <a:off x="4637810" y="2892777"/>
          <a:ext cx="2372171" cy="1581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00350">
            <a:lnSpc>
              <a:spcPct val="90000"/>
            </a:lnSpc>
            <a:spcBef>
              <a:spcPct val="0"/>
            </a:spcBef>
            <a:spcAft>
              <a:spcPct val="15000"/>
            </a:spcAft>
            <a:buChar char="•"/>
          </a:pPr>
          <a:endParaRPr lang="zh-CN" altLang="en-US" sz="6300" kern="1200" dirty="0"/>
        </a:p>
      </dsp:txBody>
      <dsp:txXfrm>
        <a:off x="4637810" y="2892777"/>
        <a:ext cx="2372171" cy="15814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A7E57-898E-4B91-A3B7-45AD279EBBC2}">
      <dsp:nvSpPr>
        <dsp:cNvPr id="0" name=""/>
        <dsp:cNvSpPr/>
      </dsp:nvSpPr>
      <dsp:spPr>
        <a:xfrm>
          <a:off x="10149" y="0"/>
          <a:ext cx="1949531" cy="136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accent2"/>
              </a:solidFill>
            </a:rPr>
            <a:t>Experimental group</a:t>
          </a:r>
          <a:endParaRPr lang="zh-CN" altLang="en-US" sz="2000" kern="1200" dirty="0">
            <a:solidFill>
              <a:schemeClr val="accent2"/>
            </a:solidFill>
          </a:endParaRPr>
        </a:p>
      </dsp:txBody>
      <dsp:txXfrm>
        <a:off x="50128" y="39979"/>
        <a:ext cx="1869573" cy="1285017"/>
      </dsp:txXfrm>
    </dsp:sp>
    <dsp:sp modelId="{27ACC57A-80B1-49A3-B8B4-896F2A9C9402}">
      <dsp:nvSpPr>
        <dsp:cNvPr id="0" name=""/>
        <dsp:cNvSpPr/>
      </dsp:nvSpPr>
      <dsp:spPr>
        <a:xfrm>
          <a:off x="2154634" y="440745"/>
          <a:ext cx="413300" cy="4834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2154634" y="537442"/>
        <a:ext cx="289310" cy="290089"/>
      </dsp:txXfrm>
    </dsp:sp>
    <dsp:sp modelId="{9E933D1C-DBC2-410D-A8ED-3525CA947881}">
      <dsp:nvSpPr>
        <dsp:cNvPr id="0" name=""/>
        <dsp:cNvSpPr/>
      </dsp:nvSpPr>
      <dsp:spPr>
        <a:xfrm>
          <a:off x="2739494" y="0"/>
          <a:ext cx="1949531" cy="136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accent2"/>
              </a:solidFill>
            </a:rPr>
            <a:t>drinking 1 bottle of beer</a:t>
          </a:r>
          <a:endParaRPr lang="zh-CN" altLang="en-US" sz="2400" kern="1200" dirty="0">
            <a:solidFill>
              <a:schemeClr val="accent2"/>
            </a:solidFill>
          </a:endParaRPr>
        </a:p>
      </dsp:txBody>
      <dsp:txXfrm>
        <a:off x="2779473" y="39979"/>
        <a:ext cx="1869573" cy="1285017"/>
      </dsp:txXfrm>
    </dsp:sp>
    <dsp:sp modelId="{6D2DA7A3-1163-42D8-B733-48CB8C1FC0AA}">
      <dsp:nvSpPr>
        <dsp:cNvPr id="0" name=""/>
        <dsp:cNvSpPr/>
      </dsp:nvSpPr>
      <dsp:spPr>
        <a:xfrm>
          <a:off x="4883979" y="440745"/>
          <a:ext cx="413300" cy="4834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4883979" y="537442"/>
        <a:ext cx="289310" cy="290089"/>
      </dsp:txXfrm>
    </dsp:sp>
    <dsp:sp modelId="{5CBE1D79-480C-4EE0-9C04-5E89A81CD68C}">
      <dsp:nvSpPr>
        <dsp:cNvPr id="0" name=""/>
        <dsp:cNvSpPr/>
      </dsp:nvSpPr>
      <dsp:spPr>
        <a:xfrm>
          <a:off x="5468839" y="0"/>
          <a:ext cx="1949531" cy="136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solidFill>
                <a:schemeClr val="accent2"/>
              </a:solidFill>
            </a:rPr>
            <a:t>English test of fluency</a:t>
          </a:r>
          <a:endParaRPr lang="zh-CN" altLang="en-US" sz="2500" kern="1200" dirty="0">
            <a:solidFill>
              <a:schemeClr val="accent2"/>
            </a:solidFill>
          </a:endParaRPr>
        </a:p>
      </dsp:txBody>
      <dsp:txXfrm>
        <a:off x="5508818" y="39979"/>
        <a:ext cx="1869573" cy="12850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A7E57-898E-4B91-A3B7-45AD279EBBC2}">
      <dsp:nvSpPr>
        <dsp:cNvPr id="0" name=""/>
        <dsp:cNvSpPr/>
      </dsp:nvSpPr>
      <dsp:spPr>
        <a:xfrm>
          <a:off x="6528" y="235266"/>
          <a:ext cx="1951437" cy="1225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accent2"/>
              </a:solidFill>
            </a:rPr>
            <a:t>Control</a:t>
          </a:r>
        </a:p>
        <a:p>
          <a:pPr marL="0" lvl="0" indent="0" algn="ctr" defTabSz="1066800">
            <a:lnSpc>
              <a:spcPct val="90000"/>
            </a:lnSpc>
            <a:spcBef>
              <a:spcPct val="0"/>
            </a:spcBef>
            <a:spcAft>
              <a:spcPct val="35000"/>
            </a:spcAft>
            <a:buNone/>
          </a:pPr>
          <a:r>
            <a:rPr lang="en-US" altLang="zh-CN" sz="2400" kern="1200" dirty="0">
              <a:solidFill>
                <a:schemeClr val="accent2"/>
              </a:solidFill>
            </a:rPr>
            <a:t>group</a:t>
          </a:r>
          <a:endParaRPr lang="zh-CN" altLang="en-US" sz="2400" kern="1200" dirty="0">
            <a:solidFill>
              <a:schemeClr val="accent2"/>
            </a:solidFill>
          </a:endParaRPr>
        </a:p>
      </dsp:txBody>
      <dsp:txXfrm>
        <a:off x="42429" y="271167"/>
        <a:ext cx="1879635" cy="1153944"/>
      </dsp:txXfrm>
    </dsp:sp>
    <dsp:sp modelId="{27ACC57A-80B1-49A3-B8B4-896F2A9C9402}">
      <dsp:nvSpPr>
        <dsp:cNvPr id="0" name=""/>
        <dsp:cNvSpPr/>
      </dsp:nvSpPr>
      <dsp:spPr>
        <a:xfrm>
          <a:off x="2153110" y="606161"/>
          <a:ext cx="413704" cy="4839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2153110" y="702952"/>
        <a:ext cx="289593" cy="290374"/>
      </dsp:txXfrm>
    </dsp:sp>
    <dsp:sp modelId="{9E933D1C-DBC2-410D-A8ED-3525CA947881}">
      <dsp:nvSpPr>
        <dsp:cNvPr id="0" name=""/>
        <dsp:cNvSpPr/>
      </dsp:nvSpPr>
      <dsp:spPr>
        <a:xfrm>
          <a:off x="2738541" y="235266"/>
          <a:ext cx="1951437" cy="1225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accent2"/>
              </a:solidFill>
            </a:rPr>
            <a:t>No beer</a:t>
          </a:r>
          <a:endParaRPr lang="zh-CN" altLang="en-US" sz="2400" kern="1200" dirty="0">
            <a:solidFill>
              <a:schemeClr val="accent2"/>
            </a:solidFill>
          </a:endParaRPr>
        </a:p>
      </dsp:txBody>
      <dsp:txXfrm>
        <a:off x="2774442" y="271167"/>
        <a:ext cx="1879635" cy="1153944"/>
      </dsp:txXfrm>
    </dsp:sp>
    <dsp:sp modelId="{6D2DA7A3-1163-42D8-B733-48CB8C1FC0AA}">
      <dsp:nvSpPr>
        <dsp:cNvPr id="0" name=""/>
        <dsp:cNvSpPr/>
      </dsp:nvSpPr>
      <dsp:spPr>
        <a:xfrm>
          <a:off x="4885123" y="606161"/>
          <a:ext cx="413704" cy="4839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4885123" y="702952"/>
        <a:ext cx="289593" cy="290374"/>
      </dsp:txXfrm>
    </dsp:sp>
    <dsp:sp modelId="{5CBE1D79-480C-4EE0-9C04-5E89A81CD68C}">
      <dsp:nvSpPr>
        <dsp:cNvPr id="0" name=""/>
        <dsp:cNvSpPr/>
      </dsp:nvSpPr>
      <dsp:spPr>
        <a:xfrm>
          <a:off x="5470554" y="235266"/>
          <a:ext cx="1951437" cy="12257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solidFill>
                <a:schemeClr val="accent2"/>
              </a:solidFill>
            </a:rPr>
            <a:t>English test of fluency</a:t>
          </a:r>
          <a:endParaRPr lang="zh-CN" altLang="en-US" sz="2500" kern="1200" dirty="0">
            <a:solidFill>
              <a:schemeClr val="accent2"/>
            </a:solidFill>
          </a:endParaRPr>
        </a:p>
      </dsp:txBody>
      <dsp:txXfrm>
        <a:off x="5506455" y="271167"/>
        <a:ext cx="1879635" cy="11539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A7E57-898E-4B91-A3B7-45AD279EBBC2}">
      <dsp:nvSpPr>
        <dsp:cNvPr id="0" name=""/>
        <dsp:cNvSpPr/>
      </dsp:nvSpPr>
      <dsp:spPr>
        <a:xfrm>
          <a:off x="8752" y="0"/>
          <a:ext cx="1811736" cy="13306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accent2"/>
              </a:solidFill>
            </a:rPr>
            <a:t>English test of fluency</a:t>
          </a:r>
          <a:endParaRPr lang="zh-CN" altLang="en-US" sz="2400" kern="1200" dirty="0">
            <a:solidFill>
              <a:schemeClr val="accent2"/>
            </a:solidFill>
          </a:endParaRPr>
        </a:p>
      </dsp:txBody>
      <dsp:txXfrm>
        <a:off x="47726" y="38974"/>
        <a:ext cx="1733788" cy="1252720"/>
      </dsp:txXfrm>
    </dsp:sp>
    <dsp:sp modelId="{27ACC57A-80B1-49A3-B8B4-896F2A9C9402}">
      <dsp:nvSpPr>
        <dsp:cNvPr id="0" name=""/>
        <dsp:cNvSpPr/>
      </dsp:nvSpPr>
      <dsp:spPr>
        <a:xfrm>
          <a:off x="2001663" y="440679"/>
          <a:ext cx="384088" cy="4493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01663" y="530541"/>
        <a:ext cx="268862" cy="269586"/>
      </dsp:txXfrm>
    </dsp:sp>
    <dsp:sp modelId="{9C57C3E2-4655-412E-9853-4F7F05C623F7}">
      <dsp:nvSpPr>
        <dsp:cNvPr id="0" name=""/>
        <dsp:cNvSpPr/>
      </dsp:nvSpPr>
      <dsp:spPr>
        <a:xfrm>
          <a:off x="2545184" y="0"/>
          <a:ext cx="1811736" cy="13306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accent2"/>
              </a:solidFill>
            </a:rPr>
            <a:t>Experimental group</a:t>
          </a:r>
          <a:endParaRPr lang="zh-CN" altLang="en-US" sz="2000" kern="1200" dirty="0">
            <a:solidFill>
              <a:schemeClr val="accent2"/>
            </a:solidFill>
          </a:endParaRPr>
        </a:p>
      </dsp:txBody>
      <dsp:txXfrm>
        <a:off x="2584158" y="38974"/>
        <a:ext cx="1733788" cy="1252720"/>
      </dsp:txXfrm>
    </dsp:sp>
    <dsp:sp modelId="{5C506636-20FF-4C46-937E-E2ECF6C4A943}">
      <dsp:nvSpPr>
        <dsp:cNvPr id="0" name=""/>
        <dsp:cNvSpPr/>
      </dsp:nvSpPr>
      <dsp:spPr>
        <a:xfrm>
          <a:off x="4538094" y="440679"/>
          <a:ext cx="384088" cy="4493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4538094" y="530541"/>
        <a:ext cx="268862" cy="269586"/>
      </dsp:txXfrm>
    </dsp:sp>
    <dsp:sp modelId="{9E933D1C-DBC2-410D-A8ED-3525CA947881}">
      <dsp:nvSpPr>
        <dsp:cNvPr id="0" name=""/>
        <dsp:cNvSpPr/>
      </dsp:nvSpPr>
      <dsp:spPr>
        <a:xfrm>
          <a:off x="5081615" y="0"/>
          <a:ext cx="1811736" cy="13306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accent2"/>
              </a:solidFill>
            </a:rPr>
            <a:t>drinking 1 bottle of beer</a:t>
          </a:r>
          <a:endParaRPr lang="zh-CN" altLang="en-US" sz="2400" kern="1200" dirty="0">
            <a:solidFill>
              <a:schemeClr val="accent2"/>
            </a:solidFill>
          </a:endParaRPr>
        </a:p>
      </dsp:txBody>
      <dsp:txXfrm>
        <a:off x="5120589" y="38974"/>
        <a:ext cx="1733788" cy="1252720"/>
      </dsp:txXfrm>
    </dsp:sp>
    <dsp:sp modelId="{6D2DA7A3-1163-42D8-B733-48CB8C1FC0AA}">
      <dsp:nvSpPr>
        <dsp:cNvPr id="0" name=""/>
        <dsp:cNvSpPr/>
      </dsp:nvSpPr>
      <dsp:spPr>
        <a:xfrm>
          <a:off x="7074526" y="440679"/>
          <a:ext cx="384088" cy="4493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074526" y="530541"/>
        <a:ext cx="268862" cy="269586"/>
      </dsp:txXfrm>
    </dsp:sp>
    <dsp:sp modelId="{5CBE1D79-480C-4EE0-9C04-5E89A81CD68C}">
      <dsp:nvSpPr>
        <dsp:cNvPr id="0" name=""/>
        <dsp:cNvSpPr/>
      </dsp:nvSpPr>
      <dsp:spPr>
        <a:xfrm>
          <a:off x="7618047" y="0"/>
          <a:ext cx="1811736" cy="13306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accent2"/>
              </a:solidFill>
            </a:rPr>
            <a:t>English test of fluency</a:t>
          </a:r>
          <a:endParaRPr lang="zh-CN" altLang="en-US" sz="2400" kern="1200" dirty="0">
            <a:solidFill>
              <a:schemeClr val="accent2"/>
            </a:solidFill>
          </a:endParaRPr>
        </a:p>
      </dsp:txBody>
      <dsp:txXfrm>
        <a:off x="7657021" y="38974"/>
        <a:ext cx="1733788" cy="12527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FD213-3000-480E-A425-09227C668261}">
      <dsp:nvSpPr>
        <dsp:cNvPr id="0" name=""/>
        <dsp:cNvSpPr/>
      </dsp:nvSpPr>
      <dsp:spPr>
        <a:xfrm>
          <a:off x="832553" y="3404"/>
          <a:ext cx="2107406" cy="10537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solidFill>
                <a:schemeClr val="accent2"/>
              </a:solidFill>
            </a:rPr>
            <a:t>Requirements of the independent samples t-test</a:t>
          </a:r>
          <a:endParaRPr lang="zh-CN" altLang="en-US" sz="1800" kern="1200" dirty="0"/>
        </a:p>
      </dsp:txBody>
      <dsp:txXfrm>
        <a:off x="863415" y="34266"/>
        <a:ext cx="2045682" cy="991979"/>
      </dsp:txXfrm>
    </dsp:sp>
    <dsp:sp modelId="{A7AF1DDD-77B1-4A5D-9CF1-1034C8B3BFEC}">
      <dsp:nvSpPr>
        <dsp:cNvPr id="0" name=""/>
        <dsp:cNvSpPr/>
      </dsp:nvSpPr>
      <dsp:spPr>
        <a:xfrm>
          <a:off x="1043294" y="1057107"/>
          <a:ext cx="210740" cy="790277"/>
        </a:xfrm>
        <a:custGeom>
          <a:avLst/>
          <a:gdLst/>
          <a:ahLst/>
          <a:cxnLst/>
          <a:rect l="0" t="0" r="0" b="0"/>
          <a:pathLst>
            <a:path>
              <a:moveTo>
                <a:pt x="0" y="0"/>
              </a:moveTo>
              <a:lnTo>
                <a:pt x="0" y="790277"/>
              </a:lnTo>
              <a:lnTo>
                <a:pt x="210740" y="7902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107E24-8AB6-4FA8-9467-41E8A784478F}">
      <dsp:nvSpPr>
        <dsp:cNvPr id="0" name=""/>
        <dsp:cNvSpPr/>
      </dsp:nvSpPr>
      <dsp:spPr>
        <a:xfrm>
          <a:off x="1254035" y="1320532"/>
          <a:ext cx="6014908" cy="10537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altLang="en-US" sz="2800" kern="1200" dirty="0">
              <a:solidFill>
                <a:schemeClr val="accent2"/>
              </a:solidFill>
            </a:rPr>
            <a:t>The data are normally distributed.</a:t>
          </a:r>
          <a:endParaRPr lang="zh-CN" altLang="en-US" sz="2800" kern="1200" dirty="0">
            <a:solidFill>
              <a:schemeClr val="accent2"/>
            </a:solidFill>
          </a:endParaRPr>
        </a:p>
      </dsp:txBody>
      <dsp:txXfrm>
        <a:off x="1284897" y="1351394"/>
        <a:ext cx="5953184" cy="991979"/>
      </dsp:txXfrm>
    </dsp:sp>
    <dsp:sp modelId="{E1B29F9A-F8EA-4E5A-BFBB-90F5ED68D48B}">
      <dsp:nvSpPr>
        <dsp:cNvPr id="0" name=""/>
        <dsp:cNvSpPr/>
      </dsp:nvSpPr>
      <dsp:spPr>
        <a:xfrm>
          <a:off x="1043294" y="1057107"/>
          <a:ext cx="210740" cy="2107406"/>
        </a:xfrm>
        <a:custGeom>
          <a:avLst/>
          <a:gdLst/>
          <a:ahLst/>
          <a:cxnLst/>
          <a:rect l="0" t="0" r="0" b="0"/>
          <a:pathLst>
            <a:path>
              <a:moveTo>
                <a:pt x="0" y="0"/>
              </a:moveTo>
              <a:lnTo>
                <a:pt x="0" y="2107406"/>
              </a:lnTo>
              <a:lnTo>
                <a:pt x="210740" y="21074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05DB53-EEDD-479A-83E5-904F5F1C2A1A}">
      <dsp:nvSpPr>
        <dsp:cNvPr id="0" name=""/>
        <dsp:cNvSpPr/>
      </dsp:nvSpPr>
      <dsp:spPr>
        <a:xfrm>
          <a:off x="1254035" y="2637661"/>
          <a:ext cx="6041411" cy="10537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1284897" y="2668523"/>
        <a:ext cx="5979687" cy="991979"/>
      </dsp:txXfrm>
    </dsp:sp>
    <dsp:sp modelId="{F8CB3DF1-445F-4113-B148-34DA36697791}">
      <dsp:nvSpPr>
        <dsp:cNvPr id="0" name=""/>
        <dsp:cNvSpPr/>
      </dsp:nvSpPr>
      <dsp:spPr>
        <a:xfrm>
          <a:off x="1043294" y="1057107"/>
          <a:ext cx="210740" cy="3424535"/>
        </a:xfrm>
        <a:custGeom>
          <a:avLst/>
          <a:gdLst/>
          <a:ahLst/>
          <a:cxnLst/>
          <a:rect l="0" t="0" r="0" b="0"/>
          <a:pathLst>
            <a:path>
              <a:moveTo>
                <a:pt x="0" y="0"/>
              </a:moveTo>
              <a:lnTo>
                <a:pt x="0" y="3424535"/>
              </a:lnTo>
              <a:lnTo>
                <a:pt x="210740" y="34245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2CAF2D-873E-4D2E-8AA9-AEFD0C662D7E}">
      <dsp:nvSpPr>
        <dsp:cNvPr id="0" name=""/>
        <dsp:cNvSpPr/>
      </dsp:nvSpPr>
      <dsp:spPr>
        <a:xfrm>
          <a:off x="1254035" y="3954790"/>
          <a:ext cx="6041411" cy="10537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endParaRPr lang="zh-CN" altLang="en-US" sz="2800" kern="1200" dirty="0"/>
        </a:p>
      </dsp:txBody>
      <dsp:txXfrm>
        <a:off x="1284897" y="3985652"/>
        <a:ext cx="5979687" cy="99197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382E5C-BF38-4743-ADDA-9DC301991930}" type="datetimeFigureOut">
              <a:rPr lang="zh-CN" altLang="en-US" smtClean="0"/>
              <a:pPr/>
              <a:t>2020/9/2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AA6220-7DFE-4185-88A8-9228C30BC0D0}" type="slidenum">
              <a:rPr lang="zh-CN" altLang="en-US" smtClean="0"/>
              <a:pPr/>
              <a:t>‹#›</a:t>
            </a:fld>
            <a:endParaRPr lang="zh-CN" altLang="en-US"/>
          </a:p>
        </p:txBody>
      </p:sp>
    </p:spTree>
    <p:extLst>
      <p:ext uri="{BB962C8B-B14F-4D97-AF65-F5344CB8AC3E}">
        <p14:creationId xmlns:p14="http://schemas.microsoft.com/office/powerpoint/2010/main" val="1951972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53DB4-C5EF-4D43-A227-3D205884824C}" type="datetimeFigureOut">
              <a:rPr lang="zh-CN" altLang="en-US" smtClean="0"/>
              <a:pPr/>
              <a:t>2020/9/2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02F50-422C-4EE2-886E-9969F4D0A931}" type="slidenum">
              <a:rPr lang="zh-CN" altLang="en-US" smtClean="0"/>
              <a:pPr/>
              <a:t>‹#›</a:t>
            </a:fld>
            <a:endParaRPr lang="zh-CN" altLang="en-US"/>
          </a:p>
        </p:txBody>
      </p:sp>
    </p:spTree>
    <p:extLst>
      <p:ext uri="{BB962C8B-B14F-4D97-AF65-F5344CB8AC3E}">
        <p14:creationId xmlns:p14="http://schemas.microsoft.com/office/powerpoint/2010/main" val="531742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27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28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F02F50-422C-4EE2-886E-9969F4D0A931}" type="slidenum">
              <a:rPr lang="zh-CN" altLang="en-US" smtClean="0"/>
              <a:pPr/>
              <a:t>29</a:t>
            </a:fld>
            <a:endParaRPr lang="zh-CN" altLang="en-US"/>
          </a:p>
        </p:txBody>
      </p:sp>
    </p:spTree>
    <p:extLst>
      <p:ext uri="{BB962C8B-B14F-4D97-AF65-F5344CB8AC3E}">
        <p14:creationId xmlns:p14="http://schemas.microsoft.com/office/powerpoint/2010/main" val="2574403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30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31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32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33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34</a:t>
            </a:fld>
            <a:endParaRPr lang="zh-CN" altLang="en-US"/>
          </a:p>
        </p:txBody>
      </p:sp>
    </p:spTree>
    <p:extLst>
      <p:ext uri="{BB962C8B-B14F-4D97-AF65-F5344CB8AC3E}">
        <p14:creationId xmlns:p14="http://schemas.microsoft.com/office/powerpoint/2010/main" val="1191086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35</a:t>
            </a:fld>
            <a:endParaRPr lang="zh-CN" altLang="en-US"/>
          </a:p>
        </p:txBody>
      </p:sp>
    </p:spTree>
    <p:extLst>
      <p:ext uri="{BB962C8B-B14F-4D97-AF65-F5344CB8AC3E}">
        <p14:creationId xmlns:p14="http://schemas.microsoft.com/office/powerpoint/2010/main" val="3341111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37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6</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38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50</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56</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57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21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24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2F02F50-422C-4EE2-886E-9969F4D0A931}" type="slidenum">
              <a:rPr lang="zh-CN" altLang="en-US" smtClean="0"/>
              <a:pPr/>
              <a:t>26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0" y="990600"/>
            <a:ext cx="12192000" cy="487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userDrawn="1"/>
        </p:nvSpPr>
        <p:spPr>
          <a:xfrm>
            <a:off x="5566228" y="990601"/>
            <a:ext cx="1059544" cy="1038907"/>
          </a:xfrm>
          <a:custGeom>
            <a:avLst/>
            <a:gdLst>
              <a:gd name="connsiteX0" fmla="*/ 0 w 1059544"/>
              <a:gd name="connsiteY0" fmla="*/ 0 h 1038907"/>
              <a:gd name="connsiteX1" fmla="*/ 1059544 w 1059544"/>
              <a:gd name="connsiteY1" fmla="*/ 0 h 1038907"/>
              <a:gd name="connsiteX2" fmla="*/ 1059543 w 1059544"/>
              <a:gd name="connsiteY2" fmla="*/ 509135 h 1038907"/>
              <a:gd name="connsiteX3" fmla="*/ 529771 w 1059544"/>
              <a:gd name="connsiteY3" fmla="*/ 1038907 h 1038907"/>
              <a:gd name="connsiteX4" fmla="*/ 529772 w 1059544"/>
              <a:gd name="connsiteY4" fmla="*/ 1038906 h 1038907"/>
              <a:gd name="connsiteX5" fmla="*/ 0 w 1059544"/>
              <a:gd name="connsiteY5" fmla="*/ 509134 h 1038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9544" h="1038907">
                <a:moveTo>
                  <a:pt x="0" y="0"/>
                </a:moveTo>
                <a:lnTo>
                  <a:pt x="1059544" y="0"/>
                </a:lnTo>
                <a:lnTo>
                  <a:pt x="1059543" y="509135"/>
                </a:lnTo>
                <a:cubicBezTo>
                  <a:pt x="1059543" y="801720"/>
                  <a:pt x="822356" y="1038907"/>
                  <a:pt x="529771" y="1038907"/>
                </a:cubicBezTo>
                <a:lnTo>
                  <a:pt x="529772" y="1038906"/>
                </a:lnTo>
                <a:cubicBezTo>
                  <a:pt x="237187" y="1038906"/>
                  <a:pt x="0" y="801719"/>
                  <a:pt x="0" y="5091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5566228" y="5654278"/>
            <a:ext cx="1059544" cy="4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占位符 17"/>
          <p:cNvSpPr>
            <a:spLocks noGrp="1"/>
          </p:cNvSpPr>
          <p:nvPr>
            <p:ph type="body" sz="quarter" idx="10" hasCustomPrompt="1"/>
          </p:nvPr>
        </p:nvSpPr>
        <p:spPr>
          <a:xfrm>
            <a:off x="2052638" y="2303149"/>
            <a:ext cx="8086725" cy="781050"/>
          </a:xfrm>
        </p:spPr>
        <p:txBody>
          <a:bodyPr>
            <a:noAutofit/>
          </a:bodyPr>
          <a:lstStyle>
            <a:lvl1pPr marL="0" indent="0" algn="ctr">
              <a:buNone/>
              <a:defRPr sz="6000" b="0">
                <a:solidFill>
                  <a:schemeClr val="accent2"/>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通用工作汇报</a:t>
            </a:r>
            <a:r>
              <a:rPr lang="en-US" altLang="zh-CN" dirty="0"/>
              <a:t>PPT</a:t>
            </a:r>
            <a:r>
              <a:rPr lang="zh-CN" altLang="en-US" dirty="0"/>
              <a:t>模板</a:t>
            </a:r>
          </a:p>
        </p:txBody>
      </p:sp>
    </p:spTree>
    <p:extLst>
      <p:ext uri="{BB962C8B-B14F-4D97-AF65-F5344CB8AC3E}">
        <p14:creationId xmlns:p14="http://schemas.microsoft.com/office/powerpoint/2010/main" val="298158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矩形 7"/>
          <p:cNvSpPr/>
          <p:nvPr userDrawn="1"/>
        </p:nvSpPr>
        <p:spPr>
          <a:xfrm>
            <a:off x="8440615" y="0"/>
            <a:ext cx="3751385" cy="685800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19943" y="508000"/>
            <a:ext cx="5747657" cy="1200329"/>
          </a:xfrm>
          <a:prstGeom prst="rect">
            <a:avLst/>
          </a:prstGeom>
          <a:noFill/>
        </p:spPr>
        <p:txBody>
          <a:bodyPr wrap="square" rtlCol="0">
            <a:spAutoFit/>
          </a:bodyPr>
          <a:lstStyle/>
          <a:p>
            <a:r>
              <a:rPr lang="en-US" altLang="zh-CN" sz="7200" b="1" dirty="0">
                <a:solidFill>
                  <a:srgbClr val="939393"/>
                </a:solidFill>
              </a:rPr>
              <a:t>CONTE</a:t>
            </a:r>
            <a:r>
              <a:rPr lang="en-US" altLang="zh-CN" sz="7200" b="1" dirty="0">
                <a:solidFill>
                  <a:srgbClr val="4EA4DD"/>
                </a:solidFill>
              </a:rPr>
              <a:t>NTS</a:t>
            </a:r>
            <a:endParaRPr lang="zh-CN" altLang="en-US" sz="7200" b="1" dirty="0">
              <a:solidFill>
                <a:srgbClr val="4EA4DD"/>
              </a:solidFill>
            </a:endParaRPr>
          </a:p>
        </p:txBody>
      </p:sp>
      <p:sp>
        <p:nvSpPr>
          <p:cNvPr id="21" name="矩形 20"/>
          <p:cNvSpPr/>
          <p:nvPr userDrawn="1"/>
        </p:nvSpPr>
        <p:spPr>
          <a:xfrm>
            <a:off x="48000" y="36000"/>
            <a:ext cx="12096000" cy="6786000"/>
          </a:xfrm>
          <a:prstGeom prst="rect">
            <a:avLst/>
          </a:prstGeom>
          <a:noFill/>
          <a:ln w="107950">
            <a:solidFill>
              <a:srgbClr val="4EA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userDrawn="1"/>
        </p:nvCxnSpPr>
        <p:spPr>
          <a:xfrm>
            <a:off x="11999743" y="0"/>
            <a:ext cx="0" cy="6020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矩形 19"/>
          <p:cNvSpPr/>
          <p:nvPr userDrawn="1"/>
        </p:nvSpPr>
        <p:spPr>
          <a:xfrm>
            <a:off x="10435771" y="6545943"/>
            <a:ext cx="217715" cy="312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userDrawn="1"/>
        </p:nvCxnSpPr>
        <p:spPr>
          <a:xfrm>
            <a:off x="11887202" y="0"/>
            <a:ext cx="0" cy="317929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712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1" name="任意多边形 20"/>
          <p:cNvSpPr/>
          <p:nvPr userDrawn="1"/>
        </p:nvSpPr>
        <p:spPr>
          <a:xfrm>
            <a:off x="1844446" y="-19050"/>
            <a:ext cx="1715180" cy="4329778"/>
          </a:xfrm>
          <a:custGeom>
            <a:avLst/>
            <a:gdLst>
              <a:gd name="connsiteX0" fmla="*/ 0 w 1715180"/>
              <a:gd name="connsiteY0" fmla="*/ 0 h 4329778"/>
              <a:gd name="connsiteX1" fmla="*/ 1715180 w 1715180"/>
              <a:gd name="connsiteY1" fmla="*/ 0 h 4329778"/>
              <a:gd name="connsiteX2" fmla="*/ 1715179 w 1715180"/>
              <a:gd name="connsiteY2" fmla="*/ 3472188 h 4329778"/>
              <a:gd name="connsiteX3" fmla="*/ 857589 w 1715180"/>
              <a:gd name="connsiteY3" fmla="*/ 4329778 h 4329778"/>
              <a:gd name="connsiteX4" fmla="*/ 857590 w 1715180"/>
              <a:gd name="connsiteY4" fmla="*/ 4329777 h 4329778"/>
              <a:gd name="connsiteX5" fmla="*/ 0 w 1715180"/>
              <a:gd name="connsiteY5" fmla="*/ 3472187 h 432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5180" h="4329778">
                <a:moveTo>
                  <a:pt x="0" y="0"/>
                </a:moveTo>
                <a:lnTo>
                  <a:pt x="1715180" y="0"/>
                </a:lnTo>
                <a:lnTo>
                  <a:pt x="1715179" y="3472188"/>
                </a:lnTo>
                <a:cubicBezTo>
                  <a:pt x="1715179" y="3945822"/>
                  <a:pt x="1331223" y="4329778"/>
                  <a:pt x="857589" y="4329778"/>
                </a:cubicBezTo>
                <a:lnTo>
                  <a:pt x="857590" y="4329777"/>
                </a:lnTo>
                <a:cubicBezTo>
                  <a:pt x="383956" y="4329777"/>
                  <a:pt x="0" y="3945821"/>
                  <a:pt x="0" y="3472187"/>
                </a:cubicBezTo>
                <a:close/>
              </a:path>
            </a:pathLst>
          </a:cu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占位符 13"/>
          <p:cNvSpPr>
            <a:spLocks noGrp="1"/>
          </p:cNvSpPr>
          <p:nvPr>
            <p:ph type="body" sz="quarter" idx="10" hasCustomPrompt="1"/>
          </p:nvPr>
        </p:nvSpPr>
        <p:spPr>
          <a:xfrm>
            <a:off x="1909763" y="2049238"/>
            <a:ext cx="1715179" cy="1551213"/>
          </a:xfrm>
        </p:spPr>
        <p:txBody>
          <a:bodyPr>
            <a:noAutofit/>
          </a:bodyPr>
          <a:lstStyle>
            <a:lvl1pPr marL="0" indent="0" algn="ctr">
              <a:buNone/>
              <a:defRPr sz="96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15" name="文本占位符 13"/>
          <p:cNvSpPr>
            <a:spLocks noGrp="1"/>
          </p:cNvSpPr>
          <p:nvPr>
            <p:ph type="body" sz="quarter" idx="11" hasCustomPrompt="1"/>
          </p:nvPr>
        </p:nvSpPr>
        <p:spPr>
          <a:xfrm>
            <a:off x="3861026" y="2482287"/>
            <a:ext cx="6368824" cy="750429"/>
          </a:xfrm>
        </p:spPr>
        <p:txBody>
          <a:bodyPr>
            <a:noAutofit/>
          </a:bodyPr>
          <a:lstStyle>
            <a:lvl1pPr marL="0" indent="0" algn="l">
              <a:buNone/>
              <a:defRPr sz="4800">
                <a:solidFill>
                  <a:srgbClr val="4EA4DD"/>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此处添加标题</a:t>
            </a:r>
          </a:p>
        </p:txBody>
      </p:sp>
      <p:sp>
        <p:nvSpPr>
          <p:cNvPr id="16" name="文本占位符 13"/>
          <p:cNvSpPr>
            <a:spLocks noGrp="1"/>
          </p:cNvSpPr>
          <p:nvPr>
            <p:ph type="body" sz="quarter" idx="12" hasCustomPrompt="1"/>
          </p:nvPr>
        </p:nvSpPr>
        <p:spPr>
          <a:xfrm>
            <a:off x="3918176" y="2132249"/>
            <a:ext cx="4801281" cy="382696"/>
          </a:xfrm>
        </p:spPr>
        <p:txBody>
          <a:bodyPr>
            <a:noAutofit/>
          </a:bodyPr>
          <a:lstStyle>
            <a:lvl1pPr marL="0" indent="0" algn="l">
              <a:buNone/>
              <a:defRPr sz="2400" baseline="0">
                <a:solidFill>
                  <a:srgbClr val="4EA4DD"/>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22" name="矩形 21"/>
          <p:cNvSpPr/>
          <p:nvPr userDrawn="1"/>
        </p:nvSpPr>
        <p:spPr>
          <a:xfrm>
            <a:off x="48000" y="36000"/>
            <a:ext cx="12096000" cy="6786000"/>
          </a:xfrm>
          <a:prstGeom prst="rect">
            <a:avLst/>
          </a:prstGeom>
          <a:noFill/>
          <a:ln w="107950">
            <a:solidFill>
              <a:srgbClr val="4EA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6453710"/>
      </p:ext>
    </p:extLst>
  </p:cSld>
  <p:clrMapOvr>
    <a:masterClrMapping/>
  </p:clrMapOvr>
  <p:extLst>
    <p:ext uri="{DCECCB84-F9BA-43D5-87BE-67443E8EF086}">
      <p15:sldGuideLst xmlns:p15="http://schemas.microsoft.com/office/powerpoint/2012/main">
        <p15:guide id="1" orient="horz" pos="2704" userDrawn="1">
          <p15:clr>
            <a:srgbClr val="FBAE40"/>
          </p15:clr>
        </p15:guide>
        <p15:guide id="2" pos="3840" userDrawn="1">
          <p15:clr>
            <a:srgbClr val="FBAE40"/>
          </p15:clr>
        </p15:guide>
        <p15:guide id="3" orient="horz" pos="102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矩形 7"/>
          <p:cNvSpPr/>
          <p:nvPr userDrawn="1"/>
        </p:nvSpPr>
        <p:spPr>
          <a:xfrm>
            <a:off x="48000" y="36000"/>
            <a:ext cx="12096000" cy="6786000"/>
          </a:xfrm>
          <a:prstGeom prst="rect">
            <a:avLst/>
          </a:prstGeom>
          <a:noFill/>
          <a:ln w="107950">
            <a:solidFill>
              <a:srgbClr val="4EA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86861" y="36000"/>
            <a:ext cx="241607" cy="51264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0238823" y="36000"/>
            <a:ext cx="241607" cy="51264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13"/>
          <p:cNvSpPr>
            <a:spLocks noGrp="1"/>
          </p:cNvSpPr>
          <p:nvPr>
            <p:ph type="body" sz="quarter" idx="12" hasCustomPrompt="1"/>
          </p:nvPr>
        </p:nvSpPr>
        <p:spPr>
          <a:xfrm>
            <a:off x="10122028" y="647116"/>
            <a:ext cx="2069971" cy="382696"/>
          </a:xfrm>
        </p:spPr>
        <p:txBody>
          <a:bodyPr>
            <a:noAutofit/>
          </a:bodyPr>
          <a:lstStyle>
            <a:lvl1pPr marL="0" indent="0" algn="l">
              <a:buNone/>
              <a:defRPr sz="2800" baseline="0">
                <a:solidFill>
                  <a:srgbClr val="4EA4DD"/>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12" name="文本占位符 13"/>
          <p:cNvSpPr>
            <a:spLocks noGrp="1"/>
          </p:cNvSpPr>
          <p:nvPr>
            <p:ph type="body" sz="quarter" idx="11" hasCustomPrompt="1"/>
          </p:nvPr>
        </p:nvSpPr>
        <p:spPr>
          <a:xfrm>
            <a:off x="532116" y="562708"/>
            <a:ext cx="6368824" cy="512036"/>
          </a:xfrm>
        </p:spPr>
        <p:txBody>
          <a:bodyPr>
            <a:noAutofit/>
          </a:bodyPr>
          <a:lstStyle>
            <a:lvl1pPr marL="0" indent="0" algn="l">
              <a:buNone/>
              <a:defRPr sz="3200">
                <a:solidFill>
                  <a:srgbClr val="4EA4DD"/>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点击此处添加标题</a:t>
            </a:r>
          </a:p>
        </p:txBody>
      </p:sp>
    </p:spTree>
    <p:extLst>
      <p:ext uri="{BB962C8B-B14F-4D97-AF65-F5344CB8AC3E}">
        <p14:creationId xmlns:p14="http://schemas.microsoft.com/office/powerpoint/2010/main" val="3025317495"/>
      </p:ext>
    </p:extLst>
  </p:cSld>
  <p:clrMapOvr>
    <a:masterClrMapping/>
  </p:clrMapOvr>
  <p:extLst>
    <p:ext uri="{DCECCB84-F9BA-43D5-87BE-67443E8EF086}">
      <p15:sldGuideLst xmlns:p15="http://schemas.microsoft.com/office/powerpoint/2012/main">
        <p15:guide id="1" orient="horz" pos="61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F0708C-3A0E-428C-A556-DE52E3D6D402}" type="datetimeFigureOut">
              <a:rPr lang="zh-CN" altLang="en-US" smtClean="0"/>
              <a:pPr/>
              <a:t>2020/9/2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7E0193-3AF4-45FD-B93F-8BB9669623FC}" type="slidenum">
              <a:rPr lang="zh-CN" altLang="en-US" smtClean="0"/>
              <a:pPr/>
              <a:t>‹#›</a:t>
            </a:fld>
            <a:endParaRPr lang="zh-CN" altLang="en-US"/>
          </a:p>
        </p:txBody>
      </p:sp>
      <p:sp>
        <p:nvSpPr>
          <p:cNvPr id="5" name="矩形 4"/>
          <p:cNvSpPr/>
          <p:nvPr userDrawn="1"/>
        </p:nvSpPr>
        <p:spPr>
          <a:xfrm>
            <a:off x="48000" y="36000"/>
            <a:ext cx="12096000" cy="6786000"/>
          </a:xfrm>
          <a:prstGeom prst="rect">
            <a:avLst/>
          </a:prstGeom>
          <a:noFill/>
          <a:ln w="107950">
            <a:solidFill>
              <a:srgbClr val="4EA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77933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AE9"/>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0708C-3A0E-428C-A556-DE52E3D6D402}" type="datetimeFigureOut">
              <a:rPr lang="zh-CN" altLang="en-US" smtClean="0"/>
              <a:pPr/>
              <a:t>2020/9/2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E0193-3AF4-45FD-B93F-8BB9669623FC}" type="slidenum">
              <a:rPr lang="zh-CN" altLang="en-US" smtClean="0"/>
              <a:pPr/>
              <a:t>‹#›</a:t>
            </a:fld>
            <a:endParaRPr lang="zh-CN" altLang="en-US"/>
          </a:p>
        </p:txBody>
      </p:sp>
    </p:spTree>
    <p:extLst>
      <p:ext uri="{BB962C8B-B14F-4D97-AF65-F5344CB8AC3E}">
        <p14:creationId xmlns:p14="http://schemas.microsoft.com/office/powerpoint/2010/main" val="3131533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hyperlink" Target="http://cn.bing.com/images/search?q=of+course&amp;view=detailv2&amp;&amp;id=DE4FD10C0BD8B9E7F1E1FE11512A379B127FB1B0&amp;selectedIndex=20&amp;ccid=Y+9TFkR9&amp;simid=608003499984553625&amp;thid=OIP.M63ef5316447d9b8c653915106741fda0o0" TargetMode="Externa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cn.bing.com/images/search?q=True+False&amp;view=detailv2&amp;&amp;id=BD4591869485EC77CCE63E3B5B82891F97E6A74E&amp;selectedIndex=6&amp;ccid=AO7R8rdC&amp;simid=607989979430520334&amp;thid=OIP.M00eed1f2b7421f18d7b0728ae7103229o0" TargetMode="External"/><Relationship Id="rId2" Type="http://schemas.openxmlformats.org/officeDocument/2006/relationships/image" Target="../media/image15.gif"/><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5.gif"/><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gif"/><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gi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6.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hyperlink" Target="The%20Correlation%20Test.mp4" TargetMode="External"/><Relationship Id="rId5" Type="http://schemas.openxmlformats.org/officeDocument/2006/relationships/notesSlide" Target="../notesSlides/notesSlide7.xml"/><Relationship Id="rId4"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cn.bing.com/images/search?q=anxiety+of+using+computers&amp;view=detailv2&amp;&amp;id=1B8BABA45D86539517C05D768EF1E69C58AB97C4&amp;selectedIndex=1&amp;ccid=brOw0dLK&amp;simid=608024442249481412&amp;thid=OIP.M6eb3b0d1d2ca55134422a4f3d4f4cb1do0"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6.jpe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hyperlink" Target="The%20Cronbach%20&#945;%20Test.mp4" TargetMode="External"/><Relationship Id="rId5" Type="http://schemas.openxmlformats.org/officeDocument/2006/relationships/notesSlide" Target="../notesSlides/notesSlide11.xml"/><Relationship Id="rId4"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5.gif"/><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0.jpeg"/></Relationships>
</file>

<file path=ppt/slides/_rels/slide32.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image" Target="../media/image15.gif"/><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3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chart" Target="../charts/chart1.xml"/><Relationship Id="rId7" Type="http://schemas.openxmlformats.org/officeDocument/2006/relationships/diagramColors" Target="../diagrams/colors5.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4.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3" Type="http://schemas.openxmlformats.org/officeDocument/2006/relationships/image" Target="../media/image15.gif"/><Relationship Id="rId7" Type="http://schemas.openxmlformats.org/officeDocument/2006/relationships/diagramColors" Target="../diagrams/colors6.xml"/><Relationship Id="rId12" Type="http://schemas.openxmlformats.org/officeDocument/2006/relationships/diagramColors" Target="../diagrams/colors7.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s>
</file>

<file path=ppt/slides/_rels/slide3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5.gif"/><Relationship Id="rId7" Type="http://schemas.openxmlformats.org/officeDocument/2006/relationships/diagramColors" Target="../diagrams/colors8.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chart" Target="../charts/chart2.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26.jpe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hyperlink" Target="T&#26816;&#39564;.wmv" TargetMode="External"/><Relationship Id="rId5" Type="http://schemas.openxmlformats.org/officeDocument/2006/relationships/notesSlide" Target="../notesSlides/notesSlide20.xml"/><Relationship Id="rId4"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32.png"/><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45.png"/><Relationship Id="rId4" Type="http://schemas.openxmlformats.org/officeDocument/2006/relationships/image" Target="../media/image44.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5.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hyperlink" Target="http://cn.bing.com/images/search?q=UCL&amp;view=detailv2&amp;&amp;id=AB306D23975C89F7DEC501E112F527400FDA5E71&amp;selectedIndex=17&amp;ccid=vF/euY0o&amp;simid=608018038449047655&amp;thid=OIP.Mbc5fdeb98d28875d46c9c36e8218fbbeo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17594"/>
          <a:stretch/>
        </p:blipFill>
        <p:spPr>
          <a:xfrm>
            <a:off x="0" y="-22123"/>
            <a:ext cx="12192000" cy="6902245"/>
          </a:xfrm>
          <a:prstGeom prst="rect">
            <a:avLst/>
          </a:prstGeom>
        </p:spPr>
      </p:pic>
      <p:pic>
        <p:nvPicPr>
          <p:cNvPr id="27654" name="Picture 6" descr="Image result for spss"/>
          <p:cNvPicPr>
            <a:picLocks noChangeAspect="1" noChangeArrowheads="1"/>
          </p:cNvPicPr>
          <p:nvPr/>
        </p:nvPicPr>
        <p:blipFill>
          <a:blip r:embed="rId3" cstate="print"/>
          <a:srcRect/>
          <a:stretch>
            <a:fillRect/>
          </a:stretch>
        </p:blipFill>
        <p:spPr bwMode="auto">
          <a:xfrm>
            <a:off x="3322517" y="1078523"/>
            <a:ext cx="5786314" cy="3259015"/>
          </a:xfrm>
          <a:prstGeom prst="rect">
            <a:avLst/>
          </a:prstGeom>
          <a:noFill/>
        </p:spPr>
      </p:pic>
    </p:spTree>
    <p:extLst>
      <p:ext uri="{BB962C8B-B14F-4D97-AF65-F5344CB8AC3E}">
        <p14:creationId xmlns:p14="http://schemas.microsoft.com/office/powerpoint/2010/main" val="398399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EA4DD"/>
              </a:solidFill>
            </a:endParaRPr>
          </a:p>
        </p:txBody>
      </p:sp>
      <p:sp>
        <p:nvSpPr>
          <p:cNvPr id="9" name="矩形 8"/>
          <p:cNvSpPr/>
          <p:nvPr/>
        </p:nvSpPr>
        <p:spPr>
          <a:xfrm>
            <a:off x="7209182" y="757924"/>
            <a:ext cx="4532244" cy="1772793"/>
          </a:xfrm>
          <a:prstGeom prst="rect">
            <a:avLst/>
          </a:prstGeom>
        </p:spPr>
        <p:txBody>
          <a:bodyPr wrap="square">
            <a:spAutoFit/>
          </a:bodyPr>
          <a:lstStyle/>
          <a:p>
            <a:pPr algn="just">
              <a:lnSpc>
                <a:spcPct val="130000"/>
              </a:lnSpc>
              <a:buFont typeface="Arial" pitchFamily="34" charset="0"/>
              <a:buChar char="•"/>
            </a:pPr>
            <a:r>
              <a:rPr lang="en-US" altLang="zh-CN" sz="2800" b="1" dirty="0">
                <a:solidFill>
                  <a:srgbClr val="E8EAE9"/>
                </a:solidFill>
              </a:rPr>
              <a:t>  Would you like to be taught by teachers like them?</a:t>
            </a:r>
          </a:p>
        </p:txBody>
      </p:sp>
      <p:cxnSp>
        <p:nvCxnSpPr>
          <p:cNvPr id="11" name="直接连接符 10"/>
          <p:cNvCxnSpPr/>
          <p:nvPr/>
        </p:nvCxnSpPr>
        <p:spPr>
          <a:xfrm>
            <a:off x="6948854" y="-11813"/>
            <a:ext cx="0" cy="68698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0354" name="Picture 2" descr="C:\Users\Glen\Pictures\U5926P42DT20150403095548.jpg"/>
          <p:cNvPicPr>
            <a:picLocks noChangeAspect="1" noChangeArrowheads="1"/>
          </p:cNvPicPr>
          <p:nvPr/>
        </p:nvPicPr>
        <p:blipFill>
          <a:blip r:embed="rId3" cstate="print"/>
          <a:srcRect/>
          <a:stretch>
            <a:fillRect/>
          </a:stretch>
        </p:blipFill>
        <p:spPr bwMode="auto">
          <a:xfrm>
            <a:off x="0" y="0"/>
            <a:ext cx="4834880" cy="4784035"/>
          </a:xfrm>
          <a:prstGeom prst="rect">
            <a:avLst/>
          </a:prstGeom>
          <a:noFill/>
        </p:spPr>
      </p:pic>
      <p:pic>
        <p:nvPicPr>
          <p:cNvPr id="7" name="Picture 3" descr="C:\Users\Glen\Pictures\U5926P42DT20150402144629.jpg"/>
          <p:cNvPicPr>
            <a:picLocks noChangeAspect="1" noChangeArrowheads="1"/>
          </p:cNvPicPr>
          <p:nvPr/>
        </p:nvPicPr>
        <p:blipFill>
          <a:blip r:embed="rId4" cstate="print"/>
          <a:srcRect/>
          <a:stretch>
            <a:fillRect/>
          </a:stretch>
        </p:blipFill>
        <p:spPr bwMode="auto">
          <a:xfrm>
            <a:off x="3061252" y="1874045"/>
            <a:ext cx="3871593" cy="4983955"/>
          </a:xfrm>
          <a:prstGeom prst="rect">
            <a:avLst/>
          </a:prstGeom>
          <a:noFill/>
        </p:spPr>
      </p:pic>
      <p:pic>
        <p:nvPicPr>
          <p:cNvPr id="105474" name="Picture 2" descr="http://tse1.mm.bing.net/th?&amp;id=OIP.M63ef5316447d9b8c653915106741fda0o0&amp;w=198&amp;h=198&amp;c=0&amp;pid=1.9&amp;rs=0&amp;p=0">
            <a:hlinkClick r:id="rId5"/>
          </p:cNvPr>
          <p:cNvPicPr>
            <a:picLocks noChangeAspect="1" noChangeArrowheads="1"/>
          </p:cNvPicPr>
          <p:nvPr/>
        </p:nvPicPr>
        <p:blipFill>
          <a:blip r:embed="rId6" cstate="print"/>
          <a:srcRect/>
          <a:stretch>
            <a:fillRect/>
          </a:stretch>
        </p:blipFill>
        <p:spPr bwMode="auto">
          <a:xfrm>
            <a:off x="7728985" y="2825335"/>
            <a:ext cx="3826910" cy="3826910"/>
          </a:xfrm>
          <a:prstGeom prst="rect">
            <a:avLst/>
          </a:prstGeom>
          <a:noFill/>
        </p:spPr>
      </p:pic>
    </p:spTree>
    <p:extLst>
      <p:ext uri="{BB962C8B-B14F-4D97-AF65-F5344CB8AC3E}">
        <p14:creationId xmlns:p14="http://schemas.microsoft.com/office/powerpoint/2010/main" val="30465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blinds(horizontal)">
                                      <p:cBhvr>
                                        <p:cTn id="7" dur="500"/>
                                        <p:tgtEl>
                                          <p:spTgt spid="10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dirty="0"/>
              <a:t>PART 1</a:t>
            </a:r>
            <a:endParaRPr lang="zh-CN" altLang="en-US" dirty="0"/>
          </a:p>
        </p:txBody>
      </p:sp>
      <p:sp>
        <p:nvSpPr>
          <p:cNvPr id="3" name="文本占位符 2"/>
          <p:cNvSpPr>
            <a:spLocks noGrp="1"/>
          </p:cNvSpPr>
          <p:nvPr>
            <p:ph type="body" sz="quarter" idx="11"/>
          </p:nvPr>
        </p:nvSpPr>
        <p:spPr>
          <a:xfrm>
            <a:off x="579414" y="578474"/>
            <a:ext cx="6368824" cy="512036"/>
          </a:xfrm>
        </p:spPr>
        <p:txBody>
          <a:bodyPr/>
          <a:lstStyle/>
          <a:p>
            <a:r>
              <a:rPr lang="en-US" altLang="zh-CN" dirty="0"/>
              <a:t>Correlation</a:t>
            </a:r>
            <a:endParaRPr lang="zh-CN" altLang="en-US" dirty="0"/>
          </a:p>
        </p:txBody>
      </p:sp>
      <p:pic>
        <p:nvPicPr>
          <p:cNvPr id="107522" name="Picture 2" descr="http://cn.bing.com/s/loading_lg_w.gif"/>
          <p:cNvPicPr>
            <a:picLocks noChangeAspect="1" noChangeArrowheads="1" noCrop="1"/>
          </p:cNvPicPr>
          <p:nvPr/>
        </p:nvPicPr>
        <p:blipFill>
          <a:blip r:embed="rId2" cstate="print"/>
          <a:srcRect/>
          <a:stretch>
            <a:fillRect/>
          </a:stretch>
        </p:blipFill>
        <p:spPr bwMode="auto">
          <a:xfrm>
            <a:off x="63500" y="-136525"/>
            <a:ext cx="228600" cy="228600"/>
          </a:xfrm>
          <a:prstGeom prst="rect">
            <a:avLst/>
          </a:prstGeom>
          <a:noFill/>
        </p:spPr>
      </p:pic>
      <p:pic>
        <p:nvPicPr>
          <p:cNvPr id="107524" name="Picture 4" descr="Image result for why"/>
          <p:cNvPicPr>
            <a:picLocks noChangeAspect="1" noChangeArrowheads="1"/>
          </p:cNvPicPr>
          <p:nvPr/>
        </p:nvPicPr>
        <p:blipFill>
          <a:blip r:embed="rId3" cstate="print"/>
          <a:srcRect/>
          <a:stretch>
            <a:fillRect/>
          </a:stretch>
        </p:blipFill>
        <p:spPr bwMode="auto">
          <a:xfrm>
            <a:off x="1971813" y="1403695"/>
            <a:ext cx="8188040" cy="4891088"/>
          </a:xfrm>
          <a:prstGeom prst="rect">
            <a:avLst/>
          </a:prstGeom>
          <a:noFill/>
        </p:spPr>
      </p:pic>
    </p:spTree>
    <p:extLst>
      <p:ext uri="{BB962C8B-B14F-4D97-AF65-F5344CB8AC3E}">
        <p14:creationId xmlns:p14="http://schemas.microsoft.com/office/powerpoint/2010/main" val="2014106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dirty="0"/>
              <a:t>PART 1</a:t>
            </a:r>
            <a:endParaRPr lang="zh-CN" altLang="en-US" dirty="0"/>
          </a:p>
        </p:txBody>
      </p:sp>
      <p:sp>
        <p:nvSpPr>
          <p:cNvPr id="3" name="文本占位符 2"/>
          <p:cNvSpPr>
            <a:spLocks noGrp="1"/>
          </p:cNvSpPr>
          <p:nvPr>
            <p:ph type="body" sz="quarter" idx="11"/>
          </p:nvPr>
        </p:nvSpPr>
        <p:spPr>
          <a:xfrm>
            <a:off x="579414" y="578474"/>
            <a:ext cx="6368824" cy="512036"/>
          </a:xfrm>
        </p:spPr>
        <p:txBody>
          <a:bodyPr/>
          <a:lstStyle/>
          <a:p>
            <a:r>
              <a:rPr lang="en-US" altLang="zh-CN" dirty="0"/>
              <a:t>Correlation</a:t>
            </a:r>
            <a:endParaRPr lang="zh-CN" altLang="en-US" dirty="0"/>
          </a:p>
        </p:txBody>
      </p:sp>
      <p:sp>
        <p:nvSpPr>
          <p:cNvPr id="16" name="矩形 15"/>
          <p:cNvSpPr/>
          <p:nvPr/>
        </p:nvSpPr>
        <p:spPr>
          <a:xfrm>
            <a:off x="768626" y="1643270"/>
            <a:ext cx="9435548" cy="563231"/>
          </a:xfrm>
          <a:prstGeom prst="rect">
            <a:avLst/>
          </a:prstGeom>
        </p:spPr>
        <p:txBody>
          <a:bodyPr wrap="square">
            <a:spAutoFit/>
          </a:bodyPr>
          <a:lstStyle/>
          <a:p>
            <a:pPr>
              <a:lnSpc>
                <a:spcPct val="120000"/>
              </a:lnSpc>
              <a:buFont typeface="Arial" pitchFamily="34" charset="0"/>
              <a:buChar char="•"/>
            </a:pPr>
            <a:r>
              <a:rPr lang="en-GB" altLang="en-US" sz="2800" dirty="0">
                <a:solidFill>
                  <a:srgbClr val="7030A0"/>
                </a:solidFill>
              </a:rPr>
              <a:t> “I’ll be the first to be in class!”</a:t>
            </a:r>
          </a:p>
        </p:txBody>
      </p:sp>
      <p:sp>
        <p:nvSpPr>
          <p:cNvPr id="6" name="矩形 5"/>
          <p:cNvSpPr/>
          <p:nvPr/>
        </p:nvSpPr>
        <p:spPr>
          <a:xfrm>
            <a:off x="781879" y="2464905"/>
            <a:ext cx="9435548" cy="609398"/>
          </a:xfrm>
          <a:prstGeom prst="rect">
            <a:avLst/>
          </a:prstGeom>
        </p:spPr>
        <p:txBody>
          <a:bodyPr wrap="square">
            <a:spAutoFit/>
          </a:bodyPr>
          <a:lstStyle/>
          <a:p>
            <a:pPr>
              <a:lnSpc>
                <a:spcPct val="120000"/>
              </a:lnSpc>
              <a:buFont typeface="Arial" pitchFamily="34" charset="0"/>
              <a:buChar char="•"/>
            </a:pPr>
            <a:r>
              <a:rPr lang="en-GB" altLang="en-US" sz="2800" dirty="0">
                <a:solidFill>
                  <a:srgbClr val="7030A0"/>
                </a:solidFill>
              </a:rPr>
              <a:t> “I’ll never miss a single class!”</a:t>
            </a:r>
          </a:p>
        </p:txBody>
      </p:sp>
      <p:sp>
        <p:nvSpPr>
          <p:cNvPr id="7" name="矩形 6"/>
          <p:cNvSpPr/>
          <p:nvPr/>
        </p:nvSpPr>
        <p:spPr>
          <a:xfrm>
            <a:off x="781879" y="3207026"/>
            <a:ext cx="7089912" cy="1126462"/>
          </a:xfrm>
          <a:prstGeom prst="rect">
            <a:avLst/>
          </a:prstGeom>
        </p:spPr>
        <p:txBody>
          <a:bodyPr wrap="square">
            <a:spAutoFit/>
          </a:bodyPr>
          <a:lstStyle/>
          <a:p>
            <a:pPr>
              <a:lnSpc>
                <a:spcPct val="120000"/>
              </a:lnSpc>
              <a:buFont typeface="Arial" pitchFamily="34" charset="0"/>
              <a:buChar char="•"/>
            </a:pPr>
            <a:r>
              <a:rPr lang="en-GB" altLang="en-US" sz="2800" dirty="0">
                <a:solidFill>
                  <a:srgbClr val="7030A0"/>
                </a:solidFill>
              </a:rPr>
              <a:t> “I’ll be active and ask as many questions as possible in class!”</a:t>
            </a:r>
          </a:p>
        </p:txBody>
      </p:sp>
      <p:sp>
        <p:nvSpPr>
          <p:cNvPr id="106498" name="AutoShape 2" descr="http://img0.imgtn.bdimg.com/it/u=2066751441,2395470847&amp;fm=21&amp;gp=0.jpg"/>
          <p:cNvSpPr>
            <a:spLocks noChangeAspect="1" noChangeArrowheads="1"/>
          </p:cNvSpPr>
          <p:nvPr/>
        </p:nvSpPr>
        <p:spPr bwMode="auto">
          <a:xfrm>
            <a:off x="44450" y="-708025"/>
            <a:ext cx="2381250" cy="14859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6499" name="Picture 3" descr="C:\Users\Glen\Pictures\u=2066751441,2395470847&amp;fm=21&amp;gp=0.jpg"/>
          <p:cNvPicPr>
            <a:picLocks noChangeAspect="1" noChangeArrowheads="1"/>
          </p:cNvPicPr>
          <p:nvPr/>
        </p:nvPicPr>
        <p:blipFill>
          <a:blip r:embed="rId2" cstate="print"/>
          <a:srcRect/>
          <a:stretch>
            <a:fillRect/>
          </a:stretch>
        </p:blipFill>
        <p:spPr bwMode="auto">
          <a:xfrm>
            <a:off x="6983897" y="1802296"/>
            <a:ext cx="3485320" cy="3790121"/>
          </a:xfrm>
          <a:prstGeom prst="rect">
            <a:avLst/>
          </a:prstGeom>
          <a:noFill/>
        </p:spPr>
      </p:pic>
      <p:sp>
        <p:nvSpPr>
          <p:cNvPr id="10" name="矩形 9"/>
          <p:cNvSpPr/>
          <p:nvPr/>
        </p:nvSpPr>
        <p:spPr>
          <a:xfrm>
            <a:off x="781879" y="4399721"/>
            <a:ext cx="6215269" cy="1126462"/>
          </a:xfrm>
          <a:prstGeom prst="rect">
            <a:avLst/>
          </a:prstGeom>
        </p:spPr>
        <p:txBody>
          <a:bodyPr wrap="square">
            <a:spAutoFit/>
          </a:bodyPr>
          <a:lstStyle/>
          <a:p>
            <a:pPr>
              <a:lnSpc>
                <a:spcPct val="120000"/>
              </a:lnSpc>
              <a:buFont typeface="Arial" pitchFamily="34" charset="0"/>
              <a:buChar char="•"/>
            </a:pPr>
            <a:r>
              <a:rPr lang="en-GB" altLang="en-US" sz="2800" dirty="0">
                <a:solidFill>
                  <a:srgbClr val="7030A0"/>
                </a:solidFill>
              </a:rPr>
              <a:t> “I’ll devote all my energy and time to studying!”</a:t>
            </a:r>
          </a:p>
        </p:txBody>
      </p:sp>
    </p:spTree>
    <p:extLst>
      <p:ext uri="{BB962C8B-B14F-4D97-AF65-F5344CB8AC3E}">
        <p14:creationId xmlns:p14="http://schemas.microsoft.com/office/powerpoint/2010/main" val="2014106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dirty="0"/>
              <a:t>PART 1</a:t>
            </a:r>
            <a:endParaRPr lang="zh-CN" altLang="en-US" dirty="0"/>
          </a:p>
        </p:txBody>
      </p:sp>
      <p:sp>
        <p:nvSpPr>
          <p:cNvPr id="3" name="文本占位符 2"/>
          <p:cNvSpPr>
            <a:spLocks noGrp="1"/>
          </p:cNvSpPr>
          <p:nvPr>
            <p:ph type="body" sz="quarter" idx="11"/>
          </p:nvPr>
        </p:nvSpPr>
        <p:spPr>
          <a:xfrm>
            <a:off x="579414" y="578474"/>
            <a:ext cx="6368824" cy="512036"/>
          </a:xfrm>
        </p:spPr>
        <p:txBody>
          <a:bodyPr/>
          <a:lstStyle/>
          <a:p>
            <a:r>
              <a:rPr lang="en-US" altLang="zh-CN" dirty="0"/>
              <a:t>Correlation</a:t>
            </a:r>
            <a:endParaRPr lang="zh-CN" altLang="en-US" dirty="0"/>
          </a:p>
        </p:txBody>
      </p:sp>
      <p:pic>
        <p:nvPicPr>
          <p:cNvPr id="107522" name="Picture 2" descr="http://cn.bing.com/s/loading_lg_w.gif"/>
          <p:cNvPicPr>
            <a:picLocks noChangeAspect="1" noChangeArrowheads="1" noCrop="1"/>
          </p:cNvPicPr>
          <p:nvPr/>
        </p:nvPicPr>
        <p:blipFill>
          <a:blip r:embed="rId2" cstate="print"/>
          <a:srcRect/>
          <a:stretch>
            <a:fillRect/>
          </a:stretch>
        </p:blipFill>
        <p:spPr bwMode="auto">
          <a:xfrm>
            <a:off x="63500" y="-136525"/>
            <a:ext cx="228600" cy="228600"/>
          </a:xfrm>
          <a:prstGeom prst="rect">
            <a:avLst/>
          </a:prstGeom>
          <a:noFill/>
        </p:spPr>
      </p:pic>
      <p:sp>
        <p:nvSpPr>
          <p:cNvPr id="8" name="矩形 7"/>
          <p:cNvSpPr/>
          <p:nvPr/>
        </p:nvSpPr>
        <p:spPr>
          <a:xfrm>
            <a:off x="742120" y="1510747"/>
            <a:ext cx="1881810" cy="88353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a:solidFill>
                  <a:schemeClr val="accent2"/>
                </a:solidFill>
              </a:rPr>
              <a:t>A hypothesis</a:t>
            </a:r>
            <a:endParaRPr lang="zh-CN" altLang="en-US" sz="2400" b="1" dirty="0">
              <a:solidFill>
                <a:schemeClr val="accent2"/>
              </a:solidFill>
            </a:endParaRPr>
          </a:p>
        </p:txBody>
      </p:sp>
      <p:pic>
        <p:nvPicPr>
          <p:cNvPr id="110596" name="Picture 4" descr="http://tse1.mm.bing.net/th?&amp;id=OIP.M00eed1f2b7421f18d7b0728ae7103229o0&amp;w=171&amp;h=171&amp;c=0&amp;pid=1.9&amp;rs=0&amp;p=0">
            <a:hlinkClick r:id="rId3"/>
          </p:cNvPr>
          <p:cNvPicPr>
            <a:picLocks noChangeAspect="1" noChangeArrowheads="1"/>
          </p:cNvPicPr>
          <p:nvPr/>
        </p:nvPicPr>
        <p:blipFill>
          <a:blip r:embed="rId4" cstate="print"/>
          <a:srcRect/>
          <a:stretch>
            <a:fillRect/>
          </a:stretch>
        </p:blipFill>
        <p:spPr bwMode="auto">
          <a:xfrm>
            <a:off x="650685" y="2574757"/>
            <a:ext cx="2050776" cy="3477127"/>
          </a:xfrm>
          <a:prstGeom prst="rect">
            <a:avLst/>
          </a:prstGeom>
          <a:noFill/>
        </p:spPr>
      </p:pic>
      <p:pic>
        <p:nvPicPr>
          <p:cNvPr id="1026" name="Picture 2"/>
          <p:cNvPicPr>
            <a:picLocks noChangeAspect="1" noChangeArrowheads="1"/>
          </p:cNvPicPr>
          <p:nvPr/>
        </p:nvPicPr>
        <p:blipFill>
          <a:blip r:embed="rId5" cstate="print"/>
          <a:srcRect/>
          <a:stretch>
            <a:fillRect/>
          </a:stretch>
        </p:blipFill>
        <p:spPr bwMode="auto">
          <a:xfrm>
            <a:off x="3777916" y="1503947"/>
            <a:ext cx="6384580" cy="4489629"/>
          </a:xfrm>
          <a:prstGeom prst="rect">
            <a:avLst/>
          </a:prstGeom>
          <a:noFill/>
          <a:ln w="9525">
            <a:noFill/>
            <a:miter lim="800000"/>
            <a:headEnd/>
            <a:tailEnd/>
          </a:ln>
        </p:spPr>
      </p:pic>
      <p:sp>
        <p:nvSpPr>
          <p:cNvPr id="9" name="TextBox 8"/>
          <p:cNvSpPr txBox="1"/>
          <p:nvPr/>
        </p:nvSpPr>
        <p:spPr>
          <a:xfrm>
            <a:off x="5690937" y="6112042"/>
            <a:ext cx="3230372" cy="400110"/>
          </a:xfrm>
          <a:prstGeom prst="rect">
            <a:avLst/>
          </a:prstGeom>
          <a:noFill/>
        </p:spPr>
        <p:txBody>
          <a:bodyPr wrap="none" rtlCol="0">
            <a:spAutoFit/>
          </a:bodyPr>
          <a:lstStyle/>
          <a:p>
            <a:r>
              <a:rPr lang="en-US" altLang="zh-CN" sz="2000" b="1" dirty="0">
                <a:solidFill>
                  <a:srgbClr val="7030A0"/>
                </a:solidFill>
              </a:rPr>
              <a:t>Teachers’ appearance</a:t>
            </a:r>
            <a:endParaRPr lang="zh-CN" altLang="en-US" sz="2000" b="1" dirty="0">
              <a:solidFill>
                <a:srgbClr val="7030A0"/>
              </a:solidFill>
            </a:endParaRPr>
          </a:p>
        </p:txBody>
      </p:sp>
      <p:sp>
        <p:nvSpPr>
          <p:cNvPr id="11" name="TextBox 10"/>
          <p:cNvSpPr txBox="1"/>
          <p:nvPr/>
        </p:nvSpPr>
        <p:spPr>
          <a:xfrm>
            <a:off x="3121515" y="2370221"/>
            <a:ext cx="492443" cy="2512867"/>
          </a:xfrm>
          <a:prstGeom prst="rect">
            <a:avLst/>
          </a:prstGeom>
          <a:noFill/>
        </p:spPr>
        <p:txBody>
          <a:bodyPr vert="eaVert" wrap="none" rtlCol="0">
            <a:spAutoFit/>
          </a:bodyPr>
          <a:lstStyle/>
          <a:p>
            <a:r>
              <a:rPr lang="en-US" altLang="zh-CN" sz="2000" b="1" dirty="0">
                <a:solidFill>
                  <a:srgbClr val="7030A0"/>
                </a:solidFill>
              </a:rPr>
              <a:t>Students</a:t>
            </a:r>
            <a:r>
              <a:rPr lang="zh-CN" altLang="en-US" sz="2000" b="1" dirty="0">
                <a:solidFill>
                  <a:srgbClr val="7030A0"/>
                </a:solidFill>
              </a:rPr>
              <a:t> </a:t>
            </a:r>
            <a:r>
              <a:rPr lang="en-US" altLang="zh-CN" sz="2000" b="1" dirty="0">
                <a:solidFill>
                  <a:srgbClr val="7030A0"/>
                </a:solidFill>
              </a:rPr>
              <a:t> hard work</a:t>
            </a:r>
            <a:endParaRPr lang="zh-CN" altLang="en-US" sz="2000" b="1" dirty="0">
              <a:solidFill>
                <a:srgbClr val="7030A0"/>
              </a:solidFill>
            </a:endParaRPr>
          </a:p>
        </p:txBody>
      </p:sp>
    </p:spTree>
    <p:extLst>
      <p:ext uri="{BB962C8B-B14F-4D97-AF65-F5344CB8AC3E}">
        <p14:creationId xmlns:p14="http://schemas.microsoft.com/office/powerpoint/2010/main" val="201410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596"/>
                                        </p:tgtEl>
                                        <p:attrNameLst>
                                          <p:attrName>style.visibility</p:attrName>
                                        </p:attrNameLst>
                                      </p:cBhvr>
                                      <p:to>
                                        <p:strVal val="visible"/>
                                      </p:to>
                                    </p:set>
                                    <p:animEffect transition="in" filter="blinds(horizontal)">
                                      <p:cBhvr>
                                        <p:cTn id="7" dur="500"/>
                                        <p:tgtEl>
                                          <p:spTgt spid="110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dirty="0"/>
              <a:t>PART 1</a:t>
            </a:r>
            <a:endParaRPr lang="zh-CN" altLang="en-US" dirty="0"/>
          </a:p>
        </p:txBody>
      </p:sp>
      <p:sp>
        <p:nvSpPr>
          <p:cNvPr id="3" name="文本占位符 2"/>
          <p:cNvSpPr>
            <a:spLocks noGrp="1"/>
          </p:cNvSpPr>
          <p:nvPr>
            <p:ph type="body" sz="quarter" idx="11"/>
          </p:nvPr>
        </p:nvSpPr>
        <p:spPr>
          <a:xfrm>
            <a:off x="579414" y="578474"/>
            <a:ext cx="6368824" cy="512036"/>
          </a:xfrm>
        </p:spPr>
        <p:txBody>
          <a:bodyPr/>
          <a:lstStyle/>
          <a:p>
            <a:r>
              <a:rPr lang="en-US" altLang="zh-CN" dirty="0"/>
              <a:t>Correlation</a:t>
            </a:r>
            <a:endParaRPr lang="zh-CN" altLang="en-US" dirty="0"/>
          </a:p>
        </p:txBody>
      </p:sp>
      <p:pic>
        <p:nvPicPr>
          <p:cNvPr id="107522" name="Picture 2" descr="http://cn.bing.com/s/loading_lg_w.gif"/>
          <p:cNvPicPr>
            <a:picLocks noChangeAspect="1" noChangeArrowheads="1" noCrop="1"/>
          </p:cNvPicPr>
          <p:nvPr/>
        </p:nvPicPr>
        <p:blipFill>
          <a:blip r:embed="rId2" cstate="print"/>
          <a:srcRect/>
          <a:stretch>
            <a:fillRect/>
          </a:stretch>
        </p:blipFill>
        <p:spPr bwMode="auto">
          <a:xfrm>
            <a:off x="63500" y="-136525"/>
            <a:ext cx="228600" cy="228600"/>
          </a:xfrm>
          <a:prstGeom prst="rect">
            <a:avLst/>
          </a:prstGeom>
          <a:noFill/>
        </p:spPr>
      </p:pic>
      <p:graphicFrame>
        <p:nvGraphicFramePr>
          <p:cNvPr id="10" name="图示 9"/>
          <p:cNvGraphicFramePr/>
          <p:nvPr/>
        </p:nvGraphicFramePr>
        <p:xfrm>
          <a:off x="629392" y="1840677"/>
          <a:ext cx="9518732" cy="1579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矩形 11"/>
          <p:cNvSpPr/>
          <p:nvPr/>
        </p:nvSpPr>
        <p:spPr>
          <a:xfrm>
            <a:off x="715618" y="3949149"/>
            <a:ext cx="9435548" cy="1203406"/>
          </a:xfrm>
          <a:prstGeom prst="rect">
            <a:avLst/>
          </a:prstGeom>
        </p:spPr>
        <p:txBody>
          <a:bodyPr wrap="square">
            <a:spAutoFit/>
          </a:bodyPr>
          <a:lstStyle/>
          <a:p>
            <a:pPr>
              <a:lnSpc>
                <a:spcPct val="120000"/>
              </a:lnSpc>
              <a:spcAft>
                <a:spcPts val="600"/>
              </a:spcAft>
              <a:buFont typeface="Arial" pitchFamily="34" charset="0"/>
              <a:buChar char="•"/>
            </a:pPr>
            <a:r>
              <a:rPr lang="en-US" altLang="en-US" sz="2800" dirty="0">
                <a:solidFill>
                  <a:srgbClr val="7030A0"/>
                </a:solidFill>
              </a:rPr>
              <a:t> How do we assess teachers' appearance?</a:t>
            </a:r>
          </a:p>
          <a:p>
            <a:pPr>
              <a:lnSpc>
                <a:spcPct val="120000"/>
              </a:lnSpc>
              <a:spcAft>
                <a:spcPts val="600"/>
              </a:spcAft>
              <a:buFont typeface="Arial" pitchFamily="34" charset="0"/>
              <a:buChar char="•"/>
            </a:pPr>
            <a:r>
              <a:rPr lang="en-US" altLang="en-US" sz="2800" dirty="0">
                <a:solidFill>
                  <a:srgbClr val="7030A0"/>
                </a:solidFill>
              </a:rPr>
              <a:t> How do we assess students’ hard work?</a:t>
            </a:r>
            <a:endParaRPr lang="en-GB" altLang="en-US" sz="2800" dirty="0">
              <a:solidFill>
                <a:srgbClr val="7030A0"/>
              </a:solidFill>
            </a:endParaRPr>
          </a:p>
        </p:txBody>
      </p:sp>
      <p:pic>
        <p:nvPicPr>
          <p:cNvPr id="4" name="Picture 2" descr="C:\Users\Glen\Pictures\u=227371436,570462838&amp;fm=52&amp;gp=0.jpg"/>
          <p:cNvPicPr>
            <a:picLocks noChangeAspect="1" noChangeArrowheads="1"/>
          </p:cNvPicPr>
          <p:nvPr/>
        </p:nvPicPr>
        <p:blipFill>
          <a:blip r:embed="rId8" cstate="print"/>
          <a:srcRect/>
          <a:stretch>
            <a:fillRect/>
          </a:stretch>
        </p:blipFill>
        <p:spPr bwMode="auto">
          <a:xfrm>
            <a:off x="8569188" y="3755335"/>
            <a:ext cx="1600200" cy="1600200"/>
          </a:xfrm>
          <a:prstGeom prst="rect">
            <a:avLst/>
          </a:prstGeom>
          <a:noFill/>
        </p:spPr>
      </p:pic>
    </p:spTree>
    <p:extLst>
      <p:ext uri="{BB962C8B-B14F-4D97-AF65-F5344CB8AC3E}">
        <p14:creationId xmlns:p14="http://schemas.microsoft.com/office/powerpoint/2010/main" val="201410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dirty="0"/>
              <a:t>PART 1</a:t>
            </a:r>
            <a:endParaRPr lang="zh-CN" altLang="en-US" dirty="0"/>
          </a:p>
        </p:txBody>
      </p:sp>
      <p:sp>
        <p:nvSpPr>
          <p:cNvPr id="3" name="文本占位符 2"/>
          <p:cNvSpPr>
            <a:spLocks noGrp="1"/>
          </p:cNvSpPr>
          <p:nvPr>
            <p:ph type="body" sz="quarter" idx="11"/>
          </p:nvPr>
        </p:nvSpPr>
        <p:spPr>
          <a:xfrm>
            <a:off x="579414" y="578474"/>
            <a:ext cx="6368824" cy="512036"/>
          </a:xfrm>
        </p:spPr>
        <p:txBody>
          <a:bodyPr/>
          <a:lstStyle/>
          <a:p>
            <a:r>
              <a:rPr lang="en-US" altLang="zh-CN" dirty="0"/>
              <a:t>Correlation</a:t>
            </a:r>
            <a:endParaRPr lang="zh-CN" altLang="en-US" dirty="0"/>
          </a:p>
        </p:txBody>
      </p:sp>
      <p:pic>
        <p:nvPicPr>
          <p:cNvPr id="107522" name="Picture 2" descr="http://cn.bing.com/s/loading_lg_w.gif"/>
          <p:cNvPicPr>
            <a:picLocks noChangeAspect="1" noChangeArrowheads="1" noCrop="1"/>
          </p:cNvPicPr>
          <p:nvPr/>
        </p:nvPicPr>
        <p:blipFill>
          <a:blip r:embed="rId2" cstate="print"/>
          <a:srcRect/>
          <a:stretch>
            <a:fillRect/>
          </a:stretch>
        </p:blipFill>
        <p:spPr bwMode="auto">
          <a:xfrm>
            <a:off x="63500" y="-136525"/>
            <a:ext cx="228600" cy="228600"/>
          </a:xfrm>
          <a:prstGeom prst="rect">
            <a:avLst/>
          </a:prstGeom>
          <a:noFill/>
        </p:spPr>
      </p:pic>
      <p:sp>
        <p:nvSpPr>
          <p:cNvPr id="6" name="矩形 5"/>
          <p:cNvSpPr/>
          <p:nvPr/>
        </p:nvSpPr>
        <p:spPr>
          <a:xfrm>
            <a:off x="715618" y="1391479"/>
            <a:ext cx="9435548" cy="2314480"/>
          </a:xfrm>
          <a:prstGeom prst="rect">
            <a:avLst/>
          </a:prstGeom>
        </p:spPr>
        <p:txBody>
          <a:bodyPr wrap="square">
            <a:spAutoFit/>
          </a:bodyPr>
          <a:lstStyle/>
          <a:p>
            <a:pPr>
              <a:lnSpc>
                <a:spcPct val="120000"/>
              </a:lnSpc>
              <a:spcAft>
                <a:spcPts val="600"/>
              </a:spcAft>
              <a:buFont typeface="Arial" pitchFamily="34" charset="0"/>
              <a:buChar char="•"/>
            </a:pPr>
            <a:r>
              <a:rPr lang="en-GB" altLang="en-US" sz="2800" b="1" dirty="0">
                <a:solidFill>
                  <a:srgbClr val="00B0F0"/>
                </a:solidFill>
              </a:rPr>
              <a:t> Correlation</a:t>
            </a:r>
            <a:r>
              <a:rPr lang="en-GB" altLang="en-US" sz="2800" dirty="0">
                <a:solidFill>
                  <a:srgbClr val="00B0F0"/>
                </a:solidFill>
              </a:rPr>
              <a:t> is about</a:t>
            </a:r>
          </a:p>
          <a:p>
            <a:pPr>
              <a:lnSpc>
                <a:spcPct val="120000"/>
              </a:lnSpc>
              <a:spcAft>
                <a:spcPts val="600"/>
              </a:spcAft>
            </a:pPr>
            <a:r>
              <a:rPr lang="en-GB" altLang="en-US" sz="2800" dirty="0">
                <a:solidFill>
                  <a:srgbClr val="7030A0"/>
                </a:solidFill>
              </a:rPr>
              <a:t>  1) the relationship between 2 variables and more variables;</a:t>
            </a:r>
          </a:p>
          <a:p>
            <a:pPr>
              <a:lnSpc>
                <a:spcPct val="120000"/>
              </a:lnSpc>
              <a:spcAft>
                <a:spcPts val="600"/>
              </a:spcAft>
            </a:pPr>
            <a:r>
              <a:rPr lang="en-GB" altLang="en-US" sz="2800" dirty="0">
                <a:solidFill>
                  <a:srgbClr val="7030A0"/>
                </a:solidFill>
              </a:rPr>
              <a:t>  2) and the strength of the relationship.</a:t>
            </a:r>
          </a:p>
        </p:txBody>
      </p:sp>
      <p:sp>
        <p:nvSpPr>
          <p:cNvPr id="7" name="矩形 6"/>
          <p:cNvSpPr/>
          <p:nvPr/>
        </p:nvSpPr>
        <p:spPr>
          <a:xfrm>
            <a:off x="742122" y="3737114"/>
            <a:ext cx="9435548" cy="2314480"/>
          </a:xfrm>
          <a:prstGeom prst="rect">
            <a:avLst/>
          </a:prstGeom>
        </p:spPr>
        <p:txBody>
          <a:bodyPr wrap="square">
            <a:spAutoFit/>
          </a:bodyPr>
          <a:lstStyle/>
          <a:p>
            <a:pPr>
              <a:lnSpc>
                <a:spcPct val="120000"/>
              </a:lnSpc>
              <a:spcAft>
                <a:spcPts val="600"/>
              </a:spcAft>
              <a:buFont typeface="Arial" pitchFamily="34" charset="0"/>
              <a:buChar char="•"/>
            </a:pPr>
            <a:r>
              <a:rPr lang="en-GB" altLang="en-US" sz="2800" b="1" dirty="0">
                <a:solidFill>
                  <a:srgbClr val="00B0F0"/>
                </a:solidFill>
              </a:rPr>
              <a:t> </a:t>
            </a:r>
            <a:r>
              <a:rPr lang="en-US" altLang="en-US" sz="2800" b="1" dirty="0">
                <a:solidFill>
                  <a:srgbClr val="00B0F0"/>
                </a:solidFill>
              </a:rPr>
              <a:t>Pearson’s Coefficient (Pearson’s r)</a:t>
            </a:r>
            <a:endParaRPr lang="en-GB" altLang="en-US" sz="2800" dirty="0">
              <a:solidFill>
                <a:srgbClr val="00B0F0"/>
              </a:solidFill>
            </a:endParaRPr>
          </a:p>
          <a:p>
            <a:pPr>
              <a:lnSpc>
                <a:spcPct val="120000"/>
              </a:lnSpc>
              <a:spcAft>
                <a:spcPts val="600"/>
              </a:spcAft>
            </a:pPr>
            <a:r>
              <a:rPr lang="en-GB" altLang="en-US" sz="2800" dirty="0">
                <a:solidFill>
                  <a:srgbClr val="7030A0"/>
                </a:solidFill>
              </a:rPr>
              <a:t>  1) is the most common measure of correlation;</a:t>
            </a:r>
          </a:p>
          <a:p>
            <a:pPr>
              <a:lnSpc>
                <a:spcPct val="120000"/>
              </a:lnSpc>
              <a:spcAft>
                <a:spcPts val="600"/>
              </a:spcAft>
            </a:pPr>
            <a:r>
              <a:rPr lang="en-GB" altLang="en-US" sz="2800" dirty="0">
                <a:solidFill>
                  <a:srgbClr val="7030A0"/>
                </a:solidFill>
              </a:rPr>
              <a:t>  2) and </a:t>
            </a:r>
            <a:r>
              <a:rPr lang="en-US" altLang="en-US" sz="2800" dirty="0">
                <a:solidFill>
                  <a:srgbClr val="7030A0"/>
                </a:solidFill>
              </a:rPr>
              <a:t>is used for interval variables (or sometimes ordinal variables)</a:t>
            </a:r>
            <a:r>
              <a:rPr lang="en-GB" altLang="en-US" sz="2800" dirty="0">
                <a:solidFill>
                  <a:srgbClr val="7030A0"/>
                </a:solidFill>
              </a:rPr>
              <a:t>.</a:t>
            </a:r>
          </a:p>
        </p:txBody>
      </p:sp>
    </p:spTree>
    <p:extLst>
      <p:ext uri="{BB962C8B-B14F-4D97-AF65-F5344CB8AC3E}">
        <p14:creationId xmlns:p14="http://schemas.microsoft.com/office/powerpoint/2010/main" val="201410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linds(horizontal)">
                                      <p:cBhvr>
                                        <p:cTn id="18" dur="500"/>
                                        <p:tgtEl>
                                          <p:spTgt spid="7">
                                            <p:txEl>
                                              <p:pRg st="0" end="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blinds(horizontal)">
                                      <p:cBhvr>
                                        <p:cTn id="21" dur="500"/>
                                        <p:tgtEl>
                                          <p:spTgt spid="7">
                                            <p:txEl>
                                              <p:pRg st="1" end="1"/>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blinds(horizontal)">
                                      <p:cBhvr>
                                        <p:cTn id="2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dirty="0"/>
              <a:t>PART 1</a:t>
            </a:r>
            <a:endParaRPr lang="zh-CN" altLang="en-US" dirty="0"/>
          </a:p>
        </p:txBody>
      </p:sp>
      <p:sp>
        <p:nvSpPr>
          <p:cNvPr id="3" name="文本占位符 2"/>
          <p:cNvSpPr>
            <a:spLocks noGrp="1"/>
          </p:cNvSpPr>
          <p:nvPr>
            <p:ph type="body" sz="quarter" idx="11"/>
          </p:nvPr>
        </p:nvSpPr>
        <p:spPr>
          <a:xfrm>
            <a:off x="579414" y="578474"/>
            <a:ext cx="6368824" cy="512036"/>
          </a:xfrm>
        </p:spPr>
        <p:txBody>
          <a:bodyPr/>
          <a:lstStyle/>
          <a:p>
            <a:r>
              <a:rPr lang="en-US" altLang="zh-CN" dirty="0"/>
              <a:t>Correlation</a:t>
            </a:r>
            <a:endParaRPr lang="zh-CN" altLang="en-US" dirty="0"/>
          </a:p>
        </p:txBody>
      </p:sp>
      <p:pic>
        <p:nvPicPr>
          <p:cNvPr id="107522" name="Picture 2" descr="http://cn.bing.com/s/loading_lg_w.gif"/>
          <p:cNvPicPr>
            <a:picLocks noChangeAspect="1" noChangeArrowheads="1" noCrop="1"/>
          </p:cNvPicPr>
          <p:nvPr/>
        </p:nvPicPr>
        <p:blipFill>
          <a:blip r:embed="rId2" cstate="print"/>
          <a:srcRect/>
          <a:stretch>
            <a:fillRect/>
          </a:stretch>
        </p:blipFill>
        <p:spPr bwMode="auto">
          <a:xfrm>
            <a:off x="63500" y="-136525"/>
            <a:ext cx="228600" cy="228600"/>
          </a:xfrm>
          <a:prstGeom prst="rect">
            <a:avLst/>
          </a:prstGeom>
          <a:noFill/>
        </p:spPr>
      </p:pic>
      <p:sp>
        <p:nvSpPr>
          <p:cNvPr id="6" name="矩形 5"/>
          <p:cNvSpPr/>
          <p:nvPr/>
        </p:nvSpPr>
        <p:spPr>
          <a:xfrm>
            <a:off x="715618" y="1391479"/>
            <a:ext cx="2438399" cy="563231"/>
          </a:xfrm>
          <a:prstGeom prst="rect">
            <a:avLst/>
          </a:prstGeom>
        </p:spPr>
        <p:txBody>
          <a:bodyPr wrap="square">
            <a:spAutoFit/>
          </a:bodyPr>
          <a:lstStyle/>
          <a:p>
            <a:pPr>
              <a:lnSpc>
                <a:spcPct val="120000"/>
              </a:lnSpc>
              <a:spcAft>
                <a:spcPts val="600"/>
              </a:spcAft>
              <a:buFont typeface="Arial" pitchFamily="34" charset="0"/>
              <a:buChar char="•"/>
            </a:pPr>
            <a:r>
              <a:rPr lang="en-GB" altLang="en-US" sz="2800" b="1" dirty="0">
                <a:solidFill>
                  <a:srgbClr val="00B0F0"/>
                </a:solidFill>
              </a:rPr>
              <a:t> </a:t>
            </a:r>
            <a:r>
              <a:rPr lang="en-GB" altLang="en-US" sz="2800" b="1" dirty="0" err="1">
                <a:solidFill>
                  <a:srgbClr val="00B0F0"/>
                </a:solidFill>
              </a:rPr>
              <a:t>Scatterplots</a:t>
            </a:r>
            <a:endParaRPr lang="en-GB" altLang="en-US" sz="2800" dirty="0">
              <a:solidFill>
                <a:srgbClr val="00B0F0"/>
              </a:solidFill>
            </a:endParaRPr>
          </a:p>
        </p:txBody>
      </p:sp>
      <p:pic>
        <p:nvPicPr>
          <p:cNvPr id="111618" name="Picture 2"/>
          <p:cNvPicPr>
            <a:picLocks noChangeAspect="1" noChangeArrowheads="1"/>
          </p:cNvPicPr>
          <p:nvPr/>
        </p:nvPicPr>
        <p:blipFill>
          <a:blip r:embed="rId3" cstate="print"/>
          <a:srcRect/>
          <a:stretch>
            <a:fillRect/>
          </a:stretch>
        </p:blipFill>
        <p:spPr bwMode="auto">
          <a:xfrm>
            <a:off x="969687" y="2056365"/>
            <a:ext cx="4026382" cy="3323595"/>
          </a:xfrm>
          <a:prstGeom prst="rect">
            <a:avLst/>
          </a:prstGeom>
          <a:noFill/>
          <a:ln w="9525">
            <a:noFill/>
            <a:miter lim="800000"/>
            <a:headEnd/>
            <a:tailEnd/>
          </a:ln>
        </p:spPr>
      </p:pic>
      <p:pic>
        <p:nvPicPr>
          <p:cNvPr id="111619" name="Picture 3"/>
          <p:cNvPicPr>
            <a:picLocks noChangeAspect="1" noChangeArrowheads="1"/>
          </p:cNvPicPr>
          <p:nvPr/>
        </p:nvPicPr>
        <p:blipFill>
          <a:blip r:embed="rId4" cstate="print"/>
          <a:srcRect/>
          <a:stretch>
            <a:fillRect/>
          </a:stretch>
        </p:blipFill>
        <p:spPr bwMode="auto">
          <a:xfrm>
            <a:off x="5616023" y="2047461"/>
            <a:ext cx="3963228" cy="3306418"/>
          </a:xfrm>
          <a:prstGeom prst="rect">
            <a:avLst/>
          </a:prstGeom>
          <a:noFill/>
          <a:ln w="9525">
            <a:noFill/>
            <a:miter lim="800000"/>
            <a:headEnd/>
            <a:tailEnd/>
          </a:ln>
        </p:spPr>
      </p:pic>
      <p:sp>
        <p:nvSpPr>
          <p:cNvPr id="9" name="矩形 8"/>
          <p:cNvSpPr/>
          <p:nvPr/>
        </p:nvSpPr>
        <p:spPr>
          <a:xfrm>
            <a:off x="1603514" y="5406888"/>
            <a:ext cx="2915478" cy="830997"/>
          </a:xfrm>
          <a:prstGeom prst="rect">
            <a:avLst/>
          </a:prstGeom>
        </p:spPr>
        <p:txBody>
          <a:bodyPr wrap="square">
            <a:spAutoFit/>
          </a:bodyPr>
          <a:lstStyle/>
          <a:p>
            <a:pPr algn="ctr"/>
            <a:r>
              <a:rPr lang="en-US" altLang="en-US" sz="2400" b="1" dirty="0">
                <a:solidFill>
                  <a:srgbClr val="00B0F0"/>
                </a:solidFill>
              </a:rPr>
              <a:t>A perfect relationship</a:t>
            </a:r>
          </a:p>
        </p:txBody>
      </p:sp>
      <p:sp>
        <p:nvSpPr>
          <p:cNvPr id="10" name="矩形 9"/>
          <p:cNvSpPr/>
          <p:nvPr/>
        </p:nvSpPr>
        <p:spPr>
          <a:xfrm>
            <a:off x="5565912" y="5459898"/>
            <a:ext cx="4134679" cy="830997"/>
          </a:xfrm>
          <a:prstGeom prst="rect">
            <a:avLst/>
          </a:prstGeom>
        </p:spPr>
        <p:txBody>
          <a:bodyPr wrap="square">
            <a:spAutoFit/>
          </a:bodyPr>
          <a:lstStyle/>
          <a:p>
            <a:pPr algn="ctr"/>
            <a:r>
              <a:rPr lang="en-US" altLang="en-US" sz="2400" b="1" dirty="0">
                <a:solidFill>
                  <a:srgbClr val="00B0F0"/>
                </a:solidFill>
              </a:rPr>
              <a:t>No relationship or virtually no relationship</a:t>
            </a:r>
          </a:p>
        </p:txBody>
      </p:sp>
    </p:spTree>
    <p:extLst>
      <p:ext uri="{BB962C8B-B14F-4D97-AF65-F5344CB8AC3E}">
        <p14:creationId xmlns:p14="http://schemas.microsoft.com/office/powerpoint/2010/main" val="2014106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EA4DD"/>
              </a:solidFill>
            </a:endParaRPr>
          </a:p>
        </p:txBody>
      </p:sp>
      <p:cxnSp>
        <p:nvCxnSpPr>
          <p:cNvPr id="11" name="直接连接符 10"/>
          <p:cNvCxnSpPr/>
          <p:nvPr/>
        </p:nvCxnSpPr>
        <p:spPr>
          <a:xfrm flipH="1" flipV="1">
            <a:off x="0" y="5314122"/>
            <a:ext cx="12192000" cy="2650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775792" y="5420139"/>
            <a:ext cx="4134679" cy="830997"/>
          </a:xfrm>
          <a:prstGeom prst="rect">
            <a:avLst/>
          </a:prstGeom>
        </p:spPr>
        <p:txBody>
          <a:bodyPr wrap="square">
            <a:spAutoFit/>
          </a:bodyPr>
          <a:lstStyle/>
          <a:p>
            <a:pPr algn="ctr"/>
            <a:r>
              <a:rPr lang="en-US" altLang="en-US" sz="2400" b="1" dirty="0">
                <a:solidFill>
                  <a:schemeClr val="accent2"/>
                </a:solidFill>
              </a:rPr>
              <a:t>A strong positive relationship</a:t>
            </a:r>
            <a:endParaRPr lang="zh-CN" altLang="en-US" sz="2400" b="1" dirty="0">
              <a:solidFill>
                <a:schemeClr val="accent2"/>
              </a:solidFill>
            </a:endParaRPr>
          </a:p>
        </p:txBody>
      </p:sp>
      <p:sp>
        <p:nvSpPr>
          <p:cNvPr id="14" name="矩形 13"/>
          <p:cNvSpPr/>
          <p:nvPr/>
        </p:nvSpPr>
        <p:spPr>
          <a:xfrm>
            <a:off x="6342737" y="5391187"/>
            <a:ext cx="4152985" cy="830997"/>
          </a:xfrm>
          <a:prstGeom prst="rect">
            <a:avLst/>
          </a:prstGeom>
        </p:spPr>
        <p:txBody>
          <a:bodyPr wrap="square">
            <a:spAutoFit/>
          </a:bodyPr>
          <a:lstStyle/>
          <a:p>
            <a:pPr algn="ctr"/>
            <a:r>
              <a:rPr lang="en-US" altLang="en-US" sz="2400" b="1" dirty="0">
                <a:solidFill>
                  <a:schemeClr val="accent2"/>
                </a:solidFill>
              </a:rPr>
              <a:t>A weak positive relationship</a:t>
            </a:r>
            <a:endParaRPr lang="zh-CN" altLang="en-US" sz="2400" b="1" dirty="0">
              <a:solidFill>
                <a:schemeClr val="accent2"/>
              </a:solidFill>
            </a:endParaRPr>
          </a:p>
        </p:txBody>
      </p:sp>
      <p:pic>
        <p:nvPicPr>
          <p:cNvPr id="112642" name="Picture 2"/>
          <p:cNvPicPr>
            <a:picLocks noChangeAspect="1" noChangeArrowheads="1"/>
          </p:cNvPicPr>
          <p:nvPr/>
        </p:nvPicPr>
        <p:blipFill>
          <a:blip r:embed="rId2" cstate="print"/>
          <a:srcRect/>
          <a:stretch>
            <a:fillRect/>
          </a:stretch>
        </p:blipFill>
        <p:spPr bwMode="auto">
          <a:xfrm>
            <a:off x="1215058" y="1051890"/>
            <a:ext cx="9626764" cy="4262231"/>
          </a:xfrm>
          <a:prstGeom prst="rect">
            <a:avLst/>
          </a:prstGeom>
          <a:noFill/>
          <a:ln w="9525">
            <a:noFill/>
            <a:miter lim="800000"/>
            <a:headEnd/>
            <a:tailEnd/>
          </a:ln>
        </p:spPr>
      </p:pic>
    </p:spTree>
    <p:extLst>
      <p:ext uri="{BB962C8B-B14F-4D97-AF65-F5344CB8AC3E}">
        <p14:creationId xmlns:p14="http://schemas.microsoft.com/office/powerpoint/2010/main" val="304658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EA4DD"/>
              </a:solidFill>
            </a:endParaRPr>
          </a:p>
        </p:txBody>
      </p:sp>
      <p:cxnSp>
        <p:nvCxnSpPr>
          <p:cNvPr id="11" name="直接连接符 10"/>
          <p:cNvCxnSpPr/>
          <p:nvPr/>
        </p:nvCxnSpPr>
        <p:spPr>
          <a:xfrm flipH="1" flipV="1">
            <a:off x="0" y="5314122"/>
            <a:ext cx="12192000" cy="2650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775792" y="5420139"/>
            <a:ext cx="4134679" cy="830997"/>
          </a:xfrm>
          <a:prstGeom prst="rect">
            <a:avLst/>
          </a:prstGeom>
        </p:spPr>
        <p:txBody>
          <a:bodyPr wrap="square">
            <a:spAutoFit/>
          </a:bodyPr>
          <a:lstStyle/>
          <a:p>
            <a:pPr algn="ctr"/>
            <a:r>
              <a:rPr lang="en-US" altLang="en-US" sz="2400" b="1" dirty="0">
                <a:solidFill>
                  <a:schemeClr val="accent2"/>
                </a:solidFill>
              </a:rPr>
              <a:t>A strong negative relationship</a:t>
            </a:r>
            <a:endParaRPr lang="zh-CN" altLang="en-US" sz="2400" b="1" dirty="0">
              <a:solidFill>
                <a:schemeClr val="accent2"/>
              </a:solidFill>
            </a:endParaRPr>
          </a:p>
        </p:txBody>
      </p:sp>
      <p:sp>
        <p:nvSpPr>
          <p:cNvPr id="14" name="矩形 13"/>
          <p:cNvSpPr/>
          <p:nvPr/>
        </p:nvSpPr>
        <p:spPr>
          <a:xfrm>
            <a:off x="6342737" y="5391187"/>
            <a:ext cx="4152985" cy="830997"/>
          </a:xfrm>
          <a:prstGeom prst="rect">
            <a:avLst/>
          </a:prstGeom>
        </p:spPr>
        <p:txBody>
          <a:bodyPr wrap="square">
            <a:spAutoFit/>
          </a:bodyPr>
          <a:lstStyle/>
          <a:p>
            <a:pPr algn="ctr"/>
            <a:r>
              <a:rPr lang="en-US" altLang="en-US" sz="2400" b="1" dirty="0">
                <a:solidFill>
                  <a:schemeClr val="accent2"/>
                </a:solidFill>
              </a:rPr>
              <a:t>A weak negative relationship</a:t>
            </a:r>
            <a:endParaRPr lang="zh-CN" altLang="en-US" sz="2400" b="1" dirty="0">
              <a:solidFill>
                <a:schemeClr val="accent2"/>
              </a:solidFill>
            </a:endParaRPr>
          </a:p>
        </p:txBody>
      </p:sp>
      <p:pic>
        <p:nvPicPr>
          <p:cNvPr id="113666" name="Picture 2"/>
          <p:cNvPicPr>
            <a:picLocks noChangeAspect="1" noChangeArrowheads="1"/>
          </p:cNvPicPr>
          <p:nvPr/>
        </p:nvPicPr>
        <p:blipFill>
          <a:blip r:embed="rId2" cstate="print"/>
          <a:srcRect/>
          <a:stretch>
            <a:fillRect/>
          </a:stretch>
        </p:blipFill>
        <p:spPr bwMode="auto">
          <a:xfrm>
            <a:off x="1033255" y="1060796"/>
            <a:ext cx="10247580" cy="4266578"/>
          </a:xfrm>
          <a:prstGeom prst="rect">
            <a:avLst/>
          </a:prstGeom>
          <a:noFill/>
          <a:ln w="9525">
            <a:noFill/>
            <a:miter lim="800000"/>
            <a:headEnd/>
            <a:tailEnd/>
          </a:ln>
        </p:spPr>
      </p:pic>
    </p:spTree>
    <p:extLst>
      <p:ext uri="{BB962C8B-B14F-4D97-AF65-F5344CB8AC3E}">
        <p14:creationId xmlns:p14="http://schemas.microsoft.com/office/powerpoint/2010/main" val="304658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dirty="0"/>
              <a:t>PART 1</a:t>
            </a:r>
            <a:endParaRPr lang="zh-CN" altLang="en-US" dirty="0"/>
          </a:p>
        </p:txBody>
      </p:sp>
      <p:sp>
        <p:nvSpPr>
          <p:cNvPr id="3" name="文本占位符 2"/>
          <p:cNvSpPr>
            <a:spLocks noGrp="1"/>
          </p:cNvSpPr>
          <p:nvPr>
            <p:ph type="body" sz="quarter" idx="11"/>
          </p:nvPr>
        </p:nvSpPr>
        <p:spPr>
          <a:xfrm>
            <a:off x="579414" y="578474"/>
            <a:ext cx="6368824" cy="512036"/>
          </a:xfrm>
        </p:spPr>
        <p:txBody>
          <a:bodyPr/>
          <a:lstStyle/>
          <a:p>
            <a:r>
              <a:rPr lang="en-US" altLang="zh-CN" dirty="0"/>
              <a:t>Correlation</a:t>
            </a:r>
            <a:endParaRPr lang="zh-CN" altLang="en-US" dirty="0"/>
          </a:p>
        </p:txBody>
      </p:sp>
      <p:pic>
        <p:nvPicPr>
          <p:cNvPr id="107522" name="Picture 2" descr="http://cn.bing.com/s/loading_lg_w.gif"/>
          <p:cNvPicPr>
            <a:picLocks noChangeAspect="1" noChangeArrowheads="1" noCrop="1"/>
          </p:cNvPicPr>
          <p:nvPr/>
        </p:nvPicPr>
        <p:blipFill>
          <a:blip r:embed="rId2" cstate="print"/>
          <a:srcRect/>
          <a:stretch>
            <a:fillRect/>
          </a:stretch>
        </p:blipFill>
        <p:spPr bwMode="auto">
          <a:xfrm>
            <a:off x="63500" y="-136525"/>
            <a:ext cx="228600" cy="228600"/>
          </a:xfrm>
          <a:prstGeom prst="rect">
            <a:avLst/>
          </a:prstGeom>
          <a:noFill/>
        </p:spPr>
      </p:pic>
      <p:sp>
        <p:nvSpPr>
          <p:cNvPr id="6" name="矩形 5"/>
          <p:cNvSpPr/>
          <p:nvPr/>
        </p:nvSpPr>
        <p:spPr>
          <a:xfrm>
            <a:off x="715618" y="1498357"/>
            <a:ext cx="9435548" cy="4604337"/>
          </a:xfrm>
          <a:prstGeom prst="rect">
            <a:avLst/>
          </a:prstGeom>
        </p:spPr>
        <p:txBody>
          <a:bodyPr wrap="square">
            <a:spAutoFit/>
          </a:bodyPr>
          <a:lstStyle/>
          <a:p>
            <a:pPr>
              <a:spcAft>
                <a:spcPts val="1200"/>
              </a:spcAft>
            </a:pPr>
            <a:r>
              <a:rPr lang="en-US" altLang="zh-CN" sz="2800" b="1" dirty="0"/>
              <a:t>The correlation coefficient </a:t>
            </a:r>
            <a:r>
              <a:rPr lang="en-US" altLang="zh-CN" sz="2800" dirty="0"/>
              <a:t> (r)</a:t>
            </a:r>
          </a:p>
          <a:p>
            <a:pPr>
              <a:lnSpc>
                <a:spcPct val="120000"/>
              </a:lnSpc>
              <a:spcAft>
                <a:spcPts val="1200"/>
              </a:spcAft>
              <a:buFont typeface="Arial" pitchFamily="34" charset="0"/>
              <a:buChar char="•"/>
            </a:pPr>
            <a:r>
              <a:rPr lang="en-US" altLang="zh-CN" sz="2800" dirty="0">
                <a:solidFill>
                  <a:srgbClr val="7030A0"/>
                </a:solidFill>
              </a:rPr>
              <a:t> The correlation coefficient has to lie between −1 and +1.</a:t>
            </a:r>
          </a:p>
          <a:p>
            <a:pPr>
              <a:lnSpc>
                <a:spcPct val="120000"/>
              </a:lnSpc>
              <a:spcAft>
                <a:spcPts val="1200"/>
              </a:spcAft>
              <a:buFont typeface="Arial" pitchFamily="34" charset="0"/>
              <a:buChar char="•"/>
            </a:pPr>
            <a:r>
              <a:rPr lang="en-US" altLang="zh-CN" sz="2800" dirty="0">
                <a:solidFill>
                  <a:srgbClr val="7030A0"/>
                </a:solidFill>
              </a:rPr>
              <a:t> +1 indicates a perfect positive relationship, −1 indicates a perfect negative relationship, and 0 indicates no linear relationship at all.</a:t>
            </a:r>
          </a:p>
          <a:p>
            <a:pPr>
              <a:lnSpc>
                <a:spcPct val="120000"/>
              </a:lnSpc>
              <a:spcAft>
                <a:spcPts val="1200"/>
              </a:spcAft>
              <a:buFont typeface="Arial" pitchFamily="34" charset="0"/>
              <a:buChar char="•"/>
            </a:pPr>
            <a:r>
              <a:rPr lang="en-US" altLang="zh-CN" sz="2800" dirty="0">
                <a:solidFill>
                  <a:srgbClr val="7030A0"/>
                </a:solidFill>
              </a:rPr>
              <a:t> ±.3 represents a low correlation, ±.3-±.7 is a medium correlation and ±.7 is a high correlation.</a:t>
            </a:r>
            <a:endParaRPr lang="en-GB" altLang="en-US" sz="2800" dirty="0">
              <a:solidFill>
                <a:srgbClr val="7030A0"/>
              </a:solidFill>
            </a:endParaRPr>
          </a:p>
        </p:txBody>
      </p:sp>
    </p:spTree>
    <p:extLst>
      <p:ext uri="{BB962C8B-B14F-4D97-AF65-F5344CB8AC3E}">
        <p14:creationId xmlns:p14="http://schemas.microsoft.com/office/powerpoint/2010/main" val="201410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076084" y="2438400"/>
            <a:ext cx="8086725" cy="1957753"/>
          </a:xfrm>
        </p:spPr>
        <p:txBody>
          <a:bodyPr/>
          <a:lstStyle/>
          <a:p>
            <a:pPr>
              <a:lnSpc>
                <a:spcPct val="120000"/>
              </a:lnSpc>
            </a:pPr>
            <a:r>
              <a:rPr lang="en-US" altLang="zh-CN" dirty="0"/>
              <a:t>An Introduction to SPSS II</a:t>
            </a:r>
            <a:endParaRPr lang="zh-CN" altLang="en-US" dirty="0"/>
          </a:p>
        </p:txBody>
      </p:sp>
      <p:sp>
        <p:nvSpPr>
          <p:cNvPr id="6" name="文本框 5"/>
          <p:cNvSpPr txBox="1"/>
          <p:nvPr/>
        </p:nvSpPr>
        <p:spPr>
          <a:xfrm>
            <a:off x="5498122" y="5606540"/>
            <a:ext cx="1195755" cy="523220"/>
          </a:xfrm>
          <a:prstGeom prst="rect">
            <a:avLst/>
          </a:prstGeom>
          <a:noFill/>
        </p:spPr>
        <p:txBody>
          <a:bodyPr wrap="square" rtlCol="0">
            <a:spAutoFit/>
          </a:bodyPr>
          <a:lstStyle/>
          <a:p>
            <a:pPr algn="ctr"/>
            <a:r>
              <a:rPr lang="en-US" altLang="zh-CN" sz="1400" dirty="0">
                <a:solidFill>
                  <a:schemeClr val="tx2">
                    <a:lumMod val="50000"/>
                  </a:schemeClr>
                </a:solidFill>
              </a:rPr>
              <a:t>Software Application</a:t>
            </a:r>
          </a:p>
        </p:txBody>
      </p:sp>
      <p:pic>
        <p:nvPicPr>
          <p:cNvPr id="1026" name="Picture 2" descr="C:\Users\Glen\Pictures\2045231Q7-1.jpg"/>
          <p:cNvPicPr>
            <a:picLocks noChangeAspect="1" noChangeArrowheads="1"/>
          </p:cNvPicPr>
          <p:nvPr/>
        </p:nvPicPr>
        <p:blipFill>
          <a:blip r:embed="rId2" cstate="print"/>
          <a:srcRect/>
          <a:stretch>
            <a:fillRect/>
          </a:stretch>
        </p:blipFill>
        <p:spPr bwMode="auto">
          <a:xfrm>
            <a:off x="5720862" y="1008183"/>
            <a:ext cx="773723" cy="844063"/>
          </a:xfrm>
          <a:prstGeom prst="rect">
            <a:avLst/>
          </a:prstGeom>
          <a:noFill/>
        </p:spPr>
      </p:pic>
    </p:spTree>
    <p:extLst>
      <p:ext uri="{BB962C8B-B14F-4D97-AF65-F5344CB8AC3E}">
        <p14:creationId xmlns:p14="http://schemas.microsoft.com/office/powerpoint/2010/main" val="2046469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dirty="0"/>
              <a:t>PART 1</a:t>
            </a:r>
            <a:endParaRPr lang="zh-CN" altLang="en-US" dirty="0"/>
          </a:p>
        </p:txBody>
      </p:sp>
      <p:sp>
        <p:nvSpPr>
          <p:cNvPr id="3" name="文本占位符 2"/>
          <p:cNvSpPr>
            <a:spLocks noGrp="1"/>
          </p:cNvSpPr>
          <p:nvPr>
            <p:ph type="body" sz="quarter" idx="11"/>
          </p:nvPr>
        </p:nvSpPr>
        <p:spPr>
          <a:xfrm>
            <a:off x="579414" y="578474"/>
            <a:ext cx="6368824" cy="512036"/>
          </a:xfrm>
        </p:spPr>
        <p:txBody>
          <a:bodyPr/>
          <a:lstStyle/>
          <a:p>
            <a:r>
              <a:rPr lang="en-US" altLang="zh-CN" dirty="0"/>
              <a:t>Correlation</a:t>
            </a:r>
            <a:endParaRPr lang="zh-CN" altLang="en-US" dirty="0"/>
          </a:p>
        </p:txBody>
      </p:sp>
      <p:pic>
        <p:nvPicPr>
          <p:cNvPr id="107522" name="Picture 2" descr="http://cn.bing.com/s/loading_lg_w.gif"/>
          <p:cNvPicPr>
            <a:picLocks noChangeAspect="1" noChangeArrowheads="1" noCrop="1"/>
          </p:cNvPicPr>
          <p:nvPr/>
        </p:nvPicPr>
        <p:blipFill>
          <a:blip r:embed="rId2" cstate="print"/>
          <a:srcRect/>
          <a:stretch>
            <a:fillRect/>
          </a:stretch>
        </p:blipFill>
        <p:spPr bwMode="auto">
          <a:xfrm>
            <a:off x="63500" y="-136525"/>
            <a:ext cx="228600" cy="228600"/>
          </a:xfrm>
          <a:prstGeom prst="rect">
            <a:avLst/>
          </a:prstGeom>
          <a:noFill/>
        </p:spPr>
      </p:pic>
      <p:pic>
        <p:nvPicPr>
          <p:cNvPr id="7" name="Picture 2"/>
          <p:cNvPicPr>
            <a:picLocks noChangeAspect="1" noChangeArrowheads="1"/>
          </p:cNvPicPr>
          <p:nvPr/>
        </p:nvPicPr>
        <p:blipFill>
          <a:blip r:embed="rId3" cstate="print"/>
          <a:srcRect/>
          <a:stretch>
            <a:fillRect/>
          </a:stretch>
        </p:blipFill>
        <p:spPr bwMode="auto">
          <a:xfrm>
            <a:off x="897213" y="1344475"/>
            <a:ext cx="9305468" cy="4393716"/>
          </a:xfrm>
          <a:prstGeom prst="rect">
            <a:avLst/>
          </a:prstGeom>
          <a:noFill/>
          <a:ln w="9525">
            <a:noFill/>
            <a:miter lim="800000"/>
            <a:headEnd/>
            <a:tailEnd/>
          </a:ln>
        </p:spPr>
      </p:pic>
      <p:sp>
        <p:nvSpPr>
          <p:cNvPr id="8" name="椭圆 7"/>
          <p:cNvSpPr/>
          <p:nvPr/>
        </p:nvSpPr>
        <p:spPr>
          <a:xfrm>
            <a:off x="7315201" y="2544417"/>
            <a:ext cx="1073426" cy="33130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666922" y="2531165"/>
            <a:ext cx="1073426" cy="33130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706679" y="3458818"/>
            <a:ext cx="1073426" cy="33130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1410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EA4DD"/>
              </a:solidFill>
            </a:endParaRPr>
          </a:p>
        </p:txBody>
      </p:sp>
      <p:cxnSp>
        <p:nvCxnSpPr>
          <p:cNvPr id="11" name="直接连接符 10"/>
          <p:cNvCxnSpPr/>
          <p:nvPr/>
        </p:nvCxnSpPr>
        <p:spPr>
          <a:xfrm>
            <a:off x="4706178" y="-11813"/>
            <a:ext cx="0" cy="68698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2" descr="C:\Users\Glen\Pictures\T1nnbvB4Cs1RCvBVdK.jpg">
            <a:hlinkClick r:id="rId6" action="ppaction://hlinkfile"/>
          </p:cNvPr>
          <p:cNvPicPr>
            <a:picLocks noChangeAspect="1" noChangeArrowheads="1"/>
          </p:cNvPicPr>
          <p:nvPr/>
        </p:nvPicPr>
        <p:blipFill>
          <a:blip r:embed="rId7" cstate="print"/>
          <a:srcRect/>
          <a:stretch>
            <a:fillRect/>
          </a:stretch>
        </p:blipFill>
        <p:spPr bwMode="auto">
          <a:xfrm>
            <a:off x="0" y="0"/>
            <a:ext cx="4718304" cy="685800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MH_Other_5"/>
          <p:cNvSpPr txBox="1">
            <a:spLocks noChangeArrowheads="1"/>
          </p:cNvSpPr>
          <p:nvPr>
            <p:custDataLst>
              <p:tags r:id="rId1"/>
            </p:custDataLst>
          </p:nvPr>
        </p:nvSpPr>
        <p:spPr bwMode="auto">
          <a:xfrm>
            <a:off x="5565914" y="3262209"/>
            <a:ext cx="23588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7200" dirty="0">
                <a:solidFill>
                  <a:schemeClr val="accent2"/>
                </a:solidFill>
              </a:rPr>
              <a:t>Now</a:t>
            </a:r>
            <a:endParaRPr lang="zh-CN" altLang="en-US" sz="7200" dirty="0">
              <a:solidFill>
                <a:schemeClr val="accent2"/>
              </a:solidFill>
            </a:endParaRPr>
          </a:p>
        </p:txBody>
      </p:sp>
      <p:cxnSp>
        <p:nvCxnSpPr>
          <p:cNvPr id="8" name="MH_Other_6"/>
          <p:cNvCxnSpPr/>
          <p:nvPr>
            <p:custDataLst>
              <p:tags r:id="rId2"/>
            </p:custDataLst>
          </p:nvPr>
        </p:nvCxnSpPr>
        <p:spPr>
          <a:xfrm>
            <a:off x="5936975" y="4373218"/>
            <a:ext cx="4306955" cy="1325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MH_Other_8"/>
          <p:cNvCxnSpPr/>
          <p:nvPr>
            <p:custDataLst>
              <p:tags r:id="rId3"/>
            </p:custDataLst>
          </p:nvPr>
        </p:nvCxnSpPr>
        <p:spPr>
          <a:xfrm>
            <a:off x="6229474" y="5162306"/>
            <a:ext cx="3673475" cy="0"/>
          </a:xfrm>
          <a:prstGeom prst="line">
            <a:avLst/>
          </a:prstGeom>
          <a:ln w="38100">
            <a:solidFill>
              <a:srgbClr val="4EA4D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842189" y="3747441"/>
            <a:ext cx="2574022" cy="609398"/>
          </a:xfrm>
          <a:prstGeom prst="rect">
            <a:avLst/>
          </a:prstGeom>
        </p:spPr>
        <p:txBody>
          <a:bodyPr wrap="square">
            <a:spAutoFit/>
          </a:bodyPr>
          <a:lstStyle/>
          <a:p>
            <a:pPr algn="just">
              <a:lnSpc>
                <a:spcPct val="120000"/>
              </a:lnSpc>
            </a:pPr>
            <a:r>
              <a:rPr lang="en-US" altLang="zh-CN" sz="2800" b="1" kern="100" dirty="0">
                <a:solidFill>
                  <a:schemeClr val="accent2"/>
                </a:solidFill>
                <a:latin typeface="华文细黑" panose="02010600040101010101" pitchFamily="2" charset="-122"/>
                <a:ea typeface="华文细黑" panose="02010600040101010101" pitchFamily="2" charset="-122"/>
                <a:cs typeface="Times New Roman" panose="02020603050405020304" pitchFamily="18" charset="0"/>
              </a:rPr>
              <a:t>Get it started</a:t>
            </a:r>
            <a:endParaRPr lang="zh-CN" altLang="en-US" sz="2800" b="1" dirty="0">
              <a:solidFill>
                <a:schemeClr val="accent2"/>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04658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871663" y="2049238"/>
            <a:ext cx="1715179" cy="1551213"/>
          </a:xfrm>
        </p:spPr>
        <p:txBody>
          <a:bodyPr/>
          <a:lstStyle/>
          <a:p>
            <a:r>
              <a:rPr lang="en-US" altLang="zh-CN" dirty="0">
                <a:solidFill>
                  <a:schemeClr val="accent2"/>
                </a:solidFill>
              </a:rPr>
              <a:t>02</a:t>
            </a:r>
            <a:endParaRPr lang="zh-CN" altLang="en-US" dirty="0">
              <a:solidFill>
                <a:schemeClr val="accent2"/>
              </a:solidFill>
            </a:endParaRPr>
          </a:p>
        </p:txBody>
      </p:sp>
      <p:sp>
        <p:nvSpPr>
          <p:cNvPr id="3" name="文本占位符 2"/>
          <p:cNvSpPr>
            <a:spLocks noGrp="1"/>
          </p:cNvSpPr>
          <p:nvPr>
            <p:ph type="body" sz="quarter" idx="11"/>
          </p:nvPr>
        </p:nvSpPr>
        <p:spPr>
          <a:xfrm>
            <a:off x="3900781" y="2760582"/>
            <a:ext cx="6368824" cy="750429"/>
          </a:xfrm>
        </p:spPr>
        <p:txBody>
          <a:bodyPr/>
          <a:lstStyle/>
          <a:p>
            <a:r>
              <a:rPr lang="en-US" altLang="zh-CN" dirty="0"/>
              <a:t>The </a:t>
            </a:r>
            <a:r>
              <a:rPr lang="en-US" altLang="zh-CN" dirty="0" err="1"/>
              <a:t>Cronbach</a:t>
            </a:r>
            <a:r>
              <a:rPr lang="el-GR" altLang="zh-CN" dirty="0"/>
              <a:t> α</a:t>
            </a:r>
            <a:r>
              <a:rPr lang="en-US" altLang="zh-CN" dirty="0"/>
              <a:t> Test </a:t>
            </a:r>
            <a:endParaRPr lang="zh-CN" altLang="en-US" dirty="0"/>
          </a:p>
        </p:txBody>
      </p:sp>
      <p:sp>
        <p:nvSpPr>
          <p:cNvPr id="4" name="文本占位符 3"/>
          <p:cNvSpPr>
            <a:spLocks noGrp="1"/>
          </p:cNvSpPr>
          <p:nvPr>
            <p:ph type="body" sz="quarter" idx="12"/>
          </p:nvPr>
        </p:nvSpPr>
        <p:spPr/>
        <p:txBody>
          <a:bodyPr/>
          <a:lstStyle/>
          <a:p>
            <a:r>
              <a:rPr lang="en-US" altLang="zh-CN" dirty="0"/>
              <a:t>PART  TWO</a:t>
            </a:r>
            <a:endParaRPr lang="zh-CN" altLang="en-US" dirty="0"/>
          </a:p>
        </p:txBody>
      </p:sp>
    </p:spTree>
    <p:extLst>
      <p:ext uri="{BB962C8B-B14F-4D97-AF65-F5344CB8AC3E}">
        <p14:creationId xmlns:p14="http://schemas.microsoft.com/office/powerpoint/2010/main" val="2789973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10111409" y="567602"/>
            <a:ext cx="1908312" cy="382696"/>
          </a:xfrm>
        </p:spPr>
        <p:txBody>
          <a:bodyPr/>
          <a:lstStyle/>
          <a:p>
            <a:r>
              <a:rPr lang="en-US" altLang="zh-CN" sz="3200" dirty="0"/>
              <a:t>PART 2</a:t>
            </a:r>
            <a:endParaRPr lang="zh-CN" altLang="en-US" sz="3200" dirty="0"/>
          </a:p>
        </p:txBody>
      </p:sp>
      <p:sp>
        <p:nvSpPr>
          <p:cNvPr id="3" name="文本占位符 2"/>
          <p:cNvSpPr>
            <a:spLocks noGrp="1"/>
          </p:cNvSpPr>
          <p:nvPr>
            <p:ph type="body" sz="quarter" idx="11"/>
          </p:nvPr>
        </p:nvSpPr>
        <p:spPr>
          <a:xfrm>
            <a:off x="579414" y="578474"/>
            <a:ext cx="6368824" cy="512036"/>
          </a:xfrm>
        </p:spPr>
        <p:txBody>
          <a:bodyPr/>
          <a:lstStyle/>
          <a:p>
            <a:r>
              <a:rPr lang="en-US" altLang="zh-CN" dirty="0"/>
              <a:t>The </a:t>
            </a:r>
            <a:r>
              <a:rPr lang="en-US" altLang="zh-CN" dirty="0" err="1"/>
              <a:t>Cronbach</a:t>
            </a:r>
            <a:r>
              <a:rPr lang="el-GR" altLang="zh-CN" dirty="0"/>
              <a:t> α</a:t>
            </a:r>
            <a:r>
              <a:rPr lang="en-US" altLang="zh-CN" dirty="0"/>
              <a:t> Test </a:t>
            </a:r>
            <a:endParaRPr lang="zh-CN" altLang="en-US" dirty="0"/>
          </a:p>
        </p:txBody>
      </p:sp>
      <p:sp>
        <p:nvSpPr>
          <p:cNvPr id="19" name="矩形 18"/>
          <p:cNvSpPr/>
          <p:nvPr/>
        </p:nvSpPr>
        <p:spPr>
          <a:xfrm>
            <a:off x="710526" y="1484243"/>
            <a:ext cx="9535443" cy="3893374"/>
          </a:xfrm>
          <a:prstGeom prst="rect">
            <a:avLst/>
          </a:prstGeom>
        </p:spPr>
        <p:txBody>
          <a:bodyPr wrap="square">
            <a:spAutoFit/>
          </a:bodyPr>
          <a:lstStyle/>
          <a:p>
            <a:pPr algn="just">
              <a:lnSpc>
                <a:spcPct val="130000"/>
              </a:lnSpc>
              <a:buFont typeface="Arial" pitchFamily="34" charset="0"/>
              <a:buChar char="•"/>
            </a:pPr>
            <a:r>
              <a:rPr lang="zh-CN" altLang="en-US" sz="2600" b="1" dirty="0">
                <a:solidFill>
                  <a:srgbClr val="00B0F0"/>
                </a:solidFill>
              </a:rPr>
              <a:t> </a:t>
            </a:r>
            <a:r>
              <a:rPr lang="en-US" altLang="zh-CN" sz="2800" b="1" dirty="0">
                <a:solidFill>
                  <a:srgbClr val="00B0F0"/>
                </a:solidFill>
              </a:rPr>
              <a:t>The </a:t>
            </a:r>
            <a:r>
              <a:rPr lang="en-US" altLang="zh-CN" sz="2800" b="1" dirty="0" err="1"/>
              <a:t>Cronbach</a:t>
            </a:r>
            <a:r>
              <a:rPr lang="el-GR" altLang="zh-CN" sz="2800" b="1" dirty="0"/>
              <a:t> </a:t>
            </a:r>
            <a:r>
              <a:rPr lang="el-GR" altLang="zh-CN" sz="2800" dirty="0">
                <a:latin typeface="+mj-ea"/>
                <a:ea typeface="+mj-ea"/>
              </a:rPr>
              <a:t>α</a:t>
            </a:r>
            <a:r>
              <a:rPr lang="en-US" altLang="zh-CN" sz="2800" b="1" dirty="0"/>
              <a:t> Test </a:t>
            </a:r>
            <a:r>
              <a:rPr lang="en-US" altLang="zh-CN" sz="2800" dirty="0">
                <a:solidFill>
                  <a:schemeClr val="tx1">
                    <a:lumMod val="50000"/>
                  </a:schemeClr>
                </a:solidFill>
              </a:rPr>
              <a:t>is used to test the internal reliability (the consistency of multiple items for the same construct).</a:t>
            </a:r>
          </a:p>
          <a:p>
            <a:pPr algn="just">
              <a:lnSpc>
                <a:spcPct val="130000"/>
              </a:lnSpc>
              <a:buFont typeface="Arial" pitchFamily="34" charset="0"/>
              <a:buChar char="•"/>
            </a:pPr>
            <a:r>
              <a:rPr lang="en-US" altLang="zh-CN" sz="2800" dirty="0">
                <a:solidFill>
                  <a:schemeClr val="tx1">
                    <a:lumMod val="50000"/>
                  </a:schemeClr>
                </a:solidFill>
              </a:rPr>
              <a:t> It is a special kind of correlation test.</a:t>
            </a:r>
          </a:p>
          <a:p>
            <a:pPr algn="just">
              <a:lnSpc>
                <a:spcPct val="130000"/>
              </a:lnSpc>
              <a:buFont typeface="Arial" pitchFamily="34" charset="0"/>
              <a:buChar char="•"/>
            </a:pPr>
            <a:r>
              <a:rPr lang="en-US" altLang="zh-CN" sz="2600" dirty="0">
                <a:solidFill>
                  <a:schemeClr val="tx1">
                    <a:lumMod val="50000"/>
                  </a:schemeClr>
                </a:solidFill>
              </a:rPr>
              <a:t> The nearer the correlation coefficient is to 1 preferably at or over 0.8, the more internally reliable is the scale. The rule of thumb is that the coefficient should be 0.8 or above.</a:t>
            </a:r>
            <a:endParaRPr lang="zh-CN" altLang="en-US" sz="2600" dirty="0">
              <a:solidFill>
                <a:schemeClr val="tx1">
                  <a:lumMod val="50000"/>
                </a:schemeClr>
              </a:solidFill>
            </a:endParaRPr>
          </a:p>
        </p:txBody>
      </p:sp>
    </p:spTree>
    <p:extLst>
      <p:ext uri="{BB962C8B-B14F-4D97-AF65-F5344CB8AC3E}">
        <p14:creationId xmlns:p14="http://schemas.microsoft.com/office/powerpoint/2010/main" val="198119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linds(horizontal)">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blinds(horizontal)">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blinds(horizontal)">
                                      <p:cBhvr>
                                        <p:cTn id="17"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EA4DD"/>
              </a:solidFill>
            </a:endParaRPr>
          </a:p>
        </p:txBody>
      </p:sp>
      <p:cxnSp>
        <p:nvCxnSpPr>
          <p:cNvPr id="12" name="MH_Other_8"/>
          <p:cNvCxnSpPr/>
          <p:nvPr>
            <p:custDataLst>
              <p:tags r:id="rId1"/>
            </p:custDataLst>
          </p:nvPr>
        </p:nvCxnSpPr>
        <p:spPr>
          <a:xfrm>
            <a:off x="6229474" y="5162306"/>
            <a:ext cx="3673475" cy="0"/>
          </a:xfrm>
          <a:prstGeom prst="line">
            <a:avLst/>
          </a:prstGeom>
          <a:ln w="38100">
            <a:solidFill>
              <a:srgbClr val="4EA4DD"/>
            </a:solidFill>
          </a:ln>
        </p:spPr>
        <p:style>
          <a:lnRef idx="1">
            <a:schemeClr val="accent1"/>
          </a:lnRef>
          <a:fillRef idx="0">
            <a:schemeClr val="accent1"/>
          </a:fillRef>
          <a:effectRef idx="0">
            <a:schemeClr val="accent1"/>
          </a:effectRef>
          <a:fontRef idx="minor">
            <a:schemeClr val="tx1"/>
          </a:fontRef>
        </p:style>
      </p:cxnSp>
      <p:pic>
        <p:nvPicPr>
          <p:cNvPr id="74754" name="Picture 2" descr="http://photocdn.sohu.com/20150713/mp22512988_1436770908382_1.jpeg"/>
          <p:cNvPicPr>
            <a:picLocks noChangeAspect="1" noChangeArrowheads="1"/>
          </p:cNvPicPr>
          <p:nvPr/>
        </p:nvPicPr>
        <p:blipFill>
          <a:blip r:embed="rId4" cstate="print"/>
          <a:srcRect/>
          <a:stretch>
            <a:fillRect/>
          </a:stretch>
        </p:blipFill>
        <p:spPr bwMode="auto">
          <a:xfrm>
            <a:off x="1322828" y="2981739"/>
            <a:ext cx="4312383" cy="3234289"/>
          </a:xfrm>
          <a:prstGeom prst="rect">
            <a:avLst/>
          </a:prstGeom>
          <a:noFill/>
        </p:spPr>
      </p:pic>
      <p:sp>
        <p:nvSpPr>
          <p:cNvPr id="10" name="椭圆形标注 9"/>
          <p:cNvSpPr/>
          <p:nvPr/>
        </p:nvSpPr>
        <p:spPr>
          <a:xfrm>
            <a:off x="4969566" y="755373"/>
            <a:ext cx="5658678" cy="2544418"/>
          </a:xfrm>
          <a:prstGeom prst="wedgeEllipseCallout">
            <a:avLst>
              <a:gd name="adj1" fmla="val -35892"/>
              <a:gd name="adj2" fmla="val 6861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solidFill>
                  <a:srgbClr val="0070C0"/>
                </a:solidFill>
              </a:rPr>
              <a:t>Oh, no!!! Why do I have to learn to use SPSS?</a:t>
            </a:r>
            <a:endParaRPr lang="zh-CN" altLang="en-US" sz="2800" dirty="0">
              <a:solidFill>
                <a:srgbClr val="0070C0"/>
              </a:solidFill>
            </a:endParaRPr>
          </a:p>
        </p:txBody>
      </p:sp>
    </p:spTree>
    <p:extLst>
      <p:ext uri="{BB962C8B-B14F-4D97-AF65-F5344CB8AC3E}">
        <p14:creationId xmlns:p14="http://schemas.microsoft.com/office/powerpoint/2010/main" val="304658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10111409" y="567602"/>
            <a:ext cx="1908312" cy="382696"/>
          </a:xfrm>
        </p:spPr>
        <p:txBody>
          <a:bodyPr/>
          <a:lstStyle/>
          <a:p>
            <a:r>
              <a:rPr lang="en-US" altLang="zh-CN" sz="3200" dirty="0"/>
              <a:t>PART 2</a:t>
            </a:r>
            <a:endParaRPr lang="zh-CN" altLang="en-US" sz="3200" dirty="0"/>
          </a:p>
        </p:txBody>
      </p:sp>
      <p:sp>
        <p:nvSpPr>
          <p:cNvPr id="3" name="文本占位符 2"/>
          <p:cNvSpPr>
            <a:spLocks noGrp="1"/>
          </p:cNvSpPr>
          <p:nvPr>
            <p:ph type="body" sz="quarter" idx="11"/>
          </p:nvPr>
        </p:nvSpPr>
        <p:spPr>
          <a:xfrm>
            <a:off x="579414" y="578474"/>
            <a:ext cx="6368824" cy="512036"/>
          </a:xfrm>
        </p:spPr>
        <p:txBody>
          <a:bodyPr/>
          <a:lstStyle/>
          <a:p>
            <a:r>
              <a:rPr lang="en-US" altLang="zh-CN" dirty="0"/>
              <a:t>The </a:t>
            </a:r>
            <a:r>
              <a:rPr lang="en-US" altLang="zh-CN" dirty="0" err="1"/>
              <a:t>Cronbach</a:t>
            </a:r>
            <a:r>
              <a:rPr lang="el-GR" altLang="zh-CN" dirty="0"/>
              <a:t> α</a:t>
            </a:r>
            <a:r>
              <a:rPr lang="en-US" altLang="zh-CN" dirty="0"/>
              <a:t> Test </a:t>
            </a:r>
            <a:endParaRPr lang="zh-CN" altLang="en-US" dirty="0"/>
          </a:p>
        </p:txBody>
      </p:sp>
      <p:sp>
        <p:nvSpPr>
          <p:cNvPr id="19" name="矩形 18"/>
          <p:cNvSpPr/>
          <p:nvPr/>
        </p:nvSpPr>
        <p:spPr>
          <a:xfrm>
            <a:off x="710526" y="1258957"/>
            <a:ext cx="9535443" cy="4324261"/>
          </a:xfrm>
          <a:prstGeom prst="rect">
            <a:avLst/>
          </a:prstGeom>
        </p:spPr>
        <p:txBody>
          <a:bodyPr wrap="square">
            <a:spAutoFit/>
          </a:bodyPr>
          <a:lstStyle/>
          <a:p>
            <a:pPr algn="ctr">
              <a:spcAft>
                <a:spcPts val="600"/>
              </a:spcAft>
            </a:pPr>
            <a:r>
              <a:rPr lang="en-US" altLang="zh-CN" sz="2400" b="1" dirty="0">
                <a:solidFill>
                  <a:schemeClr val="tx1">
                    <a:lumMod val="50000"/>
                  </a:schemeClr>
                </a:solidFill>
              </a:rPr>
              <a:t>Anxiety of Using Computers</a:t>
            </a:r>
          </a:p>
          <a:p>
            <a:pPr algn="just">
              <a:spcAft>
                <a:spcPts val="600"/>
              </a:spcAft>
            </a:pPr>
            <a:r>
              <a:rPr lang="en-US" altLang="zh-CN" sz="2400" dirty="0">
                <a:solidFill>
                  <a:schemeClr val="tx1">
                    <a:lumMod val="50000"/>
                  </a:schemeClr>
                </a:solidFill>
              </a:rPr>
              <a:t>1. I have little experience of computers.</a:t>
            </a:r>
          </a:p>
          <a:p>
            <a:pPr algn="just">
              <a:spcAft>
                <a:spcPts val="600"/>
              </a:spcAft>
            </a:pPr>
            <a:r>
              <a:rPr lang="en-US" altLang="zh-CN" sz="2400" dirty="0">
                <a:solidFill>
                  <a:schemeClr val="tx1">
                    <a:lumMod val="50000"/>
                  </a:schemeClr>
                </a:solidFill>
              </a:rPr>
              <a:t>2. All computers hate me.</a:t>
            </a:r>
          </a:p>
          <a:p>
            <a:pPr algn="just">
              <a:spcAft>
                <a:spcPts val="600"/>
              </a:spcAft>
            </a:pPr>
            <a:r>
              <a:rPr lang="en-US" altLang="zh-CN" sz="2400" dirty="0">
                <a:solidFill>
                  <a:schemeClr val="tx1">
                    <a:lumMod val="50000"/>
                  </a:schemeClr>
                </a:solidFill>
              </a:rPr>
              <a:t>3. Computers are useful only for playing games.</a:t>
            </a:r>
          </a:p>
          <a:p>
            <a:pPr algn="just">
              <a:spcAft>
                <a:spcPts val="600"/>
              </a:spcAft>
            </a:pPr>
            <a:r>
              <a:rPr lang="en-US" altLang="zh-CN" sz="2400" dirty="0">
                <a:solidFill>
                  <a:schemeClr val="tx1">
                    <a:lumMod val="50000"/>
                  </a:schemeClr>
                </a:solidFill>
              </a:rPr>
              <a:t>4. I worry that I will cause irreparable damage because of my incompetence with my computers.</a:t>
            </a:r>
          </a:p>
          <a:p>
            <a:pPr algn="just">
              <a:spcAft>
                <a:spcPts val="600"/>
              </a:spcAft>
            </a:pPr>
            <a:r>
              <a:rPr lang="en-US" altLang="zh-CN" sz="2400" dirty="0">
                <a:solidFill>
                  <a:schemeClr val="tx1">
                    <a:lumMod val="50000"/>
                  </a:schemeClr>
                </a:solidFill>
              </a:rPr>
              <a:t>5. Computers have minds of their own and deliberately go wrong whenever I use them.</a:t>
            </a:r>
          </a:p>
          <a:p>
            <a:pPr algn="just">
              <a:spcAft>
                <a:spcPts val="600"/>
              </a:spcAft>
            </a:pPr>
            <a:r>
              <a:rPr lang="en-US" altLang="zh-CN" sz="2400" dirty="0">
                <a:solidFill>
                  <a:schemeClr val="tx1">
                    <a:lumMod val="50000"/>
                  </a:schemeClr>
                </a:solidFill>
              </a:rPr>
              <a:t>6. Computers are out to get me.</a:t>
            </a:r>
          </a:p>
          <a:p>
            <a:pPr algn="just">
              <a:spcAft>
                <a:spcPts val="600"/>
              </a:spcAft>
            </a:pPr>
            <a:r>
              <a:rPr lang="en-US" altLang="zh-CN" sz="2400" dirty="0">
                <a:solidFill>
                  <a:schemeClr val="tx1">
                    <a:lumMod val="50000"/>
                  </a:schemeClr>
                </a:solidFill>
              </a:rPr>
              <a:t>7. SPSS always crashes when I try to use it.</a:t>
            </a:r>
            <a:endParaRPr lang="zh-CN" altLang="en-US" sz="2400" dirty="0">
              <a:solidFill>
                <a:schemeClr val="tx1">
                  <a:lumMod val="50000"/>
                </a:schemeClr>
              </a:solidFill>
            </a:endParaRPr>
          </a:p>
        </p:txBody>
      </p:sp>
      <p:pic>
        <p:nvPicPr>
          <p:cNvPr id="2050" name="Picture 2" descr="http://tse1.mm.bing.net/th?&amp;id=OIP.M6eb3b0d1d2ca55134422a4f3d4f4cb1do0&amp;w=259&amp;h=190&amp;c=0&amp;pid=1.9&amp;rs=0&amp;p=0">
            <a:hlinkClick r:id="rId2"/>
          </p:cNvPr>
          <p:cNvPicPr>
            <a:picLocks noChangeAspect="1" noChangeArrowheads="1"/>
          </p:cNvPicPr>
          <p:nvPr/>
        </p:nvPicPr>
        <p:blipFill>
          <a:blip r:embed="rId3" cstate="print"/>
          <a:srcRect/>
          <a:stretch>
            <a:fillRect/>
          </a:stretch>
        </p:blipFill>
        <p:spPr bwMode="auto">
          <a:xfrm>
            <a:off x="8958471" y="4290765"/>
            <a:ext cx="3025432" cy="2328696"/>
          </a:xfrm>
          <a:prstGeom prst="rect">
            <a:avLst/>
          </a:prstGeom>
          <a:noFill/>
        </p:spPr>
      </p:pic>
    </p:spTree>
    <p:extLst>
      <p:ext uri="{BB962C8B-B14F-4D97-AF65-F5344CB8AC3E}">
        <p14:creationId xmlns:p14="http://schemas.microsoft.com/office/powerpoint/2010/main" val="1981190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EA4DD"/>
              </a:solidFill>
            </a:endParaRPr>
          </a:p>
        </p:txBody>
      </p:sp>
      <p:sp>
        <p:nvSpPr>
          <p:cNvPr id="3074" name="AutoShape 2" descr="http://img2.imgtn.bdimg.com/it/u=1113927716,1543499628&amp;fm=21&amp;gp=0.jpg"/>
          <p:cNvSpPr>
            <a:spLocks noChangeAspect="1" noChangeArrowheads="1"/>
          </p:cNvSpPr>
          <p:nvPr/>
        </p:nvSpPr>
        <p:spPr bwMode="auto">
          <a:xfrm>
            <a:off x="4445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6" name="AutoShape 4" descr="http://img2.imgtn.bdimg.com/it/u=1113927716,1543499628&amp;fm=21&amp;gp=0.jpg"/>
          <p:cNvSpPr>
            <a:spLocks noChangeAspect="1" noChangeArrowheads="1"/>
          </p:cNvSpPr>
          <p:nvPr/>
        </p:nvSpPr>
        <p:spPr bwMode="auto">
          <a:xfrm>
            <a:off x="44450" y="-1371600"/>
            <a:ext cx="4238625" cy="28575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 name="表格 2">
            <a:extLst>
              <a:ext uri="{FF2B5EF4-FFF2-40B4-BE49-F238E27FC236}">
                <a16:creationId xmlns:a16="http://schemas.microsoft.com/office/drawing/2014/main" id="{BD72E16F-C9FA-42EB-AA2F-83DEC2D89986}"/>
              </a:ext>
            </a:extLst>
          </p:cNvPr>
          <p:cNvGraphicFramePr>
            <a:graphicFrameLocks noGrp="1"/>
          </p:cNvGraphicFramePr>
          <p:nvPr>
            <p:extLst>
              <p:ext uri="{D42A27DB-BD31-4B8C-83A1-F6EECF244321}">
                <p14:modId xmlns:p14="http://schemas.microsoft.com/office/powerpoint/2010/main" val="631259171"/>
              </p:ext>
            </p:extLst>
          </p:nvPr>
        </p:nvGraphicFramePr>
        <p:xfrm>
          <a:off x="600364" y="1136073"/>
          <a:ext cx="11125199" cy="5370095"/>
        </p:xfrm>
        <a:graphic>
          <a:graphicData uri="http://schemas.openxmlformats.org/drawingml/2006/table">
            <a:tbl>
              <a:tblPr firstRow="1" bandRow="1">
                <a:tableStyleId>{21E4AEA4-8DFA-4A89-87EB-49C32662AFE0}</a:tableStyleId>
              </a:tblPr>
              <a:tblGrid>
                <a:gridCol w="1828800">
                  <a:extLst>
                    <a:ext uri="{9D8B030D-6E8A-4147-A177-3AD203B41FA5}">
                      <a16:colId xmlns:a16="http://schemas.microsoft.com/office/drawing/2014/main" val="2107624580"/>
                    </a:ext>
                  </a:extLst>
                </a:gridCol>
                <a:gridCol w="1136073">
                  <a:extLst>
                    <a:ext uri="{9D8B030D-6E8A-4147-A177-3AD203B41FA5}">
                      <a16:colId xmlns:a16="http://schemas.microsoft.com/office/drawing/2014/main" val="3530998955"/>
                    </a:ext>
                  </a:extLst>
                </a:gridCol>
                <a:gridCol w="1207076">
                  <a:extLst>
                    <a:ext uri="{9D8B030D-6E8A-4147-A177-3AD203B41FA5}">
                      <a16:colId xmlns:a16="http://schemas.microsoft.com/office/drawing/2014/main" val="1460672123"/>
                    </a:ext>
                  </a:extLst>
                </a:gridCol>
                <a:gridCol w="1390650">
                  <a:extLst>
                    <a:ext uri="{9D8B030D-6E8A-4147-A177-3AD203B41FA5}">
                      <a16:colId xmlns:a16="http://schemas.microsoft.com/office/drawing/2014/main" val="3101528861"/>
                    </a:ext>
                  </a:extLst>
                </a:gridCol>
                <a:gridCol w="1390650">
                  <a:extLst>
                    <a:ext uri="{9D8B030D-6E8A-4147-A177-3AD203B41FA5}">
                      <a16:colId xmlns:a16="http://schemas.microsoft.com/office/drawing/2014/main" val="2159525155"/>
                    </a:ext>
                  </a:extLst>
                </a:gridCol>
                <a:gridCol w="1390650">
                  <a:extLst>
                    <a:ext uri="{9D8B030D-6E8A-4147-A177-3AD203B41FA5}">
                      <a16:colId xmlns:a16="http://schemas.microsoft.com/office/drawing/2014/main" val="3313628739"/>
                    </a:ext>
                  </a:extLst>
                </a:gridCol>
                <a:gridCol w="1390650">
                  <a:extLst>
                    <a:ext uri="{9D8B030D-6E8A-4147-A177-3AD203B41FA5}">
                      <a16:colId xmlns:a16="http://schemas.microsoft.com/office/drawing/2014/main" val="1331197967"/>
                    </a:ext>
                  </a:extLst>
                </a:gridCol>
                <a:gridCol w="1390650">
                  <a:extLst>
                    <a:ext uri="{9D8B030D-6E8A-4147-A177-3AD203B41FA5}">
                      <a16:colId xmlns:a16="http://schemas.microsoft.com/office/drawing/2014/main" val="556039674"/>
                    </a:ext>
                  </a:extLst>
                </a:gridCol>
              </a:tblGrid>
              <a:tr h="884488">
                <a:tc>
                  <a:txBody>
                    <a:bodyPr/>
                    <a:lstStyle/>
                    <a:p>
                      <a:endParaRPr lang="zh-CN" altLang="en-US" sz="1000" dirty="0"/>
                    </a:p>
                  </a:txBody>
                  <a:tcPr/>
                </a:tc>
                <a:tc>
                  <a:txBody>
                    <a:bodyPr/>
                    <a:lstStyle/>
                    <a:p>
                      <a:r>
                        <a:rPr lang="en-US" altLang="zh-CN" sz="1200" dirty="0">
                          <a:solidFill>
                            <a:schemeClr val="bg2"/>
                          </a:solidFill>
                          <a:latin typeface="Times New Roman" panose="02020603050405020304" pitchFamily="18" charset="0"/>
                          <a:cs typeface="Times New Roman" panose="02020603050405020304" pitchFamily="18" charset="0"/>
                        </a:rPr>
                        <a:t>I have little experience of computers</a:t>
                      </a:r>
                      <a:endParaRPr lang="zh-CN" altLang="en-US" sz="1200" dirty="0">
                        <a:solidFill>
                          <a:schemeClr val="bg2"/>
                        </a:solidFill>
                        <a:latin typeface="Times New Roman" panose="02020603050405020304" pitchFamily="18" charset="0"/>
                        <a:cs typeface="Times New Roman" panose="02020603050405020304" pitchFamily="18" charset="0"/>
                      </a:endParaRPr>
                    </a:p>
                  </a:txBody>
                  <a:tcPr anchor="b" anchorCtr="1"/>
                </a:tc>
                <a:tc>
                  <a:txBody>
                    <a:bodyPr/>
                    <a:lstStyle/>
                    <a:p>
                      <a:r>
                        <a:rPr lang="en-US" altLang="zh-CN" sz="1200" dirty="0">
                          <a:solidFill>
                            <a:schemeClr val="bg2"/>
                          </a:solidFill>
                          <a:latin typeface="Times New Roman" panose="02020603050405020304" pitchFamily="18" charset="0"/>
                          <a:cs typeface="Times New Roman" panose="02020603050405020304" pitchFamily="18" charset="0"/>
                        </a:rPr>
                        <a:t>All computers hate me</a:t>
                      </a:r>
                      <a:endParaRPr lang="zh-CN" altLang="en-US" sz="1200" dirty="0">
                        <a:solidFill>
                          <a:schemeClr val="bg2"/>
                        </a:solidFill>
                        <a:latin typeface="Times New Roman" panose="02020603050405020304" pitchFamily="18" charset="0"/>
                        <a:cs typeface="Times New Roman" panose="02020603050405020304" pitchFamily="18" charset="0"/>
                      </a:endParaRPr>
                    </a:p>
                  </a:txBody>
                  <a:tcPr anchor="b" anchorCtr="1"/>
                </a:tc>
                <a:tc>
                  <a:txBody>
                    <a:bodyPr/>
                    <a:lstStyle/>
                    <a:p>
                      <a:r>
                        <a:rPr lang="en-US" altLang="zh-CN" sz="1200" dirty="0">
                          <a:solidFill>
                            <a:schemeClr val="bg2"/>
                          </a:solidFill>
                          <a:latin typeface="Times New Roman" panose="02020603050405020304" pitchFamily="18" charset="0"/>
                          <a:cs typeface="Times New Roman" panose="02020603050405020304" pitchFamily="18" charset="0"/>
                        </a:rPr>
                        <a:t>Computers are useful only for playing games</a:t>
                      </a:r>
                      <a:endParaRPr lang="zh-CN" altLang="en-US" sz="1200" dirty="0">
                        <a:solidFill>
                          <a:schemeClr val="bg2"/>
                        </a:solidFill>
                        <a:latin typeface="Times New Roman" panose="02020603050405020304" pitchFamily="18" charset="0"/>
                        <a:cs typeface="Times New Roman" panose="02020603050405020304" pitchFamily="18" charset="0"/>
                      </a:endParaRPr>
                    </a:p>
                  </a:txBody>
                  <a:tcPr anchor="b" anchorCtr="1"/>
                </a:tc>
                <a:tc>
                  <a:txBody>
                    <a:bodyPr/>
                    <a:lstStyle/>
                    <a:p>
                      <a:r>
                        <a:rPr lang="en-US" altLang="zh-CN" sz="1200" dirty="0">
                          <a:solidFill>
                            <a:schemeClr val="bg2"/>
                          </a:solidFill>
                          <a:latin typeface="Times New Roman" panose="02020603050405020304" pitchFamily="18" charset="0"/>
                          <a:cs typeface="Times New Roman" panose="02020603050405020304" pitchFamily="18" charset="0"/>
                        </a:rPr>
                        <a:t>I worry that I will cause irreparable damage because of my incompetence with computers</a:t>
                      </a:r>
                      <a:endParaRPr lang="zh-CN" altLang="en-US" sz="1200" dirty="0">
                        <a:solidFill>
                          <a:schemeClr val="bg2"/>
                        </a:solidFill>
                        <a:latin typeface="Times New Roman" panose="02020603050405020304" pitchFamily="18" charset="0"/>
                        <a:cs typeface="Times New Roman" panose="02020603050405020304" pitchFamily="18" charset="0"/>
                      </a:endParaRPr>
                    </a:p>
                  </a:txBody>
                  <a:tcPr anchor="b" anchorCtr="1"/>
                </a:tc>
                <a:tc>
                  <a:txBody>
                    <a:bodyPr/>
                    <a:lstStyle/>
                    <a:p>
                      <a:r>
                        <a:rPr lang="en-US" altLang="zh-CN" sz="1200" dirty="0">
                          <a:solidFill>
                            <a:schemeClr val="bg2"/>
                          </a:solidFill>
                          <a:latin typeface="Times New Roman" panose="02020603050405020304" pitchFamily="18" charset="0"/>
                          <a:cs typeface="Times New Roman" panose="02020603050405020304" pitchFamily="18" charset="0"/>
                        </a:rPr>
                        <a:t>Computers have minds of their own and deliberately go wrong whenever I use them</a:t>
                      </a:r>
                      <a:endParaRPr lang="zh-CN" altLang="en-US" sz="1200" dirty="0">
                        <a:solidFill>
                          <a:schemeClr val="bg2"/>
                        </a:solidFill>
                        <a:latin typeface="Times New Roman" panose="02020603050405020304" pitchFamily="18" charset="0"/>
                        <a:cs typeface="Times New Roman" panose="02020603050405020304" pitchFamily="18" charset="0"/>
                      </a:endParaRPr>
                    </a:p>
                  </a:txBody>
                  <a:tcPr anchor="b" anchorCtr="1"/>
                </a:tc>
                <a:tc>
                  <a:txBody>
                    <a:bodyPr/>
                    <a:lstStyle/>
                    <a:p>
                      <a:r>
                        <a:rPr lang="en-US" altLang="zh-CN" sz="1200" dirty="0">
                          <a:solidFill>
                            <a:schemeClr val="bg2"/>
                          </a:solidFill>
                          <a:latin typeface="Times New Roman" panose="02020603050405020304" pitchFamily="18" charset="0"/>
                          <a:cs typeface="Times New Roman" panose="02020603050405020304" pitchFamily="18" charset="0"/>
                        </a:rPr>
                        <a:t>Computers are out to get me</a:t>
                      </a:r>
                      <a:endParaRPr lang="zh-CN" altLang="en-US" sz="1200" dirty="0">
                        <a:solidFill>
                          <a:schemeClr val="bg2"/>
                        </a:solidFill>
                        <a:latin typeface="Times New Roman" panose="02020603050405020304" pitchFamily="18" charset="0"/>
                        <a:cs typeface="Times New Roman" panose="02020603050405020304" pitchFamily="18" charset="0"/>
                      </a:endParaRPr>
                    </a:p>
                  </a:txBody>
                  <a:tcPr anchor="b" anchorCtr="1"/>
                </a:tc>
                <a:tc>
                  <a:txBody>
                    <a:bodyPr/>
                    <a:lstStyle/>
                    <a:p>
                      <a:r>
                        <a:rPr lang="en-US" altLang="zh-CN" sz="1200" dirty="0">
                          <a:solidFill>
                            <a:schemeClr val="bg2"/>
                          </a:solidFill>
                          <a:latin typeface="Times New Roman" panose="02020603050405020304" pitchFamily="18" charset="0"/>
                          <a:cs typeface="Times New Roman" panose="02020603050405020304" pitchFamily="18" charset="0"/>
                        </a:rPr>
                        <a:t>SPSS always crashes when I try to use it</a:t>
                      </a:r>
                      <a:endParaRPr lang="zh-CN" altLang="en-US" sz="1200" dirty="0">
                        <a:solidFill>
                          <a:schemeClr val="bg2"/>
                        </a:solidFill>
                        <a:latin typeface="Times New Roman" panose="02020603050405020304" pitchFamily="18" charset="0"/>
                        <a:cs typeface="Times New Roman" panose="02020603050405020304" pitchFamily="18" charset="0"/>
                      </a:endParaRPr>
                    </a:p>
                  </a:txBody>
                  <a:tcPr anchor="b" anchorCtr="1"/>
                </a:tc>
                <a:extLst>
                  <a:ext uri="{0D108BD9-81ED-4DB2-BD59-A6C34878D82A}">
                    <a16:rowId xmlns:a16="http://schemas.microsoft.com/office/drawing/2014/main" val="365937681"/>
                  </a:ext>
                </a:extLst>
              </a:tr>
              <a:tr h="4759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2"/>
                          </a:solidFill>
                          <a:latin typeface="Times New Roman" panose="02020603050405020304" pitchFamily="18" charset="0"/>
                          <a:ea typeface="+mn-ea"/>
                          <a:cs typeface="Times New Roman" panose="02020603050405020304" pitchFamily="18" charset="0"/>
                        </a:rPr>
                        <a:t>I have little experience of computers</a:t>
                      </a:r>
                      <a:endParaRPr lang="zh-CN" altLang="en-US" sz="12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algn="r"/>
                      <a:r>
                        <a:rPr lang="en-US" altLang="zh-CN" sz="1600" b="1" dirty="0">
                          <a:solidFill>
                            <a:schemeClr val="bg2"/>
                          </a:solidFill>
                          <a:latin typeface="Times New Roman" panose="02020603050405020304" pitchFamily="18" charset="0"/>
                          <a:cs typeface="Times New Roman" panose="02020603050405020304" pitchFamily="18" charset="0"/>
                        </a:rPr>
                        <a:t>1.000</a:t>
                      </a: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.514</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.322</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.466</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.402</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.360</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.513</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531218779"/>
                  </a:ext>
                </a:extLst>
              </a:tr>
              <a:tr h="354721">
                <a:tc>
                  <a:txBody>
                    <a:bodyPr/>
                    <a:lstStyle/>
                    <a:p>
                      <a:pPr marL="0" algn="l" defTabSz="914400" rtl="0" eaLnBrk="1" latinLnBrk="0" hangingPunct="1"/>
                      <a:r>
                        <a:rPr lang="en-US" altLang="zh-CN" sz="1200" b="1" kern="1200" dirty="0">
                          <a:solidFill>
                            <a:schemeClr val="bg2"/>
                          </a:solidFill>
                          <a:latin typeface="Times New Roman" panose="02020603050405020304" pitchFamily="18" charset="0"/>
                          <a:ea typeface="+mn-ea"/>
                          <a:cs typeface="Times New Roman" panose="02020603050405020304" pitchFamily="18" charset="0"/>
                        </a:rPr>
                        <a:t>All computers hate me</a:t>
                      </a:r>
                      <a:endParaRPr lang="zh-CN" altLang="en-US" sz="12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2"/>
                          </a:solidFill>
                          <a:latin typeface="Times New Roman" panose="02020603050405020304" pitchFamily="18" charset="0"/>
                          <a:cs typeface="Times New Roman" panose="02020603050405020304" pitchFamily="18" charset="0"/>
                        </a:rPr>
                        <a:t>.514</a:t>
                      </a:r>
                      <a:endParaRPr lang="zh-CN" altLang="en-US" sz="1600" b="1"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1.000</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.084</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.442</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.441</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.391</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.501</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762640075"/>
                  </a:ext>
                </a:extLst>
              </a:tr>
              <a:tr h="4592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2"/>
                          </a:solidFill>
                          <a:latin typeface="Times New Roman" panose="02020603050405020304" pitchFamily="18" charset="0"/>
                          <a:ea typeface="+mn-ea"/>
                          <a:cs typeface="Times New Roman" panose="02020603050405020304" pitchFamily="18" charset="0"/>
                        </a:rPr>
                        <a:t>Computers are useful only for playing games</a:t>
                      </a:r>
                      <a:endParaRPr lang="zh-CN" altLang="en-US" sz="12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2"/>
                          </a:solidFill>
                          <a:latin typeface="Times New Roman" panose="02020603050405020304" pitchFamily="18" charset="0"/>
                          <a:cs typeface="Times New Roman" panose="02020603050405020304" pitchFamily="18" charset="0"/>
                        </a:rPr>
                        <a:t>.322</a:t>
                      </a:r>
                      <a:endParaRPr lang="zh-CN" altLang="en-US" sz="1600" b="1"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.284</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1.000</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.302</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.255</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.295</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.293</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01111795"/>
                  </a:ext>
                </a:extLst>
              </a:tr>
              <a:tr h="9754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2"/>
                          </a:solidFill>
                          <a:latin typeface="Times New Roman" panose="02020603050405020304" pitchFamily="18" charset="0"/>
                          <a:ea typeface="+mn-ea"/>
                          <a:cs typeface="Times New Roman" panose="02020603050405020304" pitchFamily="18" charset="0"/>
                        </a:rPr>
                        <a:t>I worry that I will cause irreparable damage because of my incompetence with computers</a:t>
                      </a:r>
                      <a:endParaRPr lang="zh-CN" altLang="en-US" sz="12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2"/>
                          </a:solidFill>
                          <a:latin typeface="Times New Roman" panose="02020603050405020304" pitchFamily="18" charset="0"/>
                          <a:cs typeface="Times New Roman" panose="02020603050405020304" pitchFamily="18" charset="0"/>
                        </a:rPr>
                        <a:t>.466</a:t>
                      </a:r>
                      <a:endParaRPr lang="zh-CN" altLang="en-US" sz="1600" b="1"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.442</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.302</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1.000</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.450</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.342</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.533</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156702589"/>
                  </a:ext>
                </a:extLst>
              </a:tr>
              <a:tr h="798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bg2"/>
                          </a:solidFill>
                          <a:latin typeface="Times New Roman" panose="02020603050405020304" pitchFamily="18" charset="0"/>
                          <a:ea typeface="+mn-ea"/>
                          <a:cs typeface="Times New Roman" panose="02020603050405020304" pitchFamily="18" charset="0"/>
                        </a:rPr>
                        <a:t>Computers have minds of their own and deliberately go wrong whenever I use them</a:t>
                      </a:r>
                      <a:endParaRPr lang="zh-CN" altLang="en-US" sz="12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2"/>
                          </a:solidFill>
                          <a:latin typeface="Times New Roman" panose="02020603050405020304" pitchFamily="18" charset="0"/>
                          <a:cs typeface="Times New Roman" panose="02020603050405020304" pitchFamily="18" charset="0"/>
                        </a:rPr>
                        <a:t>.402</a:t>
                      </a:r>
                      <a:endParaRPr lang="zh-CN" altLang="en-US" sz="1600" b="1"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.441</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.255</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.450</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1.000</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.380</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.498</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845114315"/>
                  </a:ext>
                </a:extLst>
              </a:tr>
              <a:tr h="4434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2"/>
                          </a:solidFill>
                          <a:latin typeface="Times New Roman" panose="02020603050405020304" pitchFamily="18" charset="0"/>
                          <a:cs typeface="Times New Roman" panose="02020603050405020304" pitchFamily="18" charset="0"/>
                        </a:rPr>
                        <a:t>Computers are out to get me</a:t>
                      </a:r>
                      <a:endParaRPr lang="zh-CN" altLang="en-US" sz="1200" b="1" i="0" dirty="0">
                        <a:solidFill>
                          <a:schemeClr val="bg2"/>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2"/>
                          </a:solidFill>
                          <a:latin typeface="Times New Roman" panose="02020603050405020304" pitchFamily="18" charset="0"/>
                          <a:cs typeface="Times New Roman" panose="02020603050405020304" pitchFamily="18" charset="0"/>
                        </a:rPr>
                        <a:t>.360</a:t>
                      </a:r>
                      <a:endParaRPr lang="zh-CN" altLang="en-US" sz="1600" b="1"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.391</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.295</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.342</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.380</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1.000</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.343</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517990714"/>
                  </a:ext>
                </a:extLst>
              </a:tr>
              <a:tr h="605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chemeClr val="bg2"/>
                          </a:solidFill>
                          <a:latin typeface="Times New Roman" panose="02020603050405020304" pitchFamily="18" charset="0"/>
                          <a:cs typeface="Times New Roman" panose="02020603050405020304" pitchFamily="18" charset="0"/>
                        </a:rPr>
                        <a:t>SPSS always crashes when I try to use it</a:t>
                      </a:r>
                      <a:endParaRPr lang="zh-CN" altLang="en-US" sz="1200" b="1" i="0" dirty="0">
                        <a:solidFill>
                          <a:schemeClr val="bg2"/>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2"/>
                          </a:solidFill>
                          <a:latin typeface="Times New Roman" panose="02020603050405020304" pitchFamily="18" charset="0"/>
                          <a:cs typeface="Times New Roman" panose="02020603050405020304" pitchFamily="18" charset="0"/>
                        </a:rPr>
                        <a:t>.513</a:t>
                      </a:r>
                      <a:endParaRPr lang="zh-CN" altLang="en-US" sz="1600" b="1"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.501</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.293</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.533</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.498</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.343</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600" b="1" kern="1200" dirty="0">
                          <a:solidFill>
                            <a:schemeClr val="bg2"/>
                          </a:solidFill>
                          <a:latin typeface="Times New Roman" panose="02020603050405020304" pitchFamily="18" charset="0"/>
                          <a:ea typeface="+mn-ea"/>
                          <a:cs typeface="Times New Roman" panose="02020603050405020304" pitchFamily="18" charset="0"/>
                        </a:rPr>
                        <a:t>1.000</a:t>
                      </a:r>
                      <a:endParaRPr lang="zh-CN" altLang="en-US" sz="1600" b="1" kern="1200" dirty="0">
                        <a:solidFill>
                          <a:schemeClr val="bg2"/>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615574198"/>
                  </a:ext>
                </a:extLst>
              </a:tr>
            </a:tbl>
          </a:graphicData>
        </a:graphic>
      </p:graphicFrame>
      <p:sp>
        <p:nvSpPr>
          <p:cNvPr id="3" name="矩形 2">
            <a:extLst>
              <a:ext uri="{FF2B5EF4-FFF2-40B4-BE49-F238E27FC236}">
                <a16:creationId xmlns:a16="http://schemas.microsoft.com/office/drawing/2014/main" id="{418B43DD-657B-4497-8AF2-66240A14B3FE}"/>
              </a:ext>
            </a:extLst>
          </p:cNvPr>
          <p:cNvSpPr/>
          <p:nvPr/>
        </p:nvSpPr>
        <p:spPr>
          <a:xfrm>
            <a:off x="3556000" y="351832"/>
            <a:ext cx="5394036" cy="68264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Inter-Item Correlation Matrix</a:t>
            </a:r>
            <a:endParaRPr lang="zh-CN" altLang="en-US" sz="2800" dirty="0"/>
          </a:p>
        </p:txBody>
      </p:sp>
    </p:spTree>
    <p:extLst>
      <p:ext uri="{BB962C8B-B14F-4D97-AF65-F5344CB8AC3E}">
        <p14:creationId xmlns:p14="http://schemas.microsoft.com/office/powerpoint/2010/main" val="304658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EA4DD"/>
              </a:solidFill>
            </a:endParaRPr>
          </a:p>
        </p:txBody>
      </p:sp>
      <p:sp>
        <p:nvSpPr>
          <p:cNvPr id="3074" name="AutoShape 2" descr="http://img2.imgtn.bdimg.com/it/u=1113927716,1543499628&amp;fm=21&amp;gp=0.jpg"/>
          <p:cNvSpPr>
            <a:spLocks noChangeAspect="1" noChangeArrowheads="1"/>
          </p:cNvSpPr>
          <p:nvPr/>
        </p:nvSpPr>
        <p:spPr bwMode="auto">
          <a:xfrm>
            <a:off x="4445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6" name="AutoShape 4" descr="http://img2.imgtn.bdimg.com/it/u=1113927716,1543499628&amp;fm=21&amp;gp=0.jpg"/>
          <p:cNvSpPr>
            <a:spLocks noChangeAspect="1" noChangeArrowheads="1"/>
          </p:cNvSpPr>
          <p:nvPr/>
        </p:nvSpPr>
        <p:spPr bwMode="auto">
          <a:xfrm>
            <a:off x="44450" y="-1371600"/>
            <a:ext cx="4238625" cy="28575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 name="表格 2">
            <a:extLst>
              <a:ext uri="{FF2B5EF4-FFF2-40B4-BE49-F238E27FC236}">
                <a16:creationId xmlns:a16="http://schemas.microsoft.com/office/drawing/2014/main" id="{F02AEA3C-411D-47BC-B23F-2172E4464774}"/>
              </a:ext>
            </a:extLst>
          </p:cNvPr>
          <p:cNvGraphicFramePr>
            <a:graphicFrameLocks noGrp="1"/>
          </p:cNvGraphicFramePr>
          <p:nvPr>
            <p:extLst>
              <p:ext uri="{D42A27DB-BD31-4B8C-83A1-F6EECF244321}">
                <p14:modId xmlns:p14="http://schemas.microsoft.com/office/powerpoint/2010/main" val="359557468"/>
              </p:ext>
            </p:extLst>
          </p:nvPr>
        </p:nvGraphicFramePr>
        <p:xfrm>
          <a:off x="618837" y="889306"/>
          <a:ext cx="10940473" cy="3539922"/>
        </p:xfrm>
        <a:graphic>
          <a:graphicData uri="http://schemas.openxmlformats.org/drawingml/2006/table">
            <a:tbl>
              <a:tblPr firstRow="1" bandRow="1">
                <a:tableStyleId>{21E4AEA4-8DFA-4A89-87EB-49C32662AFE0}</a:tableStyleId>
              </a:tblPr>
              <a:tblGrid>
                <a:gridCol w="5012457">
                  <a:extLst>
                    <a:ext uri="{9D8B030D-6E8A-4147-A177-3AD203B41FA5}">
                      <a16:colId xmlns:a16="http://schemas.microsoft.com/office/drawing/2014/main" val="2107624580"/>
                    </a:ext>
                  </a:extLst>
                </a:gridCol>
                <a:gridCol w="1248490">
                  <a:extLst>
                    <a:ext uri="{9D8B030D-6E8A-4147-A177-3AD203B41FA5}">
                      <a16:colId xmlns:a16="http://schemas.microsoft.com/office/drawing/2014/main" val="3530998955"/>
                    </a:ext>
                  </a:extLst>
                </a:gridCol>
                <a:gridCol w="1229994">
                  <a:extLst>
                    <a:ext uri="{9D8B030D-6E8A-4147-A177-3AD203B41FA5}">
                      <a16:colId xmlns:a16="http://schemas.microsoft.com/office/drawing/2014/main" val="1460672123"/>
                    </a:ext>
                  </a:extLst>
                </a:gridCol>
                <a:gridCol w="1266987">
                  <a:extLst>
                    <a:ext uri="{9D8B030D-6E8A-4147-A177-3AD203B41FA5}">
                      <a16:colId xmlns:a16="http://schemas.microsoft.com/office/drawing/2014/main" val="3101528861"/>
                    </a:ext>
                  </a:extLst>
                </a:gridCol>
                <a:gridCol w="1119017">
                  <a:extLst>
                    <a:ext uri="{9D8B030D-6E8A-4147-A177-3AD203B41FA5}">
                      <a16:colId xmlns:a16="http://schemas.microsoft.com/office/drawing/2014/main" val="2159525155"/>
                    </a:ext>
                  </a:extLst>
                </a:gridCol>
                <a:gridCol w="1063528">
                  <a:extLst>
                    <a:ext uri="{9D8B030D-6E8A-4147-A177-3AD203B41FA5}">
                      <a16:colId xmlns:a16="http://schemas.microsoft.com/office/drawing/2014/main" val="3313628739"/>
                    </a:ext>
                  </a:extLst>
                </a:gridCol>
              </a:tblGrid>
              <a:tr h="775092">
                <a:tc>
                  <a:txBody>
                    <a:bodyPr/>
                    <a:lstStyle/>
                    <a:p>
                      <a:endParaRPr lang="zh-CN" altLang="en-US" sz="1000" dirty="0">
                        <a:solidFill>
                          <a:schemeClr val="bg2"/>
                        </a:solidFill>
                        <a:latin typeface="Times New Roman" panose="02020603050405020304" pitchFamily="18" charset="0"/>
                        <a:cs typeface="Times New Roman" panose="02020603050405020304" pitchFamily="18" charset="0"/>
                      </a:endParaRPr>
                    </a:p>
                  </a:txBody>
                  <a:tcPr/>
                </a:tc>
                <a:tc>
                  <a:txBody>
                    <a:bodyPr/>
                    <a:lstStyle/>
                    <a:p>
                      <a:r>
                        <a:rPr lang="en-US" altLang="zh-CN" sz="1400" dirty="0">
                          <a:solidFill>
                            <a:schemeClr val="bg2"/>
                          </a:solidFill>
                          <a:latin typeface="Times New Roman" panose="02020603050405020304" pitchFamily="18" charset="0"/>
                          <a:cs typeface="Times New Roman" panose="02020603050405020304" pitchFamily="18" charset="0"/>
                        </a:rPr>
                        <a:t>Scale Mean if Item Deleted</a:t>
                      </a:r>
                      <a:endParaRPr lang="zh-CN" altLang="en-US" sz="1400" dirty="0">
                        <a:solidFill>
                          <a:schemeClr val="bg2"/>
                        </a:solidFill>
                        <a:latin typeface="Times New Roman" panose="02020603050405020304" pitchFamily="18" charset="0"/>
                        <a:cs typeface="Times New Roman" panose="02020603050405020304" pitchFamily="18" charset="0"/>
                      </a:endParaRPr>
                    </a:p>
                  </a:txBody>
                  <a:tcPr anchor="b" anchorCtr="1"/>
                </a:tc>
                <a:tc>
                  <a:txBody>
                    <a:bodyPr/>
                    <a:lstStyle/>
                    <a:p>
                      <a:r>
                        <a:rPr lang="en-US" altLang="zh-CN" sz="1400" dirty="0">
                          <a:solidFill>
                            <a:schemeClr val="bg2"/>
                          </a:solidFill>
                          <a:latin typeface="Times New Roman" panose="02020603050405020304" pitchFamily="18" charset="0"/>
                          <a:cs typeface="Times New Roman" panose="02020603050405020304" pitchFamily="18" charset="0"/>
                        </a:rPr>
                        <a:t>Scale Variance if Item Deleted</a:t>
                      </a:r>
                      <a:endParaRPr lang="zh-CN" altLang="en-US" sz="1400" dirty="0">
                        <a:solidFill>
                          <a:schemeClr val="bg2"/>
                        </a:solidFill>
                        <a:latin typeface="Times New Roman" panose="02020603050405020304" pitchFamily="18" charset="0"/>
                        <a:cs typeface="Times New Roman" panose="02020603050405020304" pitchFamily="18" charset="0"/>
                      </a:endParaRPr>
                    </a:p>
                  </a:txBody>
                  <a:tcPr anchor="b" anchorCtr="1"/>
                </a:tc>
                <a:tc>
                  <a:txBody>
                    <a:bodyPr/>
                    <a:lstStyle/>
                    <a:p>
                      <a:r>
                        <a:rPr lang="en-US" altLang="zh-CN" sz="1400" dirty="0">
                          <a:solidFill>
                            <a:schemeClr val="bg2"/>
                          </a:solidFill>
                          <a:latin typeface="Times New Roman" panose="02020603050405020304" pitchFamily="18" charset="0"/>
                          <a:cs typeface="Times New Roman" panose="02020603050405020304" pitchFamily="18" charset="0"/>
                        </a:rPr>
                        <a:t>Correlated Item-Total Correlation</a:t>
                      </a:r>
                      <a:endParaRPr lang="zh-CN" altLang="en-US" sz="1400" dirty="0">
                        <a:solidFill>
                          <a:schemeClr val="bg2"/>
                        </a:solidFill>
                        <a:latin typeface="Times New Roman" panose="02020603050405020304" pitchFamily="18" charset="0"/>
                        <a:cs typeface="Times New Roman" panose="02020603050405020304" pitchFamily="18" charset="0"/>
                      </a:endParaRPr>
                    </a:p>
                  </a:txBody>
                  <a:tcPr anchor="b" anchorCtr="1"/>
                </a:tc>
                <a:tc>
                  <a:txBody>
                    <a:bodyPr/>
                    <a:lstStyle/>
                    <a:p>
                      <a:r>
                        <a:rPr lang="en-US" altLang="zh-CN" sz="1400" dirty="0">
                          <a:solidFill>
                            <a:schemeClr val="bg2"/>
                          </a:solidFill>
                          <a:latin typeface="Times New Roman" panose="02020603050405020304" pitchFamily="18" charset="0"/>
                          <a:cs typeface="Times New Roman" panose="02020603050405020304" pitchFamily="18" charset="0"/>
                        </a:rPr>
                        <a:t>Squared Multiple Correlation</a:t>
                      </a:r>
                      <a:endParaRPr lang="zh-CN" altLang="en-US" sz="1400" dirty="0">
                        <a:solidFill>
                          <a:schemeClr val="bg2"/>
                        </a:solidFill>
                        <a:latin typeface="Times New Roman" panose="02020603050405020304" pitchFamily="18" charset="0"/>
                        <a:cs typeface="Times New Roman" panose="02020603050405020304" pitchFamily="18" charset="0"/>
                      </a:endParaRPr>
                    </a:p>
                  </a:txBody>
                  <a:tcPr anchor="b" anchorCtr="1"/>
                </a:tc>
                <a:tc>
                  <a:txBody>
                    <a:bodyPr/>
                    <a:lstStyle/>
                    <a:p>
                      <a:r>
                        <a:rPr lang="en-US" altLang="zh-CN" sz="1400" dirty="0">
                          <a:solidFill>
                            <a:schemeClr val="bg2"/>
                          </a:solidFill>
                          <a:latin typeface="Times New Roman" panose="02020603050405020304" pitchFamily="18" charset="0"/>
                          <a:cs typeface="Times New Roman" panose="02020603050405020304" pitchFamily="18" charset="0"/>
                        </a:rPr>
                        <a:t>Cronbach's Alpha if Item Deleted</a:t>
                      </a:r>
                      <a:endParaRPr lang="zh-CN" altLang="en-US" sz="1400" dirty="0">
                        <a:solidFill>
                          <a:schemeClr val="bg2"/>
                        </a:solidFill>
                        <a:latin typeface="Times New Roman" panose="02020603050405020304" pitchFamily="18" charset="0"/>
                        <a:cs typeface="Times New Roman" panose="02020603050405020304" pitchFamily="18" charset="0"/>
                      </a:endParaRPr>
                    </a:p>
                  </a:txBody>
                  <a:tcPr anchor="b" anchorCtr="1"/>
                </a:tc>
                <a:extLst>
                  <a:ext uri="{0D108BD9-81ED-4DB2-BD59-A6C34878D82A}">
                    <a16:rowId xmlns:a16="http://schemas.microsoft.com/office/drawing/2014/main" val="365937681"/>
                  </a:ext>
                </a:extLst>
              </a:tr>
              <a:tr h="3138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bg2"/>
                          </a:solidFill>
                          <a:latin typeface="Times New Roman" panose="02020603050405020304" pitchFamily="18" charset="0"/>
                          <a:ea typeface="+mn-ea"/>
                          <a:cs typeface="Times New Roman" panose="02020603050405020304" pitchFamily="18" charset="0"/>
                        </a:rPr>
                        <a:t>I have little experience of computers</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algn="r"/>
                      <a:r>
                        <a:rPr lang="en-US" altLang="zh-CN" sz="1400" b="1" dirty="0">
                          <a:solidFill>
                            <a:schemeClr val="bg2"/>
                          </a:solidFill>
                          <a:latin typeface="Times New Roman" panose="02020603050405020304" pitchFamily="18" charset="0"/>
                          <a:cs typeface="Times New Roman" panose="02020603050405020304" pitchFamily="18" charset="0"/>
                        </a:rPr>
                        <a:t>15.87</a:t>
                      </a: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17.614</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.619</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.398</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.791</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531218779"/>
                  </a:ext>
                </a:extLst>
              </a:tr>
              <a:tr h="313859">
                <a:tc>
                  <a:txBody>
                    <a:bodyPr/>
                    <a:lstStyle/>
                    <a:p>
                      <a:pPr marL="0" algn="l"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All computers hate me</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bg2"/>
                          </a:solidFill>
                          <a:latin typeface="Times New Roman" panose="02020603050405020304" pitchFamily="18" charset="0"/>
                          <a:cs typeface="Times New Roman" panose="02020603050405020304" pitchFamily="18" charset="0"/>
                        </a:rPr>
                        <a:t>15.17</a:t>
                      </a:r>
                      <a:endParaRPr lang="zh-CN" altLang="en-US" sz="1400" b="1"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17.737</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.619</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.395</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.790</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762640075"/>
                  </a:ext>
                </a:extLst>
              </a:tr>
              <a:tr h="3138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bg2"/>
                          </a:solidFill>
                          <a:latin typeface="Times New Roman" panose="02020603050405020304" pitchFamily="18" charset="0"/>
                          <a:ea typeface="+mn-ea"/>
                          <a:cs typeface="Times New Roman" panose="02020603050405020304" pitchFamily="18" charset="0"/>
                        </a:rPr>
                        <a:t>Computers are useful only for playing games</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bg2"/>
                          </a:solidFill>
                          <a:latin typeface="Times New Roman" panose="02020603050405020304" pitchFamily="18" charset="0"/>
                          <a:cs typeface="Times New Roman" panose="02020603050405020304" pitchFamily="18" charset="0"/>
                        </a:rPr>
                        <a:t>15.81</a:t>
                      </a:r>
                      <a:endParaRPr lang="zh-CN" altLang="en-US" sz="1400" b="1"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20.736</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.400</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.167</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.824</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01111795"/>
                  </a:ext>
                </a:extLst>
              </a:tr>
              <a:tr h="475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bg2"/>
                          </a:solidFill>
                          <a:latin typeface="Times New Roman" panose="02020603050405020304" pitchFamily="18" charset="0"/>
                          <a:ea typeface="+mn-ea"/>
                          <a:cs typeface="Times New Roman" panose="02020603050405020304" pitchFamily="18" charset="0"/>
                        </a:rPr>
                        <a:t>I worry that I will cause irreparable damage because of my incompetence with computers</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bg2"/>
                          </a:solidFill>
                          <a:latin typeface="Times New Roman" panose="02020603050405020304" pitchFamily="18" charset="0"/>
                          <a:cs typeface="Times New Roman" panose="02020603050405020304" pitchFamily="18" charset="0"/>
                        </a:rPr>
                        <a:t>15.64</a:t>
                      </a:r>
                      <a:endParaRPr lang="zh-CN" altLang="en-US" sz="1400" b="1"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18.809</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.607</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.384</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.794</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156702589"/>
                  </a:ext>
                </a:extLst>
              </a:tr>
              <a:tr h="4493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bg2"/>
                          </a:solidFill>
                          <a:latin typeface="Times New Roman" panose="02020603050405020304" pitchFamily="18" charset="0"/>
                          <a:ea typeface="+mn-ea"/>
                          <a:cs typeface="Times New Roman" panose="02020603050405020304" pitchFamily="18" charset="0"/>
                        </a:rPr>
                        <a:t>Computers have minds of their own and deliberately go wrong whenever I use them</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bg2"/>
                          </a:solidFill>
                          <a:latin typeface="Times New Roman" panose="02020603050405020304" pitchFamily="18" charset="0"/>
                          <a:cs typeface="Times New Roman" panose="02020603050405020304" pitchFamily="18" charset="0"/>
                        </a:rPr>
                        <a:t>15.22</a:t>
                      </a:r>
                      <a:endParaRPr lang="zh-CN" altLang="en-US" sz="1400" b="1"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18.719</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.577</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.350</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.798</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845114315"/>
                  </a:ext>
                </a:extLst>
              </a:tr>
              <a:tr h="2888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bg2"/>
                          </a:solidFill>
                          <a:latin typeface="Times New Roman" panose="02020603050405020304" pitchFamily="18" charset="0"/>
                          <a:cs typeface="Times New Roman" panose="02020603050405020304" pitchFamily="18" charset="0"/>
                        </a:rPr>
                        <a:t>Computers are out to get me</a:t>
                      </a:r>
                      <a:endParaRPr lang="zh-CN" altLang="en-US" sz="1400" b="1" i="0"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bg2"/>
                          </a:solidFill>
                          <a:latin typeface="Times New Roman" panose="02020603050405020304" pitchFamily="18" charset="0"/>
                          <a:cs typeface="Times New Roman" panose="02020603050405020304" pitchFamily="18" charset="0"/>
                        </a:rPr>
                        <a:t>15.33</a:t>
                      </a:r>
                      <a:endParaRPr lang="zh-CN" altLang="en-US" sz="1400" b="1"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19.322</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.491</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.250</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.812</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517990714"/>
                  </a:ext>
                </a:extLst>
              </a:tr>
              <a:tr h="312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bg2"/>
                          </a:solidFill>
                          <a:latin typeface="Times New Roman" panose="02020603050405020304" pitchFamily="18" charset="0"/>
                          <a:cs typeface="Times New Roman" panose="02020603050405020304" pitchFamily="18" charset="0"/>
                        </a:rPr>
                        <a:t>SPSS always crashes when I try to use it</a:t>
                      </a:r>
                      <a:endParaRPr lang="zh-CN" altLang="en-US" sz="1400" b="1" i="0"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bg2"/>
                          </a:solidFill>
                          <a:latin typeface="Times New Roman" panose="02020603050405020304" pitchFamily="18" charset="0"/>
                          <a:cs typeface="Times New Roman" panose="02020603050405020304" pitchFamily="18" charset="0"/>
                        </a:rPr>
                        <a:t>16.62</a:t>
                      </a:r>
                      <a:endParaRPr lang="zh-CN" altLang="en-US" sz="1400" b="1"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17.832</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.647</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.447</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tc>
                  <a:txBody>
                    <a:bodyPr/>
                    <a:lstStyle/>
                    <a:p>
                      <a:pPr marL="0" algn="r" defTabSz="914400" rtl="0" eaLnBrk="1" latinLnBrk="0" hangingPunct="1"/>
                      <a:r>
                        <a:rPr lang="en-US" altLang="zh-CN" sz="1400" b="1" kern="1200" dirty="0">
                          <a:solidFill>
                            <a:schemeClr val="bg2"/>
                          </a:solidFill>
                          <a:latin typeface="Times New Roman" panose="02020603050405020304" pitchFamily="18" charset="0"/>
                          <a:ea typeface="+mn-ea"/>
                          <a:cs typeface="Times New Roman" panose="02020603050405020304" pitchFamily="18" charset="0"/>
                        </a:rPr>
                        <a:t>.786</a:t>
                      </a:r>
                      <a:endParaRPr lang="zh-CN" altLang="en-US" sz="1400" b="1" kern="1200" dirty="0">
                        <a:solidFill>
                          <a:schemeClr val="bg2"/>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615574198"/>
                  </a:ext>
                </a:extLst>
              </a:tr>
            </a:tbl>
          </a:graphicData>
        </a:graphic>
      </p:graphicFrame>
      <p:sp>
        <p:nvSpPr>
          <p:cNvPr id="4" name="矩形 3">
            <a:extLst>
              <a:ext uri="{FF2B5EF4-FFF2-40B4-BE49-F238E27FC236}">
                <a16:creationId xmlns:a16="http://schemas.microsoft.com/office/drawing/2014/main" id="{BE70BC9C-4007-4E0F-BD6D-A8D5B3FBE149}"/>
              </a:ext>
            </a:extLst>
          </p:cNvPr>
          <p:cNvSpPr/>
          <p:nvPr/>
        </p:nvSpPr>
        <p:spPr>
          <a:xfrm>
            <a:off x="4283075" y="246839"/>
            <a:ext cx="4156364" cy="51723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Item-Total Statistics</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6" name="表格 10">
            <a:extLst>
              <a:ext uri="{FF2B5EF4-FFF2-40B4-BE49-F238E27FC236}">
                <a16:creationId xmlns:a16="http://schemas.microsoft.com/office/drawing/2014/main" id="{2C08CB60-7FAA-4BF9-8201-82CB0CF19890}"/>
              </a:ext>
            </a:extLst>
          </p:cNvPr>
          <p:cNvGraphicFramePr>
            <a:graphicFrameLocks noGrp="1"/>
          </p:cNvGraphicFramePr>
          <p:nvPr>
            <p:extLst>
              <p:ext uri="{D42A27DB-BD31-4B8C-83A1-F6EECF244321}">
                <p14:modId xmlns:p14="http://schemas.microsoft.com/office/powerpoint/2010/main" val="1535334628"/>
              </p:ext>
            </p:extLst>
          </p:nvPr>
        </p:nvGraphicFramePr>
        <p:xfrm>
          <a:off x="3310947" y="5389574"/>
          <a:ext cx="6100619" cy="1158240"/>
        </p:xfrm>
        <a:graphic>
          <a:graphicData uri="http://schemas.openxmlformats.org/drawingml/2006/table">
            <a:tbl>
              <a:tblPr firstRow="1" bandRow="1">
                <a:tableStyleId>{21E4AEA4-8DFA-4A89-87EB-49C32662AFE0}</a:tableStyleId>
              </a:tblPr>
              <a:tblGrid>
                <a:gridCol w="1731819">
                  <a:extLst>
                    <a:ext uri="{9D8B030D-6E8A-4147-A177-3AD203B41FA5}">
                      <a16:colId xmlns:a16="http://schemas.microsoft.com/office/drawing/2014/main" val="3392569474"/>
                    </a:ext>
                  </a:extLst>
                </a:gridCol>
                <a:gridCol w="2738581">
                  <a:extLst>
                    <a:ext uri="{9D8B030D-6E8A-4147-A177-3AD203B41FA5}">
                      <a16:colId xmlns:a16="http://schemas.microsoft.com/office/drawing/2014/main" val="353325970"/>
                    </a:ext>
                  </a:extLst>
                </a:gridCol>
                <a:gridCol w="1630219">
                  <a:extLst>
                    <a:ext uri="{9D8B030D-6E8A-4147-A177-3AD203B41FA5}">
                      <a16:colId xmlns:a16="http://schemas.microsoft.com/office/drawing/2014/main" val="1954879345"/>
                    </a:ext>
                  </a:extLst>
                </a:gridCol>
              </a:tblGrid>
              <a:tr h="0">
                <a:tc>
                  <a:txBody>
                    <a:bodyPr/>
                    <a:lstStyle/>
                    <a:p>
                      <a:r>
                        <a:rPr lang="en-US" altLang="zh-CN" sz="1600" dirty="0">
                          <a:solidFill>
                            <a:schemeClr val="bg2"/>
                          </a:solidFill>
                          <a:latin typeface="Times New Roman" panose="02020603050405020304" pitchFamily="18" charset="0"/>
                          <a:cs typeface="Times New Roman" panose="02020603050405020304" pitchFamily="18" charset="0"/>
                        </a:rPr>
                        <a:t>Cronbach's Alpha</a:t>
                      </a:r>
                    </a:p>
                  </a:txBody>
                  <a:tcPr anchor="b" anchorCtr="1"/>
                </a:tc>
                <a:tc>
                  <a:txBody>
                    <a:bodyPr/>
                    <a:lstStyle/>
                    <a:p>
                      <a:r>
                        <a:rPr lang="en-US" altLang="zh-CN" sz="1600" dirty="0">
                          <a:solidFill>
                            <a:schemeClr val="bg2"/>
                          </a:solidFill>
                          <a:latin typeface="Times New Roman" panose="02020603050405020304" pitchFamily="18" charset="0"/>
                          <a:cs typeface="Times New Roman" panose="02020603050405020304" pitchFamily="18" charset="0"/>
                        </a:rPr>
                        <a:t>Cronbach's Alpha Based on Standardized Items</a:t>
                      </a:r>
                    </a:p>
                  </a:txBody>
                  <a:tcPr anchor="b" anchorCtr="1"/>
                </a:tc>
                <a:tc>
                  <a:txBody>
                    <a:bodyPr/>
                    <a:lstStyle/>
                    <a:p>
                      <a:r>
                        <a:rPr lang="en-US" altLang="zh-CN" sz="1600" dirty="0">
                          <a:solidFill>
                            <a:schemeClr val="bg2"/>
                          </a:solidFill>
                          <a:latin typeface="Times New Roman" panose="02020603050405020304" pitchFamily="18" charset="0"/>
                          <a:cs typeface="Times New Roman" panose="02020603050405020304" pitchFamily="18" charset="0"/>
                        </a:rPr>
                        <a:t>N of Items</a:t>
                      </a:r>
                    </a:p>
                  </a:txBody>
                  <a:tcPr anchor="b" anchorCtr="1"/>
                </a:tc>
                <a:extLst>
                  <a:ext uri="{0D108BD9-81ED-4DB2-BD59-A6C34878D82A}">
                    <a16:rowId xmlns:a16="http://schemas.microsoft.com/office/drawing/2014/main" val="60531697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2"/>
                          </a:solidFill>
                          <a:latin typeface="Times New Roman" panose="02020603050405020304" pitchFamily="18" charset="0"/>
                          <a:cs typeface="Times New Roman" panose="02020603050405020304" pitchFamily="18" charset="0"/>
                        </a:rPr>
                        <a:t>.823</a:t>
                      </a:r>
                      <a:endParaRPr lang="zh-CN" altLang="en-US" sz="1600" b="1" dirty="0">
                        <a:solidFill>
                          <a:schemeClr val="bg2"/>
                        </a:solidFill>
                        <a:latin typeface="Times New Roman" panose="02020603050405020304" pitchFamily="18" charset="0"/>
                        <a:cs typeface="Times New Roman" panose="02020603050405020304" pitchFamily="18" charset="0"/>
                      </a:endParaRPr>
                    </a:p>
                    <a:p>
                      <a:pPr algn="r"/>
                      <a:endParaRPr lang="zh-CN" altLang="en-US" sz="1600" b="1"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2"/>
                          </a:solidFill>
                          <a:latin typeface="Times New Roman" panose="02020603050405020304" pitchFamily="18" charset="0"/>
                          <a:cs typeface="Times New Roman" panose="02020603050405020304" pitchFamily="18" charset="0"/>
                        </a:rPr>
                        <a:t>.821</a:t>
                      </a:r>
                      <a:endParaRPr lang="zh-CN" altLang="en-US" sz="1600" b="1" dirty="0">
                        <a:solidFill>
                          <a:schemeClr val="bg2"/>
                        </a:solidFill>
                        <a:latin typeface="Times New Roman" panose="02020603050405020304" pitchFamily="18" charset="0"/>
                        <a:cs typeface="Times New Roman" panose="02020603050405020304" pitchFamily="18" charset="0"/>
                      </a:endParaRPr>
                    </a:p>
                    <a:p>
                      <a:pPr algn="r"/>
                      <a:endParaRPr lang="zh-CN" altLang="en-US" sz="1600" b="1"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2"/>
                          </a:solidFill>
                          <a:latin typeface="Times New Roman" panose="02020603050405020304" pitchFamily="18" charset="0"/>
                          <a:cs typeface="Times New Roman" panose="02020603050405020304" pitchFamily="18" charset="0"/>
                        </a:rPr>
                        <a:t>7</a:t>
                      </a:r>
                      <a:endParaRPr lang="zh-CN" altLang="en-US" sz="1600" b="1" dirty="0">
                        <a:solidFill>
                          <a:schemeClr val="bg2"/>
                        </a:solidFill>
                        <a:latin typeface="Times New Roman" panose="02020603050405020304" pitchFamily="18" charset="0"/>
                        <a:cs typeface="Times New Roman" panose="02020603050405020304" pitchFamily="18" charset="0"/>
                      </a:endParaRPr>
                    </a:p>
                    <a:p>
                      <a:pPr algn="r"/>
                      <a:endParaRPr lang="zh-CN" altLang="en-US" sz="1600" b="1" dirty="0">
                        <a:solidFill>
                          <a:schemeClr val="bg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1397263"/>
                  </a:ext>
                </a:extLst>
              </a:tr>
            </a:tbl>
          </a:graphicData>
        </a:graphic>
      </p:graphicFrame>
      <p:sp>
        <p:nvSpPr>
          <p:cNvPr id="16" name="矩形 15">
            <a:extLst>
              <a:ext uri="{FF2B5EF4-FFF2-40B4-BE49-F238E27FC236}">
                <a16:creationId xmlns:a16="http://schemas.microsoft.com/office/drawing/2014/main" id="{5CA777A2-A9BE-4DA5-B898-500107A18149}"/>
              </a:ext>
            </a:extLst>
          </p:cNvPr>
          <p:cNvSpPr/>
          <p:nvPr/>
        </p:nvSpPr>
        <p:spPr>
          <a:xfrm>
            <a:off x="4283075" y="4711587"/>
            <a:ext cx="4156364" cy="51723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Reliability Statistics</a:t>
            </a:r>
            <a:endParaRPr lang="zh-CN" altLang="en-US" sz="28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3E25F26E-BE23-4F9C-BD6A-B51444B670E4}"/>
              </a:ext>
            </a:extLst>
          </p:cNvPr>
          <p:cNvSpPr/>
          <p:nvPr/>
        </p:nvSpPr>
        <p:spPr>
          <a:xfrm>
            <a:off x="10464800" y="764074"/>
            <a:ext cx="1191491" cy="38079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a:extLst>
              <a:ext uri="{FF2B5EF4-FFF2-40B4-BE49-F238E27FC236}">
                <a16:creationId xmlns:a16="http://schemas.microsoft.com/office/drawing/2014/main" id="{A8FFDC0F-5CEC-414F-AC45-70CE15E25735}"/>
              </a:ext>
            </a:extLst>
          </p:cNvPr>
          <p:cNvSpPr/>
          <p:nvPr/>
        </p:nvSpPr>
        <p:spPr>
          <a:xfrm rot="5400000">
            <a:off x="4473210" y="5509279"/>
            <a:ext cx="516833" cy="109993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05C30C5-AE2E-475F-927B-C6E94ADC45B7}"/>
              </a:ext>
            </a:extLst>
          </p:cNvPr>
          <p:cNvSpPr/>
          <p:nvPr/>
        </p:nvSpPr>
        <p:spPr>
          <a:xfrm rot="5400000">
            <a:off x="11105723" y="2341215"/>
            <a:ext cx="384312" cy="63610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65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EA4DD"/>
              </a:solidFill>
            </a:endParaRPr>
          </a:p>
        </p:txBody>
      </p:sp>
      <p:cxnSp>
        <p:nvCxnSpPr>
          <p:cNvPr id="11" name="直接连接符 10"/>
          <p:cNvCxnSpPr/>
          <p:nvPr/>
        </p:nvCxnSpPr>
        <p:spPr>
          <a:xfrm>
            <a:off x="4706178" y="-11813"/>
            <a:ext cx="0" cy="68698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2" descr="C:\Users\Glen\Pictures\T1nnbvB4Cs1RCvBVdK.jpg">
            <a:hlinkClick r:id="rId6" action="ppaction://hlinkfile"/>
          </p:cNvPr>
          <p:cNvPicPr>
            <a:picLocks noChangeAspect="1" noChangeArrowheads="1"/>
          </p:cNvPicPr>
          <p:nvPr/>
        </p:nvPicPr>
        <p:blipFill>
          <a:blip r:embed="rId7" cstate="print"/>
          <a:srcRect/>
          <a:stretch>
            <a:fillRect/>
          </a:stretch>
        </p:blipFill>
        <p:spPr bwMode="auto">
          <a:xfrm>
            <a:off x="0" y="0"/>
            <a:ext cx="4718304" cy="685800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MH_Other_5"/>
          <p:cNvSpPr txBox="1">
            <a:spLocks noChangeArrowheads="1"/>
          </p:cNvSpPr>
          <p:nvPr>
            <p:custDataLst>
              <p:tags r:id="rId1"/>
            </p:custDataLst>
          </p:nvPr>
        </p:nvSpPr>
        <p:spPr bwMode="auto">
          <a:xfrm>
            <a:off x="5565914" y="3262209"/>
            <a:ext cx="23588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7200" dirty="0">
                <a:solidFill>
                  <a:schemeClr val="accent2"/>
                </a:solidFill>
              </a:rPr>
              <a:t>Now</a:t>
            </a:r>
            <a:endParaRPr lang="zh-CN" altLang="en-US" sz="7200" dirty="0">
              <a:solidFill>
                <a:schemeClr val="accent2"/>
              </a:solidFill>
            </a:endParaRPr>
          </a:p>
        </p:txBody>
      </p:sp>
      <p:cxnSp>
        <p:nvCxnSpPr>
          <p:cNvPr id="8" name="MH_Other_6"/>
          <p:cNvCxnSpPr/>
          <p:nvPr>
            <p:custDataLst>
              <p:tags r:id="rId2"/>
            </p:custDataLst>
          </p:nvPr>
        </p:nvCxnSpPr>
        <p:spPr>
          <a:xfrm>
            <a:off x="5936975" y="4373218"/>
            <a:ext cx="4306955" cy="1325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MH_Other_8"/>
          <p:cNvCxnSpPr/>
          <p:nvPr>
            <p:custDataLst>
              <p:tags r:id="rId3"/>
            </p:custDataLst>
          </p:nvPr>
        </p:nvCxnSpPr>
        <p:spPr>
          <a:xfrm>
            <a:off x="6229474" y="5162306"/>
            <a:ext cx="3673475" cy="0"/>
          </a:xfrm>
          <a:prstGeom prst="line">
            <a:avLst/>
          </a:prstGeom>
          <a:ln w="38100">
            <a:solidFill>
              <a:srgbClr val="4EA4D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842189" y="3747441"/>
            <a:ext cx="2574022" cy="609398"/>
          </a:xfrm>
          <a:prstGeom prst="rect">
            <a:avLst/>
          </a:prstGeom>
        </p:spPr>
        <p:txBody>
          <a:bodyPr wrap="square">
            <a:spAutoFit/>
          </a:bodyPr>
          <a:lstStyle/>
          <a:p>
            <a:pPr algn="just">
              <a:lnSpc>
                <a:spcPct val="120000"/>
              </a:lnSpc>
            </a:pPr>
            <a:r>
              <a:rPr lang="en-US" altLang="zh-CN" sz="2800" b="1" kern="100" dirty="0">
                <a:solidFill>
                  <a:schemeClr val="accent2"/>
                </a:solidFill>
                <a:latin typeface="华文细黑" panose="02010600040101010101" pitchFamily="2" charset="-122"/>
                <a:ea typeface="华文细黑" panose="02010600040101010101" pitchFamily="2" charset="-122"/>
                <a:cs typeface="Times New Roman" panose="02020603050405020304" pitchFamily="18" charset="0"/>
              </a:rPr>
              <a:t>Get it started</a:t>
            </a:r>
            <a:endParaRPr lang="zh-CN" altLang="en-US" sz="2800" b="1" dirty="0">
              <a:solidFill>
                <a:schemeClr val="accent2"/>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04658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890713" y="2049238"/>
            <a:ext cx="1715179" cy="1551213"/>
          </a:xfrm>
        </p:spPr>
        <p:txBody>
          <a:bodyPr/>
          <a:lstStyle/>
          <a:p>
            <a:r>
              <a:rPr lang="en-US" altLang="zh-CN" dirty="0">
                <a:solidFill>
                  <a:schemeClr val="accent2"/>
                </a:solidFill>
              </a:rPr>
              <a:t>03</a:t>
            </a:r>
            <a:endParaRPr lang="zh-CN" altLang="en-US" dirty="0">
              <a:solidFill>
                <a:schemeClr val="accent2"/>
              </a:solidFill>
            </a:endParaRPr>
          </a:p>
        </p:txBody>
      </p:sp>
      <p:sp>
        <p:nvSpPr>
          <p:cNvPr id="3" name="文本占位符 2"/>
          <p:cNvSpPr>
            <a:spLocks noGrp="1"/>
          </p:cNvSpPr>
          <p:nvPr>
            <p:ph type="body" sz="quarter" idx="11"/>
          </p:nvPr>
        </p:nvSpPr>
        <p:spPr>
          <a:xfrm>
            <a:off x="3907918" y="2869149"/>
            <a:ext cx="6368824" cy="750429"/>
          </a:xfrm>
        </p:spPr>
        <p:txBody>
          <a:bodyPr/>
          <a:lstStyle/>
          <a:p>
            <a:r>
              <a:rPr lang="en-US" altLang="zh-CN" dirty="0"/>
              <a:t>The T-Test</a:t>
            </a:r>
            <a:endParaRPr lang="zh-CN" altLang="en-US" dirty="0"/>
          </a:p>
        </p:txBody>
      </p:sp>
      <p:sp>
        <p:nvSpPr>
          <p:cNvPr id="4" name="文本占位符 3"/>
          <p:cNvSpPr>
            <a:spLocks noGrp="1"/>
          </p:cNvSpPr>
          <p:nvPr>
            <p:ph type="body" sz="quarter" idx="12"/>
          </p:nvPr>
        </p:nvSpPr>
        <p:spPr/>
        <p:txBody>
          <a:bodyPr/>
          <a:lstStyle/>
          <a:p>
            <a:r>
              <a:rPr lang="en-US" altLang="zh-CN" dirty="0"/>
              <a:t>PART  THREE</a:t>
            </a:r>
            <a:endParaRPr lang="zh-CN" altLang="en-US" dirty="0"/>
          </a:p>
        </p:txBody>
      </p:sp>
    </p:spTree>
    <p:extLst>
      <p:ext uri="{BB962C8B-B14F-4D97-AF65-F5344CB8AC3E}">
        <p14:creationId xmlns:p14="http://schemas.microsoft.com/office/powerpoint/2010/main" val="3033769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10147170" y="562707"/>
            <a:ext cx="1924757" cy="758092"/>
          </a:xfrm>
        </p:spPr>
        <p:txBody>
          <a:bodyPr/>
          <a:lstStyle/>
          <a:p>
            <a:r>
              <a:rPr lang="en-US" altLang="zh-CN" sz="4000" dirty="0"/>
              <a:t>Review</a:t>
            </a:r>
            <a:endParaRPr lang="zh-CN" altLang="en-US" sz="4000" dirty="0"/>
          </a:p>
        </p:txBody>
      </p:sp>
      <p:pic>
        <p:nvPicPr>
          <p:cNvPr id="8" name="图片 7">
            <a:extLst>
              <a:ext uri="{FF2B5EF4-FFF2-40B4-BE49-F238E27FC236}">
                <a16:creationId xmlns:a16="http://schemas.microsoft.com/office/drawing/2014/main" id="{BFF8AE3E-BDB9-4CA1-A432-DBF153DCE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96" y="1099018"/>
            <a:ext cx="9582967" cy="51962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sz="3200" dirty="0"/>
              <a:t>PART 3</a:t>
            </a:r>
            <a:endParaRPr lang="zh-CN" altLang="en-US" sz="3200" dirty="0"/>
          </a:p>
        </p:txBody>
      </p:sp>
      <p:sp>
        <p:nvSpPr>
          <p:cNvPr id="3" name="文本占位符 2"/>
          <p:cNvSpPr>
            <a:spLocks noGrp="1"/>
          </p:cNvSpPr>
          <p:nvPr>
            <p:ph type="body" sz="quarter" idx="11"/>
          </p:nvPr>
        </p:nvSpPr>
        <p:spPr>
          <a:xfrm>
            <a:off x="579414" y="578474"/>
            <a:ext cx="6368824" cy="512036"/>
          </a:xfrm>
        </p:spPr>
        <p:txBody>
          <a:bodyPr/>
          <a:lstStyle/>
          <a:p>
            <a:r>
              <a:rPr lang="en-US" altLang="zh-CN" dirty="0"/>
              <a:t>The T-Test</a:t>
            </a:r>
            <a:endParaRPr lang="zh-CN" altLang="en-US" dirty="0"/>
          </a:p>
        </p:txBody>
      </p:sp>
      <p:pic>
        <p:nvPicPr>
          <p:cNvPr id="107522" name="Picture 2" descr="http://cn.bing.com/s/loading_lg_w.gif"/>
          <p:cNvPicPr>
            <a:picLocks noChangeAspect="1" noChangeArrowheads="1" noCrop="1"/>
          </p:cNvPicPr>
          <p:nvPr/>
        </p:nvPicPr>
        <p:blipFill>
          <a:blip r:embed="rId3" cstate="print"/>
          <a:srcRect/>
          <a:stretch>
            <a:fillRect/>
          </a:stretch>
        </p:blipFill>
        <p:spPr bwMode="auto">
          <a:xfrm>
            <a:off x="63500" y="-136525"/>
            <a:ext cx="228600" cy="228600"/>
          </a:xfrm>
          <a:prstGeom prst="rect">
            <a:avLst/>
          </a:prstGeom>
          <a:noFill/>
        </p:spPr>
      </p:pic>
      <p:sp>
        <p:nvSpPr>
          <p:cNvPr id="8" name="矩形 7"/>
          <p:cNvSpPr/>
          <p:nvPr/>
        </p:nvSpPr>
        <p:spPr>
          <a:xfrm>
            <a:off x="730397" y="1522471"/>
            <a:ext cx="3860076" cy="126691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b="1" dirty="0">
                <a:solidFill>
                  <a:schemeClr val="accent2"/>
                </a:solidFill>
                <a:latin typeface="+mj-ea"/>
                <a:ea typeface="+mj-ea"/>
              </a:rPr>
              <a:t>A Tentative Theory</a:t>
            </a:r>
            <a:endParaRPr lang="zh-CN" altLang="en-US" sz="2800" b="1" dirty="0">
              <a:solidFill>
                <a:schemeClr val="accent2"/>
              </a:solidFill>
              <a:latin typeface="+mj-ea"/>
              <a:ea typeface="+mj-ea"/>
            </a:endParaRPr>
          </a:p>
        </p:txBody>
      </p:sp>
      <p:graphicFrame>
        <p:nvGraphicFramePr>
          <p:cNvPr id="12" name="图示 11"/>
          <p:cNvGraphicFramePr/>
          <p:nvPr>
            <p:extLst>
              <p:ext uri="{D42A27DB-BD31-4B8C-83A1-F6EECF244321}">
                <p14:modId xmlns:p14="http://schemas.microsoft.com/office/powerpoint/2010/main" val="584410813"/>
              </p:ext>
            </p:extLst>
          </p:nvPr>
        </p:nvGraphicFramePr>
        <p:xfrm>
          <a:off x="734817" y="3177309"/>
          <a:ext cx="9462127" cy="30695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14106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EA4DD"/>
              </a:solidFill>
            </a:endParaRPr>
          </a:p>
        </p:txBody>
      </p:sp>
      <p:cxnSp>
        <p:nvCxnSpPr>
          <p:cNvPr id="11" name="直接连接符 10"/>
          <p:cNvCxnSpPr/>
          <p:nvPr/>
        </p:nvCxnSpPr>
        <p:spPr>
          <a:xfrm flipH="1" flipV="1">
            <a:off x="0" y="5349416"/>
            <a:ext cx="12192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3" name="直接连接符 12"/>
          <p:cNvCxnSpPr/>
          <p:nvPr/>
        </p:nvCxnSpPr>
        <p:spPr>
          <a:xfrm flipH="1" flipV="1">
            <a:off x="0" y="1116929"/>
            <a:ext cx="12192000" cy="23446"/>
          </a:xfrm>
          <a:prstGeom prst="line">
            <a:avLst/>
          </a:prstGeom>
          <a:ln/>
        </p:spPr>
        <p:style>
          <a:lnRef idx="3">
            <a:schemeClr val="accent2"/>
          </a:lnRef>
          <a:fillRef idx="0">
            <a:schemeClr val="accent2"/>
          </a:fillRef>
          <a:effectRef idx="2">
            <a:schemeClr val="accent2"/>
          </a:effectRef>
          <a:fontRef idx="minor">
            <a:schemeClr val="tx1"/>
          </a:fontRef>
        </p:style>
      </p:cxnSp>
      <p:sp>
        <p:nvSpPr>
          <p:cNvPr id="3074" name="AutoShape 2" descr="http://img2.imgtn.bdimg.com/it/u=1113927716,1543499628&amp;fm=21&amp;gp=0.jpg"/>
          <p:cNvSpPr>
            <a:spLocks noChangeAspect="1" noChangeArrowheads="1"/>
          </p:cNvSpPr>
          <p:nvPr/>
        </p:nvSpPr>
        <p:spPr bwMode="auto">
          <a:xfrm>
            <a:off x="4445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6" name="AutoShape 4" descr="http://img2.imgtn.bdimg.com/it/u=1113927716,1543499628&amp;fm=21&amp;gp=0.jpg"/>
          <p:cNvSpPr>
            <a:spLocks noChangeAspect="1" noChangeArrowheads="1"/>
          </p:cNvSpPr>
          <p:nvPr/>
        </p:nvSpPr>
        <p:spPr bwMode="auto">
          <a:xfrm>
            <a:off x="44450" y="-1371600"/>
            <a:ext cx="4238625" cy="28575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077" name="Picture 5" descr="C:\Users\Glen\Pictures\u=1113927716,1543499628&amp;fm=21&amp;gp=0.jpg"/>
          <p:cNvPicPr>
            <a:picLocks noChangeAspect="1" noChangeArrowheads="1"/>
          </p:cNvPicPr>
          <p:nvPr/>
        </p:nvPicPr>
        <p:blipFill>
          <a:blip r:embed="rId3" cstate="print"/>
          <a:srcRect/>
          <a:stretch>
            <a:fillRect/>
          </a:stretch>
        </p:blipFill>
        <p:spPr bwMode="auto">
          <a:xfrm>
            <a:off x="568115" y="1161363"/>
            <a:ext cx="4786105" cy="4165323"/>
          </a:xfrm>
          <a:prstGeom prst="rect">
            <a:avLst/>
          </a:prstGeom>
          <a:noFill/>
        </p:spPr>
      </p:pic>
      <p:pic>
        <p:nvPicPr>
          <p:cNvPr id="3079" name="Picture 7" descr="http://img31.mtime.cn/mg/2015/01/04/114149.57060152_575X590X0.jpg"/>
          <p:cNvPicPr>
            <a:picLocks noChangeAspect="1" noChangeArrowheads="1"/>
          </p:cNvPicPr>
          <p:nvPr/>
        </p:nvPicPr>
        <p:blipFill>
          <a:blip r:embed="rId4" cstate="print"/>
          <a:srcRect/>
          <a:stretch>
            <a:fillRect/>
          </a:stretch>
        </p:blipFill>
        <p:spPr bwMode="auto">
          <a:xfrm>
            <a:off x="6340610" y="1140655"/>
            <a:ext cx="5476875" cy="4172779"/>
          </a:xfrm>
          <a:prstGeom prst="rect">
            <a:avLst/>
          </a:prstGeom>
          <a:noFill/>
        </p:spPr>
      </p:pic>
      <p:sp>
        <p:nvSpPr>
          <p:cNvPr id="9" name="右箭头 8"/>
          <p:cNvSpPr/>
          <p:nvPr/>
        </p:nvSpPr>
        <p:spPr>
          <a:xfrm>
            <a:off x="5433392" y="2902226"/>
            <a:ext cx="872390" cy="7288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658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sz="3200" dirty="0"/>
              <a:t>PART 3</a:t>
            </a:r>
            <a:endParaRPr lang="zh-CN" altLang="en-US" sz="3200" dirty="0"/>
          </a:p>
        </p:txBody>
      </p:sp>
      <p:sp>
        <p:nvSpPr>
          <p:cNvPr id="3" name="文本占位符 2"/>
          <p:cNvSpPr>
            <a:spLocks noGrp="1"/>
          </p:cNvSpPr>
          <p:nvPr>
            <p:ph type="body" sz="quarter" idx="11"/>
          </p:nvPr>
        </p:nvSpPr>
        <p:spPr>
          <a:xfrm>
            <a:off x="579414" y="578474"/>
            <a:ext cx="6368824" cy="512036"/>
          </a:xfrm>
        </p:spPr>
        <p:txBody>
          <a:bodyPr/>
          <a:lstStyle/>
          <a:p>
            <a:r>
              <a:rPr lang="en-US" altLang="zh-CN" dirty="0"/>
              <a:t>The T-Test</a:t>
            </a:r>
            <a:endParaRPr lang="zh-CN" altLang="en-US" dirty="0"/>
          </a:p>
        </p:txBody>
      </p:sp>
      <p:pic>
        <p:nvPicPr>
          <p:cNvPr id="107522" name="Picture 2" descr="http://cn.bing.com/s/loading_lg_w.gif"/>
          <p:cNvPicPr>
            <a:picLocks noChangeAspect="1" noChangeArrowheads="1" noCrop="1"/>
          </p:cNvPicPr>
          <p:nvPr/>
        </p:nvPicPr>
        <p:blipFill>
          <a:blip r:embed="rId3" cstate="print"/>
          <a:srcRect/>
          <a:stretch>
            <a:fillRect/>
          </a:stretch>
        </p:blipFill>
        <p:spPr bwMode="auto">
          <a:xfrm>
            <a:off x="63500" y="-136525"/>
            <a:ext cx="228600" cy="228600"/>
          </a:xfrm>
          <a:prstGeom prst="rect">
            <a:avLst/>
          </a:prstGeom>
          <a:noFill/>
        </p:spPr>
      </p:pic>
      <p:sp>
        <p:nvSpPr>
          <p:cNvPr id="8" name="矩形 7"/>
          <p:cNvSpPr/>
          <p:nvPr/>
        </p:nvSpPr>
        <p:spPr>
          <a:xfrm>
            <a:off x="755373" y="1484415"/>
            <a:ext cx="1444487" cy="289757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000" b="1" dirty="0">
                <a:solidFill>
                  <a:schemeClr val="accent2"/>
                </a:solidFill>
              </a:rPr>
              <a:t>Research Design</a:t>
            </a:r>
            <a:endParaRPr lang="zh-CN" altLang="en-US" sz="2000" b="1" dirty="0">
              <a:solidFill>
                <a:schemeClr val="accent2"/>
              </a:solidFill>
            </a:endParaRPr>
          </a:p>
        </p:txBody>
      </p:sp>
      <p:graphicFrame>
        <p:nvGraphicFramePr>
          <p:cNvPr id="12" name="图示 11"/>
          <p:cNvGraphicFramePr/>
          <p:nvPr/>
        </p:nvGraphicFramePr>
        <p:xfrm>
          <a:off x="2709392" y="1470990"/>
          <a:ext cx="7428521" cy="13649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图示 9"/>
          <p:cNvGraphicFramePr/>
          <p:nvPr/>
        </p:nvGraphicFramePr>
        <p:xfrm>
          <a:off x="2722644" y="2941983"/>
          <a:ext cx="7428521" cy="169627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1" name="矩形 10"/>
          <p:cNvSpPr/>
          <p:nvPr/>
        </p:nvSpPr>
        <p:spPr>
          <a:xfrm>
            <a:off x="702366" y="4558748"/>
            <a:ext cx="9475303" cy="834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a:solidFill>
                  <a:srgbClr val="FFFF00"/>
                </a:solidFill>
              </a:rPr>
              <a:t>Research question</a:t>
            </a:r>
            <a:r>
              <a:rPr lang="en-US" altLang="zh-CN" sz="2400">
                <a:solidFill>
                  <a:srgbClr val="FFFF00"/>
                </a:solidFill>
              </a:rPr>
              <a:t>: </a:t>
            </a:r>
            <a:r>
              <a:rPr lang="en-US" altLang="zh-CN" sz="2400" u="sng" dirty="0">
                <a:solidFill>
                  <a:schemeClr val="accent2"/>
                </a:solidFill>
              </a:rPr>
              <a:t>Does the experimental group perform better than the control group in the English test of fluency?   </a:t>
            </a:r>
            <a:endParaRPr lang="zh-CN" altLang="en-US" sz="2400" u="sng" dirty="0">
              <a:solidFill>
                <a:schemeClr val="accent2"/>
              </a:solidFill>
            </a:endParaRPr>
          </a:p>
        </p:txBody>
      </p:sp>
      <p:sp>
        <p:nvSpPr>
          <p:cNvPr id="24" name="矩形 23"/>
          <p:cNvSpPr/>
          <p:nvPr/>
        </p:nvSpPr>
        <p:spPr>
          <a:xfrm>
            <a:off x="702366" y="5446644"/>
            <a:ext cx="9475303" cy="1185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FFFF00"/>
                </a:solidFill>
              </a:rPr>
              <a:t>In other words,</a:t>
            </a:r>
            <a:r>
              <a:rPr lang="en-US" altLang="zh-CN" sz="2400" dirty="0">
                <a:solidFill>
                  <a:srgbClr val="FFFF00"/>
                </a:solidFill>
              </a:rPr>
              <a:t> </a:t>
            </a:r>
            <a:r>
              <a:rPr lang="en-US" altLang="zh-CN" sz="2400" u="sng" dirty="0">
                <a:solidFill>
                  <a:schemeClr val="accent2"/>
                </a:solidFill>
              </a:rPr>
              <a:t>is there a significant difference in the mean score of the fluency test between the experimental group and  the control group?   </a:t>
            </a:r>
            <a:endParaRPr lang="zh-CN" altLang="en-US" sz="2400" u="sng" dirty="0">
              <a:solidFill>
                <a:schemeClr val="accent2"/>
              </a:solidFill>
            </a:endParaRPr>
          </a:p>
        </p:txBody>
      </p:sp>
    </p:spTree>
    <p:extLst>
      <p:ext uri="{BB962C8B-B14F-4D97-AF65-F5344CB8AC3E}">
        <p14:creationId xmlns:p14="http://schemas.microsoft.com/office/powerpoint/2010/main" val="201410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10111409" y="567602"/>
            <a:ext cx="1908312" cy="382696"/>
          </a:xfrm>
        </p:spPr>
        <p:txBody>
          <a:bodyPr/>
          <a:lstStyle/>
          <a:p>
            <a:r>
              <a:rPr lang="en-US" altLang="zh-CN" sz="3200" dirty="0"/>
              <a:t>PART 3</a:t>
            </a:r>
            <a:endParaRPr lang="zh-CN" altLang="en-US" sz="3200" dirty="0"/>
          </a:p>
        </p:txBody>
      </p:sp>
      <p:sp>
        <p:nvSpPr>
          <p:cNvPr id="3" name="文本占位符 2"/>
          <p:cNvSpPr>
            <a:spLocks noGrp="1"/>
          </p:cNvSpPr>
          <p:nvPr>
            <p:ph type="body" sz="quarter" idx="11"/>
          </p:nvPr>
        </p:nvSpPr>
        <p:spPr>
          <a:xfrm>
            <a:off x="579414" y="578474"/>
            <a:ext cx="6368824" cy="512036"/>
          </a:xfrm>
        </p:spPr>
        <p:txBody>
          <a:bodyPr/>
          <a:lstStyle/>
          <a:p>
            <a:r>
              <a:rPr lang="en-US" altLang="zh-CN" dirty="0"/>
              <a:t>The T-Tests</a:t>
            </a:r>
            <a:endParaRPr lang="zh-CN" altLang="en-US" dirty="0"/>
          </a:p>
        </p:txBody>
      </p:sp>
      <p:graphicFrame>
        <p:nvGraphicFramePr>
          <p:cNvPr id="14" name="图表 13"/>
          <p:cNvGraphicFramePr/>
          <p:nvPr>
            <p:extLst>
              <p:ext uri="{D42A27DB-BD31-4B8C-83A1-F6EECF244321}">
                <p14:modId xmlns:p14="http://schemas.microsoft.com/office/powerpoint/2010/main" val="3107526459"/>
              </p:ext>
            </p:extLst>
          </p:nvPr>
        </p:nvGraphicFramePr>
        <p:xfrm>
          <a:off x="3789980" y="2429066"/>
          <a:ext cx="4861912" cy="32412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示 7"/>
          <p:cNvGraphicFramePr/>
          <p:nvPr>
            <p:extLst>
              <p:ext uri="{D42A27DB-BD31-4B8C-83A1-F6EECF244321}">
                <p14:modId xmlns:p14="http://schemas.microsoft.com/office/powerpoint/2010/main" val="3114861456"/>
              </p:ext>
            </p:extLst>
          </p:nvPr>
        </p:nvGraphicFramePr>
        <p:xfrm>
          <a:off x="768626" y="1417983"/>
          <a:ext cx="7010400" cy="47203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9" name="组合 8"/>
          <p:cNvGrpSpPr/>
          <p:nvPr/>
        </p:nvGrpSpPr>
        <p:grpSpPr>
          <a:xfrm>
            <a:off x="1060175" y="3187926"/>
            <a:ext cx="2040834" cy="1118253"/>
            <a:chOff x="2681776" y="477722"/>
            <a:chExt cx="2040834" cy="1118253"/>
          </a:xfrm>
        </p:grpSpPr>
        <p:sp>
          <p:nvSpPr>
            <p:cNvPr id="10" name="椭圆 9"/>
            <p:cNvSpPr/>
            <p:nvPr/>
          </p:nvSpPr>
          <p:spPr>
            <a:xfrm>
              <a:off x="2681776" y="656943"/>
              <a:ext cx="2040834" cy="8735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altLang="zh-CN" sz="2800" dirty="0">
                  <a:solidFill>
                    <a:schemeClr val="accent2"/>
                  </a:solidFill>
                </a:rPr>
                <a:t>T-tests</a:t>
              </a:r>
              <a:endParaRPr lang="zh-CN" altLang="en-US" sz="2800" dirty="0">
                <a:solidFill>
                  <a:schemeClr val="accent2"/>
                </a:solidFill>
              </a:endParaRPr>
            </a:p>
          </p:txBody>
        </p:sp>
        <p:sp>
          <p:nvSpPr>
            <p:cNvPr id="11" name="椭圆 4"/>
            <p:cNvSpPr/>
            <p:nvPr/>
          </p:nvSpPr>
          <p:spPr>
            <a:xfrm>
              <a:off x="3129815" y="477722"/>
              <a:ext cx="1118251" cy="111825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endParaRPr lang="zh-CN" altLang="en-US" sz="3500" kern="1200"/>
            </a:p>
          </p:txBody>
        </p:sp>
      </p:grpSp>
      <p:sp>
        <p:nvSpPr>
          <p:cNvPr id="12" name="矩形 11"/>
          <p:cNvSpPr/>
          <p:nvPr/>
        </p:nvSpPr>
        <p:spPr>
          <a:xfrm>
            <a:off x="5420139" y="1815546"/>
            <a:ext cx="6135757" cy="1258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accent2"/>
                </a:solidFill>
              </a:rPr>
              <a:t>used when there are two experiment conditions and different participants were assigned to each condition </a:t>
            </a:r>
            <a:endParaRPr lang="zh-CN" altLang="en-US" sz="2400" dirty="0">
              <a:solidFill>
                <a:schemeClr val="accent2"/>
              </a:solidFill>
            </a:endParaRPr>
          </a:p>
        </p:txBody>
      </p:sp>
      <p:sp>
        <p:nvSpPr>
          <p:cNvPr id="13" name="矩形 12"/>
          <p:cNvSpPr/>
          <p:nvPr/>
        </p:nvSpPr>
        <p:spPr>
          <a:xfrm>
            <a:off x="5393635" y="4492485"/>
            <a:ext cx="6135757" cy="1258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accent2"/>
                </a:solidFill>
              </a:rPr>
              <a:t>used when there are two experiment conditions and the same participants took part in both conditions</a:t>
            </a:r>
            <a:endParaRPr lang="zh-CN" altLang="en-US" sz="2400" dirty="0">
              <a:solidFill>
                <a:schemeClr val="accent2"/>
              </a:solidFill>
            </a:endParaRPr>
          </a:p>
        </p:txBody>
      </p:sp>
      <p:sp>
        <p:nvSpPr>
          <p:cNvPr id="15" name="TextBox 14"/>
          <p:cNvSpPr txBox="1"/>
          <p:nvPr/>
        </p:nvSpPr>
        <p:spPr>
          <a:xfrm>
            <a:off x="3644351" y="2107096"/>
            <a:ext cx="1749284" cy="584775"/>
          </a:xfrm>
          <a:prstGeom prst="rect">
            <a:avLst/>
          </a:prstGeom>
          <a:noFill/>
        </p:spPr>
        <p:txBody>
          <a:bodyPr wrap="square" rtlCol="0">
            <a:spAutoFit/>
          </a:bodyPr>
          <a:lstStyle/>
          <a:p>
            <a:r>
              <a:rPr lang="en-US" altLang="zh-CN" sz="1600" dirty="0">
                <a:solidFill>
                  <a:schemeClr val="accent2"/>
                </a:solidFill>
              </a:rPr>
              <a:t>Independent-samples t-test</a:t>
            </a:r>
            <a:endParaRPr lang="zh-CN" altLang="en-US" sz="1600" dirty="0">
              <a:solidFill>
                <a:schemeClr val="accent2"/>
              </a:solidFill>
            </a:endParaRPr>
          </a:p>
        </p:txBody>
      </p:sp>
    </p:spTree>
    <p:extLst>
      <p:ext uri="{BB962C8B-B14F-4D97-AF65-F5344CB8AC3E}">
        <p14:creationId xmlns:p14="http://schemas.microsoft.com/office/powerpoint/2010/main" val="198119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sz="3200" dirty="0"/>
              <a:t>PART 3</a:t>
            </a:r>
            <a:endParaRPr lang="zh-CN" altLang="en-US" sz="3200" dirty="0"/>
          </a:p>
        </p:txBody>
      </p:sp>
      <p:sp>
        <p:nvSpPr>
          <p:cNvPr id="3" name="文本占位符 2"/>
          <p:cNvSpPr>
            <a:spLocks noGrp="1"/>
          </p:cNvSpPr>
          <p:nvPr>
            <p:ph type="body" sz="quarter" idx="11"/>
          </p:nvPr>
        </p:nvSpPr>
        <p:spPr>
          <a:xfrm>
            <a:off x="579414" y="578474"/>
            <a:ext cx="6368824" cy="512036"/>
          </a:xfrm>
        </p:spPr>
        <p:txBody>
          <a:bodyPr/>
          <a:lstStyle/>
          <a:p>
            <a:r>
              <a:rPr lang="en-US" altLang="zh-CN" dirty="0"/>
              <a:t>The T-Test</a:t>
            </a:r>
            <a:endParaRPr lang="zh-CN" altLang="en-US" dirty="0"/>
          </a:p>
        </p:txBody>
      </p:sp>
      <p:pic>
        <p:nvPicPr>
          <p:cNvPr id="107522" name="Picture 2" descr="http://cn.bing.com/s/loading_lg_w.gif"/>
          <p:cNvPicPr>
            <a:picLocks noChangeAspect="1" noChangeArrowheads="1" noCrop="1"/>
          </p:cNvPicPr>
          <p:nvPr/>
        </p:nvPicPr>
        <p:blipFill>
          <a:blip r:embed="rId3" cstate="print"/>
          <a:srcRect/>
          <a:stretch>
            <a:fillRect/>
          </a:stretch>
        </p:blipFill>
        <p:spPr bwMode="auto">
          <a:xfrm>
            <a:off x="63500" y="-136525"/>
            <a:ext cx="228600" cy="228600"/>
          </a:xfrm>
          <a:prstGeom prst="rect">
            <a:avLst/>
          </a:prstGeom>
          <a:noFill/>
        </p:spPr>
      </p:pic>
      <p:sp>
        <p:nvSpPr>
          <p:cNvPr id="8" name="矩形 7"/>
          <p:cNvSpPr/>
          <p:nvPr/>
        </p:nvSpPr>
        <p:spPr>
          <a:xfrm>
            <a:off x="755373" y="1484415"/>
            <a:ext cx="1444487" cy="289757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000" b="1" dirty="0">
                <a:solidFill>
                  <a:schemeClr val="accent2"/>
                </a:solidFill>
              </a:rPr>
              <a:t>Research Design I</a:t>
            </a:r>
            <a:endParaRPr lang="zh-CN" altLang="en-US" sz="2000" b="1" dirty="0">
              <a:solidFill>
                <a:schemeClr val="accent2"/>
              </a:solidFill>
            </a:endParaRPr>
          </a:p>
        </p:txBody>
      </p:sp>
      <p:graphicFrame>
        <p:nvGraphicFramePr>
          <p:cNvPr id="12" name="图示 11"/>
          <p:cNvGraphicFramePr/>
          <p:nvPr/>
        </p:nvGraphicFramePr>
        <p:xfrm>
          <a:off x="2709392" y="1470990"/>
          <a:ext cx="7428521" cy="13649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图示 9"/>
          <p:cNvGraphicFramePr/>
          <p:nvPr/>
        </p:nvGraphicFramePr>
        <p:xfrm>
          <a:off x="2722644" y="2941983"/>
          <a:ext cx="7428521" cy="169627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 name="标注: 上箭头 3">
            <a:extLst>
              <a:ext uri="{FF2B5EF4-FFF2-40B4-BE49-F238E27FC236}">
                <a16:creationId xmlns:a16="http://schemas.microsoft.com/office/drawing/2014/main" id="{8865D89D-8110-4DC4-B705-B69892FD6604}"/>
              </a:ext>
            </a:extLst>
          </p:cNvPr>
          <p:cNvSpPr/>
          <p:nvPr/>
        </p:nvSpPr>
        <p:spPr>
          <a:xfrm>
            <a:off x="755373" y="4639868"/>
            <a:ext cx="9395792" cy="1639657"/>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accent2"/>
                </a:solidFill>
              </a:rPr>
              <a:t>Independent-samples t-test or pared-samples t-test?</a:t>
            </a:r>
            <a:endParaRPr lang="zh-CN" altLang="en-US" sz="2800" dirty="0"/>
          </a:p>
        </p:txBody>
      </p:sp>
    </p:spTree>
    <p:extLst>
      <p:ext uri="{BB962C8B-B14F-4D97-AF65-F5344CB8AC3E}">
        <p14:creationId xmlns:p14="http://schemas.microsoft.com/office/powerpoint/2010/main" val="4227908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sz="3200" dirty="0"/>
              <a:t>PART 3</a:t>
            </a:r>
            <a:endParaRPr lang="zh-CN" altLang="en-US" sz="3200" dirty="0"/>
          </a:p>
        </p:txBody>
      </p:sp>
      <p:sp>
        <p:nvSpPr>
          <p:cNvPr id="3" name="文本占位符 2"/>
          <p:cNvSpPr>
            <a:spLocks noGrp="1"/>
          </p:cNvSpPr>
          <p:nvPr>
            <p:ph type="body" sz="quarter" idx="11"/>
          </p:nvPr>
        </p:nvSpPr>
        <p:spPr>
          <a:xfrm>
            <a:off x="579414" y="578474"/>
            <a:ext cx="6368824" cy="512036"/>
          </a:xfrm>
        </p:spPr>
        <p:txBody>
          <a:bodyPr/>
          <a:lstStyle/>
          <a:p>
            <a:r>
              <a:rPr lang="en-US" altLang="zh-CN" dirty="0"/>
              <a:t>The T-Test</a:t>
            </a:r>
            <a:endParaRPr lang="zh-CN" altLang="en-US" dirty="0"/>
          </a:p>
        </p:txBody>
      </p:sp>
      <p:pic>
        <p:nvPicPr>
          <p:cNvPr id="107522" name="Picture 2" descr="http://cn.bing.com/s/loading_lg_w.gif"/>
          <p:cNvPicPr>
            <a:picLocks noChangeAspect="1" noChangeArrowheads="1" noCrop="1"/>
          </p:cNvPicPr>
          <p:nvPr/>
        </p:nvPicPr>
        <p:blipFill>
          <a:blip r:embed="rId3" cstate="print"/>
          <a:srcRect/>
          <a:stretch>
            <a:fillRect/>
          </a:stretch>
        </p:blipFill>
        <p:spPr bwMode="auto">
          <a:xfrm>
            <a:off x="63500" y="-136525"/>
            <a:ext cx="228600" cy="228600"/>
          </a:xfrm>
          <a:prstGeom prst="rect">
            <a:avLst/>
          </a:prstGeom>
          <a:noFill/>
        </p:spPr>
      </p:pic>
      <p:sp>
        <p:nvSpPr>
          <p:cNvPr id="8" name="矩形 7"/>
          <p:cNvSpPr/>
          <p:nvPr/>
        </p:nvSpPr>
        <p:spPr>
          <a:xfrm>
            <a:off x="683491" y="1424077"/>
            <a:ext cx="3437936" cy="87730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b="1" dirty="0">
                <a:solidFill>
                  <a:schemeClr val="accent2"/>
                </a:solidFill>
              </a:rPr>
              <a:t>Research Design II</a:t>
            </a:r>
            <a:endParaRPr lang="zh-CN" altLang="en-US" sz="2400" b="1" dirty="0">
              <a:solidFill>
                <a:schemeClr val="accent2"/>
              </a:solidFill>
            </a:endParaRPr>
          </a:p>
        </p:txBody>
      </p:sp>
      <p:graphicFrame>
        <p:nvGraphicFramePr>
          <p:cNvPr id="12" name="图示 11"/>
          <p:cNvGraphicFramePr/>
          <p:nvPr>
            <p:extLst>
              <p:ext uri="{D42A27DB-BD31-4B8C-83A1-F6EECF244321}">
                <p14:modId xmlns:p14="http://schemas.microsoft.com/office/powerpoint/2010/main" val="915920953"/>
              </p:ext>
            </p:extLst>
          </p:nvPr>
        </p:nvGraphicFramePr>
        <p:xfrm>
          <a:off x="683491" y="2763665"/>
          <a:ext cx="9438537" cy="13306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标注: 上箭头 3">
            <a:extLst>
              <a:ext uri="{FF2B5EF4-FFF2-40B4-BE49-F238E27FC236}">
                <a16:creationId xmlns:a16="http://schemas.microsoft.com/office/drawing/2014/main" id="{8865D89D-8110-4DC4-B705-B69892FD6604}"/>
              </a:ext>
            </a:extLst>
          </p:cNvPr>
          <p:cNvSpPr/>
          <p:nvPr/>
        </p:nvSpPr>
        <p:spPr>
          <a:xfrm>
            <a:off x="755373" y="4556621"/>
            <a:ext cx="9395792" cy="1639657"/>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accent2"/>
                </a:solidFill>
              </a:rPr>
              <a:t>Independent-samples t-test or pared-samples t-test?</a:t>
            </a:r>
            <a:endParaRPr lang="zh-CN" altLang="en-US" sz="2800" dirty="0"/>
          </a:p>
        </p:txBody>
      </p:sp>
    </p:spTree>
    <p:extLst>
      <p:ext uri="{BB962C8B-B14F-4D97-AF65-F5344CB8AC3E}">
        <p14:creationId xmlns:p14="http://schemas.microsoft.com/office/powerpoint/2010/main" val="174521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10111409" y="567602"/>
            <a:ext cx="1908312" cy="382696"/>
          </a:xfrm>
        </p:spPr>
        <p:txBody>
          <a:bodyPr/>
          <a:lstStyle/>
          <a:p>
            <a:r>
              <a:rPr lang="en-US" altLang="zh-CN" sz="3200" dirty="0"/>
              <a:t>PART 3</a:t>
            </a:r>
            <a:endParaRPr lang="zh-CN" altLang="en-US" sz="3200" dirty="0"/>
          </a:p>
        </p:txBody>
      </p:sp>
      <p:sp>
        <p:nvSpPr>
          <p:cNvPr id="3" name="文本占位符 2"/>
          <p:cNvSpPr>
            <a:spLocks noGrp="1"/>
          </p:cNvSpPr>
          <p:nvPr>
            <p:ph type="body" sz="quarter" idx="11"/>
          </p:nvPr>
        </p:nvSpPr>
        <p:spPr>
          <a:xfrm>
            <a:off x="579414" y="578474"/>
            <a:ext cx="6368824" cy="512036"/>
          </a:xfrm>
        </p:spPr>
        <p:txBody>
          <a:bodyPr/>
          <a:lstStyle/>
          <a:p>
            <a:r>
              <a:rPr lang="en-US" altLang="zh-CN"/>
              <a:t>The T-Tests</a:t>
            </a:r>
            <a:endParaRPr lang="zh-CN" altLang="en-US" dirty="0"/>
          </a:p>
        </p:txBody>
      </p:sp>
      <p:graphicFrame>
        <p:nvGraphicFramePr>
          <p:cNvPr id="14" name="图表 13"/>
          <p:cNvGraphicFramePr/>
          <p:nvPr>
            <p:extLst>
              <p:ext uri="{D42A27DB-BD31-4B8C-83A1-F6EECF244321}">
                <p14:modId xmlns:p14="http://schemas.microsoft.com/office/powerpoint/2010/main" val="3107526459"/>
              </p:ext>
            </p:extLst>
          </p:nvPr>
        </p:nvGraphicFramePr>
        <p:xfrm>
          <a:off x="3789980" y="2429066"/>
          <a:ext cx="4861912" cy="32412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图示 8"/>
          <p:cNvGraphicFramePr/>
          <p:nvPr/>
        </p:nvGraphicFramePr>
        <p:xfrm>
          <a:off x="2032000" y="1126435"/>
          <a:ext cx="8128000" cy="5011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3432313" y="3829878"/>
            <a:ext cx="5777948" cy="954107"/>
          </a:xfrm>
          <a:prstGeom prst="rect">
            <a:avLst/>
          </a:prstGeom>
          <a:noFill/>
        </p:spPr>
        <p:txBody>
          <a:bodyPr wrap="square" rtlCol="0">
            <a:spAutoFit/>
          </a:bodyPr>
          <a:lstStyle/>
          <a:p>
            <a:r>
              <a:rPr lang="en-US" altLang="zh-CN" sz="2800" dirty="0">
                <a:solidFill>
                  <a:schemeClr val="accent2"/>
                </a:solidFill>
              </a:rPr>
              <a:t>The data are measured at the interval level (interval variable).</a:t>
            </a:r>
            <a:endParaRPr lang="zh-CN" altLang="en-US" sz="2800" dirty="0">
              <a:solidFill>
                <a:schemeClr val="accent2"/>
              </a:solidFill>
            </a:endParaRPr>
          </a:p>
        </p:txBody>
      </p:sp>
      <p:sp>
        <p:nvSpPr>
          <p:cNvPr id="11" name="TextBox 10"/>
          <p:cNvSpPr txBox="1"/>
          <p:nvPr/>
        </p:nvSpPr>
        <p:spPr>
          <a:xfrm>
            <a:off x="3405808" y="5102087"/>
            <a:ext cx="5883966" cy="939103"/>
          </a:xfrm>
          <a:prstGeom prst="rect">
            <a:avLst/>
          </a:prstGeom>
          <a:noFill/>
        </p:spPr>
        <p:txBody>
          <a:bodyPr wrap="square" rtlCol="0">
            <a:spAutoFit/>
          </a:bodyPr>
          <a:lstStyle/>
          <a:p>
            <a:pPr>
              <a:lnSpc>
                <a:spcPct val="120000"/>
              </a:lnSpc>
              <a:spcAft>
                <a:spcPts val="600"/>
              </a:spcAft>
            </a:pPr>
            <a:r>
              <a:rPr lang="en-US" altLang="zh-CN" sz="2400" b="1" dirty="0">
                <a:solidFill>
                  <a:schemeClr val="accent2"/>
                </a:solidFill>
              </a:rPr>
              <a:t>The data are independent because they come from different people.</a:t>
            </a:r>
            <a:endParaRPr lang="zh-CN" altLang="en-US" sz="2400" b="1" dirty="0">
              <a:solidFill>
                <a:schemeClr val="accent2"/>
              </a:solidFill>
            </a:endParaRPr>
          </a:p>
        </p:txBody>
      </p:sp>
    </p:spTree>
    <p:extLst>
      <p:ext uri="{BB962C8B-B14F-4D97-AF65-F5344CB8AC3E}">
        <p14:creationId xmlns:p14="http://schemas.microsoft.com/office/powerpoint/2010/main" val="1981190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EA4DD"/>
              </a:solidFill>
            </a:endParaRPr>
          </a:p>
        </p:txBody>
      </p:sp>
      <p:sp>
        <p:nvSpPr>
          <p:cNvPr id="9" name="矩形 8"/>
          <p:cNvSpPr/>
          <p:nvPr/>
        </p:nvSpPr>
        <p:spPr>
          <a:xfrm>
            <a:off x="479118" y="3458817"/>
            <a:ext cx="10750062" cy="3108543"/>
          </a:xfrm>
          <a:prstGeom prst="rect">
            <a:avLst/>
          </a:prstGeom>
        </p:spPr>
        <p:txBody>
          <a:bodyPr wrap="square">
            <a:spAutoFit/>
          </a:bodyPr>
          <a:lstStyle/>
          <a:p>
            <a:pPr algn="just">
              <a:buFont typeface="Wingdings" pitchFamily="2" charset="2"/>
              <a:buChar char="l"/>
            </a:pPr>
            <a:r>
              <a:rPr lang="en-US" altLang="zh-CN" sz="2800" b="1" dirty="0">
                <a:solidFill>
                  <a:srgbClr val="E8EAE9"/>
                </a:solidFill>
              </a:rPr>
              <a:t> If the </a:t>
            </a:r>
            <a:r>
              <a:rPr lang="en-US" altLang="zh-CN" sz="2800" b="1" dirty="0" err="1">
                <a:solidFill>
                  <a:srgbClr val="E8EAE9"/>
                </a:solidFill>
              </a:rPr>
              <a:t>Levene’s</a:t>
            </a:r>
            <a:r>
              <a:rPr lang="en-US" altLang="zh-CN" sz="2800" b="1" dirty="0">
                <a:solidFill>
                  <a:srgbClr val="E8EAE9"/>
                </a:solidFill>
              </a:rPr>
              <a:t> test is NOT significant (the p value </a:t>
            </a:r>
            <a:r>
              <a:rPr lang="zh-CN" altLang="en-US" sz="2800" b="1" dirty="0">
                <a:solidFill>
                  <a:srgbClr val="E8EAE9"/>
                </a:solidFill>
              </a:rPr>
              <a:t>＞</a:t>
            </a:r>
            <a:r>
              <a:rPr lang="en-US" altLang="zh-CN" sz="2800" b="1" dirty="0">
                <a:solidFill>
                  <a:srgbClr val="E8EAE9"/>
                </a:solidFill>
              </a:rPr>
              <a:t> 0.05), read the first row. If the </a:t>
            </a:r>
            <a:r>
              <a:rPr lang="en-US" altLang="zh-CN" sz="2800" b="1" dirty="0" err="1">
                <a:solidFill>
                  <a:srgbClr val="E8EAE9"/>
                </a:solidFill>
              </a:rPr>
              <a:t>Levene’s</a:t>
            </a:r>
            <a:r>
              <a:rPr lang="en-US" altLang="zh-CN" sz="2800" b="1" dirty="0">
                <a:solidFill>
                  <a:srgbClr val="E8EAE9"/>
                </a:solidFill>
              </a:rPr>
              <a:t> test is significant (the p value </a:t>
            </a:r>
            <a:r>
              <a:rPr lang="zh-CN" altLang="en-US" sz="2800" b="1" dirty="0">
                <a:solidFill>
                  <a:srgbClr val="E8EAE9"/>
                </a:solidFill>
              </a:rPr>
              <a:t>＜ </a:t>
            </a:r>
            <a:r>
              <a:rPr lang="en-US" altLang="zh-CN" sz="2800" b="1" dirty="0">
                <a:solidFill>
                  <a:srgbClr val="E8EAE9"/>
                </a:solidFill>
              </a:rPr>
              <a:t>0.05), read the second row.</a:t>
            </a:r>
          </a:p>
          <a:p>
            <a:pPr algn="just">
              <a:buFont typeface="Wingdings" pitchFamily="2" charset="2"/>
              <a:buChar char="l"/>
            </a:pPr>
            <a:r>
              <a:rPr lang="en-US" altLang="zh-CN" sz="2800" b="1" dirty="0">
                <a:solidFill>
                  <a:srgbClr val="E8EAE9"/>
                </a:solidFill>
              </a:rPr>
              <a:t> If the </a:t>
            </a:r>
            <a:r>
              <a:rPr lang="en-US" altLang="zh-CN" sz="2800" b="1" i="1" dirty="0">
                <a:solidFill>
                  <a:srgbClr val="E8EAE9"/>
                </a:solidFill>
              </a:rPr>
              <a:t>t</a:t>
            </a:r>
            <a:r>
              <a:rPr lang="en-US" altLang="zh-CN" sz="2800" b="1" dirty="0">
                <a:solidFill>
                  <a:srgbClr val="E8EAE9"/>
                </a:solidFill>
              </a:rPr>
              <a:t>-test is significant (the p value </a:t>
            </a:r>
            <a:r>
              <a:rPr lang="zh-CN" altLang="en-US" sz="2800" b="1" dirty="0">
                <a:solidFill>
                  <a:srgbClr val="E8EAE9"/>
                </a:solidFill>
              </a:rPr>
              <a:t>＜ </a:t>
            </a:r>
            <a:r>
              <a:rPr lang="en-US" altLang="zh-CN" sz="2800" b="1" dirty="0">
                <a:solidFill>
                  <a:srgbClr val="E8EAE9"/>
                </a:solidFill>
              </a:rPr>
              <a:t>0.05), it shows that the difference between the means of the two groups in the study is significant. Otherwise, there is no significant difference.</a:t>
            </a:r>
            <a:endParaRPr lang="zh-CN" altLang="en-US" sz="2800" b="1" dirty="0">
              <a:solidFill>
                <a:srgbClr val="E8EAE9"/>
              </a:solidFill>
            </a:endParaRPr>
          </a:p>
        </p:txBody>
      </p:sp>
      <p:cxnSp>
        <p:nvCxnSpPr>
          <p:cNvPr id="11" name="直接连接符 10"/>
          <p:cNvCxnSpPr/>
          <p:nvPr/>
        </p:nvCxnSpPr>
        <p:spPr>
          <a:xfrm flipH="1" flipV="1">
            <a:off x="0" y="3192753"/>
            <a:ext cx="12192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3" name="直接连接符 12"/>
          <p:cNvCxnSpPr/>
          <p:nvPr/>
        </p:nvCxnSpPr>
        <p:spPr>
          <a:xfrm flipH="1" flipV="1">
            <a:off x="0" y="374119"/>
            <a:ext cx="12192000" cy="23446"/>
          </a:xfrm>
          <a:prstGeom prst="line">
            <a:avLst/>
          </a:prstGeom>
          <a:ln/>
        </p:spPr>
        <p:style>
          <a:lnRef idx="3">
            <a:schemeClr val="accent2"/>
          </a:lnRef>
          <a:fillRef idx="0">
            <a:schemeClr val="accent2"/>
          </a:fillRef>
          <a:effectRef idx="2">
            <a:schemeClr val="accent2"/>
          </a:effectRef>
          <a:fontRef idx="minor">
            <a:schemeClr val="tx1"/>
          </a:fontRef>
        </p:style>
      </p:cxnSp>
      <p:sp>
        <p:nvSpPr>
          <p:cNvPr id="3074" name="AutoShape 2" descr="http://img2.imgtn.bdimg.com/it/u=1113927716,1543499628&amp;fm=21&amp;gp=0.jpg"/>
          <p:cNvSpPr>
            <a:spLocks noChangeAspect="1" noChangeArrowheads="1"/>
          </p:cNvSpPr>
          <p:nvPr/>
        </p:nvSpPr>
        <p:spPr bwMode="auto">
          <a:xfrm>
            <a:off x="4445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076" name="AutoShape 4" descr="http://img2.imgtn.bdimg.com/it/u=1113927716,1543499628&amp;fm=21&amp;gp=0.jpg"/>
          <p:cNvSpPr>
            <a:spLocks noChangeAspect="1" noChangeArrowheads="1"/>
          </p:cNvSpPr>
          <p:nvPr/>
        </p:nvSpPr>
        <p:spPr bwMode="auto">
          <a:xfrm>
            <a:off x="44450" y="-1371600"/>
            <a:ext cx="4238625" cy="28575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14691" name="Picture 3"/>
          <p:cNvPicPr>
            <a:picLocks noChangeAspect="1" noChangeArrowheads="1"/>
          </p:cNvPicPr>
          <p:nvPr/>
        </p:nvPicPr>
        <p:blipFill>
          <a:blip r:embed="rId3" cstate="print"/>
          <a:srcRect/>
          <a:stretch>
            <a:fillRect/>
          </a:stretch>
        </p:blipFill>
        <p:spPr bwMode="auto">
          <a:xfrm>
            <a:off x="295069" y="440015"/>
            <a:ext cx="11403150" cy="2753759"/>
          </a:xfrm>
          <a:prstGeom prst="rect">
            <a:avLst/>
          </a:prstGeom>
          <a:noFill/>
          <a:ln w="9525">
            <a:noFill/>
            <a:miter lim="800000"/>
            <a:headEnd/>
            <a:tailEnd/>
          </a:ln>
        </p:spPr>
      </p:pic>
      <p:sp>
        <p:nvSpPr>
          <p:cNvPr id="12" name="椭圆 11"/>
          <p:cNvSpPr/>
          <p:nvPr/>
        </p:nvSpPr>
        <p:spPr>
          <a:xfrm rot="5400000">
            <a:off x="3578088" y="2093843"/>
            <a:ext cx="1073426" cy="46382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5400000">
            <a:off x="6202017" y="1656522"/>
            <a:ext cx="1073426" cy="109993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65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EA4DD"/>
              </a:solidFill>
            </a:endParaRPr>
          </a:p>
        </p:txBody>
      </p:sp>
      <p:cxnSp>
        <p:nvCxnSpPr>
          <p:cNvPr id="11" name="直接连接符 10"/>
          <p:cNvCxnSpPr/>
          <p:nvPr/>
        </p:nvCxnSpPr>
        <p:spPr>
          <a:xfrm>
            <a:off x="4706178" y="-11813"/>
            <a:ext cx="0" cy="68698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2" descr="C:\Users\Glen\Pictures\T1nnbvB4Cs1RCvBVdK.jpg">
            <a:hlinkClick r:id="rId6" action="ppaction://hlinkfile"/>
          </p:cNvPr>
          <p:cNvPicPr>
            <a:picLocks noChangeAspect="1" noChangeArrowheads="1"/>
          </p:cNvPicPr>
          <p:nvPr/>
        </p:nvPicPr>
        <p:blipFill>
          <a:blip r:embed="rId7" cstate="print"/>
          <a:srcRect/>
          <a:stretch>
            <a:fillRect/>
          </a:stretch>
        </p:blipFill>
        <p:spPr bwMode="auto">
          <a:xfrm>
            <a:off x="0" y="0"/>
            <a:ext cx="4718304" cy="685800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MH_Other_5"/>
          <p:cNvSpPr txBox="1">
            <a:spLocks noChangeArrowheads="1"/>
          </p:cNvSpPr>
          <p:nvPr>
            <p:custDataLst>
              <p:tags r:id="rId1"/>
            </p:custDataLst>
          </p:nvPr>
        </p:nvSpPr>
        <p:spPr bwMode="auto">
          <a:xfrm>
            <a:off x="5565914" y="3262209"/>
            <a:ext cx="23588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7200" dirty="0">
                <a:solidFill>
                  <a:schemeClr val="accent2"/>
                </a:solidFill>
              </a:rPr>
              <a:t>Now</a:t>
            </a:r>
            <a:endParaRPr lang="zh-CN" altLang="en-US" sz="7200" dirty="0">
              <a:solidFill>
                <a:schemeClr val="accent2"/>
              </a:solidFill>
            </a:endParaRPr>
          </a:p>
        </p:txBody>
      </p:sp>
      <p:cxnSp>
        <p:nvCxnSpPr>
          <p:cNvPr id="8" name="MH_Other_6"/>
          <p:cNvCxnSpPr/>
          <p:nvPr>
            <p:custDataLst>
              <p:tags r:id="rId2"/>
            </p:custDataLst>
          </p:nvPr>
        </p:nvCxnSpPr>
        <p:spPr>
          <a:xfrm>
            <a:off x="5936975" y="4373218"/>
            <a:ext cx="4306955" cy="1325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MH_Other_8"/>
          <p:cNvCxnSpPr/>
          <p:nvPr>
            <p:custDataLst>
              <p:tags r:id="rId3"/>
            </p:custDataLst>
          </p:nvPr>
        </p:nvCxnSpPr>
        <p:spPr>
          <a:xfrm>
            <a:off x="6229474" y="5162306"/>
            <a:ext cx="3673475" cy="0"/>
          </a:xfrm>
          <a:prstGeom prst="line">
            <a:avLst/>
          </a:prstGeom>
          <a:ln w="38100">
            <a:solidFill>
              <a:srgbClr val="4EA4D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842189" y="3747441"/>
            <a:ext cx="2574022" cy="609398"/>
          </a:xfrm>
          <a:prstGeom prst="rect">
            <a:avLst/>
          </a:prstGeom>
        </p:spPr>
        <p:txBody>
          <a:bodyPr wrap="square">
            <a:spAutoFit/>
          </a:bodyPr>
          <a:lstStyle/>
          <a:p>
            <a:pPr algn="just">
              <a:lnSpc>
                <a:spcPct val="120000"/>
              </a:lnSpc>
            </a:pPr>
            <a:r>
              <a:rPr lang="en-US" altLang="zh-CN" sz="2800" b="1" kern="100" dirty="0">
                <a:solidFill>
                  <a:schemeClr val="accent2"/>
                </a:solidFill>
                <a:latin typeface="华文细黑" panose="02010600040101010101" pitchFamily="2" charset="-122"/>
                <a:ea typeface="华文细黑" panose="02010600040101010101" pitchFamily="2" charset="-122"/>
                <a:cs typeface="Times New Roman" panose="02020603050405020304" pitchFamily="18" charset="0"/>
              </a:rPr>
              <a:t>Get it started</a:t>
            </a:r>
            <a:endParaRPr lang="zh-CN" altLang="en-US" sz="2800" b="1" dirty="0">
              <a:solidFill>
                <a:schemeClr val="accent2"/>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046582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890713" y="2049238"/>
            <a:ext cx="1715179" cy="1551213"/>
          </a:xfrm>
        </p:spPr>
        <p:txBody>
          <a:bodyPr/>
          <a:lstStyle/>
          <a:p>
            <a:r>
              <a:rPr lang="en-US" altLang="zh-CN" dirty="0">
                <a:solidFill>
                  <a:schemeClr val="accent2"/>
                </a:solidFill>
              </a:rPr>
              <a:t>04</a:t>
            </a:r>
            <a:endParaRPr lang="zh-CN" altLang="en-US" dirty="0">
              <a:solidFill>
                <a:schemeClr val="accent2"/>
              </a:solidFill>
            </a:endParaRPr>
          </a:p>
        </p:txBody>
      </p:sp>
      <p:sp>
        <p:nvSpPr>
          <p:cNvPr id="3" name="文本占位符 2"/>
          <p:cNvSpPr>
            <a:spLocks noGrp="1"/>
          </p:cNvSpPr>
          <p:nvPr>
            <p:ph type="body" sz="quarter" idx="11"/>
          </p:nvPr>
        </p:nvSpPr>
        <p:spPr>
          <a:xfrm>
            <a:off x="3887531" y="2747331"/>
            <a:ext cx="6368824" cy="750429"/>
          </a:xfrm>
        </p:spPr>
        <p:txBody>
          <a:bodyPr/>
          <a:lstStyle/>
          <a:p>
            <a:r>
              <a:rPr lang="en-US" altLang="zh-CN" dirty="0"/>
              <a:t>The Chi-Square Test</a:t>
            </a:r>
            <a:endParaRPr lang="zh-CN" altLang="en-US" dirty="0"/>
          </a:p>
        </p:txBody>
      </p:sp>
      <p:sp>
        <p:nvSpPr>
          <p:cNvPr id="4" name="文本占位符 3"/>
          <p:cNvSpPr>
            <a:spLocks noGrp="1"/>
          </p:cNvSpPr>
          <p:nvPr>
            <p:ph type="body" sz="quarter" idx="12"/>
          </p:nvPr>
        </p:nvSpPr>
        <p:spPr/>
        <p:txBody>
          <a:bodyPr/>
          <a:lstStyle/>
          <a:p>
            <a:r>
              <a:rPr lang="en-US" altLang="zh-CN" dirty="0"/>
              <a:t>PART  FOUR</a:t>
            </a:r>
            <a:endParaRPr lang="zh-CN" altLang="en-US" dirty="0"/>
          </a:p>
        </p:txBody>
      </p:sp>
    </p:spTree>
    <p:extLst>
      <p:ext uri="{BB962C8B-B14F-4D97-AF65-F5344CB8AC3E}">
        <p14:creationId xmlns:p14="http://schemas.microsoft.com/office/powerpoint/2010/main" val="4035342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85371" y="2565126"/>
            <a:ext cx="1009650" cy="707886"/>
          </a:xfrm>
          <a:prstGeom prst="rect">
            <a:avLst/>
          </a:prstGeom>
          <a:noFill/>
        </p:spPr>
        <p:txBody>
          <a:bodyPr wrap="square" rtlCol="0">
            <a:spAutoFit/>
          </a:bodyPr>
          <a:lstStyle/>
          <a:p>
            <a:r>
              <a:rPr lang="en-US" altLang="zh-CN" sz="4000" dirty="0">
                <a:solidFill>
                  <a:schemeClr val="tx2">
                    <a:lumMod val="50000"/>
                  </a:schemeClr>
                </a:solidFill>
              </a:rPr>
              <a:t>01.</a:t>
            </a:r>
            <a:endParaRPr lang="zh-CN" altLang="en-US" sz="4000" dirty="0">
              <a:solidFill>
                <a:schemeClr val="tx2">
                  <a:lumMod val="50000"/>
                </a:schemeClr>
              </a:solidFill>
            </a:endParaRPr>
          </a:p>
        </p:txBody>
      </p:sp>
      <p:sp>
        <p:nvSpPr>
          <p:cNvPr id="7" name="文本框 6"/>
          <p:cNvSpPr txBox="1"/>
          <p:nvPr/>
        </p:nvSpPr>
        <p:spPr>
          <a:xfrm>
            <a:off x="885371" y="3543207"/>
            <a:ext cx="1009650" cy="707886"/>
          </a:xfrm>
          <a:prstGeom prst="rect">
            <a:avLst/>
          </a:prstGeom>
          <a:noFill/>
        </p:spPr>
        <p:txBody>
          <a:bodyPr wrap="square" rtlCol="0">
            <a:spAutoFit/>
          </a:bodyPr>
          <a:lstStyle/>
          <a:p>
            <a:r>
              <a:rPr lang="en-US" altLang="zh-CN" sz="4000" dirty="0">
                <a:solidFill>
                  <a:schemeClr val="tx2">
                    <a:lumMod val="50000"/>
                  </a:schemeClr>
                </a:solidFill>
              </a:rPr>
              <a:t>02.</a:t>
            </a:r>
            <a:endParaRPr lang="zh-CN" altLang="en-US" sz="4000" dirty="0">
              <a:solidFill>
                <a:schemeClr val="tx2">
                  <a:lumMod val="50000"/>
                </a:schemeClr>
              </a:solidFill>
            </a:endParaRPr>
          </a:p>
        </p:txBody>
      </p:sp>
      <p:sp>
        <p:nvSpPr>
          <p:cNvPr id="8" name="文本框 7"/>
          <p:cNvSpPr txBox="1"/>
          <p:nvPr/>
        </p:nvSpPr>
        <p:spPr>
          <a:xfrm>
            <a:off x="885371" y="4521288"/>
            <a:ext cx="1009650" cy="707886"/>
          </a:xfrm>
          <a:prstGeom prst="rect">
            <a:avLst/>
          </a:prstGeom>
          <a:noFill/>
        </p:spPr>
        <p:txBody>
          <a:bodyPr wrap="square" rtlCol="0">
            <a:spAutoFit/>
          </a:bodyPr>
          <a:lstStyle/>
          <a:p>
            <a:r>
              <a:rPr lang="en-US" altLang="zh-CN" sz="4000" dirty="0">
                <a:solidFill>
                  <a:schemeClr val="tx2">
                    <a:lumMod val="50000"/>
                  </a:schemeClr>
                </a:solidFill>
              </a:rPr>
              <a:t>03.</a:t>
            </a:r>
            <a:endParaRPr lang="zh-CN" altLang="en-US" sz="4000" dirty="0">
              <a:solidFill>
                <a:schemeClr val="tx2">
                  <a:lumMod val="50000"/>
                </a:schemeClr>
              </a:solidFill>
            </a:endParaRPr>
          </a:p>
        </p:txBody>
      </p:sp>
      <p:sp>
        <p:nvSpPr>
          <p:cNvPr id="9" name="文本框 8"/>
          <p:cNvSpPr txBox="1"/>
          <p:nvPr/>
        </p:nvSpPr>
        <p:spPr>
          <a:xfrm>
            <a:off x="885371" y="5499368"/>
            <a:ext cx="1009650" cy="707886"/>
          </a:xfrm>
          <a:prstGeom prst="rect">
            <a:avLst/>
          </a:prstGeom>
          <a:noFill/>
        </p:spPr>
        <p:txBody>
          <a:bodyPr wrap="square" rtlCol="0">
            <a:spAutoFit/>
          </a:bodyPr>
          <a:lstStyle/>
          <a:p>
            <a:r>
              <a:rPr lang="en-US" altLang="zh-CN" sz="4000" dirty="0">
                <a:solidFill>
                  <a:schemeClr val="tx2">
                    <a:lumMod val="50000"/>
                  </a:schemeClr>
                </a:solidFill>
              </a:rPr>
              <a:t>04.</a:t>
            </a:r>
            <a:endParaRPr lang="zh-CN" altLang="en-US" sz="4000" dirty="0">
              <a:solidFill>
                <a:schemeClr val="tx2">
                  <a:lumMod val="50000"/>
                </a:schemeClr>
              </a:solidFill>
            </a:endParaRPr>
          </a:p>
        </p:txBody>
      </p:sp>
      <p:sp>
        <p:nvSpPr>
          <p:cNvPr id="10" name="文本框 9"/>
          <p:cNvSpPr txBox="1"/>
          <p:nvPr/>
        </p:nvSpPr>
        <p:spPr>
          <a:xfrm>
            <a:off x="1865991" y="2660376"/>
            <a:ext cx="4147947" cy="584775"/>
          </a:xfrm>
          <a:prstGeom prst="rect">
            <a:avLst/>
          </a:prstGeom>
          <a:noFill/>
        </p:spPr>
        <p:txBody>
          <a:bodyPr wrap="square" rtlCol="0">
            <a:spAutoFit/>
          </a:bodyPr>
          <a:lstStyle/>
          <a:p>
            <a:pPr algn="dist"/>
            <a:r>
              <a:rPr lang="en-US" altLang="zh-CN" sz="3200" dirty="0">
                <a:solidFill>
                  <a:srgbClr val="4EA4DD"/>
                </a:solidFill>
                <a:latin typeface="+mj-ea"/>
                <a:ea typeface="+mj-ea"/>
              </a:rPr>
              <a:t>The Correlation Test</a:t>
            </a:r>
            <a:endParaRPr lang="zh-CN" altLang="en-US" sz="3200" dirty="0">
              <a:solidFill>
                <a:srgbClr val="4EA4DD"/>
              </a:solidFill>
              <a:latin typeface="+mj-ea"/>
              <a:ea typeface="+mj-ea"/>
            </a:endParaRPr>
          </a:p>
        </p:txBody>
      </p:sp>
      <p:sp>
        <p:nvSpPr>
          <p:cNvPr id="11" name="文本框 10"/>
          <p:cNvSpPr txBox="1"/>
          <p:nvPr/>
        </p:nvSpPr>
        <p:spPr>
          <a:xfrm>
            <a:off x="1893702" y="4573127"/>
            <a:ext cx="4101054" cy="584775"/>
          </a:xfrm>
          <a:prstGeom prst="rect">
            <a:avLst/>
          </a:prstGeom>
          <a:noFill/>
        </p:spPr>
        <p:txBody>
          <a:bodyPr wrap="square" rtlCol="0">
            <a:spAutoFit/>
          </a:bodyPr>
          <a:lstStyle/>
          <a:p>
            <a:pPr algn="dist"/>
            <a:r>
              <a:rPr lang="en-US" altLang="zh-CN" sz="3200" dirty="0">
                <a:solidFill>
                  <a:srgbClr val="4EA4DD"/>
                </a:solidFill>
                <a:latin typeface="+mj-ea"/>
                <a:ea typeface="+mj-ea"/>
              </a:rPr>
              <a:t>The T-Test</a:t>
            </a:r>
            <a:endParaRPr lang="zh-CN" altLang="en-US" sz="3200" dirty="0">
              <a:solidFill>
                <a:srgbClr val="4EA4DD"/>
              </a:solidFill>
              <a:latin typeface="+mj-ea"/>
              <a:ea typeface="+mj-ea"/>
            </a:endParaRPr>
          </a:p>
        </p:txBody>
      </p:sp>
      <p:sp>
        <p:nvSpPr>
          <p:cNvPr id="12" name="文本框 11"/>
          <p:cNvSpPr txBox="1"/>
          <p:nvPr/>
        </p:nvSpPr>
        <p:spPr>
          <a:xfrm>
            <a:off x="1759974" y="5555816"/>
            <a:ext cx="4183116" cy="584775"/>
          </a:xfrm>
          <a:prstGeom prst="rect">
            <a:avLst/>
          </a:prstGeom>
          <a:noFill/>
        </p:spPr>
        <p:txBody>
          <a:bodyPr wrap="square" rtlCol="0">
            <a:spAutoFit/>
          </a:bodyPr>
          <a:lstStyle/>
          <a:p>
            <a:pPr algn="dist"/>
            <a:r>
              <a:rPr lang="en-US" altLang="zh-CN" sz="3200" dirty="0">
                <a:solidFill>
                  <a:srgbClr val="4EA4DD"/>
                </a:solidFill>
                <a:latin typeface="+mj-ea"/>
                <a:ea typeface="+mj-ea"/>
              </a:rPr>
              <a:t>The Chi-Square Test</a:t>
            </a:r>
            <a:endParaRPr lang="zh-CN" altLang="en-US" sz="3200" dirty="0">
              <a:solidFill>
                <a:srgbClr val="4EA4DD"/>
              </a:solidFill>
              <a:latin typeface="+mj-ea"/>
              <a:ea typeface="+mj-ea"/>
            </a:endParaRPr>
          </a:p>
        </p:txBody>
      </p:sp>
      <p:sp>
        <p:nvSpPr>
          <p:cNvPr id="13" name="文本框 12"/>
          <p:cNvSpPr txBox="1"/>
          <p:nvPr/>
        </p:nvSpPr>
        <p:spPr>
          <a:xfrm>
            <a:off x="1864384" y="3588894"/>
            <a:ext cx="4490234" cy="584775"/>
          </a:xfrm>
          <a:prstGeom prst="rect">
            <a:avLst/>
          </a:prstGeom>
          <a:noFill/>
        </p:spPr>
        <p:txBody>
          <a:bodyPr wrap="square" rtlCol="0">
            <a:spAutoFit/>
          </a:bodyPr>
          <a:lstStyle/>
          <a:p>
            <a:pPr algn="dist"/>
            <a:r>
              <a:rPr lang="en-US" altLang="zh-CN" sz="3200" dirty="0">
                <a:solidFill>
                  <a:srgbClr val="4EA4DD"/>
                </a:solidFill>
                <a:latin typeface="+mj-ea"/>
                <a:ea typeface="+mj-ea"/>
              </a:rPr>
              <a:t>The </a:t>
            </a:r>
            <a:r>
              <a:rPr lang="en-US" altLang="zh-CN" sz="3200" dirty="0" err="1">
                <a:solidFill>
                  <a:srgbClr val="4EA4DD"/>
                </a:solidFill>
                <a:latin typeface="+mj-ea"/>
                <a:ea typeface="+mj-ea"/>
              </a:rPr>
              <a:t>Cronbach</a:t>
            </a:r>
            <a:r>
              <a:rPr lang="en-US" altLang="zh-CN" sz="3200" dirty="0">
                <a:solidFill>
                  <a:srgbClr val="4EA4DD"/>
                </a:solidFill>
                <a:latin typeface="+mj-ea"/>
                <a:ea typeface="+mj-ea"/>
              </a:rPr>
              <a:t> </a:t>
            </a:r>
            <a:r>
              <a:rPr lang="el-GR" altLang="zh-CN" sz="3200" dirty="0">
                <a:solidFill>
                  <a:srgbClr val="4EA4DD"/>
                </a:solidFill>
                <a:latin typeface="+mj-ea"/>
                <a:ea typeface="+mj-ea"/>
              </a:rPr>
              <a:t>α</a:t>
            </a:r>
            <a:r>
              <a:rPr lang="en-US" altLang="zh-CN" sz="3200" dirty="0">
                <a:solidFill>
                  <a:srgbClr val="4EA4DD"/>
                </a:solidFill>
                <a:latin typeface="+mj-ea"/>
                <a:ea typeface="+mj-ea"/>
              </a:rPr>
              <a:t> Test</a:t>
            </a:r>
            <a:endParaRPr lang="zh-CN" altLang="en-US" sz="3200" dirty="0">
              <a:solidFill>
                <a:srgbClr val="4EA4DD"/>
              </a:solidFill>
              <a:latin typeface="+mj-ea"/>
              <a:ea typeface="+mj-ea"/>
            </a:endParaRPr>
          </a:p>
        </p:txBody>
      </p:sp>
    </p:spTree>
    <p:extLst>
      <p:ext uri="{BB962C8B-B14F-4D97-AF65-F5344CB8AC3E}">
        <p14:creationId xmlns:p14="http://schemas.microsoft.com/office/powerpoint/2010/main" val="22481732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10111409" y="567602"/>
            <a:ext cx="1908312" cy="382696"/>
          </a:xfrm>
        </p:spPr>
        <p:txBody>
          <a:bodyPr/>
          <a:lstStyle/>
          <a:p>
            <a:r>
              <a:rPr lang="en-US" altLang="zh-CN" sz="3200" dirty="0"/>
              <a:t>PART 4</a:t>
            </a:r>
            <a:endParaRPr lang="zh-CN" altLang="en-US" sz="3200" dirty="0"/>
          </a:p>
        </p:txBody>
      </p:sp>
      <p:sp>
        <p:nvSpPr>
          <p:cNvPr id="3" name="文本占位符 2"/>
          <p:cNvSpPr>
            <a:spLocks noGrp="1"/>
          </p:cNvSpPr>
          <p:nvPr>
            <p:ph type="body" sz="quarter" idx="11"/>
          </p:nvPr>
        </p:nvSpPr>
        <p:spPr>
          <a:xfrm>
            <a:off x="579414" y="578474"/>
            <a:ext cx="6368824" cy="512036"/>
          </a:xfrm>
        </p:spPr>
        <p:txBody>
          <a:bodyPr/>
          <a:lstStyle/>
          <a:p>
            <a:r>
              <a:rPr lang="en-US" altLang="zh-CN" dirty="0"/>
              <a:t>The Chi-Square Test</a:t>
            </a:r>
            <a:endParaRPr lang="zh-CN" altLang="en-US" dirty="0"/>
          </a:p>
        </p:txBody>
      </p:sp>
      <p:sp>
        <p:nvSpPr>
          <p:cNvPr id="19" name="矩形 18"/>
          <p:cNvSpPr/>
          <p:nvPr/>
        </p:nvSpPr>
        <p:spPr>
          <a:xfrm>
            <a:off x="710526" y="1641231"/>
            <a:ext cx="9535443" cy="2332946"/>
          </a:xfrm>
          <a:prstGeom prst="rect">
            <a:avLst/>
          </a:prstGeom>
        </p:spPr>
        <p:txBody>
          <a:bodyPr wrap="square">
            <a:spAutoFit/>
          </a:bodyPr>
          <a:lstStyle/>
          <a:p>
            <a:pPr algn="just">
              <a:lnSpc>
                <a:spcPct val="130000"/>
              </a:lnSpc>
              <a:buFont typeface="Arial" pitchFamily="34" charset="0"/>
              <a:buChar char="•"/>
            </a:pPr>
            <a:r>
              <a:rPr lang="zh-CN" altLang="en-US" sz="2600" b="1" dirty="0">
                <a:solidFill>
                  <a:srgbClr val="00B0F0"/>
                </a:solidFill>
              </a:rPr>
              <a:t> </a:t>
            </a:r>
            <a:r>
              <a:rPr lang="en-US" altLang="zh-CN" sz="2800" b="1" dirty="0">
                <a:solidFill>
                  <a:srgbClr val="00B0F0"/>
                </a:solidFill>
              </a:rPr>
              <a:t>A Chi-square test </a:t>
            </a:r>
            <a:r>
              <a:rPr lang="en-US" altLang="zh-CN" sz="2800" dirty="0">
                <a:solidFill>
                  <a:schemeClr val="tx1">
                    <a:lumMod val="50000"/>
                  </a:schemeClr>
                </a:solidFill>
              </a:rPr>
              <a:t>is used when a comparison is made between the observed frequencies of cases with those expected in a variable which has more than two categories.</a:t>
            </a:r>
            <a:endParaRPr lang="zh-CN" altLang="en-US" sz="2600" dirty="0">
              <a:solidFill>
                <a:schemeClr val="tx1">
                  <a:lumMod val="50000"/>
                </a:schemeClr>
              </a:solidFill>
            </a:endParaRPr>
          </a:p>
        </p:txBody>
      </p:sp>
    </p:spTree>
    <p:extLst>
      <p:ext uri="{BB962C8B-B14F-4D97-AF65-F5344CB8AC3E}">
        <p14:creationId xmlns:p14="http://schemas.microsoft.com/office/powerpoint/2010/main" val="198119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linds(horizontal)">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10111409" y="567602"/>
            <a:ext cx="1908312" cy="382696"/>
          </a:xfrm>
        </p:spPr>
        <p:txBody>
          <a:bodyPr/>
          <a:lstStyle/>
          <a:p>
            <a:r>
              <a:rPr lang="en-US" altLang="zh-CN" sz="3200" dirty="0"/>
              <a:t>PART 4</a:t>
            </a:r>
            <a:endParaRPr lang="zh-CN" altLang="en-US" sz="3200" dirty="0"/>
          </a:p>
        </p:txBody>
      </p:sp>
      <p:sp>
        <p:nvSpPr>
          <p:cNvPr id="3" name="文本占位符 2"/>
          <p:cNvSpPr>
            <a:spLocks noGrp="1"/>
          </p:cNvSpPr>
          <p:nvPr>
            <p:ph type="body" sz="quarter" idx="11"/>
          </p:nvPr>
        </p:nvSpPr>
        <p:spPr>
          <a:xfrm>
            <a:off x="579414" y="578474"/>
            <a:ext cx="6368824" cy="512036"/>
          </a:xfrm>
        </p:spPr>
        <p:txBody>
          <a:bodyPr/>
          <a:lstStyle/>
          <a:p>
            <a:r>
              <a:rPr lang="en-US" altLang="zh-CN" dirty="0"/>
              <a:t>The Chi-Square Test</a:t>
            </a:r>
            <a:endParaRPr lang="zh-CN" altLang="en-US" dirty="0"/>
          </a:p>
        </p:txBody>
      </p:sp>
      <p:sp>
        <p:nvSpPr>
          <p:cNvPr id="19" name="矩形 18"/>
          <p:cNvSpPr/>
          <p:nvPr/>
        </p:nvSpPr>
        <p:spPr>
          <a:xfrm>
            <a:off x="710526" y="1324708"/>
            <a:ext cx="9523720" cy="5186035"/>
          </a:xfrm>
          <a:prstGeom prst="rect">
            <a:avLst/>
          </a:prstGeom>
        </p:spPr>
        <p:txBody>
          <a:bodyPr wrap="square">
            <a:spAutoFit/>
          </a:bodyPr>
          <a:lstStyle/>
          <a:p>
            <a:pPr algn="ctr">
              <a:lnSpc>
                <a:spcPct val="130000"/>
              </a:lnSpc>
              <a:spcAft>
                <a:spcPts val="600"/>
              </a:spcAft>
            </a:pPr>
            <a:r>
              <a:rPr lang="zh-CN" altLang="en-US" sz="2200" b="1" dirty="0">
                <a:solidFill>
                  <a:schemeClr val="tx1">
                    <a:lumMod val="50000"/>
                  </a:schemeClr>
                </a:solidFill>
              </a:rPr>
              <a:t>子女学习意见调查问卷</a:t>
            </a:r>
            <a:endParaRPr lang="en-US" altLang="zh-CN" sz="2200" b="1" dirty="0">
              <a:solidFill>
                <a:schemeClr val="tx1">
                  <a:lumMod val="50000"/>
                </a:schemeClr>
              </a:solidFill>
            </a:endParaRPr>
          </a:p>
          <a:p>
            <a:pPr marL="514350" indent="-514350" algn="just">
              <a:lnSpc>
                <a:spcPct val="130000"/>
              </a:lnSpc>
              <a:spcAft>
                <a:spcPts val="600"/>
              </a:spcAft>
              <a:buAutoNum type="arabicPeriod"/>
            </a:pPr>
            <a:r>
              <a:rPr lang="zh-CN" altLang="en-US" sz="2200" b="1" dirty="0">
                <a:solidFill>
                  <a:schemeClr val="tx1">
                    <a:lumMod val="50000"/>
                  </a:schemeClr>
                </a:solidFill>
              </a:rPr>
              <a:t>您是孩子的：</a:t>
            </a:r>
            <a:r>
              <a:rPr lang="en-US" altLang="zh-CN" sz="2200" b="1" dirty="0">
                <a:solidFill>
                  <a:schemeClr val="tx1">
                    <a:lumMod val="50000"/>
                  </a:schemeClr>
                </a:solidFill>
              </a:rPr>
              <a:t>□</a:t>
            </a:r>
            <a:r>
              <a:rPr lang="zh-CN" altLang="en-US" sz="2200" b="1" dirty="0">
                <a:solidFill>
                  <a:schemeClr val="tx1">
                    <a:lumMod val="50000"/>
                  </a:schemeClr>
                </a:solidFill>
              </a:rPr>
              <a:t>父亲</a:t>
            </a:r>
            <a:r>
              <a:rPr lang="en-US" altLang="zh-CN" sz="2200" b="1" dirty="0">
                <a:solidFill>
                  <a:schemeClr val="tx1">
                    <a:lumMod val="50000"/>
                  </a:schemeClr>
                </a:solidFill>
              </a:rPr>
              <a:t>		 □</a:t>
            </a:r>
            <a:r>
              <a:rPr lang="zh-CN" altLang="en-US" sz="2200" b="1" dirty="0">
                <a:solidFill>
                  <a:schemeClr val="tx1">
                    <a:lumMod val="50000"/>
                  </a:schemeClr>
                </a:solidFill>
              </a:rPr>
              <a:t>母亲</a:t>
            </a:r>
            <a:endParaRPr lang="en-US" altLang="zh-CN" sz="2200" b="1" dirty="0">
              <a:solidFill>
                <a:schemeClr val="tx1">
                  <a:lumMod val="50000"/>
                </a:schemeClr>
              </a:solidFill>
            </a:endParaRPr>
          </a:p>
          <a:p>
            <a:pPr marL="514350" indent="-514350" algn="just">
              <a:lnSpc>
                <a:spcPct val="130000"/>
              </a:lnSpc>
              <a:spcAft>
                <a:spcPts val="600"/>
              </a:spcAft>
              <a:buAutoNum type="arabicPeriod"/>
            </a:pPr>
            <a:r>
              <a:rPr lang="zh-CN" altLang="en-US" sz="2200" b="1" dirty="0">
                <a:solidFill>
                  <a:schemeClr val="tx1">
                    <a:lumMod val="50000"/>
                  </a:schemeClr>
                </a:solidFill>
              </a:rPr>
              <a:t>您的年龄：</a:t>
            </a:r>
            <a:r>
              <a:rPr lang="en-US" altLang="zh-CN" sz="2200" b="1" dirty="0">
                <a:solidFill>
                  <a:schemeClr val="tx1">
                    <a:lumMod val="50000"/>
                  </a:schemeClr>
                </a:solidFill>
              </a:rPr>
              <a:t> □35</a:t>
            </a:r>
            <a:r>
              <a:rPr lang="zh-CN" altLang="en-US" sz="2200" b="1" dirty="0">
                <a:solidFill>
                  <a:schemeClr val="tx1">
                    <a:lumMod val="50000"/>
                  </a:schemeClr>
                </a:solidFill>
              </a:rPr>
              <a:t>岁以下</a:t>
            </a:r>
            <a:r>
              <a:rPr lang="en-US" altLang="zh-CN" sz="2200" b="1" dirty="0">
                <a:solidFill>
                  <a:schemeClr val="tx1">
                    <a:lumMod val="50000"/>
                  </a:schemeClr>
                </a:solidFill>
              </a:rPr>
              <a:t>	 	□46-44</a:t>
            </a:r>
            <a:r>
              <a:rPr lang="zh-CN" altLang="en-US" sz="2200" b="1" dirty="0">
                <a:solidFill>
                  <a:schemeClr val="tx1">
                    <a:lumMod val="50000"/>
                  </a:schemeClr>
                </a:solidFill>
              </a:rPr>
              <a:t>岁</a:t>
            </a:r>
            <a:r>
              <a:rPr lang="en-US" altLang="zh-CN" sz="2200" b="1" dirty="0">
                <a:solidFill>
                  <a:schemeClr val="tx1">
                    <a:lumMod val="50000"/>
                  </a:schemeClr>
                </a:solidFill>
              </a:rPr>
              <a:t>		 □45</a:t>
            </a:r>
            <a:r>
              <a:rPr lang="zh-CN" altLang="en-US" sz="2200" b="1" dirty="0">
                <a:solidFill>
                  <a:schemeClr val="tx1">
                    <a:lumMod val="50000"/>
                  </a:schemeClr>
                </a:solidFill>
              </a:rPr>
              <a:t>岁以上</a:t>
            </a:r>
            <a:endParaRPr lang="en-US" altLang="zh-CN" sz="2200" b="1" dirty="0">
              <a:solidFill>
                <a:schemeClr val="tx1">
                  <a:lumMod val="50000"/>
                </a:schemeClr>
              </a:solidFill>
            </a:endParaRPr>
          </a:p>
          <a:p>
            <a:pPr marL="514350" indent="-514350" algn="just">
              <a:lnSpc>
                <a:spcPct val="130000"/>
              </a:lnSpc>
              <a:spcAft>
                <a:spcPts val="600"/>
              </a:spcAft>
              <a:buAutoNum type="arabicPeriod"/>
            </a:pPr>
            <a:r>
              <a:rPr lang="zh-CN" altLang="en-US" sz="2200" b="1" dirty="0">
                <a:solidFill>
                  <a:schemeClr val="tx1">
                    <a:lumMod val="50000"/>
                  </a:schemeClr>
                </a:solidFill>
              </a:rPr>
              <a:t>对于子女的学习，您最重视的是哪一项？</a:t>
            </a:r>
            <a:endParaRPr lang="en-US" altLang="zh-CN" sz="2200" b="1" dirty="0">
              <a:solidFill>
                <a:schemeClr val="tx1">
                  <a:lumMod val="50000"/>
                </a:schemeClr>
              </a:solidFill>
            </a:endParaRPr>
          </a:p>
          <a:p>
            <a:pPr marL="514350" indent="-514350" algn="just">
              <a:lnSpc>
                <a:spcPct val="130000"/>
              </a:lnSpc>
              <a:spcAft>
                <a:spcPts val="600"/>
              </a:spcAft>
            </a:pPr>
            <a:r>
              <a:rPr lang="en-US" altLang="zh-CN" sz="2200" b="1" dirty="0">
                <a:solidFill>
                  <a:schemeClr val="tx1">
                    <a:lumMod val="50000"/>
                  </a:schemeClr>
                </a:solidFill>
              </a:rPr>
              <a:t>      □</a:t>
            </a:r>
            <a:r>
              <a:rPr lang="zh-CN" altLang="en-US" sz="2200" b="1" dirty="0">
                <a:solidFill>
                  <a:schemeClr val="tx1">
                    <a:lumMod val="50000"/>
                  </a:schemeClr>
                </a:solidFill>
              </a:rPr>
              <a:t>考试成绩</a:t>
            </a:r>
            <a:r>
              <a:rPr lang="en-US" altLang="zh-CN" sz="2200" b="1" dirty="0">
                <a:solidFill>
                  <a:schemeClr val="tx1">
                    <a:lumMod val="50000"/>
                  </a:schemeClr>
                </a:solidFill>
              </a:rPr>
              <a:t>	 	□</a:t>
            </a:r>
            <a:r>
              <a:rPr lang="zh-CN" altLang="en-US" sz="2200" b="1" dirty="0">
                <a:solidFill>
                  <a:schemeClr val="tx1">
                    <a:lumMod val="50000"/>
                  </a:schemeClr>
                </a:solidFill>
              </a:rPr>
              <a:t>生活习惯</a:t>
            </a:r>
            <a:r>
              <a:rPr lang="en-US" altLang="zh-CN" sz="2200" b="1" dirty="0">
                <a:solidFill>
                  <a:schemeClr val="tx1">
                    <a:lumMod val="50000"/>
                  </a:schemeClr>
                </a:solidFill>
              </a:rPr>
              <a:t>		□</a:t>
            </a:r>
            <a:r>
              <a:rPr lang="zh-CN" altLang="en-US" sz="2200" b="1" dirty="0">
                <a:solidFill>
                  <a:schemeClr val="tx1">
                    <a:lumMod val="50000"/>
                  </a:schemeClr>
                </a:solidFill>
              </a:rPr>
              <a:t>同学关系</a:t>
            </a:r>
            <a:r>
              <a:rPr lang="en-US" altLang="zh-CN" sz="2200" b="1" dirty="0">
                <a:solidFill>
                  <a:schemeClr val="tx1">
                    <a:lumMod val="50000"/>
                  </a:schemeClr>
                </a:solidFill>
              </a:rPr>
              <a:t>	□</a:t>
            </a:r>
            <a:r>
              <a:rPr lang="zh-CN" altLang="en-US" sz="2200" b="1" dirty="0">
                <a:solidFill>
                  <a:schemeClr val="tx1">
                    <a:lumMod val="50000"/>
                  </a:schemeClr>
                </a:solidFill>
              </a:rPr>
              <a:t>品德行为</a:t>
            </a:r>
            <a:endParaRPr lang="en-US" altLang="zh-CN" sz="2200" b="1" dirty="0">
              <a:solidFill>
                <a:schemeClr val="tx1">
                  <a:lumMod val="50000"/>
                </a:schemeClr>
              </a:solidFill>
            </a:endParaRPr>
          </a:p>
          <a:p>
            <a:pPr marL="514350" indent="-514350" algn="just">
              <a:lnSpc>
                <a:spcPct val="130000"/>
              </a:lnSpc>
              <a:spcAft>
                <a:spcPts val="600"/>
              </a:spcAft>
            </a:pPr>
            <a:r>
              <a:rPr lang="en-US" altLang="zh-CN" sz="2200" b="1" dirty="0">
                <a:solidFill>
                  <a:schemeClr val="tx1">
                    <a:lumMod val="50000"/>
                  </a:schemeClr>
                </a:solidFill>
              </a:rPr>
              <a:t>4.   </a:t>
            </a:r>
            <a:r>
              <a:rPr lang="zh-CN" altLang="en-US" sz="2200" b="1" dirty="0">
                <a:solidFill>
                  <a:schemeClr val="tx1">
                    <a:lumMod val="50000"/>
                  </a:schemeClr>
                </a:solidFill>
              </a:rPr>
              <a:t>您对于目前子女就读学校的整体满意度如何？</a:t>
            </a:r>
            <a:endParaRPr lang="en-US" altLang="zh-CN" sz="2200" b="1" dirty="0">
              <a:solidFill>
                <a:schemeClr val="tx1">
                  <a:lumMod val="50000"/>
                </a:schemeClr>
              </a:solidFill>
            </a:endParaRPr>
          </a:p>
          <a:p>
            <a:pPr marL="514350" indent="-514350" algn="just">
              <a:lnSpc>
                <a:spcPct val="130000"/>
              </a:lnSpc>
              <a:spcAft>
                <a:spcPts val="600"/>
              </a:spcAft>
            </a:pPr>
            <a:r>
              <a:rPr lang="en-US" altLang="zh-CN" sz="2200" b="1" dirty="0">
                <a:solidFill>
                  <a:schemeClr val="tx1">
                    <a:lumMod val="50000"/>
                  </a:schemeClr>
                </a:solidFill>
              </a:rPr>
              <a:t>      □</a:t>
            </a:r>
            <a:r>
              <a:rPr lang="zh-CN" altLang="en-US" sz="2200" b="1" dirty="0">
                <a:solidFill>
                  <a:schemeClr val="tx1">
                    <a:lumMod val="50000"/>
                  </a:schemeClr>
                </a:solidFill>
              </a:rPr>
              <a:t>非常满意</a:t>
            </a:r>
            <a:r>
              <a:rPr lang="en-US" altLang="zh-CN" sz="2200" b="1" dirty="0">
                <a:solidFill>
                  <a:schemeClr val="tx1">
                    <a:lumMod val="50000"/>
                  </a:schemeClr>
                </a:solidFill>
              </a:rPr>
              <a:t>	 	□</a:t>
            </a:r>
            <a:r>
              <a:rPr lang="zh-CN" altLang="en-US" sz="2200" b="1" dirty="0">
                <a:solidFill>
                  <a:schemeClr val="tx1">
                    <a:lumMod val="50000"/>
                  </a:schemeClr>
                </a:solidFill>
              </a:rPr>
              <a:t>满意</a:t>
            </a:r>
            <a:r>
              <a:rPr lang="en-US" altLang="zh-CN" sz="2200" b="1" dirty="0">
                <a:solidFill>
                  <a:schemeClr val="tx1">
                    <a:lumMod val="50000"/>
                  </a:schemeClr>
                </a:solidFill>
              </a:rPr>
              <a:t>		 	□</a:t>
            </a:r>
            <a:r>
              <a:rPr lang="zh-CN" altLang="en-US" sz="2200" b="1" dirty="0">
                <a:solidFill>
                  <a:schemeClr val="tx1">
                    <a:lumMod val="50000"/>
                  </a:schemeClr>
                </a:solidFill>
              </a:rPr>
              <a:t>不满意</a:t>
            </a:r>
            <a:r>
              <a:rPr lang="en-US" altLang="zh-CN" sz="2200" b="1" dirty="0">
                <a:solidFill>
                  <a:schemeClr val="tx1">
                    <a:lumMod val="50000"/>
                  </a:schemeClr>
                </a:solidFill>
              </a:rPr>
              <a:t>	□</a:t>
            </a:r>
            <a:r>
              <a:rPr lang="zh-CN" altLang="en-US" sz="2200" b="1" dirty="0">
                <a:solidFill>
                  <a:schemeClr val="tx1">
                    <a:lumMod val="50000"/>
                  </a:schemeClr>
                </a:solidFill>
              </a:rPr>
              <a:t>非常不满意</a:t>
            </a:r>
            <a:endParaRPr lang="en-US" altLang="zh-CN" sz="2200" b="1" dirty="0">
              <a:solidFill>
                <a:schemeClr val="tx1">
                  <a:lumMod val="50000"/>
                </a:schemeClr>
              </a:solidFill>
            </a:endParaRPr>
          </a:p>
          <a:p>
            <a:pPr marL="514350" indent="-514350" algn="just">
              <a:lnSpc>
                <a:spcPct val="130000"/>
              </a:lnSpc>
              <a:spcAft>
                <a:spcPts val="600"/>
              </a:spcAft>
            </a:pPr>
            <a:r>
              <a:rPr lang="en-US" altLang="zh-CN" sz="2200" b="1" dirty="0">
                <a:solidFill>
                  <a:schemeClr val="tx1">
                    <a:lumMod val="50000"/>
                  </a:schemeClr>
                </a:solidFill>
              </a:rPr>
              <a:t>5.</a:t>
            </a:r>
            <a:r>
              <a:rPr lang="zh-CN" altLang="en-US" sz="2200" b="1" dirty="0">
                <a:solidFill>
                  <a:schemeClr val="tx1">
                    <a:lumMod val="50000"/>
                  </a:schemeClr>
                </a:solidFill>
              </a:rPr>
              <a:t>您对于目前子女就读班级的整体满意度如何？</a:t>
            </a:r>
            <a:endParaRPr lang="en-US" altLang="zh-CN" sz="2200" b="1" dirty="0">
              <a:solidFill>
                <a:schemeClr val="tx1">
                  <a:lumMod val="50000"/>
                </a:schemeClr>
              </a:solidFill>
            </a:endParaRPr>
          </a:p>
          <a:p>
            <a:pPr marL="514350" indent="-514350" algn="just">
              <a:lnSpc>
                <a:spcPct val="130000"/>
              </a:lnSpc>
              <a:spcAft>
                <a:spcPts val="600"/>
              </a:spcAft>
            </a:pPr>
            <a:r>
              <a:rPr lang="en-US" altLang="zh-CN" sz="2200" b="1" dirty="0">
                <a:solidFill>
                  <a:schemeClr val="tx1">
                    <a:lumMod val="50000"/>
                  </a:schemeClr>
                </a:solidFill>
              </a:rPr>
              <a:t>      □</a:t>
            </a:r>
            <a:r>
              <a:rPr lang="zh-CN" altLang="en-US" sz="2200" b="1" dirty="0">
                <a:solidFill>
                  <a:schemeClr val="tx1">
                    <a:lumMod val="50000"/>
                  </a:schemeClr>
                </a:solidFill>
              </a:rPr>
              <a:t>非常满意</a:t>
            </a:r>
            <a:r>
              <a:rPr lang="en-US" altLang="zh-CN" sz="2200" b="1" dirty="0">
                <a:solidFill>
                  <a:schemeClr val="tx1">
                    <a:lumMod val="50000"/>
                  </a:schemeClr>
                </a:solidFill>
              </a:rPr>
              <a:t>	 	□</a:t>
            </a:r>
            <a:r>
              <a:rPr lang="zh-CN" altLang="en-US" sz="2200" b="1" dirty="0">
                <a:solidFill>
                  <a:schemeClr val="tx1">
                    <a:lumMod val="50000"/>
                  </a:schemeClr>
                </a:solidFill>
              </a:rPr>
              <a:t>满意</a:t>
            </a:r>
            <a:r>
              <a:rPr lang="en-US" altLang="zh-CN" sz="2200" b="1" dirty="0">
                <a:solidFill>
                  <a:schemeClr val="tx1">
                    <a:lumMod val="50000"/>
                  </a:schemeClr>
                </a:solidFill>
              </a:rPr>
              <a:t>		 	□</a:t>
            </a:r>
            <a:r>
              <a:rPr lang="zh-CN" altLang="en-US" sz="2200" b="1" dirty="0">
                <a:solidFill>
                  <a:schemeClr val="tx1">
                    <a:lumMod val="50000"/>
                  </a:schemeClr>
                </a:solidFill>
              </a:rPr>
              <a:t>不满意</a:t>
            </a:r>
            <a:r>
              <a:rPr lang="en-US" altLang="zh-CN" sz="2200" b="1" dirty="0">
                <a:solidFill>
                  <a:schemeClr val="tx1">
                    <a:lumMod val="50000"/>
                  </a:schemeClr>
                </a:solidFill>
              </a:rPr>
              <a:t>	□</a:t>
            </a:r>
            <a:r>
              <a:rPr lang="zh-CN" altLang="en-US" sz="2200" b="1" dirty="0">
                <a:solidFill>
                  <a:schemeClr val="tx1">
                    <a:lumMod val="50000"/>
                  </a:schemeClr>
                </a:solidFill>
              </a:rPr>
              <a:t>非常不满意</a:t>
            </a:r>
            <a:endParaRPr lang="en-US" altLang="zh-CN" sz="2200" b="1" dirty="0">
              <a:solidFill>
                <a:schemeClr val="tx1">
                  <a:lumMod val="50000"/>
                </a:schemeClr>
              </a:solidFill>
            </a:endParaRPr>
          </a:p>
          <a:p>
            <a:pPr marL="514350" indent="-514350" algn="just">
              <a:lnSpc>
                <a:spcPct val="130000"/>
              </a:lnSpc>
              <a:spcAft>
                <a:spcPts val="600"/>
              </a:spcAft>
            </a:pPr>
            <a:r>
              <a:rPr lang="en-US" altLang="zh-CN" sz="2200" b="1" dirty="0">
                <a:solidFill>
                  <a:schemeClr val="tx1">
                    <a:lumMod val="50000"/>
                  </a:schemeClr>
                </a:solidFill>
              </a:rPr>
              <a:t>6 …</a:t>
            </a:r>
            <a:endParaRPr lang="en-US" altLang="zh-CN" sz="2400" b="1" dirty="0">
              <a:solidFill>
                <a:schemeClr val="tx1">
                  <a:lumMod val="50000"/>
                </a:schemeClr>
              </a:solidFill>
            </a:endParaRPr>
          </a:p>
        </p:txBody>
      </p:sp>
    </p:spTree>
    <p:extLst>
      <p:ext uri="{BB962C8B-B14F-4D97-AF65-F5344CB8AC3E}">
        <p14:creationId xmlns:p14="http://schemas.microsoft.com/office/powerpoint/2010/main" val="1981190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9589584-063E-403A-ABBC-5627A3FFC255}"/>
              </a:ext>
            </a:extLst>
          </p:cNvPr>
          <p:cNvSpPr>
            <a:spLocks noGrp="1"/>
          </p:cNvSpPr>
          <p:nvPr>
            <p:ph type="body" sz="quarter" idx="12"/>
          </p:nvPr>
        </p:nvSpPr>
        <p:spPr/>
        <p:txBody>
          <a:bodyPr/>
          <a:lstStyle/>
          <a:p>
            <a:endParaRPr lang="zh-CN" altLang="en-US"/>
          </a:p>
        </p:txBody>
      </p:sp>
      <p:sp>
        <p:nvSpPr>
          <p:cNvPr id="3" name="文本占位符 2">
            <a:extLst>
              <a:ext uri="{FF2B5EF4-FFF2-40B4-BE49-F238E27FC236}">
                <a16:creationId xmlns:a16="http://schemas.microsoft.com/office/drawing/2014/main" id="{0086A0AC-A4D2-4F23-9FCB-5076DCD65E92}"/>
              </a:ext>
            </a:extLst>
          </p:cNvPr>
          <p:cNvSpPr>
            <a:spLocks noGrp="1"/>
          </p:cNvSpPr>
          <p:nvPr>
            <p:ph type="body" sz="quarter" idx="11"/>
          </p:nvPr>
        </p:nvSpPr>
        <p:spPr/>
        <p:txBody>
          <a:bodyPr/>
          <a:lstStyle/>
          <a:p>
            <a:r>
              <a:rPr lang="en-US" altLang="zh-CN" dirty="0"/>
              <a:t>The Chi-Square Test</a:t>
            </a:r>
            <a:endParaRPr lang="zh-CN" altLang="en-US" dirty="0"/>
          </a:p>
        </p:txBody>
      </p:sp>
      <p:pic>
        <p:nvPicPr>
          <p:cNvPr id="5" name="Picture 7">
            <a:extLst>
              <a:ext uri="{FF2B5EF4-FFF2-40B4-BE49-F238E27FC236}">
                <a16:creationId xmlns:a16="http://schemas.microsoft.com/office/drawing/2014/main" id="{2CF4443A-4507-4DAE-BF18-2EB0037DC678}"/>
              </a:ext>
            </a:extLst>
          </p:cNvPr>
          <p:cNvPicPr>
            <a:picLocks noChangeAspect="1" noChangeArrowheads="1"/>
          </p:cNvPicPr>
          <p:nvPr/>
        </p:nvPicPr>
        <p:blipFill rotWithShape="1">
          <a:blip r:embed="rId2" cstate="print"/>
          <a:srcRect r="-176"/>
          <a:stretch/>
        </p:blipFill>
        <p:spPr bwMode="auto">
          <a:xfrm>
            <a:off x="532115" y="1739140"/>
            <a:ext cx="10533049" cy="4301441"/>
          </a:xfrm>
          <a:prstGeom prst="rect">
            <a:avLst/>
          </a:prstGeom>
          <a:noFill/>
          <a:ln w="9525">
            <a:noFill/>
            <a:miter lim="800000"/>
            <a:headEnd/>
            <a:tailEnd/>
          </a:ln>
        </p:spPr>
      </p:pic>
    </p:spTree>
    <p:extLst>
      <p:ext uri="{BB962C8B-B14F-4D97-AF65-F5344CB8AC3E}">
        <p14:creationId xmlns:p14="http://schemas.microsoft.com/office/powerpoint/2010/main" val="17156074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a:p>
        </p:txBody>
      </p:sp>
      <p:sp>
        <p:nvSpPr>
          <p:cNvPr id="3" name="文本占位符 2"/>
          <p:cNvSpPr>
            <a:spLocks noGrp="1"/>
          </p:cNvSpPr>
          <p:nvPr>
            <p:ph type="body" sz="quarter" idx="11"/>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0" y="0"/>
            <a:ext cx="13716000" cy="85725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a:p>
        </p:txBody>
      </p:sp>
      <p:sp>
        <p:nvSpPr>
          <p:cNvPr id="3" name="文本占位符 2"/>
          <p:cNvSpPr>
            <a:spLocks noGrp="1"/>
          </p:cNvSpPr>
          <p:nvPr>
            <p:ph type="body" sz="quarter" idx="11"/>
          </p:nvPr>
        </p:nvSpPr>
        <p:spPr/>
        <p:txBody>
          <a:bodyPr/>
          <a:lstStyle/>
          <a:p>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0" y="0"/>
            <a:ext cx="13716000" cy="8572500"/>
          </a:xfrm>
          <a:prstGeom prst="rect">
            <a:avLst/>
          </a:prstGeom>
          <a:noFill/>
          <a:ln w="9525">
            <a:noFill/>
            <a:miter lim="800000"/>
            <a:headEnd/>
            <a:tailEnd/>
          </a:ln>
        </p:spPr>
      </p:pic>
      <p:sp>
        <p:nvSpPr>
          <p:cNvPr id="7" name="椭圆 6"/>
          <p:cNvSpPr/>
          <p:nvPr/>
        </p:nvSpPr>
        <p:spPr>
          <a:xfrm>
            <a:off x="3911582" y="1076434"/>
            <a:ext cx="905849" cy="627958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a:p>
        </p:txBody>
      </p:sp>
      <p:sp>
        <p:nvSpPr>
          <p:cNvPr id="3" name="文本占位符 2"/>
          <p:cNvSpPr>
            <a:spLocks noGrp="1"/>
          </p:cNvSpPr>
          <p:nvPr>
            <p:ph type="body" sz="quarter" idx="11"/>
          </p:nvPr>
        </p:nvSpPr>
        <p:spPr/>
        <p:txBody>
          <a:bodyPr/>
          <a:lstStyle/>
          <a:p>
            <a:endParaRPr lang="zh-CN" altLang="en-US"/>
          </a:p>
        </p:txBody>
      </p:sp>
      <p:pic>
        <p:nvPicPr>
          <p:cNvPr id="77826" name="Picture 2"/>
          <p:cNvPicPr>
            <a:picLocks noChangeAspect="1" noChangeArrowheads="1"/>
          </p:cNvPicPr>
          <p:nvPr/>
        </p:nvPicPr>
        <p:blipFill>
          <a:blip r:embed="rId2" cstate="print"/>
          <a:srcRect/>
          <a:stretch>
            <a:fillRect/>
          </a:stretch>
        </p:blipFill>
        <p:spPr bwMode="auto">
          <a:xfrm>
            <a:off x="0" y="0"/>
            <a:ext cx="13716000" cy="85725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a:p>
        </p:txBody>
      </p:sp>
      <p:sp>
        <p:nvSpPr>
          <p:cNvPr id="3" name="文本占位符 2"/>
          <p:cNvSpPr>
            <a:spLocks noGrp="1"/>
          </p:cNvSpPr>
          <p:nvPr>
            <p:ph type="body" sz="quarter" idx="11"/>
          </p:nvPr>
        </p:nvSpPr>
        <p:spPr/>
        <p:txBody>
          <a:bodyPr/>
          <a:lstStyle/>
          <a:p>
            <a:endParaRPr lang="zh-CN" altLang="en-US"/>
          </a:p>
        </p:txBody>
      </p:sp>
      <p:pic>
        <p:nvPicPr>
          <p:cNvPr id="82946" name="Picture 2"/>
          <p:cNvPicPr>
            <a:picLocks noChangeAspect="1" noChangeArrowheads="1"/>
          </p:cNvPicPr>
          <p:nvPr/>
        </p:nvPicPr>
        <p:blipFill>
          <a:blip r:embed="rId2" cstate="print"/>
          <a:srcRect/>
          <a:stretch>
            <a:fillRect/>
          </a:stretch>
        </p:blipFill>
        <p:spPr bwMode="auto">
          <a:xfrm>
            <a:off x="0" y="0"/>
            <a:ext cx="13716000" cy="8572500"/>
          </a:xfrm>
          <a:prstGeom prst="rect">
            <a:avLst/>
          </a:prstGeom>
          <a:noFill/>
          <a:ln w="9525">
            <a:noFill/>
            <a:miter lim="800000"/>
            <a:headEnd/>
            <a:tailEnd/>
          </a:ln>
        </p:spPr>
      </p:pic>
      <p:sp>
        <p:nvSpPr>
          <p:cNvPr id="5" name="椭圆 4"/>
          <p:cNvSpPr/>
          <p:nvPr/>
        </p:nvSpPr>
        <p:spPr>
          <a:xfrm>
            <a:off x="6559825" y="3165548"/>
            <a:ext cx="1152940" cy="33130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964555" y="3019774"/>
            <a:ext cx="1152940" cy="33130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a:p>
        </p:txBody>
      </p:sp>
      <p:sp>
        <p:nvSpPr>
          <p:cNvPr id="3" name="文本占位符 2"/>
          <p:cNvSpPr>
            <a:spLocks noGrp="1"/>
          </p:cNvSpPr>
          <p:nvPr>
            <p:ph type="body" sz="quarter" idx="11"/>
          </p:nvPr>
        </p:nvSpPr>
        <p:spPr/>
        <p:txBody>
          <a:bodyPr/>
          <a:lstStyle/>
          <a:p>
            <a:endParaRPr lang="zh-CN" altLang="en-US"/>
          </a:p>
        </p:txBody>
      </p:sp>
      <p:pic>
        <p:nvPicPr>
          <p:cNvPr id="79874" name="Picture 2"/>
          <p:cNvPicPr>
            <a:picLocks noChangeAspect="1" noChangeArrowheads="1"/>
          </p:cNvPicPr>
          <p:nvPr/>
        </p:nvPicPr>
        <p:blipFill>
          <a:blip r:embed="rId2" cstate="print"/>
          <a:srcRect/>
          <a:stretch>
            <a:fillRect/>
          </a:stretch>
        </p:blipFill>
        <p:spPr bwMode="auto">
          <a:xfrm>
            <a:off x="0" y="0"/>
            <a:ext cx="13716000" cy="8572500"/>
          </a:xfrm>
          <a:prstGeom prst="rect">
            <a:avLst/>
          </a:prstGeom>
          <a:noFill/>
          <a:ln w="9525">
            <a:noFill/>
            <a:miter lim="800000"/>
            <a:headEnd/>
            <a:tailEnd/>
          </a:ln>
        </p:spPr>
      </p:pic>
      <p:sp>
        <p:nvSpPr>
          <p:cNvPr id="5" name="椭圆 4"/>
          <p:cNvSpPr/>
          <p:nvPr/>
        </p:nvSpPr>
        <p:spPr>
          <a:xfrm>
            <a:off x="6069495" y="5564191"/>
            <a:ext cx="661405" cy="33130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a:p>
        </p:txBody>
      </p:sp>
      <p:sp>
        <p:nvSpPr>
          <p:cNvPr id="3" name="文本占位符 2"/>
          <p:cNvSpPr>
            <a:spLocks noGrp="1"/>
          </p:cNvSpPr>
          <p:nvPr>
            <p:ph type="body" sz="quarter" idx="11"/>
          </p:nvPr>
        </p:nvSpPr>
        <p:spPr/>
        <p:txBody>
          <a:bodyPr/>
          <a:lstStyle/>
          <a:p>
            <a:endParaRPr lang="zh-CN" altLang="en-US"/>
          </a:p>
        </p:txBody>
      </p:sp>
      <p:pic>
        <p:nvPicPr>
          <p:cNvPr id="82946" name="Picture 2"/>
          <p:cNvPicPr>
            <a:picLocks noChangeAspect="1" noChangeArrowheads="1"/>
          </p:cNvPicPr>
          <p:nvPr/>
        </p:nvPicPr>
        <p:blipFill>
          <a:blip r:embed="rId2" cstate="print"/>
          <a:srcRect/>
          <a:stretch>
            <a:fillRect/>
          </a:stretch>
        </p:blipFill>
        <p:spPr bwMode="auto">
          <a:xfrm>
            <a:off x="0" y="0"/>
            <a:ext cx="13716000" cy="8572500"/>
          </a:xfrm>
          <a:prstGeom prst="rect">
            <a:avLst/>
          </a:prstGeom>
          <a:noFill/>
          <a:ln w="9525">
            <a:noFill/>
            <a:miter lim="800000"/>
            <a:headEnd/>
            <a:tailEnd/>
          </a:ln>
        </p:spPr>
      </p:pic>
      <p:sp>
        <p:nvSpPr>
          <p:cNvPr id="5" name="椭圆 4"/>
          <p:cNvSpPr/>
          <p:nvPr/>
        </p:nvSpPr>
        <p:spPr>
          <a:xfrm>
            <a:off x="4598504" y="4742557"/>
            <a:ext cx="1152940" cy="33130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53878" y="5060609"/>
            <a:ext cx="768626" cy="33130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a:p>
        </p:txBody>
      </p:sp>
      <p:sp>
        <p:nvSpPr>
          <p:cNvPr id="3" name="文本占位符 2"/>
          <p:cNvSpPr>
            <a:spLocks noGrp="1"/>
          </p:cNvSpPr>
          <p:nvPr>
            <p:ph type="body" sz="quarter" idx="11"/>
          </p:nvPr>
        </p:nvSpPr>
        <p:spPr/>
        <p:txBody>
          <a:bodyPr/>
          <a:lstStyle/>
          <a:p>
            <a:endParaRPr lang="zh-CN" altLang="en-US"/>
          </a:p>
        </p:txBody>
      </p:sp>
      <p:pic>
        <p:nvPicPr>
          <p:cNvPr id="80899" name="Picture 3"/>
          <p:cNvPicPr>
            <a:picLocks noChangeAspect="1" noChangeArrowheads="1"/>
          </p:cNvPicPr>
          <p:nvPr/>
        </p:nvPicPr>
        <p:blipFill>
          <a:blip r:embed="rId2" cstate="print"/>
          <a:srcRect/>
          <a:stretch>
            <a:fillRect/>
          </a:stretch>
        </p:blipFill>
        <p:spPr bwMode="auto">
          <a:xfrm>
            <a:off x="0" y="0"/>
            <a:ext cx="13716000" cy="85725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schemeClr val="accent2"/>
                </a:solidFill>
              </a:rPr>
              <a:t>01</a:t>
            </a:r>
            <a:endParaRPr lang="zh-CN" altLang="en-US" dirty="0">
              <a:solidFill>
                <a:schemeClr val="accent2"/>
              </a:solidFill>
            </a:endParaRPr>
          </a:p>
        </p:txBody>
      </p:sp>
      <p:sp>
        <p:nvSpPr>
          <p:cNvPr id="3" name="文本占位符 2"/>
          <p:cNvSpPr>
            <a:spLocks noGrp="1"/>
          </p:cNvSpPr>
          <p:nvPr>
            <p:ph type="body" sz="quarter" idx="11"/>
          </p:nvPr>
        </p:nvSpPr>
        <p:spPr>
          <a:xfrm>
            <a:off x="3907919" y="2845702"/>
            <a:ext cx="6368824" cy="750429"/>
          </a:xfrm>
        </p:spPr>
        <p:txBody>
          <a:bodyPr/>
          <a:lstStyle/>
          <a:p>
            <a:r>
              <a:rPr lang="en-US" altLang="zh-CN" dirty="0"/>
              <a:t>The Correlation Test</a:t>
            </a:r>
            <a:endParaRPr lang="zh-CN" altLang="en-US" dirty="0"/>
          </a:p>
        </p:txBody>
      </p:sp>
      <p:sp>
        <p:nvSpPr>
          <p:cNvPr id="4" name="文本占位符 3"/>
          <p:cNvSpPr>
            <a:spLocks noGrp="1"/>
          </p:cNvSpPr>
          <p:nvPr>
            <p:ph type="body" sz="quarter" idx="12"/>
          </p:nvPr>
        </p:nvSpPr>
        <p:spPr/>
        <p:txBody>
          <a:bodyPr/>
          <a:lstStyle/>
          <a:p>
            <a:r>
              <a:rPr lang="en-US" altLang="zh-CN" dirty="0"/>
              <a:t>PART  ONE</a:t>
            </a:r>
            <a:endParaRPr lang="zh-CN" altLang="en-US" dirty="0"/>
          </a:p>
        </p:txBody>
      </p:sp>
    </p:spTree>
    <p:extLst>
      <p:ext uri="{BB962C8B-B14F-4D97-AF65-F5344CB8AC3E}">
        <p14:creationId xmlns:p14="http://schemas.microsoft.com/office/powerpoint/2010/main" val="21697803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EA4DD"/>
              </a:solidFill>
            </a:endParaRPr>
          </a:p>
        </p:txBody>
      </p:sp>
      <p:cxnSp>
        <p:nvCxnSpPr>
          <p:cNvPr id="12" name="MH_Other_8"/>
          <p:cNvCxnSpPr/>
          <p:nvPr>
            <p:custDataLst>
              <p:tags r:id="rId1"/>
            </p:custDataLst>
          </p:nvPr>
        </p:nvCxnSpPr>
        <p:spPr>
          <a:xfrm>
            <a:off x="6229474" y="5162306"/>
            <a:ext cx="3673475" cy="0"/>
          </a:xfrm>
          <a:prstGeom prst="line">
            <a:avLst/>
          </a:prstGeom>
          <a:ln w="38100">
            <a:solidFill>
              <a:srgbClr val="4EA4DD"/>
            </a:solidFill>
          </a:ln>
        </p:spPr>
        <p:style>
          <a:lnRef idx="1">
            <a:schemeClr val="accent1"/>
          </a:lnRef>
          <a:fillRef idx="0">
            <a:schemeClr val="accent1"/>
          </a:fillRef>
          <a:effectRef idx="0">
            <a:schemeClr val="accent1"/>
          </a:effectRef>
          <a:fontRef idx="minor">
            <a:schemeClr val="tx1"/>
          </a:fontRef>
        </p:style>
      </p:cxnSp>
      <p:pic>
        <p:nvPicPr>
          <p:cNvPr id="81926" name="Picture 6"/>
          <p:cNvPicPr>
            <a:picLocks noChangeAspect="1" noChangeArrowheads="1"/>
          </p:cNvPicPr>
          <p:nvPr/>
        </p:nvPicPr>
        <p:blipFill>
          <a:blip r:embed="rId4" cstate="print"/>
          <a:srcRect/>
          <a:stretch>
            <a:fillRect/>
          </a:stretch>
        </p:blipFill>
        <p:spPr bwMode="auto">
          <a:xfrm>
            <a:off x="3345968" y="375411"/>
            <a:ext cx="4924777" cy="2301529"/>
          </a:xfrm>
          <a:prstGeom prst="rect">
            <a:avLst/>
          </a:prstGeom>
          <a:noFill/>
          <a:ln w="9525">
            <a:noFill/>
            <a:miter lim="800000"/>
            <a:headEnd/>
            <a:tailEnd/>
          </a:ln>
        </p:spPr>
      </p:pic>
      <p:pic>
        <p:nvPicPr>
          <p:cNvPr id="81927" name="Picture 7"/>
          <p:cNvPicPr>
            <a:picLocks noChangeAspect="1" noChangeArrowheads="1"/>
          </p:cNvPicPr>
          <p:nvPr/>
        </p:nvPicPr>
        <p:blipFill>
          <a:blip r:embed="rId5" cstate="print"/>
          <a:srcRect/>
          <a:stretch>
            <a:fillRect/>
          </a:stretch>
        </p:blipFill>
        <p:spPr bwMode="auto">
          <a:xfrm>
            <a:off x="1256886" y="2888560"/>
            <a:ext cx="9711342" cy="3379718"/>
          </a:xfrm>
          <a:prstGeom prst="rect">
            <a:avLst/>
          </a:prstGeom>
          <a:noFill/>
          <a:ln w="9525">
            <a:noFill/>
            <a:miter lim="800000"/>
            <a:headEnd/>
            <a:tailEnd/>
          </a:ln>
        </p:spPr>
      </p:pic>
    </p:spTree>
    <p:extLst>
      <p:ext uri="{BB962C8B-B14F-4D97-AF65-F5344CB8AC3E}">
        <p14:creationId xmlns:p14="http://schemas.microsoft.com/office/powerpoint/2010/main" val="3046582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a:p>
        </p:txBody>
      </p:sp>
      <p:sp>
        <p:nvSpPr>
          <p:cNvPr id="3" name="文本占位符 2"/>
          <p:cNvSpPr>
            <a:spLocks noGrp="1"/>
          </p:cNvSpPr>
          <p:nvPr>
            <p:ph type="body" sz="quarter" idx="11"/>
          </p:nvPr>
        </p:nvSpPr>
        <p:spPr/>
        <p:txBody>
          <a:bodyPr/>
          <a:lstStyle/>
          <a:p>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0" y="0"/>
            <a:ext cx="13716000" cy="85725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a:p>
        </p:txBody>
      </p:sp>
      <p:sp>
        <p:nvSpPr>
          <p:cNvPr id="3" name="文本占位符 2"/>
          <p:cNvSpPr>
            <a:spLocks noGrp="1"/>
          </p:cNvSpPr>
          <p:nvPr>
            <p:ph type="body" sz="quarter" idx="11"/>
          </p:nvPr>
        </p:nvSpPr>
        <p:spPr/>
        <p:txBody>
          <a:bodyPr/>
          <a:lstStyle/>
          <a:p>
            <a:endParaRPr lang="zh-CN" altLang="en-US"/>
          </a:p>
        </p:txBody>
      </p:sp>
      <p:pic>
        <p:nvPicPr>
          <p:cNvPr id="14337" name="Picture 1"/>
          <p:cNvPicPr>
            <a:picLocks noChangeAspect="1" noChangeArrowheads="1"/>
          </p:cNvPicPr>
          <p:nvPr/>
        </p:nvPicPr>
        <p:blipFill>
          <a:blip r:embed="rId2" cstate="print"/>
          <a:srcRect/>
          <a:stretch>
            <a:fillRect/>
          </a:stretch>
        </p:blipFill>
        <p:spPr bwMode="auto">
          <a:xfrm>
            <a:off x="0" y="0"/>
            <a:ext cx="13716000" cy="8572500"/>
          </a:xfrm>
          <a:prstGeom prst="rect">
            <a:avLst/>
          </a:prstGeom>
          <a:noFill/>
          <a:ln w="9525">
            <a:noFill/>
            <a:miter lim="800000"/>
            <a:headEnd/>
            <a:tailEnd/>
          </a:ln>
        </p:spPr>
      </p:pic>
      <p:sp>
        <p:nvSpPr>
          <p:cNvPr id="8" name="椭圆 7"/>
          <p:cNvSpPr/>
          <p:nvPr/>
        </p:nvSpPr>
        <p:spPr>
          <a:xfrm>
            <a:off x="4730566" y="2869188"/>
            <a:ext cx="1219660" cy="33130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082288" y="3014962"/>
            <a:ext cx="742582" cy="33130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a:p>
        </p:txBody>
      </p:sp>
      <p:sp>
        <p:nvSpPr>
          <p:cNvPr id="3" name="文本占位符 2"/>
          <p:cNvSpPr>
            <a:spLocks noGrp="1"/>
          </p:cNvSpPr>
          <p:nvPr>
            <p:ph type="body" sz="quarter" idx="11"/>
          </p:nvPr>
        </p:nvSpPr>
        <p:spPr/>
        <p:txBody>
          <a:bodyPr/>
          <a:lstStyle/>
          <a:p>
            <a:endParaRPr lang="zh-CN" altLang="en-US"/>
          </a:p>
        </p:txBody>
      </p:sp>
      <p:pic>
        <p:nvPicPr>
          <p:cNvPr id="13313" name="Picture 1"/>
          <p:cNvPicPr>
            <a:picLocks noChangeAspect="1" noChangeArrowheads="1"/>
          </p:cNvPicPr>
          <p:nvPr/>
        </p:nvPicPr>
        <p:blipFill>
          <a:blip r:embed="rId2" cstate="print"/>
          <a:srcRect/>
          <a:stretch>
            <a:fillRect/>
          </a:stretch>
        </p:blipFill>
        <p:spPr bwMode="auto">
          <a:xfrm>
            <a:off x="0" y="0"/>
            <a:ext cx="13716000" cy="8572500"/>
          </a:xfrm>
          <a:prstGeom prst="rect">
            <a:avLst/>
          </a:prstGeom>
          <a:noFill/>
          <a:ln w="9525">
            <a:noFill/>
            <a:miter lim="800000"/>
            <a:headEnd/>
            <a:tailEnd/>
          </a:ln>
        </p:spPr>
      </p:pic>
      <p:sp>
        <p:nvSpPr>
          <p:cNvPr id="8" name="椭圆 7"/>
          <p:cNvSpPr/>
          <p:nvPr/>
        </p:nvSpPr>
        <p:spPr>
          <a:xfrm>
            <a:off x="6665383" y="2352353"/>
            <a:ext cx="1034129" cy="33130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89384" y="2246336"/>
            <a:ext cx="742582" cy="33130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a:p>
        </p:txBody>
      </p:sp>
      <p:sp>
        <p:nvSpPr>
          <p:cNvPr id="3" name="文本占位符 2"/>
          <p:cNvSpPr>
            <a:spLocks noGrp="1"/>
          </p:cNvSpPr>
          <p:nvPr>
            <p:ph type="body" sz="quarter" idx="11"/>
          </p:nvPr>
        </p:nvSpPr>
        <p:spPr/>
        <p:txBody>
          <a:bodyPr/>
          <a:lstStyle/>
          <a:p>
            <a:endParaRPr lang="zh-CN" altLang="en-US"/>
          </a:p>
        </p:txBody>
      </p:sp>
      <p:pic>
        <p:nvPicPr>
          <p:cNvPr id="6146" name="Picture 2"/>
          <p:cNvPicPr>
            <a:picLocks noChangeAspect="1" noChangeArrowheads="1"/>
          </p:cNvPicPr>
          <p:nvPr/>
        </p:nvPicPr>
        <p:blipFill>
          <a:blip r:embed="rId2" cstate="print"/>
          <a:srcRect/>
          <a:stretch>
            <a:fillRect/>
          </a:stretch>
        </p:blipFill>
        <p:spPr bwMode="auto">
          <a:xfrm>
            <a:off x="0" y="0"/>
            <a:ext cx="13716000" cy="8572500"/>
          </a:xfrm>
          <a:prstGeom prst="rect">
            <a:avLst/>
          </a:prstGeom>
          <a:noFill/>
          <a:ln w="9525">
            <a:noFill/>
            <a:miter lim="800000"/>
            <a:headEnd/>
            <a:tailEnd/>
          </a:ln>
        </p:spPr>
      </p:pic>
      <p:sp>
        <p:nvSpPr>
          <p:cNvPr id="5" name="椭圆 4"/>
          <p:cNvSpPr/>
          <p:nvPr/>
        </p:nvSpPr>
        <p:spPr>
          <a:xfrm>
            <a:off x="6095999" y="5058977"/>
            <a:ext cx="630873" cy="33130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a:p>
        </p:txBody>
      </p:sp>
      <p:sp>
        <p:nvSpPr>
          <p:cNvPr id="3" name="文本占位符 2"/>
          <p:cNvSpPr>
            <a:spLocks noGrp="1"/>
          </p:cNvSpPr>
          <p:nvPr>
            <p:ph type="body" sz="quarter" idx="11"/>
          </p:nvPr>
        </p:nvSpPr>
        <p:spPr/>
        <p:txBody>
          <a:bodyPr/>
          <a:lstStyle/>
          <a:p>
            <a:endParaRPr lang="zh-CN" altLang="en-US"/>
          </a:p>
        </p:txBody>
      </p:sp>
      <p:pic>
        <p:nvPicPr>
          <p:cNvPr id="6" name="Picture 1"/>
          <p:cNvPicPr>
            <a:picLocks noChangeAspect="1" noChangeArrowheads="1"/>
          </p:cNvPicPr>
          <p:nvPr/>
        </p:nvPicPr>
        <p:blipFill>
          <a:blip r:embed="rId2" cstate="print"/>
          <a:srcRect/>
          <a:stretch>
            <a:fillRect/>
          </a:stretch>
        </p:blipFill>
        <p:spPr bwMode="auto">
          <a:xfrm>
            <a:off x="0" y="0"/>
            <a:ext cx="13716000" cy="8572500"/>
          </a:xfrm>
          <a:prstGeom prst="rect">
            <a:avLst/>
          </a:prstGeom>
          <a:noFill/>
          <a:ln w="9525">
            <a:noFill/>
            <a:miter lim="800000"/>
            <a:headEnd/>
            <a:tailEnd/>
          </a:ln>
        </p:spPr>
      </p:pic>
      <p:sp>
        <p:nvSpPr>
          <p:cNvPr id="7" name="椭圆 6"/>
          <p:cNvSpPr/>
          <p:nvPr/>
        </p:nvSpPr>
        <p:spPr>
          <a:xfrm>
            <a:off x="5420138" y="5814351"/>
            <a:ext cx="630873" cy="33130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EA4DD"/>
                </a:solidFill>
              </a:rPr>
              <a:t>As we can see, the observed frequencies are significantly different (p &lt;</a:t>
            </a:r>
          </a:p>
          <a:p>
            <a:pPr algn="ctr"/>
            <a:r>
              <a:rPr lang="en-US" altLang="zh-CN" dirty="0">
                <a:solidFill>
                  <a:srgbClr val="4EA4DD"/>
                </a:solidFill>
              </a:rPr>
              <a:t>0.0005) from the expected ones of there being an equal number of cases in</a:t>
            </a:r>
          </a:p>
          <a:p>
            <a:pPr algn="ctr"/>
            <a:r>
              <a:rPr lang="en-US" altLang="zh-CN" dirty="0">
                <a:solidFill>
                  <a:srgbClr val="4EA4DD"/>
                </a:solidFill>
              </a:rPr>
              <a:t>each of the four categories. In other words, since the probability of obtaining</a:t>
            </a:r>
          </a:p>
          <a:p>
            <a:pPr algn="ctr"/>
            <a:r>
              <a:rPr lang="en-US" altLang="zh-CN" dirty="0">
                <a:solidFill>
                  <a:srgbClr val="4EA4DD"/>
                </a:solidFill>
              </a:rPr>
              <a:t>this result by chance is very low (at least 5 out of 10,000 times), we would</a:t>
            </a:r>
          </a:p>
          <a:p>
            <a:pPr algn="ctr"/>
            <a:r>
              <a:rPr lang="en-US" altLang="zh-CN" dirty="0">
                <a:solidFill>
                  <a:srgbClr val="4EA4DD"/>
                </a:solidFill>
              </a:rPr>
              <a:t>conclude that the number of workers in each ethnic group is not equal.</a:t>
            </a:r>
            <a:endParaRPr lang="zh-CN" altLang="en-US" dirty="0">
              <a:solidFill>
                <a:srgbClr val="4EA4DD"/>
              </a:solidFill>
            </a:endParaRPr>
          </a:p>
        </p:txBody>
      </p:sp>
      <p:cxnSp>
        <p:nvCxnSpPr>
          <p:cNvPr id="12" name="MH_Other_8"/>
          <p:cNvCxnSpPr/>
          <p:nvPr>
            <p:custDataLst>
              <p:tags r:id="rId1"/>
            </p:custDataLst>
          </p:nvPr>
        </p:nvCxnSpPr>
        <p:spPr>
          <a:xfrm>
            <a:off x="6229474" y="5162306"/>
            <a:ext cx="3673475" cy="0"/>
          </a:xfrm>
          <a:prstGeom prst="line">
            <a:avLst/>
          </a:prstGeom>
          <a:ln w="38100">
            <a:solidFill>
              <a:srgbClr val="4EA4DD"/>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46152" y="4061361"/>
            <a:ext cx="10116500" cy="1938992"/>
          </a:xfrm>
          <a:prstGeom prst="rect">
            <a:avLst/>
          </a:prstGeom>
        </p:spPr>
        <p:txBody>
          <a:bodyPr wrap="square">
            <a:spAutoFit/>
          </a:bodyPr>
          <a:lstStyle/>
          <a:p>
            <a:pPr algn="just">
              <a:spcAft>
                <a:spcPts val="600"/>
              </a:spcAft>
              <a:buFont typeface="Arial" pitchFamily="34" charset="0"/>
              <a:buChar char="•"/>
            </a:pPr>
            <a:r>
              <a:rPr lang="en-US" altLang="zh-CN" sz="2400" b="1" dirty="0">
                <a:solidFill>
                  <a:schemeClr val="accent2"/>
                </a:solidFill>
              </a:rPr>
              <a:t> The observed frequencies were NOT significantly different (p </a:t>
            </a:r>
            <a:r>
              <a:rPr lang="zh-CN" altLang="en-US" sz="2400" b="1" dirty="0">
                <a:solidFill>
                  <a:schemeClr val="accent2"/>
                </a:solidFill>
              </a:rPr>
              <a:t>＞</a:t>
            </a:r>
            <a:r>
              <a:rPr lang="en-US" altLang="zh-CN" sz="2400" b="1" dirty="0">
                <a:solidFill>
                  <a:schemeClr val="accent2"/>
                </a:solidFill>
              </a:rPr>
              <a:t> 0.05) from the expected ones of there being an equal number of cases in each of the four categories. In other words, we would conclude that the number of cases in each category was quite equal and there was no significant difference among categories.</a:t>
            </a:r>
            <a:endParaRPr lang="zh-CN" altLang="en-US" sz="2400" b="1" dirty="0">
              <a:solidFill>
                <a:schemeClr val="accent2"/>
              </a:solidFill>
            </a:endParaRPr>
          </a:p>
        </p:txBody>
      </p:sp>
      <p:cxnSp>
        <p:nvCxnSpPr>
          <p:cNvPr id="16" name="直接连接符 15"/>
          <p:cNvCxnSpPr/>
          <p:nvPr/>
        </p:nvCxnSpPr>
        <p:spPr>
          <a:xfrm flipV="1">
            <a:off x="0" y="3847605"/>
            <a:ext cx="12192000" cy="11876"/>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10242" name="Picture 2"/>
          <p:cNvPicPr>
            <a:picLocks noChangeAspect="1" noChangeArrowheads="1"/>
          </p:cNvPicPr>
          <p:nvPr/>
        </p:nvPicPr>
        <p:blipFill>
          <a:blip r:embed="rId4" cstate="print"/>
          <a:srcRect/>
          <a:stretch>
            <a:fillRect/>
          </a:stretch>
        </p:blipFill>
        <p:spPr bwMode="auto">
          <a:xfrm>
            <a:off x="1683439" y="251790"/>
            <a:ext cx="4360912" cy="3591339"/>
          </a:xfrm>
          <a:prstGeom prst="rect">
            <a:avLst/>
          </a:prstGeom>
          <a:noFill/>
          <a:ln w="9525">
            <a:noFill/>
            <a:miter lim="800000"/>
            <a:headEnd/>
            <a:tailEnd/>
          </a:ln>
        </p:spPr>
      </p:pic>
      <p:pic>
        <p:nvPicPr>
          <p:cNvPr id="10243" name="Picture 3"/>
          <p:cNvPicPr>
            <a:picLocks noChangeAspect="1" noChangeArrowheads="1"/>
          </p:cNvPicPr>
          <p:nvPr/>
        </p:nvPicPr>
        <p:blipFill>
          <a:blip r:embed="rId5" cstate="print"/>
          <a:srcRect/>
          <a:stretch>
            <a:fillRect/>
          </a:stretch>
        </p:blipFill>
        <p:spPr bwMode="auto">
          <a:xfrm>
            <a:off x="6202017" y="239846"/>
            <a:ext cx="4015409" cy="3576779"/>
          </a:xfrm>
          <a:prstGeom prst="rect">
            <a:avLst/>
          </a:prstGeom>
          <a:noFill/>
          <a:ln w="9525">
            <a:noFill/>
            <a:miter lim="800000"/>
            <a:headEnd/>
            <a:tailEnd/>
          </a:ln>
        </p:spPr>
      </p:pic>
      <p:sp>
        <p:nvSpPr>
          <p:cNvPr id="15" name="椭圆 14"/>
          <p:cNvSpPr/>
          <p:nvPr/>
        </p:nvSpPr>
        <p:spPr>
          <a:xfrm>
            <a:off x="3061250" y="1851951"/>
            <a:ext cx="874644" cy="38766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88902" y="1838699"/>
            <a:ext cx="874644" cy="38766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733180" y="2156751"/>
            <a:ext cx="874644" cy="38766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65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linds(horizontal)">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linds(horizontal)">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9" grpId="0" animBg="1"/>
      <p:bldP spid="2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EA4DD"/>
              </a:solidFill>
            </a:endParaRPr>
          </a:p>
        </p:txBody>
      </p:sp>
      <p:cxnSp>
        <p:nvCxnSpPr>
          <p:cNvPr id="12" name="MH_Other_8"/>
          <p:cNvCxnSpPr/>
          <p:nvPr>
            <p:custDataLst>
              <p:tags r:id="rId1"/>
            </p:custDataLst>
          </p:nvPr>
        </p:nvCxnSpPr>
        <p:spPr>
          <a:xfrm>
            <a:off x="6229474" y="5162306"/>
            <a:ext cx="3673475" cy="0"/>
          </a:xfrm>
          <a:prstGeom prst="line">
            <a:avLst/>
          </a:prstGeom>
          <a:ln w="38100">
            <a:solidFill>
              <a:srgbClr val="4EA4DD"/>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39557" y="304799"/>
            <a:ext cx="11303085" cy="6536469"/>
          </a:xfrm>
          <a:prstGeom prst="rect">
            <a:avLst/>
          </a:prstGeom>
        </p:spPr>
        <p:txBody>
          <a:bodyPr wrap="square">
            <a:spAutoFit/>
          </a:bodyPr>
          <a:lstStyle/>
          <a:p>
            <a:pPr algn="ctr">
              <a:lnSpc>
                <a:spcPct val="110000"/>
              </a:lnSpc>
              <a:spcAft>
                <a:spcPts val="600"/>
              </a:spcAft>
            </a:pPr>
            <a:r>
              <a:rPr lang="en-US" altLang="en-US" sz="2400" b="1" dirty="0">
                <a:solidFill>
                  <a:schemeClr val="accent2"/>
                </a:solidFill>
              </a:rPr>
              <a:t>Assignments</a:t>
            </a:r>
          </a:p>
          <a:p>
            <a:pPr marL="514350" indent="-514350" algn="just">
              <a:lnSpc>
                <a:spcPct val="110000"/>
              </a:lnSpc>
              <a:spcAft>
                <a:spcPts val="600"/>
              </a:spcAft>
              <a:buFont typeface="+mj-lt"/>
              <a:buAutoNum type="arabicPeriod"/>
            </a:pPr>
            <a:r>
              <a:rPr lang="en-US" altLang="en-US" sz="2000" b="1" dirty="0">
                <a:solidFill>
                  <a:schemeClr val="accent2"/>
                </a:solidFill>
              </a:rPr>
              <a:t>Choose the appropriate SPSS test and analyze the data in the file entitled “Assignment 2-1_2020” to find out whether there was a significant difference between Class A and Class B in terms of the writing score in the final exam, and support the finding with the test results.</a:t>
            </a:r>
          </a:p>
          <a:p>
            <a:pPr marL="514350" indent="-514350" algn="just">
              <a:lnSpc>
                <a:spcPct val="110000"/>
              </a:lnSpc>
              <a:spcAft>
                <a:spcPts val="600"/>
              </a:spcAft>
              <a:buFont typeface="+mj-lt"/>
              <a:buAutoNum type="arabicPeriod"/>
            </a:pPr>
            <a:r>
              <a:rPr lang="en-US" altLang="en-US" sz="2000" b="1" dirty="0">
                <a:solidFill>
                  <a:schemeClr val="accent2"/>
                </a:solidFill>
              </a:rPr>
              <a:t>Choose the appropriate SPSS test and analyze the data in the file entitled “Assignment 2-2_2020” to find out whether there was a relationship between how well the students learned in the skill courses and how well they learned in the content courses as</a:t>
            </a:r>
            <a:r>
              <a:rPr lang="zh-CN" altLang="en-US" sz="2000" b="1" dirty="0">
                <a:solidFill>
                  <a:schemeClr val="accent2"/>
                </a:solidFill>
              </a:rPr>
              <a:t> </a:t>
            </a:r>
            <a:r>
              <a:rPr lang="en-US" altLang="zh-CN" sz="2000" b="1" dirty="0">
                <a:solidFill>
                  <a:schemeClr val="accent2"/>
                </a:solidFill>
              </a:rPr>
              <a:t>well as how strong the relationship was, </a:t>
            </a:r>
            <a:r>
              <a:rPr lang="en-US" altLang="en-US" sz="2000" b="1" dirty="0">
                <a:solidFill>
                  <a:schemeClr val="accent2"/>
                </a:solidFill>
              </a:rPr>
              <a:t>and support the findings with the rest results.</a:t>
            </a:r>
          </a:p>
          <a:p>
            <a:pPr marL="514350" indent="-514350" algn="just">
              <a:lnSpc>
                <a:spcPct val="110000"/>
              </a:lnSpc>
              <a:spcAft>
                <a:spcPts val="600"/>
              </a:spcAft>
              <a:buFont typeface="+mj-lt"/>
              <a:buAutoNum type="arabicPeriod"/>
            </a:pPr>
            <a:r>
              <a:rPr lang="en-US" altLang="en-US" sz="2000" b="1" dirty="0">
                <a:solidFill>
                  <a:schemeClr val="accent2"/>
                </a:solidFill>
              </a:rPr>
              <a:t>Choose the appropriate SPSS test and analyze the data in the file entitled “Assignment 2-3_2020” to answer the following questions and support the answers with the SPSS test results: Is the test internally reliable? Is it necessary to delete any test items to improve the internal reliability?</a:t>
            </a:r>
          </a:p>
          <a:p>
            <a:pPr marL="514350" indent="-514350" algn="just">
              <a:lnSpc>
                <a:spcPct val="110000"/>
              </a:lnSpc>
              <a:spcAft>
                <a:spcPts val="600"/>
              </a:spcAft>
              <a:buFont typeface="+mj-lt"/>
              <a:buAutoNum type="arabicPeriod"/>
            </a:pPr>
            <a:r>
              <a:rPr lang="en-US" altLang="en-US" sz="2000" b="1" dirty="0">
                <a:solidFill>
                  <a:schemeClr val="accent2"/>
                </a:solidFill>
              </a:rPr>
              <a:t>Choose the appropriate SPSS test and analyze the data in the file entitled </a:t>
            </a:r>
            <a:br>
              <a:rPr lang="en-US" altLang="en-US" sz="2000" b="1" dirty="0">
                <a:solidFill>
                  <a:schemeClr val="accent2"/>
                </a:solidFill>
              </a:rPr>
            </a:br>
            <a:r>
              <a:rPr lang="en-US" altLang="en-US" sz="2000" b="1" dirty="0">
                <a:solidFill>
                  <a:schemeClr val="accent2"/>
                </a:solidFill>
              </a:rPr>
              <a:t>“Assignment 2-4_2020” to find out whether there was a significant difference among the answers to the question about </a:t>
            </a:r>
            <a:r>
              <a:rPr lang="en-US" altLang="zh-CN" sz="2000" b="1" dirty="0">
                <a:solidFill>
                  <a:schemeClr val="accent2"/>
                </a:solidFill>
              </a:rPr>
              <a:t>the students’ satisfaction with the course, Academic English, </a:t>
            </a:r>
            <a:r>
              <a:rPr lang="en-US" altLang="en-US" sz="2000" b="1" dirty="0">
                <a:solidFill>
                  <a:schemeClr val="accent2"/>
                </a:solidFill>
              </a:rPr>
              <a:t> and support the finding  with the test results.</a:t>
            </a:r>
          </a:p>
        </p:txBody>
      </p:sp>
    </p:spTree>
    <p:extLst>
      <p:ext uri="{BB962C8B-B14F-4D97-AF65-F5344CB8AC3E}">
        <p14:creationId xmlns:p14="http://schemas.microsoft.com/office/powerpoint/2010/main" val="3046582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212431" y="2438260"/>
            <a:ext cx="3767138" cy="1482725"/>
            <a:chOff x="4267201" y="2576514"/>
            <a:chExt cx="3767138" cy="1482725"/>
          </a:xfrm>
        </p:grpSpPr>
        <p:sp>
          <p:nvSpPr>
            <p:cNvPr id="4" name="TextBox 1"/>
            <p:cNvSpPr txBox="1">
              <a:spLocks noChangeArrowheads="1"/>
            </p:cNvSpPr>
            <p:nvPr>
              <p:custDataLst>
                <p:tags r:id="rId1"/>
              </p:custDataLst>
            </p:nvPr>
          </p:nvSpPr>
          <p:spPr bwMode="auto">
            <a:xfrm>
              <a:off x="4267201" y="2816226"/>
              <a:ext cx="301396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6000" dirty="0">
                  <a:solidFill>
                    <a:schemeClr val="accent1"/>
                  </a:solidFill>
                  <a:latin typeface="+mj-lt"/>
                  <a:ea typeface="微软雅黑" panose="020B0503020204020204" pitchFamily="34" charset="-122"/>
                </a:rPr>
                <a:t>THANKS</a:t>
              </a:r>
            </a:p>
          </p:txBody>
        </p:sp>
        <p:sp>
          <p:nvSpPr>
            <p:cNvPr id="5" name="空心弧 4"/>
            <p:cNvSpPr/>
            <p:nvPr>
              <p:custDataLst>
                <p:tags r:id="rId2"/>
              </p:custDataLst>
            </p:nvPr>
          </p:nvSpPr>
          <p:spPr bwMode="auto">
            <a:xfrm rot="7086271">
              <a:off x="6551614" y="2576514"/>
              <a:ext cx="1482725" cy="1482725"/>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extLst>
      <p:ext uri="{BB962C8B-B14F-4D97-AF65-F5344CB8AC3E}">
        <p14:creationId xmlns:p14="http://schemas.microsoft.com/office/powerpoint/2010/main" val="3821357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EA4DD"/>
              </a:solidFill>
            </a:endParaRPr>
          </a:p>
        </p:txBody>
      </p:sp>
      <p:cxnSp>
        <p:nvCxnSpPr>
          <p:cNvPr id="11" name="直接连接符 10"/>
          <p:cNvCxnSpPr/>
          <p:nvPr/>
        </p:nvCxnSpPr>
        <p:spPr>
          <a:xfrm>
            <a:off x="10102361" y="0"/>
            <a:ext cx="0" cy="68698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6019" name="Picture 3" descr="C:\Users\Glen\Pictures\IMG_2404.jpg"/>
          <p:cNvPicPr>
            <a:picLocks noChangeAspect="1" noChangeArrowheads="1"/>
          </p:cNvPicPr>
          <p:nvPr/>
        </p:nvPicPr>
        <p:blipFill>
          <a:blip r:embed="rId3" cstate="print"/>
          <a:srcRect l="11787" r="24344"/>
          <a:stretch>
            <a:fillRect/>
          </a:stretch>
        </p:blipFill>
        <p:spPr bwMode="auto">
          <a:xfrm>
            <a:off x="-2" y="0"/>
            <a:ext cx="6373093" cy="6858000"/>
          </a:xfrm>
          <a:prstGeom prst="rect">
            <a:avLst/>
          </a:prstGeom>
          <a:noFill/>
        </p:spPr>
      </p:pic>
      <p:pic>
        <p:nvPicPr>
          <p:cNvPr id="7" name="Picture 5" descr="http://zkres1.myzaker.com/201512/5676398e7f52e98506000371_640.jpg"/>
          <p:cNvPicPr>
            <a:picLocks noChangeAspect="1" noChangeArrowheads="1"/>
          </p:cNvPicPr>
          <p:nvPr/>
        </p:nvPicPr>
        <p:blipFill>
          <a:blip r:embed="rId4" cstate="print"/>
          <a:srcRect b="6532"/>
          <a:stretch>
            <a:fillRect/>
          </a:stretch>
        </p:blipFill>
        <p:spPr bwMode="auto">
          <a:xfrm>
            <a:off x="6354618" y="0"/>
            <a:ext cx="5837382" cy="6858000"/>
          </a:xfrm>
          <a:prstGeom prst="rect">
            <a:avLst/>
          </a:prstGeom>
          <a:noFill/>
        </p:spPr>
      </p:pic>
    </p:spTree>
    <p:extLst>
      <p:ext uri="{BB962C8B-B14F-4D97-AF65-F5344CB8AC3E}">
        <p14:creationId xmlns:p14="http://schemas.microsoft.com/office/powerpoint/2010/main" val="30465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EA4DD"/>
              </a:solidFill>
            </a:endParaRPr>
          </a:p>
        </p:txBody>
      </p:sp>
      <p:cxnSp>
        <p:nvCxnSpPr>
          <p:cNvPr id="11" name="直接连接符 10"/>
          <p:cNvCxnSpPr/>
          <p:nvPr/>
        </p:nvCxnSpPr>
        <p:spPr>
          <a:xfrm>
            <a:off x="10102361" y="0"/>
            <a:ext cx="0" cy="68698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6019" name="Picture 3" descr="C:\Users\Glen\Pictures\IMG_2404.jpg"/>
          <p:cNvPicPr>
            <a:picLocks noChangeAspect="1" noChangeArrowheads="1"/>
          </p:cNvPicPr>
          <p:nvPr/>
        </p:nvPicPr>
        <p:blipFill>
          <a:blip r:embed="rId3" cstate="print"/>
          <a:srcRect/>
          <a:stretch>
            <a:fillRect/>
          </a:stretch>
        </p:blipFill>
        <p:spPr bwMode="auto">
          <a:xfrm>
            <a:off x="0" y="0"/>
            <a:ext cx="10093569" cy="6858000"/>
          </a:xfrm>
          <a:prstGeom prst="rect">
            <a:avLst/>
          </a:prstGeom>
          <a:noFill/>
        </p:spPr>
      </p:pic>
      <p:pic>
        <p:nvPicPr>
          <p:cNvPr id="86021" name="Picture 5" descr="http://tse1.mm.bing.net/th?&amp;id=OIP.Mbc5fdeb98d28875d46c9c36e8218fbbeo0&amp;w=275&amp;h=299&amp;c=0&amp;pid=1.9&amp;rs=0&amp;p=0">
            <a:hlinkClick r:id="rId4"/>
          </p:cNvPr>
          <p:cNvPicPr>
            <a:picLocks noChangeAspect="1" noChangeArrowheads="1"/>
          </p:cNvPicPr>
          <p:nvPr/>
        </p:nvPicPr>
        <p:blipFill>
          <a:blip r:embed="rId5" cstate="print"/>
          <a:srcRect/>
          <a:stretch>
            <a:fillRect/>
          </a:stretch>
        </p:blipFill>
        <p:spPr bwMode="auto">
          <a:xfrm>
            <a:off x="5830954" y="3419061"/>
            <a:ext cx="6361045" cy="3438939"/>
          </a:xfrm>
          <a:prstGeom prst="rect">
            <a:avLst/>
          </a:prstGeom>
          <a:noFill/>
        </p:spPr>
      </p:pic>
      <p:pic>
        <p:nvPicPr>
          <p:cNvPr id="10" name="Picture 5" descr="就是他，UCL大学一名看似平凡实则红遍半边天的美男老师"/>
          <p:cNvPicPr>
            <a:picLocks noChangeAspect="1" noChangeArrowheads="1"/>
          </p:cNvPicPr>
          <p:nvPr/>
        </p:nvPicPr>
        <p:blipFill>
          <a:blip r:embed="rId6" cstate="print"/>
          <a:srcRect/>
          <a:stretch>
            <a:fillRect/>
          </a:stretch>
        </p:blipFill>
        <p:spPr bwMode="auto">
          <a:xfrm>
            <a:off x="5830957" y="13994"/>
            <a:ext cx="6361044" cy="3631392"/>
          </a:xfrm>
          <a:prstGeom prst="rect">
            <a:avLst/>
          </a:prstGeom>
          <a:noFill/>
        </p:spPr>
      </p:pic>
    </p:spTree>
    <p:extLst>
      <p:ext uri="{BB962C8B-B14F-4D97-AF65-F5344CB8AC3E}">
        <p14:creationId xmlns:p14="http://schemas.microsoft.com/office/powerpoint/2010/main" val="30465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EA4DD"/>
              </a:solidFill>
            </a:endParaRPr>
          </a:p>
        </p:txBody>
      </p:sp>
      <p:cxnSp>
        <p:nvCxnSpPr>
          <p:cNvPr id="11" name="直接连接符 10"/>
          <p:cNvCxnSpPr/>
          <p:nvPr/>
        </p:nvCxnSpPr>
        <p:spPr>
          <a:xfrm>
            <a:off x="6948854" y="-11813"/>
            <a:ext cx="0" cy="68698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2" descr="UCL男模老师"/>
          <p:cNvPicPr>
            <a:picLocks noChangeAspect="1" noChangeArrowheads="1"/>
          </p:cNvPicPr>
          <p:nvPr/>
        </p:nvPicPr>
        <p:blipFill>
          <a:blip r:embed="rId3" cstate="print"/>
          <a:srcRect/>
          <a:stretch>
            <a:fillRect/>
          </a:stretch>
        </p:blipFill>
        <p:spPr bwMode="auto">
          <a:xfrm>
            <a:off x="-1" y="0"/>
            <a:ext cx="6963509" cy="6858000"/>
          </a:xfrm>
          <a:prstGeom prst="rect">
            <a:avLst/>
          </a:prstGeom>
          <a:noFill/>
        </p:spPr>
      </p:pic>
      <p:pic>
        <p:nvPicPr>
          <p:cNvPr id="101379" name="Picture 3" descr="C:\Users\Glen\Pictures\U5926P42DT20150402144629.jpg"/>
          <p:cNvPicPr>
            <a:picLocks noChangeAspect="1" noChangeArrowheads="1"/>
          </p:cNvPicPr>
          <p:nvPr/>
        </p:nvPicPr>
        <p:blipFill>
          <a:blip r:embed="rId4" cstate="print"/>
          <a:srcRect/>
          <a:stretch>
            <a:fillRect/>
          </a:stretch>
        </p:blipFill>
        <p:spPr bwMode="auto">
          <a:xfrm>
            <a:off x="2385391" y="0"/>
            <a:ext cx="5459896" cy="6858000"/>
          </a:xfrm>
          <a:prstGeom prst="rect">
            <a:avLst/>
          </a:prstGeom>
          <a:noFill/>
        </p:spPr>
      </p:pic>
      <p:pic>
        <p:nvPicPr>
          <p:cNvPr id="101378" name="Picture 2" descr="C:\Users\Glen\Pictures\mp697354_1421667899803_11.jpg"/>
          <p:cNvPicPr>
            <a:picLocks noChangeAspect="1" noChangeArrowheads="1"/>
          </p:cNvPicPr>
          <p:nvPr/>
        </p:nvPicPr>
        <p:blipFill>
          <a:blip r:embed="rId5" cstate="print"/>
          <a:srcRect/>
          <a:stretch>
            <a:fillRect/>
          </a:stretch>
        </p:blipFill>
        <p:spPr bwMode="auto">
          <a:xfrm>
            <a:off x="7429500" y="0"/>
            <a:ext cx="4762500" cy="6858000"/>
          </a:xfrm>
          <a:prstGeom prst="rect">
            <a:avLst/>
          </a:prstGeom>
          <a:noFill/>
        </p:spPr>
      </p:pic>
    </p:spTree>
    <p:extLst>
      <p:ext uri="{BB962C8B-B14F-4D97-AF65-F5344CB8AC3E}">
        <p14:creationId xmlns:p14="http://schemas.microsoft.com/office/powerpoint/2010/main" val="30465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4EA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EA4DD"/>
              </a:solidFill>
            </a:endParaRPr>
          </a:p>
        </p:txBody>
      </p:sp>
      <p:sp>
        <p:nvSpPr>
          <p:cNvPr id="9" name="矩形 8"/>
          <p:cNvSpPr/>
          <p:nvPr/>
        </p:nvSpPr>
        <p:spPr>
          <a:xfrm>
            <a:off x="7156174" y="161576"/>
            <a:ext cx="3779927" cy="3453253"/>
          </a:xfrm>
          <a:prstGeom prst="rect">
            <a:avLst/>
          </a:prstGeom>
        </p:spPr>
        <p:txBody>
          <a:bodyPr wrap="square">
            <a:spAutoFit/>
          </a:bodyPr>
          <a:lstStyle/>
          <a:p>
            <a:pPr algn="just">
              <a:lnSpc>
                <a:spcPct val="130000"/>
              </a:lnSpc>
              <a:buFont typeface="Wingdings" pitchFamily="2" charset="2"/>
              <a:buChar char="Ø"/>
            </a:pPr>
            <a:r>
              <a:rPr lang="en-US" altLang="zh-CN" sz="2800" b="1" dirty="0">
                <a:solidFill>
                  <a:srgbClr val="E8EAE9"/>
                </a:solidFill>
              </a:rPr>
              <a:t> Victoria </a:t>
            </a:r>
            <a:r>
              <a:rPr lang="en-US" altLang="zh-CN" sz="2800" b="1" dirty="0" err="1">
                <a:solidFill>
                  <a:srgbClr val="E8EAE9"/>
                </a:solidFill>
              </a:rPr>
              <a:t>Magrath</a:t>
            </a:r>
            <a:endParaRPr lang="en-US" altLang="zh-CN" sz="2800" b="1" dirty="0">
              <a:solidFill>
                <a:srgbClr val="E8EAE9"/>
              </a:solidFill>
            </a:endParaRPr>
          </a:p>
          <a:p>
            <a:pPr algn="just">
              <a:lnSpc>
                <a:spcPct val="130000"/>
              </a:lnSpc>
              <a:buFont typeface="Wingdings" pitchFamily="2" charset="2"/>
              <a:buChar char="Ø"/>
            </a:pPr>
            <a:endParaRPr lang="en-US" altLang="zh-CN" sz="2800" b="1" dirty="0">
              <a:solidFill>
                <a:srgbClr val="E8EAE9"/>
              </a:solidFill>
            </a:endParaRPr>
          </a:p>
          <a:p>
            <a:pPr algn="just">
              <a:lnSpc>
                <a:spcPct val="130000"/>
              </a:lnSpc>
              <a:buFont typeface="Wingdings" pitchFamily="2" charset="2"/>
              <a:buChar char="Ø"/>
            </a:pPr>
            <a:r>
              <a:rPr lang="en-US" altLang="zh-CN" sz="2800" b="1" dirty="0">
                <a:solidFill>
                  <a:srgbClr val="E8EAE9"/>
                </a:solidFill>
              </a:rPr>
              <a:t> PhD, the University of Manchester</a:t>
            </a:r>
          </a:p>
          <a:p>
            <a:pPr algn="just">
              <a:lnSpc>
                <a:spcPct val="130000"/>
              </a:lnSpc>
              <a:buFont typeface="Wingdings" pitchFamily="2" charset="2"/>
              <a:buChar char="Ø"/>
            </a:pPr>
            <a:endParaRPr lang="en-US" altLang="zh-CN" sz="2800" b="1" dirty="0">
              <a:solidFill>
                <a:srgbClr val="E8EAE9"/>
              </a:solidFill>
            </a:endParaRPr>
          </a:p>
          <a:p>
            <a:pPr algn="just">
              <a:lnSpc>
                <a:spcPct val="130000"/>
              </a:lnSpc>
              <a:buFont typeface="Wingdings" pitchFamily="2" charset="2"/>
              <a:buChar char="Ø"/>
            </a:pPr>
            <a:r>
              <a:rPr lang="en-US" altLang="zh-CN" sz="2800" b="1" dirty="0">
                <a:solidFill>
                  <a:srgbClr val="E8EAE9"/>
                </a:solidFill>
              </a:rPr>
              <a:t> Fashion retailing</a:t>
            </a:r>
          </a:p>
        </p:txBody>
      </p:sp>
      <p:cxnSp>
        <p:nvCxnSpPr>
          <p:cNvPr id="11" name="直接连接符 10"/>
          <p:cNvCxnSpPr/>
          <p:nvPr/>
        </p:nvCxnSpPr>
        <p:spPr>
          <a:xfrm>
            <a:off x="6604297" y="-11813"/>
            <a:ext cx="0" cy="68698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0356" name="Picture 4" descr="university of manchester 的图像结果"/>
          <p:cNvPicPr>
            <a:picLocks noChangeAspect="1" noChangeArrowheads="1"/>
          </p:cNvPicPr>
          <p:nvPr/>
        </p:nvPicPr>
        <p:blipFill>
          <a:blip r:embed="rId3" cstate="print"/>
          <a:srcRect/>
          <a:stretch>
            <a:fillRect/>
          </a:stretch>
        </p:blipFill>
        <p:spPr bwMode="auto">
          <a:xfrm>
            <a:off x="6586331" y="3831534"/>
            <a:ext cx="5605670" cy="3026465"/>
          </a:xfrm>
          <a:prstGeom prst="rect">
            <a:avLst/>
          </a:prstGeom>
          <a:noFill/>
        </p:spPr>
      </p:pic>
      <p:pic>
        <p:nvPicPr>
          <p:cNvPr id="100357" name="Picture 5" descr="http://zkres1.myzaker.com/201512/5676398e7f52e98506000371_640.jpg"/>
          <p:cNvPicPr>
            <a:picLocks noChangeAspect="1" noChangeArrowheads="1"/>
          </p:cNvPicPr>
          <p:nvPr/>
        </p:nvPicPr>
        <p:blipFill>
          <a:blip r:embed="rId4" cstate="print"/>
          <a:srcRect b="7195"/>
          <a:stretch>
            <a:fillRect/>
          </a:stretch>
        </p:blipFill>
        <p:spPr bwMode="auto">
          <a:xfrm>
            <a:off x="0" y="0"/>
            <a:ext cx="6599584" cy="6899565"/>
          </a:xfrm>
          <a:prstGeom prst="rect">
            <a:avLst/>
          </a:prstGeom>
          <a:noFill/>
        </p:spPr>
      </p:pic>
    </p:spTree>
    <p:extLst>
      <p:ext uri="{BB962C8B-B14F-4D97-AF65-F5344CB8AC3E}">
        <p14:creationId xmlns:p14="http://schemas.microsoft.com/office/powerpoint/2010/main" val="3046582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508235243"/>
  <p:tag name="MH_LIBRARY" val="GRAPHIC"/>
  <p:tag name="MH_TYPE" val="Other"/>
  <p:tag name="MH_ORDER" val="5"/>
</p:tagLst>
</file>

<file path=ppt/tags/tag10.xml><?xml version="1.0" encoding="utf-8"?>
<p:tagLst xmlns:a="http://schemas.openxmlformats.org/drawingml/2006/main" xmlns:r="http://schemas.openxmlformats.org/officeDocument/2006/relationships" xmlns:p="http://schemas.openxmlformats.org/presentationml/2006/main">
  <p:tag name="MH" val="20160508235243"/>
  <p:tag name="MH_LIBRARY" val="GRAPHIC"/>
  <p:tag name="MH_TYPE" val="Other"/>
  <p:tag name="MH_ORDER" val="8"/>
</p:tagLst>
</file>

<file path=ppt/tags/tag11.xml><?xml version="1.0" encoding="utf-8"?>
<p:tagLst xmlns:a="http://schemas.openxmlformats.org/drawingml/2006/main" xmlns:r="http://schemas.openxmlformats.org/officeDocument/2006/relationships" xmlns:p="http://schemas.openxmlformats.org/presentationml/2006/main">
  <p:tag name="MH" val="20160508235243"/>
  <p:tag name="MH_LIBRARY" val="GRAPHIC"/>
  <p:tag name="MH_TYPE" val="Other"/>
  <p:tag name="MH_ORDER" val="8"/>
</p:tagLst>
</file>

<file path=ppt/tags/tag12.xml><?xml version="1.0" encoding="utf-8"?>
<p:tagLst xmlns:a="http://schemas.openxmlformats.org/drawingml/2006/main" xmlns:r="http://schemas.openxmlformats.org/officeDocument/2006/relationships" xmlns:p="http://schemas.openxmlformats.org/presentationml/2006/main">
  <p:tag name="MH" val="20160508235243"/>
  <p:tag name="MH_LIBRARY" val="GRAPHIC"/>
  <p:tag name="MH_TYPE" val="Other"/>
  <p:tag name="MH_ORDER" val="8"/>
</p:tagLst>
</file>

<file path=ppt/tags/tag13.xml><?xml version="1.0" encoding="utf-8"?>
<p:tagLst xmlns:a="http://schemas.openxmlformats.org/drawingml/2006/main" xmlns:r="http://schemas.openxmlformats.org/officeDocument/2006/relationships" xmlns:p="http://schemas.openxmlformats.org/presentationml/2006/main">
  <p:tag name="MH" val="20160508235243"/>
  <p:tag name="MH_LIBRARY" val="GRAPHIC"/>
  <p:tag name="MH_TYPE" val="Other"/>
  <p:tag name="MH_ORDER" val="8"/>
</p:tagLst>
</file>

<file path=ppt/tags/tag14.xml><?xml version="1.0" encoding="utf-8"?>
<p:tagLst xmlns:a="http://schemas.openxmlformats.org/drawingml/2006/main" xmlns:r="http://schemas.openxmlformats.org/officeDocument/2006/relationships" xmlns:p="http://schemas.openxmlformats.org/presentationml/2006/main">
  <p:tag name="MH" val="20160509075920"/>
  <p:tag name="MH_LIBRARY" val="GRAPHIC"/>
  <p:tag name="MH_ORDER" val="TextBox 1"/>
</p:tagLst>
</file>

<file path=ppt/tags/tag15.xml><?xml version="1.0" encoding="utf-8"?>
<p:tagLst xmlns:a="http://schemas.openxmlformats.org/drawingml/2006/main" xmlns:r="http://schemas.openxmlformats.org/officeDocument/2006/relationships" xmlns:p="http://schemas.openxmlformats.org/presentationml/2006/main">
  <p:tag name="MH" val="20160509075920"/>
  <p:tag name="MH_LIBRARY" val="GRAPHIC"/>
  <p:tag name="MH_ORDER" val="Block Arc 2"/>
</p:tagLst>
</file>

<file path=ppt/tags/tag2.xml><?xml version="1.0" encoding="utf-8"?>
<p:tagLst xmlns:a="http://schemas.openxmlformats.org/drawingml/2006/main" xmlns:r="http://schemas.openxmlformats.org/officeDocument/2006/relationships" xmlns:p="http://schemas.openxmlformats.org/presentationml/2006/main">
  <p:tag name="MH" val="20160508235243"/>
  <p:tag name="MH_LIBRARY" val="GRAPHIC"/>
  <p:tag name="MH_TYPE" val="Other"/>
  <p:tag name="MH_ORDER" val="6"/>
</p:tagLst>
</file>

<file path=ppt/tags/tag3.xml><?xml version="1.0" encoding="utf-8"?>
<p:tagLst xmlns:a="http://schemas.openxmlformats.org/drawingml/2006/main" xmlns:r="http://schemas.openxmlformats.org/officeDocument/2006/relationships" xmlns:p="http://schemas.openxmlformats.org/presentationml/2006/main">
  <p:tag name="MH" val="20160508235243"/>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60508235243"/>
  <p:tag name="MH_LIBRARY" val="GRAPHIC"/>
  <p:tag name="MH_TYPE" val="Other"/>
  <p:tag name="MH_ORDER" val="8"/>
</p:tagLst>
</file>

<file path=ppt/tags/tag5.xml><?xml version="1.0" encoding="utf-8"?>
<p:tagLst xmlns:a="http://schemas.openxmlformats.org/drawingml/2006/main" xmlns:r="http://schemas.openxmlformats.org/officeDocument/2006/relationships" xmlns:p="http://schemas.openxmlformats.org/presentationml/2006/main">
  <p:tag name="MH" val="20160508235243"/>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508235243"/>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508235243"/>
  <p:tag name="MH_LIBRARY" val="GRAPHIC"/>
  <p:tag name="MH_TYPE" val="Other"/>
  <p:tag name="MH_ORDER" val="8"/>
</p:tagLst>
</file>

<file path=ppt/tags/tag8.xml><?xml version="1.0" encoding="utf-8"?>
<p:tagLst xmlns:a="http://schemas.openxmlformats.org/drawingml/2006/main" xmlns:r="http://schemas.openxmlformats.org/officeDocument/2006/relationships" xmlns:p="http://schemas.openxmlformats.org/presentationml/2006/main">
  <p:tag name="MH" val="20160508235243"/>
  <p:tag name="MH_LIBRARY" val="GRAPHIC"/>
  <p:tag name="MH_TYPE" val="Other"/>
  <p:tag name="MH_ORDER" val="5"/>
</p:tagLst>
</file>

<file path=ppt/tags/tag9.xml><?xml version="1.0" encoding="utf-8"?>
<p:tagLst xmlns:a="http://schemas.openxmlformats.org/drawingml/2006/main" xmlns:r="http://schemas.openxmlformats.org/officeDocument/2006/relationships" xmlns:p="http://schemas.openxmlformats.org/presentationml/2006/main">
  <p:tag name="MH" val="20160508235243"/>
  <p:tag name="MH_LIBRARY" val="GRAPHIC"/>
  <p:tag name="MH_TYPE" val="Other"/>
  <p:tag name="MH_ORDER" val="6"/>
</p:tagLst>
</file>

<file path=ppt/theme/theme1.xml><?xml version="1.0" encoding="utf-8"?>
<a:theme xmlns:a="http://schemas.openxmlformats.org/drawingml/2006/main" name="Office 主题">
  <a:themeElements>
    <a:clrScheme name="自定义 11">
      <a:dk1>
        <a:srgbClr val="4EA4DD"/>
      </a:dk1>
      <a:lt1>
        <a:srgbClr val="4EA4DD"/>
      </a:lt1>
      <a:dk2>
        <a:srgbClr val="E8EAE9"/>
      </a:dk2>
      <a:lt2>
        <a:srgbClr val="44546A"/>
      </a:lt2>
      <a:accent1>
        <a:srgbClr val="4EA4DD"/>
      </a:accent1>
      <a:accent2>
        <a:srgbClr val="FFFFFF"/>
      </a:accent2>
      <a:accent3>
        <a:srgbClr val="939393"/>
      </a:accent3>
      <a:accent4>
        <a:srgbClr val="FFC000"/>
      </a:accent4>
      <a:accent5>
        <a:srgbClr val="4472C4"/>
      </a:accent5>
      <a:accent6>
        <a:srgbClr val="70AD47"/>
      </a:accent6>
      <a:hlink>
        <a:srgbClr val="0563C1"/>
      </a:hlink>
      <a:folHlink>
        <a:srgbClr val="954F72"/>
      </a:folHlink>
    </a:clrScheme>
    <a:fontScheme name="自定义 1">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2528</TotalTime>
  <Words>1780</Words>
  <Application>Microsoft Office PowerPoint</Application>
  <PresentationFormat>宽屏</PresentationFormat>
  <Paragraphs>316</Paragraphs>
  <Slides>58</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58</vt:i4>
      </vt:variant>
    </vt:vector>
  </HeadingPairs>
  <TitlesOfParts>
    <vt:vector size="65" baseType="lpstr">
      <vt:lpstr>华文细黑</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洪</cp:lastModifiedBy>
  <cp:revision>286</cp:revision>
  <dcterms:created xsi:type="dcterms:W3CDTF">2016-05-08T08:56:43Z</dcterms:created>
  <dcterms:modified xsi:type="dcterms:W3CDTF">2020-09-02T13:10:36Z</dcterms:modified>
</cp:coreProperties>
</file>