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contest/19906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23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3285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Poj2406</a:t>
            </a:r>
          </a:p>
          <a:p>
            <a:pPr marL="0" indent="0">
              <a:buNone/>
            </a:pPr>
            <a:r>
              <a:rPr lang="zh-CN" altLang="en-US" dirty="0"/>
              <a:t>给</a:t>
            </a:r>
            <a:r>
              <a:rPr lang="zh-CN" altLang="en-US" dirty="0" smtClean="0"/>
              <a:t>你一个字符串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，定义次方</a:t>
            </a:r>
            <a:r>
              <a:rPr lang="en-US" altLang="zh-CN" dirty="0" err="1" smtClean="0"/>
              <a:t>a^n</a:t>
            </a:r>
            <a:r>
              <a:rPr lang="zh-CN" altLang="en-US" dirty="0" smtClean="0"/>
              <a:t>，为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连续出现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次。如</a:t>
            </a:r>
            <a:r>
              <a:rPr lang="en-US" altLang="zh-CN" dirty="0" smtClean="0"/>
              <a:t>a=“bac”,a^3=“</a:t>
            </a:r>
            <a:r>
              <a:rPr lang="en-US" altLang="zh-CN" dirty="0" err="1" smtClean="0"/>
              <a:t>bacbacbac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给</a:t>
            </a:r>
            <a:r>
              <a:rPr lang="zh-CN" altLang="en-US" dirty="0" smtClean="0"/>
              <a:t>出一个字符串</a:t>
            </a:r>
            <a:r>
              <a:rPr lang="en-US" altLang="zh-CN" dirty="0" smtClean="0"/>
              <a:t>b,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b=</a:t>
            </a:r>
            <a:r>
              <a:rPr lang="en-US" altLang="zh-CN" dirty="0" err="1" smtClean="0"/>
              <a:t>a^n</a:t>
            </a:r>
            <a:r>
              <a:rPr lang="zh-CN" altLang="en-US" dirty="0" smtClean="0"/>
              <a:t>。要求</a:t>
            </a:r>
            <a:r>
              <a:rPr lang="en-US" altLang="zh-CN" dirty="0" smtClean="0"/>
              <a:t>n</a:t>
            </a:r>
            <a:r>
              <a:rPr lang="zh-CN" altLang="en-US" dirty="0" smtClean="0"/>
              <a:t>最大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s</a:t>
            </a:r>
            <a:r>
              <a:rPr lang="en-US" altLang="zh-CN" dirty="0" err="1" smtClean="0"/>
              <a:t>trlen</a:t>
            </a:r>
            <a:r>
              <a:rPr lang="en-US" altLang="zh-CN" dirty="0" smtClean="0"/>
              <a:t>(b)&lt;=1e6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758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其实答案就是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%(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-fail[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])==0?len-fail[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]:1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0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9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先来看一个问题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给</a:t>
            </a:r>
            <a:r>
              <a:rPr lang="zh-CN" altLang="en-US" dirty="0" smtClean="0"/>
              <a:t>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个单词，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个询问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每次询问一个前缀，问有多少单词以它为前缀？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hdu1251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65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20688"/>
            <a:ext cx="6120680" cy="508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06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r>
              <a:rPr lang="zh-CN" altLang="en-US" dirty="0" smtClean="0"/>
              <a:t>字典树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解决异或问题的神器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25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给</a:t>
            </a:r>
            <a:r>
              <a:rPr lang="zh-CN" altLang="en-US" dirty="0" smtClean="0"/>
              <a:t>你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次询问。每次询问一个数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个数中的一个数异或最大值是多少。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7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5446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个数从高位至低位的二进制位建</a:t>
            </a:r>
            <a:r>
              <a:rPr lang="en-US" altLang="zh-CN" dirty="0" smtClean="0"/>
              <a:t>01</a:t>
            </a:r>
            <a:r>
              <a:rPr lang="zh-CN" altLang="en-US" dirty="0" smtClean="0"/>
              <a:t>字典树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不足补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，防止高低位错开。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查询时按贪心思想，如果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[u][c^1]</a:t>
            </a:r>
            <a:r>
              <a:rPr lang="zh-CN" altLang="en-US" dirty="0" smtClean="0"/>
              <a:t>能走就走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否则不走，走到叶节点就是异或最大值。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然后</a:t>
            </a:r>
            <a:r>
              <a:rPr lang="en-US" altLang="zh-CN" dirty="0" smtClean="0"/>
              <a:t>01</a:t>
            </a:r>
            <a:r>
              <a:rPr lang="zh-CN" altLang="en-US" dirty="0" smtClean="0"/>
              <a:t>字典树的套路挺固定的，有时会加上可持久化来做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vjudge.net/contest/199067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贴</a:t>
            </a:r>
            <a:r>
              <a:rPr lang="zh-CN" altLang="en-US" dirty="0" smtClean="0"/>
              <a:t>个专题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4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08912" cy="56886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好了，回到字符串。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现在有一个问题：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我们该如何解决单主串多模式串匹配的问题？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显然不能对每个模式串进行</a:t>
            </a:r>
            <a:r>
              <a:rPr lang="en-US" altLang="zh-CN" dirty="0" err="1" smtClean="0"/>
              <a:t>kmp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然后我们考虑将多个模式串建个字典树。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然后将主串拉入字典树进行自动匹配。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这</a:t>
            </a:r>
            <a:r>
              <a:rPr lang="zh-CN" altLang="en-US" dirty="0" smtClean="0"/>
              <a:t>就是自动机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40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788441" cy="4014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70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最长前后缀相等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解决单模式串单主串匹配问题</a:t>
            </a:r>
            <a:endParaRPr lang="en-US" altLang="zh-CN" dirty="0" smtClean="0"/>
          </a:p>
          <a:p>
            <a:r>
              <a:rPr lang="zh-CN" altLang="en-US" dirty="0" smtClean="0"/>
              <a:t>判断子串出现周期</a:t>
            </a:r>
            <a:endParaRPr lang="en-US" altLang="zh-CN" dirty="0" smtClean="0"/>
          </a:p>
          <a:p>
            <a:r>
              <a:rPr lang="en-US" altLang="zh-CN" dirty="0" smtClean="0"/>
              <a:t>AC</a:t>
            </a:r>
            <a:r>
              <a:rPr lang="zh-CN" altLang="en-US" dirty="0" smtClean="0"/>
              <a:t>自动机的基础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5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56166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如果失配就回到根节点。。这样匹配就和暴力匹配一样了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所以我们可以在字典树上加个</a:t>
            </a:r>
            <a:r>
              <a:rPr lang="en-US" altLang="zh-CN" dirty="0" err="1" smtClean="0"/>
              <a:t>kmp</a:t>
            </a:r>
            <a:r>
              <a:rPr lang="zh-CN" altLang="en-US" dirty="0" smtClean="0"/>
              <a:t>，这样就是我们所谓的</a:t>
            </a:r>
            <a:r>
              <a:rPr lang="en-US" altLang="zh-CN" dirty="0" smtClean="0"/>
              <a:t>AC</a:t>
            </a:r>
            <a:r>
              <a:rPr lang="zh-CN" altLang="en-US" dirty="0" smtClean="0"/>
              <a:t>自动机了。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加</a:t>
            </a:r>
            <a:r>
              <a:rPr lang="en-US" altLang="zh-CN" dirty="0" err="1" smtClean="0"/>
              <a:t>kmp</a:t>
            </a:r>
            <a:r>
              <a:rPr lang="zh-CN" altLang="en-US" dirty="0" smtClean="0"/>
              <a:t>的方式用</a:t>
            </a:r>
            <a:r>
              <a:rPr lang="en-US" altLang="zh-CN" dirty="0" err="1" smtClean="0"/>
              <a:t>bfs</a:t>
            </a:r>
            <a:r>
              <a:rPr lang="zh-CN" altLang="en-US" dirty="0" smtClean="0"/>
              <a:t>，跟一维的差不多，详见代码。注意细节。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296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稍微提一下，利用后缀数组我们能得到三个有用的数组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s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[],rank[],height[]</a:t>
            </a:r>
          </a:p>
          <a:p>
            <a:pPr marL="0" indent="0">
              <a:buNone/>
            </a:pPr>
            <a:r>
              <a:rPr lang="zh-CN" altLang="en-US" dirty="0" smtClean="0"/>
              <a:t>构造方式是基数排序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详细可以了解。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但是有了这三个数组后我们就可以解决很多题目了。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7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字符串</a:t>
            </a:r>
            <a:r>
              <a:rPr lang="en-US" altLang="zh-CN" dirty="0" smtClean="0"/>
              <a:t>hash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通用解决所有问题的究极神器，写法简单，速度快，只要题目不限制，我们都可以用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过题。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1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56886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具体公式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H(i)=H(i+1)</a:t>
            </a:r>
            <a:r>
              <a:rPr lang="en-US" altLang="zh-CN" dirty="0" err="1" smtClean="0"/>
              <a:t>x+s</a:t>
            </a:r>
            <a:r>
              <a:rPr lang="en-US" altLang="zh-CN" dirty="0" smtClean="0"/>
              <a:t>[i]</a:t>
            </a:r>
          </a:p>
          <a:p>
            <a:pPr marL="0" indent="0">
              <a:buNone/>
            </a:pPr>
            <a:r>
              <a:rPr lang="en-US" altLang="zh-CN" dirty="0" smtClean="0"/>
              <a:t>H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是种子，</a:t>
            </a:r>
            <a:r>
              <a:rPr lang="en-US" altLang="zh-CN" dirty="0" smtClean="0"/>
              <a:t>s[i]</a:t>
            </a:r>
            <a:r>
              <a:rPr lang="zh-CN" altLang="en-US" dirty="0" smtClean="0"/>
              <a:t>是字符串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所以有</a:t>
            </a:r>
            <a:r>
              <a:rPr lang="en-US" altLang="zh-CN" dirty="0" smtClean="0"/>
              <a:t>H(i)=s[n-1]x</a:t>
            </a:r>
            <a:r>
              <a:rPr lang="en-US" altLang="zh-CN" baseline="30000" dirty="0" smtClean="0"/>
              <a:t>n-1-i</a:t>
            </a:r>
            <a:r>
              <a:rPr lang="en-US" altLang="zh-CN" dirty="0"/>
              <a:t>+</a:t>
            </a:r>
            <a:r>
              <a:rPr lang="en-US" altLang="zh-CN" dirty="0" smtClean="0"/>
              <a:t>s [n-2]x</a:t>
            </a:r>
            <a:r>
              <a:rPr lang="en-US" altLang="zh-CN" baseline="30000" dirty="0" smtClean="0"/>
              <a:t>n-2-i</a:t>
            </a:r>
            <a:r>
              <a:rPr lang="en-US" altLang="zh-CN" dirty="0" smtClean="0"/>
              <a:t>+…+s[i+1]</a:t>
            </a:r>
            <a:r>
              <a:rPr lang="en-US" altLang="zh-CN" dirty="0" err="1" smtClean="0"/>
              <a:t>x+s</a:t>
            </a:r>
            <a:r>
              <a:rPr lang="en-US" altLang="zh-CN" dirty="0" smtClean="0"/>
              <a:t>[i]</a:t>
            </a:r>
            <a:endParaRPr lang="en-US" altLang="zh-CN" baseline="30000" dirty="0"/>
          </a:p>
          <a:p>
            <a:pPr marL="0" indent="0">
              <a:buNone/>
            </a:pPr>
            <a:r>
              <a:rPr lang="zh-CN" altLang="en-US" dirty="0" smtClean="0"/>
              <a:t>这样将</a:t>
            </a:r>
            <a:r>
              <a:rPr lang="en-US" altLang="zh-CN" dirty="0" smtClean="0"/>
              <a:t>s[i]</a:t>
            </a:r>
            <a:r>
              <a:rPr lang="zh-CN" altLang="en-US" dirty="0" smtClean="0"/>
              <a:t>每一个后缀映射成一个</a:t>
            </a:r>
            <a:r>
              <a:rPr lang="en-US" altLang="zh-CN" dirty="0" smtClean="0"/>
              <a:t>H(i)</a:t>
            </a:r>
          </a:p>
          <a:p>
            <a:pPr marL="0" indent="0">
              <a:buNone/>
            </a:pPr>
            <a:r>
              <a:rPr lang="en-US" altLang="zh-CN" dirty="0" smtClean="0"/>
              <a:t>H(i)</a:t>
            </a:r>
            <a:r>
              <a:rPr lang="zh-CN" altLang="en-US" dirty="0" smtClean="0"/>
              <a:t>很大的话有两种处理方法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m</a:t>
            </a:r>
            <a:r>
              <a:rPr lang="en-US" altLang="zh-CN" dirty="0" smtClean="0"/>
              <a:t>od</a:t>
            </a:r>
            <a:r>
              <a:rPr lang="zh-CN" altLang="en-US" dirty="0" smtClean="0"/>
              <a:t>一个大指数</a:t>
            </a:r>
            <a:r>
              <a:rPr lang="en-US" altLang="zh-CN" dirty="0" smtClean="0"/>
              <a:t>1e9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或</a:t>
            </a:r>
            <a:r>
              <a:rPr lang="en-US" altLang="zh-CN" dirty="0" smtClean="0"/>
              <a:t>unsigned long </a:t>
            </a:r>
            <a:r>
              <a:rPr lang="en-US" altLang="zh-CN" dirty="0" err="1" smtClean="0"/>
              <a:t>long</a:t>
            </a:r>
            <a:r>
              <a:rPr lang="en-US" altLang="zh-CN" dirty="0" smtClean="0"/>
              <a:t> </a:t>
            </a:r>
            <a:r>
              <a:rPr lang="zh-CN" altLang="en-US" dirty="0" smtClean="0"/>
              <a:t>自然溢出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62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如何查询</a:t>
            </a:r>
            <a:r>
              <a:rPr lang="en-US" altLang="zh-CN" dirty="0" smtClean="0"/>
              <a:t>s[i]~s[i+L-1]</a:t>
            </a:r>
            <a:r>
              <a:rPr lang="zh-CN" altLang="en-US" dirty="0" smtClean="0"/>
              <a:t>的哈希值是多少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其实他的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H(i)-H(</a:t>
            </a:r>
            <a:r>
              <a:rPr lang="en-US" altLang="zh-CN" dirty="0" err="1" smtClean="0"/>
              <a:t>i+L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x^L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把它封装成一个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这样就可以秒掉大部分字符串的题目了。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26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kmp</a:t>
            </a:r>
            <a:r>
              <a:rPr lang="zh-CN" altLang="en-US" dirty="0" smtClean="0"/>
              <a:t>匹配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先预处理出模式串的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然后二分长度，逐位匹配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后缀数组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判断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/>
              <a:t>最</a:t>
            </a:r>
            <a:r>
              <a:rPr lang="zh-CN" altLang="en-US" dirty="0" smtClean="0"/>
              <a:t>长公共子串是多少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预处理出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二</a:t>
            </a:r>
            <a:r>
              <a:rPr lang="zh-CN" altLang="en-US" dirty="0" smtClean="0"/>
              <a:t>分长度，然后存下所有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值，排序判断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时间复杂度（</a:t>
            </a:r>
            <a:r>
              <a:rPr lang="en-US" altLang="zh-CN" dirty="0" smtClean="0"/>
              <a:t>nlog2n)</a:t>
            </a:r>
          </a:p>
        </p:txBody>
      </p:sp>
    </p:spTree>
    <p:extLst>
      <p:ext uri="{BB962C8B-B14F-4D97-AF65-F5344CB8AC3E}">
        <p14:creationId xmlns:p14="http://schemas.microsoft.com/office/powerpoint/2010/main" val="31142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优点，好写，简单，快，适用范围广。</a:t>
            </a:r>
            <a:endParaRPr lang="en-US" altLang="zh-CN" dirty="0" smtClean="0"/>
          </a:p>
          <a:p>
            <a:r>
              <a:rPr lang="zh-CN" altLang="en-US" smtClean="0"/>
              <a:t>缺点，一般难以排序。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1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104" y="1556792"/>
            <a:ext cx="4834880" cy="45693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                                         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" y="1628800"/>
            <a:ext cx="45720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0112" y="443711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一般的字符串匹配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n*m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29" y="4055368"/>
            <a:ext cx="44767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8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Kmp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当</a:t>
            </a:r>
            <a:r>
              <a:rPr lang="zh-CN" altLang="en-US" dirty="0" smtClean="0"/>
              <a:t>我们匹配 </a:t>
            </a:r>
            <a:r>
              <a:rPr lang="en-US" altLang="zh-CN" dirty="0" smtClean="0"/>
              <a:t>A B C A B C </a:t>
            </a:r>
            <a:r>
              <a:rPr lang="en-US" altLang="zh-CN" dirty="0" smtClean="0"/>
              <a:t>D </a:t>
            </a:r>
            <a:r>
              <a:rPr lang="en-US" altLang="zh-CN" dirty="0" smtClean="0"/>
              <a:t>H I J K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  A B C 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我们知道其实“</a:t>
            </a:r>
            <a:r>
              <a:rPr lang="en-US" altLang="zh-CN" dirty="0" smtClean="0"/>
              <a:t>A B C</a:t>
            </a:r>
            <a:r>
              <a:rPr lang="zh-CN" altLang="en-US" dirty="0" smtClean="0"/>
              <a:t>”，以及匹配过，所以不用再一步步匹配。而我们只要求得最长前缀后缀相同的长度，我们就可以使匹配复杂度降低。因为不用从头匹配。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66021"/>
            <a:ext cx="44291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8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64704"/>
            <a:ext cx="546735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3493864"/>
            <a:ext cx="5544617" cy="252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4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80920" cy="5678091"/>
          </a:xfrm>
        </p:spPr>
        <p:txBody>
          <a:bodyPr/>
          <a:lstStyle/>
          <a:p>
            <a:r>
              <a:rPr lang="zh-CN" altLang="en-US" dirty="0" smtClean="0"/>
              <a:t>所以我们可以提前处理模式串每个位置的最长前缀后缀的长度。</a:t>
            </a:r>
            <a:endParaRPr lang="en-US" altLang="zh-CN" dirty="0" smtClean="0"/>
          </a:p>
          <a:p>
            <a:r>
              <a:rPr lang="zh-CN" altLang="en-US" dirty="0" smtClean="0"/>
              <a:t>即</a:t>
            </a:r>
            <a:r>
              <a:rPr lang="en-US" altLang="zh-CN" dirty="0" smtClean="0"/>
              <a:t>fail[]</a:t>
            </a:r>
            <a:r>
              <a:rPr lang="zh-CN" altLang="en-US" dirty="0" smtClean="0"/>
              <a:t>或</a:t>
            </a:r>
            <a:r>
              <a:rPr lang="en-US" altLang="zh-CN" dirty="0" smtClean="0"/>
              <a:t>next[]</a:t>
            </a:r>
            <a:r>
              <a:rPr lang="zh-CN" altLang="en-US" dirty="0" smtClean="0"/>
              <a:t>。称为失配数组</a:t>
            </a:r>
            <a:endParaRPr lang="en-US" altLang="zh-CN" dirty="0" smtClean="0"/>
          </a:p>
          <a:p>
            <a:r>
              <a:rPr lang="zh-CN" altLang="en-US" dirty="0" smtClean="0"/>
              <a:t>失配数组的含义是，如果当前位置匹配失败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则应该从模式串的何处位置开始重新匹配？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AutoShape 2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48680"/>
            <a:ext cx="8136904" cy="5606083"/>
          </a:xfrm>
        </p:spPr>
        <p:txBody>
          <a:bodyPr/>
          <a:lstStyle/>
          <a:p>
            <a:r>
              <a:rPr lang="zh-CN" altLang="en-US" dirty="0" smtClean="0"/>
              <a:t>那么如何求</a:t>
            </a:r>
            <a:r>
              <a:rPr lang="zh-CN" altLang="en-US" dirty="0"/>
              <a:t>失配</a:t>
            </a:r>
            <a:r>
              <a:rPr lang="zh-CN" altLang="en-US" dirty="0" smtClean="0"/>
              <a:t>数组呢</a:t>
            </a:r>
            <a:endParaRPr lang="en-US" altLang="zh-CN" dirty="0" smtClean="0"/>
          </a:p>
          <a:p>
            <a:r>
              <a:rPr lang="zh-CN" altLang="en-US" dirty="0" smtClean="0"/>
              <a:t>那就是拿自己和自己做一次</a:t>
            </a:r>
            <a:r>
              <a:rPr lang="en-US" altLang="zh-CN" dirty="0" err="1" smtClean="0"/>
              <a:t>kmp</a:t>
            </a:r>
            <a:r>
              <a:rPr lang="zh-CN" altLang="en-US" dirty="0" smtClean="0"/>
              <a:t>匹配。</a:t>
            </a:r>
            <a:endParaRPr lang="en-US" altLang="zh-CN" dirty="0" smtClean="0"/>
          </a:p>
          <a:p>
            <a:r>
              <a:rPr lang="zh-CN" altLang="en-US" dirty="0" smtClean="0"/>
              <a:t>具体过程就是一个递推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ail[0]=-1,fail[1]=0</a:t>
            </a:r>
          </a:p>
          <a:p>
            <a:pPr marL="0" indent="0">
              <a:buNone/>
            </a:pPr>
            <a:r>
              <a:rPr lang="zh-CN" altLang="en-US" dirty="0" smtClean="0"/>
              <a:t>假设已经求得</a:t>
            </a:r>
            <a:r>
              <a:rPr lang="en-US" altLang="zh-CN" dirty="0" smtClean="0"/>
              <a:t>i</a:t>
            </a:r>
            <a:r>
              <a:rPr lang="zh-CN" altLang="en-US" dirty="0" smtClean="0"/>
              <a:t>的失配数组</a:t>
            </a:r>
            <a:r>
              <a:rPr lang="en-US" altLang="zh-CN" dirty="0" smtClean="0"/>
              <a:t>j=fail[i]</a:t>
            </a:r>
          </a:p>
          <a:p>
            <a:pPr marL="0" indent="0">
              <a:buNone/>
            </a:pPr>
            <a:r>
              <a:rPr lang="zh-CN" altLang="en-US" dirty="0" smtClean="0"/>
              <a:t>求</a:t>
            </a:r>
            <a:r>
              <a:rPr lang="en-US" altLang="zh-CN" dirty="0" smtClean="0"/>
              <a:t>i+1</a:t>
            </a:r>
            <a:r>
              <a:rPr lang="zh-CN" altLang="en-US" dirty="0" smtClean="0"/>
              <a:t>时，判断</a:t>
            </a:r>
            <a:r>
              <a:rPr lang="en-US" altLang="zh-CN" dirty="0" smtClean="0"/>
              <a:t>a[fail[i]]==a[i]</a:t>
            </a:r>
          </a:p>
          <a:p>
            <a:pPr marL="0" indent="0">
              <a:buNone/>
            </a:pPr>
            <a:r>
              <a:rPr lang="zh-CN" altLang="en-US" dirty="0" smtClean="0"/>
              <a:t>如果真则 </a:t>
            </a:r>
            <a:r>
              <a:rPr lang="en-US" altLang="zh-CN" dirty="0" smtClean="0"/>
              <a:t>fail[i+1]=fail[i]+1</a:t>
            </a:r>
          </a:p>
          <a:p>
            <a:pPr marL="0" indent="0">
              <a:buNone/>
            </a:pPr>
            <a:r>
              <a:rPr lang="zh-CN" altLang="en-US" smtClean="0"/>
              <a:t>否则沿着失配</a:t>
            </a:r>
            <a:r>
              <a:rPr lang="zh-CN" altLang="en-US" dirty="0" smtClean="0"/>
              <a:t>函数一直找到配对点</a:t>
            </a:r>
            <a:r>
              <a:rPr lang="en-US" altLang="zh-CN" dirty="0" smtClean="0"/>
              <a:t>j=fail[j]</a:t>
            </a:r>
          </a:p>
        </p:txBody>
      </p:sp>
    </p:spTree>
    <p:extLst>
      <p:ext uri="{BB962C8B-B14F-4D97-AF65-F5344CB8AC3E}">
        <p14:creationId xmlns:p14="http://schemas.microsoft.com/office/powerpoint/2010/main" val="17109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现在已经求得失配函数后就可以愉快的进行主串和模式串的匹配了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判断一下当前位置是否能匹配，否则沿着失配边直到能匹配或到</a:t>
            </a:r>
            <a:r>
              <a:rPr lang="en-US" altLang="zh-CN" dirty="0" smtClean="0"/>
              <a:t>-1</a:t>
            </a:r>
            <a:r>
              <a:rPr lang="zh-CN" altLang="en-US" dirty="0" smtClean="0"/>
              <a:t>。当匹配长度</a:t>
            </a:r>
            <a:r>
              <a:rPr lang="en-US" altLang="zh-CN" dirty="0" smtClean="0"/>
              <a:t>==m</a:t>
            </a:r>
            <a:r>
              <a:rPr lang="zh-CN" altLang="en-US" dirty="0" smtClean="0"/>
              <a:t>时推出即可。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这样就能解决单模式串单主串匹配问题了。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时间复杂度最快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n+m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什么时候达到最慢？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98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AAAAAAAAAAAAAS</a:t>
            </a:r>
          </a:p>
          <a:p>
            <a:r>
              <a:rPr lang="en-US" altLang="zh-CN" dirty="0" smtClean="0"/>
              <a:t>AS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等等，</a:t>
            </a:r>
            <a:r>
              <a:rPr lang="en-US" altLang="zh-CN" dirty="0" err="1" smtClean="0"/>
              <a:t>kmp</a:t>
            </a:r>
            <a:r>
              <a:rPr lang="zh-CN" altLang="en-US" dirty="0" smtClean="0"/>
              <a:t>还没讲完，我们看看一道例题。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7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836</Words>
  <Application>Microsoft Office PowerPoint</Application>
  <PresentationFormat>全屏显示(4:3)</PresentationFormat>
  <Paragraphs>100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KMP</vt:lpstr>
      <vt:lpstr>最长前后缀相等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字典树</vt:lpstr>
      <vt:lpstr>PowerPoint 演示文稿</vt:lpstr>
      <vt:lpstr>PowerPoint 演示文稿</vt:lpstr>
      <vt:lpstr>01字典树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后缀数组</vt:lpstr>
      <vt:lpstr>字符串hash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ok</dc:creator>
  <cp:lastModifiedBy>ok</cp:lastModifiedBy>
  <cp:revision>25</cp:revision>
  <dcterms:created xsi:type="dcterms:W3CDTF">2018-08-02T00:32:16Z</dcterms:created>
  <dcterms:modified xsi:type="dcterms:W3CDTF">2019-01-25T16:10:04Z</dcterms:modified>
</cp:coreProperties>
</file>