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1221" y="2676220"/>
            <a:ext cx="736955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7955" y="5000606"/>
            <a:ext cx="6116320" cy="1153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МАНУАЛ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ОБ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ОБУЧЕНИИ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НИУ</a:t>
            </a:r>
            <a:r>
              <a:rPr sz="32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ВШЭ</a:t>
            </a:r>
            <a:endParaRPr sz="3200">
              <a:latin typeface="Calibri"/>
              <a:cs typeface="Calibri"/>
            </a:endParaRPr>
          </a:p>
          <a:p>
            <a:pPr marL="2301875">
              <a:lnSpc>
                <a:spcPct val="100000"/>
              </a:lnSpc>
              <a:spcBef>
                <a:spcPts val="60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ПЕРВОКУРСНИКА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ГАЙД</a:t>
            </a:r>
            <a:r>
              <a:rPr spc="-80" dirty="0"/>
              <a:t> </a:t>
            </a:r>
            <a:r>
              <a:rPr spc="-5" dirty="0"/>
              <a:t>СТУДЕНЧЕСТВА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3159"/>
            <a:ext cx="11551285" cy="6383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10590">
              <a:lnSpc>
                <a:spcPct val="1075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1-Любить свой 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факультет,даже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если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нет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желания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работать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по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специальности;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2-Сказать НЕТ</a:t>
            </a:r>
            <a:r>
              <a:rPr sz="3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прокрастинации;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3-Плагиат-первый путь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отчислению;</a:t>
            </a:r>
            <a:endParaRPr sz="3200">
              <a:latin typeface="Calibri"/>
              <a:cs typeface="Calibri"/>
            </a:endParaRPr>
          </a:p>
          <a:p>
            <a:pPr marL="12700" marR="3462020">
              <a:lnSpc>
                <a:spcPct val="106900"/>
              </a:lnSpc>
              <a:spcBef>
                <a:spcPts val="79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4-Пассивность-второй путь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к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отчислению(быть  активным,выделяться);</a:t>
            </a:r>
            <a:endParaRPr sz="3200">
              <a:latin typeface="Calibri"/>
              <a:cs typeface="Calibri"/>
            </a:endParaRPr>
          </a:p>
          <a:p>
            <a:pPr marL="12700" marR="1415415">
              <a:lnSpc>
                <a:spcPct val="106900"/>
              </a:lnSpc>
              <a:spcBef>
                <a:spcPts val="81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5-Обязательно использовать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возможность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академической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мобильности,заграничных</a:t>
            </a:r>
            <a:r>
              <a:rPr sz="32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стажеровок;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6-Перезнакомиться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со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всем потоком,завести полезные</a:t>
            </a:r>
            <a:r>
              <a:rPr sz="32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связи;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7600"/>
              </a:lnSpc>
              <a:spcBef>
                <a:spcPts val="76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7-Делить домашнее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задание с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однокурсниками,немного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облегчив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себе</a:t>
            </a:r>
            <a:r>
              <a:rPr sz="32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жизнь;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" y="0"/>
            <a:ext cx="11633200" cy="683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" marR="109220">
              <a:lnSpc>
                <a:spcPct val="1075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8-Сдавать проэкты,домашние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задания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заранее,хотя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бы за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неделю 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до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дэдлайна;</a:t>
            </a:r>
            <a:endParaRPr sz="3200">
              <a:latin typeface="Calibri"/>
              <a:cs typeface="Calibri"/>
            </a:endParaRPr>
          </a:p>
          <a:p>
            <a:pPr marL="45085" marR="204470">
              <a:lnSpc>
                <a:spcPct val="100000"/>
              </a:lnSpc>
              <a:spcBef>
                <a:spcPts val="990"/>
              </a:spcBef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9-Уделять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достаточно времени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здоровому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сну,соблюдая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советы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2  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8;</a:t>
            </a:r>
            <a:endParaRPr sz="3200">
              <a:latin typeface="Calibri"/>
              <a:cs typeface="Calibri"/>
            </a:endParaRPr>
          </a:p>
          <a:p>
            <a:pPr marL="12700" marR="39370">
              <a:lnSpc>
                <a:spcPts val="4130"/>
              </a:lnSpc>
              <a:spcBef>
                <a:spcPts val="2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10-Использовать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свой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студенческий билет,заранее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узнав 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где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какие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скидки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студентов;</a:t>
            </a:r>
            <a:endParaRPr sz="3200">
              <a:latin typeface="Calibri"/>
              <a:cs typeface="Calibri"/>
            </a:endParaRPr>
          </a:p>
          <a:p>
            <a:pPr marL="12700" marR="6544309">
              <a:lnSpc>
                <a:spcPts val="4920"/>
              </a:lnSpc>
              <a:spcBef>
                <a:spcPts val="135"/>
              </a:spcBef>
            </a:pP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11-Сходить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на»день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Вышки»; 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12-Съездить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поречье;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13-Убрать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личную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жизнь на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второе</a:t>
            </a:r>
            <a:r>
              <a:rPr sz="32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место;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6900"/>
              </a:lnSpc>
              <a:spcBef>
                <a:spcPts val="819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14-Отказаться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от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бесполезных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социальных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сетей,которые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сжирают 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драгоценное время,не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принося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пользы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32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учебы;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15-Читать,читать 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еще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раз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читать.Особенно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32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общественном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889"/>
            <a:ext cx="12014835" cy="6521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326640" indent="9144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транспорте,чтобы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не тратить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время впустую,добираясь 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до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той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или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иной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точки</a:t>
            </a:r>
            <a:r>
              <a:rPr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назначения.</a:t>
            </a:r>
            <a:endParaRPr sz="3200">
              <a:latin typeface="Calibri"/>
              <a:cs typeface="Calibri"/>
            </a:endParaRPr>
          </a:p>
          <a:p>
            <a:pPr marL="12700" marR="5080" indent="1106170">
              <a:lnSpc>
                <a:spcPct val="100000"/>
              </a:lnSpc>
              <a:spcBef>
                <a:spcPts val="105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Итак,для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того,чтобы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совершить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опрос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среди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старшекурсников,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Я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составила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32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вопросов:</a:t>
            </a:r>
            <a:endParaRPr sz="3200">
              <a:latin typeface="Calibri"/>
              <a:cs typeface="Calibri"/>
            </a:endParaRPr>
          </a:p>
          <a:p>
            <a:pPr marL="12700" marR="3561079">
              <a:lnSpc>
                <a:spcPct val="100000"/>
              </a:lnSpc>
              <a:spcBef>
                <a:spcPts val="129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1-Какие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особенности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преимущества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Вышки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вы 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сумели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заметить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за 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годы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обучения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32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ней?</a:t>
            </a:r>
            <a:endParaRPr sz="3200">
              <a:latin typeface="Calibri"/>
              <a:cs typeface="Calibri"/>
            </a:endParaRPr>
          </a:p>
          <a:p>
            <a:pPr marL="12700" marR="4168140">
              <a:lnSpc>
                <a:spcPct val="100000"/>
              </a:lnSpc>
              <a:spcBef>
                <a:spcPts val="894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2-Что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сделать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бакалавру-контрактнику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чтобы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перевестись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бюджет?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200" spc="-90" dirty="0">
                <a:solidFill>
                  <a:srgbClr val="FFFFFF"/>
                </a:solidFill>
                <a:latin typeface="Calibri"/>
                <a:cs typeface="Calibri"/>
              </a:rPr>
              <a:t>3-Где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как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пользой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можно использовать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студенческий</a:t>
            </a:r>
            <a:r>
              <a:rPr sz="3200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билет?</a:t>
            </a:r>
            <a:endParaRPr sz="3200">
              <a:latin typeface="Calibri"/>
              <a:cs typeface="Calibri"/>
            </a:endParaRPr>
          </a:p>
          <a:p>
            <a:pPr marL="12700" marR="1170940">
              <a:lnSpc>
                <a:spcPct val="100000"/>
              </a:lnSpc>
              <a:spcBef>
                <a:spcPts val="116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4-Что обязательно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должен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сделать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студент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за 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годы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обучения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 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Вышке?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5-Чего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катигарически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не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стоит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делать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туденту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НИУ</a:t>
            </a:r>
            <a:r>
              <a:rPr sz="32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ВШЕ?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1701780" cy="6483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46455">
              <a:lnSpc>
                <a:spcPct val="107500"/>
              </a:lnSpc>
              <a:spcBef>
                <a:spcPts val="9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6-Как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справляться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волнением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при написании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блицев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сдаче 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сессий?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4920"/>
              </a:lnSpc>
              <a:spcBef>
                <a:spcPts val="32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7-Как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пользой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для учебы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может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провести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свои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выходные/канику-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лы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бакалавр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Вышки?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8-Что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делать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студенту,чтобы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не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уснуть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метро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по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дороге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32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учебу?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9-Совместимы ли учеба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работа для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студента</a:t>
            </a:r>
            <a:r>
              <a:rPr sz="32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Вышки?</a:t>
            </a:r>
            <a:endParaRPr sz="3200">
              <a:latin typeface="Calibri"/>
              <a:cs typeface="Calibri"/>
            </a:endParaRPr>
          </a:p>
          <a:p>
            <a:pPr marL="12700" marR="1146175">
              <a:lnSpc>
                <a:spcPct val="107600"/>
              </a:lnSpc>
              <a:spcBef>
                <a:spcPts val="765"/>
              </a:spcBef>
            </a:pP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10-Где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лучше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жить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иностранному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студенту-в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общежитии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или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снимать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квартиру?</a:t>
            </a:r>
            <a:endParaRPr sz="3200">
              <a:latin typeface="Calibri"/>
              <a:cs typeface="Calibri"/>
            </a:endParaRPr>
          </a:p>
          <a:p>
            <a:pPr marL="12700" marR="691515">
              <a:lnSpc>
                <a:spcPct val="106900"/>
              </a:lnSpc>
              <a:spcBef>
                <a:spcPts val="795"/>
              </a:spcBef>
            </a:pP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11-Такие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социальные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сети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как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инстаграм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друг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для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студента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или  враг?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12-На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кого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должен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ровняться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бакалавр,чтобы закончить</a:t>
            </a:r>
            <a:r>
              <a:rPr sz="3200" spc="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Вышку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1978640" cy="690181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большим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успехом?</a:t>
            </a:r>
            <a:endParaRPr sz="3200">
              <a:latin typeface="Calibri"/>
              <a:cs typeface="Calibri"/>
            </a:endParaRPr>
          </a:p>
          <a:p>
            <a:pPr marL="12700" marR="401320">
              <a:lnSpc>
                <a:spcPct val="106900"/>
              </a:lnSpc>
              <a:spcBef>
                <a:spcPts val="81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13-Приемлемо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ли вступление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 брак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для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студента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Вышки и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как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это  может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повлиять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учебу?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14-Ваш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личный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студенческий</a:t>
            </a:r>
            <a:r>
              <a:rPr sz="32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лайфхак.</a:t>
            </a:r>
            <a:endParaRPr sz="3200">
              <a:latin typeface="Calibri"/>
              <a:cs typeface="Calibri"/>
            </a:endParaRPr>
          </a:p>
          <a:p>
            <a:pPr marL="12700" marR="755015">
              <a:lnSpc>
                <a:spcPct val="106900"/>
              </a:lnSpc>
              <a:spcBef>
                <a:spcPts val="79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15-Какой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вопрос,по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вашему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мнению,я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должна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вам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задать,чтобы 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ответ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него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звучал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как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совет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был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для меня</a:t>
            </a:r>
            <a:r>
              <a:rPr sz="32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полезен?</a:t>
            </a:r>
            <a:endParaRPr sz="3200">
              <a:latin typeface="Calibri"/>
              <a:cs typeface="Calibri"/>
            </a:endParaRPr>
          </a:p>
          <a:p>
            <a:pPr marL="12700" marR="5080" indent="1106170" algn="just">
              <a:lnSpc>
                <a:spcPct val="107100"/>
              </a:lnSpc>
              <a:spcBef>
                <a:spcPts val="81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Для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проведения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этого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опроса,я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использовала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самый актуаль-  ный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среди московской 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молодежи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способ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общения-социальную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сеть  ВК(В Контакте).Я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разослала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свои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вопросы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студентам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Вышки,учащим-  ся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 разных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факультетах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проведя мониторинг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ответов,вывела</a:t>
            </a:r>
            <a:r>
              <a:rPr sz="32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200">
              <a:latin typeface="Calibri"/>
              <a:cs typeface="Calibri"/>
            </a:endParaRPr>
          </a:p>
          <a:p>
            <a:pPr marL="12700" marR="264160">
              <a:lnSpc>
                <a:spcPct val="106900"/>
              </a:lnSpc>
              <a:spcBef>
                <a:spcPts val="79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наиболее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важных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советов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наставлений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первокурснику.Получая  ответы,я поняла,что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у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каждого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все-таки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есть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свой</a:t>
            </a:r>
            <a:r>
              <a:rPr sz="32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характер,принци-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2012295" cy="700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">
              <a:lnSpc>
                <a:spcPct val="1282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пы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убеждения:кто-то отвечал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душой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охотой,кто-то коротко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по 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теме,а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кто-то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вообще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даже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не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соизволил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прочесть мои</a:t>
            </a:r>
            <a:r>
              <a:rPr sz="32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вопросы.</a:t>
            </a:r>
            <a:endParaRPr sz="3200">
              <a:latin typeface="Calibri"/>
              <a:cs typeface="Calibri"/>
            </a:endParaRPr>
          </a:p>
          <a:p>
            <a:pPr marL="12700" marR="427355" indent="829310">
              <a:lnSpc>
                <a:spcPct val="106900"/>
              </a:lnSpc>
              <a:spcBef>
                <a:spcPts val="81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Вобщем,в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моем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опросе приняли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как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открытые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отзывчивые 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люди,так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скрытные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студенты,которые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даже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побоялись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дать свои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номера для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справок,хотя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я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конечно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же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понимаю,что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у них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есть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 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это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полное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право…</a:t>
            </a:r>
            <a:endParaRPr sz="3200">
              <a:latin typeface="Calibri"/>
              <a:cs typeface="Calibri"/>
            </a:endParaRPr>
          </a:p>
          <a:p>
            <a:pPr marL="12700" marR="5080" indent="1012190" algn="just">
              <a:lnSpc>
                <a:spcPct val="127899"/>
              </a:lnSpc>
              <a:spcBef>
                <a:spcPts val="1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процессе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составления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мануала,выделилось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совета,которые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встречались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чаще всего:высыпаться,не откладывать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 завтра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то,что 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уже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отложил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вчера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сегодня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забыть о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списывании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32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плагиате.</a:t>
            </a:r>
            <a:endParaRPr sz="3200">
              <a:latin typeface="Calibri"/>
              <a:cs typeface="Calibri"/>
            </a:endParaRPr>
          </a:p>
          <a:p>
            <a:pPr marL="1118870">
              <a:lnSpc>
                <a:spcPct val="100000"/>
              </a:lnSpc>
              <a:spcBef>
                <a:spcPts val="106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Этот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опрос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оказал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колоссальное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влияние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на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меня,на</a:t>
            </a:r>
            <a:r>
              <a:rPr sz="32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мою</a:t>
            </a:r>
            <a:endParaRPr sz="3200">
              <a:latin typeface="Calibri"/>
              <a:cs typeface="Calibri"/>
            </a:endParaRPr>
          </a:p>
          <a:p>
            <a:pPr marL="12700" marR="211454">
              <a:lnSpc>
                <a:spcPct val="106900"/>
              </a:lnSpc>
              <a:spcBef>
                <a:spcPts val="25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студенческую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жизнь:я поменяла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свой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режим,узнала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много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новой и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нужной информации,многое переосмыслила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сделала</a:t>
            </a:r>
            <a:r>
              <a:rPr sz="32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определен-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033"/>
            <a:ext cx="500253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5" dirty="0">
                <a:latin typeface="Calibri"/>
                <a:cs typeface="Calibri"/>
              </a:rPr>
              <a:t>ные </a:t>
            </a:r>
            <a:r>
              <a:rPr sz="3200" b="0" spc="-25" dirty="0">
                <a:latin typeface="Calibri"/>
                <a:cs typeface="Calibri"/>
              </a:rPr>
              <a:t>выводы </a:t>
            </a:r>
            <a:r>
              <a:rPr sz="3200" b="0" spc="-10" dirty="0">
                <a:latin typeface="Calibri"/>
                <a:cs typeface="Calibri"/>
              </a:rPr>
              <a:t>для </a:t>
            </a:r>
            <a:r>
              <a:rPr sz="3200" b="0" spc="-10" dirty="0" err="1">
                <a:latin typeface="Calibri"/>
                <a:cs typeface="Calibri"/>
              </a:rPr>
              <a:t>себя</a:t>
            </a:r>
            <a:r>
              <a:rPr sz="3200" b="0" spc="50" dirty="0">
                <a:latin typeface="Calibri"/>
                <a:cs typeface="Calibri"/>
              </a:rPr>
              <a:t> </a:t>
            </a:r>
            <a:r>
              <a:rPr sz="3200" b="0" spc="-10" dirty="0" err="1" smtClean="0">
                <a:latin typeface="Calibri"/>
                <a:cs typeface="Calibri"/>
              </a:rPr>
              <a:t>личн</a:t>
            </a:r>
            <a:r>
              <a:rPr lang="ru-RU" sz="3200" spc="-10" dirty="0">
                <a:latin typeface="Calibri"/>
                <a:cs typeface="Calibri"/>
              </a:rPr>
              <a:t>о</a:t>
            </a:r>
            <a:r>
              <a:rPr sz="3200" b="0" spc="-10" dirty="0" smtClean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739" y="363915"/>
            <a:ext cx="1234186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                      Контактные данные моих информантов: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1-Шукурова Мухаббатхон.4 </a:t>
            </a:r>
            <a:r>
              <a:rPr lang="ru-RU" sz="3200" dirty="0" err="1" smtClean="0">
                <a:solidFill>
                  <a:schemeClr val="bg1"/>
                </a:solidFill>
              </a:rPr>
              <a:t>курс,Факультет</a:t>
            </a:r>
            <a:r>
              <a:rPr lang="ru-RU" sz="3200" dirty="0" smtClean="0">
                <a:solidFill>
                  <a:schemeClr val="bg1"/>
                </a:solidFill>
              </a:rPr>
              <a:t> Социальных </a:t>
            </a:r>
            <a:r>
              <a:rPr lang="ru-RU" sz="3200" dirty="0" err="1" smtClean="0">
                <a:solidFill>
                  <a:schemeClr val="bg1"/>
                </a:solidFill>
              </a:rPr>
              <a:t>Наук,образовательная</a:t>
            </a:r>
            <a:r>
              <a:rPr lang="ru-RU" sz="3200" dirty="0" smtClean="0">
                <a:solidFill>
                  <a:schemeClr val="bg1"/>
                </a:solidFill>
              </a:rPr>
              <a:t> программа-Государственное </a:t>
            </a:r>
            <a:r>
              <a:rPr lang="ru-RU" sz="3200" dirty="0">
                <a:solidFill>
                  <a:schemeClr val="bg1"/>
                </a:solidFill>
              </a:rPr>
              <a:t>М</a:t>
            </a:r>
            <a:r>
              <a:rPr lang="ru-RU" sz="3200" dirty="0" smtClean="0">
                <a:solidFill>
                  <a:schemeClr val="bg1"/>
                </a:solidFill>
              </a:rPr>
              <a:t>униципальное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Управление,</a:t>
            </a:r>
            <a:r>
              <a:rPr lang="en-US" sz="3200" dirty="0" smtClean="0">
                <a:solidFill>
                  <a:schemeClr val="bg1"/>
                </a:solidFill>
              </a:rPr>
              <a:t>e-mail:shukurova2014@mail.ru,</a:t>
            </a:r>
            <a:r>
              <a:rPr lang="ru-RU" sz="3200" dirty="0" smtClean="0">
                <a:solidFill>
                  <a:schemeClr val="bg1"/>
                </a:solidFill>
              </a:rPr>
              <a:t>номер телефона +79264197694.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2-Беспалова Мария.2 </a:t>
            </a:r>
            <a:r>
              <a:rPr lang="ru-RU" sz="3200" dirty="0" err="1" smtClean="0">
                <a:solidFill>
                  <a:schemeClr val="bg1"/>
                </a:solidFill>
              </a:rPr>
              <a:t>курс,Факультет</a:t>
            </a:r>
            <a:r>
              <a:rPr lang="ru-RU" sz="3200" dirty="0" smtClean="0">
                <a:solidFill>
                  <a:schemeClr val="bg1"/>
                </a:solidFill>
              </a:rPr>
              <a:t> Гуманитарных </a:t>
            </a:r>
            <a:r>
              <a:rPr lang="ru-RU" sz="3200" dirty="0" err="1" smtClean="0">
                <a:solidFill>
                  <a:schemeClr val="bg1"/>
                </a:solidFill>
              </a:rPr>
              <a:t>наук,образова</a:t>
            </a:r>
            <a:r>
              <a:rPr lang="ru-RU" sz="3200" dirty="0" smtClean="0">
                <a:solidFill>
                  <a:schemeClr val="bg1"/>
                </a:solidFill>
              </a:rPr>
              <a:t>-</a:t>
            </a:r>
          </a:p>
          <a:p>
            <a:r>
              <a:rPr lang="ru-RU" sz="3200" dirty="0">
                <a:solidFill>
                  <a:schemeClr val="bg1"/>
                </a:solidFill>
              </a:rPr>
              <a:t>т</a:t>
            </a:r>
            <a:r>
              <a:rPr lang="ru-RU" sz="3200" dirty="0" smtClean="0">
                <a:solidFill>
                  <a:schemeClr val="bg1"/>
                </a:solidFill>
              </a:rPr>
              <a:t>ельная программа-Филология,</a:t>
            </a:r>
            <a:r>
              <a:rPr lang="en-US" sz="3200" dirty="0" smtClean="0">
                <a:solidFill>
                  <a:schemeClr val="bg1"/>
                </a:solidFill>
              </a:rPr>
              <a:t>e-mail:mb@f7.ru.</a:t>
            </a:r>
            <a:endParaRPr lang="ru-RU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3-</a:t>
            </a:r>
            <a:r>
              <a:rPr lang="ru-RU" sz="3200" dirty="0" err="1" smtClean="0">
                <a:solidFill>
                  <a:schemeClr val="bg1"/>
                </a:solidFill>
              </a:rPr>
              <a:t>Битушан</a:t>
            </a:r>
            <a:r>
              <a:rPr lang="ru-RU" sz="3200" dirty="0" smtClean="0">
                <a:solidFill>
                  <a:schemeClr val="bg1"/>
                </a:solidFill>
              </a:rPr>
              <a:t> Юлия.2 </a:t>
            </a:r>
            <a:r>
              <a:rPr lang="ru-RU" sz="3200" dirty="0" err="1" smtClean="0">
                <a:solidFill>
                  <a:schemeClr val="bg1"/>
                </a:solidFill>
              </a:rPr>
              <a:t>курс,Факультет</a:t>
            </a:r>
            <a:r>
              <a:rPr lang="ru-RU" sz="3200" dirty="0" smtClean="0">
                <a:solidFill>
                  <a:schemeClr val="bg1"/>
                </a:solidFill>
              </a:rPr>
              <a:t> Бизнеса и </a:t>
            </a:r>
            <a:r>
              <a:rPr lang="ru-RU" sz="3200" dirty="0" err="1" smtClean="0">
                <a:solidFill>
                  <a:schemeClr val="bg1"/>
                </a:solidFill>
              </a:rPr>
              <a:t>Менеджмента,ОП</a:t>
            </a:r>
            <a:r>
              <a:rPr lang="ru-RU" sz="3200" dirty="0" smtClean="0">
                <a:solidFill>
                  <a:schemeClr val="bg1"/>
                </a:solidFill>
              </a:rPr>
              <a:t>-Менеджмент.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4-Раннева Арина.2 </a:t>
            </a:r>
            <a:r>
              <a:rPr lang="ru-RU" sz="3200" dirty="0" err="1" smtClean="0">
                <a:solidFill>
                  <a:schemeClr val="bg1"/>
                </a:solidFill>
              </a:rPr>
              <a:t>курс,ФГН,ОП</a:t>
            </a:r>
            <a:r>
              <a:rPr lang="ru-RU" sz="3200" dirty="0" smtClean="0">
                <a:solidFill>
                  <a:schemeClr val="bg1"/>
                </a:solidFill>
              </a:rPr>
              <a:t>-Филология,</a:t>
            </a:r>
            <a:r>
              <a:rPr lang="en-US" sz="3200" dirty="0" err="1" smtClean="0">
                <a:solidFill>
                  <a:schemeClr val="bg1"/>
                </a:solidFill>
              </a:rPr>
              <a:t>e-mail:rannevaarina@gmail.com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5-</a:t>
            </a:r>
            <a:r>
              <a:rPr lang="ru-RU" sz="3200" dirty="0" smtClean="0">
                <a:solidFill>
                  <a:schemeClr val="bg1"/>
                </a:solidFill>
              </a:rPr>
              <a:t>Зинченко Анастасия.2 </a:t>
            </a:r>
            <a:r>
              <a:rPr lang="ru-RU" sz="3200" dirty="0" err="1" smtClean="0">
                <a:solidFill>
                  <a:schemeClr val="bg1"/>
                </a:solidFill>
              </a:rPr>
              <a:t>курс,ФГН,ОП</a:t>
            </a:r>
            <a:r>
              <a:rPr lang="ru-RU" sz="3200" dirty="0" smtClean="0">
                <a:solidFill>
                  <a:schemeClr val="bg1"/>
                </a:solidFill>
              </a:rPr>
              <a:t>-Филология,</a:t>
            </a:r>
            <a:r>
              <a:rPr lang="en-US" sz="3200" dirty="0" smtClean="0">
                <a:solidFill>
                  <a:schemeClr val="bg1"/>
                </a:solidFill>
              </a:rPr>
              <a:t>e-mail:asya1257@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gmail.com.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152401"/>
            <a:ext cx="11963400" cy="6401753"/>
          </a:xfrm>
        </p:spPr>
        <p:txBody>
          <a:bodyPr/>
          <a:lstStyle/>
          <a:p>
            <a:r>
              <a:rPr lang="en-US" sz="3200" dirty="0" smtClean="0"/>
              <a:t>6-</a:t>
            </a:r>
            <a:r>
              <a:rPr lang="ru-RU" sz="3200" dirty="0" smtClean="0"/>
              <a:t>Князева Анастасия.2 </a:t>
            </a:r>
            <a:r>
              <a:rPr lang="ru-RU" sz="3200" dirty="0" err="1" smtClean="0"/>
              <a:t>курс,ФГН,ОП</a:t>
            </a:r>
            <a:r>
              <a:rPr lang="ru-RU" sz="3200" dirty="0" smtClean="0"/>
              <a:t>-Филология,</a:t>
            </a:r>
            <a:r>
              <a:rPr lang="en-US" sz="3200" dirty="0" smtClean="0"/>
              <a:t>e-mail:serebry050199</a:t>
            </a:r>
            <a:br>
              <a:rPr lang="en-US" sz="3200" dirty="0" smtClean="0"/>
            </a:br>
            <a:r>
              <a:rPr lang="en-US" sz="3200" dirty="0" smtClean="0"/>
              <a:t>@yandex.ru.</a:t>
            </a:r>
            <a:br>
              <a:rPr lang="en-US" sz="3200" dirty="0" smtClean="0"/>
            </a:br>
            <a:r>
              <a:rPr lang="en-US" sz="3200" dirty="0" smtClean="0"/>
              <a:t>7-</a:t>
            </a:r>
            <a:r>
              <a:rPr lang="ru-RU" sz="3200" dirty="0" smtClean="0"/>
              <a:t>Епифанова Екатерина.2 </a:t>
            </a:r>
            <a:r>
              <a:rPr lang="ru-RU" sz="3200" dirty="0" err="1" smtClean="0"/>
              <a:t>курс,ФГН,ОП</a:t>
            </a:r>
            <a:r>
              <a:rPr lang="ru-RU" sz="3200" dirty="0" smtClean="0"/>
              <a:t>-Филология.</a:t>
            </a:r>
            <a:br>
              <a:rPr lang="ru-RU" sz="3200" dirty="0" smtClean="0"/>
            </a:br>
            <a:r>
              <a:rPr lang="ru-RU" sz="3200" dirty="0" smtClean="0"/>
              <a:t>8-Новикова Арина.2 </a:t>
            </a:r>
            <a:r>
              <a:rPr lang="ru-RU" sz="3200" dirty="0" err="1" smtClean="0"/>
              <a:t>курс,ФГН,ОП-История,номер</a:t>
            </a:r>
            <a:r>
              <a:rPr lang="ru-RU" sz="3200" dirty="0" smtClean="0"/>
              <a:t> телефона +89172205283.</a:t>
            </a:r>
            <a:br>
              <a:rPr lang="ru-RU" sz="3200" dirty="0" smtClean="0"/>
            </a:br>
            <a:r>
              <a:rPr lang="ru-RU" sz="3200" dirty="0" smtClean="0"/>
              <a:t>9-Кощеева Татьяна.2 </a:t>
            </a:r>
            <a:r>
              <a:rPr lang="ru-RU" sz="3200" dirty="0" err="1" smtClean="0"/>
              <a:t>курс,МЭиМП,ОП</a:t>
            </a:r>
            <a:r>
              <a:rPr lang="ru-RU" sz="3200" dirty="0" smtClean="0"/>
              <a:t>-Востоковедение,</a:t>
            </a:r>
            <a:r>
              <a:rPr lang="en-US" sz="3200" dirty="0" smtClean="0"/>
              <a:t>e-mail:</a:t>
            </a:r>
            <a:br>
              <a:rPr lang="en-US" sz="3200" dirty="0" smtClean="0"/>
            </a:br>
            <a:r>
              <a:rPr lang="en-US" sz="3200" dirty="0" smtClean="0"/>
              <a:t>tiantatianana@gmail.com.</a:t>
            </a:r>
            <a:br>
              <a:rPr lang="en-US" sz="3200" dirty="0" smtClean="0"/>
            </a:br>
            <a:r>
              <a:rPr lang="en-US" sz="3200" dirty="0" smtClean="0"/>
              <a:t>10-</a:t>
            </a:r>
            <a:r>
              <a:rPr lang="ru-RU" sz="3200" dirty="0" smtClean="0"/>
              <a:t>Шмакова Сабина.2 </a:t>
            </a:r>
            <a:r>
              <a:rPr lang="ru-RU" sz="3200" dirty="0" err="1" smtClean="0"/>
              <a:t>курс,ФГН,ОП</a:t>
            </a:r>
            <a:r>
              <a:rPr lang="ru-RU" sz="3200" dirty="0" smtClean="0"/>
              <a:t>-Филология,</a:t>
            </a:r>
            <a:r>
              <a:rPr lang="en-US" sz="3200" dirty="0" smtClean="0"/>
              <a:t>e-mail:</a:t>
            </a:r>
            <a:br>
              <a:rPr lang="en-US" sz="3200" dirty="0" smtClean="0"/>
            </a:br>
            <a:r>
              <a:rPr lang="en-US" sz="3200" dirty="0" smtClean="0"/>
              <a:t>sishmakova@edu.hse.ru.</a:t>
            </a:r>
            <a:br>
              <a:rPr lang="en-US" sz="3200" dirty="0" smtClean="0"/>
            </a:br>
            <a:r>
              <a:rPr lang="en-US" sz="3200" dirty="0" smtClean="0"/>
              <a:t>11-</a:t>
            </a:r>
            <a:r>
              <a:rPr lang="ru-RU" sz="3200" dirty="0" smtClean="0"/>
              <a:t>Беляева Елена.2 </a:t>
            </a:r>
            <a:r>
              <a:rPr lang="ru-RU" sz="3200" dirty="0" err="1" smtClean="0"/>
              <a:t>курс,ФГН,ОП-Филология,номер</a:t>
            </a:r>
            <a:r>
              <a:rPr lang="ru-RU" sz="3200" dirty="0" smtClean="0"/>
              <a:t> телефона +89646371639.</a:t>
            </a:r>
            <a:br>
              <a:rPr lang="ru-RU" sz="3200" dirty="0" smtClean="0"/>
            </a:br>
            <a:r>
              <a:rPr lang="ru-RU" sz="3200" dirty="0" smtClean="0"/>
              <a:t>12-Фитискина Анна.2 </a:t>
            </a:r>
            <a:r>
              <a:rPr lang="ru-RU" sz="3200" dirty="0" err="1" smtClean="0"/>
              <a:t>курс,ФГН,ОП</a:t>
            </a:r>
            <a:r>
              <a:rPr lang="ru-RU" sz="3200" dirty="0" smtClean="0"/>
              <a:t>-Филология,</a:t>
            </a:r>
            <a:r>
              <a:rPr lang="en-US" sz="3200" dirty="0" err="1" smtClean="0"/>
              <a:t>e-mail:annafitiskina</a:t>
            </a:r>
            <a:r>
              <a:rPr lang="en-US" sz="3200" dirty="0" smtClean="0"/>
              <a:t>@</a:t>
            </a:r>
            <a:br>
              <a:rPr lang="en-US" sz="3200" dirty="0" smtClean="0"/>
            </a:br>
            <a:r>
              <a:rPr lang="en-US" sz="3200" dirty="0" smtClean="0"/>
              <a:t>gmail.com.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716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524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Office Theme</vt:lpstr>
      <vt:lpstr>ГАЙД СТУДЕНЧЕСТВА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ные выводы для себя лично.</vt:lpstr>
      <vt:lpstr>6-Князева Анастасия.2 курс,ФГН,ОП-Филология,e-mail:serebry050199 @yandex.ru. 7-Епифанова Екатерина.2 курс,ФГН,ОП-Филология. 8-Новикова Арина.2 курс,ФГН,ОП-История,номер телефона +89172205283. 9-Кощеева Татьяна.2 курс,МЭиМП,ОП-Востоковедение,e-mail: tiantatianana@gmail.com. 10-Шмакова Сабина.2 курс,ФГН,ОП-Филология,e-mail: sishmakova@edu.hse.ru. 11-Беляева Елена.2 курс,ФГН,ОП-Филология,номер телефона +89646371639. 12-Фитискина Анна.2 курс,ФГН,ОП-Филология,e-mail:annafitiskina@ gmail.com.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Гайд       студечества</dc:title>
  <dc:creator>Dell</dc:creator>
  <cp:lastModifiedBy>Dell</cp:lastModifiedBy>
  <cp:revision>5</cp:revision>
  <dcterms:created xsi:type="dcterms:W3CDTF">2017-10-09T16:48:25Z</dcterms:created>
  <dcterms:modified xsi:type="dcterms:W3CDTF">2017-10-09T17:32:43Z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2017-10-09T00:00:00Z</vt:filetime>
  </property>
</Properties>
</file>