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71" r:id="rId5"/>
    <p:sldId id="258" r:id="rId6"/>
    <p:sldId id="259" r:id="rId7"/>
    <p:sldId id="260" r:id="rId8"/>
    <p:sldId id="261" r:id="rId9"/>
    <p:sldId id="265" r:id="rId10"/>
    <p:sldId id="262" r:id="rId11"/>
    <p:sldId id="263" r:id="rId12"/>
    <p:sldId id="264" r:id="rId13"/>
    <p:sldId id="266"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52569-89B3-71BA-1EFD-4A5E9BC2969C}" v="1" dt="2022-06-10T10:53:02.171"/>
    <p1510:client id="{0DA13D74-4F3B-40B3-B269-D8F0BDBCF3CB}" v="12" dt="2022-06-10T10:51:37.442"/>
    <p1510:client id="{873F0996-289C-4CAD-AB62-F56BC8C5EA8C}" v="668" dt="2022-06-09T13:45:46.830"/>
    <p1510:client id="{9B647431-99EF-E243-B186-830FB2D3A04C}" v="303" dt="2022-06-10T11:11:23.108"/>
    <p1510:client id="{CE80FEAF-C99F-40E4-9538-2AC9DF473B97}" v="1105" dt="2022-06-09T23:50:32.668"/>
    <p1510:client id="{FFC5E516-FE60-43F7-B0A4-7905B39E11CD}" v="649" dt="2022-06-10T11:05:23.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83" d="100"/>
          <a:sy n="83" d="100"/>
        </p:scale>
        <p:origin x="55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yalethu Ngwenya" userId="S::2366883@students.wits.ac.za::638d1eb8-4d9a-4d0a-8bae-4962339df198" providerId="AD" clId="Web-{873F0996-289C-4CAD-AB62-F56BC8C5EA8C}"/>
    <pc:docChg chg="addSld modSld">
      <pc:chgData name="Khayalethu Ngwenya" userId="S::2366883@students.wits.ac.za::638d1eb8-4d9a-4d0a-8bae-4962339df198" providerId="AD" clId="Web-{873F0996-289C-4CAD-AB62-F56BC8C5EA8C}" dt="2022-06-09T13:45:46.830" v="662" actId="14100"/>
      <pc:docMkLst>
        <pc:docMk/>
      </pc:docMkLst>
      <pc:sldChg chg="addSp modSp">
        <pc:chgData name="Khayalethu Ngwenya" userId="S::2366883@students.wits.ac.za::638d1eb8-4d9a-4d0a-8bae-4962339df198" providerId="AD" clId="Web-{873F0996-289C-4CAD-AB62-F56BC8C5EA8C}" dt="2022-06-09T13:22:19.755" v="65" actId="20577"/>
        <pc:sldMkLst>
          <pc:docMk/>
          <pc:sldMk cId="3856144342" sldId="256"/>
        </pc:sldMkLst>
        <pc:spChg chg="mod">
          <ac:chgData name="Khayalethu Ngwenya" userId="S::2366883@students.wits.ac.za::638d1eb8-4d9a-4d0a-8bae-4962339df198" providerId="AD" clId="Web-{873F0996-289C-4CAD-AB62-F56BC8C5EA8C}" dt="2022-06-09T13:22:06.911" v="63" actId="20577"/>
          <ac:spMkLst>
            <pc:docMk/>
            <pc:sldMk cId="3856144342" sldId="256"/>
            <ac:spMk id="2" creationId="{00000000-0000-0000-0000-000000000000}"/>
          </ac:spMkLst>
        </pc:spChg>
        <pc:spChg chg="mod">
          <ac:chgData name="Khayalethu Ngwenya" userId="S::2366883@students.wits.ac.za::638d1eb8-4d9a-4d0a-8bae-4962339df198" providerId="AD" clId="Web-{873F0996-289C-4CAD-AB62-F56BC8C5EA8C}" dt="2022-06-09T13:22:19.755" v="65" actId="20577"/>
          <ac:spMkLst>
            <pc:docMk/>
            <pc:sldMk cId="3856144342" sldId="256"/>
            <ac:spMk id="3" creationId="{00000000-0000-0000-0000-000000000000}"/>
          </ac:spMkLst>
        </pc:spChg>
        <pc:spChg chg="add mod">
          <ac:chgData name="Khayalethu Ngwenya" userId="S::2366883@students.wits.ac.za::638d1eb8-4d9a-4d0a-8bae-4962339df198" providerId="AD" clId="Web-{873F0996-289C-4CAD-AB62-F56BC8C5EA8C}" dt="2022-06-09T13:21:51.161" v="61" actId="20577"/>
          <ac:spMkLst>
            <pc:docMk/>
            <pc:sldMk cId="3856144342" sldId="256"/>
            <ac:spMk id="4" creationId="{50C1D6AF-0231-71B6-735D-A6D2595BBD19}"/>
          </ac:spMkLst>
        </pc:spChg>
      </pc:sldChg>
      <pc:sldChg chg="addSp modSp new mod setBg">
        <pc:chgData name="Khayalethu Ngwenya" userId="S::2366883@students.wits.ac.za::638d1eb8-4d9a-4d0a-8bae-4962339df198" providerId="AD" clId="Web-{873F0996-289C-4CAD-AB62-F56BC8C5EA8C}" dt="2022-06-09T13:27:22.527" v="136" actId="20577"/>
        <pc:sldMkLst>
          <pc:docMk/>
          <pc:sldMk cId="2711679763" sldId="257"/>
        </pc:sldMkLst>
        <pc:spChg chg="mod">
          <ac:chgData name="Khayalethu Ngwenya" userId="S::2366883@students.wits.ac.za::638d1eb8-4d9a-4d0a-8bae-4962339df198" providerId="AD" clId="Web-{873F0996-289C-4CAD-AB62-F56BC8C5EA8C}" dt="2022-06-09T13:24:38.399" v="72"/>
          <ac:spMkLst>
            <pc:docMk/>
            <pc:sldMk cId="2711679763" sldId="257"/>
            <ac:spMk id="2" creationId="{CD05B6A0-A45F-3BA7-25E2-E586DA40B911}"/>
          </ac:spMkLst>
        </pc:spChg>
        <pc:spChg chg="mod">
          <ac:chgData name="Khayalethu Ngwenya" userId="S::2366883@students.wits.ac.za::638d1eb8-4d9a-4d0a-8bae-4962339df198" providerId="AD" clId="Web-{873F0996-289C-4CAD-AB62-F56BC8C5EA8C}" dt="2022-06-09T13:27:22.527" v="136" actId="20577"/>
          <ac:spMkLst>
            <pc:docMk/>
            <pc:sldMk cId="2711679763" sldId="257"/>
            <ac:spMk id="3" creationId="{54D26944-7F50-C8AF-45F6-2ED6F98510B6}"/>
          </ac:spMkLst>
        </pc:spChg>
        <pc:spChg chg="add">
          <ac:chgData name="Khayalethu Ngwenya" userId="S::2366883@students.wits.ac.za::638d1eb8-4d9a-4d0a-8bae-4962339df198" providerId="AD" clId="Web-{873F0996-289C-4CAD-AB62-F56BC8C5EA8C}" dt="2022-06-09T13:24:38.399" v="72"/>
          <ac:spMkLst>
            <pc:docMk/>
            <pc:sldMk cId="2711679763" sldId="257"/>
            <ac:spMk id="8" creationId="{E978A47D-4F17-40FE-AB70-7AF78A9575EB}"/>
          </ac:spMkLst>
        </pc:spChg>
        <pc:grpChg chg="add">
          <ac:chgData name="Khayalethu Ngwenya" userId="S::2366883@students.wits.ac.za::638d1eb8-4d9a-4d0a-8bae-4962339df198" providerId="AD" clId="Web-{873F0996-289C-4CAD-AB62-F56BC8C5EA8C}" dt="2022-06-09T13:24:38.399" v="72"/>
          <ac:grpSpMkLst>
            <pc:docMk/>
            <pc:sldMk cId="2711679763" sldId="257"/>
            <ac:grpSpMk id="10" creationId="{85BE3A7E-6A3F-401E-A025-BBB8FDB8DD30}"/>
          </ac:grpSpMkLst>
        </pc:grpChg>
        <pc:grpChg chg="add">
          <ac:chgData name="Khayalethu Ngwenya" userId="S::2366883@students.wits.ac.za::638d1eb8-4d9a-4d0a-8bae-4962339df198" providerId="AD" clId="Web-{873F0996-289C-4CAD-AB62-F56BC8C5EA8C}" dt="2022-06-09T13:24:38.399" v="72"/>
          <ac:grpSpMkLst>
            <pc:docMk/>
            <pc:sldMk cId="2711679763" sldId="257"/>
            <ac:grpSpMk id="41" creationId="{F4E035BE-9FF4-43D3-BC25-CF582D7FF85E}"/>
          </ac:grpSpMkLst>
        </pc:grpChg>
        <pc:cxnChg chg="add">
          <ac:chgData name="Khayalethu Ngwenya" userId="S::2366883@students.wits.ac.za::638d1eb8-4d9a-4d0a-8bae-4962339df198" providerId="AD" clId="Web-{873F0996-289C-4CAD-AB62-F56BC8C5EA8C}" dt="2022-06-09T13:24:38.399" v="72"/>
          <ac:cxnSpMkLst>
            <pc:docMk/>
            <pc:sldMk cId="2711679763" sldId="257"/>
            <ac:cxnSpMk id="39" creationId="{085ECEC0-FF5D-4348-92C7-1EA7C61E770C}"/>
          </ac:cxnSpMkLst>
        </pc:cxnChg>
      </pc:sldChg>
      <pc:sldChg chg="addSp delSp modSp new mod setBg">
        <pc:chgData name="Khayalethu Ngwenya" userId="S::2366883@students.wits.ac.za::638d1eb8-4d9a-4d0a-8bae-4962339df198" providerId="AD" clId="Web-{873F0996-289C-4CAD-AB62-F56BC8C5EA8C}" dt="2022-06-09T13:36:38.803" v="421" actId="20577"/>
        <pc:sldMkLst>
          <pc:docMk/>
          <pc:sldMk cId="600091746" sldId="258"/>
        </pc:sldMkLst>
        <pc:spChg chg="mod">
          <ac:chgData name="Khayalethu Ngwenya" userId="S::2366883@students.wits.ac.za::638d1eb8-4d9a-4d0a-8bae-4962339df198" providerId="AD" clId="Web-{873F0996-289C-4CAD-AB62-F56BC8C5EA8C}" dt="2022-06-09T13:29:47.670" v="161"/>
          <ac:spMkLst>
            <pc:docMk/>
            <pc:sldMk cId="600091746" sldId="258"/>
            <ac:spMk id="2" creationId="{5630D701-22CD-AD55-B30B-5917D173A887}"/>
          </ac:spMkLst>
        </pc:spChg>
        <pc:spChg chg="mod">
          <ac:chgData name="Khayalethu Ngwenya" userId="S::2366883@students.wits.ac.za::638d1eb8-4d9a-4d0a-8bae-4962339df198" providerId="AD" clId="Web-{873F0996-289C-4CAD-AB62-F56BC8C5EA8C}" dt="2022-06-09T13:36:38.803" v="421" actId="20577"/>
          <ac:spMkLst>
            <pc:docMk/>
            <pc:sldMk cId="600091746" sldId="258"/>
            <ac:spMk id="3" creationId="{F60B6F63-A1E4-32F6-5361-D374280B86C0}"/>
          </ac:spMkLst>
        </pc:spChg>
        <pc:spChg chg="add del">
          <ac:chgData name="Khayalethu Ngwenya" userId="S::2366883@students.wits.ac.za::638d1eb8-4d9a-4d0a-8bae-4962339df198" providerId="AD" clId="Web-{873F0996-289C-4CAD-AB62-F56BC8C5EA8C}" dt="2022-06-09T13:29:47.670" v="161"/>
          <ac:spMkLst>
            <pc:docMk/>
            <pc:sldMk cId="600091746" sldId="258"/>
            <ac:spMk id="8" creationId="{EAC88772-6DB3-49EC-9C8A-A0B46ACE37A3}"/>
          </ac:spMkLst>
        </pc:spChg>
        <pc:spChg chg="add del">
          <ac:chgData name="Khayalethu Ngwenya" userId="S::2366883@students.wits.ac.za::638d1eb8-4d9a-4d0a-8bae-4962339df198" providerId="AD" clId="Web-{873F0996-289C-4CAD-AB62-F56BC8C5EA8C}" dt="2022-06-09T13:29:47.670" v="161"/>
          <ac:spMkLst>
            <pc:docMk/>
            <pc:sldMk cId="600091746" sldId="258"/>
            <ac:spMk id="10" creationId="{17A3DD84-FAA5-438A-8462-D1E01EA0D624}"/>
          </ac:spMkLst>
        </pc:spChg>
        <pc:grpChg chg="add">
          <ac:chgData name="Khayalethu Ngwenya" userId="S::2366883@students.wits.ac.za::638d1eb8-4d9a-4d0a-8bae-4962339df198" providerId="AD" clId="Web-{873F0996-289C-4CAD-AB62-F56BC8C5EA8C}" dt="2022-06-09T13:29:47.670" v="161"/>
          <ac:grpSpMkLst>
            <pc:docMk/>
            <pc:sldMk cId="600091746" sldId="258"/>
            <ac:grpSpMk id="18" creationId="{74872A0B-8668-4500-9509-EAA581B26C24}"/>
          </ac:grpSpMkLst>
        </pc:grpChg>
        <pc:grpChg chg="add">
          <ac:chgData name="Khayalethu Ngwenya" userId="S::2366883@students.wits.ac.za::638d1eb8-4d9a-4d0a-8bae-4962339df198" providerId="AD" clId="Web-{873F0996-289C-4CAD-AB62-F56BC8C5EA8C}" dt="2022-06-09T13:29:47.670" v="161"/>
          <ac:grpSpMkLst>
            <pc:docMk/>
            <pc:sldMk cId="600091746" sldId="258"/>
            <ac:grpSpMk id="22" creationId="{240590EE-5428-41AA-95B2-96FCC1CE67A7}"/>
          </ac:grpSpMkLst>
        </pc:grpChg>
        <pc:picChg chg="add">
          <ac:chgData name="Khayalethu Ngwenya" userId="S::2366883@students.wits.ac.za::638d1eb8-4d9a-4d0a-8bae-4962339df198" providerId="AD" clId="Web-{873F0996-289C-4CAD-AB62-F56BC8C5EA8C}" dt="2022-06-09T13:29:47.670" v="161"/>
          <ac:picMkLst>
            <pc:docMk/>
            <pc:sldMk cId="600091746" sldId="258"/>
            <ac:picMk id="14" creationId="{58254A1B-1046-0FF8-007E-E8C141CBABAA}"/>
          </ac:picMkLst>
        </pc:picChg>
        <pc:cxnChg chg="add del">
          <ac:chgData name="Khayalethu Ngwenya" userId="S::2366883@students.wits.ac.za::638d1eb8-4d9a-4d0a-8bae-4962339df198" providerId="AD" clId="Web-{873F0996-289C-4CAD-AB62-F56BC8C5EA8C}" dt="2022-06-09T13:29:47.670" v="161"/>
          <ac:cxnSpMkLst>
            <pc:docMk/>
            <pc:sldMk cId="600091746" sldId="258"/>
            <ac:cxnSpMk id="12" creationId="{46640D31-0CFD-4B3F-AE95-530AA5174FEB}"/>
          </ac:cxnSpMkLst>
        </pc:cxnChg>
      </pc:sldChg>
      <pc:sldChg chg="addSp delSp modSp new mod setBg">
        <pc:chgData name="Khayalethu Ngwenya" userId="S::2366883@students.wits.ac.za::638d1eb8-4d9a-4d0a-8bae-4962339df198" providerId="AD" clId="Web-{873F0996-289C-4CAD-AB62-F56BC8C5EA8C}" dt="2022-06-09T13:41:02.137" v="551"/>
        <pc:sldMkLst>
          <pc:docMk/>
          <pc:sldMk cId="2372731800" sldId="259"/>
        </pc:sldMkLst>
        <pc:spChg chg="mod">
          <ac:chgData name="Khayalethu Ngwenya" userId="S::2366883@students.wits.ac.za::638d1eb8-4d9a-4d0a-8bae-4962339df198" providerId="AD" clId="Web-{873F0996-289C-4CAD-AB62-F56BC8C5EA8C}" dt="2022-06-09T13:39:16.447" v="547"/>
          <ac:spMkLst>
            <pc:docMk/>
            <pc:sldMk cId="2372731800" sldId="259"/>
            <ac:spMk id="2" creationId="{A2C6E973-AF06-13A5-3E93-14B47249015B}"/>
          </ac:spMkLst>
        </pc:spChg>
        <pc:spChg chg="add del mod">
          <ac:chgData name="Khayalethu Ngwenya" userId="S::2366883@students.wits.ac.za::638d1eb8-4d9a-4d0a-8bae-4962339df198" providerId="AD" clId="Web-{873F0996-289C-4CAD-AB62-F56BC8C5EA8C}" dt="2022-06-09T13:39:16.447" v="547"/>
          <ac:spMkLst>
            <pc:docMk/>
            <pc:sldMk cId="2372731800" sldId="259"/>
            <ac:spMk id="3" creationId="{E8F7DF48-AD1D-F1BD-3EED-D70B9E01AE4C}"/>
          </ac:spMkLst>
        </pc:spChg>
        <pc:spChg chg="add del">
          <ac:chgData name="Khayalethu Ngwenya" userId="S::2366883@students.wits.ac.za::638d1eb8-4d9a-4d0a-8bae-4962339df198" providerId="AD" clId="Web-{873F0996-289C-4CAD-AB62-F56BC8C5EA8C}" dt="2022-06-09T13:39:16.447" v="547"/>
          <ac:spMkLst>
            <pc:docMk/>
            <pc:sldMk cId="2372731800" sldId="259"/>
            <ac:spMk id="8" creationId="{6BFC9644-673A-459F-B3C5-9310A4E50E3B}"/>
          </ac:spMkLst>
        </pc:spChg>
        <pc:spChg chg="add del">
          <ac:chgData name="Khayalethu Ngwenya" userId="S::2366883@students.wits.ac.za::638d1eb8-4d9a-4d0a-8bae-4962339df198" providerId="AD" clId="Web-{873F0996-289C-4CAD-AB62-F56BC8C5EA8C}" dt="2022-06-09T13:39:16.447" v="547"/>
          <ac:spMkLst>
            <pc:docMk/>
            <pc:sldMk cId="2372731800" sldId="259"/>
            <ac:spMk id="39" creationId="{7D1C411D-0818-4640-8657-2AF78250C802}"/>
          </ac:spMkLst>
        </pc:spChg>
        <pc:spChg chg="add del">
          <ac:chgData name="Khayalethu Ngwenya" userId="S::2366883@students.wits.ac.za::638d1eb8-4d9a-4d0a-8bae-4962339df198" providerId="AD" clId="Web-{873F0996-289C-4CAD-AB62-F56BC8C5EA8C}" dt="2022-06-09T13:39:16.432" v="546"/>
          <ac:spMkLst>
            <pc:docMk/>
            <pc:sldMk cId="2372731800" sldId="259"/>
            <ac:spMk id="45" creationId="{2EEF4763-EB4A-4A35-89EB-AD2763B48C3B}"/>
          </ac:spMkLst>
        </pc:spChg>
        <pc:spChg chg="add">
          <ac:chgData name="Khayalethu Ngwenya" userId="S::2366883@students.wits.ac.za::638d1eb8-4d9a-4d0a-8bae-4962339df198" providerId="AD" clId="Web-{873F0996-289C-4CAD-AB62-F56BC8C5EA8C}" dt="2022-06-09T13:39:16.447" v="547"/>
          <ac:spMkLst>
            <pc:docMk/>
            <pc:sldMk cId="2372731800" sldId="259"/>
            <ac:spMk id="47" creationId="{2EEF4763-EB4A-4A35-89EB-AD2763B48C3B}"/>
          </ac:spMkLst>
        </pc:spChg>
        <pc:grpChg chg="add del">
          <ac:chgData name="Khayalethu Ngwenya" userId="S::2366883@students.wits.ac.za::638d1eb8-4d9a-4d0a-8bae-4962339df198" providerId="AD" clId="Web-{873F0996-289C-4CAD-AB62-F56BC8C5EA8C}" dt="2022-06-09T13:39:16.447" v="547"/>
          <ac:grpSpMkLst>
            <pc:docMk/>
            <pc:sldMk cId="2372731800" sldId="259"/>
            <ac:grpSpMk id="10" creationId="{4ADB9295-9645-4BF2-ADFD-75800B7FAD06}"/>
          </ac:grpSpMkLst>
        </pc:grpChg>
        <pc:graphicFrameChg chg="add del">
          <ac:chgData name="Khayalethu Ngwenya" userId="S::2366883@students.wits.ac.za::638d1eb8-4d9a-4d0a-8bae-4962339df198" providerId="AD" clId="Web-{873F0996-289C-4CAD-AB62-F56BC8C5EA8C}" dt="2022-06-09T13:39:16.432" v="546"/>
          <ac:graphicFrameMkLst>
            <pc:docMk/>
            <pc:sldMk cId="2372731800" sldId="259"/>
            <ac:graphicFrameMk id="41" creationId="{C4D57421-D9D5-6033-E26C-2B268AC11E8B}"/>
          </ac:graphicFrameMkLst>
        </pc:graphicFrameChg>
        <pc:graphicFrameChg chg="add modGraphic">
          <ac:chgData name="Khayalethu Ngwenya" userId="S::2366883@students.wits.ac.za::638d1eb8-4d9a-4d0a-8bae-4962339df198" providerId="AD" clId="Web-{873F0996-289C-4CAD-AB62-F56BC8C5EA8C}" dt="2022-06-09T13:41:02.137" v="551"/>
          <ac:graphicFrameMkLst>
            <pc:docMk/>
            <pc:sldMk cId="2372731800" sldId="259"/>
            <ac:graphicFrameMk id="48" creationId="{CE94BEBA-6084-99B9-A42D-5EBBBC09ED03}"/>
          </ac:graphicFrameMkLst>
        </pc:graphicFrameChg>
      </pc:sldChg>
      <pc:sldChg chg="addSp delSp modSp new mod setBg">
        <pc:chgData name="Khayalethu Ngwenya" userId="S::2366883@students.wits.ac.za::638d1eb8-4d9a-4d0a-8bae-4962339df198" providerId="AD" clId="Web-{873F0996-289C-4CAD-AB62-F56BC8C5EA8C}" dt="2022-06-09T13:45:46.830" v="662" actId="14100"/>
        <pc:sldMkLst>
          <pc:docMk/>
          <pc:sldMk cId="3387092000" sldId="260"/>
        </pc:sldMkLst>
        <pc:spChg chg="mod">
          <ac:chgData name="Khayalethu Ngwenya" userId="S::2366883@students.wits.ac.za::638d1eb8-4d9a-4d0a-8bae-4962339df198" providerId="AD" clId="Web-{873F0996-289C-4CAD-AB62-F56BC8C5EA8C}" dt="2022-06-09T13:44:30.422" v="617"/>
          <ac:spMkLst>
            <pc:docMk/>
            <pc:sldMk cId="3387092000" sldId="260"/>
            <ac:spMk id="2" creationId="{D4D41155-36E8-2721-3EC7-1DF00DA72194}"/>
          </ac:spMkLst>
        </pc:spChg>
        <pc:spChg chg="mod">
          <ac:chgData name="Khayalethu Ngwenya" userId="S::2366883@students.wits.ac.za::638d1eb8-4d9a-4d0a-8bae-4962339df198" providerId="AD" clId="Web-{873F0996-289C-4CAD-AB62-F56BC8C5EA8C}" dt="2022-06-09T13:45:46.830" v="662" actId="14100"/>
          <ac:spMkLst>
            <pc:docMk/>
            <pc:sldMk cId="3387092000" sldId="260"/>
            <ac:spMk id="3" creationId="{422BF6F5-8DA8-30C0-8038-49DF0A46253F}"/>
          </ac:spMkLst>
        </pc:spChg>
        <pc:spChg chg="add del">
          <ac:chgData name="Khayalethu Ngwenya" userId="S::2366883@students.wits.ac.za::638d1eb8-4d9a-4d0a-8bae-4962339df198" providerId="AD" clId="Web-{873F0996-289C-4CAD-AB62-F56BC8C5EA8C}" dt="2022-06-09T13:44:30.422" v="617"/>
          <ac:spMkLst>
            <pc:docMk/>
            <pc:sldMk cId="3387092000" sldId="260"/>
            <ac:spMk id="8" creationId="{6BFC9644-673A-459F-B3C5-9310A4E50E3B}"/>
          </ac:spMkLst>
        </pc:spChg>
        <pc:spChg chg="add del">
          <ac:chgData name="Khayalethu Ngwenya" userId="S::2366883@students.wits.ac.za::638d1eb8-4d9a-4d0a-8bae-4962339df198" providerId="AD" clId="Web-{873F0996-289C-4CAD-AB62-F56BC8C5EA8C}" dt="2022-06-09T13:44:30.422" v="617"/>
          <ac:spMkLst>
            <pc:docMk/>
            <pc:sldMk cId="3387092000" sldId="260"/>
            <ac:spMk id="39" creationId="{7D1C411D-0818-4640-8657-2AF78250C802}"/>
          </ac:spMkLst>
        </pc:spChg>
        <pc:grpChg chg="add del">
          <ac:chgData name="Khayalethu Ngwenya" userId="S::2366883@students.wits.ac.za::638d1eb8-4d9a-4d0a-8bae-4962339df198" providerId="AD" clId="Web-{873F0996-289C-4CAD-AB62-F56BC8C5EA8C}" dt="2022-06-09T13:44:30.422" v="617"/>
          <ac:grpSpMkLst>
            <pc:docMk/>
            <pc:sldMk cId="3387092000" sldId="260"/>
            <ac:grpSpMk id="10" creationId="{4ADB9295-9645-4BF2-ADFD-75800B7FAD06}"/>
          </ac:grpSpMkLst>
        </pc:grpChg>
        <pc:grpChg chg="add">
          <ac:chgData name="Khayalethu Ngwenya" userId="S::2366883@students.wits.ac.za::638d1eb8-4d9a-4d0a-8bae-4962339df198" providerId="AD" clId="Web-{873F0996-289C-4CAD-AB62-F56BC8C5EA8C}" dt="2022-06-09T13:44:30.422" v="617"/>
          <ac:grpSpMkLst>
            <pc:docMk/>
            <pc:sldMk cId="3387092000" sldId="260"/>
            <ac:grpSpMk id="45" creationId="{74872A0B-8668-4500-9509-EAA581B26C24}"/>
          </ac:grpSpMkLst>
        </pc:grpChg>
        <pc:grpChg chg="add">
          <ac:chgData name="Khayalethu Ngwenya" userId="S::2366883@students.wits.ac.za::638d1eb8-4d9a-4d0a-8bae-4962339df198" providerId="AD" clId="Web-{873F0996-289C-4CAD-AB62-F56BC8C5EA8C}" dt="2022-06-09T13:44:30.422" v="617"/>
          <ac:grpSpMkLst>
            <pc:docMk/>
            <pc:sldMk cId="3387092000" sldId="260"/>
            <ac:grpSpMk id="49" creationId="{240590EE-5428-41AA-95B2-96FCC1CE67A7}"/>
          </ac:grpSpMkLst>
        </pc:grpChg>
        <pc:picChg chg="add">
          <ac:chgData name="Khayalethu Ngwenya" userId="S::2366883@students.wits.ac.za::638d1eb8-4d9a-4d0a-8bae-4962339df198" providerId="AD" clId="Web-{873F0996-289C-4CAD-AB62-F56BC8C5EA8C}" dt="2022-06-09T13:44:30.422" v="617"/>
          <ac:picMkLst>
            <pc:docMk/>
            <pc:sldMk cId="3387092000" sldId="260"/>
            <ac:picMk id="41" creationId="{FC10FD4B-B8AE-5410-91D6-7B663567BA81}"/>
          </ac:picMkLst>
        </pc:picChg>
      </pc:sldChg>
    </pc:docChg>
  </pc:docChgLst>
  <pc:docChgLst>
    <pc:chgData name="Guest User" userId="S::urn:spo:anon#d1d15ef9112959de2061ae8cf97185aa48dbf3dfe622b3ca5eabea6ca45d0ddc::" providerId="AD" clId="Web-{0DA13D74-4F3B-40B3-B269-D8F0BDBCF3CB}"/>
    <pc:docChg chg="modSld">
      <pc:chgData name="Guest User" userId="S::urn:spo:anon#d1d15ef9112959de2061ae8cf97185aa48dbf3dfe622b3ca5eabea6ca45d0ddc::" providerId="AD" clId="Web-{0DA13D74-4F3B-40B3-B269-D8F0BDBCF3CB}" dt="2022-06-10T10:51:37.442" v="102"/>
      <pc:docMkLst>
        <pc:docMk/>
      </pc:docMkLst>
      <pc:sldChg chg="addSp delSp modSp">
        <pc:chgData name="Guest User" userId="S::urn:spo:anon#d1d15ef9112959de2061ae8cf97185aa48dbf3dfe622b3ca5eabea6ca45d0ddc::" providerId="AD" clId="Web-{0DA13D74-4F3B-40B3-B269-D8F0BDBCF3CB}" dt="2022-06-10T10:51:37.442" v="102"/>
        <pc:sldMkLst>
          <pc:docMk/>
          <pc:sldMk cId="2372731800" sldId="259"/>
        </pc:sldMkLst>
        <pc:spChg chg="add del mod">
          <ac:chgData name="Guest User" userId="S::urn:spo:anon#d1d15ef9112959de2061ae8cf97185aa48dbf3dfe622b3ca5eabea6ca45d0ddc::" providerId="AD" clId="Web-{0DA13D74-4F3B-40B3-B269-D8F0BDBCF3CB}" dt="2022-06-10T10:46:36.448" v="81"/>
          <ac:spMkLst>
            <pc:docMk/>
            <pc:sldMk cId="2372731800" sldId="259"/>
            <ac:spMk id="474" creationId="{496297C5-8DF6-6B73-6FAB-BEAE7A0C7053}"/>
          </ac:spMkLst>
        </pc:spChg>
        <pc:graphicFrameChg chg="add del mod modGraphic">
          <ac:chgData name="Guest User" userId="S::urn:spo:anon#d1d15ef9112959de2061ae8cf97185aa48dbf3dfe622b3ca5eabea6ca45d0ddc::" providerId="AD" clId="Web-{0DA13D74-4F3B-40B3-B269-D8F0BDBCF3CB}" dt="2022-06-10T10:49:52.438" v="99"/>
          <ac:graphicFrameMkLst>
            <pc:docMk/>
            <pc:sldMk cId="2372731800" sldId="259"/>
            <ac:graphicFrameMk id="48" creationId="{CE94BEBA-6084-99B9-A42D-5EBBBC09ED03}"/>
          </ac:graphicFrameMkLst>
        </pc:graphicFrameChg>
        <pc:graphicFrameChg chg="add del">
          <ac:chgData name="Guest User" userId="S::urn:spo:anon#d1d15ef9112959de2061ae8cf97185aa48dbf3dfe622b3ca5eabea6ca45d0ddc::" providerId="AD" clId="Web-{0DA13D74-4F3B-40B3-B269-D8F0BDBCF3CB}" dt="2022-06-10T10:45:49.118" v="79"/>
          <ac:graphicFrameMkLst>
            <pc:docMk/>
            <pc:sldMk cId="2372731800" sldId="259"/>
            <ac:graphicFrameMk id="454" creationId="{81DD9E1C-26BA-2106-1DEE-47C1ACEFFFEE}"/>
          </ac:graphicFrameMkLst>
        </pc:graphicFrameChg>
        <pc:graphicFrameChg chg="add del">
          <ac:chgData name="Guest User" userId="S::urn:spo:anon#d1d15ef9112959de2061ae8cf97185aa48dbf3dfe622b3ca5eabea6ca45d0ddc::" providerId="AD" clId="Web-{0DA13D74-4F3B-40B3-B269-D8F0BDBCF3CB}" dt="2022-06-10T10:49:02.077" v="97"/>
          <ac:graphicFrameMkLst>
            <pc:docMk/>
            <pc:sldMk cId="2372731800" sldId="259"/>
            <ac:graphicFrameMk id="621" creationId="{19A5A09F-6906-9161-432C-171856214513}"/>
          </ac:graphicFrameMkLst>
        </pc:graphicFrameChg>
        <pc:picChg chg="add del mod">
          <ac:chgData name="Guest User" userId="S::urn:spo:anon#d1d15ef9112959de2061ae8cf97185aa48dbf3dfe622b3ca5eabea6ca45d0ddc::" providerId="AD" clId="Web-{0DA13D74-4F3B-40B3-B269-D8F0BDBCF3CB}" dt="2022-06-10T10:51:31.567" v="101"/>
          <ac:picMkLst>
            <pc:docMk/>
            <pc:sldMk cId="2372731800" sldId="259"/>
            <ac:picMk id="667" creationId="{D0C3229C-B3CC-49D4-B657-F848E3944B88}"/>
          </ac:picMkLst>
        </pc:picChg>
        <pc:picChg chg="add">
          <ac:chgData name="Guest User" userId="S::urn:spo:anon#d1d15ef9112959de2061ae8cf97185aa48dbf3dfe622b3ca5eabea6ca45d0ddc::" providerId="AD" clId="Web-{0DA13D74-4F3B-40B3-B269-D8F0BDBCF3CB}" dt="2022-06-10T10:51:37.442" v="102"/>
          <ac:picMkLst>
            <pc:docMk/>
            <pc:sldMk cId="2372731800" sldId="259"/>
            <ac:picMk id="668" creationId="{0C6B0B5E-C22A-5019-8A07-EF4A73D64C99}"/>
          </ac:picMkLst>
        </pc:picChg>
      </pc:sldChg>
    </pc:docChg>
  </pc:docChgLst>
  <pc:docChgLst>
    <pc:chgData name="Joshua Jandrell" userId="S::2333213@students.wits.ac.za::e5d5bed3-28ae-48ae-ac74-e75961a2c3ce" providerId="AD" clId="Web-{0D852569-89B3-71BA-1EFD-4A5E9BC2969C}"/>
    <pc:docChg chg="modSld">
      <pc:chgData name="Joshua Jandrell" userId="S::2333213@students.wits.ac.za::e5d5bed3-28ae-48ae-ac74-e75961a2c3ce" providerId="AD" clId="Web-{0D852569-89B3-71BA-1EFD-4A5E9BC2969C}" dt="2022-06-10T10:53:02.171" v="0"/>
      <pc:docMkLst>
        <pc:docMk/>
      </pc:docMkLst>
      <pc:sldChg chg="addSp">
        <pc:chgData name="Joshua Jandrell" userId="S::2333213@students.wits.ac.za::e5d5bed3-28ae-48ae-ac74-e75961a2c3ce" providerId="AD" clId="Web-{0D852569-89B3-71BA-1EFD-4A5E9BC2969C}" dt="2022-06-10T10:53:02.171" v="0"/>
        <pc:sldMkLst>
          <pc:docMk/>
          <pc:sldMk cId="2372731800" sldId="259"/>
        </pc:sldMkLst>
        <pc:spChg chg="add">
          <ac:chgData name="Joshua Jandrell" userId="S::2333213@students.wits.ac.za::e5d5bed3-28ae-48ae-ac74-e75961a2c3ce" providerId="AD" clId="Web-{0D852569-89B3-71BA-1EFD-4A5E9BC2969C}" dt="2022-06-10T10:53:02.171" v="0"/>
          <ac:spMkLst>
            <pc:docMk/>
            <pc:sldMk cId="2372731800" sldId="259"/>
            <ac:spMk id="12" creationId="{4D17770F-7B9A-E273-E5E5-B30B0C9F234F}"/>
          </ac:spMkLst>
        </pc:spChg>
      </pc:sldChg>
    </pc:docChg>
  </pc:docChgLst>
  <pc:docChgLst>
    <pc:chgData name="Joshua Jandrell" userId="S::2333213@students.wits.ac.za::e5d5bed3-28ae-48ae-ac74-e75961a2c3ce" providerId="AD" clId="Web-{9B647431-99EF-E243-B186-830FB2D3A04C}"/>
    <pc:docChg chg="modSld">
      <pc:chgData name="Joshua Jandrell" userId="S::2333213@students.wits.ac.za::e5d5bed3-28ae-48ae-ac74-e75961a2c3ce" providerId="AD" clId="Web-{9B647431-99EF-E243-B186-830FB2D3A04C}" dt="2022-06-10T11:11:21.311" v="156" actId="20577"/>
      <pc:docMkLst>
        <pc:docMk/>
      </pc:docMkLst>
      <pc:sldChg chg="modSp">
        <pc:chgData name="Joshua Jandrell" userId="S::2333213@students.wits.ac.za::e5d5bed3-28ae-48ae-ac74-e75961a2c3ce" providerId="AD" clId="Web-{9B647431-99EF-E243-B186-830FB2D3A04C}" dt="2022-06-10T11:11:21.311" v="156" actId="20577"/>
        <pc:sldMkLst>
          <pc:docMk/>
          <pc:sldMk cId="1118453571" sldId="267"/>
        </pc:sldMkLst>
        <pc:spChg chg="mod">
          <ac:chgData name="Joshua Jandrell" userId="S::2333213@students.wits.ac.za::e5d5bed3-28ae-48ae-ac74-e75961a2c3ce" providerId="AD" clId="Web-{9B647431-99EF-E243-B186-830FB2D3A04C}" dt="2022-06-10T11:08:06.401" v="27" actId="20577"/>
          <ac:spMkLst>
            <pc:docMk/>
            <pc:sldMk cId="1118453571" sldId="267"/>
            <ac:spMk id="13" creationId="{4E0EBFCF-1C1C-9CCC-07B3-4B3277F17C72}"/>
          </ac:spMkLst>
        </pc:spChg>
        <pc:spChg chg="mod">
          <ac:chgData name="Joshua Jandrell" userId="S::2333213@students.wits.ac.za::e5d5bed3-28ae-48ae-ac74-e75961a2c3ce" providerId="AD" clId="Web-{9B647431-99EF-E243-B186-830FB2D3A04C}" dt="2022-06-10T11:08:19.760" v="41" actId="20577"/>
          <ac:spMkLst>
            <pc:docMk/>
            <pc:sldMk cId="1118453571" sldId="267"/>
            <ac:spMk id="14" creationId="{209CD082-9D60-4CAE-D5F0-9A3A7EAA9520}"/>
          </ac:spMkLst>
        </pc:spChg>
        <pc:spChg chg="mod">
          <ac:chgData name="Joshua Jandrell" userId="S::2333213@students.wits.ac.za::e5d5bed3-28ae-48ae-ac74-e75961a2c3ce" providerId="AD" clId="Web-{9B647431-99EF-E243-B186-830FB2D3A04C}" dt="2022-06-10T11:11:21.311" v="156" actId="20577"/>
          <ac:spMkLst>
            <pc:docMk/>
            <pc:sldMk cId="1118453571" sldId="267"/>
            <ac:spMk id="15" creationId="{0353A477-6557-ADD2-147F-EEB6F18C6810}"/>
          </ac:spMkLst>
        </pc:spChg>
        <pc:spChg chg="mod">
          <ac:chgData name="Joshua Jandrell" userId="S::2333213@students.wits.ac.za::e5d5bed3-28ae-48ae-ac74-e75961a2c3ce" providerId="AD" clId="Web-{9B647431-99EF-E243-B186-830FB2D3A04C}" dt="2022-06-10T11:11:03.670" v="139" actId="20577"/>
          <ac:spMkLst>
            <pc:docMk/>
            <pc:sldMk cId="1118453571" sldId="267"/>
            <ac:spMk id="16" creationId="{09644CFB-B19A-2A62-8D28-50256D2BB4B4}"/>
          </ac:spMkLst>
        </pc:spChg>
      </pc:sldChg>
    </pc:docChg>
  </pc:docChgLst>
  <pc:docChgLst>
    <pc:chgData name="Khayalethu Ngwenya" userId="S::2366883@students.wits.ac.za::638d1eb8-4d9a-4d0a-8bae-4962339df198" providerId="AD" clId="Web-{CE80FEAF-C99F-40E4-9538-2AC9DF473B97}"/>
    <pc:docChg chg="addSld modSld sldOrd">
      <pc:chgData name="Khayalethu Ngwenya" userId="S::2366883@students.wits.ac.za::638d1eb8-4d9a-4d0a-8bae-4962339df198" providerId="AD" clId="Web-{CE80FEAF-C99F-40E4-9538-2AC9DF473B97}" dt="2022-06-09T23:50:40.419" v="1217"/>
      <pc:docMkLst>
        <pc:docMk/>
      </pc:docMkLst>
      <pc:sldChg chg="modSp">
        <pc:chgData name="Khayalethu Ngwenya" userId="S::2366883@students.wits.ac.za::638d1eb8-4d9a-4d0a-8bae-4962339df198" providerId="AD" clId="Web-{CE80FEAF-C99F-40E4-9538-2AC9DF473B97}" dt="2022-06-09T23:05:52.414" v="94" actId="14100"/>
        <pc:sldMkLst>
          <pc:docMk/>
          <pc:sldMk cId="3387092000" sldId="260"/>
        </pc:sldMkLst>
        <pc:spChg chg="mod">
          <ac:chgData name="Khayalethu Ngwenya" userId="S::2366883@students.wits.ac.za::638d1eb8-4d9a-4d0a-8bae-4962339df198" providerId="AD" clId="Web-{CE80FEAF-C99F-40E4-9538-2AC9DF473B97}" dt="2022-06-09T23:05:45.179" v="92" actId="1076"/>
          <ac:spMkLst>
            <pc:docMk/>
            <pc:sldMk cId="3387092000" sldId="260"/>
            <ac:spMk id="2" creationId="{D4D41155-36E8-2721-3EC7-1DF00DA72194}"/>
          </ac:spMkLst>
        </pc:spChg>
        <pc:spChg chg="mod">
          <ac:chgData name="Khayalethu Ngwenya" userId="S::2366883@students.wits.ac.za::638d1eb8-4d9a-4d0a-8bae-4962339df198" providerId="AD" clId="Web-{CE80FEAF-C99F-40E4-9538-2AC9DF473B97}" dt="2022-06-09T23:05:52.414" v="94" actId="14100"/>
          <ac:spMkLst>
            <pc:docMk/>
            <pc:sldMk cId="3387092000" sldId="260"/>
            <ac:spMk id="3" creationId="{422BF6F5-8DA8-30C0-8038-49DF0A46253F}"/>
          </ac:spMkLst>
        </pc:spChg>
        <pc:picChg chg="mod">
          <ac:chgData name="Khayalethu Ngwenya" userId="S::2366883@students.wits.ac.za::638d1eb8-4d9a-4d0a-8bae-4962339df198" providerId="AD" clId="Web-{CE80FEAF-C99F-40E4-9538-2AC9DF473B97}" dt="2022-06-09T23:01:13.481" v="1" actId="1076"/>
          <ac:picMkLst>
            <pc:docMk/>
            <pc:sldMk cId="3387092000" sldId="260"/>
            <ac:picMk id="41" creationId="{FC10FD4B-B8AE-5410-91D6-7B663567BA81}"/>
          </ac:picMkLst>
        </pc:picChg>
      </pc:sldChg>
      <pc:sldChg chg="addSp delSp modSp new mod setBg">
        <pc:chgData name="Khayalethu Ngwenya" userId="S::2366883@students.wits.ac.za::638d1eb8-4d9a-4d0a-8bae-4962339df198" providerId="AD" clId="Web-{CE80FEAF-C99F-40E4-9538-2AC9DF473B97}" dt="2022-06-09T23:10:02.427" v="256" actId="14100"/>
        <pc:sldMkLst>
          <pc:docMk/>
          <pc:sldMk cId="1403457187" sldId="261"/>
        </pc:sldMkLst>
        <pc:spChg chg="mod">
          <ac:chgData name="Khayalethu Ngwenya" userId="S::2366883@students.wits.ac.za::638d1eb8-4d9a-4d0a-8bae-4962339df198" providerId="AD" clId="Web-{CE80FEAF-C99F-40E4-9538-2AC9DF473B97}" dt="2022-06-09T23:09:23.629" v="248"/>
          <ac:spMkLst>
            <pc:docMk/>
            <pc:sldMk cId="1403457187" sldId="261"/>
            <ac:spMk id="2" creationId="{AB79C0FA-3945-289A-5A17-918C8049C9DE}"/>
          </ac:spMkLst>
        </pc:spChg>
        <pc:spChg chg="mod">
          <ac:chgData name="Khayalethu Ngwenya" userId="S::2366883@students.wits.ac.za::638d1eb8-4d9a-4d0a-8bae-4962339df198" providerId="AD" clId="Web-{CE80FEAF-C99F-40E4-9538-2AC9DF473B97}" dt="2022-06-09T23:09:54.271" v="255" actId="1076"/>
          <ac:spMkLst>
            <pc:docMk/>
            <pc:sldMk cId="1403457187" sldId="261"/>
            <ac:spMk id="3" creationId="{B5521D74-0F5D-1266-F197-DD98963C3A32}"/>
          </ac:spMkLst>
        </pc:spChg>
        <pc:grpChg chg="add del">
          <ac:chgData name="Khayalethu Ngwenya" userId="S::2366883@students.wits.ac.za::638d1eb8-4d9a-4d0a-8bae-4962339df198" providerId="AD" clId="Web-{CE80FEAF-C99F-40E4-9538-2AC9DF473B97}" dt="2022-06-09T23:09:23.629" v="248"/>
          <ac:grpSpMkLst>
            <pc:docMk/>
            <pc:sldMk cId="1403457187" sldId="261"/>
            <ac:grpSpMk id="9" creationId="{8E1DDAD8-1D10-4640-A034-BE90015E37B6}"/>
          </ac:grpSpMkLst>
        </pc:grpChg>
        <pc:grpChg chg="add del">
          <ac:chgData name="Khayalethu Ngwenya" userId="S::2366883@students.wits.ac.za::638d1eb8-4d9a-4d0a-8bae-4962339df198" providerId="AD" clId="Web-{CE80FEAF-C99F-40E4-9538-2AC9DF473B97}" dt="2022-06-09T23:09:23.629" v="248"/>
          <ac:grpSpMkLst>
            <pc:docMk/>
            <pc:sldMk cId="1403457187" sldId="261"/>
            <ac:grpSpMk id="13" creationId="{FD642FB6-2808-4BC5-AE0B-7302C24B78A5}"/>
          </ac:grpSpMkLst>
        </pc:grpChg>
        <pc:grpChg chg="add del">
          <ac:chgData name="Khayalethu Ngwenya" userId="S::2366883@students.wits.ac.za::638d1eb8-4d9a-4d0a-8bae-4962339df198" providerId="AD" clId="Web-{CE80FEAF-C99F-40E4-9538-2AC9DF473B97}" dt="2022-06-09T23:07:02.588" v="134"/>
          <ac:grpSpMkLst>
            <pc:docMk/>
            <pc:sldMk cId="1403457187" sldId="261"/>
            <ac:grpSpMk id="74" creationId="{9795E515-5F57-431F-9A0D-3A0419DF7572}"/>
          </ac:grpSpMkLst>
        </pc:grpChg>
        <pc:grpChg chg="add del">
          <ac:chgData name="Khayalethu Ngwenya" userId="S::2366883@students.wits.ac.za::638d1eb8-4d9a-4d0a-8bae-4962339df198" providerId="AD" clId="Web-{CE80FEAF-C99F-40E4-9538-2AC9DF473B97}" dt="2022-06-09T23:07:02.588" v="134"/>
          <ac:grpSpMkLst>
            <pc:docMk/>
            <pc:sldMk cId="1403457187" sldId="261"/>
            <ac:grpSpMk id="130" creationId="{1351B104-9B78-4A2B-B970-FA8ABE1CE12D}"/>
          </ac:grpSpMkLst>
        </pc:grpChg>
        <pc:grpChg chg="add del">
          <ac:chgData name="Khayalethu Ngwenya" userId="S::2366883@students.wits.ac.za::638d1eb8-4d9a-4d0a-8bae-4962339df198" providerId="AD" clId="Web-{CE80FEAF-C99F-40E4-9538-2AC9DF473B97}" dt="2022-06-09T23:07:02.588" v="134"/>
          <ac:grpSpMkLst>
            <pc:docMk/>
            <pc:sldMk cId="1403457187" sldId="261"/>
            <ac:grpSpMk id="134" creationId="{D4116A08-770E-4DC3-AAB6-E3E8E6CEC832}"/>
          </ac:grpSpMkLst>
        </pc:grpChg>
        <pc:grpChg chg="add del">
          <ac:chgData name="Khayalethu Ngwenya" userId="S::2366883@students.wits.ac.za::638d1eb8-4d9a-4d0a-8bae-4962339df198" providerId="AD" clId="Web-{CE80FEAF-C99F-40E4-9538-2AC9DF473B97}" dt="2022-06-09T23:07:02.588" v="134"/>
          <ac:grpSpMkLst>
            <pc:docMk/>
            <pc:sldMk cId="1403457187" sldId="261"/>
            <ac:grpSpMk id="190" creationId="{77EB1C59-16D1-4C5E-9775-50CB40E022FE}"/>
          </ac:grpSpMkLst>
        </pc:grpChg>
        <pc:picChg chg="add mod ord">
          <ac:chgData name="Khayalethu Ngwenya" userId="S::2366883@students.wits.ac.za::638d1eb8-4d9a-4d0a-8bae-4962339df198" providerId="AD" clId="Web-{CE80FEAF-C99F-40E4-9538-2AC9DF473B97}" dt="2022-06-09T23:10:02.427" v="256" actId="14100"/>
          <ac:picMkLst>
            <pc:docMk/>
            <pc:sldMk cId="1403457187" sldId="261"/>
            <ac:picMk id="5" creationId="{45923DC9-7579-981D-13FA-D65FA8776D13}"/>
          </ac:picMkLst>
        </pc:picChg>
        <pc:picChg chg="add del">
          <ac:chgData name="Khayalethu Ngwenya" userId="S::2366883@students.wits.ac.za::638d1eb8-4d9a-4d0a-8bae-4962339df198" providerId="AD" clId="Web-{CE80FEAF-C99F-40E4-9538-2AC9DF473B97}" dt="2022-06-09T23:07:02.588" v="134"/>
          <ac:picMkLst>
            <pc:docMk/>
            <pc:sldMk cId="1403457187" sldId="261"/>
            <ac:picMk id="72" creationId="{50C065C3-0FE3-4452-B765-CB05BBB2A983}"/>
          </ac:picMkLst>
        </pc:picChg>
      </pc:sldChg>
      <pc:sldChg chg="addSp delSp modSp new mod setBg modClrScheme addAnim setClrOvrMap chgLayout">
        <pc:chgData name="Khayalethu Ngwenya" userId="S::2366883@students.wits.ac.za::638d1eb8-4d9a-4d0a-8bae-4962339df198" providerId="AD" clId="Web-{CE80FEAF-C99F-40E4-9538-2AC9DF473B97}" dt="2022-06-09T23:10:59.898" v="278" actId="1076"/>
        <pc:sldMkLst>
          <pc:docMk/>
          <pc:sldMk cId="288986467" sldId="262"/>
        </pc:sldMkLst>
        <pc:spChg chg="mod ord">
          <ac:chgData name="Khayalethu Ngwenya" userId="S::2366883@students.wits.ac.za::638d1eb8-4d9a-4d0a-8bae-4962339df198" providerId="AD" clId="Web-{CE80FEAF-C99F-40E4-9538-2AC9DF473B97}" dt="2022-06-09T23:10:59.898" v="278" actId="1076"/>
          <ac:spMkLst>
            <pc:docMk/>
            <pc:sldMk cId="288986467" sldId="262"/>
            <ac:spMk id="2" creationId="{C9E0A30B-C970-72C4-2DBE-27F025A64110}"/>
          </ac:spMkLst>
        </pc:spChg>
        <pc:spChg chg="del mod ord">
          <ac:chgData name="Khayalethu Ngwenya" userId="S::2366883@students.wits.ac.za::638d1eb8-4d9a-4d0a-8bae-4962339df198" providerId="AD" clId="Web-{CE80FEAF-C99F-40E4-9538-2AC9DF473B97}" dt="2022-06-09T23:10:50.023" v="276"/>
          <ac:spMkLst>
            <pc:docMk/>
            <pc:sldMk cId="288986467" sldId="262"/>
            <ac:spMk id="3" creationId="{489C2FCD-5E3D-D77B-7EF8-A789EB5E2AB7}"/>
          </ac:spMkLst>
        </pc:spChg>
        <pc:spChg chg="add">
          <ac:chgData name="Khayalethu Ngwenya" userId="S::2366883@students.wits.ac.za::638d1eb8-4d9a-4d0a-8bae-4962339df198" providerId="AD" clId="Web-{CE80FEAF-C99F-40E4-9538-2AC9DF473B97}" dt="2022-06-09T23:10:38.038" v="274"/>
          <ac:spMkLst>
            <pc:docMk/>
            <pc:sldMk cId="288986467" sldId="262"/>
            <ac:spMk id="12" creationId="{4B24F6DB-F114-44A7-BB56-D401884E4E7F}"/>
          </ac:spMkLst>
        </pc:spChg>
        <pc:grpChg chg="add">
          <ac:chgData name="Khayalethu Ngwenya" userId="S::2366883@students.wits.ac.za::638d1eb8-4d9a-4d0a-8bae-4962339df198" providerId="AD" clId="Web-{CE80FEAF-C99F-40E4-9538-2AC9DF473B97}" dt="2022-06-09T23:10:38.038" v="274"/>
          <ac:grpSpMkLst>
            <pc:docMk/>
            <pc:sldMk cId="288986467" sldId="262"/>
            <ac:grpSpMk id="8" creationId="{9BE10567-6165-46A7-867D-4690A16B46D6}"/>
          </ac:grpSpMkLst>
        </pc:grpChg>
        <pc:grpChg chg="add">
          <ac:chgData name="Khayalethu Ngwenya" userId="S::2366883@students.wits.ac.za::638d1eb8-4d9a-4d0a-8bae-4962339df198" providerId="AD" clId="Web-{CE80FEAF-C99F-40E4-9538-2AC9DF473B97}" dt="2022-06-09T23:10:38.038" v="274"/>
          <ac:grpSpMkLst>
            <pc:docMk/>
            <pc:sldMk cId="288986467" sldId="262"/>
            <ac:grpSpMk id="14" creationId="{4DB50ECD-225E-4F81-AF7B-706DD05F3BA8}"/>
          </ac:grpSpMkLst>
        </pc:grpChg>
      </pc:sldChg>
      <pc:sldChg chg="addSp modSp new mod setBg">
        <pc:chgData name="Khayalethu Ngwenya" userId="S::2366883@students.wits.ac.za::638d1eb8-4d9a-4d0a-8bae-4962339df198" providerId="AD" clId="Web-{CE80FEAF-C99F-40E4-9538-2AC9DF473B97}" dt="2022-06-09T23:13:45.529" v="401" actId="20577"/>
        <pc:sldMkLst>
          <pc:docMk/>
          <pc:sldMk cId="1150532540" sldId="263"/>
        </pc:sldMkLst>
        <pc:spChg chg="mod">
          <ac:chgData name="Khayalethu Ngwenya" userId="S::2366883@students.wits.ac.za::638d1eb8-4d9a-4d0a-8bae-4962339df198" providerId="AD" clId="Web-{CE80FEAF-C99F-40E4-9538-2AC9DF473B97}" dt="2022-06-09T23:11:38.055" v="286"/>
          <ac:spMkLst>
            <pc:docMk/>
            <pc:sldMk cId="1150532540" sldId="263"/>
            <ac:spMk id="2" creationId="{EC796ECC-2666-72D5-07D5-5471ABED7049}"/>
          </ac:spMkLst>
        </pc:spChg>
        <pc:spChg chg="mod">
          <ac:chgData name="Khayalethu Ngwenya" userId="S::2366883@students.wits.ac.za::638d1eb8-4d9a-4d0a-8bae-4962339df198" providerId="AD" clId="Web-{CE80FEAF-C99F-40E4-9538-2AC9DF473B97}" dt="2022-06-09T23:13:45.529" v="401" actId="20577"/>
          <ac:spMkLst>
            <pc:docMk/>
            <pc:sldMk cId="1150532540" sldId="263"/>
            <ac:spMk id="3" creationId="{51ABDAAC-ECB1-1FD6-99F6-8ACF869F7498}"/>
          </ac:spMkLst>
        </pc:spChg>
        <pc:grpChg chg="add">
          <ac:chgData name="Khayalethu Ngwenya" userId="S::2366883@students.wits.ac.za::638d1eb8-4d9a-4d0a-8bae-4962339df198" providerId="AD" clId="Web-{CE80FEAF-C99F-40E4-9538-2AC9DF473B97}" dt="2022-06-09T23:11:38.055" v="286"/>
          <ac:grpSpMkLst>
            <pc:docMk/>
            <pc:sldMk cId="1150532540" sldId="263"/>
            <ac:grpSpMk id="9" creationId="{9AE4726C-1831-4FE3-9A11-227F0DC2F0BC}"/>
          </ac:grpSpMkLst>
        </pc:grpChg>
        <pc:grpChg chg="add">
          <ac:chgData name="Khayalethu Ngwenya" userId="S::2366883@students.wits.ac.za::638d1eb8-4d9a-4d0a-8bae-4962339df198" providerId="AD" clId="Web-{CE80FEAF-C99F-40E4-9538-2AC9DF473B97}" dt="2022-06-09T23:11:38.055" v="286"/>
          <ac:grpSpMkLst>
            <pc:docMk/>
            <pc:sldMk cId="1150532540" sldId="263"/>
            <ac:grpSpMk id="13" creationId="{E916825F-759B-4F1A-BA80-AF7137691EC5}"/>
          </ac:grpSpMkLst>
        </pc:grpChg>
        <pc:picChg chg="add">
          <ac:chgData name="Khayalethu Ngwenya" userId="S::2366883@students.wits.ac.za::638d1eb8-4d9a-4d0a-8bae-4962339df198" providerId="AD" clId="Web-{CE80FEAF-C99F-40E4-9538-2AC9DF473B97}" dt="2022-06-09T23:11:38.055" v="286"/>
          <ac:picMkLst>
            <pc:docMk/>
            <pc:sldMk cId="1150532540" sldId="263"/>
            <ac:picMk id="5" creationId="{38A8B8B6-86F4-85BA-FD3C-BB1DC34771AF}"/>
          </ac:picMkLst>
        </pc:picChg>
      </pc:sldChg>
      <pc:sldChg chg="addSp modSp new mod setBg">
        <pc:chgData name="Khayalethu Ngwenya" userId="S::2366883@students.wits.ac.za::638d1eb8-4d9a-4d0a-8bae-4962339df198" providerId="AD" clId="Web-{CE80FEAF-C99F-40E4-9538-2AC9DF473B97}" dt="2022-06-09T23:19:29.634" v="464" actId="20577"/>
        <pc:sldMkLst>
          <pc:docMk/>
          <pc:sldMk cId="2986678244" sldId="264"/>
        </pc:sldMkLst>
        <pc:spChg chg="mod">
          <ac:chgData name="Khayalethu Ngwenya" userId="S::2366883@students.wits.ac.za::638d1eb8-4d9a-4d0a-8bae-4962339df198" providerId="AD" clId="Web-{CE80FEAF-C99F-40E4-9538-2AC9DF473B97}" dt="2022-06-09T23:15:33.744" v="411"/>
          <ac:spMkLst>
            <pc:docMk/>
            <pc:sldMk cId="2986678244" sldId="264"/>
            <ac:spMk id="2" creationId="{831E127F-C9EE-955D-2586-9E778301532B}"/>
          </ac:spMkLst>
        </pc:spChg>
        <pc:spChg chg="mod">
          <ac:chgData name="Khayalethu Ngwenya" userId="S::2366883@students.wits.ac.za::638d1eb8-4d9a-4d0a-8bae-4962339df198" providerId="AD" clId="Web-{CE80FEAF-C99F-40E4-9538-2AC9DF473B97}" dt="2022-06-09T23:19:29.634" v="464" actId="20577"/>
          <ac:spMkLst>
            <pc:docMk/>
            <pc:sldMk cId="2986678244" sldId="264"/>
            <ac:spMk id="3" creationId="{EA1175DE-671B-517C-7AB7-28E327ECF076}"/>
          </ac:spMkLst>
        </pc:spChg>
        <pc:spChg chg="add">
          <ac:chgData name="Khayalethu Ngwenya" userId="S::2366883@students.wits.ac.za::638d1eb8-4d9a-4d0a-8bae-4962339df198" providerId="AD" clId="Web-{CE80FEAF-C99F-40E4-9538-2AC9DF473B97}" dt="2022-06-09T23:15:33.744" v="411"/>
          <ac:spMkLst>
            <pc:docMk/>
            <pc:sldMk cId="2986678244" sldId="264"/>
            <ac:spMk id="8" creationId="{E978A47D-4F17-40FE-AB70-7AF78A9575EB}"/>
          </ac:spMkLst>
        </pc:spChg>
        <pc:grpChg chg="add">
          <ac:chgData name="Khayalethu Ngwenya" userId="S::2366883@students.wits.ac.za::638d1eb8-4d9a-4d0a-8bae-4962339df198" providerId="AD" clId="Web-{CE80FEAF-C99F-40E4-9538-2AC9DF473B97}" dt="2022-06-09T23:15:33.744" v="411"/>
          <ac:grpSpMkLst>
            <pc:docMk/>
            <pc:sldMk cId="2986678244" sldId="264"/>
            <ac:grpSpMk id="10" creationId="{85BE3A7E-6A3F-401E-A025-BBB8FDB8DD30}"/>
          </ac:grpSpMkLst>
        </pc:grpChg>
        <pc:grpChg chg="add">
          <ac:chgData name="Khayalethu Ngwenya" userId="S::2366883@students.wits.ac.za::638d1eb8-4d9a-4d0a-8bae-4962339df198" providerId="AD" clId="Web-{CE80FEAF-C99F-40E4-9538-2AC9DF473B97}" dt="2022-06-09T23:15:33.744" v="411"/>
          <ac:grpSpMkLst>
            <pc:docMk/>
            <pc:sldMk cId="2986678244" sldId="264"/>
            <ac:grpSpMk id="41" creationId="{F4E035BE-9FF4-43D3-BC25-CF582D7FF85E}"/>
          </ac:grpSpMkLst>
        </pc:grpChg>
        <pc:cxnChg chg="add">
          <ac:chgData name="Khayalethu Ngwenya" userId="S::2366883@students.wits.ac.za::638d1eb8-4d9a-4d0a-8bae-4962339df198" providerId="AD" clId="Web-{CE80FEAF-C99F-40E4-9538-2AC9DF473B97}" dt="2022-06-09T23:15:33.744" v="411"/>
          <ac:cxnSpMkLst>
            <pc:docMk/>
            <pc:sldMk cId="2986678244" sldId="264"/>
            <ac:cxnSpMk id="39" creationId="{085ECEC0-FF5D-4348-92C7-1EA7C61E770C}"/>
          </ac:cxnSpMkLst>
        </pc:cxnChg>
      </pc:sldChg>
      <pc:sldChg chg="addSp delSp modSp new mod ord setBg">
        <pc:chgData name="Khayalethu Ngwenya" userId="S::2366883@students.wits.ac.za::638d1eb8-4d9a-4d0a-8bae-4962339df198" providerId="AD" clId="Web-{CE80FEAF-C99F-40E4-9538-2AC9DF473B97}" dt="2022-06-09T23:28:50.878" v="636"/>
        <pc:sldMkLst>
          <pc:docMk/>
          <pc:sldMk cId="2375695065" sldId="265"/>
        </pc:sldMkLst>
        <pc:spChg chg="del mod">
          <ac:chgData name="Khayalethu Ngwenya" userId="S::2366883@students.wits.ac.za::638d1eb8-4d9a-4d0a-8bae-4962339df198" providerId="AD" clId="Web-{CE80FEAF-C99F-40E4-9538-2AC9DF473B97}" dt="2022-06-09T23:24:20.244" v="569"/>
          <ac:spMkLst>
            <pc:docMk/>
            <pc:sldMk cId="2375695065" sldId="265"/>
            <ac:spMk id="2" creationId="{3291AC3B-D05D-66C1-4C7D-E2C2B76F8E76}"/>
          </ac:spMkLst>
        </pc:spChg>
        <pc:spChg chg="del mod">
          <ac:chgData name="Khayalethu Ngwenya" userId="S::2366883@students.wits.ac.za::638d1eb8-4d9a-4d0a-8bae-4962339df198" providerId="AD" clId="Web-{CE80FEAF-C99F-40E4-9538-2AC9DF473B97}" dt="2022-06-09T23:24:27.885" v="570"/>
          <ac:spMkLst>
            <pc:docMk/>
            <pc:sldMk cId="2375695065" sldId="265"/>
            <ac:spMk id="3" creationId="{F68C74B9-AD4D-A55B-676D-833D37244520}"/>
          </ac:spMkLst>
        </pc:spChg>
        <pc:spChg chg="add del ord">
          <ac:chgData name="Khayalethu Ngwenya" userId="S::2366883@students.wits.ac.za::638d1eb8-4d9a-4d0a-8bae-4962339df198" providerId="AD" clId="Web-{CE80FEAF-C99F-40E4-9538-2AC9DF473B97}" dt="2022-06-09T23:28:02.220" v="629"/>
          <ac:spMkLst>
            <pc:docMk/>
            <pc:sldMk cId="2375695065" sldId="265"/>
            <ac:spMk id="38" creationId="{6BFC9644-673A-459F-B3C5-9310A4E50E3B}"/>
          </ac:spMkLst>
        </pc:spChg>
        <pc:spChg chg="add del">
          <ac:chgData name="Khayalethu Ngwenya" userId="S::2366883@students.wits.ac.za::638d1eb8-4d9a-4d0a-8bae-4962339df198" providerId="AD" clId="Web-{CE80FEAF-C99F-40E4-9538-2AC9DF473B97}" dt="2022-06-09T23:28:02.220" v="629"/>
          <ac:spMkLst>
            <pc:docMk/>
            <pc:sldMk cId="2375695065" sldId="265"/>
            <ac:spMk id="39" creationId="{7D1C411D-0818-4640-8657-2AF78250C802}"/>
          </ac:spMkLst>
        </pc:spChg>
        <pc:spChg chg="add mod">
          <ac:chgData name="Khayalethu Ngwenya" userId="S::2366883@students.wits.ac.za::638d1eb8-4d9a-4d0a-8bae-4962339df198" providerId="AD" clId="Web-{CE80FEAF-C99F-40E4-9538-2AC9DF473B97}" dt="2022-06-09T23:28:38.362" v="635" actId="20577"/>
          <ac:spMkLst>
            <pc:docMk/>
            <pc:sldMk cId="2375695065" sldId="265"/>
            <ac:spMk id="68" creationId="{A8DA3A50-ADBC-3B28-92A6-4A765A3C76F7}"/>
          </ac:spMkLst>
        </pc:spChg>
        <pc:spChg chg="add del mod">
          <ac:chgData name="Khayalethu Ngwenya" userId="S::2366883@students.wits.ac.za::638d1eb8-4d9a-4d0a-8bae-4962339df198" providerId="AD" clId="Web-{CE80FEAF-C99F-40E4-9538-2AC9DF473B97}" dt="2022-06-09T23:28:13.283" v="631"/>
          <ac:spMkLst>
            <pc:docMk/>
            <pc:sldMk cId="2375695065" sldId="265"/>
            <ac:spMk id="72" creationId="{47A44AEB-0730-C57C-989E-B12E9E5BBD96}"/>
          </ac:spMkLst>
        </pc:spChg>
        <pc:spChg chg="add mod">
          <ac:chgData name="Khayalethu Ngwenya" userId="S::2366883@students.wits.ac.za::638d1eb8-4d9a-4d0a-8bae-4962339df198" providerId="AD" clId="Web-{CE80FEAF-C99F-40E4-9538-2AC9DF473B97}" dt="2022-06-09T23:28:24.393" v="633" actId="20577"/>
          <ac:spMkLst>
            <pc:docMk/>
            <pc:sldMk cId="2375695065" sldId="265"/>
            <ac:spMk id="76" creationId="{F18B5B27-AA2F-F247-792C-925EFE2A70AC}"/>
          </ac:spMkLst>
        </pc:spChg>
        <pc:grpChg chg="add del">
          <ac:chgData name="Khayalethu Ngwenya" userId="S::2366883@students.wits.ac.za::638d1eb8-4d9a-4d0a-8bae-4962339df198" providerId="AD" clId="Web-{CE80FEAF-C99F-40E4-9538-2AC9DF473B97}" dt="2022-06-09T23:22:28.202" v="528"/>
          <ac:grpSpMkLst>
            <pc:docMk/>
            <pc:sldMk cId="2375695065" sldId="265"/>
            <ac:grpSpMk id="6" creationId="{74872A0B-8668-4500-9509-EAA581B26C24}"/>
          </ac:grpSpMkLst>
        </pc:grpChg>
        <pc:grpChg chg="add del">
          <ac:chgData name="Khayalethu Ngwenya" userId="S::2366883@students.wits.ac.za::638d1eb8-4d9a-4d0a-8bae-4962339df198" providerId="AD" clId="Web-{CE80FEAF-C99F-40E4-9538-2AC9DF473B97}" dt="2022-06-09T23:22:28.202" v="528"/>
          <ac:grpSpMkLst>
            <pc:docMk/>
            <pc:sldMk cId="2375695065" sldId="265"/>
            <ac:grpSpMk id="8" creationId="{240590EE-5428-41AA-95B2-96FCC1CE67A7}"/>
          </ac:grpSpMkLst>
        </pc:grpChg>
        <pc:grpChg chg="add del">
          <ac:chgData name="Khayalethu Ngwenya" userId="S::2366883@students.wits.ac.za::638d1eb8-4d9a-4d0a-8bae-4962339df198" providerId="AD" clId="Web-{CE80FEAF-C99F-40E4-9538-2AC9DF473B97}" dt="2022-06-09T23:20:42.074" v="478"/>
          <ac:grpSpMkLst>
            <pc:docMk/>
            <pc:sldMk cId="2375695065" sldId="265"/>
            <ac:grpSpMk id="9" creationId="{74872A0B-8668-4500-9509-EAA581B26C24}"/>
          </ac:grpSpMkLst>
        </pc:grpChg>
        <pc:grpChg chg="add del">
          <ac:chgData name="Khayalethu Ngwenya" userId="S::2366883@students.wits.ac.za::638d1eb8-4d9a-4d0a-8bae-4962339df198" providerId="AD" clId="Web-{CE80FEAF-C99F-40E4-9538-2AC9DF473B97}" dt="2022-06-09T23:28:02.220" v="629"/>
          <ac:grpSpMkLst>
            <pc:docMk/>
            <pc:sldMk cId="2375695065" sldId="265"/>
            <ac:grpSpMk id="10" creationId="{4ADB9295-9645-4BF2-ADFD-75800B7FAD06}"/>
          </ac:grpSpMkLst>
        </pc:grpChg>
        <pc:grpChg chg="add del">
          <ac:chgData name="Khayalethu Ngwenya" userId="S::2366883@students.wits.ac.za::638d1eb8-4d9a-4d0a-8bae-4962339df198" providerId="AD" clId="Web-{CE80FEAF-C99F-40E4-9538-2AC9DF473B97}" dt="2022-06-09T23:20:42.074" v="478"/>
          <ac:grpSpMkLst>
            <pc:docMk/>
            <pc:sldMk cId="2375695065" sldId="265"/>
            <ac:grpSpMk id="13" creationId="{240590EE-5428-41AA-95B2-96FCC1CE67A7}"/>
          </ac:grpSpMkLst>
        </pc:grpChg>
        <pc:grpChg chg="add del">
          <ac:chgData name="Khayalethu Ngwenya" userId="S::2366883@students.wits.ac.za::638d1eb8-4d9a-4d0a-8bae-4962339df198" providerId="AD" clId="Web-{CE80FEAF-C99F-40E4-9538-2AC9DF473B97}" dt="2022-06-09T23:21:00.012" v="480"/>
          <ac:grpSpMkLst>
            <pc:docMk/>
            <pc:sldMk cId="2375695065" sldId="265"/>
            <ac:grpSpMk id="69" creationId="{8E1DDAD8-1D10-4640-A034-BE90015E37B6}"/>
          </ac:grpSpMkLst>
        </pc:grpChg>
        <pc:grpChg chg="add del">
          <ac:chgData name="Khayalethu Ngwenya" userId="S::2366883@students.wits.ac.za::638d1eb8-4d9a-4d0a-8bae-4962339df198" providerId="AD" clId="Web-{CE80FEAF-C99F-40E4-9538-2AC9DF473B97}" dt="2022-06-09T23:21:00.012" v="480"/>
          <ac:grpSpMkLst>
            <pc:docMk/>
            <pc:sldMk cId="2375695065" sldId="265"/>
            <ac:grpSpMk id="71" creationId="{FD642FB6-2808-4BC5-AE0B-7302C24B78A5}"/>
          </ac:grpSpMkLst>
        </pc:grpChg>
        <pc:grpChg chg="add">
          <ac:chgData name="Khayalethu Ngwenya" userId="S::2366883@students.wits.ac.za::638d1eb8-4d9a-4d0a-8bae-4962339df198" providerId="AD" clId="Web-{CE80FEAF-C99F-40E4-9538-2AC9DF473B97}" dt="2022-06-09T23:28:02.220" v="629"/>
          <ac:grpSpMkLst>
            <pc:docMk/>
            <pc:sldMk cId="2375695065" sldId="265"/>
            <ac:grpSpMk id="79" creationId="{74872A0B-8668-4500-9509-EAA581B26C24}"/>
          </ac:grpSpMkLst>
        </pc:grpChg>
        <pc:grpChg chg="add">
          <ac:chgData name="Khayalethu Ngwenya" userId="S::2366883@students.wits.ac.za::638d1eb8-4d9a-4d0a-8bae-4962339df198" providerId="AD" clId="Web-{CE80FEAF-C99F-40E4-9538-2AC9DF473B97}" dt="2022-06-09T23:28:02.220" v="629"/>
          <ac:grpSpMkLst>
            <pc:docMk/>
            <pc:sldMk cId="2375695065" sldId="265"/>
            <ac:grpSpMk id="83" creationId="{240590EE-5428-41AA-95B2-96FCC1CE67A7}"/>
          </ac:grpSpMkLst>
        </pc:grpChg>
        <pc:picChg chg="add mod ord">
          <ac:chgData name="Khayalethu Ngwenya" userId="S::2366883@students.wits.ac.za::638d1eb8-4d9a-4d0a-8bae-4962339df198" providerId="AD" clId="Web-{CE80FEAF-C99F-40E4-9538-2AC9DF473B97}" dt="2022-06-09T23:28:02.220" v="629"/>
          <ac:picMkLst>
            <pc:docMk/>
            <pc:sldMk cId="2375695065" sldId="265"/>
            <ac:picMk id="4" creationId="{BBD65031-C746-B8DE-C71C-4E825914B7C9}"/>
          </ac:picMkLst>
        </pc:picChg>
        <pc:picChg chg="add del">
          <ac:chgData name="Khayalethu Ngwenya" userId="S::2366883@students.wits.ac.za::638d1eb8-4d9a-4d0a-8bae-4962339df198" providerId="AD" clId="Web-{CE80FEAF-C99F-40E4-9538-2AC9DF473B97}" dt="2022-06-09T23:20:42.074" v="478"/>
          <ac:picMkLst>
            <pc:docMk/>
            <pc:sldMk cId="2375695065" sldId="265"/>
            <ac:picMk id="5" creationId="{84BC2F3A-1BB9-B7C2-164D-44298B39B6B4}"/>
          </ac:picMkLst>
        </pc:picChg>
        <pc:picChg chg="add del">
          <ac:chgData name="Khayalethu Ngwenya" userId="S::2366883@students.wits.ac.za::638d1eb8-4d9a-4d0a-8bae-4962339df198" providerId="AD" clId="Web-{CE80FEAF-C99F-40E4-9538-2AC9DF473B97}" dt="2022-06-09T23:22:28.202" v="528"/>
          <ac:picMkLst>
            <pc:docMk/>
            <pc:sldMk cId="2375695065" sldId="265"/>
            <ac:picMk id="7" creationId="{578D4CB7-E9DA-0CB0-03BF-3F85EB527066}"/>
          </ac:picMkLst>
        </pc:picChg>
        <pc:picChg chg="add del">
          <ac:chgData name="Khayalethu Ngwenya" userId="S::2366883@students.wits.ac.za::638d1eb8-4d9a-4d0a-8bae-4962339df198" providerId="AD" clId="Web-{CE80FEAF-C99F-40E4-9538-2AC9DF473B97}" dt="2022-06-09T23:21:00.012" v="480"/>
          <ac:picMkLst>
            <pc:docMk/>
            <pc:sldMk cId="2375695065" sldId="265"/>
            <ac:picMk id="70" creationId="{93A507BC-79F1-E8C8-5890-589B1D1208D9}"/>
          </ac:picMkLst>
        </pc:picChg>
      </pc:sldChg>
      <pc:sldChg chg="addSp delSp modSp new mod setBg">
        <pc:chgData name="Khayalethu Ngwenya" userId="S::2366883@students.wits.ac.za::638d1eb8-4d9a-4d0a-8bae-4962339df198" providerId="AD" clId="Web-{CE80FEAF-C99F-40E4-9538-2AC9DF473B97}" dt="2022-06-09T23:36:39.611" v="956" actId="1076"/>
        <pc:sldMkLst>
          <pc:docMk/>
          <pc:sldMk cId="1920308234" sldId="266"/>
        </pc:sldMkLst>
        <pc:spChg chg="mod">
          <ac:chgData name="Khayalethu Ngwenya" userId="S::2366883@students.wits.ac.za::638d1eb8-4d9a-4d0a-8bae-4962339df198" providerId="AD" clId="Web-{CE80FEAF-C99F-40E4-9538-2AC9DF473B97}" dt="2022-06-09T23:34:02.325" v="802"/>
          <ac:spMkLst>
            <pc:docMk/>
            <pc:sldMk cId="1920308234" sldId="266"/>
            <ac:spMk id="2" creationId="{A655AB10-D0BE-5276-14CC-8B34351D79C8}"/>
          </ac:spMkLst>
        </pc:spChg>
        <pc:spChg chg="del">
          <ac:chgData name="Khayalethu Ngwenya" userId="S::2366883@students.wits.ac.za::638d1eb8-4d9a-4d0a-8bae-4962339df198" providerId="AD" clId="Web-{CE80FEAF-C99F-40E4-9538-2AC9DF473B97}" dt="2022-06-09T23:29:20.285" v="653"/>
          <ac:spMkLst>
            <pc:docMk/>
            <pc:sldMk cId="1920308234" sldId="266"/>
            <ac:spMk id="3" creationId="{55D39811-E90B-A08A-60D7-6E9B25E89142}"/>
          </ac:spMkLst>
        </pc:spChg>
        <pc:spChg chg="add del mod">
          <ac:chgData name="Khayalethu Ngwenya" userId="S::2366883@students.wits.ac.za::638d1eb8-4d9a-4d0a-8bae-4962339df198" providerId="AD" clId="Web-{CE80FEAF-C99F-40E4-9538-2AC9DF473B97}" dt="2022-06-09T23:30:07.865" v="660"/>
          <ac:spMkLst>
            <pc:docMk/>
            <pc:sldMk cId="1920308234" sldId="266"/>
            <ac:spMk id="48" creationId="{8A886177-BE2A-5D18-9138-7FA450268CDA}"/>
          </ac:spMkLst>
        </pc:spChg>
        <pc:spChg chg="add del">
          <ac:chgData name="Khayalethu Ngwenya" userId="S::2366883@students.wits.ac.za::638d1eb8-4d9a-4d0a-8bae-4962339df198" providerId="AD" clId="Web-{CE80FEAF-C99F-40E4-9538-2AC9DF473B97}" dt="2022-06-09T23:34:02.325" v="802"/>
          <ac:spMkLst>
            <pc:docMk/>
            <pc:sldMk cId="1920308234" sldId="266"/>
            <ac:spMk id="55" creationId="{2EEF4763-EB4A-4A35-89EB-AD2763B48C3B}"/>
          </ac:spMkLst>
        </pc:spChg>
        <pc:graphicFrameChg chg="add del mod ord modGraphic">
          <ac:chgData name="Khayalethu Ngwenya" userId="S::2366883@students.wits.ac.za::638d1eb8-4d9a-4d0a-8bae-4962339df198" providerId="AD" clId="Web-{CE80FEAF-C99F-40E4-9538-2AC9DF473B97}" dt="2022-06-09T23:29:45.661" v="659"/>
          <ac:graphicFrameMkLst>
            <pc:docMk/>
            <pc:sldMk cId="1920308234" sldId="266"/>
            <ac:graphicFrameMk id="4" creationId="{DB657FC7-BB88-B6DA-E3F1-F0B5522EF631}"/>
          </ac:graphicFrameMkLst>
        </pc:graphicFrameChg>
        <pc:graphicFrameChg chg="add del mod ord modGraphic">
          <ac:chgData name="Khayalethu Ngwenya" userId="S::2366883@students.wits.ac.za::638d1eb8-4d9a-4d0a-8bae-4962339df198" providerId="AD" clId="Web-{CE80FEAF-C99F-40E4-9538-2AC9DF473B97}" dt="2022-06-09T23:34:02.340" v="803"/>
          <ac:graphicFrameMkLst>
            <pc:docMk/>
            <pc:sldMk cId="1920308234" sldId="266"/>
            <ac:graphicFrameMk id="49" creationId="{025551D7-4465-1FFA-98E4-D54C47F79753}"/>
          </ac:graphicFrameMkLst>
        </pc:graphicFrameChg>
        <pc:graphicFrameChg chg="add del">
          <ac:chgData name="Khayalethu Ngwenya" userId="S::2366883@students.wits.ac.za::638d1eb8-4d9a-4d0a-8bae-4962339df198" providerId="AD" clId="Web-{CE80FEAF-C99F-40E4-9538-2AC9DF473B97}" dt="2022-06-09T23:33:30.996" v="800"/>
          <ac:graphicFrameMkLst>
            <pc:docMk/>
            <pc:sldMk cId="1920308234" sldId="266"/>
            <ac:graphicFrameMk id="51" creationId="{6230C0AC-4F81-B5C0-A626-5AD621B0AEBD}"/>
          </ac:graphicFrameMkLst>
        </pc:graphicFrameChg>
        <pc:graphicFrameChg chg="add del">
          <ac:chgData name="Khayalethu Ngwenya" userId="S::2366883@students.wits.ac.za::638d1eb8-4d9a-4d0a-8bae-4962339df198" providerId="AD" clId="Web-{CE80FEAF-C99F-40E4-9538-2AC9DF473B97}" dt="2022-06-09T23:34:02.325" v="802"/>
          <ac:graphicFrameMkLst>
            <pc:docMk/>
            <pc:sldMk cId="1920308234" sldId="266"/>
            <ac:graphicFrameMk id="53" creationId="{F133ABC2-D8D8-F9CF-696D-95AE6C9E8890}"/>
          </ac:graphicFrameMkLst>
        </pc:graphicFrameChg>
        <pc:graphicFrameChg chg="add mod modGraphic">
          <ac:chgData name="Khayalethu Ngwenya" userId="S::2366883@students.wits.ac.za::638d1eb8-4d9a-4d0a-8bae-4962339df198" providerId="AD" clId="Web-{CE80FEAF-C99F-40E4-9538-2AC9DF473B97}" dt="2022-06-09T23:36:39.611" v="956" actId="1076"/>
          <ac:graphicFrameMkLst>
            <pc:docMk/>
            <pc:sldMk cId="1920308234" sldId="266"/>
            <ac:graphicFrameMk id="57" creationId="{6230C0AC-4F81-B5C0-A626-5AD621B0AEBD}"/>
          </ac:graphicFrameMkLst>
        </pc:graphicFrameChg>
      </pc:sldChg>
      <pc:sldChg chg="addSp delSp modSp new">
        <pc:chgData name="Khayalethu Ngwenya" userId="S::2366883@students.wits.ac.za::638d1eb8-4d9a-4d0a-8bae-4962339df198" providerId="AD" clId="Web-{CE80FEAF-C99F-40E4-9538-2AC9DF473B97}" dt="2022-06-09T23:46:49.084" v="1158" actId="1076"/>
        <pc:sldMkLst>
          <pc:docMk/>
          <pc:sldMk cId="1118453571" sldId="267"/>
        </pc:sldMkLst>
        <pc:spChg chg="mod">
          <ac:chgData name="Khayalethu Ngwenya" userId="S::2366883@students.wits.ac.za::638d1eb8-4d9a-4d0a-8bae-4962339df198" providerId="AD" clId="Web-{CE80FEAF-C99F-40E4-9538-2AC9DF473B97}" dt="2022-06-09T23:37:11.096" v="965" actId="20577"/>
          <ac:spMkLst>
            <pc:docMk/>
            <pc:sldMk cId="1118453571" sldId="267"/>
            <ac:spMk id="2" creationId="{6517F35A-D17A-5A08-A2D8-044CB34C51EC}"/>
          </ac:spMkLst>
        </pc:spChg>
        <pc:spChg chg="del">
          <ac:chgData name="Khayalethu Ngwenya" userId="S::2366883@students.wits.ac.za::638d1eb8-4d9a-4d0a-8bae-4962339df198" providerId="AD" clId="Web-{CE80FEAF-C99F-40E4-9538-2AC9DF473B97}" dt="2022-06-09T23:37:36.253" v="966"/>
          <ac:spMkLst>
            <pc:docMk/>
            <pc:sldMk cId="1118453571" sldId="267"/>
            <ac:spMk id="3" creationId="{736C8765-9BA5-5651-F6E3-E2F9B468A7AB}"/>
          </ac:spMkLst>
        </pc:spChg>
        <pc:spChg chg="add mod">
          <ac:chgData name="Khayalethu Ngwenya" userId="S::2366883@students.wits.ac.za::638d1eb8-4d9a-4d0a-8bae-4962339df198" providerId="AD" clId="Web-{CE80FEAF-C99F-40E4-9538-2AC9DF473B97}" dt="2022-06-09T23:42:43.824" v="1046" actId="1076"/>
          <ac:spMkLst>
            <pc:docMk/>
            <pc:sldMk cId="1118453571" sldId="267"/>
            <ac:spMk id="8" creationId="{3CEBE2B8-161F-4882-6B5B-5043769D64B0}"/>
          </ac:spMkLst>
        </pc:spChg>
        <pc:spChg chg="add mod">
          <ac:chgData name="Khayalethu Ngwenya" userId="S::2366883@students.wits.ac.za::638d1eb8-4d9a-4d0a-8bae-4962339df198" providerId="AD" clId="Web-{CE80FEAF-C99F-40E4-9538-2AC9DF473B97}" dt="2022-06-09T23:40:41.680" v="998" actId="20577"/>
          <ac:spMkLst>
            <pc:docMk/>
            <pc:sldMk cId="1118453571" sldId="267"/>
            <ac:spMk id="9" creationId="{EF5AB908-4B6A-F6CE-B462-2EA826A659DF}"/>
          </ac:spMkLst>
        </pc:spChg>
        <pc:spChg chg="add mod">
          <ac:chgData name="Khayalethu Ngwenya" userId="S::2366883@students.wits.ac.za::638d1eb8-4d9a-4d0a-8bae-4962339df198" providerId="AD" clId="Web-{CE80FEAF-C99F-40E4-9538-2AC9DF473B97}" dt="2022-06-09T23:42:39.808" v="1045" actId="1076"/>
          <ac:spMkLst>
            <pc:docMk/>
            <pc:sldMk cId="1118453571" sldId="267"/>
            <ac:spMk id="10" creationId="{6F195488-B83B-B09D-D255-9F12C69376B1}"/>
          </ac:spMkLst>
        </pc:spChg>
        <pc:spChg chg="add mod">
          <ac:chgData name="Khayalethu Ngwenya" userId="S::2366883@students.wits.ac.za::638d1eb8-4d9a-4d0a-8bae-4962339df198" providerId="AD" clId="Web-{CE80FEAF-C99F-40E4-9538-2AC9DF473B97}" dt="2022-06-09T23:42:34.074" v="1044" actId="1076"/>
          <ac:spMkLst>
            <pc:docMk/>
            <pc:sldMk cId="1118453571" sldId="267"/>
            <ac:spMk id="11" creationId="{2056EBD3-4243-652A-7C79-D1D6CF7757AF}"/>
          </ac:spMkLst>
        </pc:spChg>
        <pc:spChg chg="add mod">
          <ac:chgData name="Khayalethu Ngwenya" userId="S::2366883@students.wits.ac.za::638d1eb8-4d9a-4d0a-8bae-4962339df198" providerId="AD" clId="Web-{CE80FEAF-C99F-40E4-9538-2AC9DF473B97}" dt="2022-06-09T23:43:10.184" v="1056" actId="1076"/>
          <ac:spMkLst>
            <pc:docMk/>
            <pc:sldMk cId="1118453571" sldId="267"/>
            <ac:spMk id="12" creationId="{6091AB68-249B-F060-917C-CFF575946F79}"/>
          </ac:spMkLst>
        </pc:spChg>
        <pc:spChg chg="add mod">
          <ac:chgData name="Khayalethu Ngwenya" userId="S::2366883@students.wits.ac.za::638d1eb8-4d9a-4d0a-8bae-4962339df198" providerId="AD" clId="Web-{CE80FEAF-C99F-40E4-9538-2AC9DF473B97}" dt="2022-06-09T23:46:49.084" v="1158" actId="1076"/>
          <ac:spMkLst>
            <pc:docMk/>
            <pc:sldMk cId="1118453571" sldId="267"/>
            <ac:spMk id="13" creationId="{4E0EBFCF-1C1C-9CCC-07B3-4B3277F17C72}"/>
          </ac:spMkLst>
        </pc:spChg>
        <pc:spChg chg="add mod">
          <ac:chgData name="Khayalethu Ngwenya" userId="S::2366883@students.wits.ac.za::638d1eb8-4d9a-4d0a-8bae-4962339df198" providerId="AD" clId="Web-{CE80FEAF-C99F-40E4-9538-2AC9DF473B97}" dt="2022-06-09T23:46:44.834" v="1157" actId="1076"/>
          <ac:spMkLst>
            <pc:docMk/>
            <pc:sldMk cId="1118453571" sldId="267"/>
            <ac:spMk id="14" creationId="{209CD082-9D60-4CAE-D5F0-9A3A7EAA9520}"/>
          </ac:spMkLst>
        </pc:spChg>
        <pc:spChg chg="add mod">
          <ac:chgData name="Khayalethu Ngwenya" userId="S::2366883@students.wits.ac.za::638d1eb8-4d9a-4d0a-8bae-4962339df198" providerId="AD" clId="Web-{CE80FEAF-C99F-40E4-9538-2AC9DF473B97}" dt="2022-06-09T23:46:36.302" v="1155" actId="1076"/>
          <ac:spMkLst>
            <pc:docMk/>
            <pc:sldMk cId="1118453571" sldId="267"/>
            <ac:spMk id="15" creationId="{0353A477-6557-ADD2-147F-EEB6F18C6810}"/>
          </ac:spMkLst>
        </pc:spChg>
        <pc:spChg chg="add mod">
          <ac:chgData name="Khayalethu Ngwenya" userId="S::2366883@students.wits.ac.za::638d1eb8-4d9a-4d0a-8bae-4962339df198" providerId="AD" clId="Web-{CE80FEAF-C99F-40E4-9538-2AC9DF473B97}" dt="2022-06-09T23:46:40.333" v="1156" actId="1076"/>
          <ac:spMkLst>
            <pc:docMk/>
            <pc:sldMk cId="1118453571" sldId="267"/>
            <ac:spMk id="16" creationId="{09644CFB-B19A-2A62-8D28-50256D2BB4B4}"/>
          </ac:spMkLst>
        </pc:spChg>
        <pc:picChg chg="add mod">
          <ac:chgData name="Khayalethu Ngwenya" userId="S::2366883@students.wits.ac.za::638d1eb8-4d9a-4d0a-8bae-4962339df198" providerId="AD" clId="Web-{CE80FEAF-C99F-40E4-9538-2AC9DF473B97}" dt="2022-06-09T23:38:37.708" v="976" actId="1076"/>
          <ac:picMkLst>
            <pc:docMk/>
            <pc:sldMk cId="1118453571" sldId="267"/>
            <ac:picMk id="4" creationId="{351F5CE7-E13F-DF93-0CC3-D03A7AAD6884}"/>
          </ac:picMkLst>
        </pc:picChg>
        <pc:picChg chg="add mod">
          <ac:chgData name="Khayalethu Ngwenya" userId="S::2366883@students.wits.ac.za::638d1eb8-4d9a-4d0a-8bae-4962339df198" providerId="AD" clId="Web-{CE80FEAF-C99F-40E4-9538-2AC9DF473B97}" dt="2022-06-09T23:37:58.847" v="970" actId="1076"/>
          <ac:picMkLst>
            <pc:docMk/>
            <pc:sldMk cId="1118453571" sldId="267"/>
            <ac:picMk id="5" creationId="{748DDFCE-E051-756B-AED9-E2C9C7EE7F65}"/>
          </ac:picMkLst>
        </pc:picChg>
        <pc:picChg chg="add mod">
          <ac:chgData name="Khayalethu Ngwenya" userId="S::2366883@students.wits.ac.za::638d1eb8-4d9a-4d0a-8bae-4962339df198" providerId="AD" clId="Web-{CE80FEAF-C99F-40E4-9538-2AC9DF473B97}" dt="2022-06-09T23:38:28.864" v="975" actId="1076"/>
          <ac:picMkLst>
            <pc:docMk/>
            <pc:sldMk cId="1118453571" sldId="267"/>
            <ac:picMk id="6" creationId="{86E94D7D-7032-F5A6-15A4-BD34279ACCFC}"/>
          </ac:picMkLst>
        </pc:picChg>
        <pc:picChg chg="add mod">
          <ac:chgData name="Khayalethu Ngwenya" userId="S::2366883@students.wits.ac.za::638d1eb8-4d9a-4d0a-8bae-4962339df198" providerId="AD" clId="Web-{CE80FEAF-C99F-40E4-9538-2AC9DF473B97}" dt="2022-06-09T23:38:26.457" v="974" actId="1076"/>
          <ac:picMkLst>
            <pc:docMk/>
            <pc:sldMk cId="1118453571" sldId="267"/>
            <ac:picMk id="7" creationId="{15F053F2-59A8-FFF0-4FD1-F41363755041}"/>
          </ac:picMkLst>
        </pc:picChg>
      </pc:sldChg>
      <pc:sldChg chg="addSp modSp new mod setBg">
        <pc:chgData name="Khayalethu Ngwenya" userId="S::2366883@students.wits.ac.za::638d1eb8-4d9a-4d0a-8bae-4962339df198" providerId="AD" clId="Web-{CE80FEAF-C99F-40E4-9538-2AC9DF473B97}" dt="2022-06-09T23:49:04.463" v="1195" actId="20577"/>
        <pc:sldMkLst>
          <pc:docMk/>
          <pc:sldMk cId="221653856" sldId="268"/>
        </pc:sldMkLst>
        <pc:spChg chg="mod">
          <ac:chgData name="Khayalethu Ngwenya" userId="S::2366883@students.wits.ac.za::638d1eb8-4d9a-4d0a-8bae-4962339df198" providerId="AD" clId="Web-{CE80FEAF-C99F-40E4-9538-2AC9DF473B97}" dt="2022-06-09T23:48:36.259" v="1190"/>
          <ac:spMkLst>
            <pc:docMk/>
            <pc:sldMk cId="221653856" sldId="268"/>
            <ac:spMk id="2" creationId="{19701C03-CC9B-85D2-B0D8-4C7C001DB18F}"/>
          </ac:spMkLst>
        </pc:spChg>
        <pc:spChg chg="mod">
          <ac:chgData name="Khayalethu Ngwenya" userId="S::2366883@students.wits.ac.za::638d1eb8-4d9a-4d0a-8bae-4962339df198" providerId="AD" clId="Web-{CE80FEAF-C99F-40E4-9538-2AC9DF473B97}" dt="2022-06-09T23:49:04.463" v="1195" actId="20577"/>
          <ac:spMkLst>
            <pc:docMk/>
            <pc:sldMk cId="221653856" sldId="268"/>
            <ac:spMk id="3" creationId="{FD8561F4-993A-3D92-8470-B2ED6CCEBED1}"/>
          </ac:spMkLst>
        </pc:spChg>
        <pc:spChg chg="add">
          <ac:chgData name="Khayalethu Ngwenya" userId="S::2366883@students.wits.ac.za::638d1eb8-4d9a-4d0a-8bae-4962339df198" providerId="AD" clId="Web-{CE80FEAF-C99F-40E4-9538-2AC9DF473B97}" dt="2022-06-09T23:48:36.259" v="1190"/>
          <ac:spMkLst>
            <pc:docMk/>
            <pc:sldMk cId="221653856" sldId="268"/>
            <ac:spMk id="8" creationId="{CC892AB0-7D6D-4FC9-9105-0CB427161889}"/>
          </ac:spMkLst>
        </pc:spChg>
        <pc:spChg chg="add">
          <ac:chgData name="Khayalethu Ngwenya" userId="S::2366883@students.wits.ac.za::638d1eb8-4d9a-4d0a-8bae-4962339df198" providerId="AD" clId="Web-{CE80FEAF-C99F-40E4-9538-2AC9DF473B97}" dt="2022-06-09T23:48:36.259" v="1190"/>
          <ac:spMkLst>
            <pc:docMk/>
            <pc:sldMk cId="221653856" sldId="268"/>
            <ac:spMk id="38" creationId="{6D29BE04-4454-4832-B83F-10D001BFF94D}"/>
          </ac:spMkLst>
        </pc:spChg>
        <pc:spChg chg="add">
          <ac:chgData name="Khayalethu Ngwenya" userId="S::2366883@students.wits.ac.za::638d1eb8-4d9a-4d0a-8bae-4962339df198" providerId="AD" clId="Web-{CE80FEAF-C99F-40E4-9538-2AC9DF473B97}" dt="2022-06-09T23:48:36.259" v="1190"/>
          <ac:spMkLst>
            <pc:docMk/>
            <pc:sldMk cId="221653856" sldId="268"/>
            <ac:spMk id="40" creationId="{98714CE9-3C2C-48E1-8B8F-CFB7735C43D7}"/>
          </ac:spMkLst>
        </pc:spChg>
        <pc:grpChg chg="add">
          <ac:chgData name="Khayalethu Ngwenya" userId="S::2366883@students.wits.ac.za::638d1eb8-4d9a-4d0a-8bae-4962339df198" providerId="AD" clId="Web-{CE80FEAF-C99F-40E4-9538-2AC9DF473B97}" dt="2022-06-09T23:48:36.259" v="1190"/>
          <ac:grpSpMkLst>
            <pc:docMk/>
            <pc:sldMk cId="221653856" sldId="268"/>
            <ac:grpSpMk id="10" creationId="{807353E4-FA19-40CB-8AF8-3A8E6704BE09}"/>
          </ac:grpSpMkLst>
        </pc:grpChg>
        <pc:grpChg chg="add">
          <ac:chgData name="Khayalethu Ngwenya" userId="S::2366883@students.wits.ac.za::638d1eb8-4d9a-4d0a-8bae-4962339df198" providerId="AD" clId="Web-{CE80FEAF-C99F-40E4-9538-2AC9DF473B97}" dt="2022-06-09T23:48:36.259" v="1190"/>
          <ac:grpSpMkLst>
            <pc:docMk/>
            <pc:sldMk cId="221653856" sldId="268"/>
            <ac:grpSpMk id="18" creationId="{0328E69E-CE3D-4110-8BF7-AD3C0C10CB1C}"/>
          </ac:grpSpMkLst>
        </pc:grpChg>
        <pc:grpChg chg="add">
          <ac:chgData name="Khayalethu Ngwenya" userId="S::2366883@students.wits.ac.za::638d1eb8-4d9a-4d0a-8bae-4962339df198" providerId="AD" clId="Web-{CE80FEAF-C99F-40E4-9538-2AC9DF473B97}" dt="2022-06-09T23:48:36.259" v="1190"/>
          <ac:grpSpMkLst>
            <pc:docMk/>
            <pc:sldMk cId="221653856" sldId="268"/>
            <ac:grpSpMk id="24" creationId="{F64806C9-3599-45A7-BCFF-F762C54276F8}"/>
          </ac:grpSpMkLst>
        </pc:grpChg>
        <pc:grpChg chg="add">
          <ac:chgData name="Khayalethu Ngwenya" userId="S::2366883@students.wits.ac.za::638d1eb8-4d9a-4d0a-8bae-4962339df198" providerId="AD" clId="Web-{CE80FEAF-C99F-40E4-9538-2AC9DF473B97}" dt="2022-06-09T23:48:36.259" v="1190"/>
          <ac:grpSpMkLst>
            <pc:docMk/>
            <pc:sldMk cId="221653856" sldId="268"/>
            <ac:grpSpMk id="30" creationId="{1287AC97-A8E8-4B45-A50A-3057A88B4088}"/>
          </ac:grpSpMkLst>
        </pc:grpChg>
      </pc:sldChg>
      <pc:sldChg chg="addSp delSp modSp new mod setBg addAnim">
        <pc:chgData name="Khayalethu Ngwenya" userId="S::2366883@students.wits.ac.za::638d1eb8-4d9a-4d0a-8bae-4962339df198" providerId="AD" clId="Web-{CE80FEAF-C99F-40E4-9538-2AC9DF473B97}" dt="2022-06-09T23:50:14.105" v="1208" actId="1076"/>
        <pc:sldMkLst>
          <pc:docMk/>
          <pc:sldMk cId="964065237" sldId="269"/>
        </pc:sldMkLst>
        <pc:spChg chg="mod">
          <ac:chgData name="Khayalethu Ngwenya" userId="S::2366883@students.wits.ac.za::638d1eb8-4d9a-4d0a-8bae-4962339df198" providerId="AD" clId="Web-{CE80FEAF-C99F-40E4-9538-2AC9DF473B97}" dt="2022-06-09T23:50:14.105" v="1208" actId="1076"/>
          <ac:spMkLst>
            <pc:docMk/>
            <pc:sldMk cId="964065237" sldId="269"/>
            <ac:spMk id="2" creationId="{F9A8BB8C-D9DF-DA21-628C-01EE9BA79DBC}"/>
          </ac:spMkLst>
        </pc:spChg>
        <pc:spChg chg="del">
          <ac:chgData name="Khayalethu Ngwenya" userId="S::2366883@students.wits.ac.za::638d1eb8-4d9a-4d0a-8bae-4962339df198" providerId="AD" clId="Web-{CE80FEAF-C99F-40E4-9538-2AC9DF473B97}" dt="2022-06-09T23:49:41.339" v="1203"/>
          <ac:spMkLst>
            <pc:docMk/>
            <pc:sldMk cId="964065237" sldId="269"/>
            <ac:spMk id="3" creationId="{F00EBA9A-1C25-E8C3-990E-7C6A40F2DFC6}"/>
          </ac:spMkLst>
        </pc:spChg>
        <pc:grpChg chg="add">
          <ac:chgData name="Khayalethu Ngwenya" userId="S::2366883@students.wits.ac.za::638d1eb8-4d9a-4d0a-8bae-4962339df198" providerId="AD" clId="Web-{CE80FEAF-C99F-40E4-9538-2AC9DF473B97}" dt="2022-06-09T23:49:45.683" v="1204"/>
          <ac:grpSpMkLst>
            <pc:docMk/>
            <pc:sldMk cId="964065237" sldId="269"/>
            <ac:grpSpMk id="10" creationId="{9795E515-5F57-431F-9A0D-3A0419DF7572}"/>
          </ac:grpSpMkLst>
        </pc:grpChg>
        <pc:grpChg chg="add">
          <ac:chgData name="Khayalethu Ngwenya" userId="S::2366883@students.wits.ac.za::638d1eb8-4d9a-4d0a-8bae-4962339df198" providerId="AD" clId="Web-{CE80FEAF-C99F-40E4-9538-2AC9DF473B97}" dt="2022-06-09T23:49:45.683" v="1204"/>
          <ac:grpSpMkLst>
            <pc:docMk/>
            <pc:sldMk cId="964065237" sldId="269"/>
            <ac:grpSpMk id="66" creationId="{6C68F39D-867D-4AFF-94C4-C3829AD5C5B5}"/>
          </ac:grpSpMkLst>
        </pc:grpChg>
        <pc:grpChg chg="add">
          <ac:chgData name="Khayalethu Ngwenya" userId="S::2366883@students.wits.ac.za::638d1eb8-4d9a-4d0a-8bae-4962339df198" providerId="AD" clId="Web-{CE80FEAF-C99F-40E4-9538-2AC9DF473B97}" dt="2022-06-09T23:49:45.683" v="1204"/>
          <ac:grpSpMkLst>
            <pc:docMk/>
            <pc:sldMk cId="964065237" sldId="269"/>
            <ac:grpSpMk id="70" creationId="{4466CCD0-FEF9-460D-9FB6-11613A492B66}"/>
          </ac:grpSpMkLst>
        </pc:grpChg>
        <pc:grpChg chg="add">
          <ac:chgData name="Khayalethu Ngwenya" userId="S::2366883@students.wits.ac.za::638d1eb8-4d9a-4d0a-8bae-4962339df198" providerId="AD" clId="Web-{CE80FEAF-C99F-40E4-9538-2AC9DF473B97}" dt="2022-06-09T23:49:45.683" v="1204"/>
          <ac:grpSpMkLst>
            <pc:docMk/>
            <pc:sldMk cId="964065237" sldId="269"/>
            <ac:grpSpMk id="126" creationId="{176E1971-1C4C-46C8-A821-63766428014D}"/>
          </ac:grpSpMkLst>
        </pc:grpChg>
        <pc:picChg chg="add">
          <ac:chgData name="Khayalethu Ngwenya" userId="S::2366883@students.wits.ac.za::638d1eb8-4d9a-4d0a-8bae-4962339df198" providerId="AD" clId="Web-{CE80FEAF-C99F-40E4-9538-2AC9DF473B97}" dt="2022-06-09T23:49:45.683" v="1204"/>
          <ac:picMkLst>
            <pc:docMk/>
            <pc:sldMk cId="964065237" sldId="269"/>
            <ac:picMk id="4" creationId="{B36A43EB-D002-065E-6FAC-56D4AED7D347}"/>
          </ac:picMkLst>
        </pc:picChg>
        <pc:picChg chg="add">
          <ac:chgData name="Khayalethu Ngwenya" userId="S::2366883@students.wits.ac.za::638d1eb8-4d9a-4d0a-8bae-4962339df198" providerId="AD" clId="Web-{CE80FEAF-C99F-40E4-9538-2AC9DF473B97}" dt="2022-06-09T23:49:45.683" v="1204"/>
          <ac:picMkLst>
            <pc:docMk/>
            <pc:sldMk cId="964065237" sldId="269"/>
            <ac:picMk id="8" creationId="{50C065C3-0FE3-4452-B765-CB05BBB2A983}"/>
          </ac:picMkLst>
        </pc:picChg>
      </pc:sldChg>
      <pc:sldChg chg="addSp delSp modSp new mod setBg setClrOvrMap">
        <pc:chgData name="Khayalethu Ngwenya" userId="S::2366883@students.wits.ac.za::638d1eb8-4d9a-4d0a-8bae-4962339df198" providerId="AD" clId="Web-{CE80FEAF-C99F-40E4-9538-2AC9DF473B97}" dt="2022-06-09T23:50:40.419" v="1217"/>
        <pc:sldMkLst>
          <pc:docMk/>
          <pc:sldMk cId="4105608880" sldId="270"/>
        </pc:sldMkLst>
        <pc:spChg chg="mod">
          <ac:chgData name="Khayalethu Ngwenya" userId="S::2366883@students.wits.ac.za::638d1eb8-4d9a-4d0a-8bae-4962339df198" providerId="AD" clId="Web-{CE80FEAF-C99F-40E4-9538-2AC9DF473B97}" dt="2022-06-09T23:50:40.419" v="1217"/>
          <ac:spMkLst>
            <pc:docMk/>
            <pc:sldMk cId="4105608880" sldId="270"/>
            <ac:spMk id="2" creationId="{E7076F5B-BCD8-0B36-35AC-7F93E3D22E4F}"/>
          </ac:spMkLst>
        </pc:spChg>
        <pc:spChg chg="del">
          <ac:chgData name="Khayalethu Ngwenya" userId="S::2366883@students.wits.ac.za::638d1eb8-4d9a-4d0a-8bae-4962339df198" providerId="AD" clId="Web-{CE80FEAF-C99F-40E4-9538-2AC9DF473B97}" dt="2022-06-09T23:50:32.668" v="1216"/>
          <ac:spMkLst>
            <pc:docMk/>
            <pc:sldMk cId="4105608880" sldId="270"/>
            <ac:spMk id="3" creationId="{51051CC8-B741-4ADC-C522-E46E602755ED}"/>
          </ac:spMkLst>
        </pc:spChg>
        <pc:spChg chg="add">
          <ac:chgData name="Khayalethu Ngwenya" userId="S::2366883@students.wits.ac.za::638d1eb8-4d9a-4d0a-8bae-4962339df198" providerId="AD" clId="Web-{CE80FEAF-C99F-40E4-9538-2AC9DF473B97}" dt="2022-06-09T23:50:40.419" v="1217"/>
          <ac:spMkLst>
            <pc:docMk/>
            <pc:sldMk cId="4105608880" sldId="270"/>
            <ac:spMk id="69" creationId="{4B24F6DB-F114-44A7-BB56-D401884E4E7F}"/>
          </ac:spMkLst>
        </pc:spChg>
        <pc:grpChg chg="add">
          <ac:chgData name="Khayalethu Ngwenya" userId="S::2366883@students.wits.ac.za::638d1eb8-4d9a-4d0a-8bae-4962339df198" providerId="AD" clId="Web-{CE80FEAF-C99F-40E4-9538-2AC9DF473B97}" dt="2022-06-09T23:50:40.419" v="1217"/>
          <ac:grpSpMkLst>
            <pc:docMk/>
            <pc:sldMk cId="4105608880" sldId="270"/>
            <ac:grpSpMk id="9" creationId="{FF5EAD09-B81D-415F-8BCF-73C81AE05F21}"/>
          </ac:grpSpMkLst>
        </pc:grpChg>
        <pc:grpChg chg="add">
          <ac:chgData name="Khayalethu Ngwenya" userId="S::2366883@students.wits.ac.za::638d1eb8-4d9a-4d0a-8bae-4962339df198" providerId="AD" clId="Web-{CE80FEAF-C99F-40E4-9538-2AC9DF473B97}" dt="2022-06-09T23:50:40.419" v="1217"/>
          <ac:grpSpMkLst>
            <pc:docMk/>
            <pc:sldMk cId="4105608880" sldId="270"/>
            <ac:grpSpMk id="65" creationId="{9BE10567-6165-46A7-867D-4690A16B46D6}"/>
          </ac:grpSpMkLst>
        </pc:grpChg>
        <pc:grpChg chg="add">
          <ac:chgData name="Khayalethu Ngwenya" userId="S::2366883@students.wits.ac.za::638d1eb8-4d9a-4d0a-8bae-4962339df198" providerId="AD" clId="Web-{CE80FEAF-C99F-40E4-9538-2AC9DF473B97}" dt="2022-06-09T23:50:40.419" v="1217"/>
          <ac:grpSpMkLst>
            <pc:docMk/>
            <pc:sldMk cId="4105608880" sldId="270"/>
            <ac:grpSpMk id="71" creationId="{4DB50ECD-225E-4F81-AF7B-706DD05F3BA8}"/>
          </ac:grpSpMkLst>
        </pc:grpChg>
        <pc:picChg chg="add">
          <ac:chgData name="Khayalethu Ngwenya" userId="S::2366883@students.wits.ac.za::638d1eb8-4d9a-4d0a-8bae-4962339df198" providerId="AD" clId="Web-{CE80FEAF-C99F-40E4-9538-2AC9DF473B97}" dt="2022-06-09T23:50:40.419" v="1217"/>
          <ac:picMkLst>
            <pc:docMk/>
            <pc:sldMk cId="4105608880" sldId="270"/>
            <ac:picMk id="7" creationId="{9ACD3AF8-B16E-4174-8C1A-41F683C4AF8A}"/>
          </ac:picMkLst>
        </pc:picChg>
      </pc:sldChg>
    </pc:docChg>
  </pc:docChgLst>
  <pc:docChgLst>
    <pc:chgData name="Joshua Jandrell" userId="e5d5bed3-28ae-48ae-ac74-e75961a2c3ce" providerId="ADAL" clId="{FFC5E516-FE60-43F7-B0A4-7905B39E11CD}"/>
    <pc:docChg chg="custSel addSld delSld modSld sldOrd">
      <pc:chgData name="Joshua Jandrell" userId="e5d5bed3-28ae-48ae-ac74-e75961a2c3ce" providerId="ADAL" clId="{FFC5E516-FE60-43F7-B0A4-7905B39E11CD}" dt="2022-06-10T11:05:51.345" v="718"/>
      <pc:docMkLst>
        <pc:docMk/>
      </pc:docMkLst>
      <pc:sldChg chg="delSp modSp mod">
        <pc:chgData name="Joshua Jandrell" userId="e5d5bed3-28ae-48ae-ac74-e75961a2c3ce" providerId="ADAL" clId="{FFC5E516-FE60-43F7-B0A4-7905B39E11CD}" dt="2022-06-10T10:55:22.484" v="33" actId="478"/>
        <pc:sldMkLst>
          <pc:docMk/>
          <pc:sldMk cId="2372731800" sldId="259"/>
        </pc:sldMkLst>
        <pc:spChg chg="del">
          <ac:chgData name="Joshua Jandrell" userId="e5d5bed3-28ae-48ae-ac74-e75961a2c3ce" providerId="ADAL" clId="{FFC5E516-FE60-43F7-B0A4-7905B39E11CD}" dt="2022-06-10T10:55:22.484" v="33" actId="478"/>
          <ac:spMkLst>
            <pc:docMk/>
            <pc:sldMk cId="2372731800" sldId="259"/>
            <ac:spMk id="12" creationId="{4D17770F-7B9A-E273-E5E5-B30B0C9F234F}"/>
          </ac:spMkLst>
        </pc:spChg>
        <pc:graphicFrameChg chg="mod">
          <ac:chgData name="Joshua Jandrell" userId="e5d5bed3-28ae-48ae-ac74-e75961a2c3ce" providerId="ADAL" clId="{FFC5E516-FE60-43F7-B0A4-7905B39E11CD}" dt="2022-06-10T10:55:14.943" v="32" actId="20577"/>
          <ac:graphicFrameMkLst>
            <pc:docMk/>
            <pc:sldMk cId="2372731800" sldId="259"/>
            <ac:graphicFrameMk id="48" creationId="{CE94BEBA-6084-99B9-A42D-5EBBBC09ED03}"/>
          </ac:graphicFrameMkLst>
        </pc:graphicFrameChg>
        <pc:picChg chg="del">
          <ac:chgData name="Joshua Jandrell" userId="e5d5bed3-28ae-48ae-ac74-e75961a2c3ce" providerId="ADAL" clId="{FFC5E516-FE60-43F7-B0A4-7905B39E11CD}" dt="2022-06-10T10:53:52.909" v="0" actId="478"/>
          <ac:picMkLst>
            <pc:docMk/>
            <pc:sldMk cId="2372731800" sldId="259"/>
            <ac:picMk id="668" creationId="{0C6B0B5E-C22A-5019-8A07-EF4A73D64C99}"/>
          </ac:picMkLst>
        </pc:picChg>
      </pc:sldChg>
      <pc:sldChg chg="modSp mod">
        <pc:chgData name="Joshua Jandrell" userId="e5d5bed3-28ae-48ae-ac74-e75961a2c3ce" providerId="ADAL" clId="{FFC5E516-FE60-43F7-B0A4-7905B39E11CD}" dt="2022-06-10T10:55:57.897" v="103" actId="20577"/>
        <pc:sldMkLst>
          <pc:docMk/>
          <pc:sldMk cId="3387092000" sldId="260"/>
        </pc:sldMkLst>
        <pc:spChg chg="mod">
          <ac:chgData name="Joshua Jandrell" userId="e5d5bed3-28ae-48ae-ac74-e75961a2c3ce" providerId="ADAL" clId="{FFC5E516-FE60-43F7-B0A4-7905B39E11CD}" dt="2022-06-10T10:55:57.897" v="103" actId="20577"/>
          <ac:spMkLst>
            <pc:docMk/>
            <pc:sldMk cId="3387092000" sldId="260"/>
            <ac:spMk id="3" creationId="{422BF6F5-8DA8-30C0-8038-49DF0A46253F}"/>
          </ac:spMkLst>
        </pc:spChg>
      </pc:sldChg>
      <pc:sldChg chg="modSp modAnim">
        <pc:chgData name="Joshua Jandrell" userId="e5d5bed3-28ae-48ae-ac74-e75961a2c3ce" providerId="ADAL" clId="{FFC5E516-FE60-43F7-B0A4-7905B39E11CD}" dt="2022-06-10T11:03:18.998" v="660" actId="20577"/>
        <pc:sldMkLst>
          <pc:docMk/>
          <pc:sldMk cId="288986467" sldId="262"/>
        </pc:sldMkLst>
        <pc:spChg chg="mod">
          <ac:chgData name="Joshua Jandrell" userId="e5d5bed3-28ae-48ae-ac74-e75961a2c3ce" providerId="ADAL" clId="{FFC5E516-FE60-43F7-B0A4-7905B39E11CD}" dt="2022-06-10T11:03:17.688" v="659" actId="20577"/>
          <ac:spMkLst>
            <pc:docMk/>
            <pc:sldMk cId="288986467" sldId="262"/>
            <ac:spMk id="2" creationId="{C9E0A30B-C970-72C4-2DBE-27F025A64110}"/>
          </ac:spMkLst>
        </pc:spChg>
      </pc:sldChg>
      <pc:sldChg chg="ord">
        <pc:chgData name="Joshua Jandrell" userId="e5d5bed3-28ae-48ae-ac74-e75961a2c3ce" providerId="ADAL" clId="{FFC5E516-FE60-43F7-B0A4-7905B39E11CD}" dt="2022-06-10T11:04:28.147" v="671"/>
        <pc:sldMkLst>
          <pc:docMk/>
          <pc:sldMk cId="2375695065" sldId="265"/>
        </pc:sldMkLst>
      </pc:sldChg>
      <pc:sldChg chg="modSp ord">
        <pc:chgData name="Joshua Jandrell" userId="e5d5bed3-28ae-48ae-ac74-e75961a2c3ce" providerId="ADAL" clId="{FFC5E516-FE60-43F7-B0A4-7905B39E11CD}" dt="2022-06-10T11:05:51.345" v="718"/>
        <pc:sldMkLst>
          <pc:docMk/>
          <pc:sldMk cId="1920308234" sldId="266"/>
        </pc:sldMkLst>
        <pc:graphicFrameChg chg="mod">
          <ac:chgData name="Joshua Jandrell" userId="e5d5bed3-28ae-48ae-ac74-e75961a2c3ce" providerId="ADAL" clId="{FFC5E516-FE60-43F7-B0A4-7905B39E11CD}" dt="2022-06-10T11:02:35.010" v="637" actId="20577"/>
          <ac:graphicFrameMkLst>
            <pc:docMk/>
            <pc:sldMk cId="1920308234" sldId="266"/>
            <ac:graphicFrameMk id="57" creationId="{6230C0AC-4F81-B5C0-A626-5AD621B0AEBD}"/>
          </ac:graphicFrameMkLst>
        </pc:graphicFrameChg>
      </pc:sldChg>
      <pc:sldChg chg="ord">
        <pc:chgData name="Joshua Jandrell" userId="e5d5bed3-28ae-48ae-ac74-e75961a2c3ce" providerId="ADAL" clId="{FFC5E516-FE60-43F7-B0A4-7905B39E11CD}" dt="2022-06-10T11:04:00.406" v="669"/>
        <pc:sldMkLst>
          <pc:docMk/>
          <pc:sldMk cId="1118453571" sldId="267"/>
        </pc:sldMkLst>
      </pc:sldChg>
      <pc:sldChg chg="modSp add">
        <pc:chgData name="Joshua Jandrell" userId="e5d5bed3-28ae-48ae-ac74-e75961a2c3ce" providerId="ADAL" clId="{FFC5E516-FE60-43F7-B0A4-7905B39E11CD}" dt="2022-06-10T11:05:14.116" v="709" actId="20577"/>
        <pc:sldMkLst>
          <pc:docMk/>
          <pc:sldMk cId="309707710" sldId="271"/>
        </pc:sldMkLst>
        <pc:spChg chg="mod">
          <ac:chgData name="Joshua Jandrell" userId="e5d5bed3-28ae-48ae-ac74-e75961a2c3ce" providerId="ADAL" clId="{FFC5E516-FE60-43F7-B0A4-7905B39E11CD}" dt="2022-06-10T11:05:14.116" v="709" actId="20577"/>
          <ac:spMkLst>
            <pc:docMk/>
            <pc:sldMk cId="309707710" sldId="271"/>
            <ac:spMk id="2" creationId="{C9E0A30B-C970-72C4-2DBE-27F025A64110}"/>
          </ac:spMkLst>
        </pc:spChg>
      </pc:sldChg>
      <pc:sldChg chg="add del">
        <pc:chgData name="Joshua Jandrell" userId="e5d5bed3-28ae-48ae-ac74-e75961a2c3ce" providerId="ADAL" clId="{FFC5E516-FE60-43F7-B0A4-7905B39E11CD}" dt="2022-06-10T11:03:25.150" v="663" actId="47"/>
        <pc:sldMkLst>
          <pc:docMk/>
          <pc:sldMk cId="403879335" sldId="271"/>
        </pc:sldMkLst>
      </pc:sldChg>
      <pc:sldChg chg="addSp delSp add del setBg delDesignElem">
        <pc:chgData name="Joshua Jandrell" userId="e5d5bed3-28ae-48ae-ac74-e75961a2c3ce" providerId="ADAL" clId="{FFC5E516-FE60-43F7-B0A4-7905B39E11CD}" dt="2022-06-10T11:04:51.512" v="674"/>
        <pc:sldMkLst>
          <pc:docMk/>
          <pc:sldMk cId="579009714" sldId="271"/>
        </pc:sldMkLst>
        <pc:spChg chg="add del">
          <ac:chgData name="Joshua Jandrell" userId="e5d5bed3-28ae-48ae-ac74-e75961a2c3ce" providerId="ADAL" clId="{FFC5E516-FE60-43F7-B0A4-7905B39E11CD}" dt="2022-06-10T11:04:51.512" v="674"/>
          <ac:spMkLst>
            <pc:docMk/>
            <pc:sldMk cId="579009714" sldId="271"/>
            <ac:spMk id="12" creationId="{4B24F6DB-F114-44A7-BB56-D401884E4E7F}"/>
          </ac:spMkLst>
        </pc:spChg>
        <pc:grpChg chg="add del">
          <ac:chgData name="Joshua Jandrell" userId="e5d5bed3-28ae-48ae-ac74-e75961a2c3ce" providerId="ADAL" clId="{FFC5E516-FE60-43F7-B0A4-7905B39E11CD}" dt="2022-06-10T11:04:51.512" v="674"/>
          <ac:grpSpMkLst>
            <pc:docMk/>
            <pc:sldMk cId="579009714" sldId="271"/>
            <ac:grpSpMk id="8" creationId="{9BE10567-6165-46A7-867D-4690A16B46D6}"/>
          </ac:grpSpMkLst>
        </pc:grpChg>
        <pc:grpChg chg="add del">
          <ac:chgData name="Joshua Jandrell" userId="e5d5bed3-28ae-48ae-ac74-e75961a2c3ce" providerId="ADAL" clId="{FFC5E516-FE60-43F7-B0A4-7905B39E11CD}" dt="2022-06-10T11:04:51.512" v="674"/>
          <ac:grpSpMkLst>
            <pc:docMk/>
            <pc:sldMk cId="579009714" sldId="271"/>
            <ac:grpSpMk id="14" creationId="{4DB50ECD-225E-4F81-AF7B-706DD05F3BA8}"/>
          </ac:grpSpMkLst>
        </pc:grpChg>
      </pc:sldChg>
      <pc:sldChg chg="addSp delSp add del setBg delDesignElem">
        <pc:chgData name="Joshua Jandrell" userId="e5d5bed3-28ae-48ae-ac74-e75961a2c3ce" providerId="ADAL" clId="{FFC5E516-FE60-43F7-B0A4-7905B39E11CD}" dt="2022-06-10T11:03:08.682" v="640"/>
        <pc:sldMkLst>
          <pc:docMk/>
          <pc:sldMk cId="3768499147" sldId="271"/>
        </pc:sldMkLst>
        <pc:spChg chg="add del">
          <ac:chgData name="Joshua Jandrell" userId="e5d5bed3-28ae-48ae-ac74-e75961a2c3ce" providerId="ADAL" clId="{FFC5E516-FE60-43F7-B0A4-7905B39E11CD}" dt="2022-06-10T11:03:08.682" v="640"/>
          <ac:spMkLst>
            <pc:docMk/>
            <pc:sldMk cId="3768499147" sldId="271"/>
            <ac:spMk id="12" creationId="{4B24F6DB-F114-44A7-BB56-D401884E4E7F}"/>
          </ac:spMkLst>
        </pc:spChg>
        <pc:grpChg chg="add del">
          <ac:chgData name="Joshua Jandrell" userId="e5d5bed3-28ae-48ae-ac74-e75961a2c3ce" providerId="ADAL" clId="{FFC5E516-FE60-43F7-B0A4-7905B39E11CD}" dt="2022-06-10T11:03:08.682" v="640"/>
          <ac:grpSpMkLst>
            <pc:docMk/>
            <pc:sldMk cId="3768499147" sldId="271"/>
            <ac:grpSpMk id="8" creationId="{9BE10567-6165-46A7-867D-4690A16B46D6}"/>
          </ac:grpSpMkLst>
        </pc:grpChg>
        <pc:grpChg chg="add del">
          <ac:chgData name="Joshua Jandrell" userId="e5d5bed3-28ae-48ae-ac74-e75961a2c3ce" providerId="ADAL" clId="{FFC5E516-FE60-43F7-B0A4-7905B39E11CD}" dt="2022-06-10T11:03:08.682" v="640"/>
          <ac:grpSpMkLst>
            <pc:docMk/>
            <pc:sldMk cId="3768499147" sldId="271"/>
            <ac:grpSpMk id="14" creationId="{4DB50ECD-225E-4F81-AF7B-706DD05F3BA8}"/>
          </ac:grpSpMkLst>
        </pc:grpChg>
      </pc:sldChg>
      <pc:sldChg chg="delSp add del setBg delDesignElem">
        <pc:chgData name="Joshua Jandrell" userId="e5d5bed3-28ae-48ae-ac74-e75961a2c3ce" providerId="ADAL" clId="{FFC5E516-FE60-43F7-B0A4-7905B39E11CD}" dt="2022-06-10T11:05:30.432" v="712" actId="47"/>
        <pc:sldMkLst>
          <pc:docMk/>
          <pc:sldMk cId="643589343" sldId="272"/>
        </pc:sldMkLst>
        <pc:spChg chg="del">
          <ac:chgData name="Joshua Jandrell" userId="e5d5bed3-28ae-48ae-ac74-e75961a2c3ce" providerId="ADAL" clId="{FFC5E516-FE60-43F7-B0A4-7905B39E11CD}" dt="2022-06-10T11:05:23.818" v="711"/>
          <ac:spMkLst>
            <pc:docMk/>
            <pc:sldMk cId="643589343" sldId="272"/>
            <ac:spMk id="12" creationId="{4B24F6DB-F114-44A7-BB56-D401884E4E7F}"/>
          </ac:spMkLst>
        </pc:spChg>
        <pc:grpChg chg="del">
          <ac:chgData name="Joshua Jandrell" userId="e5d5bed3-28ae-48ae-ac74-e75961a2c3ce" providerId="ADAL" clId="{FFC5E516-FE60-43F7-B0A4-7905B39E11CD}" dt="2022-06-10T11:05:23.818" v="711"/>
          <ac:grpSpMkLst>
            <pc:docMk/>
            <pc:sldMk cId="643589343" sldId="272"/>
            <ac:grpSpMk id="8" creationId="{9BE10567-6165-46A7-867D-4690A16B46D6}"/>
          </ac:grpSpMkLst>
        </pc:grpChg>
        <pc:grpChg chg="del">
          <ac:chgData name="Joshua Jandrell" userId="e5d5bed3-28ae-48ae-ac74-e75961a2c3ce" providerId="ADAL" clId="{FFC5E516-FE60-43F7-B0A4-7905B39E11CD}" dt="2022-06-10T11:05:23.818" v="711"/>
          <ac:grpSpMkLst>
            <pc:docMk/>
            <pc:sldMk cId="643589343" sldId="272"/>
            <ac:grpSpMk id="14" creationId="{4DB50ECD-225E-4F81-AF7B-706DD05F3BA8}"/>
          </ac:grpSpMkLst>
        </pc:gr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812A4F-3CA5-4AFA-B0CE-7CBCEE7D9E6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B6FF0E9-B495-43BF-B8FE-DB6C8EB00800}">
      <dgm:prSet/>
      <dgm:spPr/>
      <dgm:t>
        <a:bodyPr/>
        <a:lstStyle/>
        <a:p>
          <a:pPr>
            <a:lnSpc>
              <a:spcPct val="100000"/>
            </a:lnSpc>
          </a:pPr>
          <a:r>
            <a:rPr lang="en-US" dirty="0"/>
            <a:t>Convenient energy usage monitoring.</a:t>
          </a:r>
        </a:p>
      </dgm:t>
    </dgm:pt>
    <dgm:pt modelId="{CF0E0D2E-5E50-4D95-86AC-590EDE18B151}" type="parTrans" cxnId="{C9B823FF-A79E-4840-A100-4CFFC206F668}">
      <dgm:prSet/>
      <dgm:spPr/>
      <dgm:t>
        <a:bodyPr/>
        <a:lstStyle/>
        <a:p>
          <a:endParaRPr lang="en-US"/>
        </a:p>
      </dgm:t>
    </dgm:pt>
    <dgm:pt modelId="{53809C48-19F1-498A-9A76-B17103827BD8}" type="sibTrans" cxnId="{C9B823FF-A79E-4840-A100-4CFFC206F668}">
      <dgm:prSet/>
      <dgm:spPr/>
      <dgm:t>
        <a:bodyPr/>
        <a:lstStyle/>
        <a:p>
          <a:endParaRPr lang="en-US"/>
        </a:p>
      </dgm:t>
    </dgm:pt>
    <dgm:pt modelId="{51DC3B73-C80D-4B99-8F70-A9C0FEB841F3}">
      <dgm:prSet/>
      <dgm:spPr/>
      <dgm:t>
        <a:bodyPr/>
        <a:lstStyle/>
        <a:p>
          <a:pPr>
            <a:lnSpc>
              <a:spcPct val="100000"/>
            </a:lnSpc>
          </a:pPr>
          <a:r>
            <a:rPr lang="en-US" dirty="0"/>
            <a:t>Simplified fuel logging.</a:t>
          </a:r>
        </a:p>
      </dgm:t>
    </dgm:pt>
    <dgm:pt modelId="{95484C4A-D5CC-4DBE-B7AB-C2C43D988D22}" type="parTrans" cxnId="{C24750C5-66E6-4932-A8FE-7661839649E6}">
      <dgm:prSet/>
      <dgm:spPr/>
      <dgm:t>
        <a:bodyPr/>
        <a:lstStyle/>
        <a:p>
          <a:endParaRPr lang="en-US"/>
        </a:p>
      </dgm:t>
    </dgm:pt>
    <dgm:pt modelId="{19783EA1-41C2-4F54-B6FE-E094126EB9D0}" type="sibTrans" cxnId="{C24750C5-66E6-4932-A8FE-7661839649E6}">
      <dgm:prSet/>
      <dgm:spPr/>
      <dgm:t>
        <a:bodyPr/>
        <a:lstStyle/>
        <a:p>
          <a:endParaRPr lang="en-US"/>
        </a:p>
      </dgm:t>
    </dgm:pt>
    <dgm:pt modelId="{05240354-E020-4147-8984-D7DF836F0B0A}">
      <dgm:prSet/>
      <dgm:spPr/>
      <dgm:t>
        <a:bodyPr/>
        <a:lstStyle/>
        <a:p>
          <a:pPr>
            <a:lnSpc>
              <a:spcPct val="100000"/>
            </a:lnSpc>
          </a:pPr>
          <a:r>
            <a:rPr lang="en-US" dirty="0"/>
            <a:t>Comparing with transport.</a:t>
          </a:r>
        </a:p>
      </dgm:t>
    </dgm:pt>
    <dgm:pt modelId="{002956BC-655F-42AE-A887-9736BBD48ECE}" type="parTrans" cxnId="{71B4DBA8-FE07-47B9-8A43-5B04F480751C}">
      <dgm:prSet/>
      <dgm:spPr/>
      <dgm:t>
        <a:bodyPr/>
        <a:lstStyle/>
        <a:p>
          <a:endParaRPr lang="en-US"/>
        </a:p>
      </dgm:t>
    </dgm:pt>
    <dgm:pt modelId="{86283288-CAB4-4822-BFDA-146D4DA48679}" type="sibTrans" cxnId="{71B4DBA8-FE07-47B9-8A43-5B04F480751C}">
      <dgm:prSet/>
      <dgm:spPr/>
      <dgm:t>
        <a:bodyPr/>
        <a:lstStyle/>
        <a:p>
          <a:endParaRPr lang="en-US"/>
        </a:p>
      </dgm:t>
    </dgm:pt>
    <dgm:pt modelId="{91643FB5-76F3-49B0-96F7-88511BE80CAC}">
      <dgm:prSet phldr="0"/>
      <dgm:spPr/>
      <dgm:t>
        <a:bodyPr/>
        <a:lstStyle/>
        <a:p>
          <a:pPr rtl="0">
            <a:lnSpc>
              <a:spcPct val="100000"/>
            </a:lnSpc>
          </a:pPr>
          <a:r>
            <a:rPr lang="en-US" dirty="0">
              <a:latin typeface="Tw Cen MT" panose="020B0602020104020603"/>
            </a:rPr>
            <a:t>Data from REAL users</a:t>
          </a:r>
        </a:p>
      </dgm:t>
    </dgm:pt>
    <dgm:pt modelId="{E401403A-00A0-4940-A0F5-6FBC0E745A99}" type="parTrans" cxnId="{965EA90F-9DE3-4B4F-B9EF-82E2790137B1}">
      <dgm:prSet/>
      <dgm:spPr/>
      <dgm:t>
        <a:bodyPr/>
        <a:lstStyle/>
        <a:p>
          <a:endParaRPr lang="en-ZA"/>
        </a:p>
      </dgm:t>
    </dgm:pt>
    <dgm:pt modelId="{4EBE549A-ECAD-4084-B781-EC05DC86562D}" type="sibTrans" cxnId="{965EA90F-9DE3-4B4F-B9EF-82E2790137B1}">
      <dgm:prSet/>
      <dgm:spPr/>
      <dgm:t>
        <a:bodyPr/>
        <a:lstStyle/>
        <a:p>
          <a:endParaRPr lang="en-ZA"/>
        </a:p>
      </dgm:t>
    </dgm:pt>
    <dgm:pt modelId="{1B252D1E-38F2-454D-8F09-6CCD07D01D04}" type="pres">
      <dgm:prSet presAssocID="{0D812A4F-3CA5-4AFA-B0CE-7CBCEE7D9E67}" presName="root" presStyleCnt="0">
        <dgm:presLayoutVars>
          <dgm:dir/>
          <dgm:resizeHandles val="exact"/>
        </dgm:presLayoutVars>
      </dgm:prSet>
      <dgm:spPr/>
    </dgm:pt>
    <dgm:pt modelId="{8654FCB8-F3C0-45FB-B015-D9AC031EB689}" type="pres">
      <dgm:prSet presAssocID="{7B6FF0E9-B495-43BF-B8FE-DB6C8EB00800}" presName="compNode" presStyleCnt="0"/>
      <dgm:spPr/>
    </dgm:pt>
    <dgm:pt modelId="{ECE80E52-6E2D-4D0F-AD86-627AEA1B296E}" type="pres">
      <dgm:prSet presAssocID="{7B6FF0E9-B495-43BF-B8FE-DB6C8EB00800}"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outline"/>
        </a:ext>
      </dgm:extLst>
    </dgm:pt>
    <dgm:pt modelId="{B0AD963C-E01B-4021-9A79-C3CDCF62816F}" type="pres">
      <dgm:prSet presAssocID="{7B6FF0E9-B495-43BF-B8FE-DB6C8EB00800}" presName="spaceRect" presStyleCnt="0"/>
      <dgm:spPr/>
    </dgm:pt>
    <dgm:pt modelId="{31BE2FD4-8A15-4800-8A80-2B71DB247D07}" type="pres">
      <dgm:prSet presAssocID="{7B6FF0E9-B495-43BF-B8FE-DB6C8EB00800}" presName="textRect" presStyleLbl="revTx" presStyleIdx="0" presStyleCnt="4">
        <dgm:presLayoutVars>
          <dgm:chMax val="1"/>
          <dgm:chPref val="1"/>
        </dgm:presLayoutVars>
      </dgm:prSet>
      <dgm:spPr/>
    </dgm:pt>
    <dgm:pt modelId="{8B6FB5FC-6D31-4F0D-9BF5-21F41A4038E3}" type="pres">
      <dgm:prSet presAssocID="{53809C48-19F1-498A-9A76-B17103827BD8}" presName="sibTrans" presStyleCnt="0"/>
      <dgm:spPr/>
    </dgm:pt>
    <dgm:pt modelId="{A9300C50-E756-4B32-B5DB-555D540B2A2C}" type="pres">
      <dgm:prSet presAssocID="{51DC3B73-C80D-4B99-8F70-A9C0FEB841F3}" presName="compNode" presStyleCnt="0"/>
      <dgm:spPr/>
    </dgm:pt>
    <dgm:pt modelId="{37160772-05E0-4578-B9C5-C6DFD7258B17}" type="pres">
      <dgm:prSet presAssocID="{51DC3B73-C80D-4B99-8F70-A9C0FEB841F3}"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ipboard outline"/>
        </a:ext>
      </dgm:extLst>
    </dgm:pt>
    <dgm:pt modelId="{FB7AED6B-4720-4609-842F-387550B1C86D}" type="pres">
      <dgm:prSet presAssocID="{51DC3B73-C80D-4B99-8F70-A9C0FEB841F3}" presName="spaceRect" presStyleCnt="0"/>
      <dgm:spPr/>
    </dgm:pt>
    <dgm:pt modelId="{855F762C-7344-4BD5-8675-CE7263D150D3}" type="pres">
      <dgm:prSet presAssocID="{51DC3B73-C80D-4B99-8F70-A9C0FEB841F3}" presName="textRect" presStyleLbl="revTx" presStyleIdx="1" presStyleCnt="4">
        <dgm:presLayoutVars>
          <dgm:chMax val="1"/>
          <dgm:chPref val="1"/>
        </dgm:presLayoutVars>
      </dgm:prSet>
      <dgm:spPr/>
    </dgm:pt>
    <dgm:pt modelId="{DF5FA547-6BD0-48DD-9D98-F31480D71121}" type="pres">
      <dgm:prSet presAssocID="{19783EA1-41C2-4F54-B6FE-E094126EB9D0}" presName="sibTrans" presStyleCnt="0"/>
      <dgm:spPr/>
    </dgm:pt>
    <dgm:pt modelId="{B4DD3B7F-8BA8-4496-93E8-8CD94CC55EB6}" type="pres">
      <dgm:prSet presAssocID="{05240354-E020-4147-8984-D7DF836F0B0A}" presName="compNode" presStyleCnt="0"/>
      <dgm:spPr/>
    </dgm:pt>
    <dgm:pt modelId="{6F1CAECD-4A9C-40E7-8F28-5F264D3CFB88}" type="pres">
      <dgm:prSet presAssocID="{05240354-E020-4147-8984-D7DF836F0B0A}"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outline"/>
        </a:ext>
      </dgm:extLst>
    </dgm:pt>
    <dgm:pt modelId="{1EC791F5-3BF3-4521-887D-E50B55CABDD1}" type="pres">
      <dgm:prSet presAssocID="{05240354-E020-4147-8984-D7DF836F0B0A}" presName="spaceRect" presStyleCnt="0"/>
      <dgm:spPr/>
    </dgm:pt>
    <dgm:pt modelId="{670F5DDE-C7EE-4C2E-BE12-9504B23F7D7F}" type="pres">
      <dgm:prSet presAssocID="{05240354-E020-4147-8984-D7DF836F0B0A}" presName="textRect" presStyleLbl="revTx" presStyleIdx="2" presStyleCnt="4">
        <dgm:presLayoutVars>
          <dgm:chMax val="1"/>
          <dgm:chPref val="1"/>
        </dgm:presLayoutVars>
      </dgm:prSet>
      <dgm:spPr/>
    </dgm:pt>
    <dgm:pt modelId="{713E4E1B-7116-4D90-A3B3-F43F89EA0C28}" type="pres">
      <dgm:prSet presAssocID="{86283288-CAB4-4822-BFDA-146D4DA48679}" presName="sibTrans" presStyleCnt="0"/>
      <dgm:spPr/>
    </dgm:pt>
    <dgm:pt modelId="{CC07BB03-9616-44A1-B8FF-13AF76B3265A}" type="pres">
      <dgm:prSet presAssocID="{91643FB5-76F3-49B0-96F7-88511BE80CAC}" presName="compNode" presStyleCnt="0"/>
      <dgm:spPr/>
    </dgm:pt>
    <dgm:pt modelId="{708A4C6E-1D61-4C6D-B30F-7C94560490F5}" type="pres">
      <dgm:prSet presAssocID="{91643FB5-76F3-49B0-96F7-88511BE80CA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r chart outline"/>
        </a:ext>
      </dgm:extLst>
    </dgm:pt>
    <dgm:pt modelId="{B7DCE172-4BE2-4CD9-B93B-1AFF6D26C918}" type="pres">
      <dgm:prSet presAssocID="{91643FB5-76F3-49B0-96F7-88511BE80CAC}" presName="spaceRect" presStyleCnt="0"/>
      <dgm:spPr/>
    </dgm:pt>
    <dgm:pt modelId="{783216C4-DD4E-4569-81AC-410F5DD9042F}" type="pres">
      <dgm:prSet presAssocID="{91643FB5-76F3-49B0-96F7-88511BE80CAC}" presName="textRect" presStyleLbl="revTx" presStyleIdx="3" presStyleCnt="4">
        <dgm:presLayoutVars>
          <dgm:chMax val="1"/>
          <dgm:chPref val="1"/>
        </dgm:presLayoutVars>
      </dgm:prSet>
      <dgm:spPr/>
    </dgm:pt>
  </dgm:ptLst>
  <dgm:cxnLst>
    <dgm:cxn modelId="{7A0DCA01-D38D-47C5-BA0F-F6057875BD7C}" type="presOf" srcId="{0D812A4F-3CA5-4AFA-B0CE-7CBCEE7D9E67}" destId="{1B252D1E-38F2-454D-8F09-6CCD07D01D04}" srcOrd="0" destOrd="0" presId="urn:microsoft.com/office/officeart/2018/2/layout/IconLabelList"/>
    <dgm:cxn modelId="{965EA90F-9DE3-4B4F-B9EF-82E2790137B1}" srcId="{0D812A4F-3CA5-4AFA-B0CE-7CBCEE7D9E67}" destId="{91643FB5-76F3-49B0-96F7-88511BE80CAC}" srcOrd="3" destOrd="0" parTransId="{E401403A-00A0-4940-A0F5-6FBC0E745A99}" sibTransId="{4EBE549A-ECAD-4084-B781-EC05DC86562D}"/>
    <dgm:cxn modelId="{AE4AF31F-28DC-4806-9E03-B3FFDC80CBFF}" type="presOf" srcId="{7B6FF0E9-B495-43BF-B8FE-DB6C8EB00800}" destId="{31BE2FD4-8A15-4800-8A80-2B71DB247D07}" srcOrd="0" destOrd="0" presId="urn:microsoft.com/office/officeart/2018/2/layout/IconLabelList"/>
    <dgm:cxn modelId="{7777F53C-2C75-4033-9CC0-47CC9871BFCF}" type="presOf" srcId="{51DC3B73-C80D-4B99-8F70-A9C0FEB841F3}" destId="{855F762C-7344-4BD5-8675-CE7263D150D3}" srcOrd="0" destOrd="0" presId="urn:microsoft.com/office/officeart/2018/2/layout/IconLabelList"/>
    <dgm:cxn modelId="{6C7DC582-9A9E-4857-AE5C-0C830E4C7C96}" type="presOf" srcId="{05240354-E020-4147-8984-D7DF836F0B0A}" destId="{670F5DDE-C7EE-4C2E-BE12-9504B23F7D7F}" srcOrd="0" destOrd="0" presId="urn:microsoft.com/office/officeart/2018/2/layout/IconLabelList"/>
    <dgm:cxn modelId="{71B4DBA8-FE07-47B9-8A43-5B04F480751C}" srcId="{0D812A4F-3CA5-4AFA-B0CE-7CBCEE7D9E67}" destId="{05240354-E020-4147-8984-D7DF836F0B0A}" srcOrd="2" destOrd="0" parTransId="{002956BC-655F-42AE-A887-9736BBD48ECE}" sibTransId="{86283288-CAB4-4822-BFDA-146D4DA48679}"/>
    <dgm:cxn modelId="{C24750C5-66E6-4932-A8FE-7661839649E6}" srcId="{0D812A4F-3CA5-4AFA-B0CE-7CBCEE7D9E67}" destId="{51DC3B73-C80D-4B99-8F70-A9C0FEB841F3}" srcOrd="1" destOrd="0" parTransId="{95484C4A-D5CC-4DBE-B7AB-C2C43D988D22}" sibTransId="{19783EA1-41C2-4F54-B6FE-E094126EB9D0}"/>
    <dgm:cxn modelId="{6331C0D1-D2E5-46BC-B841-4155E7B555A0}" type="presOf" srcId="{91643FB5-76F3-49B0-96F7-88511BE80CAC}" destId="{783216C4-DD4E-4569-81AC-410F5DD9042F}" srcOrd="0" destOrd="0" presId="urn:microsoft.com/office/officeart/2018/2/layout/IconLabelList"/>
    <dgm:cxn modelId="{C9B823FF-A79E-4840-A100-4CFFC206F668}" srcId="{0D812A4F-3CA5-4AFA-B0CE-7CBCEE7D9E67}" destId="{7B6FF0E9-B495-43BF-B8FE-DB6C8EB00800}" srcOrd="0" destOrd="0" parTransId="{CF0E0D2E-5E50-4D95-86AC-590EDE18B151}" sibTransId="{53809C48-19F1-498A-9A76-B17103827BD8}"/>
    <dgm:cxn modelId="{D43DDEE2-C407-4246-B75B-A58BB575CBE0}" type="presParOf" srcId="{1B252D1E-38F2-454D-8F09-6CCD07D01D04}" destId="{8654FCB8-F3C0-45FB-B015-D9AC031EB689}" srcOrd="0" destOrd="0" presId="urn:microsoft.com/office/officeart/2018/2/layout/IconLabelList"/>
    <dgm:cxn modelId="{870EBE09-ED71-4975-88D7-143685312CDF}" type="presParOf" srcId="{8654FCB8-F3C0-45FB-B015-D9AC031EB689}" destId="{ECE80E52-6E2D-4D0F-AD86-627AEA1B296E}" srcOrd="0" destOrd="0" presId="urn:microsoft.com/office/officeart/2018/2/layout/IconLabelList"/>
    <dgm:cxn modelId="{215FEAE3-F469-45CD-A26F-E771153161C2}" type="presParOf" srcId="{8654FCB8-F3C0-45FB-B015-D9AC031EB689}" destId="{B0AD963C-E01B-4021-9A79-C3CDCF62816F}" srcOrd="1" destOrd="0" presId="urn:microsoft.com/office/officeart/2018/2/layout/IconLabelList"/>
    <dgm:cxn modelId="{D4AAECA1-902E-4806-ABD7-416C74100939}" type="presParOf" srcId="{8654FCB8-F3C0-45FB-B015-D9AC031EB689}" destId="{31BE2FD4-8A15-4800-8A80-2B71DB247D07}" srcOrd="2" destOrd="0" presId="urn:microsoft.com/office/officeart/2018/2/layout/IconLabelList"/>
    <dgm:cxn modelId="{EC045DBC-405D-4477-B4A9-FAEB16961966}" type="presParOf" srcId="{1B252D1E-38F2-454D-8F09-6CCD07D01D04}" destId="{8B6FB5FC-6D31-4F0D-9BF5-21F41A4038E3}" srcOrd="1" destOrd="0" presId="urn:microsoft.com/office/officeart/2018/2/layout/IconLabelList"/>
    <dgm:cxn modelId="{CD79CE50-5DB9-44DF-A7CF-C6F7B1C7922C}" type="presParOf" srcId="{1B252D1E-38F2-454D-8F09-6CCD07D01D04}" destId="{A9300C50-E756-4B32-B5DB-555D540B2A2C}" srcOrd="2" destOrd="0" presId="urn:microsoft.com/office/officeart/2018/2/layout/IconLabelList"/>
    <dgm:cxn modelId="{1CA01987-403C-4F16-AAFB-5A63858B0182}" type="presParOf" srcId="{A9300C50-E756-4B32-B5DB-555D540B2A2C}" destId="{37160772-05E0-4578-B9C5-C6DFD7258B17}" srcOrd="0" destOrd="0" presId="urn:microsoft.com/office/officeart/2018/2/layout/IconLabelList"/>
    <dgm:cxn modelId="{4C29308E-51D1-4646-A7ED-87D4D4B5AD37}" type="presParOf" srcId="{A9300C50-E756-4B32-B5DB-555D540B2A2C}" destId="{FB7AED6B-4720-4609-842F-387550B1C86D}" srcOrd="1" destOrd="0" presId="urn:microsoft.com/office/officeart/2018/2/layout/IconLabelList"/>
    <dgm:cxn modelId="{7BE898C6-CE1E-436A-871E-959913019744}" type="presParOf" srcId="{A9300C50-E756-4B32-B5DB-555D540B2A2C}" destId="{855F762C-7344-4BD5-8675-CE7263D150D3}" srcOrd="2" destOrd="0" presId="urn:microsoft.com/office/officeart/2018/2/layout/IconLabelList"/>
    <dgm:cxn modelId="{D34B80C8-CDDE-4625-A5DB-8AD415E75334}" type="presParOf" srcId="{1B252D1E-38F2-454D-8F09-6CCD07D01D04}" destId="{DF5FA547-6BD0-48DD-9D98-F31480D71121}" srcOrd="3" destOrd="0" presId="urn:microsoft.com/office/officeart/2018/2/layout/IconLabelList"/>
    <dgm:cxn modelId="{D21EA72B-11EC-457F-9651-BEF4B8BD6C41}" type="presParOf" srcId="{1B252D1E-38F2-454D-8F09-6CCD07D01D04}" destId="{B4DD3B7F-8BA8-4496-93E8-8CD94CC55EB6}" srcOrd="4" destOrd="0" presId="urn:microsoft.com/office/officeart/2018/2/layout/IconLabelList"/>
    <dgm:cxn modelId="{0F074E34-D283-43C7-9C60-93D64F291D24}" type="presParOf" srcId="{B4DD3B7F-8BA8-4496-93E8-8CD94CC55EB6}" destId="{6F1CAECD-4A9C-40E7-8F28-5F264D3CFB88}" srcOrd="0" destOrd="0" presId="urn:microsoft.com/office/officeart/2018/2/layout/IconLabelList"/>
    <dgm:cxn modelId="{1CE0E967-8181-41DF-AB97-E66EDD5B6DB9}" type="presParOf" srcId="{B4DD3B7F-8BA8-4496-93E8-8CD94CC55EB6}" destId="{1EC791F5-3BF3-4521-887D-E50B55CABDD1}" srcOrd="1" destOrd="0" presId="urn:microsoft.com/office/officeart/2018/2/layout/IconLabelList"/>
    <dgm:cxn modelId="{CBF02721-42AA-4D62-A809-89EDB82BA885}" type="presParOf" srcId="{B4DD3B7F-8BA8-4496-93E8-8CD94CC55EB6}" destId="{670F5DDE-C7EE-4C2E-BE12-9504B23F7D7F}" srcOrd="2" destOrd="0" presId="urn:microsoft.com/office/officeart/2018/2/layout/IconLabelList"/>
    <dgm:cxn modelId="{CA47859C-DB04-4DCA-905D-10E80601642E}" type="presParOf" srcId="{1B252D1E-38F2-454D-8F09-6CCD07D01D04}" destId="{713E4E1B-7116-4D90-A3B3-F43F89EA0C28}" srcOrd="5" destOrd="0" presId="urn:microsoft.com/office/officeart/2018/2/layout/IconLabelList"/>
    <dgm:cxn modelId="{22CFC781-817D-4095-B57C-364F03760F09}" type="presParOf" srcId="{1B252D1E-38F2-454D-8F09-6CCD07D01D04}" destId="{CC07BB03-9616-44A1-B8FF-13AF76B3265A}" srcOrd="6" destOrd="0" presId="urn:microsoft.com/office/officeart/2018/2/layout/IconLabelList"/>
    <dgm:cxn modelId="{F0635A24-D75D-4462-B604-A10BFA989EF0}" type="presParOf" srcId="{CC07BB03-9616-44A1-B8FF-13AF76B3265A}" destId="{708A4C6E-1D61-4C6D-B30F-7C94560490F5}" srcOrd="0" destOrd="0" presId="urn:microsoft.com/office/officeart/2018/2/layout/IconLabelList"/>
    <dgm:cxn modelId="{2E936278-C8EB-4943-BFC8-889EC9C8DEFD}" type="presParOf" srcId="{CC07BB03-9616-44A1-B8FF-13AF76B3265A}" destId="{B7DCE172-4BE2-4CD9-B93B-1AFF6D26C918}" srcOrd="1" destOrd="0" presId="urn:microsoft.com/office/officeart/2018/2/layout/IconLabelList"/>
    <dgm:cxn modelId="{C8647309-ECAE-45FD-8859-99CA9AB3805F}" type="presParOf" srcId="{CC07BB03-9616-44A1-B8FF-13AF76B3265A}" destId="{783216C4-DD4E-4569-81AC-410F5DD9042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9564F2-12B8-4183-BCB0-C7B876E821F6}"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9E8602E-00CB-42C6-9CC3-AF2F9829F2FA}">
      <dgm:prSet phldr="0"/>
      <dgm:spPr/>
      <dgm:t>
        <a:bodyPr/>
        <a:lstStyle/>
        <a:p>
          <a:r>
            <a:rPr lang="en-US" dirty="0">
              <a:latin typeface="Tw Cen MT" panose="020B0602020104020603"/>
            </a:rPr>
            <a:t>Proposal</a:t>
          </a:r>
          <a:endParaRPr lang="en-US" dirty="0"/>
        </a:p>
      </dgm:t>
    </dgm:pt>
    <dgm:pt modelId="{81484039-1F5F-4AE4-9E55-76A0B502ABFB}" type="parTrans" cxnId="{174300F3-CA5E-4009-B01B-FA5803441975}">
      <dgm:prSet/>
      <dgm:spPr/>
      <dgm:t>
        <a:bodyPr/>
        <a:lstStyle/>
        <a:p>
          <a:endParaRPr lang="en-US"/>
        </a:p>
      </dgm:t>
    </dgm:pt>
    <dgm:pt modelId="{AA2B4FB9-3EB7-4BE0-982D-BB66C6B41A47}" type="sibTrans" cxnId="{174300F3-CA5E-4009-B01B-FA5803441975}">
      <dgm:prSet/>
      <dgm:spPr/>
      <dgm:t>
        <a:bodyPr/>
        <a:lstStyle/>
        <a:p>
          <a:endParaRPr lang="en-US"/>
        </a:p>
      </dgm:t>
    </dgm:pt>
    <dgm:pt modelId="{E2B8A3D4-C700-4A5C-9A83-E43F3DF3AE1A}">
      <dgm:prSet phldr="0"/>
      <dgm:spPr/>
      <dgm:t>
        <a:bodyPr/>
        <a:lstStyle/>
        <a:p>
          <a:pPr rtl="0"/>
          <a:r>
            <a:rPr lang="en-US" dirty="0">
              <a:latin typeface="Tw Cen MT" panose="020B0602020104020603"/>
            </a:rPr>
            <a:t>6 May 2022</a:t>
          </a:r>
          <a:endParaRPr lang="en-US" dirty="0"/>
        </a:p>
      </dgm:t>
    </dgm:pt>
    <dgm:pt modelId="{0CCF3005-D5CF-4B4D-B474-C00DC342496E}" type="parTrans" cxnId="{B03CA80D-D1B5-490C-93FB-A8250F9FCBD0}">
      <dgm:prSet/>
      <dgm:spPr/>
      <dgm:t>
        <a:bodyPr/>
        <a:lstStyle/>
        <a:p>
          <a:endParaRPr lang="en-US"/>
        </a:p>
      </dgm:t>
    </dgm:pt>
    <dgm:pt modelId="{D82DB257-0744-45F0-94F0-49E63032D697}" type="sibTrans" cxnId="{B03CA80D-D1B5-490C-93FB-A8250F9FCBD0}">
      <dgm:prSet/>
      <dgm:spPr/>
      <dgm:t>
        <a:bodyPr/>
        <a:lstStyle/>
        <a:p>
          <a:endParaRPr lang="en-US"/>
        </a:p>
      </dgm:t>
    </dgm:pt>
    <dgm:pt modelId="{CB9C0D0E-65D5-4515-B1E0-1B5AD9E75F8C}">
      <dgm:prSet phldr="0"/>
      <dgm:spPr/>
      <dgm:t>
        <a:bodyPr/>
        <a:lstStyle/>
        <a:p>
          <a:pPr rtl="0"/>
          <a:r>
            <a:rPr lang="en-US" dirty="0">
              <a:latin typeface="Tw Cen MT" panose="020B0602020104020603"/>
            </a:rPr>
            <a:t>First prototype</a:t>
          </a:r>
          <a:endParaRPr lang="en-US" dirty="0"/>
        </a:p>
      </dgm:t>
    </dgm:pt>
    <dgm:pt modelId="{829BCACC-2BF3-478D-8826-48C30DCEE917}" type="parTrans" cxnId="{CE9B0722-00EA-4BA9-B57F-A61D7C1E5145}">
      <dgm:prSet/>
      <dgm:spPr/>
      <dgm:t>
        <a:bodyPr/>
        <a:lstStyle/>
        <a:p>
          <a:endParaRPr lang="en-US"/>
        </a:p>
      </dgm:t>
    </dgm:pt>
    <dgm:pt modelId="{46C16EC3-A9AE-4404-9A1B-B1301143CF75}" type="sibTrans" cxnId="{CE9B0722-00EA-4BA9-B57F-A61D7C1E5145}">
      <dgm:prSet/>
      <dgm:spPr/>
      <dgm:t>
        <a:bodyPr/>
        <a:lstStyle/>
        <a:p>
          <a:endParaRPr lang="en-US"/>
        </a:p>
      </dgm:t>
    </dgm:pt>
    <dgm:pt modelId="{2E33D817-C8F1-47CA-BC01-44F39C9E511E}">
      <dgm:prSet phldr="0"/>
      <dgm:spPr/>
      <dgm:t>
        <a:bodyPr/>
        <a:lstStyle/>
        <a:p>
          <a:pPr rtl="0"/>
          <a:r>
            <a:rPr lang="en-US" dirty="0"/>
            <a:t>10 June 2022</a:t>
          </a:r>
        </a:p>
      </dgm:t>
    </dgm:pt>
    <dgm:pt modelId="{69A8701E-4F8F-4CE8-8A0E-B889213ACEF8}" type="parTrans" cxnId="{C7087286-92AE-4776-A2D7-B5234EE017DC}">
      <dgm:prSet/>
      <dgm:spPr/>
      <dgm:t>
        <a:bodyPr/>
        <a:lstStyle/>
        <a:p>
          <a:endParaRPr lang="en-US"/>
        </a:p>
      </dgm:t>
    </dgm:pt>
    <dgm:pt modelId="{FABEB451-13C3-4D72-B256-D867C95DE59A}" type="sibTrans" cxnId="{C7087286-92AE-4776-A2D7-B5234EE017DC}">
      <dgm:prSet/>
      <dgm:spPr/>
      <dgm:t>
        <a:bodyPr/>
        <a:lstStyle/>
        <a:p>
          <a:endParaRPr lang="en-US"/>
        </a:p>
      </dgm:t>
    </dgm:pt>
    <dgm:pt modelId="{249E36CC-B5F0-499B-8922-64132E66DB43}">
      <dgm:prSet phldr="0"/>
      <dgm:spPr/>
      <dgm:t>
        <a:bodyPr/>
        <a:lstStyle/>
        <a:p>
          <a:pPr rtl="0"/>
          <a:r>
            <a:rPr lang="en-US" dirty="0"/>
            <a:t>Launch public site</a:t>
          </a:r>
        </a:p>
      </dgm:t>
    </dgm:pt>
    <dgm:pt modelId="{1F3EDE90-6841-4046-BC1E-5162D9448EE5}" type="parTrans" cxnId="{96882C4F-D0AD-46EC-80C4-CA3F2479E1E9}">
      <dgm:prSet/>
      <dgm:spPr/>
      <dgm:t>
        <a:bodyPr/>
        <a:lstStyle/>
        <a:p>
          <a:endParaRPr lang="en-US"/>
        </a:p>
      </dgm:t>
    </dgm:pt>
    <dgm:pt modelId="{E1602E1F-7420-491F-B079-62008B54F133}" type="sibTrans" cxnId="{96882C4F-D0AD-46EC-80C4-CA3F2479E1E9}">
      <dgm:prSet/>
      <dgm:spPr/>
      <dgm:t>
        <a:bodyPr/>
        <a:lstStyle/>
        <a:p>
          <a:endParaRPr lang="en-US"/>
        </a:p>
      </dgm:t>
    </dgm:pt>
    <dgm:pt modelId="{6D1EE73F-0EC0-4918-9868-4FE511D63008}">
      <dgm:prSet phldr="0"/>
      <dgm:spPr/>
      <dgm:t>
        <a:bodyPr/>
        <a:lstStyle/>
        <a:p>
          <a:pPr rtl="0"/>
          <a:r>
            <a:rPr lang="en-US" dirty="0"/>
            <a:t>10 July 2022</a:t>
          </a:r>
        </a:p>
      </dgm:t>
    </dgm:pt>
    <dgm:pt modelId="{88515542-A2F9-4039-9DCA-53073AD063CD}" type="parTrans" cxnId="{10A0F185-8788-4926-8A83-16FDF02680B0}">
      <dgm:prSet/>
      <dgm:spPr/>
      <dgm:t>
        <a:bodyPr/>
        <a:lstStyle/>
        <a:p>
          <a:endParaRPr lang="en-US"/>
        </a:p>
      </dgm:t>
    </dgm:pt>
    <dgm:pt modelId="{AC5C6253-5A5C-402B-AD6D-41257938B828}" type="sibTrans" cxnId="{10A0F185-8788-4926-8A83-16FDF02680B0}">
      <dgm:prSet/>
      <dgm:spPr/>
      <dgm:t>
        <a:bodyPr/>
        <a:lstStyle/>
        <a:p>
          <a:endParaRPr lang="en-US"/>
        </a:p>
      </dgm:t>
    </dgm:pt>
    <dgm:pt modelId="{17F62C1E-F064-4866-B093-E5A6074C15E9}">
      <dgm:prSet phldr="0"/>
      <dgm:spPr/>
      <dgm:t>
        <a:bodyPr/>
        <a:lstStyle/>
        <a:p>
          <a:pPr rtl="0"/>
          <a:r>
            <a:rPr lang="en-US" dirty="0"/>
            <a:t>CO</a:t>
          </a:r>
          <a:r>
            <a:rPr lang="en-US" baseline="-25000" dirty="0"/>
            <a:t>2</a:t>
          </a:r>
          <a:r>
            <a:rPr lang="en-US" baseline="0" dirty="0"/>
            <a:t> and $</a:t>
          </a:r>
          <a:endParaRPr lang="en-US" dirty="0"/>
        </a:p>
      </dgm:t>
    </dgm:pt>
    <dgm:pt modelId="{DE58AFCD-FF09-464C-B3D1-CFBB49379584}" type="parTrans" cxnId="{8B636A00-DE6E-4D0D-8E79-42AC37EFEBAA}">
      <dgm:prSet/>
      <dgm:spPr/>
      <dgm:t>
        <a:bodyPr/>
        <a:lstStyle/>
        <a:p>
          <a:endParaRPr lang="en-US"/>
        </a:p>
      </dgm:t>
    </dgm:pt>
    <dgm:pt modelId="{788F7BBA-6EDA-4BCD-A6BF-B1833CE99E46}" type="sibTrans" cxnId="{8B636A00-DE6E-4D0D-8E79-42AC37EFEBAA}">
      <dgm:prSet/>
      <dgm:spPr/>
      <dgm:t>
        <a:bodyPr/>
        <a:lstStyle/>
        <a:p>
          <a:endParaRPr lang="en-US"/>
        </a:p>
      </dgm:t>
    </dgm:pt>
    <dgm:pt modelId="{D8620B53-03D8-440E-A60E-B3DBAEF04F65}">
      <dgm:prSet phldr="0"/>
      <dgm:spPr/>
      <dgm:t>
        <a:bodyPr/>
        <a:lstStyle/>
        <a:p>
          <a:pPr rtl="0"/>
          <a:r>
            <a:rPr lang="en-US" dirty="0">
              <a:latin typeface="Tw Cen MT" panose="020B0602020104020603"/>
            </a:rPr>
            <a:t>1 August</a:t>
          </a:r>
          <a:endParaRPr lang="en-US" dirty="0"/>
        </a:p>
      </dgm:t>
    </dgm:pt>
    <dgm:pt modelId="{03145A26-AC76-45A3-8825-4C6F08B3E3C7}" type="parTrans" cxnId="{22F10F95-0C31-4295-BB30-E0C0A2B5A571}">
      <dgm:prSet/>
      <dgm:spPr/>
      <dgm:t>
        <a:bodyPr/>
        <a:lstStyle/>
        <a:p>
          <a:endParaRPr lang="en-US"/>
        </a:p>
      </dgm:t>
    </dgm:pt>
    <dgm:pt modelId="{4EFA5DE6-EC66-4FE1-AD86-1E886FACA8F8}" type="sibTrans" cxnId="{22F10F95-0C31-4295-BB30-E0C0A2B5A571}">
      <dgm:prSet/>
      <dgm:spPr/>
      <dgm:t>
        <a:bodyPr/>
        <a:lstStyle/>
        <a:p>
          <a:endParaRPr lang="en-US"/>
        </a:p>
      </dgm:t>
    </dgm:pt>
    <dgm:pt modelId="{6F5D035E-9C0E-43EF-8274-5D40C47B3D17}">
      <dgm:prSet/>
      <dgm:spPr/>
      <dgm:t>
        <a:bodyPr/>
        <a:lstStyle/>
        <a:p>
          <a:pPr rtl="0"/>
          <a:r>
            <a:rPr lang="en-US" dirty="0"/>
            <a:t>1 </a:t>
          </a:r>
          <a:r>
            <a:rPr lang="en-US" dirty="0">
              <a:latin typeface="Tw Cen MT" panose="020B0602020104020603"/>
            </a:rPr>
            <a:t>Full release</a:t>
          </a:r>
          <a:endParaRPr lang="en-US" dirty="0"/>
        </a:p>
      </dgm:t>
    </dgm:pt>
    <dgm:pt modelId="{62BCB4C1-14B3-453B-B3BD-1D4424A6F1F7}" type="parTrans" cxnId="{DBFF2719-6A46-49CD-9044-9343E0D21416}">
      <dgm:prSet/>
      <dgm:spPr/>
      <dgm:t>
        <a:bodyPr/>
        <a:lstStyle/>
        <a:p>
          <a:endParaRPr lang="en-US"/>
        </a:p>
      </dgm:t>
    </dgm:pt>
    <dgm:pt modelId="{8046132D-E8F6-44BB-8121-B56579750054}" type="sibTrans" cxnId="{DBFF2719-6A46-49CD-9044-9343E0D21416}">
      <dgm:prSet/>
      <dgm:spPr/>
      <dgm:t>
        <a:bodyPr/>
        <a:lstStyle/>
        <a:p>
          <a:endParaRPr lang="en-US"/>
        </a:p>
      </dgm:t>
    </dgm:pt>
    <dgm:pt modelId="{4630720B-4111-457C-AD48-01D9C9FE85E2}">
      <dgm:prSet phldr="0"/>
      <dgm:spPr/>
      <dgm:t>
        <a:bodyPr/>
        <a:lstStyle/>
        <a:p>
          <a:pPr rtl="0"/>
          <a:r>
            <a:rPr lang="en-US">
              <a:latin typeface="Tw Cen MT" panose="020B0602020104020603"/>
            </a:rPr>
            <a:t>1 May 2023</a:t>
          </a:r>
          <a:endParaRPr lang="en-US" dirty="0"/>
        </a:p>
      </dgm:t>
    </dgm:pt>
    <dgm:pt modelId="{E011F605-08A3-45F9-95E7-130CC4862FDD}" type="parTrans" cxnId="{7E48AF1B-6DE7-4B1D-8B3E-6F87A1B6344F}">
      <dgm:prSet/>
      <dgm:spPr/>
      <dgm:t>
        <a:bodyPr/>
        <a:lstStyle/>
        <a:p>
          <a:endParaRPr lang="en-US"/>
        </a:p>
      </dgm:t>
    </dgm:pt>
    <dgm:pt modelId="{D7BDCE1D-1F21-405F-AF91-119607628E8A}" type="sibTrans" cxnId="{7E48AF1B-6DE7-4B1D-8B3E-6F87A1B6344F}">
      <dgm:prSet/>
      <dgm:spPr/>
      <dgm:t>
        <a:bodyPr/>
        <a:lstStyle/>
        <a:p>
          <a:endParaRPr lang="en-US"/>
        </a:p>
      </dgm:t>
    </dgm:pt>
    <dgm:pt modelId="{A2AB7FB6-7B88-4859-ABCD-53EC60064CCD}">
      <dgm:prSet phldr="0"/>
      <dgm:spPr/>
      <dgm:t>
        <a:bodyPr/>
        <a:lstStyle/>
        <a:p>
          <a:pPr rtl="0"/>
          <a:r>
            <a:rPr lang="en-US" dirty="0"/>
            <a:t>10 December 2022</a:t>
          </a:r>
        </a:p>
      </dgm:t>
    </dgm:pt>
    <dgm:pt modelId="{8BC9608E-13F2-4060-9D56-0A257E9FFFD2}" type="sibTrans" cxnId="{D448A3A5-1504-437B-8BF4-B25497B9F627}">
      <dgm:prSet/>
      <dgm:spPr/>
      <dgm:t>
        <a:bodyPr/>
        <a:lstStyle/>
        <a:p>
          <a:endParaRPr lang="en-US"/>
        </a:p>
      </dgm:t>
    </dgm:pt>
    <dgm:pt modelId="{617779EC-9D08-4AA5-8044-B179203D3A92}" type="parTrans" cxnId="{D448A3A5-1504-437B-8BF4-B25497B9F627}">
      <dgm:prSet/>
      <dgm:spPr/>
      <dgm:t>
        <a:bodyPr/>
        <a:lstStyle/>
        <a:p>
          <a:endParaRPr lang="en-US"/>
        </a:p>
      </dgm:t>
    </dgm:pt>
    <dgm:pt modelId="{9D1995B5-1F44-4AF7-9CEC-88641D2637B2}">
      <dgm:prSet phldr="0"/>
      <dgm:spPr/>
      <dgm:t>
        <a:bodyPr/>
        <a:lstStyle/>
        <a:p>
          <a:pPr rtl="0"/>
          <a:r>
            <a:rPr lang="en-US" dirty="0"/>
            <a:t>Official beta release</a:t>
          </a:r>
        </a:p>
      </dgm:t>
    </dgm:pt>
    <dgm:pt modelId="{6418A09D-DF42-4815-8A6E-E52C83483D9E}" type="sibTrans" cxnId="{CF22A630-15CA-46A9-B980-E5ABF63889E4}">
      <dgm:prSet/>
      <dgm:spPr/>
      <dgm:t>
        <a:bodyPr/>
        <a:lstStyle/>
        <a:p>
          <a:endParaRPr lang="en-US"/>
        </a:p>
      </dgm:t>
    </dgm:pt>
    <dgm:pt modelId="{94DAB4B7-C7B1-4A8B-B324-8587B7BB6DF5}" type="parTrans" cxnId="{CF22A630-15CA-46A9-B980-E5ABF63889E4}">
      <dgm:prSet/>
      <dgm:spPr/>
      <dgm:t>
        <a:bodyPr/>
        <a:lstStyle/>
        <a:p>
          <a:endParaRPr lang="en-US"/>
        </a:p>
      </dgm:t>
    </dgm:pt>
    <dgm:pt modelId="{A059DD9E-486B-4677-AE65-61B96B72F00A}" type="pres">
      <dgm:prSet presAssocID="{379564F2-12B8-4183-BCB0-C7B876E821F6}" presName="Name0" presStyleCnt="0">
        <dgm:presLayoutVars>
          <dgm:chMax/>
          <dgm:chPref/>
          <dgm:animLvl val="lvl"/>
        </dgm:presLayoutVars>
      </dgm:prSet>
      <dgm:spPr/>
    </dgm:pt>
    <dgm:pt modelId="{45369FB1-CA07-4394-94D6-516579AE7E64}" type="pres">
      <dgm:prSet presAssocID="{09E8602E-00CB-42C6-9CC3-AF2F9829F2FA}" presName="composite" presStyleCnt="0"/>
      <dgm:spPr/>
    </dgm:pt>
    <dgm:pt modelId="{02E28EE5-801D-4934-8A3D-3EA73240D4D5}" type="pres">
      <dgm:prSet presAssocID="{09E8602E-00CB-42C6-9CC3-AF2F9829F2FA}" presName="Parent1" presStyleLbl="alignNode1" presStyleIdx="0" presStyleCnt="6">
        <dgm:presLayoutVars>
          <dgm:chMax val="1"/>
          <dgm:chPref val="1"/>
          <dgm:bulletEnabled val="1"/>
        </dgm:presLayoutVars>
      </dgm:prSet>
      <dgm:spPr/>
    </dgm:pt>
    <dgm:pt modelId="{6A2B5931-5F71-449E-B4BE-2B4D491EE8FD}" type="pres">
      <dgm:prSet presAssocID="{09E8602E-00CB-42C6-9CC3-AF2F9829F2FA}" presName="Childtext1" presStyleLbl="revTx" presStyleIdx="0" presStyleCnt="6">
        <dgm:presLayoutVars>
          <dgm:chMax val="0"/>
          <dgm:chPref val="0"/>
          <dgm:bulletEnabled/>
        </dgm:presLayoutVars>
      </dgm:prSet>
      <dgm:spPr/>
    </dgm:pt>
    <dgm:pt modelId="{326759E1-36CE-4C2C-A1CA-B9C911A6070B}" type="pres">
      <dgm:prSet presAssocID="{09E8602E-00CB-42C6-9CC3-AF2F9829F2FA}" presName="ConnectLine" presStyleLbl="sibTrans1D1" presStyleIdx="0" presStyleCnt="6"/>
      <dgm:spPr>
        <a:noFill/>
        <a:ln w="12700" cap="flat" cmpd="sng" algn="ctr">
          <a:solidFill>
            <a:schemeClr val="accent1">
              <a:hueOff val="0"/>
              <a:satOff val="0"/>
              <a:lumOff val="0"/>
              <a:alphaOff val="0"/>
            </a:schemeClr>
          </a:solidFill>
          <a:prstDash val="dash"/>
        </a:ln>
        <a:effectLst/>
      </dgm:spPr>
    </dgm:pt>
    <dgm:pt modelId="{70E45470-89D5-471C-9B1F-2BCA6196536F}" type="pres">
      <dgm:prSet presAssocID="{09E8602E-00CB-42C6-9CC3-AF2F9829F2FA}" presName="ConnectLineEnd" presStyleLbl="node1" presStyleIdx="0" presStyleCnt="6"/>
      <dgm:spPr/>
    </dgm:pt>
    <dgm:pt modelId="{992735E0-068E-44C3-920A-374E690CD8D2}" type="pres">
      <dgm:prSet presAssocID="{09E8602E-00CB-42C6-9CC3-AF2F9829F2FA}" presName="EmptyPane" presStyleCnt="0"/>
      <dgm:spPr/>
    </dgm:pt>
    <dgm:pt modelId="{4E5A5738-4F1B-47F5-B7FD-B1E4941CCCB3}" type="pres">
      <dgm:prSet presAssocID="{AA2B4FB9-3EB7-4BE0-982D-BB66C6B41A47}" presName="spaceBetweenRectangles" presStyleLbl="fgAcc1" presStyleIdx="0" presStyleCnt="5"/>
      <dgm:spPr/>
    </dgm:pt>
    <dgm:pt modelId="{71EEAE71-7686-4AD8-AB4D-D42C91CE4EC7}" type="pres">
      <dgm:prSet presAssocID="{CB9C0D0E-65D5-4515-B1E0-1B5AD9E75F8C}" presName="composite" presStyleCnt="0"/>
      <dgm:spPr/>
    </dgm:pt>
    <dgm:pt modelId="{CABE5C8D-FE26-4DB7-9B7F-22BAA552DD48}" type="pres">
      <dgm:prSet presAssocID="{CB9C0D0E-65D5-4515-B1E0-1B5AD9E75F8C}" presName="Parent1" presStyleLbl="alignNode1" presStyleIdx="1" presStyleCnt="6">
        <dgm:presLayoutVars>
          <dgm:chMax val="1"/>
          <dgm:chPref val="1"/>
          <dgm:bulletEnabled val="1"/>
        </dgm:presLayoutVars>
      </dgm:prSet>
      <dgm:spPr/>
    </dgm:pt>
    <dgm:pt modelId="{463F7F0B-BDDA-4342-BD7D-A9A4DA792AC2}" type="pres">
      <dgm:prSet presAssocID="{CB9C0D0E-65D5-4515-B1E0-1B5AD9E75F8C}" presName="Childtext1" presStyleLbl="revTx" presStyleIdx="1" presStyleCnt="6">
        <dgm:presLayoutVars>
          <dgm:chMax val="0"/>
          <dgm:chPref val="0"/>
          <dgm:bulletEnabled/>
        </dgm:presLayoutVars>
      </dgm:prSet>
      <dgm:spPr/>
    </dgm:pt>
    <dgm:pt modelId="{971635AB-7B39-4573-815C-D1E80F17ED0D}" type="pres">
      <dgm:prSet presAssocID="{CB9C0D0E-65D5-4515-B1E0-1B5AD9E75F8C}" presName="ConnectLine" presStyleLbl="sibTrans1D1" presStyleIdx="1" presStyleCnt="6"/>
      <dgm:spPr>
        <a:noFill/>
        <a:ln w="12700" cap="flat" cmpd="sng" algn="ctr">
          <a:solidFill>
            <a:schemeClr val="accent1">
              <a:hueOff val="0"/>
              <a:satOff val="0"/>
              <a:lumOff val="0"/>
              <a:alphaOff val="0"/>
            </a:schemeClr>
          </a:solidFill>
          <a:prstDash val="dash"/>
        </a:ln>
        <a:effectLst/>
      </dgm:spPr>
    </dgm:pt>
    <dgm:pt modelId="{403218ED-5D49-4800-800F-35C1190B3BCA}" type="pres">
      <dgm:prSet presAssocID="{CB9C0D0E-65D5-4515-B1E0-1B5AD9E75F8C}" presName="ConnectLineEnd" presStyleLbl="node1" presStyleIdx="1" presStyleCnt="6"/>
      <dgm:spPr/>
    </dgm:pt>
    <dgm:pt modelId="{5A34929C-BBA1-4D1F-9A29-F92755C32182}" type="pres">
      <dgm:prSet presAssocID="{CB9C0D0E-65D5-4515-B1E0-1B5AD9E75F8C}" presName="EmptyPane" presStyleCnt="0"/>
      <dgm:spPr/>
    </dgm:pt>
    <dgm:pt modelId="{73E52B51-094E-484A-994B-C88C142B745F}" type="pres">
      <dgm:prSet presAssocID="{46C16EC3-A9AE-4404-9A1B-B1301143CF75}" presName="spaceBetweenRectangles" presStyleLbl="fgAcc1" presStyleIdx="1" presStyleCnt="5"/>
      <dgm:spPr/>
    </dgm:pt>
    <dgm:pt modelId="{6D29CBA4-2E16-40AF-AB3A-3170087F2A7B}" type="pres">
      <dgm:prSet presAssocID="{249E36CC-B5F0-499B-8922-64132E66DB43}" presName="composite" presStyleCnt="0"/>
      <dgm:spPr/>
    </dgm:pt>
    <dgm:pt modelId="{ACE132E7-8950-4398-BEC1-DB159C31E191}" type="pres">
      <dgm:prSet presAssocID="{249E36CC-B5F0-499B-8922-64132E66DB43}" presName="Parent1" presStyleLbl="alignNode1" presStyleIdx="2" presStyleCnt="6">
        <dgm:presLayoutVars>
          <dgm:chMax val="1"/>
          <dgm:chPref val="1"/>
          <dgm:bulletEnabled val="1"/>
        </dgm:presLayoutVars>
      </dgm:prSet>
      <dgm:spPr/>
    </dgm:pt>
    <dgm:pt modelId="{E252D55A-B4B7-4FC9-BC34-688AF42871BA}" type="pres">
      <dgm:prSet presAssocID="{249E36CC-B5F0-499B-8922-64132E66DB43}" presName="Childtext1" presStyleLbl="revTx" presStyleIdx="2" presStyleCnt="6">
        <dgm:presLayoutVars>
          <dgm:chMax val="0"/>
          <dgm:chPref val="0"/>
          <dgm:bulletEnabled/>
        </dgm:presLayoutVars>
      </dgm:prSet>
      <dgm:spPr/>
    </dgm:pt>
    <dgm:pt modelId="{815BD048-D875-458A-B31C-96532CA7F345}" type="pres">
      <dgm:prSet presAssocID="{249E36CC-B5F0-499B-8922-64132E66DB43}" presName="ConnectLine" presStyleLbl="sibTrans1D1" presStyleIdx="2" presStyleCnt="6"/>
      <dgm:spPr>
        <a:noFill/>
        <a:ln w="12700" cap="flat" cmpd="sng" algn="ctr">
          <a:solidFill>
            <a:schemeClr val="accent1">
              <a:hueOff val="0"/>
              <a:satOff val="0"/>
              <a:lumOff val="0"/>
              <a:alphaOff val="0"/>
            </a:schemeClr>
          </a:solidFill>
          <a:prstDash val="dash"/>
        </a:ln>
        <a:effectLst/>
      </dgm:spPr>
    </dgm:pt>
    <dgm:pt modelId="{117ADB19-0C51-47FD-93F3-C2A8BC62A31F}" type="pres">
      <dgm:prSet presAssocID="{249E36CC-B5F0-499B-8922-64132E66DB43}" presName="ConnectLineEnd" presStyleLbl="node1" presStyleIdx="2" presStyleCnt="6"/>
      <dgm:spPr/>
    </dgm:pt>
    <dgm:pt modelId="{4984E204-15A6-4DE5-BB04-FCD4FDF31C03}" type="pres">
      <dgm:prSet presAssocID="{249E36CC-B5F0-499B-8922-64132E66DB43}" presName="EmptyPane" presStyleCnt="0"/>
      <dgm:spPr/>
    </dgm:pt>
    <dgm:pt modelId="{49CAEC1D-3047-4010-8F48-F4395BCBF3F6}" type="pres">
      <dgm:prSet presAssocID="{E1602E1F-7420-491F-B079-62008B54F133}" presName="spaceBetweenRectangles" presStyleLbl="fgAcc1" presStyleIdx="2" presStyleCnt="5"/>
      <dgm:spPr/>
    </dgm:pt>
    <dgm:pt modelId="{005BCD7D-442C-4CC3-9DB4-9D5119E01F86}" type="pres">
      <dgm:prSet presAssocID="{17F62C1E-F064-4866-B093-E5A6074C15E9}" presName="composite" presStyleCnt="0"/>
      <dgm:spPr/>
    </dgm:pt>
    <dgm:pt modelId="{D5769B57-8508-4688-8E7E-91FA9449B576}" type="pres">
      <dgm:prSet presAssocID="{17F62C1E-F064-4866-B093-E5A6074C15E9}" presName="Parent1" presStyleLbl="alignNode1" presStyleIdx="3" presStyleCnt="6">
        <dgm:presLayoutVars>
          <dgm:chMax val="1"/>
          <dgm:chPref val="1"/>
          <dgm:bulletEnabled val="1"/>
        </dgm:presLayoutVars>
      </dgm:prSet>
      <dgm:spPr/>
    </dgm:pt>
    <dgm:pt modelId="{EEB6A4B6-017A-4BC3-93C3-82B136D92611}" type="pres">
      <dgm:prSet presAssocID="{17F62C1E-F064-4866-B093-E5A6074C15E9}" presName="Childtext1" presStyleLbl="revTx" presStyleIdx="3" presStyleCnt="6">
        <dgm:presLayoutVars>
          <dgm:chMax val="0"/>
          <dgm:chPref val="0"/>
          <dgm:bulletEnabled/>
        </dgm:presLayoutVars>
      </dgm:prSet>
      <dgm:spPr/>
    </dgm:pt>
    <dgm:pt modelId="{FFB2610B-3F84-4701-8B41-FE1B09E02C6F}" type="pres">
      <dgm:prSet presAssocID="{17F62C1E-F064-4866-B093-E5A6074C15E9}" presName="ConnectLine" presStyleLbl="sibTrans1D1" presStyleIdx="3" presStyleCnt="6"/>
      <dgm:spPr>
        <a:noFill/>
        <a:ln w="12700" cap="flat" cmpd="sng" algn="ctr">
          <a:solidFill>
            <a:schemeClr val="accent1">
              <a:hueOff val="0"/>
              <a:satOff val="0"/>
              <a:lumOff val="0"/>
              <a:alphaOff val="0"/>
            </a:schemeClr>
          </a:solidFill>
          <a:prstDash val="dash"/>
        </a:ln>
        <a:effectLst/>
      </dgm:spPr>
    </dgm:pt>
    <dgm:pt modelId="{689967A5-B215-48B0-B8C7-849531CF5117}" type="pres">
      <dgm:prSet presAssocID="{17F62C1E-F064-4866-B093-E5A6074C15E9}" presName="ConnectLineEnd" presStyleLbl="node1" presStyleIdx="3" presStyleCnt="6"/>
      <dgm:spPr/>
    </dgm:pt>
    <dgm:pt modelId="{B77F23E0-D1AD-48C3-ACD5-672C8EB75F7E}" type="pres">
      <dgm:prSet presAssocID="{17F62C1E-F064-4866-B093-E5A6074C15E9}" presName="EmptyPane" presStyleCnt="0"/>
      <dgm:spPr/>
    </dgm:pt>
    <dgm:pt modelId="{8C49D1BD-6DCD-4851-9AB5-14AD89EE684E}" type="pres">
      <dgm:prSet presAssocID="{788F7BBA-6EDA-4BCD-A6BF-B1833CE99E46}" presName="spaceBetweenRectangles" presStyleLbl="fgAcc1" presStyleIdx="3" presStyleCnt="5"/>
      <dgm:spPr/>
    </dgm:pt>
    <dgm:pt modelId="{ADFC226F-FCB0-4076-8E76-4A2B09FAA96F}" type="pres">
      <dgm:prSet presAssocID="{9D1995B5-1F44-4AF7-9CEC-88641D2637B2}" presName="composite" presStyleCnt="0"/>
      <dgm:spPr/>
    </dgm:pt>
    <dgm:pt modelId="{B92A9CEC-8452-4096-927C-E3FCBE7269CB}" type="pres">
      <dgm:prSet presAssocID="{9D1995B5-1F44-4AF7-9CEC-88641D2637B2}" presName="Parent1" presStyleLbl="alignNode1" presStyleIdx="4" presStyleCnt="6">
        <dgm:presLayoutVars>
          <dgm:chMax val="1"/>
          <dgm:chPref val="1"/>
          <dgm:bulletEnabled val="1"/>
        </dgm:presLayoutVars>
      </dgm:prSet>
      <dgm:spPr/>
    </dgm:pt>
    <dgm:pt modelId="{89536343-FADD-47A1-A238-7BD6226E7F58}" type="pres">
      <dgm:prSet presAssocID="{9D1995B5-1F44-4AF7-9CEC-88641D2637B2}" presName="Childtext1" presStyleLbl="revTx" presStyleIdx="4" presStyleCnt="6">
        <dgm:presLayoutVars>
          <dgm:chMax val="0"/>
          <dgm:chPref val="0"/>
          <dgm:bulletEnabled/>
        </dgm:presLayoutVars>
      </dgm:prSet>
      <dgm:spPr/>
    </dgm:pt>
    <dgm:pt modelId="{5D0D2794-13F1-448A-AA28-43E129D83A87}" type="pres">
      <dgm:prSet presAssocID="{9D1995B5-1F44-4AF7-9CEC-88641D2637B2}" presName="ConnectLine" presStyleLbl="sibTrans1D1" presStyleIdx="4" presStyleCnt="6"/>
      <dgm:spPr>
        <a:noFill/>
        <a:ln w="12700" cap="flat" cmpd="sng" algn="ctr">
          <a:solidFill>
            <a:schemeClr val="accent1">
              <a:hueOff val="0"/>
              <a:satOff val="0"/>
              <a:lumOff val="0"/>
              <a:alphaOff val="0"/>
            </a:schemeClr>
          </a:solidFill>
          <a:prstDash val="dash"/>
        </a:ln>
        <a:effectLst/>
      </dgm:spPr>
    </dgm:pt>
    <dgm:pt modelId="{E1DEE3F8-BBC6-4833-821D-88A972B73133}" type="pres">
      <dgm:prSet presAssocID="{9D1995B5-1F44-4AF7-9CEC-88641D2637B2}" presName="ConnectLineEnd" presStyleLbl="node1" presStyleIdx="4" presStyleCnt="6"/>
      <dgm:spPr/>
    </dgm:pt>
    <dgm:pt modelId="{2D07789F-FB15-46C7-923E-A7508A786136}" type="pres">
      <dgm:prSet presAssocID="{9D1995B5-1F44-4AF7-9CEC-88641D2637B2}" presName="EmptyPane" presStyleCnt="0"/>
      <dgm:spPr/>
    </dgm:pt>
    <dgm:pt modelId="{D3845AD0-BF8B-4F51-8713-8250C5CD2CAB}" type="pres">
      <dgm:prSet presAssocID="{6418A09D-DF42-4815-8A6E-E52C83483D9E}" presName="spaceBetweenRectangles" presStyleLbl="fgAcc1" presStyleIdx="4" presStyleCnt="5"/>
      <dgm:spPr/>
    </dgm:pt>
    <dgm:pt modelId="{0A337057-84C2-48C7-B16E-BB8702AD7C51}" type="pres">
      <dgm:prSet presAssocID="{6F5D035E-9C0E-43EF-8274-5D40C47B3D17}" presName="composite" presStyleCnt="0"/>
      <dgm:spPr/>
    </dgm:pt>
    <dgm:pt modelId="{A8916017-3024-4D09-9728-78DBF49FD5A6}" type="pres">
      <dgm:prSet presAssocID="{6F5D035E-9C0E-43EF-8274-5D40C47B3D17}" presName="Parent1" presStyleLbl="alignNode1" presStyleIdx="5" presStyleCnt="6">
        <dgm:presLayoutVars>
          <dgm:chMax val="1"/>
          <dgm:chPref val="1"/>
          <dgm:bulletEnabled val="1"/>
        </dgm:presLayoutVars>
      </dgm:prSet>
      <dgm:spPr/>
    </dgm:pt>
    <dgm:pt modelId="{F004EC55-D7CD-4D55-95FF-67BF4CB0B7C9}" type="pres">
      <dgm:prSet presAssocID="{6F5D035E-9C0E-43EF-8274-5D40C47B3D17}" presName="Childtext1" presStyleLbl="revTx" presStyleIdx="5" presStyleCnt="6">
        <dgm:presLayoutVars>
          <dgm:chMax val="0"/>
          <dgm:chPref val="0"/>
          <dgm:bulletEnabled/>
        </dgm:presLayoutVars>
      </dgm:prSet>
      <dgm:spPr/>
    </dgm:pt>
    <dgm:pt modelId="{1BF4FD15-6DD7-4674-82E2-08C69B53FC3F}" type="pres">
      <dgm:prSet presAssocID="{6F5D035E-9C0E-43EF-8274-5D40C47B3D17}" presName="ConnectLine" presStyleLbl="sibTrans1D1" presStyleIdx="5" presStyleCnt="6"/>
      <dgm:spPr>
        <a:noFill/>
        <a:ln w="12700" cap="flat" cmpd="sng" algn="ctr">
          <a:solidFill>
            <a:schemeClr val="accent1">
              <a:hueOff val="0"/>
              <a:satOff val="0"/>
              <a:lumOff val="0"/>
              <a:alphaOff val="0"/>
            </a:schemeClr>
          </a:solidFill>
          <a:prstDash val="dash"/>
        </a:ln>
        <a:effectLst/>
      </dgm:spPr>
    </dgm:pt>
    <dgm:pt modelId="{AD97D8F6-DD55-441C-96C6-0EFF916598C5}" type="pres">
      <dgm:prSet presAssocID="{6F5D035E-9C0E-43EF-8274-5D40C47B3D17}" presName="ConnectLineEnd" presStyleLbl="node1" presStyleIdx="5" presStyleCnt="6"/>
      <dgm:spPr/>
    </dgm:pt>
    <dgm:pt modelId="{4D09FFCC-7448-4C75-B166-CFF0201BA356}" type="pres">
      <dgm:prSet presAssocID="{6F5D035E-9C0E-43EF-8274-5D40C47B3D17}" presName="EmptyPane" presStyleCnt="0"/>
      <dgm:spPr/>
    </dgm:pt>
  </dgm:ptLst>
  <dgm:cxnLst>
    <dgm:cxn modelId="{8B636A00-DE6E-4D0D-8E79-42AC37EFEBAA}" srcId="{379564F2-12B8-4183-BCB0-C7B876E821F6}" destId="{17F62C1E-F064-4866-B093-E5A6074C15E9}" srcOrd="3" destOrd="0" parTransId="{DE58AFCD-FF09-464C-B3D1-CFBB49379584}" sibTransId="{788F7BBA-6EDA-4BCD-A6BF-B1833CE99E46}"/>
    <dgm:cxn modelId="{B03CA80D-D1B5-490C-93FB-A8250F9FCBD0}" srcId="{09E8602E-00CB-42C6-9CC3-AF2F9829F2FA}" destId="{E2B8A3D4-C700-4A5C-9A83-E43F3DF3AE1A}" srcOrd="0" destOrd="0" parTransId="{0CCF3005-D5CF-4B4D-B474-C00DC342496E}" sibTransId="{D82DB257-0744-45F0-94F0-49E63032D697}"/>
    <dgm:cxn modelId="{0FA4BA17-5845-491B-9AA9-0F28B98833A6}" type="presOf" srcId="{CB9C0D0E-65D5-4515-B1E0-1B5AD9E75F8C}" destId="{CABE5C8D-FE26-4DB7-9B7F-22BAA552DD48}" srcOrd="0" destOrd="0" presId="urn:microsoft.com/office/officeart/2016/7/layout/HexagonTimeline"/>
    <dgm:cxn modelId="{DBFF2719-6A46-49CD-9044-9343E0D21416}" srcId="{379564F2-12B8-4183-BCB0-C7B876E821F6}" destId="{6F5D035E-9C0E-43EF-8274-5D40C47B3D17}" srcOrd="5" destOrd="0" parTransId="{62BCB4C1-14B3-453B-B3BD-1D4424A6F1F7}" sibTransId="{8046132D-E8F6-44BB-8121-B56579750054}"/>
    <dgm:cxn modelId="{7E48AF1B-6DE7-4B1D-8B3E-6F87A1B6344F}" srcId="{6F5D035E-9C0E-43EF-8274-5D40C47B3D17}" destId="{4630720B-4111-457C-AD48-01D9C9FE85E2}" srcOrd="0" destOrd="0" parTransId="{E011F605-08A3-45F9-95E7-130CC4862FDD}" sibTransId="{D7BDCE1D-1F21-405F-AF91-119607628E8A}"/>
    <dgm:cxn modelId="{BDA3CC1B-9A14-4EDC-A441-8E199523FDD4}" type="presOf" srcId="{09E8602E-00CB-42C6-9CC3-AF2F9829F2FA}" destId="{02E28EE5-801D-4934-8A3D-3EA73240D4D5}" srcOrd="0" destOrd="0" presId="urn:microsoft.com/office/officeart/2016/7/layout/HexagonTimeline"/>
    <dgm:cxn modelId="{CE9B0722-00EA-4BA9-B57F-A61D7C1E5145}" srcId="{379564F2-12B8-4183-BCB0-C7B876E821F6}" destId="{CB9C0D0E-65D5-4515-B1E0-1B5AD9E75F8C}" srcOrd="1" destOrd="0" parTransId="{829BCACC-2BF3-478D-8826-48C30DCEE917}" sibTransId="{46C16EC3-A9AE-4404-9A1B-B1301143CF75}"/>
    <dgm:cxn modelId="{CF22A630-15CA-46A9-B980-E5ABF63889E4}" srcId="{379564F2-12B8-4183-BCB0-C7B876E821F6}" destId="{9D1995B5-1F44-4AF7-9CEC-88641D2637B2}" srcOrd="4" destOrd="0" parTransId="{94DAB4B7-C7B1-4A8B-B324-8587B7BB6DF5}" sibTransId="{6418A09D-DF42-4815-8A6E-E52C83483D9E}"/>
    <dgm:cxn modelId="{E7D48638-8E6A-43F2-B4CD-DC3F6AF89F34}" type="presOf" srcId="{4630720B-4111-457C-AD48-01D9C9FE85E2}" destId="{F004EC55-D7CD-4D55-95FF-67BF4CB0B7C9}" srcOrd="0" destOrd="0" presId="urn:microsoft.com/office/officeart/2016/7/layout/HexagonTimeline"/>
    <dgm:cxn modelId="{269DE73A-8CF9-4117-A97F-B9E48D011A4A}" type="presOf" srcId="{2E33D817-C8F1-47CA-BC01-44F39C9E511E}" destId="{463F7F0B-BDDA-4342-BD7D-A9A4DA792AC2}" srcOrd="0" destOrd="0" presId="urn:microsoft.com/office/officeart/2016/7/layout/HexagonTimeline"/>
    <dgm:cxn modelId="{5C835061-6C07-43AF-AE4E-82B791DB43FE}" type="presOf" srcId="{6D1EE73F-0EC0-4918-9868-4FE511D63008}" destId="{E252D55A-B4B7-4FC9-BC34-688AF42871BA}" srcOrd="0" destOrd="0" presId="urn:microsoft.com/office/officeart/2016/7/layout/HexagonTimeline"/>
    <dgm:cxn modelId="{96882C4F-D0AD-46EC-80C4-CA3F2479E1E9}" srcId="{379564F2-12B8-4183-BCB0-C7B876E821F6}" destId="{249E36CC-B5F0-499B-8922-64132E66DB43}" srcOrd="2" destOrd="0" parTransId="{1F3EDE90-6841-4046-BC1E-5162D9448EE5}" sibTransId="{E1602E1F-7420-491F-B079-62008B54F133}"/>
    <dgm:cxn modelId="{10A0F185-8788-4926-8A83-16FDF02680B0}" srcId="{249E36CC-B5F0-499B-8922-64132E66DB43}" destId="{6D1EE73F-0EC0-4918-9868-4FE511D63008}" srcOrd="0" destOrd="0" parTransId="{88515542-A2F9-4039-9DCA-53073AD063CD}" sibTransId="{AC5C6253-5A5C-402B-AD6D-41257938B828}"/>
    <dgm:cxn modelId="{C7087286-92AE-4776-A2D7-B5234EE017DC}" srcId="{CB9C0D0E-65D5-4515-B1E0-1B5AD9E75F8C}" destId="{2E33D817-C8F1-47CA-BC01-44F39C9E511E}" srcOrd="0" destOrd="0" parTransId="{69A8701E-4F8F-4CE8-8A0E-B889213ACEF8}" sibTransId="{FABEB451-13C3-4D72-B256-D867C95DE59A}"/>
    <dgm:cxn modelId="{4E31AB88-C6C1-496E-9AE1-FAD2C14E93A3}" type="presOf" srcId="{D8620B53-03D8-440E-A60E-B3DBAEF04F65}" destId="{EEB6A4B6-017A-4BC3-93C3-82B136D92611}" srcOrd="0" destOrd="0" presId="urn:microsoft.com/office/officeart/2016/7/layout/HexagonTimeline"/>
    <dgm:cxn modelId="{22F10F95-0C31-4295-BB30-E0C0A2B5A571}" srcId="{17F62C1E-F064-4866-B093-E5A6074C15E9}" destId="{D8620B53-03D8-440E-A60E-B3DBAEF04F65}" srcOrd="0" destOrd="0" parTransId="{03145A26-AC76-45A3-8825-4C6F08B3E3C7}" sibTransId="{4EFA5DE6-EC66-4FE1-AD86-1E886FACA8F8}"/>
    <dgm:cxn modelId="{C44A939E-7082-4FA0-B6B7-7A2159585F13}" type="presOf" srcId="{9D1995B5-1F44-4AF7-9CEC-88641D2637B2}" destId="{B92A9CEC-8452-4096-927C-E3FCBE7269CB}" srcOrd="0" destOrd="0" presId="urn:microsoft.com/office/officeart/2016/7/layout/HexagonTimeline"/>
    <dgm:cxn modelId="{D448A3A5-1504-437B-8BF4-B25497B9F627}" srcId="{9D1995B5-1F44-4AF7-9CEC-88641D2637B2}" destId="{A2AB7FB6-7B88-4859-ABCD-53EC60064CCD}" srcOrd="0" destOrd="0" parTransId="{617779EC-9D08-4AA5-8044-B179203D3A92}" sibTransId="{8BC9608E-13F2-4060-9D56-0A257E9FFFD2}"/>
    <dgm:cxn modelId="{4A7483B1-685B-470E-8C76-966839A63E42}" type="presOf" srcId="{E2B8A3D4-C700-4A5C-9A83-E43F3DF3AE1A}" destId="{6A2B5931-5F71-449E-B4BE-2B4D491EE8FD}" srcOrd="0" destOrd="0" presId="urn:microsoft.com/office/officeart/2016/7/layout/HexagonTimeline"/>
    <dgm:cxn modelId="{75185BB4-7AFF-42C7-9C92-1232DFD4786F}" type="presOf" srcId="{249E36CC-B5F0-499B-8922-64132E66DB43}" destId="{ACE132E7-8950-4398-BEC1-DB159C31E191}" srcOrd="0" destOrd="0" presId="urn:microsoft.com/office/officeart/2016/7/layout/HexagonTimeline"/>
    <dgm:cxn modelId="{2C14F3BB-B8C3-4974-8000-E46437FDA9A9}" type="presOf" srcId="{A2AB7FB6-7B88-4859-ABCD-53EC60064CCD}" destId="{89536343-FADD-47A1-A238-7BD6226E7F58}" srcOrd="0" destOrd="0" presId="urn:microsoft.com/office/officeart/2016/7/layout/HexagonTimeline"/>
    <dgm:cxn modelId="{88771AC5-5F56-4F77-9289-B7DC58595CA8}" type="presOf" srcId="{17F62C1E-F064-4866-B093-E5A6074C15E9}" destId="{D5769B57-8508-4688-8E7E-91FA9449B576}" srcOrd="0" destOrd="0" presId="urn:microsoft.com/office/officeart/2016/7/layout/HexagonTimeline"/>
    <dgm:cxn modelId="{C5FE3CCE-B9A8-49D3-933C-79B378BED742}" type="presOf" srcId="{6F5D035E-9C0E-43EF-8274-5D40C47B3D17}" destId="{A8916017-3024-4D09-9728-78DBF49FD5A6}" srcOrd="0" destOrd="0" presId="urn:microsoft.com/office/officeart/2016/7/layout/HexagonTimeline"/>
    <dgm:cxn modelId="{2D013AEB-3092-4140-B774-FE8F8A329FFD}" type="presOf" srcId="{379564F2-12B8-4183-BCB0-C7B876E821F6}" destId="{A059DD9E-486B-4677-AE65-61B96B72F00A}" srcOrd="0" destOrd="0" presId="urn:microsoft.com/office/officeart/2016/7/layout/HexagonTimeline"/>
    <dgm:cxn modelId="{174300F3-CA5E-4009-B01B-FA5803441975}" srcId="{379564F2-12B8-4183-BCB0-C7B876E821F6}" destId="{09E8602E-00CB-42C6-9CC3-AF2F9829F2FA}" srcOrd="0" destOrd="0" parTransId="{81484039-1F5F-4AE4-9E55-76A0B502ABFB}" sibTransId="{AA2B4FB9-3EB7-4BE0-982D-BB66C6B41A47}"/>
    <dgm:cxn modelId="{45C7BEC1-491C-479E-8025-B1509C23C112}" type="presParOf" srcId="{A059DD9E-486B-4677-AE65-61B96B72F00A}" destId="{45369FB1-CA07-4394-94D6-516579AE7E64}" srcOrd="0" destOrd="0" presId="urn:microsoft.com/office/officeart/2016/7/layout/HexagonTimeline"/>
    <dgm:cxn modelId="{9F6E60BB-3608-44EA-8F15-94A1F75B0217}" type="presParOf" srcId="{45369FB1-CA07-4394-94D6-516579AE7E64}" destId="{02E28EE5-801D-4934-8A3D-3EA73240D4D5}" srcOrd="0" destOrd="0" presId="urn:microsoft.com/office/officeart/2016/7/layout/HexagonTimeline"/>
    <dgm:cxn modelId="{51F24E16-8179-4AEB-804C-281DD39100CD}" type="presParOf" srcId="{45369FB1-CA07-4394-94D6-516579AE7E64}" destId="{6A2B5931-5F71-449E-B4BE-2B4D491EE8FD}" srcOrd="1" destOrd="0" presId="urn:microsoft.com/office/officeart/2016/7/layout/HexagonTimeline"/>
    <dgm:cxn modelId="{D857F9EF-0C69-4BD1-997A-63D0CEA5D849}" type="presParOf" srcId="{45369FB1-CA07-4394-94D6-516579AE7E64}" destId="{326759E1-36CE-4C2C-A1CA-B9C911A6070B}" srcOrd="2" destOrd="0" presId="urn:microsoft.com/office/officeart/2016/7/layout/HexagonTimeline"/>
    <dgm:cxn modelId="{96B20199-7D0C-44B5-9ACA-13E45F55ACA8}" type="presParOf" srcId="{45369FB1-CA07-4394-94D6-516579AE7E64}" destId="{70E45470-89D5-471C-9B1F-2BCA6196536F}" srcOrd="3" destOrd="0" presId="urn:microsoft.com/office/officeart/2016/7/layout/HexagonTimeline"/>
    <dgm:cxn modelId="{64D02061-E887-4738-839C-5923D2CA9614}" type="presParOf" srcId="{45369FB1-CA07-4394-94D6-516579AE7E64}" destId="{992735E0-068E-44C3-920A-374E690CD8D2}" srcOrd="4" destOrd="0" presId="urn:microsoft.com/office/officeart/2016/7/layout/HexagonTimeline"/>
    <dgm:cxn modelId="{F332063C-BBDD-4862-96C1-CF52ADE5AC67}" type="presParOf" srcId="{A059DD9E-486B-4677-AE65-61B96B72F00A}" destId="{4E5A5738-4F1B-47F5-B7FD-B1E4941CCCB3}" srcOrd="1" destOrd="0" presId="urn:microsoft.com/office/officeart/2016/7/layout/HexagonTimeline"/>
    <dgm:cxn modelId="{5F1C4793-6183-44B2-8714-49F57E8250AD}" type="presParOf" srcId="{A059DD9E-486B-4677-AE65-61B96B72F00A}" destId="{71EEAE71-7686-4AD8-AB4D-D42C91CE4EC7}" srcOrd="2" destOrd="0" presId="urn:microsoft.com/office/officeart/2016/7/layout/HexagonTimeline"/>
    <dgm:cxn modelId="{A1095734-48E3-46A8-936D-8014E253A8EB}" type="presParOf" srcId="{71EEAE71-7686-4AD8-AB4D-D42C91CE4EC7}" destId="{CABE5C8D-FE26-4DB7-9B7F-22BAA552DD48}" srcOrd="0" destOrd="0" presId="urn:microsoft.com/office/officeart/2016/7/layout/HexagonTimeline"/>
    <dgm:cxn modelId="{0A88EB6A-B38E-4051-AA29-F1B2A52CB0DB}" type="presParOf" srcId="{71EEAE71-7686-4AD8-AB4D-D42C91CE4EC7}" destId="{463F7F0B-BDDA-4342-BD7D-A9A4DA792AC2}" srcOrd="1" destOrd="0" presId="urn:microsoft.com/office/officeart/2016/7/layout/HexagonTimeline"/>
    <dgm:cxn modelId="{5CE4AEDC-B6DA-4CB1-AF69-31591C4FADC6}" type="presParOf" srcId="{71EEAE71-7686-4AD8-AB4D-D42C91CE4EC7}" destId="{971635AB-7B39-4573-815C-D1E80F17ED0D}" srcOrd="2" destOrd="0" presId="urn:microsoft.com/office/officeart/2016/7/layout/HexagonTimeline"/>
    <dgm:cxn modelId="{386DDE20-D388-4180-9658-4D445E3CD1F2}" type="presParOf" srcId="{71EEAE71-7686-4AD8-AB4D-D42C91CE4EC7}" destId="{403218ED-5D49-4800-800F-35C1190B3BCA}" srcOrd="3" destOrd="0" presId="urn:microsoft.com/office/officeart/2016/7/layout/HexagonTimeline"/>
    <dgm:cxn modelId="{66E7B716-8272-45DA-A7C1-DDE7AC75F7DF}" type="presParOf" srcId="{71EEAE71-7686-4AD8-AB4D-D42C91CE4EC7}" destId="{5A34929C-BBA1-4D1F-9A29-F92755C32182}" srcOrd="4" destOrd="0" presId="urn:microsoft.com/office/officeart/2016/7/layout/HexagonTimeline"/>
    <dgm:cxn modelId="{80C66BB3-86F0-4E83-BE9F-863FD9F94D2C}" type="presParOf" srcId="{A059DD9E-486B-4677-AE65-61B96B72F00A}" destId="{73E52B51-094E-484A-994B-C88C142B745F}" srcOrd="3" destOrd="0" presId="urn:microsoft.com/office/officeart/2016/7/layout/HexagonTimeline"/>
    <dgm:cxn modelId="{92327BB5-B927-462E-ADBD-D6D73B4B80FD}" type="presParOf" srcId="{A059DD9E-486B-4677-AE65-61B96B72F00A}" destId="{6D29CBA4-2E16-40AF-AB3A-3170087F2A7B}" srcOrd="4" destOrd="0" presId="urn:microsoft.com/office/officeart/2016/7/layout/HexagonTimeline"/>
    <dgm:cxn modelId="{5056E3B0-8513-49E9-B484-D50AB5D6F77C}" type="presParOf" srcId="{6D29CBA4-2E16-40AF-AB3A-3170087F2A7B}" destId="{ACE132E7-8950-4398-BEC1-DB159C31E191}" srcOrd="0" destOrd="0" presId="urn:microsoft.com/office/officeart/2016/7/layout/HexagonTimeline"/>
    <dgm:cxn modelId="{ECF27A3C-ED12-4EFF-B581-BEDB24B0339D}" type="presParOf" srcId="{6D29CBA4-2E16-40AF-AB3A-3170087F2A7B}" destId="{E252D55A-B4B7-4FC9-BC34-688AF42871BA}" srcOrd="1" destOrd="0" presId="urn:microsoft.com/office/officeart/2016/7/layout/HexagonTimeline"/>
    <dgm:cxn modelId="{F6398AA4-8213-46C8-B609-CDD8C953050F}" type="presParOf" srcId="{6D29CBA4-2E16-40AF-AB3A-3170087F2A7B}" destId="{815BD048-D875-458A-B31C-96532CA7F345}" srcOrd="2" destOrd="0" presId="urn:microsoft.com/office/officeart/2016/7/layout/HexagonTimeline"/>
    <dgm:cxn modelId="{DC1E8F24-D99F-407E-8F4F-40C1AF312DF1}" type="presParOf" srcId="{6D29CBA4-2E16-40AF-AB3A-3170087F2A7B}" destId="{117ADB19-0C51-47FD-93F3-C2A8BC62A31F}" srcOrd="3" destOrd="0" presId="urn:microsoft.com/office/officeart/2016/7/layout/HexagonTimeline"/>
    <dgm:cxn modelId="{FDB0B6A7-6787-408A-A65C-0C6B767029C7}" type="presParOf" srcId="{6D29CBA4-2E16-40AF-AB3A-3170087F2A7B}" destId="{4984E204-15A6-4DE5-BB04-FCD4FDF31C03}" srcOrd="4" destOrd="0" presId="urn:microsoft.com/office/officeart/2016/7/layout/HexagonTimeline"/>
    <dgm:cxn modelId="{2EB47774-F2A6-4A22-A453-8CC658BC3E28}" type="presParOf" srcId="{A059DD9E-486B-4677-AE65-61B96B72F00A}" destId="{49CAEC1D-3047-4010-8F48-F4395BCBF3F6}" srcOrd="5" destOrd="0" presId="urn:microsoft.com/office/officeart/2016/7/layout/HexagonTimeline"/>
    <dgm:cxn modelId="{172C0928-2D10-4F52-A100-B0AA42330773}" type="presParOf" srcId="{A059DD9E-486B-4677-AE65-61B96B72F00A}" destId="{005BCD7D-442C-4CC3-9DB4-9D5119E01F86}" srcOrd="6" destOrd="0" presId="urn:microsoft.com/office/officeart/2016/7/layout/HexagonTimeline"/>
    <dgm:cxn modelId="{68FB36B6-7F1C-4D11-8CC6-EA4F682BC164}" type="presParOf" srcId="{005BCD7D-442C-4CC3-9DB4-9D5119E01F86}" destId="{D5769B57-8508-4688-8E7E-91FA9449B576}" srcOrd="0" destOrd="0" presId="urn:microsoft.com/office/officeart/2016/7/layout/HexagonTimeline"/>
    <dgm:cxn modelId="{6CC9473C-1F6C-4409-9C6D-579BCE875180}" type="presParOf" srcId="{005BCD7D-442C-4CC3-9DB4-9D5119E01F86}" destId="{EEB6A4B6-017A-4BC3-93C3-82B136D92611}" srcOrd="1" destOrd="0" presId="urn:microsoft.com/office/officeart/2016/7/layout/HexagonTimeline"/>
    <dgm:cxn modelId="{5DD35D08-E6E8-4081-9DE3-3D05C0637C59}" type="presParOf" srcId="{005BCD7D-442C-4CC3-9DB4-9D5119E01F86}" destId="{FFB2610B-3F84-4701-8B41-FE1B09E02C6F}" srcOrd="2" destOrd="0" presId="urn:microsoft.com/office/officeart/2016/7/layout/HexagonTimeline"/>
    <dgm:cxn modelId="{D5163152-33C3-4DBF-A3F5-61CE885CDA4D}" type="presParOf" srcId="{005BCD7D-442C-4CC3-9DB4-9D5119E01F86}" destId="{689967A5-B215-48B0-B8C7-849531CF5117}" srcOrd="3" destOrd="0" presId="urn:microsoft.com/office/officeart/2016/7/layout/HexagonTimeline"/>
    <dgm:cxn modelId="{55259697-06DB-43A4-8064-E904AA7C28C0}" type="presParOf" srcId="{005BCD7D-442C-4CC3-9DB4-9D5119E01F86}" destId="{B77F23E0-D1AD-48C3-ACD5-672C8EB75F7E}" srcOrd="4" destOrd="0" presId="urn:microsoft.com/office/officeart/2016/7/layout/HexagonTimeline"/>
    <dgm:cxn modelId="{5CAC74EC-C1F7-4B0E-87F8-A3976632A215}" type="presParOf" srcId="{A059DD9E-486B-4677-AE65-61B96B72F00A}" destId="{8C49D1BD-6DCD-4851-9AB5-14AD89EE684E}" srcOrd="7" destOrd="0" presId="urn:microsoft.com/office/officeart/2016/7/layout/HexagonTimeline"/>
    <dgm:cxn modelId="{B463FC18-94D5-4FD9-90F7-96615BC99761}" type="presParOf" srcId="{A059DD9E-486B-4677-AE65-61B96B72F00A}" destId="{ADFC226F-FCB0-4076-8E76-4A2B09FAA96F}" srcOrd="8" destOrd="0" presId="urn:microsoft.com/office/officeart/2016/7/layout/HexagonTimeline"/>
    <dgm:cxn modelId="{26F4189F-FED3-4CDB-9856-8B55F65CDBCE}" type="presParOf" srcId="{ADFC226F-FCB0-4076-8E76-4A2B09FAA96F}" destId="{B92A9CEC-8452-4096-927C-E3FCBE7269CB}" srcOrd="0" destOrd="0" presId="urn:microsoft.com/office/officeart/2016/7/layout/HexagonTimeline"/>
    <dgm:cxn modelId="{7CD9F308-D284-446A-84F8-EAF4D664298D}" type="presParOf" srcId="{ADFC226F-FCB0-4076-8E76-4A2B09FAA96F}" destId="{89536343-FADD-47A1-A238-7BD6226E7F58}" srcOrd="1" destOrd="0" presId="urn:microsoft.com/office/officeart/2016/7/layout/HexagonTimeline"/>
    <dgm:cxn modelId="{388B69B7-FA40-41C2-B0AE-86E53A0C091E}" type="presParOf" srcId="{ADFC226F-FCB0-4076-8E76-4A2B09FAA96F}" destId="{5D0D2794-13F1-448A-AA28-43E129D83A87}" srcOrd="2" destOrd="0" presId="urn:microsoft.com/office/officeart/2016/7/layout/HexagonTimeline"/>
    <dgm:cxn modelId="{4FC18FC5-D66C-4D1D-A741-77A8E2898CBF}" type="presParOf" srcId="{ADFC226F-FCB0-4076-8E76-4A2B09FAA96F}" destId="{E1DEE3F8-BBC6-4833-821D-88A972B73133}" srcOrd="3" destOrd="0" presId="urn:microsoft.com/office/officeart/2016/7/layout/HexagonTimeline"/>
    <dgm:cxn modelId="{B18DA087-49AA-4957-9170-7252B6898131}" type="presParOf" srcId="{ADFC226F-FCB0-4076-8E76-4A2B09FAA96F}" destId="{2D07789F-FB15-46C7-923E-A7508A786136}" srcOrd="4" destOrd="0" presId="urn:microsoft.com/office/officeart/2016/7/layout/HexagonTimeline"/>
    <dgm:cxn modelId="{E6674E11-AAC1-40B5-B7A4-E25AFE98750B}" type="presParOf" srcId="{A059DD9E-486B-4677-AE65-61B96B72F00A}" destId="{D3845AD0-BF8B-4F51-8713-8250C5CD2CAB}" srcOrd="9" destOrd="0" presId="urn:microsoft.com/office/officeart/2016/7/layout/HexagonTimeline"/>
    <dgm:cxn modelId="{711025B1-3B74-4629-9EFD-29A05874B62D}" type="presParOf" srcId="{A059DD9E-486B-4677-AE65-61B96B72F00A}" destId="{0A337057-84C2-48C7-B16E-BB8702AD7C51}" srcOrd="10" destOrd="0" presId="urn:microsoft.com/office/officeart/2016/7/layout/HexagonTimeline"/>
    <dgm:cxn modelId="{E5CAE2FD-2541-471C-9D1C-BCF491118F09}" type="presParOf" srcId="{0A337057-84C2-48C7-B16E-BB8702AD7C51}" destId="{A8916017-3024-4D09-9728-78DBF49FD5A6}" srcOrd="0" destOrd="0" presId="urn:microsoft.com/office/officeart/2016/7/layout/HexagonTimeline"/>
    <dgm:cxn modelId="{AF2EF227-19F6-48C9-9692-15B04538014E}" type="presParOf" srcId="{0A337057-84C2-48C7-B16E-BB8702AD7C51}" destId="{F004EC55-D7CD-4D55-95FF-67BF4CB0B7C9}" srcOrd="1" destOrd="0" presId="urn:microsoft.com/office/officeart/2016/7/layout/HexagonTimeline"/>
    <dgm:cxn modelId="{35E4540E-82EE-4705-89A4-B8615CD30B43}" type="presParOf" srcId="{0A337057-84C2-48C7-B16E-BB8702AD7C51}" destId="{1BF4FD15-6DD7-4674-82E2-08C69B53FC3F}" srcOrd="2" destOrd="0" presId="urn:microsoft.com/office/officeart/2016/7/layout/HexagonTimeline"/>
    <dgm:cxn modelId="{0E74792C-BF73-4DBF-80DF-5BAA2E9A1202}" type="presParOf" srcId="{0A337057-84C2-48C7-B16E-BB8702AD7C51}" destId="{AD97D8F6-DD55-441C-96C6-0EFF916598C5}" srcOrd="3" destOrd="0" presId="urn:microsoft.com/office/officeart/2016/7/layout/HexagonTimeline"/>
    <dgm:cxn modelId="{EEF9B155-2C4B-4DD9-AC42-4D4D95008594}" type="presParOf" srcId="{0A337057-84C2-48C7-B16E-BB8702AD7C51}" destId="{4D09FFCC-7448-4C75-B166-CFF0201BA356}"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80E52-6E2D-4D0F-AD86-627AEA1B296E}">
      <dsp:nvSpPr>
        <dsp:cNvPr id="0" name=""/>
        <dsp:cNvSpPr/>
      </dsp:nvSpPr>
      <dsp:spPr>
        <a:xfrm>
          <a:off x="872040" y="825285"/>
          <a:ext cx="923990" cy="92399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BE2FD4-8A15-4800-8A80-2B71DB247D07}">
      <dsp:nvSpPr>
        <dsp:cNvPr id="0" name=""/>
        <dsp:cNvSpPr/>
      </dsp:nvSpPr>
      <dsp:spPr>
        <a:xfrm>
          <a:off x="307380" y="2039564"/>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Convenient energy usage monitoring.</a:t>
          </a:r>
        </a:p>
      </dsp:txBody>
      <dsp:txXfrm>
        <a:off x="307380" y="2039564"/>
        <a:ext cx="2053312" cy="720000"/>
      </dsp:txXfrm>
    </dsp:sp>
    <dsp:sp modelId="{37160772-05E0-4578-B9C5-C6DFD7258B17}">
      <dsp:nvSpPr>
        <dsp:cNvPr id="0" name=""/>
        <dsp:cNvSpPr/>
      </dsp:nvSpPr>
      <dsp:spPr>
        <a:xfrm>
          <a:off x="3284683" y="825285"/>
          <a:ext cx="923990" cy="92399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5F762C-7344-4BD5-8675-CE7263D150D3}">
      <dsp:nvSpPr>
        <dsp:cNvPr id="0" name=""/>
        <dsp:cNvSpPr/>
      </dsp:nvSpPr>
      <dsp:spPr>
        <a:xfrm>
          <a:off x="2720022" y="2039564"/>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Simplified fuel logging.</a:t>
          </a:r>
        </a:p>
      </dsp:txBody>
      <dsp:txXfrm>
        <a:off x="2720022" y="2039564"/>
        <a:ext cx="2053312" cy="720000"/>
      </dsp:txXfrm>
    </dsp:sp>
    <dsp:sp modelId="{6F1CAECD-4A9C-40E7-8F28-5F264D3CFB88}">
      <dsp:nvSpPr>
        <dsp:cNvPr id="0" name=""/>
        <dsp:cNvSpPr/>
      </dsp:nvSpPr>
      <dsp:spPr>
        <a:xfrm>
          <a:off x="5697325" y="825285"/>
          <a:ext cx="923990" cy="92399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0F5DDE-C7EE-4C2E-BE12-9504B23F7D7F}">
      <dsp:nvSpPr>
        <dsp:cNvPr id="0" name=""/>
        <dsp:cNvSpPr/>
      </dsp:nvSpPr>
      <dsp:spPr>
        <a:xfrm>
          <a:off x="5132664" y="2039564"/>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Comparing with transport.</a:t>
          </a:r>
        </a:p>
      </dsp:txBody>
      <dsp:txXfrm>
        <a:off x="5132664" y="2039564"/>
        <a:ext cx="2053312" cy="720000"/>
      </dsp:txXfrm>
    </dsp:sp>
    <dsp:sp modelId="{708A4C6E-1D61-4C6D-B30F-7C94560490F5}">
      <dsp:nvSpPr>
        <dsp:cNvPr id="0" name=""/>
        <dsp:cNvSpPr/>
      </dsp:nvSpPr>
      <dsp:spPr>
        <a:xfrm>
          <a:off x="8109967" y="825285"/>
          <a:ext cx="923990" cy="923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3216C4-DD4E-4569-81AC-410F5DD9042F}">
      <dsp:nvSpPr>
        <dsp:cNvPr id="0" name=""/>
        <dsp:cNvSpPr/>
      </dsp:nvSpPr>
      <dsp:spPr>
        <a:xfrm>
          <a:off x="7545306" y="2039564"/>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rtl="0">
            <a:lnSpc>
              <a:spcPct val="100000"/>
            </a:lnSpc>
            <a:spcBef>
              <a:spcPct val="0"/>
            </a:spcBef>
            <a:spcAft>
              <a:spcPct val="35000"/>
            </a:spcAft>
            <a:buNone/>
          </a:pPr>
          <a:r>
            <a:rPr lang="en-US" sz="2100" kern="1200" dirty="0">
              <a:latin typeface="Tw Cen MT" panose="020B0602020104020603"/>
            </a:rPr>
            <a:t>Data from REAL users</a:t>
          </a:r>
        </a:p>
      </dsp:txBody>
      <dsp:txXfrm>
        <a:off x="7545306" y="2039564"/>
        <a:ext cx="205331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28EE5-801D-4934-8A3D-3EA73240D4D5}">
      <dsp:nvSpPr>
        <dsp:cNvPr id="0" name=""/>
        <dsp:cNvSpPr/>
      </dsp:nvSpPr>
      <dsp:spPr>
        <a:xfrm>
          <a:off x="260593" y="1682360"/>
          <a:ext cx="1312697" cy="458825"/>
        </a:xfrm>
        <a:prstGeom prst="homePlate">
          <a:avLst>
            <a:gd name="adj" fmla="val 4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w Cen MT" panose="020B0602020104020603"/>
            </a:rPr>
            <a:t>Proposal</a:t>
          </a:r>
          <a:endParaRPr lang="en-US" sz="1100" kern="1200" dirty="0"/>
        </a:p>
      </dsp:txBody>
      <dsp:txXfrm>
        <a:off x="260593" y="1682360"/>
        <a:ext cx="1220932" cy="458825"/>
      </dsp:txXfrm>
    </dsp:sp>
    <dsp:sp modelId="{6A2B5931-5F71-449E-B4BE-2B4D491EE8FD}">
      <dsp:nvSpPr>
        <dsp:cNvPr id="0" name=""/>
        <dsp:cNvSpPr/>
      </dsp:nvSpPr>
      <dsp:spPr>
        <a:xfrm>
          <a:off x="5346" y="0"/>
          <a:ext cx="1823190" cy="122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rtl="0">
            <a:lnSpc>
              <a:spcPct val="90000"/>
            </a:lnSpc>
            <a:spcBef>
              <a:spcPct val="0"/>
            </a:spcBef>
            <a:spcAft>
              <a:spcPct val="35000"/>
            </a:spcAft>
            <a:buNone/>
          </a:pPr>
          <a:r>
            <a:rPr lang="en-US" sz="1100" kern="1200" dirty="0">
              <a:latin typeface="Tw Cen MT" panose="020B0602020104020603"/>
            </a:rPr>
            <a:t>6 May 2022</a:t>
          </a:r>
          <a:endParaRPr lang="en-US" sz="1100" kern="1200" dirty="0"/>
        </a:p>
      </dsp:txBody>
      <dsp:txXfrm>
        <a:off x="5346" y="0"/>
        <a:ext cx="1823190" cy="1223535"/>
      </dsp:txXfrm>
    </dsp:sp>
    <dsp:sp modelId="{4E5A5738-4F1B-47F5-B7FD-B1E4941CCCB3}">
      <dsp:nvSpPr>
        <dsp:cNvPr id="0" name=""/>
        <dsp:cNvSpPr/>
      </dsp:nvSpPr>
      <dsp:spPr>
        <a:xfrm>
          <a:off x="1573290" y="1911773"/>
          <a:ext cx="510493" cy="0"/>
        </a:xfrm>
        <a:custGeom>
          <a:avLst/>
          <a:gdLst/>
          <a:ahLst/>
          <a:cxnLst/>
          <a:rect l="0" t="0" r="0" b="0"/>
          <a:pathLst>
            <a:path>
              <a:moveTo>
                <a:pt x="0" y="0"/>
              </a:moveTo>
              <a:lnTo>
                <a:pt x="510493"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6759E1-36CE-4C2C-A1CA-B9C911A6070B}">
      <dsp:nvSpPr>
        <dsp:cNvPr id="0" name=""/>
        <dsp:cNvSpPr/>
      </dsp:nvSpPr>
      <dsp:spPr>
        <a:xfrm>
          <a:off x="916941" y="1300005"/>
          <a:ext cx="0" cy="38235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0E45470-89D5-471C-9B1F-2BCA6196536F}">
      <dsp:nvSpPr>
        <dsp:cNvPr id="0" name=""/>
        <dsp:cNvSpPr/>
      </dsp:nvSpPr>
      <dsp:spPr>
        <a:xfrm>
          <a:off x="878706" y="1223535"/>
          <a:ext cx="76470" cy="764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E5C8D-FE26-4DB7-9B7F-22BAA552DD48}">
      <dsp:nvSpPr>
        <dsp:cNvPr id="0" name=""/>
        <dsp:cNvSpPr/>
      </dsp:nvSpPr>
      <dsp:spPr>
        <a:xfrm>
          <a:off x="2083783" y="1682360"/>
          <a:ext cx="1312697" cy="458825"/>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Tw Cen MT" panose="020B0602020104020603"/>
            </a:rPr>
            <a:t>First prototype</a:t>
          </a:r>
          <a:endParaRPr lang="en-US" sz="1100" kern="1200" dirty="0"/>
        </a:p>
      </dsp:txBody>
      <dsp:txXfrm>
        <a:off x="2254351" y="1741978"/>
        <a:ext cx="971561" cy="339589"/>
      </dsp:txXfrm>
    </dsp:sp>
    <dsp:sp modelId="{463F7F0B-BDDA-4342-BD7D-A9A4DA792AC2}">
      <dsp:nvSpPr>
        <dsp:cNvPr id="0" name=""/>
        <dsp:cNvSpPr/>
      </dsp:nvSpPr>
      <dsp:spPr>
        <a:xfrm>
          <a:off x="1828536" y="2600011"/>
          <a:ext cx="1823190" cy="122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rtl="0">
            <a:lnSpc>
              <a:spcPct val="90000"/>
            </a:lnSpc>
            <a:spcBef>
              <a:spcPct val="0"/>
            </a:spcBef>
            <a:spcAft>
              <a:spcPct val="35000"/>
            </a:spcAft>
            <a:buNone/>
          </a:pPr>
          <a:r>
            <a:rPr lang="en-US" sz="1100" kern="1200" dirty="0"/>
            <a:t>10 June 2022</a:t>
          </a:r>
        </a:p>
      </dsp:txBody>
      <dsp:txXfrm>
        <a:off x="1828536" y="2600011"/>
        <a:ext cx="1823190" cy="1223535"/>
      </dsp:txXfrm>
    </dsp:sp>
    <dsp:sp modelId="{73E52B51-094E-484A-994B-C88C142B745F}">
      <dsp:nvSpPr>
        <dsp:cNvPr id="0" name=""/>
        <dsp:cNvSpPr/>
      </dsp:nvSpPr>
      <dsp:spPr>
        <a:xfrm>
          <a:off x="3396480" y="1911773"/>
          <a:ext cx="510493" cy="0"/>
        </a:xfrm>
        <a:custGeom>
          <a:avLst/>
          <a:gdLst/>
          <a:ahLst/>
          <a:cxnLst/>
          <a:rect l="0" t="0" r="0" b="0"/>
          <a:pathLst>
            <a:path>
              <a:moveTo>
                <a:pt x="0" y="0"/>
              </a:moveTo>
              <a:lnTo>
                <a:pt x="510493"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1635AB-7B39-4573-815C-D1E80F17ED0D}">
      <dsp:nvSpPr>
        <dsp:cNvPr id="0" name=""/>
        <dsp:cNvSpPr/>
      </dsp:nvSpPr>
      <dsp:spPr>
        <a:xfrm>
          <a:off x="2740132" y="2141186"/>
          <a:ext cx="0" cy="38235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03218ED-5D49-4800-800F-35C1190B3BCA}">
      <dsp:nvSpPr>
        <dsp:cNvPr id="0" name=""/>
        <dsp:cNvSpPr/>
      </dsp:nvSpPr>
      <dsp:spPr>
        <a:xfrm>
          <a:off x="2701896" y="2523541"/>
          <a:ext cx="76470" cy="764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E132E7-8950-4398-BEC1-DB159C31E191}">
      <dsp:nvSpPr>
        <dsp:cNvPr id="0" name=""/>
        <dsp:cNvSpPr/>
      </dsp:nvSpPr>
      <dsp:spPr>
        <a:xfrm>
          <a:off x="3906973" y="1682360"/>
          <a:ext cx="1312697" cy="458825"/>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t>Launch public site</a:t>
          </a:r>
        </a:p>
      </dsp:txBody>
      <dsp:txXfrm>
        <a:off x="4077541" y="1741978"/>
        <a:ext cx="971561" cy="339589"/>
      </dsp:txXfrm>
    </dsp:sp>
    <dsp:sp modelId="{E252D55A-B4B7-4FC9-BC34-688AF42871BA}">
      <dsp:nvSpPr>
        <dsp:cNvPr id="0" name=""/>
        <dsp:cNvSpPr/>
      </dsp:nvSpPr>
      <dsp:spPr>
        <a:xfrm>
          <a:off x="3651727" y="0"/>
          <a:ext cx="1823190" cy="122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rtl="0">
            <a:lnSpc>
              <a:spcPct val="90000"/>
            </a:lnSpc>
            <a:spcBef>
              <a:spcPct val="0"/>
            </a:spcBef>
            <a:spcAft>
              <a:spcPct val="35000"/>
            </a:spcAft>
            <a:buNone/>
          </a:pPr>
          <a:r>
            <a:rPr lang="en-US" sz="1100" kern="1200" dirty="0"/>
            <a:t>10 July 2022</a:t>
          </a:r>
        </a:p>
      </dsp:txBody>
      <dsp:txXfrm>
        <a:off x="3651727" y="0"/>
        <a:ext cx="1823190" cy="1223535"/>
      </dsp:txXfrm>
    </dsp:sp>
    <dsp:sp modelId="{49CAEC1D-3047-4010-8F48-F4395BCBF3F6}">
      <dsp:nvSpPr>
        <dsp:cNvPr id="0" name=""/>
        <dsp:cNvSpPr/>
      </dsp:nvSpPr>
      <dsp:spPr>
        <a:xfrm>
          <a:off x="5219670" y="1911773"/>
          <a:ext cx="510493" cy="0"/>
        </a:xfrm>
        <a:custGeom>
          <a:avLst/>
          <a:gdLst/>
          <a:ahLst/>
          <a:cxnLst/>
          <a:rect l="0" t="0" r="0" b="0"/>
          <a:pathLst>
            <a:path>
              <a:moveTo>
                <a:pt x="0" y="0"/>
              </a:moveTo>
              <a:lnTo>
                <a:pt x="510493"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5BD048-D875-458A-B31C-96532CA7F345}">
      <dsp:nvSpPr>
        <dsp:cNvPr id="0" name=""/>
        <dsp:cNvSpPr/>
      </dsp:nvSpPr>
      <dsp:spPr>
        <a:xfrm>
          <a:off x="4563322" y="1300005"/>
          <a:ext cx="0" cy="38235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17ADB19-0C51-47FD-93F3-C2A8BC62A31F}">
      <dsp:nvSpPr>
        <dsp:cNvPr id="0" name=""/>
        <dsp:cNvSpPr/>
      </dsp:nvSpPr>
      <dsp:spPr>
        <a:xfrm>
          <a:off x="4525086" y="1223535"/>
          <a:ext cx="76470" cy="764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769B57-8508-4688-8E7E-91FA9449B576}">
      <dsp:nvSpPr>
        <dsp:cNvPr id="0" name=""/>
        <dsp:cNvSpPr/>
      </dsp:nvSpPr>
      <dsp:spPr>
        <a:xfrm>
          <a:off x="5730164" y="1682360"/>
          <a:ext cx="1312697" cy="458825"/>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t>CO</a:t>
          </a:r>
          <a:r>
            <a:rPr lang="en-US" sz="1100" kern="1200" baseline="-25000" dirty="0"/>
            <a:t>2</a:t>
          </a:r>
          <a:r>
            <a:rPr lang="en-US" sz="1100" kern="1200" baseline="0" dirty="0"/>
            <a:t> and $</a:t>
          </a:r>
          <a:endParaRPr lang="en-US" sz="1100" kern="1200" dirty="0"/>
        </a:p>
      </dsp:txBody>
      <dsp:txXfrm>
        <a:off x="5900732" y="1741978"/>
        <a:ext cx="971561" cy="339589"/>
      </dsp:txXfrm>
    </dsp:sp>
    <dsp:sp modelId="{EEB6A4B6-017A-4BC3-93C3-82B136D92611}">
      <dsp:nvSpPr>
        <dsp:cNvPr id="0" name=""/>
        <dsp:cNvSpPr/>
      </dsp:nvSpPr>
      <dsp:spPr>
        <a:xfrm>
          <a:off x="5474917" y="2600011"/>
          <a:ext cx="1823190" cy="122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rtl="0">
            <a:lnSpc>
              <a:spcPct val="90000"/>
            </a:lnSpc>
            <a:spcBef>
              <a:spcPct val="0"/>
            </a:spcBef>
            <a:spcAft>
              <a:spcPct val="35000"/>
            </a:spcAft>
            <a:buNone/>
          </a:pPr>
          <a:r>
            <a:rPr lang="en-US" sz="1100" kern="1200" dirty="0">
              <a:latin typeface="Tw Cen MT" panose="020B0602020104020603"/>
            </a:rPr>
            <a:t>1 August</a:t>
          </a:r>
          <a:endParaRPr lang="en-US" sz="1100" kern="1200" dirty="0"/>
        </a:p>
      </dsp:txBody>
      <dsp:txXfrm>
        <a:off x="5474917" y="2600011"/>
        <a:ext cx="1823190" cy="1223535"/>
      </dsp:txXfrm>
    </dsp:sp>
    <dsp:sp modelId="{8C49D1BD-6DCD-4851-9AB5-14AD89EE684E}">
      <dsp:nvSpPr>
        <dsp:cNvPr id="0" name=""/>
        <dsp:cNvSpPr/>
      </dsp:nvSpPr>
      <dsp:spPr>
        <a:xfrm>
          <a:off x="7042861" y="1911773"/>
          <a:ext cx="510493" cy="0"/>
        </a:xfrm>
        <a:custGeom>
          <a:avLst/>
          <a:gdLst/>
          <a:ahLst/>
          <a:cxnLst/>
          <a:rect l="0" t="0" r="0" b="0"/>
          <a:pathLst>
            <a:path>
              <a:moveTo>
                <a:pt x="0" y="0"/>
              </a:moveTo>
              <a:lnTo>
                <a:pt x="510493"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B2610B-3F84-4701-8B41-FE1B09E02C6F}">
      <dsp:nvSpPr>
        <dsp:cNvPr id="0" name=""/>
        <dsp:cNvSpPr/>
      </dsp:nvSpPr>
      <dsp:spPr>
        <a:xfrm>
          <a:off x="6386512" y="2141186"/>
          <a:ext cx="0" cy="38235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89967A5-B215-48B0-B8C7-849531CF5117}">
      <dsp:nvSpPr>
        <dsp:cNvPr id="0" name=""/>
        <dsp:cNvSpPr/>
      </dsp:nvSpPr>
      <dsp:spPr>
        <a:xfrm>
          <a:off x="6348277" y="2523541"/>
          <a:ext cx="76470" cy="764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2A9CEC-8452-4096-927C-E3FCBE7269CB}">
      <dsp:nvSpPr>
        <dsp:cNvPr id="0" name=""/>
        <dsp:cNvSpPr/>
      </dsp:nvSpPr>
      <dsp:spPr>
        <a:xfrm>
          <a:off x="7553354" y="1682360"/>
          <a:ext cx="1312697" cy="458825"/>
        </a:xfrm>
        <a:prstGeom prst="hexagon">
          <a:avLst>
            <a:gd name="adj" fmla="val 40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t>Official beta release</a:t>
          </a:r>
        </a:p>
      </dsp:txBody>
      <dsp:txXfrm>
        <a:off x="7723922" y="1741978"/>
        <a:ext cx="971561" cy="339589"/>
      </dsp:txXfrm>
    </dsp:sp>
    <dsp:sp modelId="{89536343-FADD-47A1-A238-7BD6226E7F58}">
      <dsp:nvSpPr>
        <dsp:cNvPr id="0" name=""/>
        <dsp:cNvSpPr/>
      </dsp:nvSpPr>
      <dsp:spPr>
        <a:xfrm>
          <a:off x="7298107" y="0"/>
          <a:ext cx="1823190" cy="122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rtl="0">
            <a:lnSpc>
              <a:spcPct val="90000"/>
            </a:lnSpc>
            <a:spcBef>
              <a:spcPct val="0"/>
            </a:spcBef>
            <a:spcAft>
              <a:spcPct val="35000"/>
            </a:spcAft>
            <a:buNone/>
          </a:pPr>
          <a:r>
            <a:rPr lang="en-US" sz="1100" kern="1200" dirty="0"/>
            <a:t>10 December 2022</a:t>
          </a:r>
        </a:p>
      </dsp:txBody>
      <dsp:txXfrm>
        <a:off x="7298107" y="0"/>
        <a:ext cx="1823190" cy="1223535"/>
      </dsp:txXfrm>
    </dsp:sp>
    <dsp:sp modelId="{D3845AD0-BF8B-4F51-8713-8250C5CD2CAB}">
      <dsp:nvSpPr>
        <dsp:cNvPr id="0" name=""/>
        <dsp:cNvSpPr/>
      </dsp:nvSpPr>
      <dsp:spPr>
        <a:xfrm>
          <a:off x="8866051" y="1911773"/>
          <a:ext cx="510493" cy="0"/>
        </a:xfrm>
        <a:custGeom>
          <a:avLst/>
          <a:gdLst/>
          <a:ahLst/>
          <a:cxnLst/>
          <a:rect l="0" t="0" r="0" b="0"/>
          <a:pathLst>
            <a:path>
              <a:moveTo>
                <a:pt x="0" y="0"/>
              </a:moveTo>
              <a:lnTo>
                <a:pt x="510493" y="0"/>
              </a:lnTo>
            </a:path>
          </a:pathLst>
        </a:custGeom>
        <a:no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0D2794-13F1-448A-AA28-43E129D83A87}">
      <dsp:nvSpPr>
        <dsp:cNvPr id="0" name=""/>
        <dsp:cNvSpPr/>
      </dsp:nvSpPr>
      <dsp:spPr>
        <a:xfrm>
          <a:off x="8209702" y="1300005"/>
          <a:ext cx="0" cy="38235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1DEE3F8-BBC6-4833-821D-88A972B73133}">
      <dsp:nvSpPr>
        <dsp:cNvPr id="0" name=""/>
        <dsp:cNvSpPr/>
      </dsp:nvSpPr>
      <dsp:spPr>
        <a:xfrm>
          <a:off x="8171467" y="1223535"/>
          <a:ext cx="76470" cy="764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916017-3024-4D09-9728-78DBF49FD5A6}">
      <dsp:nvSpPr>
        <dsp:cNvPr id="0" name=""/>
        <dsp:cNvSpPr/>
      </dsp:nvSpPr>
      <dsp:spPr>
        <a:xfrm rot="10800000">
          <a:off x="9376544" y="1682360"/>
          <a:ext cx="1312697" cy="458825"/>
        </a:xfrm>
        <a:prstGeom prst="homePlate">
          <a:avLst>
            <a:gd name="adj" fmla="val 4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rtl="0">
            <a:lnSpc>
              <a:spcPct val="90000"/>
            </a:lnSpc>
            <a:spcBef>
              <a:spcPct val="0"/>
            </a:spcBef>
            <a:spcAft>
              <a:spcPct val="35000"/>
            </a:spcAft>
            <a:buNone/>
          </a:pPr>
          <a:r>
            <a:rPr lang="en-US" sz="1100" kern="1200" dirty="0"/>
            <a:t>1 </a:t>
          </a:r>
          <a:r>
            <a:rPr lang="en-US" sz="1100" kern="1200" dirty="0">
              <a:latin typeface="Tw Cen MT" panose="020B0602020104020603"/>
            </a:rPr>
            <a:t>Full release</a:t>
          </a:r>
          <a:endParaRPr lang="en-US" sz="1100" kern="1200" dirty="0"/>
        </a:p>
      </dsp:txBody>
      <dsp:txXfrm rot="10800000">
        <a:off x="9468309" y="1682360"/>
        <a:ext cx="1220932" cy="458825"/>
      </dsp:txXfrm>
    </dsp:sp>
    <dsp:sp modelId="{F004EC55-D7CD-4D55-95FF-67BF4CB0B7C9}">
      <dsp:nvSpPr>
        <dsp:cNvPr id="0" name=""/>
        <dsp:cNvSpPr/>
      </dsp:nvSpPr>
      <dsp:spPr>
        <a:xfrm>
          <a:off x="9121298" y="2600011"/>
          <a:ext cx="1823190" cy="1223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rtl="0">
            <a:lnSpc>
              <a:spcPct val="90000"/>
            </a:lnSpc>
            <a:spcBef>
              <a:spcPct val="0"/>
            </a:spcBef>
            <a:spcAft>
              <a:spcPct val="35000"/>
            </a:spcAft>
            <a:buNone/>
          </a:pPr>
          <a:r>
            <a:rPr lang="en-US" sz="1100" kern="1200">
              <a:latin typeface="Tw Cen MT" panose="020B0602020104020603"/>
            </a:rPr>
            <a:t>1 May 2023</a:t>
          </a:r>
          <a:endParaRPr lang="en-US" sz="1100" kern="1200" dirty="0"/>
        </a:p>
      </dsp:txBody>
      <dsp:txXfrm>
        <a:off x="9121298" y="2600011"/>
        <a:ext cx="1823190" cy="1223535"/>
      </dsp:txXfrm>
    </dsp:sp>
    <dsp:sp modelId="{1BF4FD15-6DD7-4674-82E2-08C69B53FC3F}">
      <dsp:nvSpPr>
        <dsp:cNvPr id="0" name=""/>
        <dsp:cNvSpPr/>
      </dsp:nvSpPr>
      <dsp:spPr>
        <a:xfrm>
          <a:off x="10032893" y="2141186"/>
          <a:ext cx="0" cy="38235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D97D8F6-DD55-441C-96C6-0EFF916598C5}">
      <dsp:nvSpPr>
        <dsp:cNvPr id="0" name=""/>
        <dsp:cNvSpPr/>
      </dsp:nvSpPr>
      <dsp:spPr>
        <a:xfrm>
          <a:off x="9994657" y="2523541"/>
          <a:ext cx="76470" cy="7647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9931" y="2510664"/>
            <a:ext cx="8280096" cy="1406395"/>
          </a:xfrm>
        </p:spPr>
        <p:txBody>
          <a:bodyPr vert="horz" lIns="91440" tIns="45720" rIns="91440" bIns="45720" rtlCol="0" anchor="ctr">
            <a:normAutofit/>
          </a:bodyPr>
          <a:lstStyle/>
          <a:p>
            <a:pPr algn="ctr"/>
            <a:r>
              <a:rPr lang="en-US" sz="6600" dirty="0"/>
              <a:t>Power.log</a:t>
            </a:r>
          </a:p>
        </p:txBody>
      </p:sp>
      <p:sp>
        <p:nvSpPr>
          <p:cNvPr id="3" name="Subtitle 2"/>
          <p:cNvSpPr>
            <a:spLocks noGrp="1"/>
          </p:cNvSpPr>
          <p:nvPr>
            <p:ph type="subTitle" idx="1"/>
          </p:nvPr>
        </p:nvSpPr>
        <p:spPr>
          <a:xfrm>
            <a:off x="1698972" y="501846"/>
            <a:ext cx="8791575" cy="1655762"/>
          </a:xfrm>
        </p:spPr>
        <p:txBody>
          <a:bodyPr vert="horz" lIns="91440" tIns="45720" rIns="91440" bIns="45720" rtlCol="0" anchor="b">
            <a:normAutofit/>
          </a:bodyPr>
          <a:lstStyle/>
          <a:p>
            <a:pPr algn="ctr"/>
            <a:r>
              <a:rPr lang="en-US" sz="2400" dirty="0">
                <a:solidFill>
                  <a:schemeClr val="tx1"/>
                </a:solidFill>
              </a:rPr>
              <a:t>GROOP presents</a:t>
            </a:r>
          </a:p>
        </p:txBody>
      </p:sp>
      <p:sp>
        <p:nvSpPr>
          <p:cNvPr id="4" name="TextBox 3">
            <a:extLst>
              <a:ext uri="{FF2B5EF4-FFF2-40B4-BE49-F238E27FC236}">
                <a16:creationId xmlns:a16="http://schemas.microsoft.com/office/drawing/2014/main" id="{50C1D6AF-0231-71B6-735D-A6D2595BBD19}"/>
              </a:ext>
            </a:extLst>
          </p:cNvPr>
          <p:cNvSpPr txBox="1"/>
          <p:nvPr/>
        </p:nvSpPr>
        <p:spPr>
          <a:xfrm>
            <a:off x="475990" y="4150292"/>
            <a:ext cx="1125045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cap="all" dirty="0"/>
              <a:t>RICARDO</a:t>
            </a:r>
            <a:r>
              <a:rPr lang="en-US" sz="2200" cap="all" dirty="0">
                <a:ea typeface="+mn-lt"/>
                <a:cs typeface="+mn-lt"/>
              </a:rPr>
              <a:t> COSTA-TR</a:t>
            </a:r>
            <a:r>
              <a:rPr lang="en-ZA" sz="2200" cap="all" dirty="0">
                <a:ea typeface="+mn-lt"/>
                <a:cs typeface="+mn-lt"/>
              </a:rPr>
              <a:t>É, </a:t>
            </a:r>
            <a:r>
              <a:rPr lang="en-US" sz="2200" cap="all" dirty="0">
                <a:ea typeface="+mn-lt"/>
                <a:cs typeface="+mn-lt"/>
              </a:rPr>
              <a:t>JOSHUA JANDRELL, </a:t>
            </a:r>
            <a:r>
              <a:rPr lang="en-ZA" sz="2200" cap="all" dirty="0">
                <a:ea typeface="+mn-lt"/>
                <a:cs typeface="+mn-lt"/>
              </a:rPr>
              <a:t>ANDREW KAPP, &amp; KHAYALETHU NGWENYA</a:t>
            </a:r>
            <a:endParaRPr lang="en-US" sz="2200"/>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C9E0A30B-C970-72C4-2DBE-27F025A64110}"/>
              </a:ext>
            </a:extLst>
          </p:cNvPr>
          <p:cNvSpPr>
            <a:spLocks noGrp="1"/>
          </p:cNvSpPr>
          <p:nvPr>
            <p:ph type="ctrTitle"/>
          </p:nvPr>
        </p:nvSpPr>
        <p:spPr>
          <a:xfrm>
            <a:off x="2677438" y="2745868"/>
            <a:ext cx="6858000" cy="1367896"/>
          </a:xfrm>
        </p:spPr>
        <p:txBody>
          <a:bodyPr vert="horz" lIns="91440" tIns="45720" rIns="91440" bIns="45720" rtlCol="0" anchor="ctr">
            <a:normAutofit/>
          </a:bodyPr>
          <a:lstStyle/>
          <a:p>
            <a:pPr algn="ctr"/>
            <a:r>
              <a:rPr lang="en-US" dirty="0">
                <a:solidFill>
                  <a:srgbClr val="FFFFFF"/>
                </a:solidFill>
              </a:rPr>
              <a:t>Company overview</a:t>
            </a:r>
          </a:p>
        </p:txBody>
      </p:sp>
    </p:spTree>
    <p:extLst>
      <p:ext uri="{BB962C8B-B14F-4D97-AF65-F5344CB8AC3E}">
        <p14:creationId xmlns:p14="http://schemas.microsoft.com/office/powerpoint/2010/main" val="2889864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EC796ECC-2666-72D5-07D5-5471ABED7049}"/>
              </a:ext>
            </a:extLst>
          </p:cNvPr>
          <p:cNvSpPr>
            <a:spLocks noGrp="1"/>
          </p:cNvSpPr>
          <p:nvPr>
            <p:ph type="title"/>
          </p:nvPr>
        </p:nvSpPr>
        <p:spPr>
          <a:xfrm>
            <a:off x="4996697" y="618518"/>
            <a:ext cx="6050713" cy="1478570"/>
          </a:xfrm>
        </p:spPr>
        <p:txBody>
          <a:bodyPr>
            <a:normAutofit/>
          </a:bodyPr>
          <a:lstStyle/>
          <a:p>
            <a:r>
              <a:rPr lang="en-US" dirty="0"/>
              <a:t>Business model</a:t>
            </a:r>
          </a:p>
        </p:txBody>
      </p:sp>
      <p:pic>
        <p:nvPicPr>
          <p:cNvPr id="5" name="Picture 4" descr="Digital numbers art">
            <a:extLst>
              <a:ext uri="{FF2B5EF4-FFF2-40B4-BE49-F238E27FC236}">
                <a16:creationId xmlns:a16="http://schemas.microsoft.com/office/drawing/2014/main" id="{38A8B8B6-86F4-85BA-FD3C-BB1DC34771AF}"/>
              </a:ext>
            </a:extLst>
          </p:cNvPr>
          <p:cNvPicPr>
            <a:picLocks noChangeAspect="1"/>
          </p:cNvPicPr>
          <p:nvPr/>
        </p:nvPicPr>
        <p:blipFill rotWithShape="1">
          <a:blip r:embed="rId4"/>
          <a:srcRect l="24579" r="30332" b="-83"/>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51ABDAAC-ECB1-1FD6-99F6-8ACF869F7498}"/>
              </a:ext>
            </a:extLst>
          </p:cNvPr>
          <p:cNvSpPr>
            <a:spLocks noGrp="1"/>
          </p:cNvSpPr>
          <p:nvPr>
            <p:ph idx="1"/>
          </p:nvPr>
        </p:nvSpPr>
        <p:spPr>
          <a:xfrm>
            <a:off x="4989834" y="1706693"/>
            <a:ext cx="6057577" cy="4084508"/>
          </a:xfrm>
        </p:spPr>
        <p:txBody>
          <a:bodyPr vert="horz" lIns="91440" tIns="45720" rIns="91440" bIns="45720" rtlCol="0" anchor="t">
            <a:normAutofit/>
          </a:bodyPr>
          <a:lstStyle/>
          <a:p>
            <a:r>
              <a:rPr lang="en-US" sz="2800" dirty="0"/>
              <a:t>Research.</a:t>
            </a:r>
            <a:endParaRPr lang="en-US" sz="2800"/>
          </a:p>
          <a:p>
            <a:pPr lvl="1"/>
            <a:r>
              <a:rPr lang="en-US" sz="2400" dirty="0"/>
              <a:t>Engage the customer to meet their needs.</a:t>
            </a:r>
          </a:p>
          <a:p>
            <a:r>
              <a:rPr lang="en-US" sz="2800" dirty="0"/>
              <a:t>Abstract</a:t>
            </a:r>
            <a:endParaRPr lang="en-US" sz="2800"/>
          </a:p>
          <a:p>
            <a:pPr lvl="1"/>
            <a:r>
              <a:rPr lang="en-US" sz="2400" dirty="0"/>
              <a:t>Understanding for efficiency.</a:t>
            </a:r>
          </a:p>
          <a:p>
            <a:r>
              <a:rPr lang="en-US" sz="2800" dirty="0"/>
              <a:t>Design</a:t>
            </a:r>
            <a:endParaRPr lang="en-US" sz="2800"/>
          </a:p>
          <a:p>
            <a:pPr lvl="1"/>
            <a:r>
              <a:rPr lang="en-US" sz="2400" dirty="0"/>
              <a:t>Intuitive interfaces for ease of use.</a:t>
            </a:r>
          </a:p>
        </p:txBody>
      </p:sp>
    </p:spTree>
    <p:extLst>
      <p:ext uri="{BB962C8B-B14F-4D97-AF65-F5344CB8AC3E}">
        <p14:creationId xmlns:p14="http://schemas.microsoft.com/office/powerpoint/2010/main" val="115053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31E127F-C9EE-955D-2586-9E778301532B}"/>
              </a:ext>
            </a:extLst>
          </p:cNvPr>
          <p:cNvSpPr>
            <a:spLocks noGrp="1"/>
          </p:cNvSpPr>
          <p:nvPr>
            <p:ph type="title"/>
          </p:nvPr>
        </p:nvSpPr>
        <p:spPr>
          <a:xfrm>
            <a:off x="1141413" y="1082673"/>
            <a:ext cx="2869416" cy="4708528"/>
          </a:xfrm>
        </p:spPr>
        <p:txBody>
          <a:bodyPr>
            <a:normAutofit/>
          </a:bodyPr>
          <a:lstStyle/>
          <a:p>
            <a:pPr algn="r"/>
            <a:r>
              <a:rPr lang="en-US" sz="3400"/>
              <a:t>Development approach</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1175DE-671B-517C-7AB7-28E327ECF076}"/>
              </a:ext>
            </a:extLst>
          </p:cNvPr>
          <p:cNvSpPr>
            <a:spLocks noGrp="1"/>
          </p:cNvSpPr>
          <p:nvPr>
            <p:ph idx="1"/>
          </p:nvPr>
        </p:nvSpPr>
        <p:spPr>
          <a:xfrm>
            <a:off x="5297763" y="1082673"/>
            <a:ext cx="5751237" cy="4708528"/>
          </a:xfrm>
        </p:spPr>
        <p:txBody>
          <a:bodyPr anchor="ctr">
            <a:normAutofit/>
          </a:bodyPr>
          <a:lstStyle/>
          <a:p>
            <a:r>
              <a:rPr lang="en-US" sz="2800" dirty="0"/>
              <a:t>Agile Principles.</a:t>
            </a:r>
          </a:p>
          <a:p>
            <a:pPr lvl="1"/>
            <a:r>
              <a:rPr lang="en-ZA" dirty="0">
                <a:ea typeface="+mn-lt"/>
                <a:cs typeface="+mn-lt"/>
              </a:rPr>
              <a:t>Iterate, adapt and evolve.</a:t>
            </a:r>
            <a:endParaRPr lang="en-US" dirty="0"/>
          </a:p>
          <a:p>
            <a:r>
              <a:rPr lang="en-US" sz="2800" dirty="0"/>
              <a:t>Kanban practices.</a:t>
            </a:r>
          </a:p>
          <a:p>
            <a:pPr lvl="1"/>
            <a:r>
              <a:rPr lang="en-ZA" dirty="0">
                <a:ea typeface="+mn-lt"/>
                <a:cs typeface="+mn-lt"/>
              </a:rPr>
              <a:t>Visualize workflow to improve efficiency.</a:t>
            </a:r>
            <a:endParaRPr lang="en-US" dirty="0"/>
          </a:p>
          <a:p>
            <a:r>
              <a:rPr lang="en-US" sz="2800" dirty="0"/>
              <a:t>Lean philosophy</a:t>
            </a:r>
          </a:p>
          <a:p>
            <a:pPr lvl="1"/>
            <a:r>
              <a:rPr lang="en-ZA" dirty="0">
                <a:ea typeface="+mn-lt"/>
                <a:cs typeface="+mn-lt"/>
              </a:rPr>
              <a:t>Begin with the essentials.</a:t>
            </a:r>
            <a:endParaRPr lang="en-US"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98667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AB10-D0BE-5276-14CC-8B34351D79C8}"/>
              </a:ext>
            </a:extLst>
          </p:cNvPr>
          <p:cNvSpPr>
            <a:spLocks noGrp="1"/>
          </p:cNvSpPr>
          <p:nvPr>
            <p:ph type="title"/>
          </p:nvPr>
        </p:nvSpPr>
        <p:spPr/>
        <p:txBody>
          <a:bodyPr/>
          <a:lstStyle/>
          <a:p>
            <a:pPr algn="ctr"/>
            <a:r>
              <a:rPr lang="en-US" dirty="0"/>
              <a:t>Project timeline</a:t>
            </a:r>
          </a:p>
        </p:txBody>
      </p:sp>
      <p:graphicFrame>
        <p:nvGraphicFramePr>
          <p:cNvPr id="57" name="Diagram 49">
            <a:extLst>
              <a:ext uri="{FF2B5EF4-FFF2-40B4-BE49-F238E27FC236}">
                <a16:creationId xmlns:a16="http://schemas.microsoft.com/office/drawing/2014/main" id="{6230C0AC-4F81-B5C0-A626-5AD621B0AEBD}"/>
              </a:ext>
            </a:extLst>
          </p:cNvPr>
          <p:cNvGraphicFramePr/>
          <p:nvPr>
            <p:extLst>
              <p:ext uri="{D42A27DB-BD31-4B8C-83A1-F6EECF244321}">
                <p14:modId xmlns:p14="http://schemas.microsoft.com/office/powerpoint/2010/main" val="897911029"/>
              </p:ext>
            </p:extLst>
          </p:nvPr>
        </p:nvGraphicFramePr>
        <p:xfrm>
          <a:off x="786509" y="1873708"/>
          <a:ext cx="10949835" cy="3823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030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01C03-CC9B-85D2-B0D8-4C7C001DB18F}"/>
              </a:ext>
            </a:extLst>
          </p:cNvPr>
          <p:cNvSpPr>
            <a:spLocks noGrp="1"/>
          </p:cNvSpPr>
          <p:nvPr>
            <p:ph type="title"/>
          </p:nvPr>
        </p:nvSpPr>
        <p:spPr>
          <a:xfrm>
            <a:off x="1577445" y="1168078"/>
            <a:ext cx="9048219" cy="1092200"/>
          </a:xfrm>
        </p:spPr>
        <p:txBody>
          <a:bodyPr anchor="ctr">
            <a:normAutofit/>
          </a:bodyPr>
          <a:lstStyle/>
          <a:p>
            <a:pPr algn="ctr"/>
            <a:r>
              <a:rPr lang="en-US">
                <a:solidFill>
                  <a:srgbClr val="FFFFFF"/>
                </a:solidFill>
              </a:rPr>
              <a:t>summary</a:t>
            </a:r>
          </a:p>
        </p:txBody>
      </p:sp>
      <p:sp>
        <p:nvSpPr>
          <p:cNvPr id="3" name="Content Placeholder 2">
            <a:extLst>
              <a:ext uri="{FF2B5EF4-FFF2-40B4-BE49-F238E27FC236}">
                <a16:creationId xmlns:a16="http://schemas.microsoft.com/office/drawing/2014/main" id="{FD8561F4-993A-3D92-8470-B2ED6CCEBED1}"/>
              </a:ext>
            </a:extLst>
          </p:cNvPr>
          <p:cNvSpPr>
            <a:spLocks noGrp="1"/>
          </p:cNvSpPr>
          <p:nvPr>
            <p:ph idx="1"/>
          </p:nvPr>
        </p:nvSpPr>
        <p:spPr>
          <a:xfrm>
            <a:off x="1577446" y="2413001"/>
            <a:ext cx="9048218" cy="3033180"/>
          </a:xfrm>
        </p:spPr>
        <p:txBody>
          <a:bodyPr anchor="ctr">
            <a:normAutofit/>
          </a:bodyPr>
          <a:lstStyle/>
          <a:p>
            <a:pPr marL="0" indent="0" algn="ctr">
              <a:lnSpc>
                <a:spcPct val="90000"/>
              </a:lnSpc>
              <a:spcBef>
                <a:spcPts val="0"/>
              </a:spcBef>
              <a:spcAft>
                <a:spcPts val="600"/>
              </a:spcAft>
              <a:buNone/>
            </a:pPr>
            <a:r>
              <a:rPr lang="en-US" sz="2000" dirty="0">
                <a:solidFill>
                  <a:srgbClr val="FFFFFF"/>
                </a:solidFill>
                <a:ea typeface="+mn-lt"/>
                <a:cs typeface="+mn-lt"/>
              </a:rPr>
              <a:t>At GROOP, we believe that knowledge is power. That's why we are committed to making information about your energy usage easily accessible and easy to understand. With </a:t>
            </a:r>
            <a:r>
              <a:rPr lang="en-US" sz="2000" dirty="0" err="1">
                <a:solidFill>
                  <a:srgbClr val="FFFFFF"/>
                </a:solidFill>
                <a:ea typeface="+mn-lt"/>
                <a:cs typeface="+mn-lt"/>
              </a:rPr>
              <a:t>Power.Log</a:t>
            </a:r>
            <a:r>
              <a:rPr lang="en-US" sz="2000" dirty="0">
                <a:solidFill>
                  <a:srgbClr val="FFFFFF"/>
                </a:solidFill>
                <a:ea typeface="+mn-lt"/>
                <a:cs typeface="+mn-lt"/>
              </a:rPr>
              <a:t>, you can make the decision to reduce your carbon footprint, save money on fuel, or even decide whether electric cars are for you. </a:t>
            </a:r>
            <a:endParaRPr lang="en-US" sz="2000" dirty="0">
              <a:ea typeface="+mn-lt"/>
              <a:cs typeface="+mn-lt"/>
            </a:endParaRPr>
          </a:p>
          <a:p>
            <a:pPr marL="0" indent="0" algn="ctr">
              <a:lnSpc>
                <a:spcPct val="90000"/>
              </a:lnSpc>
              <a:spcBef>
                <a:spcPts val="0"/>
              </a:spcBef>
              <a:spcAft>
                <a:spcPts val="600"/>
              </a:spcAft>
              <a:buNone/>
            </a:pPr>
            <a:endParaRPr lang="en-US" sz="2000" dirty="0">
              <a:ea typeface="+mn-lt"/>
              <a:cs typeface="+mn-lt"/>
            </a:endParaRPr>
          </a:p>
          <a:p>
            <a:pPr marL="0" indent="0" algn="ctr">
              <a:lnSpc>
                <a:spcPct val="90000"/>
              </a:lnSpc>
              <a:spcBef>
                <a:spcPts val="0"/>
              </a:spcBef>
              <a:spcAft>
                <a:spcPts val="600"/>
              </a:spcAft>
              <a:buNone/>
            </a:pPr>
            <a:endParaRPr lang="en-US" sz="2000" dirty="0">
              <a:ea typeface="+mn-lt"/>
              <a:cs typeface="+mn-lt"/>
            </a:endParaRPr>
          </a:p>
          <a:p>
            <a:pPr marL="0" indent="0" algn="ctr">
              <a:lnSpc>
                <a:spcPct val="90000"/>
              </a:lnSpc>
              <a:spcBef>
                <a:spcPts val="0"/>
              </a:spcBef>
              <a:spcAft>
                <a:spcPts val="600"/>
              </a:spcAft>
              <a:buNone/>
            </a:pPr>
            <a:r>
              <a:rPr lang="en-US" sz="2000" dirty="0">
                <a:solidFill>
                  <a:srgbClr val="FFFFFF"/>
                </a:solidFill>
                <a:ea typeface="+mn-lt"/>
                <a:cs typeface="+mn-lt"/>
              </a:rPr>
              <a:t>GROOP. Take back your power.</a:t>
            </a:r>
            <a:endParaRPr lang="en-US" sz="2000" dirty="0">
              <a:ea typeface="+mn-lt"/>
              <a:cs typeface="+mn-lt"/>
            </a:endParaRPr>
          </a:p>
          <a:p>
            <a:pPr marL="0" indent="0" algn="ctr">
              <a:buNone/>
            </a:pPr>
            <a:endParaRPr lang="en-US" sz="2000" dirty="0">
              <a:solidFill>
                <a:srgbClr val="FFFFFF"/>
              </a:solidFill>
            </a:endParaRPr>
          </a:p>
        </p:txBody>
      </p:sp>
    </p:spTree>
    <p:extLst>
      <p:ext uri="{BB962C8B-B14F-4D97-AF65-F5344CB8AC3E}">
        <p14:creationId xmlns:p14="http://schemas.microsoft.com/office/powerpoint/2010/main" val="22165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 name="Group 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F9A8BB8C-D9DF-DA21-628C-01EE9BA79DBC}"/>
              </a:ext>
            </a:extLst>
          </p:cNvPr>
          <p:cNvSpPr>
            <a:spLocks noGrp="1"/>
          </p:cNvSpPr>
          <p:nvPr>
            <p:ph type="title"/>
          </p:nvPr>
        </p:nvSpPr>
        <p:spPr>
          <a:xfrm>
            <a:off x="5572778" y="2051377"/>
            <a:ext cx="5397933" cy="2387600"/>
          </a:xfrm>
        </p:spPr>
        <p:txBody>
          <a:bodyPr vert="horz" lIns="91440" tIns="45720" rIns="91440" bIns="45720" rtlCol="0" anchor="ctr">
            <a:normAutofit/>
          </a:bodyPr>
          <a:lstStyle/>
          <a:p>
            <a:pPr algn="ctr"/>
            <a:r>
              <a:rPr lang="en-US" sz="5400" dirty="0"/>
              <a:t>Q &amp; A</a:t>
            </a:r>
            <a:endParaRPr lang="en-US"/>
          </a:p>
        </p:txBody>
      </p:sp>
      <p:pic>
        <p:nvPicPr>
          <p:cNvPr id="4" name="Picture 3" descr="Question mark against red wall">
            <a:extLst>
              <a:ext uri="{FF2B5EF4-FFF2-40B4-BE49-F238E27FC236}">
                <a16:creationId xmlns:a16="http://schemas.microsoft.com/office/drawing/2014/main" id="{B36A43EB-D002-065E-6FAC-56D4AED7D347}"/>
              </a:ext>
            </a:extLst>
          </p:cNvPr>
          <p:cNvPicPr>
            <a:picLocks noChangeAspect="1"/>
          </p:cNvPicPr>
          <p:nvPr/>
        </p:nvPicPr>
        <p:blipFill rotWithShape="1">
          <a:blip r:embed="rId4"/>
          <a:srcRect l="58013" r="1130" b="8"/>
          <a:stretch/>
        </p:blipFill>
        <p:spPr>
          <a:xfrm>
            <a:off x="-5597" y="10"/>
            <a:ext cx="4635583" cy="6857990"/>
          </a:xfrm>
          <a:prstGeom prst="rect">
            <a:avLst/>
          </a:prstGeom>
        </p:spPr>
      </p:pic>
      <p:grpSp>
        <p:nvGrpSpPr>
          <p:cNvPr id="70" name="Group 69">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1"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2"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5"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0"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2"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6" name="Group 125">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96406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E7076F5B-BCD8-0B36-35AC-7F93E3D22E4F}"/>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dirty="0">
                <a:solidFill>
                  <a:srgbClr val="FFFFFF"/>
                </a:solidFill>
              </a:rPr>
              <a:t>Thank You</a:t>
            </a:r>
          </a:p>
        </p:txBody>
      </p:sp>
    </p:spTree>
    <p:extLst>
      <p:ext uri="{BB962C8B-B14F-4D97-AF65-F5344CB8AC3E}">
        <p14:creationId xmlns:p14="http://schemas.microsoft.com/office/powerpoint/2010/main" val="410560888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D05B6A0-A45F-3BA7-25E2-E586DA40B911}"/>
              </a:ext>
            </a:extLst>
          </p:cNvPr>
          <p:cNvSpPr>
            <a:spLocks noGrp="1"/>
          </p:cNvSpPr>
          <p:nvPr>
            <p:ph type="title"/>
          </p:nvPr>
        </p:nvSpPr>
        <p:spPr>
          <a:xfrm>
            <a:off x="1141413" y="1082673"/>
            <a:ext cx="2869416" cy="4708528"/>
          </a:xfrm>
        </p:spPr>
        <p:txBody>
          <a:bodyPr>
            <a:normAutofit/>
          </a:bodyPr>
          <a:lstStyle/>
          <a:p>
            <a:pPr algn="r"/>
            <a:r>
              <a:rPr lang="en-US" sz="4000"/>
              <a:t>About us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D26944-7F50-C8AF-45F6-2ED6F98510B6}"/>
              </a:ext>
            </a:extLst>
          </p:cNvPr>
          <p:cNvSpPr>
            <a:spLocks noGrp="1"/>
          </p:cNvSpPr>
          <p:nvPr>
            <p:ph idx="1"/>
          </p:nvPr>
        </p:nvSpPr>
        <p:spPr>
          <a:xfrm>
            <a:off x="5297763" y="1082673"/>
            <a:ext cx="5751237" cy="4708528"/>
          </a:xfrm>
        </p:spPr>
        <p:txBody>
          <a:bodyPr vert="horz" lIns="91440" tIns="45720" rIns="91440" bIns="45720" rtlCol="0" anchor="ctr">
            <a:normAutofit/>
          </a:bodyPr>
          <a:lstStyle/>
          <a:p>
            <a:r>
              <a:rPr lang="en-US" sz="1800" dirty="0"/>
              <a:t>GROOP is a small software and web development company.</a:t>
            </a:r>
            <a:endParaRPr lang="en-US" dirty="0"/>
          </a:p>
          <a:p>
            <a:r>
              <a:rPr lang="en-US" sz="1800" dirty="0"/>
              <a:t>Our mission is to </a:t>
            </a:r>
            <a:r>
              <a:rPr lang="en-US" sz="1800" dirty="0">
                <a:ea typeface="+mn-lt"/>
                <a:cs typeface="+mn-lt"/>
              </a:rPr>
              <a:t>make the public cognizant of their day-to-day energy consumption.</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71167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F35A-D17A-5A08-A2D8-044CB34C51EC}"/>
              </a:ext>
            </a:extLst>
          </p:cNvPr>
          <p:cNvSpPr>
            <a:spLocks noGrp="1"/>
          </p:cNvSpPr>
          <p:nvPr>
            <p:ph type="title"/>
          </p:nvPr>
        </p:nvSpPr>
        <p:spPr/>
        <p:txBody>
          <a:bodyPr/>
          <a:lstStyle/>
          <a:p>
            <a:r>
              <a:rPr lang="en-US" dirty="0"/>
              <a:t>Meet the team</a:t>
            </a:r>
          </a:p>
        </p:txBody>
      </p:sp>
      <p:pic>
        <p:nvPicPr>
          <p:cNvPr id="4" name="Picture 4">
            <a:extLst>
              <a:ext uri="{FF2B5EF4-FFF2-40B4-BE49-F238E27FC236}">
                <a16:creationId xmlns:a16="http://schemas.microsoft.com/office/drawing/2014/main" id="{351F5CE7-E13F-DF93-0CC3-D03A7AAD6884}"/>
              </a:ext>
            </a:extLst>
          </p:cNvPr>
          <p:cNvPicPr>
            <a:picLocks noChangeAspect="1"/>
          </p:cNvPicPr>
          <p:nvPr/>
        </p:nvPicPr>
        <p:blipFill>
          <a:blip r:embed="rId2"/>
          <a:stretch>
            <a:fillRect/>
          </a:stretch>
        </p:blipFill>
        <p:spPr>
          <a:xfrm>
            <a:off x="889022" y="2100328"/>
            <a:ext cx="2105025" cy="2114550"/>
          </a:xfrm>
          <a:prstGeom prst="rect">
            <a:avLst/>
          </a:prstGeom>
        </p:spPr>
      </p:pic>
      <p:pic>
        <p:nvPicPr>
          <p:cNvPr id="5" name="Picture 5" descr="A picture containing tree, tea, beverage, vegetable&#10;&#10;Description automatically generated">
            <a:extLst>
              <a:ext uri="{FF2B5EF4-FFF2-40B4-BE49-F238E27FC236}">
                <a16:creationId xmlns:a16="http://schemas.microsoft.com/office/drawing/2014/main" id="{748DDFCE-E051-756B-AED9-E2C9C7EE7F65}"/>
              </a:ext>
            </a:extLst>
          </p:cNvPr>
          <p:cNvPicPr>
            <a:picLocks noChangeAspect="1"/>
          </p:cNvPicPr>
          <p:nvPr/>
        </p:nvPicPr>
        <p:blipFill>
          <a:blip r:embed="rId3"/>
          <a:stretch>
            <a:fillRect/>
          </a:stretch>
        </p:blipFill>
        <p:spPr>
          <a:xfrm>
            <a:off x="3728255" y="2100328"/>
            <a:ext cx="2105025" cy="2114550"/>
          </a:xfrm>
          <a:prstGeom prst="rect">
            <a:avLst/>
          </a:prstGeom>
        </p:spPr>
      </p:pic>
      <p:pic>
        <p:nvPicPr>
          <p:cNvPr id="6" name="Picture 6" descr="A picture containing person, water&#10;&#10;Description automatically generated">
            <a:extLst>
              <a:ext uri="{FF2B5EF4-FFF2-40B4-BE49-F238E27FC236}">
                <a16:creationId xmlns:a16="http://schemas.microsoft.com/office/drawing/2014/main" id="{86E94D7D-7032-F5A6-15A4-BD34279ACCFC}"/>
              </a:ext>
            </a:extLst>
          </p:cNvPr>
          <p:cNvPicPr>
            <a:picLocks noChangeAspect="1"/>
          </p:cNvPicPr>
          <p:nvPr/>
        </p:nvPicPr>
        <p:blipFill>
          <a:blip r:embed="rId4"/>
          <a:stretch>
            <a:fillRect/>
          </a:stretch>
        </p:blipFill>
        <p:spPr>
          <a:xfrm>
            <a:off x="6483981" y="2100328"/>
            <a:ext cx="2105025" cy="2114550"/>
          </a:xfrm>
          <a:prstGeom prst="rect">
            <a:avLst/>
          </a:prstGeom>
        </p:spPr>
      </p:pic>
      <p:pic>
        <p:nvPicPr>
          <p:cNvPr id="7" name="Picture 7">
            <a:extLst>
              <a:ext uri="{FF2B5EF4-FFF2-40B4-BE49-F238E27FC236}">
                <a16:creationId xmlns:a16="http://schemas.microsoft.com/office/drawing/2014/main" id="{15F053F2-59A8-FFF0-4FD1-F41363755041}"/>
              </a:ext>
            </a:extLst>
          </p:cNvPr>
          <p:cNvPicPr>
            <a:picLocks noChangeAspect="1"/>
          </p:cNvPicPr>
          <p:nvPr/>
        </p:nvPicPr>
        <p:blipFill>
          <a:blip r:embed="rId5"/>
          <a:stretch>
            <a:fillRect/>
          </a:stretch>
        </p:blipFill>
        <p:spPr>
          <a:xfrm>
            <a:off x="9333652" y="2100328"/>
            <a:ext cx="2105025" cy="2114550"/>
          </a:xfrm>
          <a:prstGeom prst="rect">
            <a:avLst/>
          </a:prstGeom>
        </p:spPr>
      </p:pic>
      <p:sp>
        <p:nvSpPr>
          <p:cNvPr id="8" name="TextBox 7">
            <a:extLst>
              <a:ext uri="{FF2B5EF4-FFF2-40B4-BE49-F238E27FC236}">
                <a16:creationId xmlns:a16="http://schemas.microsoft.com/office/drawing/2014/main" id="{3CEBE2B8-161F-4882-6B5B-5043769D64B0}"/>
              </a:ext>
            </a:extLst>
          </p:cNvPr>
          <p:cNvSpPr txBox="1"/>
          <p:nvPr/>
        </p:nvSpPr>
        <p:spPr>
          <a:xfrm>
            <a:off x="580372" y="444256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JOSHUA </a:t>
            </a:r>
            <a:r>
              <a:rPr lang="en-US" dirty="0" err="1"/>
              <a:t>JANDRELL</a:t>
            </a:r>
            <a:endParaRPr lang="en-US" dirty="0"/>
          </a:p>
        </p:txBody>
      </p:sp>
      <p:sp>
        <p:nvSpPr>
          <p:cNvPr id="9" name="TextBox 8">
            <a:extLst>
              <a:ext uri="{FF2B5EF4-FFF2-40B4-BE49-F238E27FC236}">
                <a16:creationId xmlns:a16="http://schemas.microsoft.com/office/drawing/2014/main" id="{EF5AB908-4B6A-F6CE-B462-2EA826A659DF}"/>
              </a:ext>
            </a:extLst>
          </p:cNvPr>
          <p:cNvSpPr txBox="1"/>
          <p:nvPr/>
        </p:nvSpPr>
        <p:spPr>
          <a:xfrm>
            <a:off x="3419605" y="449475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p>
        </p:txBody>
      </p:sp>
      <p:sp>
        <p:nvSpPr>
          <p:cNvPr id="10" name="TextBox 9">
            <a:extLst>
              <a:ext uri="{FF2B5EF4-FFF2-40B4-BE49-F238E27FC236}">
                <a16:creationId xmlns:a16="http://schemas.microsoft.com/office/drawing/2014/main" id="{6F195488-B83B-B09D-D255-9F12C69376B1}"/>
              </a:ext>
            </a:extLst>
          </p:cNvPr>
          <p:cNvSpPr txBox="1"/>
          <p:nvPr/>
        </p:nvSpPr>
        <p:spPr>
          <a:xfrm>
            <a:off x="3356976" y="444256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RICARDO COSTA-TR</a:t>
            </a:r>
            <a:r>
              <a:rPr lang="en-US" cap="all" dirty="0">
                <a:ea typeface="+mn-lt"/>
                <a:cs typeface="+mn-lt"/>
              </a:rPr>
              <a:t>É</a:t>
            </a:r>
            <a:endParaRPr lang="en-US" dirty="0"/>
          </a:p>
        </p:txBody>
      </p:sp>
      <p:sp>
        <p:nvSpPr>
          <p:cNvPr id="11" name="TextBox 10">
            <a:extLst>
              <a:ext uri="{FF2B5EF4-FFF2-40B4-BE49-F238E27FC236}">
                <a16:creationId xmlns:a16="http://schemas.microsoft.com/office/drawing/2014/main" id="{2056EBD3-4243-652A-7C79-D1D6CF7757AF}"/>
              </a:ext>
            </a:extLst>
          </p:cNvPr>
          <p:cNvSpPr txBox="1"/>
          <p:nvPr/>
        </p:nvSpPr>
        <p:spPr>
          <a:xfrm>
            <a:off x="6269277" y="444256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KHAYALETHU NGWENYA</a:t>
            </a:r>
          </a:p>
        </p:txBody>
      </p:sp>
      <p:sp>
        <p:nvSpPr>
          <p:cNvPr id="12" name="TextBox 11">
            <a:extLst>
              <a:ext uri="{FF2B5EF4-FFF2-40B4-BE49-F238E27FC236}">
                <a16:creationId xmlns:a16="http://schemas.microsoft.com/office/drawing/2014/main" id="{6091AB68-249B-F060-917C-CFF575946F79}"/>
              </a:ext>
            </a:extLst>
          </p:cNvPr>
          <p:cNvSpPr txBox="1"/>
          <p:nvPr/>
        </p:nvSpPr>
        <p:spPr>
          <a:xfrm>
            <a:off x="9025003" y="444256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ANDREW KAPP</a:t>
            </a:r>
          </a:p>
        </p:txBody>
      </p:sp>
      <p:sp>
        <p:nvSpPr>
          <p:cNvPr id="13" name="TextBox 12">
            <a:extLst>
              <a:ext uri="{FF2B5EF4-FFF2-40B4-BE49-F238E27FC236}">
                <a16:creationId xmlns:a16="http://schemas.microsoft.com/office/drawing/2014/main" id="{4E0EBFCF-1C1C-9CCC-07B3-4B3277F17C72}"/>
              </a:ext>
            </a:extLst>
          </p:cNvPr>
          <p:cNvSpPr txBox="1"/>
          <p:nvPr/>
        </p:nvSpPr>
        <p:spPr>
          <a:xfrm>
            <a:off x="684755" y="486009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Full-stack developer</a:t>
            </a:r>
          </a:p>
          <a:p>
            <a:pPr algn="ctr"/>
            <a:r>
              <a:rPr lang="en-US" dirty="0">
                <a:ea typeface="+mn-lt"/>
                <a:cs typeface="+mn-lt"/>
              </a:rPr>
              <a:t>Project manager</a:t>
            </a:r>
          </a:p>
        </p:txBody>
      </p:sp>
      <p:sp>
        <p:nvSpPr>
          <p:cNvPr id="14" name="TextBox 13">
            <a:extLst>
              <a:ext uri="{FF2B5EF4-FFF2-40B4-BE49-F238E27FC236}">
                <a16:creationId xmlns:a16="http://schemas.microsoft.com/office/drawing/2014/main" id="{209CD082-9D60-4CAE-D5F0-9A3A7EAA9520}"/>
              </a:ext>
            </a:extLst>
          </p:cNvPr>
          <p:cNvSpPr txBox="1"/>
          <p:nvPr/>
        </p:nvSpPr>
        <p:spPr>
          <a:xfrm>
            <a:off x="3419603" y="4860095"/>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Full-stack developer</a:t>
            </a:r>
          </a:p>
          <a:p>
            <a:pPr algn="ctr"/>
            <a:r>
              <a:rPr lang="en-US" dirty="0"/>
              <a:t>Lead developer</a:t>
            </a:r>
          </a:p>
        </p:txBody>
      </p:sp>
      <p:sp>
        <p:nvSpPr>
          <p:cNvPr id="15" name="TextBox 14">
            <a:extLst>
              <a:ext uri="{FF2B5EF4-FFF2-40B4-BE49-F238E27FC236}">
                <a16:creationId xmlns:a16="http://schemas.microsoft.com/office/drawing/2014/main" id="{0353A477-6557-ADD2-147F-EEB6F18C6810}"/>
              </a:ext>
            </a:extLst>
          </p:cNvPr>
          <p:cNvSpPr txBox="1"/>
          <p:nvPr/>
        </p:nvSpPr>
        <p:spPr>
          <a:xfrm>
            <a:off x="6290152" y="4860095"/>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Backend developer</a:t>
            </a:r>
          </a:p>
          <a:p>
            <a:pPr algn="ctr"/>
            <a:r>
              <a:rPr lang="en-US" dirty="0"/>
              <a:t>Documentation</a:t>
            </a:r>
          </a:p>
        </p:txBody>
      </p:sp>
      <p:sp>
        <p:nvSpPr>
          <p:cNvPr id="16" name="TextBox 15">
            <a:extLst>
              <a:ext uri="{FF2B5EF4-FFF2-40B4-BE49-F238E27FC236}">
                <a16:creationId xmlns:a16="http://schemas.microsoft.com/office/drawing/2014/main" id="{09644CFB-B19A-2A62-8D28-50256D2BB4B4}"/>
              </a:ext>
            </a:extLst>
          </p:cNvPr>
          <p:cNvSpPr txBox="1"/>
          <p:nvPr/>
        </p:nvSpPr>
        <p:spPr>
          <a:xfrm>
            <a:off x="9025000" y="486009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Backend developer</a:t>
            </a:r>
          </a:p>
          <a:p>
            <a:pPr algn="ctr"/>
            <a:r>
              <a:rPr lang="en-US" dirty="0"/>
              <a:t>Documentation</a:t>
            </a:r>
          </a:p>
        </p:txBody>
      </p:sp>
    </p:spTree>
    <p:extLst>
      <p:ext uri="{BB962C8B-B14F-4D97-AF65-F5344CB8AC3E}">
        <p14:creationId xmlns:p14="http://schemas.microsoft.com/office/powerpoint/2010/main" val="111845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C9E0A30B-C970-72C4-2DBE-27F025A64110}"/>
              </a:ext>
            </a:extLst>
          </p:cNvPr>
          <p:cNvSpPr>
            <a:spLocks noGrp="1"/>
          </p:cNvSpPr>
          <p:nvPr>
            <p:ph type="ctrTitle"/>
          </p:nvPr>
        </p:nvSpPr>
        <p:spPr>
          <a:xfrm>
            <a:off x="2677438" y="2745868"/>
            <a:ext cx="6858000" cy="1367896"/>
          </a:xfrm>
        </p:spPr>
        <p:txBody>
          <a:bodyPr vert="horz" lIns="91440" tIns="45720" rIns="91440" bIns="45720" rtlCol="0" anchor="ctr">
            <a:normAutofit/>
          </a:bodyPr>
          <a:lstStyle/>
          <a:p>
            <a:pPr algn="ctr"/>
            <a:r>
              <a:rPr lang="en-US" dirty="0">
                <a:solidFill>
                  <a:srgbClr val="FFFFFF"/>
                </a:solidFill>
              </a:rPr>
              <a:t>The Product</a:t>
            </a:r>
          </a:p>
        </p:txBody>
      </p:sp>
    </p:spTree>
    <p:extLst>
      <p:ext uri="{BB962C8B-B14F-4D97-AF65-F5344CB8AC3E}">
        <p14:creationId xmlns:p14="http://schemas.microsoft.com/office/powerpoint/2010/main" val="3097077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9" name="Rectangle 18">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5630D701-22CD-AD55-B30B-5917D173A887}"/>
              </a:ext>
            </a:extLst>
          </p:cNvPr>
          <p:cNvSpPr>
            <a:spLocks noGrp="1"/>
          </p:cNvSpPr>
          <p:nvPr>
            <p:ph type="title"/>
          </p:nvPr>
        </p:nvSpPr>
        <p:spPr>
          <a:xfrm>
            <a:off x="6448425" y="618518"/>
            <a:ext cx="4598985" cy="1478570"/>
          </a:xfrm>
        </p:spPr>
        <p:txBody>
          <a:bodyPr>
            <a:normAutofit/>
          </a:bodyPr>
          <a:lstStyle/>
          <a:p>
            <a:r>
              <a:rPr lang="en-US" dirty="0"/>
              <a:t>Problem</a:t>
            </a:r>
          </a:p>
        </p:txBody>
      </p:sp>
      <p:pic>
        <p:nvPicPr>
          <p:cNvPr id="14" name="Picture 13" descr="Fumes from a powerplant chimney">
            <a:extLst>
              <a:ext uri="{FF2B5EF4-FFF2-40B4-BE49-F238E27FC236}">
                <a16:creationId xmlns:a16="http://schemas.microsoft.com/office/drawing/2014/main" id="{58254A1B-1046-0FF8-007E-E8C141CBABAA}"/>
              </a:ext>
            </a:extLst>
          </p:cNvPr>
          <p:cNvPicPr>
            <a:picLocks noChangeAspect="1"/>
          </p:cNvPicPr>
          <p:nvPr/>
        </p:nvPicPr>
        <p:blipFill rotWithShape="1">
          <a:blip r:embed="rId4"/>
          <a:srcRect l="18025" r="21982" b="1"/>
          <a:stretch/>
        </p:blipFill>
        <p:spPr>
          <a:xfrm>
            <a:off x="-5597" y="10"/>
            <a:ext cx="6101597" cy="6857990"/>
          </a:xfrm>
          <a:prstGeom prst="rect">
            <a:avLst/>
          </a:prstGeom>
        </p:spPr>
      </p:pic>
      <p:grpSp>
        <p:nvGrpSpPr>
          <p:cNvPr id="22" name="Group 21">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3" name="Rectangle 22">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Rectangle 25">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7"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Rectangle 50">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2"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Rectangle 62">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4"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F60B6F63-A1E4-32F6-5361-D374280B86C0}"/>
              </a:ext>
            </a:extLst>
          </p:cNvPr>
          <p:cNvSpPr>
            <a:spLocks noGrp="1"/>
          </p:cNvSpPr>
          <p:nvPr>
            <p:ph idx="1"/>
          </p:nvPr>
        </p:nvSpPr>
        <p:spPr>
          <a:xfrm>
            <a:off x="6448425" y="2249487"/>
            <a:ext cx="4598986" cy="3541714"/>
          </a:xfrm>
        </p:spPr>
        <p:txBody>
          <a:bodyPr vert="horz" lIns="91440" tIns="45720" rIns="91440" bIns="45720" rtlCol="0" anchor="t">
            <a:normAutofit/>
          </a:bodyPr>
          <a:lstStyle/>
          <a:p>
            <a:r>
              <a:rPr lang="en-US" dirty="0"/>
              <a:t>Ignorance.</a:t>
            </a:r>
          </a:p>
          <a:p>
            <a:r>
              <a:rPr lang="en-US" dirty="0"/>
              <a:t>Energy usage difficult to track.</a:t>
            </a:r>
          </a:p>
          <a:p>
            <a:r>
              <a:rPr lang="en-US" dirty="0"/>
              <a:t>People unaware of alternative</a:t>
            </a:r>
          </a:p>
          <a:p>
            <a:endParaRPr lang="en-US"/>
          </a:p>
        </p:txBody>
      </p:sp>
    </p:spTree>
    <p:extLst>
      <p:ext uri="{BB962C8B-B14F-4D97-AF65-F5344CB8AC3E}">
        <p14:creationId xmlns:p14="http://schemas.microsoft.com/office/powerpoint/2010/main" val="60009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7" name="Rectangle 4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6E973-AF06-13A5-3E93-14B47249015B}"/>
              </a:ext>
            </a:extLst>
          </p:cNvPr>
          <p:cNvSpPr>
            <a:spLocks noGrp="1"/>
          </p:cNvSpPr>
          <p:nvPr>
            <p:ph type="title"/>
          </p:nvPr>
        </p:nvSpPr>
        <p:spPr>
          <a:xfrm>
            <a:off x="1141413" y="618518"/>
            <a:ext cx="9905998" cy="1478570"/>
          </a:xfrm>
        </p:spPr>
        <p:txBody>
          <a:bodyPr>
            <a:normAutofit/>
          </a:bodyPr>
          <a:lstStyle/>
          <a:p>
            <a:r>
              <a:rPr lang="en-US" dirty="0"/>
              <a:t>Solution</a:t>
            </a:r>
          </a:p>
        </p:txBody>
      </p:sp>
      <p:graphicFrame>
        <p:nvGraphicFramePr>
          <p:cNvPr id="48" name="Content Placeholder 2">
            <a:extLst>
              <a:ext uri="{FF2B5EF4-FFF2-40B4-BE49-F238E27FC236}">
                <a16:creationId xmlns:a16="http://schemas.microsoft.com/office/drawing/2014/main" id="{CE94BEBA-6084-99B9-A42D-5EBBBC09ED03}"/>
              </a:ext>
            </a:extLst>
          </p:cNvPr>
          <p:cNvGraphicFramePr>
            <a:graphicFrameLocks noGrp="1"/>
          </p:cNvGraphicFramePr>
          <p:nvPr>
            <p:ph idx="1"/>
            <p:extLst>
              <p:ext uri="{D42A27DB-BD31-4B8C-83A1-F6EECF244321}">
                <p14:modId xmlns:p14="http://schemas.microsoft.com/office/powerpoint/2010/main" val="210750023"/>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73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6" name="Rectangle 4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D4D41155-36E8-2721-3EC7-1DF00DA72194}"/>
              </a:ext>
            </a:extLst>
          </p:cNvPr>
          <p:cNvSpPr>
            <a:spLocks noGrp="1"/>
          </p:cNvSpPr>
          <p:nvPr>
            <p:ph type="title"/>
          </p:nvPr>
        </p:nvSpPr>
        <p:spPr>
          <a:xfrm>
            <a:off x="6646754" y="2655"/>
            <a:ext cx="4598985" cy="1478570"/>
          </a:xfrm>
        </p:spPr>
        <p:txBody>
          <a:bodyPr>
            <a:normAutofit/>
          </a:bodyPr>
          <a:lstStyle/>
          <a:p>
            <a:r>
              <a:rPr lang="en-US" dirty="0"/>
              <a:t>Product overview</a:t>
            </a:r>
          </a:p>
        </p:txBody>
      </p:sp>
      <p:pic>
        <p:nvPicPr>
          <p:cNvPr id="41" name="Picture 40" descr="Person watching empty phone">
            <a:extLst>
              <a:ext uri="{FF2B5EF4-FFF2-40B4-BE49-F238E27FC236}">
                <a16:creationId xmlns:a16="http://schemas.microsoft.com/office/drawing/2014/main" id="{FC10FD4B-B8AE-5410-91D6-7B663567BA81}"/>
              </a:ext>
            </a:extLst>
          </p:cNvPr>
          <p:cNvPicPr>
            <a:picLocks noChangeAspect="1"/>
          </p:cNvPicPr>
          <p:nvPr/>
        </p:nvPicPr>
        <p:blipFill rotWithShape="1">
          <a:blip r:embed="rId4"/>
          <a:srcRect l="37033" r="3618" b="-10"/>
          <a:stretch/>
        </p:blipFill>
        <p:spPr>
          <a:xfrm>
            <a:off x="-5597" y="10"/>
            <a:ext cx="6101597" cy="6857990"/>
          </a:xfrm>
          <a:prstGeom prst="rect">
            <a:avLst/>
          </a:prstGeom>
        </p:spPr>
      </p:pic>
      <p:grpSp>
        <p:nvGrpSpPr>
          <p:cNvPr id="49" name="Group 4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0" name="Rectangle 4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Rectangle 5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Rectangle 7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Rectangle 8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422BF6F5-8DA8-30C0-8038-49DF0A46253F}"/>
              </a:ext>
            </a:extLst>
          </p:cNvPr>
          <p:cNvSpPr>
            <a:spLocks noGrp="1"/>
          </p:cNvSpPr>
          <p:nvPr>
            <p:ph idx="1"/>
          </p:nvPr>
        </p:nvSpPr>
        <p:spPr>
          <a:xfrm>
            <a:off x="6448425" y="1487488"/>
            <a:ext cx="5381862" cy="5044836"/>
          </a:xfrm>
        </p:spPr>
        <p:txBody>
          <a:bodyPr vert="horz" lIns="91440" tIns="45720" rIns="91440" bIns="45720" rtlCol="0" anchor="t">
            <a:normAutofit lnSpcReduction="10000"/>
          </a:bodyPr>
          <a:lstStyle/>
          <a:p>
            <a:r>
              <a:rPr lang="en-US" dirty="0"/>
              <a:t>Easy to use.</a:t>
            </a:r>
          </a:p>
          <a:p>
            <a:pPr lvl="1"/>
            <a:r>
              <a:rPr lang="en-US" dirty="0"/>
              <a:t>Simple UI and UX</a:t>
            </a:r>
          </a:p>
          <a:p>
            <a:pPr lvl="1"/>
            <a:r>
              <a:rPr lang="en-US" dirty="0"/>
              <a:t>Website: access anywhere at any time</a:t>
            </a:r>
          </a:p>
          <a:p>
            <a:r>
              <a:rPr lang="en-US" dirty="0"/>
              <a:t>Easy to understand.</a:t>
            </a:r>
          </a:p>
          <a:p>
            <a:pPr lvl="1"/>
            <a:r>
              <a:rPr lang="en-ZA" dirty="0">
                <a:ea typeface="+mn-lt"/>
                <a:cs typeface="+mn-lt"/>
              </a:rPr>
              <a:t>Communicates in a language your average homeowner will understand</a:t>
            </a:r>
            <a:r>
              <a:rPr lang="en-US" dirty="0"/>
              <a:t> </a:t>
            </a:r>
          </a:p>
          <a:p>
            <a:r>
              <a:rPr lang="en-US" dirty="0"/>
              <a:t>Tested.</a:t>
            </a:r>
          </a:p>
          <a:p>
            <a:pPr lvl="1"/>
            <a:r>
              <a:rPr lang="en-ZA" dirty="0">
                <a:ea typeface="+mn-lt"/>
                <a:cs typeface="+mn-lt"/>
              </a:rPr>
              <a:t>Tested in the real world, with real people, on real roads.</a:t>
            </a:r>
            <a:endParaRPr lang="en-US" dirty="0"/>
          </a:p>
          <a:p>
            <a:r>
              <a:rPr lang="en-US" dirty="0"/>
              <a:t>Affordable.</a:t>
            </a:r>
          </a:p>
          <a:p>
            <a:pPr lvl="1"/>
            <a:r>
              <a:rPr lang="en-US" dirty="0"/>
              <a:t>Free to use! Pay to improve.</a:t>
            </a:r>
          </a:p>
          <a:p>
            <a:pPr marL="457200" lvl="1" indent="0">
              <a:buNone/>
            </a:pPr>
            <a:endParaRPr lang="en-US" dirty="0"/>
          </a:p>
        </p:txBody>
      </p:sp>
    </p:spTree>
    <p:extLst>
      <p:ext uri="{BB962C8B-B14F-4D97-AF65-F5344CB8AC3E}">
        <p14:creationId xmlns:p14="http://schemas.microsoft.com/office/powerpoint/2010/main" val="338709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C0FA-3945-289A-5A17-918C8049C9DE}"/>
              </a:ext>
            </a:extLst>
          </p:cNvPr>
          <p:cNvSpPr>
            <a:spLocks noGrp="1"/>
          </p:cNvSpPr>
          <p:nvPr>
            <p:ph type="title"/>
          </p:nvPr>
        </p:nvSpPr>
        <p:spPr>
          <a:xfrm>
            <a:off x="1141412" y="618518"/>
            <a:ext cx="5894387" cy="1478570"/>
          </a:xfrm>
        </p:spPr>
        <p:txBody>
          <a:bodyPr anchor="b">
            <a:normAutofit/>
          </a:bodyPr>
          <a:lstStyle/>
          <a:p>
            <a:r>
              <a:rPr lang="en-US"/>
              <a:t>Product benefits</a:t>
            </a:r>
          </a:p>
        </p:txBody>
      </p:sp>
      <p:sp>
        <p:nvSpPr>
          <p:cNvPr id="3" name="Content Placeholder 2">
            <a:extLst>
              <a:ext uri="{FF2B5EF4-FFF2-40B4-BE49-F238E27FC236}">
                <a16:creationId xmlns:a16="http://schemas.microsoft.com/office/drawing/2014/main" id="{B5521D74-0F5D-1266-F197-DD98963C3A32}"/>
              </a:ext>
            </a:extLst>
          </p:cNvPr>
          <p:cNvSpPr>
            <a:spLocks noGrp="1"/>
          </p:cNvSpPr>
          <p:nvPr>
            <p:ph idx="1"/>
          </p:nvPr>
        </p:nvSpPr>
        <p:spPr>
          <a:xfrm>
            <a:off x="734316" y="2207734"/>
            <a:ext cx="5894388" cy="3541714"/>
          </a:xfrm>
        </p:spPr>
        <p:txBody>
          <a:bodyPr vert="horz" lIns="91440" tIns="45720" rIns="91440" bIns="45720" rtlCol="0">
            <a:normAutofit/>
          </a:bodyPr>
          <a:lstStyle/>
          <a:p>
            <a:r>
              <a:rPr lang="en-US"/>
              <a:t>No personal information required.</a:t>
            </a:r>
          </a:p>
          <a:p>
            <a:r>
              <a:rPr lang="en-US"/>
              <a:t>Quick and easy fuel logging progress.</a:t>
            </a:r>
          </a:p>
          <a:p>
            <a:r>
              <a:rPr lang="en-US"/>
              <a:t>Energy usage comparison with different users and vehicle types.</a:t>
            </a:r>
          </a:p>
          <a:p>
            <a:r>
              <a:rPr lang="en-US"/>
              <a:t>Information presented in simple units.</a:t>
            </a:r>
          </a:p>
        </p:txBody>
      </p:sp>
      <p:pic>
        <p:nvPicPr>
          <p:cNvPr id="5" name="Picture 4" descr="View from top of a car speeding along a bridge">
            <a:extLst>
              <a:ext uri="{FF2B5EF4-FFF2-40B4-BE49-F238E27FC236}">
                <a16:creationId xmlns:a16="http://schemas.microsoft.com/office/drawing/2014/main" id="{45923DC9-7579-981D-13FA-D65FA8776D13}"/>
              </a:ext>
            </a:extLst>
          </p:cNvPr>
          <p:cNvPicPr>
            <a:picLocks noChangeAspect="1"/>
          </p:cNvPicPr>
          <p:nvPr/>
        </p:nvPicPr>
        <p:blipFill rotWithShape="1">
          <a:blip r:embed="rId3"/>
          <a:srcRect l="30889" r="16036" b="-3"/>
          <a:stretch/>
        </p:blipFill>
        <p:spPr>
          <a:xfrm>
            <a:off x="6972820" y="-2641"/>
            <a:ext cx="5137088" cy="6865373"/>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40345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0" name="Rectangle 7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68" name="TextBox 67">
            <a:extLst>
              <a:ext uri="{FF2B5EF4-FFF2-40B4-BE49-F238E27FC236}">
                <a16:creationId xmlns:a16="http://schemas.microsoft.com/office/drawing/2014/main" id="{A8DA3A50-ADBC-3B28-92A6-4A765A3C76F7}"/>
              </a:ext>
            </a:extLst>
          </p:cNvPr>
          <p:cNvSpPr txBox="1"/>
          <p:nvPr/>
        </p:nvSpPr>
        <p:spPr>
          <a:xfrm>
            <a:off x="6448425" y="618518"/>
            <a:ext cx="4598985" cy="14785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3600" cap="all" dirty="0">
                <a:latin typeface="+mj-lt"/>
                <a:ea typeface="+mj-ea"/>
                <a:cs typeface="+mj-cs"/>
              </a:rPr>
              <a:t>TARGET MARKET</a:t>
            </a:r>
            <a:endParaRPr lang="en-US" dirty="0">
              <a:ea typeface="+mj-ea"/>
              <a:cs typeface="+mj-cs"/>
            </a:endParaRPr>
          </a:p>
        </p:txBody>
      </p:sp>
      <p:pic>
        <p:nvPicPr>
          <p:cNvPr id="4" name="Picture 67">
            <a:extLst>
              <a:ext uri="{FF2B5EF4-FFF2-40B4-BE49-F238E27FC236}">
                <a16:creationId xmlns:a16="http://schemas.microsoft.com/office/drawing/2014/main" id="{BBD65031-C746-B8DE-C71C-4E825914B7C9}"/>
              </a:ext>
            </a:extLst>
          </p:cNvPr>
          <p:cNvPicPr>
            <a:picLocks noChangeAspect="1"/>
          </p:cNvPicPr>
          <p:nvPr/>
        </p:nvPicPr>
        <p:blipFill rotWithShape="1">
          <a:blip r:embed="rId4"/>
          <a:srcRect r="1" b="4745"/>
          <a:stretch/>
        </p:blipFill>
        <p:spPr>
          <a:xfrm>
            <a:off x="-5597" y="10"/>
            <a:ext cx="6101597" cy="6857990"/>
          </a:xfrm>
          <a:prstGeom prst="rect">
            <a:avLst/>
          </a:prstGeom>
        </p:spPr>
      </p:pic>
      <p:grpSp>
        <p:nvGrpSpPr>
          <p:cNvPr id="83" name="Group 8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84" name="Rectangle 8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Rectangle 8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Rectangle 11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4" name="Rectangle 12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2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76" name="Content Placeholder 75">
            <a:extLst>
              <a:ext uri="{FF2B5EF4-FFF2-40B4-BE49-F238E27FC236}">
                <a16:creationId xmlns:a16="http://schemas.microsoft.com/office/drawing/2014/main" id="{F18B5B27-AA2F-F247-792C-925EFE2A70AC}"/>
              </a:ext>
            </a:extLst>
          </p:cNvPr>
          <p:cNvSpPr>
            <a:spLocks noGrp="1"/>
          </p:cNvSpPr>
          <p:nvPr>
            <p:ph idx="1"/>
          </p:nvPr>
        </p:nvSpPr>
        <p:spPr>
          <a:xfrm>
            <a:off x="6448425" y="2249487"/>
            <a:ext cx="4598986" cy="3541714"/>
          </a:xfrm>
        </p:spPr>
        <p:txBody>
          <a:bodyPr vert="horz" lIns="91440" tIns="45720" rIns="91440" bIns="45720" rtlCol="0" anchor="t">
            <a:normAutofit/>
          </a:bodyPr>
          <a:lstStyle/>
          <a:p>
            <a:pPr marL="285750" indent="-285750">
              <a:lnSpc>
                <a:spcPct val="200000"/>
              </a:lnSpc>
              <a:spcBef>
                <a:spcPts val="0"/>
              </a:spcBef>
              <a:buFont typeface="Arial,Sans-Serif" panose="020B0604020202020204" pitchFamily="34" charset="0"/>
            </a:pPr>
            <a:r>
              <a:rPr lang="en-US" dirty="0">
                <a:ea typeface="+mn-lt"/>
                <a:cs typeface="+mn-lt"/>
              </a:rPr>
              <a:t>Adults aged 18 and upwards</a:t>
            </a:r>
          </a:p>
          <a:p>
            <a:pPr marL="285750" indent="-285750">
              <a:lnSpc>
                <a:spcPct val="200000"/>
              </a:lnSpc>
              <a:spcBef>
                <a:spcPts val="0"/>
              </a:spcBef>
              <a:buFont typeface="Arial,Sans-Serif" panose="020B0604020202020204" pitchFamily="34" charset="0"/>
            </a:pPr>
            <a:r>
              <a:rPr lang="en-US" dirty="0">
                <a:ea typeface="+mn-lt"/>
                <a:cs typeface="+mn-lt"/>
              </a:rPr>
              <a:t>Licensed drivers </a:t>
            </a:r>
          </a:p>
          <a:p>
            <a:pPr marL="285750" indent="-285750">
              <a:lnSpc>
                <a:spcPct val="200000"/>
              </a:lnSpc>
              <a:spcBef>
                <a:spcPts val="0"/>
              </a:spcBef>
              <a:buFont typeface="Arial,Sans-Serif" panose="020B0604020202020204" pitchFamily="34" charset="0"/>
            </a:pPr>
            <a:r>
              <a:rPr lang="en-US" dirty="0">
                <a:ea typeface="+mn-lt"/>
                <a:cs typeface="+mn-lt"/>
              </a:rPr>
              <a:t>Public transportation users</a:t>
            </a:r>
          </a:p>
          <a:p>
            <a:pPr marL="285750" indent="-285750">
              <a:lnSpc>
                <a:spcPct val="200000"/>
              </a:lnSpc>
              <a:spcBef>
                <a:spcPts val="0"/>
              </a:spcBef>
              <a:buFont typeface="Arial,Sans-Serif" panose="020B0604020202020204" pitchFamily="34" charset="0"/>
            </a:pPr>
            <a:r>
              <a:rPr lang="en-US" dirty="0">
                <a:ea typeface="+mn-lt"/>
                <a:cs typeface="+mn-lt"/>
              </a:rPr>
              <a:t>People with a daily commute.</a:t>
            </a:r>
            <a:endParaRPr lang="en-US" dirty="0"/>
          </a:p>
        </p:txBody>
      </p:sp>
    </p:spTree>
    <p:extLst>
      <p:ext uri="{BB962C8B-B14F-4D97-AF65-F5344CB8AC3E}">
        <p14:creationId xmlns:p14="http://schemas.microsoft.com/office/powerpoint/2010/main" val="2375695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12</TotalTime>
  <Words>365</Words>
  <Application>Microsoft Office PowerPoint</Application>
  <PresentationFormat>Widescreen</PresentationFormat>
  <Paragraphs>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Power.log</vt:lpstr>
      <vt:lpstr>About us</vt:lpstr>
      <vt:lpstr>Meet the team</vt:lpstr>
      <vt:lpstr>The Product</vt:lpstr>
      <vt:lpstr>Problem</vt:lpstr>
      <vt:lpstr>Solution</vt:lpstr>
      <vt:lpstr>Product overview</vt:lpstr>
      <vt:lpstr>Product benefits</vt:lpstr>
      <vt:lpstr>PowerPoint Presentation</vt:lpstr>
      <vt:lpstr>Company overview</vt:lpstr>
      <vt:lpstr>Business model</vt:lpstr>
      <vt:lpstr>Development approach</vt:lpstr>
      <vt:lpstr>Project timeline</vt:lpstr>
      <vt:lpstr>summary</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Joshua Jandrell</cp:lastModifiedBy>
  <cp:revision>473</cp:revision>
  <dcterms:created xsi:type="dcterms:W3CDTF">2022-06-09T13:15:05Z</dcterms:created>
  <dcterms:modified xsi:type="dcterms:W3CDTF">2022-06-10T11:11:29Z</dcterms:modified>
</cp:coreProperties>
</file>