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E98A-DB1C-145D-D027-E1611846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599892"/>
            <a:ext cx="8574622" cy="1539302"/>
          </a:xfrm>
        </p:spPr>
        <p:txBody>
          <a:bodyPr anchor="ctr"/>
          <a:lstStyle/>
          <a:p>
            <a:r>
              <a:rPr lang="en-US" dirty="0"/>
              <a:t>GAME PITCH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5175-025B-8CCB-8C88-E9D32AA31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8404" y="2863987"/>
            <a:ext cx="5714618" cy="1539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Ricardo Costa-Tré</a:t>
            </a:r>
          </a:p>
          <a:p>
            <a:r>
              <a:rPr lang="en-US" dirty="0"/>
              <a:t>Andrew Kapp</a:t>
            </a:r>
          </a:p>
          <a:p>
            <a:r>
              <a:rPr lang="en-ZA" dirty="0"/>
              <a:t>Ash </a:t>
            </a:r>
            <a:r>
              <a:rPr lang="en-ZA" dirty="0" err="1"/>
              <a:t>Jurisich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60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D91F-E774-F15F-E149-507FFCA6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922" y="0"/>
            <a:ext cx="10018713" cy="1752599"/>
          </a:xfrm>
        </p:spPr>
        <p:txBody>
          <a:bodyPr/>
          <a:lstStyle/>
          <a:p>
            <a:r>
              <a:rPr lang="en-US" dirty="0"/>
              <a:t>So, What Is The Game?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B6D-53F3-E787-5A5E-69F23B3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902" y="2172049"/>
            <a:ext cx="4689987" cy="3124201"/>
          </a:xfrm>
        </p:spPr>
        <p:txBody>
          <a:bodyPr/>
          <a:lstStyle/>
          <a:p>
            <a:r>
              <a:rPr lang="en-US" dirty="0"/>
              <a:t>Roguelike</a:t>
            </a:r>
          </a:p>
          <a:p>
            <a:r>
              <a:rPr lang="en-US" dirty="0"/>
              <a:t>Dungeon Crawler</a:t>
            </a:r>
          </a:p>
          <a:p>
            <a:r>
              <a:rPr lang="en-US" dirty="0"/>
              <a:t>Hack ‘n Slash</a:t>
            </a:r>
          </a:p>
          <a:p>
            <a:r>
              <a:rPr lang="en-US" dirty="0"/>
              <a:t>Crafting Progression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22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BAD3-C0B4-EDB6-16C0-602BCC8C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35" y="0"/>
            <a:ext cx="10018713" cy="1752599"/>
          </a:xfrm>
        </p:spPr>
        <p:txBody>
          <a:bodyPr/>
          <a:lstStyle/>
          <a:p>
            <a:r>
              <a:rPr lang="en-US" dirty="0"/>
              <a:t>The Gameplay Loop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55ABEF-0FDF-5E35-7931-70550140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518" y="2438399"/>
            <a:ext cx="4262149" cy="3124201"/>
          </a:xfrm>
        </p:spPr>
        <p:txBody>
          <a:bodyPr/>
          <a:lstStyle/>
          <a:p>
            <a:r>
              <a:rPr lang="en-US" dirty="0"/>
              <a:t>Kill Enemies</a:t>
            </a:r>
          </a:p>
          <a:p>
            <a:r>
              <a:rPr lang="en-US" dirty="0"/>
              <a:t>Gather Loot</a:t>
            </a:r>
          </a:p>
          <a:p>
            <a:r>
              <a:rPr lang="en-US" dirty="0"/>
              <a:t>Craft / Upgrade Weapons</a:t>
            </a:r>
          </a:p>
          <a:p>
            <a:r>
              <a:rPr lang="en-US" dirty="0"/>
              <a:t>REPEAT!</a:t>
            </a:r>
            <a:endParaRPr lang="en-ZA" dirty="0"/>
          </a:p>
        </p:txBody>
      </p:sp>
      <p:pic>
        <p:nvPicPr>
          <p:cNvPr id="4" name="Picture 3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DE7D46FB-2AC5-77F8-FC8C-9E3CA48C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28" y="2191138"/>
            <a:ext cx="3018895" cy="3018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49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Think ‘Hades’ Meets ‘Monster Hunter’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0811-53A3-47AD-F9F7-B2391F86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338" y="2396454"/>
            <a:ext cx="5000379" cy="3124201"/>
          </a:xfrm>
        </p:spPr>
        <p:txBody>
          <a:bodyPr/>
          <a:lstStyle/>
          <a:p>
            <a:r>
              <a:rPr lang="en-US" dirty="0"/>
              <a:t>Enemies Drop Loot for Crafting</a:t>
            </a:r>
          </a:p>
          <a:p>
            <a:r>
              <a:rPr lang="en-US" dirty="0"/>
              <a:t>Different Weapons and Playstyles</a:t>
            </a:r>
          </a:p>
          <a:p>
            <a:r>
              <a:rPr lang="en-US" dirty="0"/>
              <a:t>Procedural Generated Dungeons and Rooms</a:t>
            </a:r>
          </a:p>
          <a:p>
            <a:r>
              <a:rPr lang="en-US" dirty="0"/>
              <a:t>Weapon and Crafting Progression System</a:t>
            </a:r>
            <a:endParaRPr lang="en-ZA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CAE6BD3-7857-B758-CC4C-EA5A930C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04" y="3958554"/>
            <a:ext cx="3990954" cy="2244912"/>
          </a:xfrm>
          <a:prstGeom prst="rect">
            <a:avLst/>
          </a:prstGeom>
        </p:spPr>
      </p:pic>
      <p:pic>
        <p:nvPicPr>
          <p:cNvPr id="9" name="Picture 8" descr="A picture containing indoor, laser&#10;&#10;Description automatically generated">
            <a:extLst>
              <a:ext uri="{FF2B5EF4-FFF2-40B4-BE49-F238E27FC236}">
                <a16:creationId xmlns:a16="http://schemas.microsoft.com/office/drawing/2014/main" id="{8808796F-D19C-F139-E613-D5024537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635" y="1491881"/>
            <a:ext cx="3992110" cy="22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DF9-00E0-B701-F217-394DA749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817" y="0"/>
            <a:ext cx="10018713" cy="1752599"/>
          </a:xfrm>
        </p:spPr>
        <p:txBody>
          <a:bodyPr/>
          <a:lstStyle/>
          <a:p>
            <a:r>
              <a:rPr lang="en-US" dirty="0"/>
              <a:t>But There Might Be More…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AB466-A14B-9605-F642-E9265CC0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16" y="2007590"/>
            <a:ext cx="5856449" cy="32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</TotalTime>
  <Words>72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GAME PITCH</vt:lpstr>
      <vt:lpstr>So, What Is The Game?</vt:lpstr>
      <vt:lpstr>The Gameplay Loop</vt:lpstr>
      <vt:lpstr>Think ‘Hades’ Meets ‘Monster Hunter’</vt:lpstr>
      <vt:lpstr>But There Might Be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</dc:title>
  <dc:creator>Ricardo Costa-Tré</dc:creator>
  <cp:lastModifiedBy>Ricardo Costa-Tré</cp:lastModifiedBy>
  <cp:revision>6</cp:revision>
  <dcterms:created xsi:type="dcterms:W3CDTF">2022-09-06T07:51:01Z</dcterms:created>
  <dcterms:modified xsi:type="dcterms:W3CDTF">2022-09-06T15:33:20Z</dcterms:modified>
</cp:coreProperties>
</file>