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98A-DB1C-145D-D027-E16118461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599892"/>
            <a:ext cx="8574622" cy="1539302"/>
          </a:xfrm>
        </p:spPr>
        <p:txBody>
          <a:bodyPr anchor="ctr"/>
          <a:lstStyle/>
          <a:p>
            <a:r>
              <a:rPr lang="en-US" dirty="0"/>
              <a:t>GAME NAME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5175-025B-8CCB-8C88-E9D32AA31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404" y="2863987"/>
            <a:ext cx="5714618" cy="1539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Ricardo Costa-Tré</a:t>
            </a:r>
          </a:p>
          <a:p>
            <a:r>
              <a:rPr lang="en-US" dirty="0"/>
              <a:t>Andrew Kapp</a:t>
            </a:r>
          </a:p>
          <a:p>
            <a:r>
              <a:rPr lang="en-ZA" dirty="0"/>
              <a:t>Ashley XX</a:t>
            </a:r>
          </a:p>
        </p:txBody>
      </p:sp>
    </p:spTree>
    <p:extLst>
      <p:ext uri="{BB962C8B-B14F-4D97-AF65-F5344CB8AC3E}">
        <p14:creationId xmlns:p14="http://schemas.microsoft.com/office/powerpoint/2010/main" val="13160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D91F-E774-F15F-E149-507FFCA6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22" y="0"/>
            <a:ext cx="10018713" cy="1752599"/>
          </a:xfrm>
        </p:spPr>
        <p:txBody>
          <a:bodyPr/>
          <a:lstStyle/>
          <a:p>
            <a:r>
              <a:rPr lang="en-US" dirty="0"/>
              <a:t>So, What Is The Game?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B6D-53F3-E787-5A5E-69F23B3A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956" y="2155271"/>
            <a:ext cx="4689987" cy="3124201"/>
          </a:xfrm>
        </p:spPr>
        <p:txBody>
          <a:bodyPr/>
          <a:lstStyle/>
          <a:p>
            <a:r>
              <a:rPr lang="en-US" dirty="0"/>
              <a:t>Roguelike</a:t>
            </a:r>
          </a:p>
          <a:p>
            <a:r>
              <a:rPr lang="en-US" dirty="0"/>
              <a:t>Dungeon Crawler</a:t>
            </a:r>
          </a:p>
          <a:p>
            <a:r>
              <a:rPr lang="en-US" dirty="0"/>
              <a:t>Hack ‘n Slash</a:t>
            </a:r>
          </a:p>
          <a:p>
            <a:r>
              <a:rPr lang="en-US" dirty="0"/>
              <a:t>Crafting Progression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22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BAD3-C0B4-EDB6-16C0-602BCC8C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35" y="0"/>
            <a:ext cx="10018713" cy="1752599"/>
          </a:xfrm>
        </p:spPr>
        <p:txBody>
          <a:bodyPr/>
          <a:lstStyle/>
          <a:p>
            <a:r>
              <a:rPr lang="en-US" dirty="0"/>
              <a:t>The Gameplay Loop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55ABEF-0FDF-5E35-7931-70550140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518" y="2438399"/>
            <a:ext cx="4262149" cy="3124201"/>
          </a:xfrm>
        </p:spPr>
        <p:txBody>
          <a:bodyPr/>
          <a:lstStyle/>
          <a:p>
            <a:r>
              <a:rPr lang="en-US" dirty="0"/>
              <a:t>Kill Enemies</a:t>
            </a:r>
          </a:p>
          <a:p>
            <a:r>
              <a:rPr lang="en-US" dirty="0"/>
              <a:t>Gather Loot</a:t>
            </a:r>
          </a:p>
          <a:p>
            <a:r>
              <a:rPr lang="en-US" dirty="0"/>
              <a:t>Craft / Upgrade Weapons</a:t>
            </a:r>
          </a:p>
          <a:p>
            <a:r>
              <a:rPr lang="en-US" dirty="0"/>
              <a:t>REPEAT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E9E69E-C5C1-0D1D-2D5D-3F99AD33FF48}"/>
              </a:ext>
            </a:extLst>
          </p:cNvPr>
          <p:cNvSpPr/>
          <p:nvPr/>
        </p:nvSpPr>
        <p:spPr>
          <a:xfrm>
            <a:off x="7105476" y="2718033"/>
            <a:ext cx="3590488" cy="245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049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DF9-00E0-B701-F217-394DA749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17" y="0"/>
            <a:ext cx="10018713" cy="1752599"/>
          </a:xfrm>
        </p:spPr>
        <p:txBody>
          <a:bodyPr/>
          <a:lstStyle/>
          <a:p>
            <a:r>
              <a:rPr lang="en-US" dirty="0"/>
              <a:t>Think X--‘Hades’-- Meets ‘Y’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0811-53A3-47AD-F9F7-B2391F86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338" y="2396454"/>
            <a:ext cx="5000379" cy="3124201"/>
          </a:xfrm>
        </p:spPr>
        <p:txBody>
          <a:bodyPr/>
          <a:lstStyle/>
          <a:p>
            <a:r>
              <a:rPr lang="en-US" dirty="0"/>
              <a:t>Enemies Drop Loot for Crafting</a:t>
            </a:r>
          </a:p>
          <a:p>
            <a:r>
              <a:rPr lang="en-US" dirty="0"/>
              <a:t>Different Weapons and Playstyles</a:t>
            </a:r>
          </a:p>
          <a:p>
            <a:r>
              <a:rPr lang="en-US" dirty="0"/>
              <a:t>Procedural Generated Dungeons and Rooms</a:t>
            </a:r>
          </a:p>
          <a:p>
            <a:r>
              <a:rPr lang="en-US" dirty="0"/>
              <a:t>Weapon and Crafting Progression System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3DB12-5541-CCCD-CB9F-66FB7993A859}"/>
              </a:ext>
            </a:extLst>
          </p:cNvPr>
          <p:cNvSpPr/>
          <p:nvPr/>
        </p:nvSpPr>
        <p:spPr>
          <a:xfrm>
            <a:off x="2388066" y="1693876"/>
            <a:ext cx="3850547" cy="2137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X--HADES--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AE839-A97B-9AFF-313E-94EF5FFE7C77}"/>
              </a:ext>
            </a:extLst>
          </p:cNvPr>
          <p:cNvSpPr/>
          <p:nvPr/>
        </p:nvSpPr>
        <p:spPr>
          <a:xfrm>
            <a:off x="2388066" y="4095226"/>
            <a:ext cx="3850547" cy="2137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616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DF9-00E0-B701-F217-394DA749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17" y="0"/>
            <a:ext cx="10018713" cy="1752599"/>
          </a:xfrm>
        </p:spPr>
        <p:txBody>
          <a:bodyPr/>
          <a:lstStyle/>
          <a:p>
            <a:r>
              <a:rPr lang="en-US" dirty="0"/>
              <a:t>But There Might Be More…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AE839-A97B-9AFF-313E-94EF5FFE7C77}"/>
              </a:ext>
            </a:extLst>
          </p:cNvPr>
          <p:cNvSpPr/>
          <p:nvPr/>
        </p:nvSpPr>
        <p:spPr>
          <a:xfrm>
            <a:off x="3000462" y="1795244"/>
            <a:ext cx="7057938" cy="34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HEADSET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83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</TotalTime>
  <Words>79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GAME NAME</vt:lpstr>
      <vt:lpstr>So, What Is The Game?</vt:lpstr>
      <vt:lpstr>The Gameplay Loop</vt:lpstr>
      <vt:lpstr>Think X--‘Hades’-- Meets ‘Y’</vt:lpstr>
      <vt:lpstr>But There Might Be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NAME</dc:title>
  <dc:creator>Ricardo Costa-Tré</dc:creator>
  <cp:lastModifiedBy>Ricardo Costa-Tré</cp:lastModifiedBy>
  <cp:revision>1</cp:revision>
  <dcterms:created xsi:type="dcterms:W3CDTF">2022-09-06T07:51:01Z</dcterms:created>
  <dcterms:modified xsi:type="dcterms:W3CDTF">2022-09-06T08:30:02Z</dcterms:modified>
</cp:coreProperties>
</file>