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6"/>
  </p:sldMasterIdLst>
  <p:notesMasterIdLst>
    <p:notesMasterId r:id="rId18"/>
  </p:notesMasterIdLst>
  <p:sldIdLst>
    <p:sldId id="256" r:id="rId20"/>
    <p:sldId id="257" r:id="rId21"/>
    <p:sldId id="258" r:id="rId22"/>
    <p:sldId id="259" r:id="rId23"/>
    <p:sldId id="263" r:id="rId24"/>
    <p:sldId id="260" r:id="rId25"/>
    <p:sldId id="261" r:id="rId26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1618" userDrawn="1">
          <p15:clr>
            <a:srgbClr val="A4A3A4"/>
          </p15:clr>
        </p15:guide>
        <p15:guide id="1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vertBarState="maximized">
    <p:restoredLeft sz="34559" autoAdjust="0"/>
    <p:restoredTop sz="94637" autoAdjust="0"/>
  </p:normalViewPr>
  <p:slideViewPr>
    <p:cSldViewPr snapToGrid="0" snapToObjects="1">
      <p:cViewPr>
        <p:scale>
          <a:sx n="136" d="100"/>
          <a:sy n="136" d="100"/>
        </p:scale>
        <p:origin x="-894" y="-252"/>
      </p:cViewPr>
      <p:guideLst>
        <p:guide orient="horz" pos="1618"/>
        <p:guide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1618"/>
        <p:guide pos="346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8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8793" y="4710882"/>
            <a:ext cx="366712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5B4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97A665-E841-48D5-9127-9A27BB47EC91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 hasCustomPrompt="1"/>
          </p:nvPr>
        </p:nvSpPr>
        <p:spPr>
          <a:xfrm>
            <a:off x="619901" y="1836676"/>
            <a:ext cx="6052747" cy="582311"/>
          </a:xfrm>
          <a:prstGeom prst="rect">
            <a:avLst/>
          </a:prstGeom>
          <a:ln>
            <a:noFill/>
          </a:ln>
          <a:effectLst/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>
              <a:defRPr sz="4000" b="1" baseline="0">
                <a:solidFill>
                  <a:srgbClr val="413327"/>
                </a:solidFill>
                <a:effectLst/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dirty="0" smtClean="0"/>
              <a:t>1.</a:t>
            </a:r>
            <a:br>
              <a:rPr lang="en-US" dirty="0" smtClean="0"/>
            </a:br>
            <a:r>
              <a:rPr lang="en-US" dirty="0" smtClean="0"/>
              <a:t>TITLE TEXT HERE</a:t>
            </a:r>
            <a:endParaRPr lang="en-US" dirty="0"/>
          </a:p>
        </p:txBody>
      </p:sp>
      <p:sp>
        <p:nvSpPr>
          <p:cNvPr id="5" name="날짜 개체 틀 29"/>
          <p:cNvSpPr>
            <a:spLocks noGrp="1"/>
          </p:cNvSpPr>
          <p:nvPr>
            <p:ph type="dt" sz="half" idx="10"/>
          </p:nvPr>
        </p:nvSpPr>
        <p:spPr>
          <a:xfrm>
            <a:off x="6781885" y="4772667"/>
            <a:ext cx="1919288" cy="2750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02B134A-7ABB-4AA5-9877-BC1B245424D5}" type="datetime1">
              <a:rPr lang="en-US" altLang="ko-KR" smtClean="0"/>
              <a:pPr/>
              <a:t>2/19/2016</a:t>
            </a:fld>
            <a:endParaRPr lang="en-US" altLang="ko-KR"/>
          </a:p>
        </p:txBody>
      </p:sp>
      <p:sp>
        <p:nvSpPr>
          <p:cNvPr id="6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4433974" y="4772667"/>
            <a:ext cx="235108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3" name="부제목 2"/>
          <p:cNvSpPr>
            <a:spLocks noGrp="1"/>
          </p:cNvSpPr>
          <p:nvPr>
            <p:ph type="subTitle" idx="4294967295" hasCustomPrompt="1"/>
          </p:nvPr>
        </p:nvSpPr>
        <p:spPr>
          <a:xfrm>
            <a:off x="526566" y="2425457"/>
            <a:ext cx="5055972" cy="286259"/>
          </a:xfrm>
          <a:prstGeom prst="rect">
            <a:avLst/>
          </a:prstGeom>
        </p:spPr>
        <p:txBody>
          <a:bodyPr/>
          <a:lstStyle>
            <a:lvl1pPr marL="109537" indent="0">
              <a:buNone/>
              <a:defRPr b="1" baseline="0">
                <a:solidFill>
                  <a:srgbClr val="0070C0"/>
                </a:solidFill>
              </a:defRPr>
            </a:lvl1pPr>
          </a:lstStyle>
          <a:p>
            <a:r>
              <a:rPr lang="en-US" altLang="ko-KR" dirty="0" smtClean="0"/>
              <a:t>PROJECT NAME HERE</a:t>
            </a:r>
            <a:endParaRPr lang="ko-KR" altLang="en-US" dirty="0"/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8793" y="4710882"/>
            <a:ext cx="366712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5B4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97A665-E841-48D5-9127-9A27BB47EC91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23075" y="4766489"/>
            <a:ext cx="1919288" cy="2750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3B951CB-8A96-4A0E-B7AE-F387F0328695}" type="datetime1">
              <a:rPr lang="en-US" altLang="ko-KR" smtClean="0"/>
              <a:pPr/>
              <a:t>2/19/2016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75164" y="4766489"/>
            <a:ext cx="235108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3" name="제목 3"/>
          <p:cNvSpPr txBox="1">
            <a:spLocks/>
          </p:cNvSpPr>
          <p:nvPr userDrawn="1"/>
        </p:nvSpPr>
        <p:spPr>
          <a:xfrm>
            <a:off x="1006676" y="125188"/>
            <a:ext cx="1666824" cy="39375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371" y="162447"/>
            <a:ext cx="5340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371" y="511383"/>
            <a:ext cx="534066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/>
          </p:nvPr>
        </p:nvSpPr>
        <p:spPr>
          <a:xfrm>
            <a:off x="930530" y="69959"/>
            <a:ext cx="7632700" cy="520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>
                <a:solidFill>
                  <a:srgbClr val="4C3C2E"/>
                </a:solidFill>
              </a:defRPr>
            </a:lvl1pPr>
          </a:lstStyle>
          <a:p>
            <a:r>
              <a:rPr lang="ko-KR" altLang="en-US" dirty="0" smtClean="0"/>
              <a:t>3</a:t>
            </a:r>
            <a:r>
              <a:rPr lang="en-US" altLang="ko-KR" dirty="0" smtClean="0"/>
              <a:t>242342423</a:t>
            </a:r>
            <a:endParaRPr lang="ko-KR" altLang="en-US" dirty="0"/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8793" y="4710882"/>
            <a:ext cx="366712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9A897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97A665-E841-48D5-9127-9A27BB47EC91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V="1">
            <a:off x="8495425" y="4621591"/>
            <a:ext cx="368488" cy="363135"/>
          </a:xfrm>
          <a:prstGeom prst="line">
            <a:avLst/>
          </a:prstGeom>
          <a:ln w="9525">
            <a:solidFill>
              <a:srgbClr val="9A8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5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3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4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136B-B973-47BF-9CC0-B13D970AC46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0BD7-D67D-4214-8CBA-4DFB33140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9" r:id="rId12"/>
    <p:sldLayoutId id="2147483677" r:id="rId13"/>
    <p:sldLayoutId id="2147483678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527685" y="482028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508635" y="459041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>
            <a:spLocks noGrp="1" noChangeArrowheads="1"/>
          </p:cNvSpPr>
          <p:nvPr/>
        </p:nvSpPr>
        <p:spPr bwMode="auto">
          <a:xfrm>
            <a:off x="534035" y="4602480"/>
            <a:ext cx="488315" cy="214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이상오</a:t>
            </a:r>
            <a:endParaRPr lang="ko-KR" altLang="en-US" sz="800" b="1" dirty="0" smtClean="0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0380" y="578913"/>
            <a:ext cx="8189165" cy="2373837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25805" y="788670"/>
            <a:ext cx="3836670" cy="146558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/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Skia Font 구조</a:t>
            </a:r>
            <a:endParaRPr lang="ko-KR" altLang="en-US" sz="3200" b="1" dirty="0" smtClean="0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>
            <a:off x="604520" y="2374265"/>
            <a:ext cx="410654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anchor="t"/>
          <a:lstStyle/>
          <a:p>
            <a:pPr marL="10922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 dirty="0" smtClean="0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741" y="271728"/>
            <a:ext cx="596141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509" y="1452653"/>
            <a:ext cx="630638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563"/>
            <a:ext cx="2044700" cy="582454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</a:rPr>
              <a:t>INDEX</a:t>
            </a:r>
            <a:endParaRPr lang="ko-KR" altLang="en-US" sz="3200" b="1" dirty="0" smtClean="0">
              <a:latin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65470" y="2163445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anchor="b"/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01 /  Skia Font Overview</a:t>
            </a:r>
            <a:endParaRPr lang="ko-KR" altLang="en-US" sz="1200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65470" y="2429510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anchor="b"/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02 /  SkTypeface</a:t>
            </a:r>
            <a:endParaRPr lang="ko-KR" altLang="en-US" sz="1200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65470" y="2695591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03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65470" y="2961815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04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65470" y="3228039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05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665470" y="3494262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06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665470" y="3760486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07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665470" y="4026710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08 /  PROJECT  NAME</a:t>
            </a:r>
            <a:endParaRPr lang="ko-KR" altLang="en-US" sz="1200" dirty="0" smtClean="0">
              <a:latin typeface="Arial" charset="0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741" y="271728"/>
            <a:ext cx="596141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</p:cNvSpPr>
          <p:nvPr>
            <p:ph type="ctrTitle"/>
          </p:nvPr>
        </p:nvSpPr>
        <p:spPr>
          <a:xfrm>
            <a:off x="619760" y="1836420"/>
            <a:ext cx="6053455" cy="58293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1.</a:t>
            </a:r>
            <a:br>
              <a:rPr lang="en-US" altLang="ko-KR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</a:br>
            <a:r>
              <a:rPr lang="en-US" altLang="ko-KR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Skia Font Overview</a:t>
            </a:r>
            <a:endParaRPr lang="ko-KR" altLang="en-US" sz="4000" b="1" dirty="0" smtClean="0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 noGrp="1" noChangeArrowheads="1"/>
          </p:cNvSpPr>
          <p:nvPr/>
        </p:nvSpPr>
        <p:spPr>
          <a:xfrm>
            <a:off x="564515" y="1408430"/>
            <a:ext cx="2919095" cy="324167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anchor="ctr"/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Skia Font는 크게 3가지 class로 구성되고, 이를 Platform별로 확장</a:t>
            </a: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1. SkFontHost</a:t>
            </a: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2. SkFontMgr</a:t>
            </a: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3. SkTypeface</a:t>
            </a: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8793" y="4710882"/>
            <a:ext cx="366712" cy="273844"/>
          </a:xfrm>
        </p:spPr>
        <p:txBody>
          <a:bodyPr/>
          <a:lstStyle/>
          <a:p>
            <a:fld id="{3D97A665-E841-48D5-9127-9A27BB47EC91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70009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>
            <a:spLocks noGrp="1" noChangeArrowheads="1"/>
          </p:cNvSpPr>
          <p:nvPr/>
        </p:nvSpPr>
        <p:spPr bwMode="auto">
          <a:xfrm>
            <a:off x="457835" y="891540"/>
            <a:ext cx="8068945" cy="360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/>
          <a:lstStyle/>
          <a:p>
            <a:pPr marL="623570" indent="-514350" algn="l" defTabSz="914400" eaLnBrk="0" fontAlgn="base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00B0F0"/>
                </a:solidFill>
                <a:latin typeface="Arial" charset="0"/>
                <a:ea typeface="Arial" charset="0"/>
              </a:rPr>
              <a:t>Skia는 Multiplatform을 지원하는 특성이 있기때문에, Font 또한 Platform 종속적인 부분은 Overriding 되어 짜여져 있음</a:t>
            </a:r>
            <a:endParaRPr lang="ko-KR" altLang="en-US" sz="1100" b="1" dirty="0" smtClean="0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4970" y="4265295"/>
            <a:ext cx="1734185" cy="2444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</a:rPr>
              <a:t>1. Skia Font 구조 OverView</a:t>
            </a:r>
            <a:endParaRPr lang="ko-KR" altLang="en-US" sz="1800" b="1" dirty="0" smtClean="0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 noGrp="1" noChangeArrowheads="1"/>
          </p:cNvSpPr>
          <p:nvPr/>
        </p:nvSpPr>
        <p:spPr>
          <a:xfrm>
            <a:off x="544830" y="10382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rgbClr val="F5F1E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9"/>
          <p:cNvSpPr>
            <a:spLocks noGrp="1" noChangeArrowheads="1"/>
          </p:cNvSpPr>
          <p:nvPr/>
        </p:nvSpPr>
        <p:spPr>
          <a:xfrm>
            <a:off x="3627120" y="1409065"/>
            <a:ext cx="4862195" cy="3215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도형 9"/>
          <p:cNvSpPr>
            <a:spLocks noGrp="1" noChangeArrowheads="1"/>
          </p:cNvSpPr>
          <p:nvPr/>
        </p:nvSpPr>
        <p:spPr>
          <a:xfrm>
            <a:off x="3985260" y="1767205"/>
            <a:ext cx="1466850" cy="439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SkFontHost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0"/>
          <p:cNvSpPr>
            <a:spLocks noGrp="1" noChangeArrowheads="1"/>
          </p:cNvSpPr>
          <p:nvPr/>
        </p:nvSpPr>
        <p:spPr>
          <a:xfrm>
            <a:off x="3985260" y="2694940"/>
            <a:ext cx="1466850" cy="439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SkFontMgr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1"/>
          <p:cNvSpPr>
            <a:spLocks noGrp="1" noChangeArrowheads="1"/>
          </p:cNvSpPr>
          <p:nvPr/>
        </p:nvSpPr>
        <p:spPr>
          <a:xfrm>
            <a:off x="3985260" y="3637280"/>
            <a:ext cx="1466850" cy="439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SkTypeface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15"/>
          <p:cNvCxnSpPr/>
          <p:nvPr/>
        </p:nvCxnSpPr>
        <p:spPr>
          <a:xfrm rot="10800000">
            <a:off x="4718685" y="2275840"/>
            <a:ext cx="1270" cy="3060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16"/>
          <p:cNvCxnSpPr/>
          <p:nvPr/>
        </p:nvCxnSpPr>
        <p:spPr>
          <a:xfrm flipH="1">
            <a:off x="4718685" y="3241040"/>
            <a:ext cx="635" cy="2978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14"/>
          <p:cNvSpPr txBox="1">
            <a:spLocks noGrp="1" noChangeArrowheads="1"/>
          </p:cNvSpPr>
          <p:nvPr/>
        </p:nvSpPr>
        <p:spPr>
          <a:xfrm>
            <a:off x="5668010" y="1790700"/>
            <a:ext cx="2422525" cy="39941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latin typeface="맑은 고딕" charset="0"/>
                <a:ea typeface="맑은 고딕" charset="0"/>
              </a:rPr>
              <a:t>SkFontMgr 생성, Platform 종속적인 동작이 실제 일어나는 부분</a:t>
            </a:r>
            <a:endParaRPr lang="ko-KR" altLang="en-US" sz="10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15"/>
          <p:cNvSpPr txBox="1">
            <a:spLocks noGrp="1" noChangeArrowheads="1"/>
          </p:cNvSpPr>
          <p:nvPr/>
        </p:nvSpPr>
        <p:spPr>
          <a:xfrm>
            <a:off x="5668010" y="3675380"/>
            <a:ext cx="2422525" cy="24638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latin typeface="맑은 고딕" charset="0"/>
                <a:ea typeface="맑은 고딕" charset="0"/>
              </a:rPr>
              <a:t>API, Platform 종속적인 부분</a:t>
            </a:r>
            <a:endParaRPr lang="ko-KR" altLang="en-US" sz="10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16"/>
          <p:cNvSpPr txBox="1">
            <a:spLocks noGrp="1" noChangeArrowheads="1"/>
          </p:cNvSpPr>
          <p:nvPr/>
        </p:nvSpPr>
        <p:spPr>
          <a:xfrm>
            <a:off x="5668010" y="2733040"/>
            <a:ext cx="2422525" cy="24638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latin typeface="맑은 고딕" charset="0"/>
                <a:ea typeface="맑은 고딕" charset="0"/>
              </a:rPr>
              <a:t>FontHost와 Typface사이의 Interface</a:t>
            </a:r>
            <a:endParaRPr lang="ko-KR" altLang="en-US" sz="1000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</p:cNvSpPr>
          <p:nvPr>
            <p:ph type="ctrTitle"/>
          </p:nvPr>
        </p:nvSpPr>
        <p:spPr>
          <a:xfrm>
            <a:off x="619760" y="1836420"/>
            <a:ext cx="6053455" cy="58293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b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altLang="ko-KR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2.</a:t>
            </a:r>
            <a:r>
              <a:rPr lang="en-US" altLang="ko-KR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</a:br>
            <a:r>
              <a:rPr lang="en-US" altLang="ko-KR" dirty="0" err="1">
                <a:latin typeface="Arial" charset="0"/>
                <a:ea typeface="Arial" charset="0"/>
              </a:rPr>
              <a:t>Skia</a:t>
            </a:r>
            <a:r>
              <a:rPr lang="en-US" altLang="ko-KR" dirty="0">
                <a:latin typeface="Arial" charset="0"/>
                <a:ea typeface="Arial" charset="0"/>
              </a:rPr>
              <a:t> Font :: </a:t>
            </a:r>
            <a:r>
              <a:rPr lang="en-US" altLang="ko-KR" dirty="0" err="1">
                <a:latin typeface="Arial" charset="0"/>
                <a:ea typeface="Arial" charset="0"/>
              </a:rPr>
              <a:t>SkTypeface</a:t>
            </a:r>
            <a:endParaRPr lang="ko-KR" altLang="en-US" sz="4000" b="1" dirty="0" smtClean="0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smtClean="0">
                <a:solidFill>
                  <a:srgbClr val="615247"/>
                </a:solidFill>
                <a:latin typeface="맑은 고딕" charset="0"/>
                <a:ea typeface="맑은 고딕" charset="0"/>
              </a:rPr>
              <a:t>2. SkTypeface</a:t>
            </a:r>
            <a:endParaRPr lang="ko-KR" altLang="en-US" sz="1800" b="1" dirty="0" smtClean="0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8793" y="4710882"/>
            <a:ext cx="366712" cy="273844"/>
          </a:xfrm>
        </p:spPr>
        <p:txBody>
          <a:bodyPr/>
          <a:lstStyle/>
          <a:p>
            <a:fld id="{3D97A665-E841-48D5-9127-9A27BB47EC91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245110" y="70009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45" name="내용 개체 틀 20"/>
          <p:cNvSpPr>
            <a:spLocks noGrp="1" noChangeArrowheads="1"/>
          </p:cNvSpPr>
          <p:nvPr/>
        </p:nvSpPr>
        <p:spPr bwMode="auto">
          <a:xfrm>
            <a:off x="426720" y="714375"/>
            <a:ext cx="8068945" cy="360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/>
          <a:lstStyle/>
          <a:p>
            <a:pPr marL="623570" indent="-514350" algn="l" defTabSz="914400" eaLnBrk="0" fontAlgn="base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00B0F0"/>
                </a:solidFill>
                <a:latin typeface="Arial" charset="0"/>
                <a:ea typeface="Arial" charset="0"/>
              </a:rPr>
              <a:t>SkTypeface는 Typeface를 얻어오기 위한 API class이며 File, Stream 등을 인자로 받아 Typeface를 Create</a:t>
            </a:r>
            <a:endParaRPr lang="ko-KR" altLang="en-US" sz="1100" b="1" dirty="0" smtClean="0">
              <a:solidFill>
                <a:srgbClr val="00B0F0"/>
              </a:solidFill>
              <a:latin typeface="Arial" charset="0"/>
              <a:ea typeface="Arial" charset="0"/>
            </a:endParaRPr>
          </a:p>
          <a:p>
            <a:pPr marL="623570" indent="-514350" algn="l" defTabSz="914400" eaLnBrk="0" fontAlgn="base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00B0F0"/>
                </a:solidFill>
                <a:latin typeface="Arial" charset="0"/>
                <a:ea typeface="Arial" charset="0"/>
              </a:rPr>
              <a:t>FontManager 생성</a:t>
            </a:r>
            <a:endParaRPr lang="ko-KR" altLang="en-US" sz="1100" b="1" dirty="0" smtClean="0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타원 21"/>
          <p:cNvSpPr>
            <a:spLocks noGrp="1" noChangeArrowheads="1"/>
          </p:cNvSpPr>
          <p:nvPr/>
        </p:nvSpPr>
        <p:spPr>
          <a:xfrm>
            <a:off x="492760" y="8604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rgbClr val="F5F1E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모서리가 둥근 직사각형 6"/>
          <p:cNvSpPr>
            <a:spLocks noGrp="1" noChangeArrowheads="1"/>
          </p:cNvSpPr>
          <p:nvPr/>
        </p:nvSpPr>
        <p:spPr>
          <a:xfrm>
            <a:off x="564515" y="1398270"/>
            <a:ext cx="2919095" cy="324167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anchor="ctr"/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SkTypeface 또한 Platform 종속적이며, Base Typeface를 상속받아 Overriding 됨 </a:t>
            </a: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1. Window</a:t>
            </a: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25400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- SkFontMgr_gdi</a:t>
            </a: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2. FreeType</a:t>
            </a: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25400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- SkFontMgr_Custom</a:t>
            </a: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3. Mac</a:t>
            </a:r>
            <a:endParaRPr lang="ko-KR" altLang="en-US" sz="12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25400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- SkFontMgr_Mac</a:t>
            </a: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8" name="TextBox 7"/>
          <p:cNvSpPr>
            <a:spLocks noGrp="1" noChangeArrowheads="1"/>
          </p:cNvSpPr>
          <p:nvPr/>
        </p:nvSpPr>
        <p:spPr>
          <a:xfrm>
            <a:off x="1664970" y="4265295"/>
            <a:ext cx="1734820" cy="245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도형 8"/>
          <p:cNvSpPr>
            <a:spLocks noGrp="1" noChangeArrowheads="1"/>
          </p:cNvSpPr>
          <p:nvPr/>
        </p:nvSpPr>
        <p:spPr>
          <a:xfrm>
            <a:off x="3627120" y="1398905"/>
            <a:ext cx="4862195" cy="3215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8" name="타원 17"/>
          <p:cNvSpPr>
            <a:spLocks noGrp="1" noChangeArrowheads="1"/>
          </p:cNvSpPr>
          <p:nvPr/>
        </p:nvSpPr>
        <p:spPr>
          <a:xfrm>
            <a:off x="492760" y="1121410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rgbClr val="F5F1E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10"/>
          <p:cNvSpPr txBox="1">
            <a:spLocks noGrp="1" noChangeArrowheads="1"/>
          </p:cNvSpPr>
          <p:nvPr/>
        </p:nvSpPr>
        <p:spPr>
          <a:xfrm>
            <a:off x="3655060" y="1773555"/>
            <a:ext cx="4810760" cy="247904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TypeFace에 관한 모든 정보를 담고있는 Class</a:t>
            </a: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즉 Font Style, Italic, SkewX, SkewY, Scale, Size, Bold, glyph, Unique ID, Family 등 대부분의 정보를 담고 있는 클래스</a:t>
            </a: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위 정보는 Paint에서 사용되며, Paint에서 사용된다는 것은 Canvas에 drawText를 할 때 이 정보를 활용하여 Draw하겠다는 것</a:t>
            </a: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782" y="481865"/>
            <a:ext cx="2714244" cy="2714244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52" y="1608155"/>
            <a:ext cx="18069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  <a:endParaRPr lang="en-US" altLang="en-US" sz="2400" b="1" dirty="0">
              <a:solidFill>
                <a:srgbClr val="A1968B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106616" y="4685274"/>
            <a:ext cx="2425917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6106617" y="3317565"/>
            <a:ext cx="2425917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31560" y="3367405"/>
            <a:ext cx="1245235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smtClean="0" b="1">
                <a:solidFill>
                  <a:srgbClr val="413327"/>
                </a:solidFill>
                <a:latin typeface="Arial" charset="0"/>
                <a:ea typeface="Arial" charset="0"/>
              </a:rPr>
              <a:t>이상오 (Matt S. Lee)</a:t>
            </a:r>
            <a:endParaRPr lang="ko-KR" altLang="en-US" sz="800" dirty="0" smtClean="0" b="1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131560" y="3637280"/>
            <a:ext cx="947420" cy="21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smtClean="0" b="1">
                <a:solidFill>
                  <a:srgbClr val="8F7C71"/>
                </a:solidFill>
                <a:latin typeface="Arial" charset="0"/>
                <a:ea typeface="Arial" charset="0"/>
              </a:rPr>
              <a:t>플랫폼 연구팀</a:t>
            </a:r>
            <a:endParaRPr lang="ko-KR" altLang="en-US" sz="800" dirty="0" smtClean="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131799" y="3900015"/>
            <a:ext cx="5757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Email   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131799" y="4169890"/>
            <a:ext cx="5421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Mobile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131799" y="4439765"/>
            <a:ext cx="5052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Office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590665" y="3905250"/>
            <a:ext cx="1565275" cy="21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smtClean="0" b="1">
                <a:solidFill>
                  <a:srgbClr val="8F7C71"/>
                </a:solidFill>
                <a:latin typeface="Arial" charset="0"/>
                <a:ea typeface="Arial" charset="0"/>
              </a:rPr>
              <a:t>235@infrawareglobal.com</a:t>
            </a:r>
            <a:endParaRPr lang="ko-KR" altLang="en-US" sz="800" dirty="0" smtClean="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590665" y="4168140"/>
            <a:ext cx="987425" cy="21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smtClean="0" b="1">
                <a:solidFill>
                  <a:srgbClr val="8F7C71"/>
                </a:solidFill>
                <a:latin typeface="Arial" charset="0"/>
                <a:ea typeface="Arial" charset="0"/>
              </a:rPr>
              <a:t>010 5034 3833</a:t>
            </a:r>
            <a:endParaRPr lang="ko-KR" altLang="en-US" sz="800" dirty="0" smtClean="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6590905" y="4444861"/>
            <a:ext cx="819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02 9999 9999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107986" y="3607541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07986" y="3874490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07986" y="4141439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07986" y="4408388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82</Paragraphs>
  <Words>244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235</cp:lastModifiedBy>
  <dc:title>제목</dc:title>
  <dcterms:modified xsi:type="dcterms:W3CDTF">2016-02-19T12:48:05Z</dcterms:modified>
</cp:coreProperties>
</file>