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75" r:id="rId7"/>
    <p:sldId id="276" r:id="rId8"/>
    <p:sldId id="262" r:id="rId9"/>
    <p:sldId id="264" r:id="rId10"/>
    <p:sldId id="258" r:id="rId11"/>
    <p:sldId id="265" r:id="rId12"/>
    <p:sldId id="263" r:id="rId13"/>
    <p:sldId id="267" r:id="rId14"/>
    <p:sldId id="266" r:id="rId15"/>
    <p:sldId id="269" r:id="rId16"/>
    <p:sldId id="277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한글 기초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과외 시간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97-494F-A676-363042E076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97-494F-A676-363042E07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강의</c:v>
                </c:pt>
                <c:pt idx="1">
                  <c:v>과제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D-4B05-8E17-4CE788A25A3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책 제작</a:t>
            </a:r>
            <a:r>
              <a:rPr lang="en-US" altLang="ko-KR" dirty="0"/>
              <a:t>, </a:t>
            </a:r>
            <a:r>
              <a:rPr lang="ko-KR" altLang="en-US" sz="1862" b="1" i="0" u="none" strike="noStrike" kern="1200" cap="all" spc="5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출판사 계약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cap="all" spc="5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과외 시간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97-494F-A676-363042E0762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97-494F-A676-363042E07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프로젝트 실습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D-4B05-8E17-4CE788A25A3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한글 기초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과외 시간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97-494F-A676-363042E076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97-494F-A676-363042E07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강의</c:v>
                </c:pt>
                <c:pt idx="1">
                  <c:v>과제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D-4B05-8E17-4CE788A25A3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PPT </a:t>
            </a:r>
            <a:r>
              <a:rPr lang="ko-KR" altLang="en-US" dirty="0"/>
              <a:t>제작 </a:t>
            </a:r>
            <a:r>
              <a:rPr lang="en-US" altLang="ko-KR" dirty="0"/>
              <a:t>&amp; </a:t>
            </a:r>
            <a:r>
              <a:rPr lang="ko-KR" altLang="en-US" dirty="0"/>
              <a:t>발표</a:t>
            </a:r>
            <a:endParaRPr lang="ko-KR" altLang="en-US" sz="1862" b="1" i="0" u="none" strike="noStrike" kern="1200" cap="all" spc="5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1" i="0" u="none" strike="noStrike" kern="1200" cap="all" spc="5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과외 시간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97-494F-A676-363042E0762B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97-494F-A676-363042E076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프로젝트 실습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D-4B05-8E17-4CE788A25A3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F9D6D-87B7-4A7A-BC97-5DDDC49656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56E21AB-CA8F-4785-A9C2-DC6F5237E732}">
      <dgm:prSet phldrT="[텍스트]"/>
      <dgm:spPr/>
      <dgm:t>
        <a:bodyPr/>
        <a:lstStyle/>
        <a:p>
          <a:pPr latinLnBrk="1"/>
          <a:r>
            <a:rPr lang="ko-KR" altLang="en-US" dirty="0"/>
            <a:t>한글</a:t>
          </a:r>
        </a:p>
      </dgm:t>
    </dgm:pt>
    <dgm:pt modelId="{E16847B2-EA00-4E0D-9C2E-307FAFA8B618}" type="parTrans" cxnId="{4E1984E0-3F60-4D1E-8B37-DE2C68DA677E}">
      <dgm:prSet/>
      <dgm:spPr/>
      <dgm:t>
        <a:bodyPr/>
        <a:lstStyle/>
        <a:p>
          <a:pPr latinLnBrk="1"/>
          <a:endParaRPr lang="ko-KR" altLang="en-US"/>
        </a:p>
      </dgm:t>
    </dgm:pt>
    <dgm:pt modelId="{E4DEEDBE-A3A7-45F0-A6D6-D0A28C7B9B84}" type="sibTrans" cxnId="{4E1984E0-3F60-4D1E-8B37-DE2C68DA677E}">
      <dgm:prSet/>
      <dgm:spPr/>
      <dgm:t>
        <a:bodyPr/>
        <a:lstStyle/>
        <a:p>
          <a:pPr latinLnBrk="1"/>
          <a:endParaRPr lang="ko-KR" altLang="en-US"/>
        </a:p>
      </dgm:t>
    </dgm:pt>
    <dgm:pt modelId="{0081EBA0-1A45-4828-B50B-C7B196C342E3}">
      <dgm:prSet phldrT="[텍스트]"/>
      <dgm:spPr/>
      <dgm:t>
        <a:bodyPr/>
        <a:lstStyle/>
        <a:p>
          <a:pPr latinLnBrk="1"/>
          <a:r>
            <a:rPr lang="en-US" altLang="ko-KR" dirty="0"/>
            <a:t>PPT</a:t>
          </a:r>
          <a:endParaRPr lang="ko-KR" altLang="en-US" dirty="0"/>
        </a:p>
      </dgm:t>
    </dgm:pt>
    <dgm:pt modelId="{D0A3DAE1-B49B-41E6-B578-0821C9179F42}" type="parTrans" cxnId="{9CA5C1D2-C25D-471E-B99E-33A86A8F11C2}">
      <dgm:prSet/>
      <dgm:spPr/>
      <dgm:t>
        <a:bodyPr/>
        <a:lstStyle/>
        <a:p>
          <a:pPr latinLnBrk="1"/>
          <a:endParaRPr lang="ko-KR" altLang="en-US"/>
        </a:p>
      </dgm:t>
    </dgm:pt>
    <dgm:pt modelId="{7437601A-4E03-40C2-A8D4-1FD14013260D}" type="sibTrans" cxnId="{9CA5C1D2-C25D-471E-B99E-33A86A8F11C2}">
      <dgm:prSet/>
      <dgm:spPr/>
      <dgm:t>
        <a:bodyPr/>
        <a:lstStyle/>
        <a:p>
          <a:pPr latinLnBrk="1"/>
          <a:endParaRPr lang="ko-KR" altLang="en-US"/>
        </a:p>
      </dgm:t>
    </dgm:pt>
    <dgm:pt modelId="{0A2ACBF3-A387-436E-82D8-5B467FED2296}" type="pres">
      <dgm:prSet presAssocID="{328F9D6D-87B7-4A7A-BC97-5DDDC496564E}" presName="outerComposite" presStyleCnt="0">
        <dgm:presLayoutVars>
          <dgm:chMax val="5"/>
          <dgm:dir/>
          <dgm:resizeHandles val="exact"/>
        </dgm:presLayoutVars>
      </dgm:prSet>
      <dgm:spPr/>
    </dgm:pt>
    <dgm:pt modelId="{A2F3C680-E874-4C1D-ABA2-5433B8DE335D}" type="pres">
      <dgm:prSet presAssocID="{328F9D6D-87B7-4A7A-BC97-5DDDC496564E}" presName="dummyMaxCanvas" presStyleCnt="0">
        <dgm:presLayoutVars/>
      </dgm:prSet>
      <dgm:spPr/>
    </dgm:pt>
    <dgm:pt modelId="{C84001DA-D7C4-4058-A898-F817DCFABFCE}" type="pres">
      <dgm:prSet presAssocID="{328F9D6D-87B7-4A7A-BC97-5DDDC496564E}" presName="TwoNodes_1" presStyleLbl="node1" presStyleIdx="0" presStyleCnt="2">
        <dgm:presLayoutVars>
          <dgm:bulletEnabled val="1"/>
        </dgm:presLayoutVars>
      </dgm:prSet>
      <dgm:spPr/>
    </dgm:pt>
    <dgm:pt modelId="{E596C5FD-1E71-457A-A086-5A6BF158132C}" type="pres">
      <dgm:prSet presAssocID="{328F9D6D-87B7-4A7A-BC97-5DDDC496564E}" presName="TwoNodes_2" presStyleLbl="node1" presStyleIdx="1" presStyleCnt="2">
        <dgm:presLayoutVars>
          <dgm:bulletEnabled val="1"/>
        </dgm:presLayoutVars>
      </dgm:prSet>
      <dgm:spPr/>
    </dgm:pt>
    <dgm:pt modelId="{62BCAD46-54CF-4C17-AAEC-F67F4B7B2285}" type="pres">
      <dgm:prSet presAssocID="{328F9D6D-87B7-4A7A-BC97-5DDDC496564E}" presName="TwoConn_1-2" presStyleLbl="fgAccFollowNode1" presStyleIdx="0" presStyleCnt="1">
        <dgm:presLayoutVars>
          <dgm:bulletEnabled val="1"/>
        </dgm:presLayoutVars>
      </dgm:prSet>
      <dgm:spPr/>
    </dgm:pt>
    <dgm:pt modelId="{5865463F-4C94-4BF9-AB78-AAE98442FE42}" type="pres">
      <dgm:prSet presAssocID="{328F9D6D-87B7-4A7A-BC97-5DDDC496564E}" presName="TwoNodes_1_text" presStyleLbl="node1" presStyleIdx="1" presStyleCnt="2">
        <dgm:presLayoutVars>
          <dgm:bulletEnabled val="1"/>
        </dgm:presLayoutVars>
      </dgm:prSet>
      <dgm:spPr/>
    </dgm:pt>
    <dgm:pt modelId="{558A1324-A961-410E-807F-338B8E162124}" type="pres">
      <dgm:prSet presAssocID="{328F9D6D-87B7-4A7A-BC97-5DDDC496564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45A300-A8AE-4248-A5AB-976D32120680}" type="presOf" srcId="{0081EBA0-1A45-4828-B50B-C7B196C342E3}" destId="{558A1324-A961-410E-807F-338B8E162124}" srcOrd="1" destOrd="0" presId="urn:microsoft.com/office/officeart/2005/8/layout/vProcess5"/>
    <dgm:cxn modelId="{03CEC403-7DCA-4D4F-9B71-AFB7317091E7}" type="presOf" srcId="{E4DEEDBE-A3A7-45F0-A6D6-D0A28C7B9B84}" destId="{62BCAD46-54CF-4C17-AAEC-F67F4B7B2285}" srcOrd="0" destOrd="0" presId="urn:microsoft.com/office/officeart/2005/8/layout/vProcess5"/>
    <dgm:cxn modelId="{A9B30919-B7B3-426C-9AFB-765EAE284EFD}" type="presOf" srcId="{328F9D6D-87B7-4A7A-BC97-5DDDC496564E}" destId="{0A2ACBF3-A387-436E-82D8-5B467FED2296}" srcOrd="0" destOrd="0" presId="urn:microsoft.com/office/officeart/2005/8/layout/vProcess5"/>
    <dgm:cxn modelId="{D49E7C39-1176-4D5D-A708-EEA4A0BD4871}" type="presOf" srcId="{656E21AB-CA8F-4785-A9C2-DC6F5237E732}" destId="{C84001DA-D7C4-4058-A898-F817DCFABFCE}" srcOrd="0" destOrd="0" presId="urn:microsoft.com/office/officeart/2005/8/layout/vProcess5"/>
    <dgm:cxn modelId="{D3C9B773-2A5F-4AA3-8B0A-F89D93651C91}" type="presOf" srcId="{656E21AB-CA8F-4785-A9C2-DC6F5237E732}" destId="{5865463F-4C94-4BF9-AB78-AAE98442FE42}" srcOrd="1" destOrd="0" presId="urn:microsoft.com/office/officeart/2005/8/layout/vProcess5"/>
    <dgm:cxn modelId="{9CA5C1D2-C25D-471E-B99E-33A86A8F11C2}" srcId="{328F9D6D-87B7-4A7A-BC97-5DDDC496564E}" destId="{0081EBA0-1A45-4828-B50B-C7B196C342E3}" srcOrd="1" destOrd="0" parTransId="{D0A3DAE1-B49B-41E6-B578-0821C9179F42}" sibTransId="{7437601A-4E03-40C2-A8D4-1FD14013260D}"/>
    <dgm:cxn modelId="{B40FE1D9-EE89-4312-9A19-CD5B233A2530}" type="presOf" srcId="{0081EBA0-1A45-4828-B50B-C7B196C342E3}" destId="{E596C5FD-1E71-457A-A086-5A6BF158132C}" srcOrd="0" destOrd="0" presId="urn:microsoft.com/office/officeart/2005/8/layout/vProcess5"/>
    <dgm:cxn modelId="{4E1984E0-3F60-4D1E-8B37-DE2C68DA677E}" srcId="{328F9D6D-87B7-4A7A-BC97-5DDDC496564E}" destId="{656E21AB-CA8F-4785-A9C2-DC6F5237E732}" srcOrd="0" destOrd="0" parTransId="{E16847B2-EA00-4E0D-9C2E-307FAFA8B618}" sibTransId="{E4DEEDBE-A3A7-45F0-A6D6-D0A28C7B9B84}"/>
    <dgm:cxn modelId="{2BDC0E1B-3AD9-45DA-85C1-2C069ABDE466}" type="presParOf" srcId="{0A2ACBF3-A387-436E-82D8-5B467FED2296}" destId="{A2F3C680-E874-4C1D-ABA2-5433B8DE335D}" srcOrd="0" destOrd="0" presId="urn:microsoft.com/office/officeart/2005/8/layout/vProcess5"/>
    <dgm:cxn modelId="{3FFBD18D-0F7B-41E4-90BF-A637610E972B}" type="presParOf" srcId="{0A2ACBF3-A387-436E-82D8-5B467FED2296}" destId="{C84001DA-D7C4-4058-A898-F817DCFABFCE}" srcOrd="1" destOrd="0" presId="urn:microsoft.com/office/officeart/2005/8/layout/vProcess5"/>
    <dgm:cxn modelId="{D7F5FB39-7659-4718-A2F7-5EAD1F826389}" type="presParOf" srcId="{0A2ACBF3-A387-436E-82D8-5B467FED2296}" destId="{E596C5FD-1E71-457A-A086-5A6BF158132C}" srcOrd="2" destOrd="0" presId="urn:microsoft.com/office/officeart/2005/8/layout/vProcess5"/>
    <dgm:cxn modelId="{E662477A-7371-4254-961A-AC37D8CB8F6C}" type="presParOf" srcId="{0A2ACBF3-A387-436E-82D8-5B467FED2296}" destId="{62BCAD46-54CF-4C17-AAEC-F67F4B7B2285}" srcOrd="3" destOrd="0" presId="urn:microsoft.com/office/officeart/2005/8/layout/vProcess5"/>
    <dgm:cxn modelId="{5FE59EBE-C04D-4706-A695-EAE85089F4EE}" type="presParOf" srcId="{0A2ACBF3-A387-436E-82D8-5B467FED2296}" destId="{5865463F-4C94-4BF9-AB78-AAE98442FE42}" srcOrd="4" destOrd="0" presId="urn:microsoft.com/office/officeart/2005/8/layout/vProcess5"/>
    <dgm:cxn modelId="{FB962F56-D33D-440B-B8E3-E94D551D9612}" type="presParOf" srcId="{0A2ACBF3-A387-436E-82D8-5B467FED2296}" destId="{558A1324-A961-410E-807F-338B8E16212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16B1-69EB-4ACF-8E9C-8A47CF9815C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238664-4800-4AEE-84A9-CC9CE9E5885E}">
      <dgm:prSet phldrT="[텍스트]" custT="1"/>
      <dgm:spPr/>
      <dgm:t>
        <a:bodyPr/>
        <a:lstStyle/>
        <a:p>
          <a:pPr latinLnBrk="1"/>
          <a:r>
            <a:rPr lang="ko-KR" altLang="en-US" sz="6000" dirty="0"/>
            <a:t>한글</a:t>
          </a:r>
        </a:p>
      </dgm:t>
    </dgm:pt>
    <dgm:pt modelId="{F0F24B68-A991-406D-A55E-BB5A996BE6EB}" type="parTrans" cxnId="{51348FF5-654B-48E0-B327-7D49B6FECFEB}">
      <dgm:prSet/>
      <dgm:spPr/>
      <dgm:t>
        <a:bodyPr/>
        <a:lstStyle/>
        <a:p>
          <a:pPr latinLnBrk="1"/>
          <a:endParaRPr lang="ko-KR" altLang="en-US"/>
        </a:p>
      </dgm:t>
    </dgm:pt>
    <dgm:pt modelId="{1FD7CB33-2AA9-436A-BE0B-07E71627AAB8}" type="sibTrans" cxnId="{51348FF5-654B-48E0-B327-7D49B6FECFEB}">
      <dgm:prSet/>
      <dgm:spPr/>
      <dgm:t>
        <a:bodyPr/>
        <a:lstStyle/>
        <a:p>
          <a:pPr latinLnBrk="1"/>
          <a:endParaRPr lang="ko-KR" altLang="en-US"/>
        </a:p>
      </dgm:t>
    </dgm:pt>
    <dgm:pt modelId="{AFFD429A-BD0A-4D13-8E39-7F2FEE17C784}">
      <dgm:prSet phldrT="[텍스트]"/>
      <dgm:spPr/>
      <dgm:t>
        <a:bodyPr/>
        <a:lstStyle/>
        <a:p>
          <a:pPr latinLnBrk="1"/>
          <a:r>
            <a:rPr lang="ko-KR" altLang="en-US" dirty="0"/>
            <a:t>한글 기초</a:t>
          </a:r>
        </a:p>
      </dgm:t>
    </dgm:pt>
    <dgm:pt modelId="{03D7DDBB-3D61-410E-85A8-9240A5326B85}" type="parTrans" cxnId="{724073BD-6D03-40C9-9514-C9605583E77B}">
      <dgm:prSet/>
      <dgm:spPr/>
      <dgm:t>
        <a:bodyPr/>
        <a:lstStyle/>
        <a:p>
          <a:pPr latinLnBrk="1"/>
          <a:endParaRPr lang="ko-KR" altLang="en-US"/>
        </a:p>
      </dgm:t>
    </dgm:pt>
    <dgm:pt modelId="{00A4E7F2-3619-4889-80FE-C47AC3C7D7B5}" type="sibTrans" cxnId="{724073BD-6D03-40C9-9514-C9605583E77B}">
      <dgm:prSet/>
      <dgm:spPr/>
      <dgm:t>
        <a:bodyPr/>
        <a:lstStyle/>
        <a:p>
          <a:pPr latinLnBrk="1"/>
          <a:endParaRPr lang="ko-KR" altLang="en-US"/>
        </a:p>
      </dgm:t>
    </dgm:pt>
    <dgm:pt modelId="{9EEC4EED-0080-4183-8341-BCA8FD9F0D7F}">
      <dgm:prSet phldrT="[텍스트]"/>
      <dgm:spPr/>
      <dgm:t>
        <a:bodyPr/>
        <a:lstStyle/>
        <a:p>
          <a:pPr latinLnBrk="1"/>
          <a:r>
            <a:rPr lang="ko-KR" altLang="en-US" dirty="0"/>
            <a:t>책 제작</a:t>
          </a:r>
        </a:p>
      </dgm:t>
    </dgm:pt>
    <dgm:pt modelId="{36D955D5-1C50-46E0-9C5A-8E32BC5F7D9C}" type="parTrans" cxnId="{BA5CED15-AB1A-48BD-BB52-191F8BE6C4B7}">
      <dgm:prSet/>
      <dgm:spPr/>
      <dgm:t>
        <a:bodyPr/>
        <a:lstStyle/>
        <a:p>
          <a:pPr latinLnBrk="1"/>
          <a:endParaRPr lang="ko-KR" altLang="en-US"/>
        </a:p>
      </dgm:t>
    </dgm:pt>
    <dgm:pt modelId="{28591463-2655-49E9-B18E-AFD1B7E7E0F6}" type="sibTrans" cxnId="{BA5CED15-AB1A-48BD-BB52-191F8BE6C4B7}">
      <dgm:prSet/>
      <dgm:spPr/>
      <dgm:t>
        <a:bodyPr/>
        <a:lstStyle/>
        <a:p>
          <a:pPr latinLnBrk="1"/>
          <a:endParaRPr lang="ko-KR" altLang="en-US"/>
        </a:p>
      </dgm:t>
    </dgm:pt>
    <dgm:pt modelId="{09353BBF-A144-4D60-84DA-426790BFF59D}">
      <dgm:prSet phldrT="[텍스트]"/>
      <dgm:spPr/>
      <dgm:t>
        <a:bodyPr/>
        <a:lstStyle/>
        <a:p>
          <a:pPr latinLnBrk="1"/>
          <a:r>
            <a:rPr lang="ko-KR" altLang="en-US" dirty="0"/>
            <a:t>출판사 계약</a:t>
          </a:r>
        </a:p>
      </dgm:t>
    </dgm:pt>
    <dgm:pt modelId="{DA60ED5E-4F22-42D1-97FF-95D3B6B5FD6E}" type="parTrans" cxnId="{7495729E-E056-43A5-9AF0-ECD386211636}">
      <dgm:prSet/>
      <dgm:spPr/>
      <dgm:t>
        <a:bodyPr/>
        <a:lstStyle/>
        <a:p>
          <a:pPr latinLnBrk="1"/>
          <a:endParaRPr lang="ko-KR" altLang="en-US"/>
        </a:p>
      </dgm:t>
    </dgm:pt>
    <dgm:pt modelId="{5FF788B8-BC8F-435A-97B9-2E2819C79F90}" type="sibTrans" cxnId="{7495729E-E056-43A5-9AF0-ECD386211636}">
      <dgm:prSet/>
      <dgm:spPr/>
      <dgm:t>
        <a:bodyPr/>
        <a:lstStyle/>
        <a:p>
          <a:pPr latinLnBrk="1"/>
          <a:endParaRPr lang="ko-KR" altLang="en-US"/>
        </a:p>
      </dgm:t>
    </dgm:pt>
    <dgm:pt modelId="{809B572A-3DDB-4B99-BDB0-92B7EC572D69}" type="pres">
      <dgm:prSet presAssocID="{792216B1-69EB-4ACF-8E9C-8A47CF9815C7}" presName="vert0" presStyleCnt="0">
        <dgm:presLayoutVars>
          <dgm:dir/>
          <dgm:animOne val="branch"/>
          <dgm:animLvl val="lvl"/>
        </dgm:presLayoutVars>
      </dgm:prSet>
      <dgm:spPr/>
    </dgm:pt>
    <dgm:pt modelId="{E5893BA5-5ECE-48DC-A7B2-BC223B0CC83B}" type="pres">
      <dgm:prSet presAssocID="{C5238664-4800-4AEE-84A9-CC9CE9E5885E}" presName="thickLine" presStyleLbl="alignNode1" presStyleIdx="0" presStyleCnt="1"/>
      <dgm:spPr/>
    </dgm:pt>
    <dgm:pt modelId="{6C5D5C2D-9E6D-40E1-A26E-92787BB73AAE}" type="pres">
      <dgm:prSet presAssocID="{C5238664-4800-4AEE-84A9-CC9CE9E5885E}" presName="horz1" presStyleCnt="0"/>
      <dgm:spPr/>
    </dgm:pt>
    <dgm:pt modelId="{3799E713-57D5-4B52-8CDC-0E7FDA3D4909}" type="pres">
      <dgm:prSet presAssocID="{C5238664-4800-4AEE-84A9-CC9CE9E5885E}" presName="tx1" presStyleLbl="revTx" presStyleIdx="0" presStyleCnt="4"/>
      <dgm:spPr/>
    </dgm:pt>
    <dgm:pt modelId="{B550C59B-700E-4334-877E-8B6D72E730EE}" type="pres">
      <dgm:prSet presAssocID="{C5238664-4800-4AEE-84A9-CC9CE9E5885E}" presName="vert1" presStyleCnt="0"/>
      <dgm:spPr/>
    </dgm:pt>
    <dgm:pt modelId="{F533C960-722F-4212-8BBE-024C6A762BCD}" type="pres">
      <dgm:prSet presAssocID="{AFFD429A-BD0A-4D13-8E39-7F2FEE17C784}" presName="vertSpace2a" presStyleCnt="0"/>
      <dgm:spPr/>
    </dgm:pt>
    <dgm:pt modelId="{3A2BA5B5-7004-4B40-913D-06443F1BA0A8}" type="pres">
      <dgm:prSet presAssocID="{AFFD429A-BD0A-4D13-8E39-7F2FEE17C784}" presName="horz2" presStyleCnt="0"/>
      <dgm:spPr/>
    </dgm:pt>
    <dgm:pt modelId="{B896B770-E2D8-4C3F-B5FD-B2176EA54C9E}" type="pres">
      <dgm:prSet presAssocID="{AFFD429A-BD0A-4D13-8E39-7F2FEE17C784}" presName="horzSpace2" presStyleCnt="0"/>
      <dgm:spPr/>
    </dgm:pt>
    <dgm:pt modelId="{53AF749E-34B8-4A08-8E50-0EB100B8A092}" type="pres">
      <dgm:prSet presAssocID="{AFFD429A-BD0A-4D13-8E39-7F2FEE17C784}" presName="tx2" presStyleLbl="revTx" presStyleIdx="1" presStyleCnt="4"/>
      <dgm:spPr/>
    </dgm:pt>
    <dgm:pt modelId="{71439E34-52C0-493A-8F10-E012D1F28A9B}" type="pres">
      <dgm:prSet presAssocID="{AFFD429A-BD0A-4D13-8E39-7F2FEE17C784}" presName="vert2" presStyleCnt="0"/>
      <dgm:spPr/>
    </dgm:pt>
    <dgm:pt modelId="{71D88A10-ACF6-4A48-B9AF-2DFA8725F750}" type="pres">
      <dgm:prSet presAssocID="{AFFD429A-BD0A-4D13-8E39-7F2FEE17C784}" presName="thinLine2b" presStyleLbl="callout" presStyleIdx="0" presStyleCnt="3"/>
      <dgm:spPr/>
    </dgm:pt>
    <dgm:pt modelId="{30144D2B-B3AE-471D-86BA-A4B74341E79D}" type="pres">
      <dgm:prSet presAssocID="{AFFD429A-BD0A-4D13-8E39-7F2FEE17C784}" presName="vertSpace2b" presStyleCnt="0"/>
      <dgm:spPr/>
    </dgm:pt>
    <dgm:pt modelId="{7CE7B4BA-CAD0-4976-9E50-C06E3C2D1C2C}" type="pres">
      <dgm:prSet presAssocID="{9EEC4EED-0080-4183-8341-BCA8FD9F0D7F}" presName="horz2" presStyleCnt="0"/>
      <dgm:spPr/>
    </dgm:pt>
    <dgm:pt modelId="{FF3AB3AA-F411-4A30-846F-63258A274B8A}" type="pres">
      <dgm:prSet presAssocID="{9EEC4EED-0080-4183-8341-BCA8FD9F0D7F}" presName="horzSpace2" presStyleCnt="0"/>
      <dgm:spPr/>
    </dgm:pt>
    <dgm:pt modelId="{FA1D9FA4-E89F-4691-80ED-64D7495C22C4}" type="pres">
      <dgm:prSet presAssocID="{9EEC4EED-0080-4183-8341-BCA8FD9F0D7F}" presName="tx2" presStyleLbl="revTx" presStyleIdx="2" presStyleCnt="4"/>
      <dgm:spPr/>
    </dgm:pt>
    <dgm:pt modelId="{3C5E2B6D-E4F4-4792-A53F-03D3F5B86680}" type="pres">
      <dgm:prSet presAssocID="{9EEC4EED-0080-4183-8341-BCA8FD9F0D7F}" presName="vert2" presStyleCnt="0"/>
      <dgm:spPr/>
    </dgm:pt>
    <dgm:pt modelId="{2647E9B9-A896-46C5-A4A2-9B50B99602B5}" type="pres">
      <dgm:prSet presAssocID="{9EEC4EED-0080-4183-8341-BCA8FD9F0D7F}" presName="thinLine2b" presStyleLbl="callout" presStyleIdx="1" presStyleCnt="3"/>
      <dgm:spPr/>
    </dgm:pt>
    <dgm:pt modelId="{2B1A53D5-57A8-445C-A119-2BBBFC98026C}" type="pres">
      <dgm:prSet presAssocID="{9EEC4EED-0080-4183-8341-BCA8FD9F0D7F}" presName="vertSpace2b" presStyleCnt="0"/>
      <dgm:spPr/>
    </dgm:pt>
    <dgm:pt modelId="{683D2BBB-0313-460B-99FA-396C196F2471}" type="pres">
      <dgm:prSet presAssocID="{09353BBF-A144-4D60-84DA-426790BFF59D}" presName="horz2" presStyleCnt="0"/>
      <dgm:spPr/>
    </dgm:pt>
    <dgm:pt modelId="{C7346B0A-B6CD-4D40-813E-8650578ED3C7}" type="pres">
      <dgm:prSet presAssocID="{09353BBF-A144-4D60-84DA-426790BFF59D}" presName="horzSpace2" presStyleCnt="0"/>
      <dgm:spPr/>
    </dgm:pt>
    <dgm:pt modelId="{9FA79E5C-8EC7-4E7C-BDDD-6647BF71E9B8}" type="pres">
      <dgm:prSet presAssocID="{09353BBF-A144-4D60-84DA-426790BFF59D}" presName="tx2" presStyleLbl="revTx" presStyleIdx="3" presStyleCnt="4"/>
      <dgm:spPr/>
    </dgm:pt>
    <dgm:pt modelId="{72BD71B7-BAC7-4F68-96DE-98ED4220BD13}" type="pres">
      <dgm:prSet presAssocID="{09353BBF-A144-4D60-84DA-426790BFF59D}" presName="vert2" presStyleCnt="0"/>
      <dgm:spPr/>
    </dgm:pt>
    <dgm:pt modelId="{08CFB838-0F5C-432E-BFED-C81CF8B78E42}" type="pres">
      <dgm:prSet presAssocID="{09353BBF-A144-4D60-84DA-426790BFF59D}" presName="thinLine2b" presStyleLbl="callout" presStyleIdx="2" presStyleCnt="3"/>
      <dgm:spPr/>
    </dgm:pt>
    <dgm:pt modelId="{93D5097E-CF5B-4C7A-83E6-AE01552529D7}" type="pres">
      <dgm:prSet presAssocID="{09353BBF-A144-4D60-84DA-426790BFF59D}" presName="vertSpace2b" presStyleCnt="0"/>
      <dgm:spPr/>
    </dgm:pt>
  </dgm:ptLst>
  <dgm:cxnLst>
    <dgm:cxn modelId="{96E1F704-A58E-4269-A70C-B68CB2B9D0DC}" type="presOf" srcId="{792216B1-69EB-4ACF-8E9C-8A47CF9815C7}" destId="{809B572A-3DDB-4B99-BDB0-92B7EC572D69}" srcOrd="0" destOrd="0" presId="urn:microsoft.com/office/officeart/2008/layout/LinedList"/>
    <dgm:cxn modelId="{BA5CED15-AB1A-48BD-BB52-191F8BE6C4B7}" srcId="{C5238664-4800-4AEE-84A9-CC9CE9E5885E}" destId="{9EEC4EED-0080-4183-8341-BCA8FD9F0D7F}" srcOrd="1" destOrd="0" parTransId="{36D955D5-1C50-46E0-9C5A-8E32BC5F7D9C}" sibTransId="{28591463-2655-49E9-B18E-AFD1B7E7E0F6}"/>
    <dgm:cxn modelId="{20D90E27-1BEF-4703-B8BD-58A9A9C3B0E9}" type="presOf" srcId="{9EEC4EED-0080-4183-8341-BCA8FD9F0D7F}" destId="{FA1D9FA4-E89F-4691-80ED-64D7495C22C4}" srcOrd="0" destOrd="0" presId="urn:microsoft.com/office/officeart/2008/layout/LinedList"/>
    <dgm:cxn modelId="{19BB2527-A4A6-4F7A-8EE7-28C85F795C83}" type="presOf" srcId="{AFFD429A-BD0A-4D13-8E39-7F2FEE17C784}" destId="{53AF749E-34B8-4A08-8E50-0EB100B8A092}" srcOrd="0" destOrd="0" presId="urn:microsoft.com/office/officeart/2008/layout/LinedList"/>
    <dgm:cxn modelId="{7495729E-E056-43A5-9AF0-ECD386211636}" srcId="{C5238664-4800-4AEE-84A9-CC9CE9E5885E}" destId="{09353BBF-A144-4D60-84DA-426790BFF59D}" srcOrd="2" destOrd="0" parTransId="{DA60ED5E-4F22-42D1-97FF-95D3B6B5FD6E}" sibTransId="{5FF788B8-BC8F-435A-97B9-2E2819C79F90}"/>
    <dgm:cxn modelId="{5F9EDBB9-D26B-4892-9602-54C94C504C46}" type="presOf" srcId="{C5238664-4800-4AEE-84A9-CC9CE9E5885E}" destId="{3799E713-57D5-4B52-8CDC-0E7FDA3D4909}" srcOrd="0" destOrd="0" presId="urn:microsoft.com/office/officeart/2008/layout/LinedList"/>
    <dgm:cxn modelId="{724073BD-6D03-40C9-9514-C9605583E77B}" srcId="{C5238664-4800-4AEE-84A9-CC9CE9E5885E}" destId="{AFFD429A-BD0A-4D13-8E39-7F2FEE17C784}" srcOrd="0" destOrd="0" parTransId="{03D7DDBB-3D61-410E-85A8-9240A5326B85}" sibTransId="{00A4E7F2-3619-4889-80FE-C47AC3C7D7B5}"/>
    <dgm:cxn modelId="{7FDD2FE1-FAD8-4348-A117-08662208678E}" type="presOf" srcId="{09353BBF-A144-4D60-84DA-426790BFF59D}" destId="{9FA79E5C-8EC7-4E7C-BDDD-6647BF71E9B8}" srcOrd="0" destOrd="0" presId="urn:microsoft.com/office/officeart/2008/layout/LinedList"/>
    <dgm:cxn modelId="{51348FF5-654B-48E0-B327-7D49B6FECFEB}" srcId="{792216B1-69EB-4ACF-8E9C-8A47CF9815C7}" destId="{C5238664-4800-4AEE-84A9-CC9CE9E5885E}" srcOrd="0" destOrd="0" parTransId="{F0F24B68-A991-406D-A55E-BB5A996BE6EB}" sibTransId="{1FD7CB33-2AA9-436A-BE0B-07E71627AAB8}"/>
    <dgm:cxn modelId="{157D111F-0F64-4BCE-960D-1DA1872F6545}" type="presParOf" srcId="{809B572A-3DDB-4B99-BDB0-92B7EC572D69}" destId="{E5893BA5-5ECE-48DC-A7B2-BC223B0CC83B}" srcOrd="0" destOrd="0" presId="urn:microsoft.com/office/officeart/2008/layout/LinedList"/>
    <dgm:cxn modelId="{A83E5AC7-D46C-4CC9-906F-074CC649B9AE}" type="presParOf" srcId="{809B572A-3DDB-4B99-BDB0-92B7EC572D69}" destId="{6C5D5C2D-9E6D-40E1-A26E-92787BB73AAE}" srcOrd="1" destOrd="0" presId="urn:microsoft.com/office/officeart/2008/layout/LinedList"/>
    <dgm:cxn modelId="{A20DE9C5-F96D-4FFF-9E9C-2BC3FD01AD47}" type="presParOf" srcId="{6C5D5C2D-9E6D-40E1-A26E-92787BB73AAE}" destId="{3799E713-57D5-4B52-8CDC-0E7FDA3D4909}" srcOrd="0" destOrd="0" presId="urn:microsoft.com/office/officeart/2008/layout/LinedList"/>
    <dgm:cxn modelId="{AFB39C4C-A50F-48E5-AE05-3A5162D3C37D}" type="presParOf" srcId="{6C5D5C2D-9E6D-40E1-A26E-92787BB73AAE}" destId="{B550C59B-700E-4334-877E-8B6D72E730EE}" srcOrd="1" destOrd="0" presId="urn:microsoft.com/office/officeart/2008/layout/LinedList"/>
    <dgm:cxn modelId="{3336007E-DDA9-47CC-9C03-0BAE0C2D6875}" type="presParOf" srcId="{B550C59B-700E-4334-877E-8B6D72E730EE}" destId="{F533C960-722F-4212-8BBE-024C6A762BCD}" srcOrd="0" destOrd="0" presId="urn:microsoft.com/office/officeart/2008/layout/LinedList"/>
    <dgm:cxn modelId="{870CA482-7DFE-41CD-9C5A-9BA1ABBA6505}" type="presParOf" srcId="{B550C59B-700E-4334-877E-8B6D72E730EE}" destId="{3A2BA5B5-7004-4B40-913D-06443F1BA0A8}" srcOrd="1" destOrd="0" presId="urn:microsoft.com/office/officeart/2008/layout/LinedList"/>
    <dgm:cxn modelId="{EF697A42-1276-4F57-B322-25F4FF50E1A1}" type="presParOf" srcId="{3A2BA5B5-7004-4B40-913D-06443F1BA0A8}" destId="{B896B770-E2D8-4C3F-B5FD-B2176EA54C9E}" srcOrd="0" destOrd="0" presId="urn:microsoft.com/office/officeart/2008/layout/LinedList"/>
    <dgm:cxn modelId="{C5A41433-306E-44A3-A8B4-C722B5AFF77A}" type="presParOf" srcId="{3A2BA5B5-7004-4B40-913D-06443F1BA0A8}" destId="{53AF749E-34B8-4A08-8E50-0EB100B8A092}" srcOrd="1" destOrd="0" presId="urn:microsoft.com/office/officeart/2008/layout/LinedList"/>
    <dgm:cxn modelId="{3245329D-01C3-41C2-82A3-246C4F196154}" type="presParOf" srcId="{3A2BA5B5-7004-4B40-913D-06443F1BA0A8}" destId="{71439E34-52C0-493A-8F10-E012D1F28A9B}" srcOrd="2" destOrd="0" presId="urn:microsoft.com/office/officeart/2008/layout/LinedList"/>
    <dgm:cxn modelId="{8B0DA993-9B06-4FE6-AEBE-30F649422AA2}" type="presParOf" srcId="{B550C59B-700E-4334-877E-8B6D72E730EE}" destId="{71D88A10-ACF6-4A48-B9AF-2DFA8725F750}" srcOrd="2" destOrd="0" presId="urn:microsoft.com/office/officeart/2008/layout/LinedList"/>
    <dgm:cxn modelId="{04C6234A-B338-4F07-9448-9C8EFC1E07AF}" type="presParOf" srcId="{B550C59B-700E-4334-877E-8B6D72E730EE}" destId="{30144D2B-B3AE-471D-86BA-A4B74341E79D}" srcOrd="3" destOrd="0" presId="urn:microsoft.com/office/officeart/2008/layout/LinedList"/>
    <dgm:cxn modelId="{57AE1A1D-D52F-4AAA-B821-E68D59D54C77}" type="presParOf" srcId="{B550C59B-700E-4334-877E-8B6D72E730EE}" destId="{7CE7B4BA-CAD0-4976-9E50-C06E3C2D1C2C}" srcOrd="4" destOrd="0" presId="urn:microsoft.com/office/officeart/2008/layout/LinedList"/>
    <dgm:cxn modelId="{95598695-955C-4FEA-98CE-F45DE82AA6BB}" type="presParOf" srcId="{7CE7B4BA-CAD0-4976-9E50-C06E3C2D1C2C}" destId="{FF3AB3AA-F411-4A30-846F-63258A274B8A}" srcOrd="0" destOrd="0" presId="urn:microsoft.com/office/officeart/2008/layout/LinedList"/>
    <dgm:cxn modelId="{852C8844-D16E-469B-8EA2-8D11A0A4E768}" type="presParOf" srcId="{7CE7B4BA-CAD0-4976-9E50-C06E3C2D1C2C}" destId="{FA1D9FA4-E89F-4691-80ED-64D7495C22C4}" srcOrd="1" destOrd="0" presId="urn:microsoft.com/office/officeart/2008/layout/LinedList"/>
    <dgm:cxn modelId="{A9698553-253F-4068-80BC-1414BD1D07C6}" type="presParOf" srcId="{7CE7B4BA-CAD0-4976-9E50-C06E3C2D1C2C}" destId="{3C5E2B6D-E4F4-4792-A53F-03D3F5B86680}" srcOrd="2" destOrd="0" presId="urn:microsoft.com/office/officeart/2008/layout/LinedList"/>
    <dgm:cxn modelId="{EC1AA871-9228-4DF6-9B17-9B7D8710ABC9}" type="presParOf" srcId="{B550C59B-700E-4334-877E-8B6D72E730EE}" destId="{2647E9B9-A896-46C5-A4A2-9B50B99602B5}" srcOrd="5" destOrd="0" presId="urn:microsoft.com/office/officeart/2008/layout/LinedList"/>
    <dgm:cxn modelId="{8CF8AE3E-4B9D-4249-9378-1CA2932E7B47}" type="presParOf" srcId="{B550C59B-700E-4334-877E-8B6D72E730EE}" destId="{2B1A53D5-57A8-445C-A119-2BBBFC98026C}" srcOrd="6" destOrd="0" presId="urn:microsoft.com/office/officeart/2008/layout/LinedList"/>
    <dgm:cxn modelId="{3DABEF39-2DE3-490F-A575-D6F46652016B}" type="presParOf" srcId="{B550C59B-700E-4334-877E-8B6D72E730EE}" destId="{683D2BBB-0313-460B-99FA-396C196F2471}" srcOrd="7" destOrd="0" presId="urn:microsoft.com/office/officeart/2008/layout/LinedList"/>
    <dgm:cxn modelId="{91711936-B921-40C3-AEB2-289BEA87B214}" type="presParOf" srcId="{683D2BBB-0313-460B-99FA-396C196F2471}" destId="{C7346B0A-B6CD-4D40-813E-8650578ED3C7}" srcOrd="0" destOrd="0" presId="urn:microsoft.com/office/officeart/2008/layout/LinedList"/>
    <dgm:cxn modelId="{FFCE003A-1502-4F1A-BECF-D5AA6B306F26}" type="presParOf" srcId="{683D2BBB-0313-460B-99FA-396C196F2471}" destId="{9FA79E5C-8EC7-4E7C-BDDD-6647BF71E9B8}" srcOrd="1" destOrd="0" presId="urn:microsoft.com/office/officeart/2008/layout/LinedList"/>
    <dgm:cxn modelId="{649FF521-16FD-4CE9-B021-2A0B8939C79F}" type="presParOf" srcId="{683D2BBB-0313-460B-99FA-396C196F2471}" destId="{72BD71B7-BAC7-4F68-96DE-98ED4220BD13}" srcOrd="2" destOrd="0" presId="urn:microsoft.com/office/officeart/2008/layout/LinedList"/>
    <dgm:cxn modelId="{E05B7C93-38D3-423B-813F-F52B1F1E06E4}" type="presParOf" srcId="{B550C59B-700E-4334-877E-8B6D72E730EE}" destId="{08CFB838-0F5C-432E-BFED-C81CF8B78E42}" srcOrd="8" destOrd="0" presId="urn:microsoft.com/office/officeart/2008/layout/LinedList"/>
    <dgm:cxn modelId="{2C202F5D-8445-44CF-9496-D50FBFE2E25A}" type="presParOf" srcId="{B550C59B-700E-4334-877E-8B6D72E730EE}" destId="{93D5097E-CF5B-4C7A-83E6-AE01552529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2216B1-69EB-4ACF-8E9C-8A47CF9815C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238664-4800-4AEE-84A9-CC9CE9E5885E}">
      <dgm:prSet phldrT="[텍스트]" custT="1"/>
      <dgm:spPr/>
      <dgm:t>
        <a:bodyPr/>
        <a:lstStyle/>
        <a:p>
          <a:pPr latinLnBrk="1"/>
          <a:r>
            <a:rPr lang="en-US" altLang="ko-KR" sz="6000" dirty="0"/>
            <a:t>PPT</a:t>
          </a:r>
          <a:endParaRPr lang="ko-KR" altLang="en-US" sz="6000" dirty="0"/>
        </a:p>
      </dgm:t>
    </dgm:pt>
    <dgm:pt modelId="{F0F24B68-A991-406D-A55E-BB5A996BE6EB}" type="parTrans" cxnId="{51348FF5-654B-48E0-B327-7D49B6FECFEB}">
      <dgm:prSet/>
      <dgm:spPr/>
      <dgm:t>
        <a:bodyPr/>
        <a:lstStyle/>
        <a:p>
          <a:pPr latinLnBrk="1"/>
          <a:endParaRPr lang="ko-KR" altLang="en-US"/>
        </a:p>
      </dgm:t>
    </dgm:pt>
    <dgm:pt modelId="{1FD7CB33-2AA9-436A-BE0B-07E71627AAB8}" type="sibTrans" cxnId="{51348FF5-654B-48E0-B327-7D49B6FECFEB}">
      <dgm:prSet/>
      <dgm:spPr/>
      <dgm:t>
        <a:bodyPr/>
        <a:lstStyle/>
        <a:p>
          <a:pPr latinLnBrk="1"/>
          <a:endParaRPr lang="ko-KR" altLang="en-US"/>
        </a:p>
      </dgm:t>
    </dgm:pt>
    <dgm:pt modelId="{AFFD429A-BD0A-4D13-8E39-7F2FEE17C784}">
      <dgm:prSet phldrT="[텍스트]"/>
      <dgm:spPr/>
      <dgm:t>
        <a:bodyPr/>
        <a:lstStyle/>
        <a:p>
          <a:pPr latinLnBrk="1"/>
          <a:r>
            <a:rPr lang="en-US" altLang="ko-KR" dirty="0"/>
            <a:t>PPT </a:t>
          </a:r>
          <a:r>
            <a:rPr lang="ko-KR" altLang="en-US" dirty="0"/>
            <a:t>기초</a:t>
          </a:r>
        </a:p>
      </dgm:t>
    </dgm:pt>
    <dgm:pt modelId="{03D7DDBB-3D61-410E-85A8-9240A5326B85}" type="parTrans" cxnId="{724073BD-6D03-40C9-9514-C9605583E77B}">
      <dgm:prSet/>
      <dgm:spPr/>
      <dgm:t>
        <a:bodyPr/>
        <a:lstStyle/>
        <a:p>
          <a:pPr latinLnBrk="1"/>
          <a:endParaRPr lang="ko-KR" altLang="en-US"/>
        </a:p>
      </dgm:t>
    </dgm:pt>
    <dgm:pt modelId="{00A4E7F2-3619-4889-80FE-C47AC3C7D7B5}" type="sibTrans" cxnId="{724073BD-6D03-40C9-9514-C9605583E77B}">
      <dgm:prSet/>
      <dgm:spPr/>
      <dgm:t>
        <a:bodyPr/>
        <a:lstStyle/>
        <a:p>
          <a:pPr latinLnBrk="1"/>
          <a:endParaRPr lang="ko-KR" altLang="en-US"/>
        </a:p>
      </dgm:t>
    </dgm:pt>
    <dgm:pt modelId="{9EEC4EED-0080-4183-8341-BCA8FD9F0D7F}">
      <dgm:prSet phldrT="[텍스트]"/>
      <dgm:spPr/>
      <dgm:t>
        <a:bodyPr/>
        <a:lstStyle/>
        <a:p>
          <a:pPr latinLnBrk="1"/>
          <a:r>
            <a:rPr lang="ko-KR" altLang="en-US" dirty="0"/>
            <a:t>발표용 </a:t>
          </a:r>
          <a:r>
            <a:rPr lang="en-US" altLang="ko-KR" dirty="0"/>
            <a:t>PPT </a:t>
          </a:r>
          <a:r>
            <a:rPr lang="ko-KR" altLang="en-US" dirty="0"/>
            <a:t>제작</a:t>
          </a:r>
        </a:p>
      </dgm:t>
    </dgm:pt>
    <dgm:pt modelId="{36D955D5-1C50-46E0-9C5A-8E32BC5F7D9C}" type="parTrans" cxnId="{BA5CED15-AB1A-48BD-BB52-191F8BE6C4B7}">
      <dgm:prSet/>
      <dgm:spPr/>
      <dgm:t>
        <a:bodyPr/>
        <a:lstStyle/>
        <a:p>
          <a:pPr latinLnBrk="1"/>
          <a:endParaRPr lang="ko-KR" altLang="en-US"/>
        </a:p>
      </dgm:t>
    </dgm:pt>
    <dgm:pt modelId="{28591463-2655-49E9-B18E-AFD1B7E7E0F6}" type="sibTrans" cxnId="{BA5CED15-AB1A-48BD-BB52-191F8BE6C4B7}">
      <dgm:prSet/>
      <dgm:spPr/>
      <dgm:t>
        <a:bodyPr/>
        <a:lstStyle/>
        <a:p>
          <a:pPr latinLnBrk="1"/>
          <a:endParaRPr lang="ko-KR" altLang="en-US"/>
        </a:p>
      </dgm:t>
    </dgm:pt>
    <dgm:pt modelId="{09353BBF-A144-4D60-84DA-426790BFF59D}">
      <dgm:prSet phldrT="[텍스트]"/>
      <dgm:spPr/>
      <dgm:t>
        <a:bodyPr/>
        <a:lstStyle/>
        <a:p>
          <a:pPr latinLnBrk="1"/>
          <a:r>
            <a:rPr lang="ko-KR" altLang="en-US" dirty="0"/>
            <a:t>책 발표</a:t>
          </a:r>
        </a:p>
      </dgm:t>
    </dgm:pt>
    <dgm:pt modelId="{DA60ED5E-4F22-42D1-97FF-95D3B6B5FD6E}" type="parTrans" cxnId="{7495729E-E056-43A5-9AF0-ECD386211636}">
      <dgm:prSet/>
      <dgm:spPr/>
      <dgm:t>
        <a:bodyPr/>
        <a:lstStyle/>
        <a:p>
          <a:pPr latinLnBrk="1"/>
          <a:endParaRPr lang="ko-KR" altLang="en-US"/>
        </a:p>
      </dgm:t>
    </dgm:pt>
    <dgm:pt modelId="{5FF788B8-BC8F-435A-97B9-2E2819C79F90}" type="sibTrans" cxnId="{7495729E-E056-43A5-9AF0-ECD386211636}">
      <dgm:prSet/>
      <dgm:spPr/>
      <dgm:t>
        <a:bodyPr/>
        <a:lstStyle/>
        <a:p>
          <a:pPr latinLnBrk="1"/>
          <a:endParaRPr lang="ko-KR" altLang="en-US"/>
        </a:p>
      </dgm:t>
    </dgm:pt>
    <dgm:pt modelId="{809B572A-3DDB-4B99-BDB0-92B7EC572D69}" type="pres">
      <dgm:prSet presAssocID="{792216B1-69EB-4ACF-8E9C-8A47CF9815C7}" presName="vert0" presStyleCnt="0">
        <dgm:presLayoutVars>
          <dgm:dir/>
          <dgm:animOne val="branch"/>
          <dgm:animLvl val="lvl"/>
        </dgm:presLayoutVars>
      </dgm:prSet>
      <dgm:spPr/>
    </dgm:pt>
    <dgm:pt modelId="{E5893BA5-5ECE-48DC-A7B2-BC223B0CC83B}" type="pres">
      <dgm:prSet presAssocID="{C5238664-4800-4AEE-84A9-CC9CE9E5885E}" presName="thickLine" presStyleLbl="alignNode1" presStyleIdx="0" presStyleCnt="1"/>
      <dgm:spPr/>
    </dgm:pt>
    <dgm:pt modelId="{6C5D5C2D-9E6D-40E1-A26E-92787BB73AAE}" type="pres">
      <dgm:prSet presAssocID="{C5238664-4800-4AEE-84A9-CC9CE9E5885E}" presName="horz1" presStyleCnt="0"/>
      <dgm:spPr/>
    </dgm:pt>
    <dgm:pt modelId="{3799E713-57D5-4B52-8CDC-0E7FDA3D4909}" type="pres">
      <dgm:prSet presAssocID="{C5238664-4800-4AEE-84A9-CC9CE9E5885E}" presName="tx1" presStyleLbl="revTx" presStyleIdx="0" presStyleCnt="4"/>
      <dgm:spPr/>
    </dgm:pt>
    <dgm:pt modelId="{B550C59B-700E-4334-877E-8B6D72E730EE}" type="pres">
      <dgm:prSet presAssocID="{C5238664-4800-4AEE-84A9-CC9CE9E5885E}" presName="vert1" presStyleCnt="0"/>
      <dgm:spPr/>
    </dgm:pt>
    <dgm:pt modelId="{F533C960-722F-4212-8BBE-024C6A762BCD}" type="pres">
      <dgm:prSet presAssocID="{AFFD429A-BD0A-4D13-8E39-7F2FEE17C784}" presName="vertSpace2a" presStyleCnt="0"/>
      <dgm:spPr/>
    </dgm:pt>
    <dgm:pt modelId="{3A2BA5B5-7004-4B40-913D-06443F1BA0A8}" type="pres">
      <dgm:prSet presAssocID="{AFFD429A-BD0A-4D13-8E39-7F2FEE17C784}" presName="horz2" presStyleCnt="0"/>
      <dgm:spPr/>
    </dgm:pt>
    <dgm:pt modelId="{B896B770-E2D8-4C3F-B5FD-B2176EA54C9E}" type="pres">
      <dgm:prSet presAssocID="{AFFD429A-BD0A-4D13-8E39-7F2FEE17C784}" presName="horzSpace2" presStyleCnt="0"/>
      <dgm:spPr/>
    </dgm:pt>
    <dgm:pt modelId="{53AF749E-34B8-4A08-8E50-0EB100B8A092}" type="pres">
      <dgm:prSet presAssocID="{AFFD429A-BD0A-4D13-8E39-7F2FEE17C784}" presName="tx2" presStyleLbl="revTx" presStyleIdx="1" presStyleCnt="4"/>
      <dgm:spPr/>
    </dgm:pt>
    <dgm:pt modelId="{71439E34-52C0-493A-8F10-E012D1F28A9B}" type="pres">
      <dgm:prSet presAssocID="{AFFD429A-BD0A-4D13-8E39-7F2FEE17C784}" presName="vert2" presStyleCnt="0"/>
      <dgm:spPr/>
    </dgm:pt>
    <dgm:pt modelId="{71D88A10-ACF6-4A48-B9AF-2DFA8725F750}" type="pres">
      <dgm:prSet presAssocID="{AFFD429A-BD0A-4D13-8E39-7F2FEE17C784}" presName="thinLine2b" presStyleLbl="callout" presStyleIdx="0" presStyleCnt="3"/>
      <dgm:spPr/>
    </dgm:pt>
    <dgm:pt modelId="{30144D2B-B3AE-471D-86BA-A4B74341E79D}" type="pres">
      <dgm:prSet presAssocID="{AFFD429A-BD0A-4D13-8E39-7F2FEE17C784}" presName="vertSpace2b" presStyleCnt="0"/>
      <dgm:spPr/>
    </dgm:pt>
    <dgm:pt modelId="{7CE7B4BA-CAD0-4976-9E50-C06E3C2D1C2C}" type="pres">
      <dgm:prSet presAssocID="{9EEC4EED-0080-4183-8341-BCA8FD9F0D7F}" presName="horz2" presStyleCnt="0"/>
      <dgm:spPr/>
    </dgm:pt>
    <dgm:pt modelId="{FF3AB3AA-F411-4A30-846F-63258A274B8A}" type="pres">
      <dgm:prSet presAssocID="{9EEC4EED-0080-4183-8341-BCA8FD9F0D7F}" presName="horzSpace2" presStyleCnt="0"/>
      <dgm:spPr/>
    </dgm:pt>
    <dgm:pt modelId="{FA1D9FA4-E89F-4691-80ED-64D7495C22C4}" type="pres">
      <dgm:prSet presAssocID="{9EEC4EED-0080-4183-8341-BCA8FD9F0D7F}" presName="tx2" presStyleLbl="revTx" presStyleIdx="2" presStyleCnt="4"/>
      <dgm:spPr/>
    </dgm:pt>
    <dgm:pt modelId="{3C5E2B6D-E4F4-4792-A53F-03D3F5B86680}" type="pres">
      <dgm:prSet presAssocID="{9EEC4EED-0080-4183-8341-BCA8FD9F0D7F}" presName="vert2" presStyleCnt="0"/>
      <dgm:spPr/>
    </dgm:pt>
    <dgm:pt modelId="{2647E9B9-A896-46C5-A4A2-9B50B99602B5}" type="pres">
      <dgm:prSet presAssocID="{9EEC4EED-0080-4183-8341-BCA8FD9F0D7F}" presName="thinLine2b" presStyleLbl="callout" presStyleIdx="1" presStyleCnt="3"/>
      <dgm:spPr/>
    </dgm:pt>
    <dgm:pt modelId="{2B1A53D5-57A8-445C-A119-2BBBFC98026C}" type="pres">
      <dgm:prSet presAssocID="{9EEC4EED-0080-4183-8341-BCA8FD9F0D7F}" presName="vertSpace2b" presStyleCnt="0"/>
      <dgm:spPr/>
    </dgm:pt>
    <dgm:pt modelId="{683D2BBB-0313-460B-99FA-396C196F2471}" type="pres">
      <dgm:prSet presAssocID="{09353BBF-A144-4D60-84DA-426790BFF59D}" presName="horz2" presStyleCnt="0"/>
      <dgm:spPr/>
    </dgm:pt>
    <dgm:pt modelId="{C7346B0A-B6CD-4D40-813E-8650578ED3C7}" type="pres">
      <dgm:prSet presAssocID="{09353BBF-A144-4D60-84DA-426790BFF59D}" presName="horzSpace2" presStyleCnt="0"/>
      <dgm:spPr/>
    </dgm:pt>
    <dgm:pt modelId="{9FA79E5C-8EC7-4E7C-BDDD-6647BF71E9B8}" type="pres">
      <dgm:prSet presAssocID="{09353BBF-A144-4D60-84DA-426790BFF59D}" presName="tx2" presStyleLbl="revTx" presStyleIdx="3" presStyleCnt="4"/>
      <dgm:spPr/>
    </dgm:pt>
    <dgm:pt modelId="{72BD71B7-BAC7-4F68-96DE-98ED4220BD13}" type="pres">
      <dgm:prSet presAssocID="{09353BBF-A144-4D60-84DA-426790BFF59D}" presName="vert2" presStyleCnt="0"/>
      <dgm:spPr/>
    </dgm:pt>
    <dgm:pt modelId="{08CFB838-0F5C-432E-BFED-C81CF8B78E42}" type="pres">
      <dgm:prSet presAssocID="{09353BBF-A144-4D60-84DA-426790BFF59D}" presName="thinLine2b" presStyleLbl="callout" presStyleIdx="2" presStyleCnt="3"/>
      <dgm:spPr/>
    </dgm:pt>
    <dgm:pt modelId="{93D5097E-CF5B-4C7A-83E6-AE01552529D7}" type="pres">
      <dgm:prSet presAssocID="{09353BBF-A144-4D60-84DA-426790BFF59D}" presName="vertSpace2b" presStyleCnt="0"/>
      <dgm:spPr/>
    </dgm:pt>
  </dgm:ptLst>
  <dgm:cxnLst>
    <dgm:cxn modelId="{96E1F704-A58E-4269-A70C-B68CB2B9D0DC}" type="presOf" srcId="{792216B1-69EB-4ACF-8E9C-8A47CF9815C7}" destId="{809B572A-3DDB-4B99-BDB0-92B7EC572D69}" srcOrd="0" destOrd="0" presId="urn:microsoft.com/office/officeart/2008/layout/LinedList"/>
    <dgm:cxn modelId="{BA5CED15-AB1A-48BD-BB52-191F8BE6C4B7}" srcId="{C5238664-4800-4AEE-84A9-CC9CE9E5885E}" destId="{9EEC4EED-0080-4183-8341-BCA8FD9F0D7F}" srcOrd="1" destOrd="0" parTransId="{36D955D5-1C50-46E0-9C5A-8E32BC5F7D9C}" sibTransId="{28591463-2655-49E9-B18E-AFD1B7E7E0F6}"/>
    <dgm:cxn modelId="{20D90E27-1BEF-4703-B8BD-58A9A9C3B0E9}" type="presOf" srcId="{9EEC4EED-0080-4183-8341-BCA8FD9F0D7F}" destId="{FA1D9FA4-E89F-4691-80ED-64D7495C22C4}" srcOrd="0" destOrd="0" presId="urn:microsoft.com/office/officeart/2008/layout/LinedList"/>
    <dgm:cxn modelId="{19BB2527-A4A6-4F7A-8EE7-28C85F795C83}" type="presOf" srcId="{AFFD429A-BD0A-4D13-8E39-7F2FEE17C784}" destId="{53AF749E-34B8-4A08-8E50-0EB100B8A092}" srcOrd="0" destOrd="0" presId="urn:microsoft.com/office/officeart/2008/layout/LinedList"/>
    <dgm:cxn modelId="{7495729E-E056-43A5-9AF0-ECD386211636}" srcId="{C5238664-4800-4AEE-84A9-CC9CE9E5885E}" destId="{09353BBF-A144-4D60-84DA-426790BFF59D}" srcOrd="2" destOrd="0" parTransId="{DA60ED5E-4F22-42D1-97FF-95D3B6B5FD6E}" sibTransId="{5FF788B8-BC8F-435A-97B9-2E2819C79F90}"/>
    <dgm:cxn modelId="{5F9EDBB9-D26B-4892-9602-54C94C504C46}" type="presOf" srcId="{C5238664-4800-4AEE-84A9-CC9CE9E5885E}" destId="{3799E713-57D5-4B52-8CDC-0E7FDA3D4909}" srcOrd="0" destOrd="0" presId="urn:microsoft.com/office/officeart/2008/layout/LinedList"/>
    <dgm:cxn modelId="{724073BD-6D03-40C9-9514-C9605583E77B}" srcId="{C5238664-4800-4AEE-84A9-CC9CE9E5885E}" destId="{AFFD429A-BD0A-4D13-8E39-7F2FEE17C784}" srcOrd="0" destOrd="0" parTransId="{03D7DDBB-3D61-410E-85A8-9240A5326B85}" sibTransId="{00A4E7F2-3619-4889-80FE-C47AC3C7D7B5}"/>
    <dgm:cxn modelId="{7FDD2FE1-FAD8-4348-A117-08662208678E}" type="presOf" srcId="{09353BBF-A144-4D60-84DA-426790BFF59D}" destId="{9FA79E5C-8EC7-4E7C-BDDD-6647BF71E9B8}" srcOrd="0" destOrd="0" presId="urn:microsoft.com/office/officeart/2008/layout/LinedList"/>
    <dgm:cxn modelId="{51348FF5-654B-48E0-B327-7D49B6FECFEB}" srcId="{792216B1-69EB-4ACF-8E9C-8A47CF9815C7}" destId="{C5238664-4800-4AEE-84A9-CC9CE9E5885E}" srcOrd="0" destOrd="0" parTransId="{F0F24B68-A991-406D-A55E-BB5A996BE6EB}" sibTransId="{1FD7CB33-2AA9-436A-BE0B-07E71627AAB8}"/>
    <dgm:cxn modelId="{157D111F-0F64-4BCE-960D-1DA1872F6545}" type="presParOf" srcId="{809B572A-3DDB-4B99-BDB0-92B7EC572D69}" destId="{E5893BA5-5ECE-48DC-A7B2-BC223B0CC83B}" srcOrd="0" destOrd="0" presId="urn:microsoft.com/office/officeart/2008/layout/LinedList"/>
    <dgm:cxn modelId="{A83E5AC7-D46C-4CC9-906F-074CC649B9AE}" type="presParOf" srcId="{809B572A-3DDB-4B99-BDB0-92B7EC572D69}" destId="{6C5D5C2D-9E6D-40E1-A26E-92787BB73AAE}" srcOrd="1" destOrd="0" presId="urn:microsoft.com/office/officeart/2008/layout/LinedList"/>
    <dgm:cxn modelId="{A20DE9C5-F96D-4FFF-9E9C-2BC3FD01AD47}" type="presParOf" srcId="{6C5D5C2D-9E6D-40E1-A26E-92787BB73AAE}" destId="{3799E713-57D5-4B52-8CDC-0E7FDA3D4909}" srcOrd="0" destOrd="0" presId="urn:microsoft.com/office/officeart/2008/layout/LinedList"/>
    <dgm:cxn modelId="{AFB39C4C-A50F-48E5-AE05-3A5162D3C37D}" type="presParOf" srcId="{6C5D5C2D-9E6D-40E1-A26E-92787BB73AAE}" destId="{B550C59B-700E-4334-877E-8B6D72E730EE}" srcOrd="1" destOrd="0" presId="urn:microsoft.com/office/officeart/2008/layout/LinedList"/>
    <dgm:cxn modelId="{3336007E-DDA9-47CC-9C03-0BAE0C2D6875}" type="presParOf" srcId="{B550C59B-700E-4334-877E-8B6D72E730EE}" destId="{F533C960-722F-4212-8BBE-024C6A762BCD}" srcOrd="0" destOrd="0" presId="urn:microsoft.com/office/officeart/2008/layout/LinedList"/>
    <dgm:cxn modelId="{870CA482-7DFE-41CD-9C5A-9BA1ABBA6505}" type="presParOf" srcId="{B550C59B-700E-4334-877E-8B6D72E730EE}" destId="{3A2BA5B5-7004-4B40-913D-06443F1BA0A8}" srcOrd="1" destOrd="0" presId="urn:microsoft.com/office/officeart/2008/layout/LinedList"/>
    <dgm:cxn modelId="{EF697A42-1276-4F57-B322-25F4FF50E1A1}" type="presParOf" srcId="{3A2BA5B5-7004-4B40-913D-06443F1BA0A8}" destId="{B896B770-E2D8-4C3F-B5FD-B2176EA54C9E}" srcOrd="0" destOrd="0" presId="urn:microsoft.com/office/officeart/2008/layout/LinedList"/>
    <dgm:cxn modelId="{C5A41433-306E-44A3-A8B4-C722B5AFF77A}" type="presParOf" srcId="{3A2BA5B5-7004-4B40-913D-06443F1BA0A8}" destId="{53AF749E-34B8-4A08-8E50-0EB100B8A092}" srcOrd="1" destOrd="0" presId="urn:microsoft.com/office/officeart/2008/layout/LinedList"/>
    <dgm:cxn modelId="{3245329D-01C3-41C2-82A3-246C4F196154}" type="presParOf" srcId="{3A2BA5B5-7004-4B40-913D-06443F1BA0A8}" destId="{71439E34-52C0-493A-8F10-E012D1F28A9B}" srcOrd="2" destOrd="0" presId="urn:microsoft.com/office/officeart/2008/layout/LinedList"/>
    <dgm:cxn modelId="{8B0DA993-9B06-4FE6-AEBE-30F649422AA2}" type="presParOf" srcId="{B550C59B-700E-4334-877E-8B6D72E730EE}" destId="{71D88A10-ACF6-4A48-B9AF-2DFA8725F750}" srcOrd="2" destOrd="0" presId="urn:microsoft.com/office/officeart/2008/layout/LinedList"/>
    <dgm:cxn modelId="{04C6234A-B338-4F07-9448-9C8EFC1E07AF}" type="presParOf" srcId="{B550C59B-700E-4334-877E-8B6D72E730EE}" destId="{30144D2B-B3AE-471D-86BA-A4B74341E79D}" srcOrd="3" destOrd="0" presId="urn:microsoft.com/office/officeart/2008/layout/LinedList"/>
    <dgm:cxn modelId="{57AE1A1D-D52F-4AAA-B821-E68D59D54C77}" type="presParOf" srcId="{B550C59B-700E-4334-877E-8B6D72E730EE}" destId="{7CE7B4BA-CAD0-4976-9E50-C06E3C2D1C2C}" srcOrd="4" destOrd="0" presId="urn:microsoft.com/office/officeart/2008/layout/LinedList"/>
    <dgm:cxn modelId="{95598695-955C-4FEA-98CE-F45DE82AA6BB}" type="presParOf" srcId="{7CE7B4BA-CAD0-4976-9E50-C06E3C2D1C2C}" destId="{FF3AB3AA-F411-4A30-846F-63258A274B8A}" srcOrd="0" destOrd="0" presId="urn:microsoft.com/office/officeart/2008/layout/LinedList"/>
    <dgm:cxn modelId="{852C8844-D16E-469B-8EA2-8D11A0A4E768}" type="presParOf" srcId="{7CE7B4BA-CAD0-4976-9E50-C06E3C2D1C2C}" destId="{FA1D9FA4-E89F-4691-80ED-64D7495C22C4}" srcOrd="1" destOrd="0" presId="urn:microsoft.com/office/officeart/2008/layout/LinedList"/>
    <dgm:cxn modelId="{A9698553-253F-4068-80BC-1414BD1D07C6}" type="presParOf" srcId="{7CE7B4BA-CAD0-4976-9E50-C06E3C2D1C2C}" destId="{3C5E2B6D-E4F4-4792-A53F-03D3F5B86680}" srcOrd="2" destOrd="0" presId="urn:microsoft.com/office/officeart/2008/layout/LinedList"/>
    <dgm:cxn modelId="{EC1AA871-9228-4DF6-9B17-9B7D8710ABC9}" type="presParOf" srcId="{B550C59B-700E-4334-877E-8B6D72E730EE}" destId="{2647E9B9-A896-46C5-A4A2-9B50B99602B5}" srcOrd="5" destOrd="0" presId="urn:microsoft.com/office/officeart/2008/layout/LinedList"/>
    <dgm:cxn modelId="{8CF8AE3E-4B9D-4249-9378-1CA2932E7B47}" type="presParOf" srcId="{B550C59B-700E-4334-877E-8B6D72E730EE}" destId="{2B1A53D5-57A8-445C-A119-2BBBFC98026C}" srcOrd="6" destOrd="0" presId="urn:microsoft.com/office/officeart/2008/layout/LinedList"/>
    <dgm:cxn modelId="{3DABEF39-2DE3-490F-A575-D6F46652016B}" type="presParOf" srcId="{B550C59B-700E-4334-877E-8B6D72E730EE}" destId="{683D2BBB-0313-460B-99FA-396C196F2471}" srcOrd="7" destOrd="0" presId="urn:microsoft.com/office/officeart/2008/layout/LinedList"/>
    <dgm:cxn modelId="{91711936-B921-40C3-AEB2-289BEA87B214}" type="presParOf" srcId="{683D2BBB-0313-460B-99FA-396C196F2471}" destId="{C7346B0A-B6CD-4D40-813E-8650578ED3C7}" srcOrd="0" destOrd="0" presId="urn:microsoft.com/office/officeart/2008/layout/LinedList"/>
    <dgm:cxn modelId="{FFCE003A-1502-4F1A-BECF-D5AA6B306F26}" type="presParOf" srcId="{683D2BBB-0313-460B-99FA-396C196F2471}" destId="{9FA79E5C-8EC7-4E7C-BDDD-6647BF71E9B8}" srcOrd="1" destOrd="0" presId="urn:microsoft.com/office/officeart/2008/layout/LinedList"/>
    <dgm:cxn modelId="{649FF521-16FD-4CE9-B021-2A0B8939C79F}" type="presParOf" srcId="{683D2BBB-0313-460B-99FA-396C196F2471}" destId="{72BD71B7-BAC7-4F68-96DE-98ED4220BD13}" srcOrd="2" destOrd="0" presId="urn:microsoft.com/office/officeart/2008/layout/LinedList"/>
    <dgm:cxn modelId="{E05B7C93-38D3-423B-813F-F52B1F1E06E4}" type="presParOf" srcId="{B550C59B-700E-4334-877E-8B6D72E730EE}" destId="{08CFB838-0F5C-432E-BFED-C81CF8B78E42}" srcOrd="8" destOrd="0" presId="urn:microsoft.com/office/officeart/2008/layout/LinedList"/>
    <dgm:cxn modelId="{2C202F5D-8445-44CF-9496-D50FBFE2E25A}" type="presParOf" srcId="{B550C59B-700E-4334-877E-8B6D72E730EE}" destId="{93D5097E-CF5B-4C7A-83E6-AE01552529D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001DA-D7C4-4058-A898-F817DCFABFCE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한글</a:t>
          </a:r>
        </a:p>
      </dsp:txBody>
      <dsp:txXfrm>
        <a:off x="57351" y="57351"/>
        <a:ext cx="6914408" cy="1843400"/>
      </dsp:txXfrm>
    </dsp:sp>
    <dsp:sp modelId="{E596C5FD-1E71-457A-A086-5A6BF158132C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PPT</a:t>
          </a:r>
          <a:endParaRPr lang="ko-KR" altLang="en-US" sz="6500" kern="1200" dirty="0"/>
        </a:p>
      </dsp:txBody>
      <dsp:txXfrm>
        <a:off x="1634690" y="2450586"/>
        <a:ext cx="5973451" cy="1843400"/>
      </dsp:txXfrm>
    </dsp:sp>
    <dsp:sp modelId="{62BCAD46-54CF-4C17-AAEC-F67F4B7B2285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3BA5-5ECE-48DC-A7B2-BC223B0CC83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9E713-57D5-4B52-8CDC-0E7FDA3D4909}">
      <dsp:nvSpPr>
        <dsp:cNvPr id="0" name=""/>
        <dsp:cNvSpPr/>
      </dsp:nvSpPr>
      <dsp:spPr>
        <a:xfrm>
          <a:off x="0" y="0"/>
          <a:ext cx="2103120" cy="568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0" kern="1200" dirty="0"/>
            <a:t>한글</a:t>
          </a:r>
        </a:p>
      </dsp:txBody>
      <dsp:txXfrm>
        <a:off x="0" y="0"/>
        <a:ext cx="2103120" cy="5681662"/>
      </dsp:txXfrm>
    </dsp:sp>
    <dsp:sp modelId="{53AF749E-34B8-4A08-8E50-0EB100B8A092}">
      <dsp:nvSpPr>
        <dsp:cNvPr id="0" name=""/>
        <dsp:cNvSpPr/>
      </dsp:nvSpPr>
      <dsp:spPr>
        <a:xfrm>
          <a:off x="2260854" y="88775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한글 기초</a:t>
          </a:r>
        </a:p>
      </dsp:txBody>
      <dsp:txXfrm>
        <a:off x="2260854" y="88775"/>
        <a:ext cx="8254746" cy="1775519"/>
      </dsp:txXfrm>
    </dsp:sp>
    <dsp:sp modelId="{71D88A10-ACF6-4A48-B9AF-2DFA8725F750}">
      <dsp:nvSpPr>
        <dsp:cNvPr id="0" name=""/>
        <dsp:cNvSpPr/>
      </dsp:nvSpPr>
      <dsp:spPr>
        <a:xfrm>
          <a:off x="2103120" y="18642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D9FA4-E89F-4691-80ED-64D7495C22C4}">
      <dsp:nvSpPr>
        <dsp:cNvPr id="0" name=""/>
        <dsp:cNvSpPr/>
      </dsp:nvSpPr>
      <dsp:spPr>
        <a:xfrm>
          <a:off x="2260854" y="1953071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책 제작</a:t>
          </a:r>
        </a:p>
      </dsp:txBody>
      <dsp:txXfrm>
        <a:off x="2260854" y="1953071"/>
        <a:ext cx="8254746" cy="1775519"/>
      </dsp:txXfrm>
    </dsp:sp>
    <dsp:sp modelId="{2647E9B9-A896-46C5-A4A2-9B50B99602B5}">
      <dsp:nvSpPr>
        <dsp:cNvPr id="0" name=""/>
        <dsp:cNvSpPr/>
      </dsp:nvSpPr>
      <dsp:spPr>
        <a:xfrm>
          <a:off x="2103120" y="37285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79E5C-8EC7-4E7C-BDDD-6647BF71E9B8}">
      <dsp:nvSpPr>
        <dsp:cNvPr id="0" name=""/>
        <dsp:cNvSpPr/>
      </dsp:nvSpPr>
      <dsp:spPr>
        <a:xfrm>
          <a:off x="2260854" y="3817367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출판사 계약</a:t>
          </a:r>
        </a:p>
      </dsp:txBody>
      <dsp:txXfrm>
        <a:off x="2260854" y="3817367"/>
        <a:ext cx="8254746" cy="1775519"/>
      </dsp:txXfrm>
    </dsp:sp>
    <dsp:sp modelId="{08CFB838-0F5C-432E-BFED-C81CF8B78E42}">
      <dsp:nvSpPr>
        <dsp:cNvPr id="0" name=""/>
        <dsp:cNvSpPr/>
      </dsp:nvSpPr>
      <dsp:spPr>
        <a:xfrm>
          <a:off x="2103120" y="559288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3BA5-5ECE-48DC-A7B2-BC223B0CC83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9E713-57D5-4B52-8CDC-0E7FDA3D4909}">
      <dsp:nvSpPr>
        <dsp:cNvPr id="0" name=""/>
        <dsp:cNvSpPr/>
      </dsp:nvSpPr>
      <dsp:spPr>
        <a:xfrm>
          <a:off x="0" y="0"/>
          <a:ext cx="2103120" cy="568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000" kern="1200" dirty="0"/>
            <a:t>PPT</a:t>
          </a:r>
          <a:endParaRPr lang="ko-KR" altLang="en-US" sz="6000" kern="1200" dirty="0"/>
        </a:p>
      </dsp:txBody>
      <dsp:txXfrm>
        <a:off x="0" y="0"/>
        <a:ext cx="2103120" cy="5681662"/>
      </dsp:txXfrm>
    </dsp:sp>
    <dsp:sp modelId="{53AF749E-34B8-4A08-8E50-0EB100B8A092}">
      <dsp:nvSpPr>
        <dsp:cNvPr id="0" name=""/>
        <dsp:cNvSpPr/>
      </dsp:nvSpPr>
      <dsp:spPr>
        <a:xfrm>
          <a:off x="2260854" y="88775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300" kern="1200" dirty="0"/>
            <a:t>PPT </a:t>
          </a:r>
          <a:r>
            <a:rPr lang="ko-KR" altLang="en-US" sz="6300" kern="1200" dirty="0"/>
            <a:t>기초</a:t>
          </a:r>
        </a:p>
      </dsp:txBody>
      <dsp:txXfrm>
        <a:off x="2260854" y="88775"/>
        <a:ext cx="8254746" cy="1775519"/>
      </dsp:txXfrm>
    </dsp:sp>
    <dsp:sp modelId="{71D88A10-ACF6-4A48-B9AF-2DFA8725F750}">
      <dsp:nvSpPr>
        <dsp:cNvPr id="0" name=""/>
        <dsp:cNvSpPr/>
      </dsp:nvSpPr>
      <dsp:spPr>
        <a:xfrm>
          <a:off x="2103120" y="18642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D9FA4-E89F-4691-80ED-64D7495C22C4}">
      <dsp:nvSpPr>
        <dsp:cNvPr id="0" name=""/>
        <dsp:cNvSpPr/>
      </dsp:nvSpPr>
      <dsp:spPr>
        <a:xfrm>
          <a:off x="2260854" y="1953071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발표용 </a:t>
          </a:r>
          <a:r>
            <a:rPr lang="en-US" altLang="ko-KR" sz="6300" kern="1200" dirty="0"/>
            <a:t>PPT </a:t>
          </a:r>
          <a:r>
            <a:rPr lang="ko-KR" altLang="en-US" sz="6300" kern="1200" dirty="0"/>
            <a:t>제작</a:t>
          </a:r>
        </a:p>
      </dsp:txBody>
      <dsp:txXfrm>
        <a:off x="2260854" y="1953071"/>
        <a:ext cx="8254746" cy="1775519"/>
      </dsp:txXfrm>
    </dsp:sp>
    <dsp:sp modelId="{2647E9B9-A896-46C5-A4A2-9B50B99602B5}">
      <dsp:nvSpPr>
        <dsp:cNvPr id="0" name=""/>
        <dsp:cNvSpPr/>
      </dsp:nvSpPr>
      <dsp:spPr>
        <a:xfrm>
          <a:off x="2103120" y="37285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79E5C-8EC7-4E7C-BDDD-6647BF71E9B8}">
      <dsp:nvSpPr>
        <dsp:cNvPr id="0" name=""/>
        <dsp:cNvSpPr/>
      </dsp:nvSpPr>
      <dsp:spPr>
        <a:xfrm>
          <a:off x="2260854" y="3817367"/>
          <a:ext cx="8254746" cy="177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300" kern="1200" dirty="0"/>
            <a:t>책 발표</a:t>
          </a:r>
        </a:p>
      </dsp:txBody>
      <dsp:txXfrm>
        <a:off x="2260854" y="3817367"/>
        <a:ext cx="8254746" cy="1775519"/>
      </dsp:txXfrm>
    </dsp:sp>
    <dsp:sp modelId="{08CFB838-0F5C-432E-BFED-C81CF8B78E42}">
      <dsp:nvSpPr>
        <dsp:cNvPr id="0" name=""/>
        <dsp:cNvSpPr/>
      </dsp:nvSpPr>
      <dsp:spPr>
        <a:xfrm>
          <a:off x="2103120" y="559288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7B33-2A30-7A86-14C1-FB02881E8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C24C0-96AA-7BC5-3F9D-3CBDC6FA0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B653-81D6-CCC5-6370-99DA0AFA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3FE62-154B-CF59-974F-CE4FCDB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F6F70-150A-145B-A75F-4933E8A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1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AF68-1FDB-DBE1-F798-D6D1282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078C0-DF40-CECB-DC96-47D75E46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47C22-A5A1-0FF0-349D-9B746864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67CB-64AF-E7E0-C2D7-B915C33B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3B078-D6E4-D859-1A1D-C7AE355F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4F3B1-39FC-74BC-888D-6010FB5E8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16D32-2A43-B92F-01EB-01C00771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6968-99A7-C634-8B8F-B40A48AC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306BF-BD27-6DFB-F038-0A0D238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3BD62-ADB3-BE2E-45A6-CCEDF5E8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2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38BA6-BCD6-001D-8381-38620D5A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C6150-6967-9BE4-4396-EB0257C8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C1627-515C-04A0-736D-3858F81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F2980-F01A-9428-C604-DB7BB09E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FA1C1-7A16-2789-2590-545B5F2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8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70B2F-6D87-01E3-1275-EC68194E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24214-2606-BCC4-D0C0-FCC0019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8F872-7B6C-1C23-3C7D-7D7BBFA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B6E05-A920-123F-6D03-764BE6D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84F4A-B05F-CDCC-C9D6-4C1D49C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1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A9E7-18BD-0453-1C31-51AC5526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51B40-0B2C-1809-DF09-A14B325EA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941763-ED00-827F-8FCF-5E692EAEC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3ED98-AC49-C946-353D-ECE9FF42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AAEED-5218-4284-1A5F-127FA719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20250-0ACD-649A-7E1C-1016050D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AAF8-BBEA-85BC-E1D4-EACC4F1F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86CC1-E93A-5374-DA25-F103B0CD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0FEFF-3331-75E6-2641-AC036CDE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99774-1AEB-AA39-33B6-DCD31E8F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0ECB1-D151-B1E1-78C8-29302FBA2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70A43A-8CED-AA8D-E61D-D9392E99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DB97E9-C03B-9536-416D-226E86BE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0EF93-CAD7-270C-80C3-CA1377CD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1DC02-C3CD-44BA-67A5-897053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5E23E-4A91-6B5A-C3D8-A216E603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24D16C-CA52-F9C8-DC59-02593773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6E304-870D-0DDA-F6A7-F3D7853D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1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836271-B4C2-70FA-7CDB-BC83CCC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E11AD-1E25-4AE2-C553-6CB8253A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9AC88-AC33-4BAE-C315-45F65B18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BC73-E863-1D7B-A99E-836352D7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4C491-62BD-DC1E-C88F-2F04E38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3AE6E-7A43-29AA-D7DC-C2E370C6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6E297-1867-2938-9476-E39CD38E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ACD2A-D3B5-4742-B703-7707BA31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20C6-9F60-2C3F-7025-526250E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1EA4A-10B3-4E18-600C-7D7AEFB2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C168A-6CC9-8CAF-42D2-26B131C4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F66E6-F43A-BA26-E046-DE2B8F86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3B26E-7847-50EC-D68D-117542F7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7944E-8B9C-6F93-BC17-12659727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89F2C-F612-8306-DBC3-522F8E5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7546E-91A5-27D7-03B3-557991CF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0090-4DD1-73D8-FCFA-0E293C9E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2A413-9F27-9F78-F047-54B6FB9AA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54AA-0865-4BC1-8613-2F2439A56C1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EAF21-8A07-9454-72DA-A3E7E713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C9D4A-EE81-EEA0-1134-B4358F6E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4C28-CF68-4566-AC79-7F05DBF763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8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8322-B22F-E7D0-3180-7ED987990CC1}"/>
              </a:ext>
            </a:extLst>
          </p:cNvPr>
          <p:cNvSpPr/>
          <p:nvPr/>
        </p:nvSpPr>
        <p:spPr>
          <a:xfrm>
            <a:off x="0" y="-114300"/>
            <a:ext cx="4991877" cy="7134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52E40C-EDC4-EFB5-DB62-AC5546C7D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92" y="2235200"/>
            <a:ext cx="4811485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승재범</a:t>
            </a:r>
            <a:r>
              <a:rPr lang="ko-KR" altLang="en-US" dirty="0">
                <a:solidFill>
                  <a:schemeClr val="bg1"/>
                </a:solidFill>
              </a:rPr>
              <a:t> 학생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과외 소개</a:t>
            </a:r>
          </a:p>
        </p:txBody>
      </p:sp>
      <p:pic>
        <p:nvPicPr>
          <p:cNvPr id="1030" name="Picture 6" descr="한컴 오피스 없이 한글(hwp) 문서를 어떻게 편집할까?">
            <a:extLst>
              <a:ext uri="{FF2B5EF4-FFF2-40B4-BE49-F238E27FC236}">
                <a16:creationId xmlns:a16="http://schemas.microsoft.com/office/drawing/2014/main" id="{A1691861-CC1A-C44B-C7A8-9C107653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26" y="2235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파워포인트] 아이콘 기능 사용하기(2019 이상)">
            <a:extLst>
              <a:ext uri="{FF2B5EF4-FFF2-40B4-BE49-F238E27FC236}">
                <a16:creationId xmlns:a16="http://schemas.microsoft.com/office/drawing/2014/main" id="{29B84B02-91FB-FCFD-1E19-E6CD9AD93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32000" r="68372" b="18667"/>
          <a:stretch/>
        </p:blipFill>
        <p:spPr bwMode="auto">
          <a:xfrm>
            <a:off x="8448675" y="2227759"/>
            <a:ext cx="3295650" cy="28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2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CF1CA3A-C3CE-63F2-F431-3021A63BF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28730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20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4AD44256-FB21-D87F-FB19-5AFEFF5C2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84487"/>
              </p:ext>
            </p:extLst>
          </p:nvPr>
        </p:nvGraphicFramePr>
        <p:xfrm>
          <a:off x="838200" y="588168"/>
          <a:ext cx="10515600" cy="568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83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E3F3D4D-969F-C4D0-493E-DFB3F217D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20835"/>
              </p:ext>
            </p:extLst>
          </p:nvPr>
        </p:nvGraphicFramePr>
        <p:xfrm>
          <a:off x="838200" y="721518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0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E3F3D4D-969F-C4D0-493E-DFB3F217D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603358"/>
              </p:ext>
            </p:extLst>
          </p:nvPr>
        </p:nvGraphicFramePr>
        <p:xfrm>
          <a:off x="838200" y="721518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832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4AD44256-FB21-D87F-FB19-5AFEFF5C2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53055"/>
              </p:ext>
            </p:extLst>
          </p:nvPr>
        </p:nvGraphicFramePr>
        <p:xfrm>
          <a:off x="838200" y="588168"/>
          <a:ext cx="10515600" cy="568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34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E3F3D4D-969F-C4D0-493E-DFB3F217D3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721518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615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E3F3D4D-969F-C4D0-493E-DFB3F217D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94787"/>
              </p:ext>
            </p:extLst>
          </p:nvPr>
        </p:nvGraphicFramePr>
        <p:xfrm>
          <a:off x="838200" y="721518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07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E40C-EDC4-EFB5-DB62-AC5546C7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FC8FA-FCCA-F90D-9973-485F58EB0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14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CB4B2-C865-18D2-5635-AD936520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ko-KR" altLang="en-US" sz="5400" dirty="0" err="1"/>
              <a:t>선불제</a:t>
            </a:r>
            <a:r>
              <a:rPr lang="en-US" altLang="ko-KR" sz="5400" dirty="0"/>
              <a:t>(</a:t>
            </a:r>
            <a:r>
              <a:rPr lang="ko-KR" altLang="en-US" sz="5400" dirty="0"/>
              <a:t>한시간 기준 </a:t>
            </a:r>
            <a:r>
              <a:rPr lang="en-US" altLang="ko-KR" sz="5400" dirty="0"/>
              <a:t>12</a:t>
            </a:r>
            <a:r>
              <a:rPr lang="ko-KR" altLang="en-US" sz="5400" dirty="0"/>
              <a:t>만원</a:t>
            </a:r>
            <a:r>
              <a:rPr lang="en-US" altLang="ko-KR" sz="5400" dirty="0"/>
              <a:t>)</a:t>
            </a:r>
          </a:p>
          <a:p>
            <a:r>
              <a:rPr lang="ko-KR" altLang="en-US" sz="5400" dirty="0"/>
              <a:t>시간당 </a:t>
            </a:r>
            <a:r>
              <a:rPr lang="en-US" altLang="ko-KR" sz="5400" dirty="0"/>
              <a:t>3</a:t>
            </a:r>
            <a:r>
              <a:rPr lang="ko-KR" altLang="en-US" sz="5400" dirty="0"/>
              <a:t>만원</a:t>
            </a:r>
            <a:endParaRPr lang="en-US" altLang="ko-KR" sz="5400" dirty="0"/>
          </a:p>
          <a:p>
            <a:r>
              <a:rPr lang="ko-KR" altLang="en-US" sz="5400" dirty="0"/>
              <a:t>한달에 </a:t>
            </a:r>
            <a:r>
              <a:rPr lang="en-US" altLang="ko-KR" sz="5400" dirty="0"/>
              <a:t>4</a:t>
            </a:r>
            <a:r>
              <a:rPr lang="ko-KR" altLang="en-US" sz="5400" dirty="0"/>
              <a:t>번 만남</a:t>
            </a:r>
            <a:endParaRPr lang="en-US" altLang="ko-KR" sz="5400" dirty="0"/>
          </a:p>
          <a:p>
            <a:r>
              <a:rPr lang="ko-KR" altLang="en-US" sz="5400"/>
              <a:t>첫날은 공짜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92216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E40C-EDC4-EFB5-DB62-AC5546C7D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324"/>
            <a:ext cx="9144000" cy="1037351"/>
          </a:xfrm>
        </p:spPr>
        <p:txBody>
          <a:bodyPr/>
          <a:lstStyle/>
          <a:p>
            <a:r>
              <a:rPr lang="ko-KR" altLang="en-US" dirty="0"/>
              <a:t>과외 소개</a:t>
            </a:r>
          </a:p>
        </p:txBody>
      </p:sp>
    </p:spTree>
    <p:extLst>
      <p:ext uri="{BB962C8B-B14F-4D97-AF65-F5344CB8AC3E}">
        <p14:creationId xmlns:p14="http://schemas.microsoft.com/office/powerpoint/2010/main" val="201081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92C9C-B67E-8F8B-315A-42CE3E7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과외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B3E3A3-6245-4010-090F-A086600B146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dirty="0"/>
              <a:t>이 과외는 정답이 없는 과외다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D3F069-E378-33A2-AA63-1F6C40414696}"/>
              </a:ext>
            </a:extLst>
          </p:cNvPr>
          <p:cNvSpPr/>
          <p:nvPr/>
        </p:nvSpPr>
        <p:spPr>
          <a:xfrm>
            <a:off x="4674637" y="2929812"/>
            <a:ext cx="1421363" cy="8304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FC2B-ECFC-F0DE-177B-CFBA897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과외 목표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71AD6B-47DD-6FA7-CCB7-94293B368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55025"/>
              </p:ext>
            </p:extLst>
          </p:nvPr>
        </p:nvGraphicFramePr>
        <p:xfrm>
          <a:off x="604157" y="2551378"/>
          <a:ext cx="10983686" cy="17552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3930">
                  <a:extLst>
                    <a:ext uri="{9D8B030D-6E8A-4147-A177-3AD203B41FA5}">
                      <a16:colId xmlns:a16="http://schemas.microsoft.com/office/drawing/2014/main" val="2329634666"/>
                    </a:ext>
                  </a:extLst>
                </a:gridCol>
                <a:gridCol w="9799756">
                  <a:extLst>
                    <a:ext uri="{9D8B030D-6E8A-4147-A177-3AD203B41FA5}">
                      <a16:colId xmlns:a16="http://schemas.microsoft.com/office/drawing/2014/main" val="3297405159"/>
                    </a:ext>
                  </a:extLst>
                </a:gridCol>
              </a:tblGrid>
              <a:tr h="5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과목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수업 목표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7911"/>
                  </a:ext>
                </a:extLst>
              </a:tr>
              <a:tr h="58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한글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자신이 좋아하는 분야의 책을 만들어서 한글 프로그램을 익힐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23763"/>
                  </a:ext>
                </a:extLst>
              </a:tr>
              <a:tr h="585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PPT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자신이 만든 책을 소개하는 발표자료를 만들어서 </a:t>
                      </a:r>
                      <a:r>
                        <a:rPr lang="en-US" altLang="ko-KR" sz="2400" dirty="0"/>
                        <a:t>PPT</a:t>
                      </a:r>
                      <a:r>
                        <a:rPr lang="ko-KR" altLang="en-US" sz="2400" dirty="0"/>
                        <a:t>를 익힐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2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9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3D87-D2FA-DB54-BD7E-12AECB32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152FD39-E5B1-23D3-E12B-888EFF538BD9}"/>
              </a:ext>
            </a:extLst>
          </p:cNvPr>
          <p:cNvSpPr txBox="1">
            <a:spLocks/>
          </p:cNvSpPr>
          <p:nvPr/>
        </p:nvSpPr>
        <p:spPr>
          <a:xfrm>
            <a:off x="838200" y="4781550"/>
            <a:ext cx="10515600" cy="1525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/>
              <a:t>기계적으로 문제를 푸는 것이 아닌</a:t>
            </a:r>
            <a:endParaRPr lang="en-US" altLang="ko-KR" sz="4800" dirty="0"/>
          </a:p>
          <a:p>
            <a:pPr algn="ctr"/>
            <a:r>
              <a:rPr lang="ko-KR" altLang="en-US" sz="4800" dirty="0"/>
              <a:t>본인이 직접 원하는 과제를 함</a:t>
            </a:r>
          </a:p>
        </p:txBody>
      </p:sp>
      <p:pic>
        <p:nvPicPr>
          <p:cNvPr id="1026" name="Picture 2" descr="1번부터 멈칫…역대급 '불불불수능' 얼마나 어려웠길래 - 국민일보">
            <a:extLst>
              <a:ext uri="{FF2B5EF4-FFF2-40B4-BE49-F238E27FC236}">
                <a16:creationId xmlns:a16="http://schemas.microsoft.com/office/drawing/2014/main" id="{EF7C04D9-6D5F-1584-0F2C-AB40C6C0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52588"/>
            <a:ext cx="3800475" cy="2533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아이디어를 가진 사람 단색으로 채워진">
            <a:extLst>
              <a:ext uri="{FF2B5EF4-FFF2-40B4-BE49-F238E27FC236}">
                <a16:creationId xmlns:a16="http://schemas.microsoft.com/office/drawing/2014/main" id="{F50441D8-D3A2-DC86-390B-89C2B29CD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513" y="1389615"/>
            <a:ext cx="3097696" cy="3097696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DD63D11B-EDEF-651D-3629-DEF35498A365}"/>
              </a:ext>
            </a:extLst>
          </p:cNvPr>
          <p:cNvSpPr/>
          <p:nvPr/>
        </p:nvSpPr>
        <p:spPr>
          <a:xfrm>
            <a:off x="1600614" y="1306789"/>
            <a:ext cx="3180522" cy="31805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E40C-EDC4-EFB5-DB62-AC5546C7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FC8FA-FCCA-F90D-9973-485F58EB0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7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3E3A3-6245-4010-090F-A086600B1462}"/>
              </a:ext>
            </a:extLst>
          </p:cNvPr>
          <p:cNvSpPr txBox="1">
            <a:spLocks/>
          </p:cNvSpPr>
          <p:nvPr/>
        </p:nvSpPr>
        <p:spPr>
          <a:xfrm>
            <a:off x="838200" y="2277466"/>
            <a:ext cx="10515600" cy="2303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/>
              <a:t>본인이 관심있어 하는 주제의 글을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본인이 알고 있는 기능을 최대한 이용해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작성하라</a:t>
            </a:r>
          </a:p>
        </p:txBody>
      </p:sp>
    </p:spTree>
    <p:extLst>
      <p:ext uri="{BB962C8B-B14F-4D97-AF65-F5344CB8AC3E}">
        <p14:creationId xmlns:p14="http://schemas.microsoft.com/office/powerpoint/2010/main" val="236847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E40C-EDC4-EFB5-DB62-AC5546C7D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과외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FC8FA-FCCA-F90D-9973-485F58EB0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7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B3E3A3-6245-4010-090F-A086600B1462}"/>
              </a:ext>
            </a:extLst>
          </p:cNvPr>
          <p:cNvSpPr txBox="1">
            <a:spLocks/>
          </p:cNvSpPr>
          <p:nvPr/>
        </p:nvSpPr>
        <p:spPr>
          <a:xfrm>
            <a:off x="838200" y="2766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/>
              <a:t>시간은 상의함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085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117</Words>
  <Application>Microsoft Office PowerPoint</Application>
  <PresentationFormat>와이드스크린</PresentationFormat>
  <Paragraphs>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승재범 학생 과외 소개</vt:lpstr>
      <vt:lpstr>과외 소개</vt:lpstr>
      <vt:lpstr>과외 특징</vt:lpstr>
      <vt:lpstr>과외 목표</vt:lpstr>
      <vt:lpstr>과제</vt:lpstr>
      <vt:lpstr>과제</vt:lpstr>
      <vt:lpstr>PowerPoint 프레젠테이션</vt:lpstr>
      <vt:lpstr>과외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범승재 학생 과외 OT</dc:title>
  <dc:creator>안영진</dc:creator>
  <cp:lastModifiedBy>안영진</cp:lastModifiedBy>
  <cp:revision>16</cp:revision>
  <dcterms:created xsi:type="dcterms:W3CDTF">2023-08-20T08:23:46Z</dcterms:created>
  <dcterms:modified xsi:type="dcterms:W3CDTF">2023-09-05T06:07:35Z</dcterms:modified>
</cp:coreProperties>
</file>