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0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D5CE-D012-64FE-6F05-0C6A94A3E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49ADD-B1E9-147A-D903-E24F75785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931F0-8889-B996-CE2E-9DC4CAAA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B838A-19BC-B29D-7293-96269420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30613-980D-0208-E5AD-3ED44459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D88AA-0D15-881D-F5E4-6F5B998E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298CDE-73B1-C5B5-1D6A-55BD4BD39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21F06-B15F-2573-ECCE-9F7C20C0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A9EF6-0E7E-1C67-5A8A-C18F4602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7C222-35DD-87F9-2141-6308EB1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4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8BC69C-18B8-5867-6FFC-5A39AF9CD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147E5-ECBD-36A3-4FFC-E9CFB2CB1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6FEB3-F74C-E87C-E352-CC17EFA2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5EBB3-38B5-7BCE-1C0C-3B638722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50FE3-6B79-2986-972C-561890D1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4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E2BFA-FC22-7F78-2F7E-43C9DA76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E80E1-7528-BDBF-7BBC-203268F2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166B9-F55C-EE8F-61F7-122079E1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28937-C8FD-6DD9-C8D8-39710910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3433D-77A5-5006-5DA7-D41607E6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1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6BD98-83F6-B34A-CB37-3AB60760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AEC5A-A16A-A6B9-69B5-E2C103317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D24EF-4E46-46C3-1F6E-D6369C08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B593B-0CF3-EA52-E3E5-A65C677C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A7B57-4B7D-BF7A-938C-D8368E2C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2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2BAD0-870D-CE6F-7CBE-A915CDFA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5E764-2FDA-F156-FDCF-8904DD94C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3623C-C85F-B678-7F9E-68564105E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0BB4B-5B87-56C5-4AA6-216AF6EB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76D246-0F9F-7B41-9B55-C75F22EB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2CFD4-8689-7304-25E3-E3F0A09A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4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4585F-5377-67DD-9DB9-C1A4C53D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956B8-27DF-592A-3F69-C252BA66B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A7C40-0927-762C-F747-C8E438491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3914A6-B1DE-353C-CC8D-953A07C16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1EBFD-2312-926F-3C2B-43FD9C04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2B3A2D-A53D-A980-868F-441B89C3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27AF3C-BEF7-5910-19E9-52482BE5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0C425-7261-C901-1E84-A87CADD5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9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E7132-09A1-8D00-1A71-99EC5BE6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142A77-CFFE-952A-F35C-CC826DFD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35228B-A1EE-9C6F-FF84-642B2BD4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42F3D-7B95-FDE3-BB13-C289807B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0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A5CF80-2730-E5FB-EEC6-CB224A7B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BABCAC-FE8C-93E4-979C-9CA0A65A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8D166B-7475-7AF0-26BD-AAF3A6A9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0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F52B8-BD00-BA94-63F1-999BF611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D1A33-F5BA-20FE-03E1-FC6586F98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FD3C6-ED0F-CB1D-7ED7-144FFA23D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6FBC5-400E-4708-CE8C-5570071A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791E5-14C6-0174-65EF-E46F83FB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4BF51-5806-C85D-6A21-48FE923F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1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2531D-837B-E660-482B-923169EC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2C021-2554-DBA0-44AE-8EA7E35BC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266D4F-8AC7-2022-BE33-C11E123B5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F1D22-0DEA-5B5A-5C13-81C5CB4E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C065A-3BCC-4154-1898-1FBF9473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C0EF4-DC34-40AB-1E9B-92009F3D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5841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40112-C647-66C0-F948-F35F759B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A2D6B-4F99-78BF-8771-43CEAE34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A8619-4039-809C-EB9C-6ECC6F366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783F-C3BE-43E1-90CD-77D511034633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848FB-214E-60F5-0306-B5727E77B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4A563-5780-4267-5538-BA9B15EFD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키보드 단축키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새로운 탭</a:t>
            </a:r>
          </a:p>
        </p:txBody>
      </p:sp>
    </p:spTree>
    <p:extLst>
      <p:ext uri="{BB962C8B-B14F-4D97-AF65-F5344CB8AC3E}">
        <p14:creationId xmlns:p14="http://schemas.microsoft.com/office/powerpoint/2010/main" val="383070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Ctrl+W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탭 삭제</a:t>
            </a:r>
          </a:p>
        </p:txBody>
      </p:sp>
    </p:spTree>
    <p:extLst>
      <p:ext uri="{BB962C8B-B14F-4D97-AF65-F5344CB8AC3E}">
        <p14:creationId xmlns:p14="http://schemas.microsoft.com/office/powerpoint/2010/main" val="257593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Ctrl+F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/>
              <a:t>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17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Ctrl+C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14527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Ctrl+X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잘라내기</a:t>
            </a:r>
          </a:p>
        </p:txBody>
      </p:sp>
    </p:spTree>
    <p:extLst>
      <p:ext uri="{BB962C8B-B14F-4D97-AF65-F5344CB8AC3E}">
        <p14:creationId xmlns:p14="http://schemas.microsoft.com/office/powerpoint/2010/main" val="376679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Ctrl+V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붙여넣기</a:t>
            </a:r>
          </a:p>
        </p:txBody>
      </p:sp>
    </p:spTree>
    <p:extLst>
      <p:ext uri="{BB962C8B-B14F-4D97-AF65-F5344CB8AC3E}">
        <p14:creationId xmlns:p14="http://schemas.microsoft.com/office/powerpoint/2010/main" val="113302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Ctrl+A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전체 선택</a:t>
            </a:r>
          </a:p>
        </p:txBody>
      </p:sp>
    </p:spTree>
    <p:extLst>
      <p:ext uri="{BB962C8B-B14F-4D97-AF65-F5344CB8AC3E}">
        <p14:creationId xmlns:p14="http://schemas.microsoft.com/office/powerpoint/2010/main" val="415677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Ctrl+H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찾아서 바꾸기</a:t>
            </a:r>
          </a:p>
        </p:txBody>
      </p:sp>
    </p:spTree>
    <p:extLst>
      <p:ext uri="{BB962C8B-B14F-4D97-AF65-F5344CB8AC3E}">
        <p14:creationId xmlns:p14="http://schemas.microsoft.com/office/powerpoint/2010/main" val="352223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Ctrl+S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66457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이름 바꾸기</a:t>
            </a:r>
          </a:p>
        </p:txBody>
      </p:sp>
    </p:spTree>
    <p:extLst>
      <p:ext uri="{BB962C8B-B14F-4D97-AF65-F5344CB8AC3E}">
        <p14:creationId xmlns:p14="http://schemas.microsoft.com/office/powerpoint/2010/main" val="228831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Alt+tab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창 전환</a:t>
            </a:r>
          </a:p>
        </p:txBody>
      </p:sp>
    </p:spTree>
    <p:extLst>
      <p:ext uri="{BB962C8B-B14F-4D97-AF65-F5344CB8AC3E}">
        <p14:creationId xmlns:p14="http://schemas.microsoft.com/office/powerpoint/2010/main" val="10818519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/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</ep:Words>
  <ep:PresentationFormat>와이드스크린</ep:PresentationFormat>
  <ep:Paragraphs>23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키보드 단축키</vt:lpstr>
      <vt:lpstr>Ctrl+C</vt:lpstr>
      <vt:lpstr>Ctrl+X</vt:lpstr>
      <vt:lpstr>Ctrl+V</vt:lpstr>
      <vt:lpstr>Ctrl+A</vt:lpstr>
      <vt:lpstr>Ctrl+H</vt:lpstr>
      <vt:lpstr>Ctrl+S</vt:lpstr>
      <vt:lpstr>F2</vt:lpstr>
      <vt:lpstr>Alt+tab</vt:lpstr>
      <vt:lpstr>Ctrl+T</vt:lpstr>
      <vt:lpstr>Ctrl+W</vt:lpstr>
      <vt:lpstr>Ctrl+F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2023-09-13T11:17:45.000</dcterms:created>
  <dc:creator>안영진</dc:creator>
  <cp:lastModifiedBy>UserK</cp:lastModifiedBy>
  <dcterms:modified xsi:type="dcterms:W3CDTF">2023-09-15T08:05:07.654</dcterms:modified>
  <cp:revision>9</cp:revision>
  <dc:title>컴퓨터 단축키</dc:title>
  <cp:version/>
</cp:coreProperties>
</file>