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798CD-ABA3-0DD2-5FCB-E56EF380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C8103-030E-C855-A46B-600E3CED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D4AB-3408-E684-5AAF-A75793D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7ECB5-0B63-7F94-C83E-367A35E7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99AE4-F941-7DA5-77C6-A10C0FF7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B84E-762F-3FAB-3F0C-13FE75FA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053CB-66A9-A398-97F2-1E3D75EF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126DA-648A-2903-F3B9-21DFBD69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64925-F8C3-FAC9-2926-93AD2CD1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EA895-0512-0C65-918E-DDE6C129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65A18-D5CE-0D7D-4A19-F2C2F649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CEC7B-35A2-8980-02B5-14F5E8E1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07923-0548-6C56-FD7B-71B8A68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AC528-C87A-53FE-9F7D-F9D0DE8B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948AB-3B45-B1D3-62E5-00877D3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1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1908-94C3-4245-81AD-23AF1009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76D0C-B190-E93D-33AB-133B3670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FF7C1-EA09-C858-0237-BF1AA5EA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F00BD-4F42-5CC7-B9F5-041A5C83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6654-7E36-1F1E-4F05-40D94922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4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32BF-2FCB-F021-A3DF-E35FBDBC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956C-FC6C-E39B-F982-6D043E53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B525-6ACC-A77E-1571-2A4B3442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85E85-3FFC-25F1-BD14-E5E69FDF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158F-451F-CBB9-FA86-B00177A0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A217-CCFE-79FE-3A19-5CC7905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280C6-95A3-72D5-6AFE-EE2CD3268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E2026-3D5C-3352-BAFA-B13E40367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9125A-87DA-4EC7-BEF4-12343F6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7E0D0-CD79-CA17-A8F4-A2552C5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8B275-C848-4F66-6998-880D7A0B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B9ED9-1F08-B56F-7970-E0868EFB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6611F-B3F2-87A1-2A81-F291825F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1AF36-A7E6-C7A3-4E12-CA4F9819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EF1D1-9B1C-FDB0-CBB2-08F3E6E7C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FF1F0-04CF-E7B9-BA62-54D1D486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C7B17-AC4C-77A7-A731-D2BEB0B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EFC3E-D141-2A4C-044E-F330D23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C62BE-BB97-8294-D505-BF0D6D2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442D-6318-078E-8FD7-0500252B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939A9-1117-2237-BFD7-6183C07B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F920A-B4E3-2144-4246-4E5FA6D4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5AAFB-772D-FF4D-409C-F93BAB4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6704FD-1CCD-1081-E398-CD3E73B9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6C1D0-3F8A-043E-8B0F-0FD658E7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2CB3B-D867-4842-D6EA-8529A3F7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E9F96-7E56-9834-8A2F-8FBCF0C8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F233A-8AED-C4B5-4871-8C02B2A6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295AF-DD70-A9FE-9252-CEC07F17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1B01-A85E-4160-DADB-1BF8D5A7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69B3A-A155-2FB3-CEDA-CEFD741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D256D-58CF-5A3E-1106-A0A977B6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8472-5751-4261-3FB8-48C139B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2FD511-12B0-79DF-BD69-E36309749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74FAC7-5761-9509-ED6A-3BE4DE9A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8DCB3-64C9-D65F-36FE-9149A6DC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76297-814B-87D8-1C4F-47D87B9A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8698B-1F4A-4D04-9F7E-978E2A27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1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3261B-465E-5410-9EBA-68E9BC2A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3B8D6-5D16-9FCE-3AD6-D96B9885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6F5E3-D49A-488A-7D44-3C46104BD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CF67-5AA9-4E7C-A424-6E5786E68DA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7F978-6673-E284-7132-62FF96A5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43573-C8CF-39FF-83CA-C138952E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EF7E-D164-4F2A-8AAE-FDC35B4A0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041"/>
            <a:ext cx="9144000" cy="1363922"/>
          </a:xfrm>
        </p:spPr>
        <p:txBody>
          <a:bodyPr/>
          <a:lstStyle/>
          <a:p>
            <a:r>
              <a:rPr lang="ko-KR" altLang="en-US" dirty="0"/>
              <a:t>글자 서식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13BE4-6CCA-14EC-73C0-9325148C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643"/>
            <a:ext cx="9144000" cy="1128713"/>
          </a:xfrm>
        </p:spPr>
        <p:txBody>
          <a:bodyPr/>
          <a:lstStyle/>
          <a:p>
            <a:r>
              <a:rPr lang="ko-KR" altLang="en-US" dirty="0"/>
              <a:t>글자 서식이란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643"/>
            <a:ext cx="9144000" cy="1128713"/>
          </a:xfrm>
        </p:spPr>
        <p:txBody>
          <a:bodyPr/>
          <a:lstStyle/>
          <a:p>
            <a:r>
              <a:rPr lang="ko-KR" altLang="en-US" dirty="0"/>
              <a:t>글자 꾸미는 거</a:t>
            </a:r>
          </a:p>
        </p:txBody>
      </p:sp>
    </p:spTree>
    <p:extLst>
      <p:ext uri="{BB962C8B-B14F-4D97-AF65-F5344CB8AC3E}">
        <p14:creationId xmlns:p14="http://schemas.microsoft.com/office/powerpoint/2010/main" val="24862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643"/>
            <a:ext cx="9144000" cy="1128713"/>
          </a:xfrm>
        </p:spPr>
        <p:txBody>
          <a:bodyPr/>
          <a:lstStyle/>
          <a:p>
            <a:r>
              <a:rPr lang="ko-KR" altLang="en-US" dirty="0"/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143907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643"/>
            <a:ext cx="9144000" cy="1128713"/>
          </a:xfrm>
        </p:spPr>
        <p:txBody>
          <a:bodyPr>
            <a:normAutofit fontScale="90000"/>
          </a:bodyPr>
          <a:lstStyle/>
          <a:p>
            <a:r>
              <a:rPr lang="ko-KR" altLang="en-US" sz="8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안녕</a:t>
            </a:r>
          </a:p>
        </p:txBody>
      </p:sp>
    </p:spTree>
    <p:extLst>
      <p:ext uri="{BB962C8B-B14F-4D97-AF65-F5344CB8AC3E}">
        <p14:creationId xmlns:p14="http://schemas.microsoft.com/office/powerpoint/2010/main" val="5271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643"/>
            <a:ext cx="9144000" cy="1128713"/>
          </a:xfrm>
        </p:spPr>
        <p:txBody>
          <a:bodyPr/>
          <a:lstStyle/>
          <a:p>
            <a:r>
              <a:rPr lang="ko-KR" altLang="en-US" dirty="0"/>
              <a:t>글자 서식 왜 필요함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17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E06A4D-4532-7380-3F42-74849FDA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F-I-F-O </a:t>
            </a:r>
            <a:r>
              <a:rPr lang="ko-KR" altLang="en-US" dirty="0"/>
              <a:t>즉 선입선출이 특징인 자료구조로 데이터를 삽입하는 </a:t>
            </a:r>
            <a:r>
              <a:rPr lang="en-US" altLang="ko-KR" dirty="0"/>
              <a:t>push</a:t>
            </a:r>
            <a:r>
              <a:rPr lang="ko-KR" altLang="en-US" dirty="0"/>
              <a:t>메소드와 마지막 데이터를 보여주는 </a:t>
            </a:r>
            <a:r>
              <a:rPr lang="en-US" altLang="ko-KR" dirty="0"/>
              <a:t>peek</a:t>
            </a:r>
            <a:r>
              <a:rPr lang="ko-KR" altLang="en-US" dirty="0"/>
              <a:t>메소드가 대표적이다</a:t>
            </a:r>
            <a:r>
              <a:rPr lang="en-US" altLang="ko-KR" dirty="0"/>
              <a:t>.</a:t>
            </a:r>
            <a:r>
              <a:rPr lang="ko-KR" altLang="en-US" dirty="0"/>
              <a:t> 그와 반대로 </a:t>
            </a:r>
            <a:r>
              <a:rPr lang="en-US" altLang="ko-KR" dirty="0"/>
              <a:t>Stack</a:t>
            </a:r>
            <a:r>
              <a:rPr lang="ko-KR" altLang="en-US" dirty="0"/>
              <a:t>은 </a:t>
            </a:r>
            <a:r>
              <a:rPr lang="en-US" altLang="ko-KR" dirty="0"/>
              <a:t>F-I-L-O </a:t>
            </a:r>
            <a:r>
              <a:rPr lang="ko-KR" altLang="en-US" dirty="0"/>
              <a:t>즉 </a:t>
            </a:r>
            <a:r>
              <a:rPr lang="ko-KR" altLang="en-US" dirty="0" err="1"/>
              <a:t>선입후출이</a:t>
            </a:r>
            <a:r>
              <a:rPr lang="ko-KR" altLang="en-US" dirty="0"/>
              <a:t> 특징인 자료구조로 데이터를 삽입하는 </a:t>
            </a:r>
            <a:r>
              <a:rPr lang="en-US" altLang="ko-KR" dirty="0"/>
              <a:t>enqueue</a:t>
            </a:r>
            <a:r>
              <a:rPr lang="ko-KR" altLang="en-US" dirty="0"/>
              <a:t>메소드와 마지막 데이터를 보여주는 </a:t>
            </a:r>
            <a:r>
              <a:rPr lang="en-US" altLang="ko-KR" dirty="0"/>
              <a:t>front</a:t>
            </a:r>
            <a:r>
              <a:rPr lang="ko-KR" altLang="en-US" dirty="0"/>
              <a:t>메소드가 대표적이다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549E0E6-377C-C7D7-44B0-8659F1FC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chemeClr val="accent1"/>
                </a:solidFill>
              </a:rPr>
              <a:t>Queue</a:t>
            </a:r>
          </a:p>
          <a:p>
            <a:pPr marL="457200" lvl="1" indent="0">
              <a:buNone/>
            </a:pPr>
            <a:r>
              <a:rPr lang="en-US" altLang="ko-KR" sz="2000" dirty="0"/>
              <a:t>F-I-F-O</a:t>
            </a:r>
            <a:r>
              <a:rPr lang="ko-KR" altLang="en-US" sz="2000" dirty="0"/>
              <a:t> 즉 </a:t>
            </a:r>
            <a:r>
              <a:rPr lang="ko-KR" altLang="en-US" sz="2000" b="1" dirty="0"/>
              <a:t>선입선출이 특징</a:t>
            </a:r>
            <a:r>
              <a:rPr lang="ko-KR" altLang="en-US" sz="2000" dirty="0"/>
              <a:t>인 자료구조로 </a:t>
            </a:r>
            <a:r>
              <a:rPr lang="ko-KR" altLang="en-US" sz="2000" b="1" dirty="0"/>
              <a:t>데이터를 삽입하는 </a:t>
            </a:r>
            <a:r>
              <a:rPr lang="en-US" altLang="ko-KR" sz="2000" b="1" dirty="0"/>
              <a:t>push</a:t>
            </a:r>
            <a:r>
              <a:rPr lang="ko-KR" altLang="en-US" sz="2000" b="1" dirty="0"/>
              <a:t>메소드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마지막 데이터를 보여주는 </a:t>
            </a:r>
            <a:r>
              <a:rPr lang="en-US" altLang="ko-KR" sz="2000" b="1" dirty="0"/>
              <a:t>peek</a:t>
            </a:r>
            <a:r>
              <a:rPr lang="ko-KR" altLang="en-US" sz="2000" b="1" dirty="0"/>
              <a:t>메소드</a:t>
            </a:r>
            <a:r>
              <a:rPr lang="ko-KR" altLang="en-US" sz="2000" dirty="0"/>
              <a:t>가 대표적이다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accent1"/>
                </a:solidFill>
              </a:rPr>
              <a:t>Stack</a:t>
            </a:r>
          </a:p>
          <a:p>
            <a:pPr marL="457200" lvl="1" indent="0">
              <a:buNone/>
            </a:pPr>
            <a:r>
              <a:rPr lang="en-US" altLang="ko-KR" sz="2000" dirty="0"/>
              <a:t>F-I-L-O </a:t>
            </a:r>
            <a:r>
              <a:rPr lang="ko-KR" altLang="en-US" sz="2000" dirty="0"/>
              <a:t>즉 </a:t>
            </a:r>
            <a:r>
              <a:rPr lang="ko-KR" altLang="en-US" sz="2000" b="1" dirty="0" err="1"/>
              <a:t>선입후출이</a:t>
            </a:r>
            <a:r>
              <a:rPr lang="ko-KR" altLang="en-US" sz="2000" b="1" dirty="0"/>
              <a:t> 특징</a:t>
            </a:r>
            <a:r>
              <a:rPr lang="ko-KR" altLang="en-US" sz="2000" dirty="0"/>
              <a:t>인 자료구조로</a:t>
            </a:r>
            <a:r>
              <a:rPr lang="ko-KR" altLang="en-US" sz="2000" b="1" dirty="0"/>
              <a:t> 데이터를 삽입하는 </a:t>
            </a:r>
            <a:r>
              <a:rPr lang="en-US" altLang="ko-KR" sz="2000" b="1" dirty="0"/>
              <a:t>enqueue</a:t>
            </a:r>
            <a:r>
              <a:rPr lang="ko-KR" altLang="en-US" sz="2000" b="1" dirty="0"/>
              <a:t>메소드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마지막 데이터를 보여주는 </a:t>
            </a:r>
            <a:r>
              <a:rPr lang="en-US" altLang="ko-KR" sz="2000" b="1" dirty="0"/>
              <a:t>front</a:t>
            </a:r>
            <a:r>
              <a:rPr lang="ko-KR" altLang="en-US" sz="2000" b="1" dirty="0"/>
              <a:t>메소드</a:t>
            </a:r>
            <a:r>
              <a:rPr lang="ko-KR" altLang="en-US" sz="2000" dirty="0"/>
              <a:t>가 대표적이다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347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5237-A5FF-3C18-42A1-988179C8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45" y="2402705"/>
            <a:ext cx="10061510" cy="2052589"/>
          </a:xfrm>
        </p:spPr>
        <p:txBody>
          <a:bodyPr>
            <a:normAutofit/>
          </a:bodyPr>
          <a:lstStyle/>
          <a:p>
            <a:r>
              <a:rPr lang="ko-KR" altLang="en-US" dirty="0"/>
              <a:t>본인이 좋아하는 주제의 </a:t>
            </a:r>
            <a:br>
              <a:rPr lang="en-US" altLang="ko-KR" dirty="0"/>
            </a:br>
            <a:r>
              <a:rPr lang="ko-KR" altLang="en-US" dirty="0"/>
              <a:t> 비교하는 글을 써라</a:t>
            </a:r>
          </a:p>
        </p:txBody>
      </p:sp>
    </p:spTree>
    <p:extLst>
      <p:ext uri="{BB962C8B-B14F-4D97-AF65-F5344CB8AC3E}">
        <p14:creationId xmlns:p14="http://schemas.microsoft.com/office/powerpoint/2010/main" val="361661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글자 서식</vt:lpstr>
      <vt:lpstr>글자 서식이란?</vt:lpstr>
      <vt:lpstr>글자 꾸미는 거</vt:lpstr>
      <vt:lpstr>안녕</vt:lpstr>
      <vt:lpstr>안녕</vt:lpstr>
      <vt:lpstr>글자 서식 왜 필요함?</vt:lpstr>
      <vt:lpstr>PowerPoint 프레젠테이션</vt:lpstr>
      <vt:lpstr>본인이 좋아하는 주제의   비교하는 글을 써라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글자 서식</dc:title>
  <dc:creator>안영진</dc:creator>
  <cp:lastModifiedBy>안영진</cp:lastModifiedBy>
  <cp:revision>5</cp:revision>
  <dcterms:created xsi:type="dcterms:W3CDTF">2023-09-19T23:58:50Z</dcterms:created>
  <dcterms:modified xsi:type="dcterms:W3CDTF">2023-09-20T06:46:20Z</dcterms:modified>
</cp:coreProperties>
</file>