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19A4-9AED-4289-976B-438380CC5976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1388-F7AB-4BF8-B607-2FE996A2C9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1388-F7AB-4BF8-B607-2FE996A2C99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82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1388-F7AB-4BF8-B607-2FE996A2C99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05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1388-F7AB-4BF8-B607-2FE996A2C99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72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1388-F7AB-4BF8-B607-2FE996A2C99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9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22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6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75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71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82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45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47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80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7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46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24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64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8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1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60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11E42D-9E42-4467-8766-265B4589E5D8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2A3E15-EC24-41C2-A542-920FC0E790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178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581B5-FEC6-BDC5-E551-19D643F0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Project </a:t>
            </a:r>
            <a:r>
              <a:rPr lang="pl-PL" dirty="0" err="1"/>
              <a:t>Bakugan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1A31F6-1DB9-0FDA-0219-2C11252F3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paś </a:t>
            </a:r>
          </a:p>
          <a:p>
            <a:r>
              <a:rPr lang="pl-PL" dirty="0"/>
              <a:t>Wilhelm Osada </a:t>
            </a:r>
          </a:p>
          <a:p>
            <a:r>
              <a:rPr lang="pl-PL" dirty="0"/>
              <a:t>Mateusz Cybulski</a:t>
            </a:r>
          </a:p>
        </p:txBody>
      </p:sp>
    </p:spTree>
    <p:extLst>
      <p:ext uri="{BB962C8B-B14F-4D97-AF65-F5344CB8AC3E}">
        <p14:creationId xmlns:p14="http://schemas.microsoft.com/office/powerpoint/2010/main" val="282541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1534AC8-0234-CE1C-F8A8-889D7E91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l-PL" dirty="0"/>
              <a:t>Narzędzia przewidywane w naszym projekcie</a:t>
            </a:r>
            <a:endParaRPr lang="pl-PL"/>
          </a:p>
        </p:txBody>
      </p:sp>
      <p:pic>
        <p:nvPicPr>
          <p:cNvPr id="7" name="Picture 6" descr="Wykres trendu wzrostowego na ekranie">
            <a:extLst>
              <a:ext uri="{FF2B5EF4-FFF2-40B4-BE49-F238E27FC236}">
                <a16:creationId xmlns:a16="http://schemas.microsoft.com/office/drawing/2014/main" id="{C437AFBD-6995-0F8F-BE30-0E6EF5322B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02" r="2777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47FC7BC-E4B9-8C81-A139-70BF2E14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pl-PL" spc="300" dirty="0" err="1"/>
              <a:t>JavaFX</a:t>
            </a:r>
            <a:r>
              <a:rPr lang="pl-PL" spc="300" dirty="0"/>
              <a:t>,</a:t>
            </a:r>
          </a:p>
          <a:p>
            <a:r>
              <a:rPr lang="pl-PL" spc="300" dirty="0" err="1"/>
              <a:t>SceneBuilder</a:t>
            </a:r>
            <a:r>
              <a:rPr lang="pl-PL" spc="300" dirty="0"/>
              <a:t> połączony ze środowiskiem </a:t>
            </a:r>
            <a:r>
              <a:rPr lang="pl-PL" spc="300" dirty="0" err="1"/>
              <a:t>IntelIJ</a:t>
            </a:r>
            <a:r>
              <a:rPr lang="pl-PL" spc="300" dirty="0"/>
              <a:t>,</a:t>
            </a:r>
          </a:p>
          <a:p>
            <a:r>
              <a:rPr lang="pl-PL" spc="300" dirty="0"/>
              <a:t>Adobe Photoshop,</a:t>
            </a:r>
          </a:p>
          <a:p>
            <a:r>
              <a:rPr lang="pl-PL" spc="300" dirty="0"/>
              <a:t>Adobe </a:t>
            </a:r>
            <a:r>
              <a:rPr lang="pl-PL" spc="300" dirty="0" err="1"/>
              <a:t>Premiere</a:t>
            </a:r>
            <a:r>
              <a:rPr lang="pl-PL" spc="300" dirty="0"/>
              <a:t> Pro,</a:t>
            </a:r>
          </a:p>
          <a:p>
            <a:r>
              <a:rPr lang="pl-PL" spc="300" dirty="0"/>
              <a:t>Adobe </a:t>
            </a:r>
            <a:r>
              <a:rPr lang="pl-PL" spc="300" dirty="0" err="1"/>
              <a:t>Xd</a:t>
            </a:r>
            <a:r>
              <a:rPr lang="pl-PL" spc="300" dirty="0"/>
              <a:t>,</a:t>
            </a:r>
          </a:p>
          <a:p>
            <a:r>
              <a:rPr lang="pl-PL" spc="300" dirty="0" err="1"/>
              <a:t>MySql</a:t>
            </a:r>
            <a:r>
              <a:rPr lang="pl-PL" spc="300" dirty="0"/>
              <a:t>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623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E32F58-6C77-47A2-7C41-F5FA05CF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Bibliografia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FC17B0-FF8A-4B4D-5FC1-DE4219F9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pc="300" dirty="0"/>
              <a:t>Ze względu na rozbudowaną ilość materiałów objętych prawami autorskimi posiadamy specjalny plik z bibliografią.</a:t>
            </a: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AABF8640-C4B3-DEFE-90D4-9FBDC3C6A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3076" y="4542503"/>
            <a:ext cx="167203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1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58330FE-9EC4-96D1-218F-5B39D4C6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pl-PL" sz="7200" dirty="0"/>
              <a:t>Dziękujemy</a:t>
            </a:r>
            <a:endParaRPr lang="pl-PL" spc="300" dirty="0"/>
          </a:p>
        </p:txBody>
      </p:sp>
    </p:spTree>
    <p:extLst>
      <p:ext uri="{BB962C8B-B14F-4D97-AF65-F5344CB8AC3E}">
        <p14:creationId xmlns:p14="http://schemas.microsoft.com/office/powerpoint/2010/main" val="32562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A59F96-48EA-6471-9B74-D708196B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O </a:t>
            </a:r>
            <a:r>
              <a:rPr lang="en-US" sz="6600" dirty="0" err="1"/>
              <a:t>czym</a:t>
            </a:r>
            <a:r>
              <a:rPr lang="en-US" sz="6600" dirty="0"/>
              <a:t> jest </a:t>
            </a:r>
            <a:r>
              <a:rPr lang="en-US" sz="6600" dirty="0" err="1"/>
              <a:t>gra</a:t>
            </a:r>
            <a:r>
              <a:rPr lang="en-US" sz="6600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A812F2-E00A-E8A3-C4F8-B1AFF9E6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cap="all" dirty="0"/>
              <a:t>Prezentacja rozgrywki znajduje się pod tym linkiem:</a:t>
            </a:r>
          </a:p>
          <a:p>
            <a:pPr marL="0" indent="0">
              <a:buNone/>
            </a:pPr>
            <a:r>
              <a:rPr lang="en-US" cap="all" dirty="0"/>
              <a:t>https://xd.adobe.com/view/d1ddfe82-a1a6-4767-9b9e-a8961bf7f3cd-848e/?fullscreen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7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F2ED3-9355-0DF0-6BFB-10AF7EC3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Odrobinę o szczegółach…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44ED07-FB6E-5713-5E42-3B4D3273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pc="300" dirty="0"/>
              <a:t>Gra opiera się na serialu animowanym </a:t>
            </a:r>
            <a:r>
              <a:rPr lang="pl-PL" spc="300" dirty="0" err="1"/>
              <a:t>Bakugan</a:t>
            </a:r>
            <a:r>
              <a:rPr lang="pl-PL" spc="300" dirty="0"/>
              <a:t>: Młodzi wojownicy.</a:t>
            </a:r>
          </a:p>
          <a:p>
            <a:r>
              <a:rPr lang="pl-PL" spc="300" dirty="0"/>
              <a:t>Gra jest projektowana na maksymalnie 4 osoby zgrupowane w dwa zespoły.</a:t>
            </a:r>
          </a:p>
          <a:p>
            <a:r>
              <a:rPr lang="pl-PL" spc="300" dirty="0"/>
              <a:t>Wstępnie gra jest na jedno urządzenie z możliwością rozwoju do programu sieciowego.</a:t>
            </a:r>
          </a:p>
          <a:p>
            <a:r>
              <a:rPr lang="pl-PL" spc="300" dirty="0"/>
              <a:t>Gra ma charakter karciany z rozbudowanymi animacjami zaczerpniętymi z serialu.</a:t>
            </a:r>
          </a:p>
          <a:p>
            <a:r>
              <a:rPr lang="pl-PL" spc="300" dirty="0"/>
              <a:t>Porażka oznacza spadek punktów mocy do 0g </a:t>
            </a:r>
            <a:r>
              <a:rPr lang="pl-PL" spc="300" dirty="0" err="1"/>
              <a:t>bakugana</a:t>
            </a:r>
            <a:r>
              <a:rPr lang="pl-PL" spc="300" dirty="0"/>
              <a:t> danego gracza.</a:t>
            </a:r>
          </a:p>
          <a:p>
            <a:r>
              <a:rPr lang="pl-PL" spc="300" dirty="0"/>
              <a:t>Zwycięstwo to wyeliminowanie </a:t>
            </a:r>
            <a:r>
              <a:rPr lang="pl-PL" spc="300" dirty="0" err="1"/>
              <a:t>bakuganów</a:t>
            </a:r>
            <a:r>
              <a:rPr lang="pl-PL" spc="300" dirty="0"/>
              <a:t> przeciwnej drużyny.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692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52AAC0-72EA-5F7F-91B1-97619D4A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Heurystyki Nielsena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A74D81-5988-FB63-08C8-799D8B185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 projekt, a 10 Heurystyk </a:t>
            </a:r>
            <a:r>
              <a:rPr lang="pl-PL" dirty="0" err="1"/>
              <a:t>nielsena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5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0A0946F-3E0A-07D5-1C78-98CA2C3A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Pokazuj status systemu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4664C2E-49A2-3264-C8C4-7578D34E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78" y="2477047"/>
            <a:ext cx="7409444" cy="37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9766EC-2A8A-F655-348B-737F1A82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pl-PL" dirty="0">
                <a:latin typeface="+mj-lt"/>
              </a:rPr>
            </a:br>
            <a:r>
              <a:rPr lang="pl-PL" dirty="0">
                <a:latin typeface="+mj-lt"/>
              </a:rPr>
              <a:t>Zgodność pomiędzy systemem a rzeczywistością</a:t>
            </a:r>
            <a:br>
              <a:rPr lang="pl-PL" dirty="0">
                <a:latin typeface="+mj-lt"/>
              </a:rPr>
            </a:b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A960AED3-A7D6-D024-B34E-A1AEB6965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1166" y="2141538"/>
            <a:ext cx="4696256" cy="3649662"/>
          </a:xfrm>
        </p:spPr>
      </p:pic>
      <p:sp>
        <p:nvSpPr>
          <p:cNvPr id="17" name="Symbol zastępczy zawartości 16">
            <a:extLst>
              <a:ext uri="{FF2B5EF4-FFF2-40B4-BE49-F238E27FC236}">
                <a16:creationId xmlns:a16="http://schemas.microsoft.com/office/drawing/2014/main" id="{980A3417-2B0E-23A5-BD64-31E235810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2000" spc="300" dirty="0">
                <a:latin typeface="+mj-lt"/>
              </a:rPr>
              <a:t>System powinien mówić językiem użytkownika, zrozumiałymi słowami i wyrażeniami a nie terminami technicznymi.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7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FF0A2-7391-CA4F-66E4-05A2346F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+mj-lt"/>
              </a:rPr>
              <a:t>Pełna kontrola przez użytkownika</a:t>
            </a:r>
            <a:br>
              <a:rPr lang="pl-PL" b="1" dirty="0">
                <a:latin typeface="+mj-lt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D3D8EA-1F31-2B92-4601-136F8E5DC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defRPr/>
            </a:pPr>
            <a:r>
              <a:rPr lang="pl-PL" sz="1800" spc="300" dirty="0">
                <a:latin typeface="+mj-lt"/>
              </a:rPr>
              <a:t>Użytkownicy często wybierają funkcje systemu przez pomyłkę i szukają wyraźnie oznakowanego „wyjścia awaryjnego”, aby nie przechodzić przez wszystkie dalsze kroki dialogu.</a:t>
            </a:r>
          </a:p>
          <a:p>
            <a:r>
              <a:rPr lang="pl-PL" spc="300" dirty="0">
                <a:latin typeface="+mj-lt"/>
              </a:rPr>
              <a:t>Ikona w prawym górnym rogu pozwala użytkownikowi cofnąć się do poprzedniego ekranu i wybrać inną domenę swojego </a:t>
            </a:r>
            <a:r>
              <a:rPr lang="pl-PL" spc="300" dirty="0" err="1">
                <a:latin typeface="+mj-lt"/>
              </a:rPr>
              <a:t>bakugana</a:t>
            </a:r>
            <a:r>
              <a:rPr lang="pl-PL" spc="300" dirty="0">
                <a:latin typeface="+mj-lt"/>
              </a:rPr>
              <a:t>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16B7D9A-6E64-548C-C96C-CD6F53645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578630"/>
            <a:ext cx="4995862" cy="2775478"/>
          </a:xfrm>
        </p:spPr>
      </p:pic>
    </p:spTree>
    <p:extLst>
      <p:ext uri="{BB962C8B-B14F-4D97-AF65-F5344CB8AC3E}">
        <p14:creationId xmlns:p14="http://schemas.microsoft.com/office/powerpoint/2010/main" val="6357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71A67-AE68-41C5-A9B3-D5E9BD00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Pozostałe Heurystyki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CEBA81-8551-D780-F5EC-CA979AB6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712686"/>
            <a:ext cx="4995334" cy="4847771"/>
          </a:xfrm>
        </p:spPr>
        <p:txBody>
          <a:bodyPr>
            <a:normAutofit/>
          </a:bodyPr>
          <a:lstStyle/>
          <a:p>
            <a:r>
              <a:rPr lang="pl-PL" spc="300" dirty="0"/>
              <a:t>Heurystyki takie jak zapobieganie błędom, skuteczna obsługa błędów, pomoc i dokumentacja dla użytkownika są uwzględniane przy naszym projekcie, jednak nie było potrzeby uwzględniać ich na wstępnych makietach.</a:t>
            </a:r>
          </a:p>
          <a:p>
            <a:r>
              <a:rPr lang="pl-PL" spc="300" dirty="0"/>
              <a:t>Trzymanie się standardów, zasada spójności, estetyka i umiar to heurystyki, które zostały uwzględnione podczas tworzenia szkicu projektu i są mocno wspierane przez serial, na którym bazuje nasza gra, co daje unikalny klimat podczas rozgrywki.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5ABADFF-0412-DC6C-1E8C-C52B439FF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918579"/>
            <a:ext cx="4995862" cy="2095579"/>
          </a:xfrm>
        </p:spPr>
      </p:pic>
    </p:spTree>
    <p:extLst>
      <p:ext uri="{BB962C8B-B14F-4D97-AF65-F5344CB8AC3E}">
        <p14:creationId xmlns:p14="http://schemas.microsoft.com/office/powerpoint/2010/main" val="344379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ABD6383-9F0E-2873-11EF-75F14DE5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będzie nam potrzebne?</a:t>
            </a:r>
          </a:p>
        </p:txBody>
      </p:sp>
    </p:spTree>
    <p:extLst>
      <p:ext uri="{BB962C8B-B14F-4D97-AF65-F5344CB8AC3E}">
        <p14:creationId xmlns:p14="http://schemas.microsoft.com/office/powerpoint/2010/main" val="198628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98</TotalTime>
  <Words>310</Words>
  <Application>Microsoft Office PowerPoint</Application>
  <PresentationFormat>Panoramiczny</PresentationFormat>
  <Paragraphs>40</Paragraphs>
  <Slides>12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Sklepienie niebieskie</vt:lpstr>
      <vt:lpstr>Project Bakugan</vt:lpstr>
      <vt:lpstr>O czym jest gra?</vt:lpstr>
      <vt:lpstr>Odrobinę o szczegółach…</vt:lpstr>
      <vt:lpstr>Heurystyki Nielsena</vt:lpstr>
      <vt:lpstr>Pokazuj status systemu</vt:lpstr>
      <vt:lpstr> Zgodność pomiędzy systemem a rzeczywistością </vt:lpstr>
      <vt:lpstr>Pełna kontrola przez użytkownika </vt:lpstr>
      <vt:lpstr>Pozostałe Heurystyki</vt:lpstr>
      <vt:lpstr>Co będzie nam potrzebne?</vt:lpstr>
      <vt:lpstr>Narzędzia przewidywane w naszym projekcie</vt:lpstr>
      <vt:lpstr>Bibliografia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Bakugan</dc:title>
  <dc:creator>Mateusz Cybulski</dc:creator>
  <cp:lastModifiedBy>Mateusz Cybulski</cp:lastModifiedBy>
  <cp:revision>3</cp:revision>
  <dcterms:created xsi:type="dcterms:W3CDTF">2022-04-22T06:13:14Z</dcterms:created>
  <dcterms:modified xsi:type="dcterms:W3CDTF">2022-05-10T17:35:25Z</dcterms:modified>
</cp:coreProperties>
</file>