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Financial System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Virtual Card Platform – Request–Response and System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presentation describes the architecture of a financial system </a:t>
            </a:r>
          </a:p>
          <a:p>
            <a:r>
              <a:t>that provides virtual cards to users. The system supports:</a:t>
            </a:r>
          </a:p>
          <a:p>
            <a:r>
              <a:t>• User authentication and management</a:t>
            </a:r>
          </a:p>
          <a:p>
            <a:r>
              <a:t>• KYC verification</a:t>
            </a:r>
          </a:p>
          <a:p>
            <a:r>
              <a:t>• Card provisioning via third-party APIs</a:t>
            </a:r>
          </a:p>
          <a:p>
            <a:r>
              <a:t>• Fraud detection through a rules engine</a:t>
            </a:r>
          </a:p>
          <a:p>
            <a:r>
              <a:t>• Payment processing and notifications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Request–Response Architecture</a:t>
            </a:r>
          </a:p>
        </p:txBody>
      </p:sp>
      <p:pic>
        <p:nvPicPr>
          <p:cNvPr id="3" name="Picture 2" descr="A_2D_digital_diagram_illustrates_a_request-respon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Stack Architecture</a:t>
            </a:r>
          </a:p>
        </p:txBody>
      </p:sp>
      <p:pic>
        <p:nvPicPr>
          <p:cNvPr id="3" name="Picture 2" descr="A_2D_digital_diagram_in_the_image_illustrates_a_f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System Architecture</a:t>
            </a:r>
          </a:p>
        </p:txBody>
      </p:sp>
      <p:pic>
        <p:nvPicPr>
          <p:cNvPr id="3" name="Picture 2" descr="A_flowchart_in_the_digital_illustration_showcase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 or Flutter</a:t>
            </a:r>
          </a:p>
          <a:p>
            <a:r>
              <a:t>Backend: Node.js (Express) / Python (FastAPI)</a:t>
            </a:r>
          </a:p>
          <a:p>
            <a:r>
              <a:t>Database: PostgreSQL</a:t>
            </a:r>
          </a:p>
          <a:p>
            <a:r>
              <a:t>Cache: Redis</a:t>
            </a:r>
          </a:p>
          <a:p>
            <a:r>
              <a:t>Hosting: AWS or Docker</a:t>
            </a:r>
          </a:p>
          <a:p>
            <a:r>
              <a:t>Authentication: JWT / OAuth2</a:t>
            </a:r>
          </a:p>
          <a:p>
            <a:r>
              <a:t>3rd Party: Stripe, Visa, Twilio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 communication secured with HTTPS</a:t>
            </a:r>
          </a:p>
          <a:p>
            <a:r>
              <a:t>• Passwords and sensitive data encrypted at rest</a:t>
            </a:r>
          </a:p>
          <a:p>
            <a:r>
              <a:t>• Role-based access control (RBAC)</a:t>
            </a:r>
          </a:p>
          <a:p>
            <a:r>
              <a:t>• Regular audit logs for transactions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architecture ensures scalability, modularity, and strong security </a:t>
            </a:r>
          </a:p>
          <a:p>
            <a:r>
              <a:t>for financial applications offering virtual cards. It enables flexible </a:t>
            </a:r>
          </a:p>
          <a:p>
            <a:r>
              <a:t>integration with third-party providers while maintaining compliance and reliability.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