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bookmarkIdSeed="4">
  <p:sldMasterIdLst>
    <p:sldMasterId id="2147483648" r:id="rId1"/>
  </p:sldMasterIdLst>
  <p:notesMasterIdLst>
    <p:notesMasterId r:id="rId11"/>
  </p:notesMasterIdLst>
  <p:sldIdLst>
    <p:sldId id="834" r:id="rId2"/>
    <p:sldId id="835" r:id="rId3"/>
    <p:sldId id="1148" r:id="rId4"/>
    <p:sldId id="1149" r:id="rId5"/>
    <p:sldId id="1150" r:id="rId6"/>
    <p:sldId id="1151" r:id="rId7"/>
    <p:sldId id="1152" r:id="rId8"/>
    <p:sldId id="1153" r:id="rId9"/>
    <p:sldId id="1154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7" userDrawn="1">
          <p15:clr>
            <a:srgbClr val="A4A3A4"/>
          </p15:clr>
        </p15:guide>
        <p15:guide id="2" pos="285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12"/>
    <a:srgbClr val="95070A"/>
    <a:srgbClr val="FD4444"/>
    <a:srgbClr val="E7EEEF"/>
    <a:srgbClr val="4A66AC"/>
    <a:srgbClr val="4472C4"/>
    <a:srgbClr val="9CACD4"/>
    <a:srgbClr val="CB6B0B"/>
    <a:srgbClr val="8498CA"/>
    <a:srgbClr val="C96A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80825" autoAdjust="0"/>
  </p:normalViewPr>
  <p:slideViewPr>
    <p:cSldViewPr snapToGrid="0" showGuides="1">
      <p:cViewPr varScale="1">
        <p:scale>
          <a:sx n="107" d="100"/>
          <a:sy n="107" d="100"/>
        </p:scale>
        <p:origin x="2239" y="34"/>
      </p:cViewPr>
      <p:guideLst>
        <p:guide orient="horz" pos="2327"/>
        <p:guide pos="285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FC0A6-F8CB-4BFF-93BD-B5442D8386B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9B698-2AAB-4B55-B477-BE788D51A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287" y="-15875"/>
            <a:ext cx="499317" cy="481025"/>
          </a:xfrm>
          <a:prstGeom prst="rect">
            <a:avLst/>
          </a:prstGeom>
          <a:solidFill>
            <a:srgbClr val="FD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34612" y="18952"/>
            <a:ext cx="4419374" cy="378412"/>
          </a:xfrm>
          <a:prstGeom prst="rect">
            <a:avLst/>
          </a:prstGeom>
        </p:spPr>
        <p:txBody>
          <a:bodyPr anchor="b"/>
          <a:lstStyle>
            <a:lvl1pPr algn="l">
              <a:defRPr sz="2100" b="1" spc="450" baseline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矩形 9"/>
          <p:cNvSpPr>
            <a:spLocks noChangeArrowheads="1"/>
          </p:cNvSpPr>
          <p:nvPr userDrawn="1"/>
        </p:nvSpPr>
        <p:spPr bwMode="auto">
          <a:xfrm>
            <a:off x="-14288" y="401340"/>
            <a:ext cx="9158287" cy="66973"/>
          </a:xfrm>
          <a:prstGeom prst="rect">
            <a:avLst/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48000">
                <a:solidFill>
                  <a:schemeClr val="accent1"/>
                </a:solidFill>
                <a:bevel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8662946" y="6400800"/>
            <a:ext cx="481054" cy="457200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48000">
                <a:solidFill>
                  <a:srgbClr val="AF7E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226761"/>
            <a:ext cx="9144000" cy="1850739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7" name="Freeform 61"/>
          <p:cNvSpPr/>
          <p:nvPr/>
        </p:nvSpPr>
        <p:spPr bwMode="auto">
          <a:xfrm>
            <a:off x="2344806" y="2288582"/>
            <a:ext cx="1672208" cy="1727097"/>
          </a:xfrm>
          <a:custGeom>
            <a:avLst/>
            <a:gdLst>
              <a:gd name="T0" fmla="*/ 122 w 148"/>
              <a:gd name="T1" fmla="*/ 45 h 171"/>
              <a:gd name="T2" fmla="*/ 129 w 148"/>
              <a:gd name="T3" fmla="*/ 45 h 171"/>
              <a:gd name="T4" fmla="*/ 129 w 148"/>
              <a:gd name="T5" fmla="*/ 38 h 171"/>
              <a:gd name="T6" fmla="*/ 94 w 148"/>
              <a:gd name="T7" fmla="*/ 3 h 171"/>
              <a:gd name="T8" fmla="*/ 89 w 148"/>
              <a:gd name="T9" fmla="*/ 0 h 171"/>
              <a:gd name="T10" fmla="*/ 85 w 148"/>
              <a:gd name="T11" fmla="*/ 3 h 171"/>
              <a:gd name="T12" fmla="*/ 3 w 148"/>
              <a:gd name="T13" fmla="*/ 81 h 171"/>
              <a:gd name="T14" fmla="*/ 0 w 148"/>
              <a:gd name="T15" fmla="*/ 85 h 171"/>
              <a:gd name="T16" fmla="*/ 3 w 148"/>
              <a:gd name="T17" fmla="*/ 90 h 171"/>
              <a:gd name="T18" fmla="*/ 85 w 148"/>
              <a:gd name="T19" fmla="*/ 168 h 171"/>
              <a:gd name="T20" fmla="*/ 89 w 148"/>
              <a:gd name="T21" fmla="*/ 171 h 171"/>
              <a:gd name="T22" fmla="*/ 94 w 148"/>
              <a:gd name="T23" fmla="*/ 168 h 171"/>
              <a:gd name="T24" fmla="*/ 145 w 148"/>
              <a:gd name="T25" fmla="*/ 121 h 171"/>
              <a:gd name="T26" fmla="*/ 148 w 148"/>
              <a:gd name="T27" fmla="*/ 116 h 171"/>
              <a:gd name="T28" fmla="*/ 145 w 148"/>
              <a:gd name="T29" fmla="*/ 112 h 171"/>
              <a:gd name="T30" fmla="*/ 94 w 148"/>
              <a:gd name="T31" fmla="*/ 58 h 171"/>
              <a:gd name="T32" fmla="*/ 89 w 148"/>
              <a:gd name="T33" fmla="*/ 56 h 171"/>
              <a:gd name="T34" fmla="*/ 84 w 148"/>
              <a:gd name="T35" fmla="*/ 59 h 171"/>
              <a:gd name="T36" fmla="*/ 54 w 148"/>
              <a:gd name="T37" fmla="*/ 87 h 171"/>
              <a:gd name="T38" fmla="*/ 52 w 148"/>
              <a:gd name="T39" fmla="*/ 92 h 171"/>
              <a:gd name="T40" fmla="*/ 53 w 148"/>
              <a:gd name="T41" fmla="*/ 95 h 171"/>
              <a:gd name="T42" fmla="*/ 54 w 148"/>
              <a:gd name="T43" fmla="*/ 96 h 171"/>
              <a:gd name="T44" fmla="*/ 77 w 148"/>
              <a:gd name="T45" fmla="*/ 119 h 171"/>
              <a:gd name="T46" fmla="*/ 82 w 148"/>
              <a:gd name="T47" fmla="*/ 122 h 171"/>
              <a:gd name="T48" fmla="*/ 86 w 148"/>
              <a:gd name="T49" fmla="*/ 119 h 171"/>
              <a:gd name="T50" fmla="*/ 99 w 148"/>
              <a:gd name="T51" fmla="*/ 106 h 171"/>
              <a:gd name="T52" fmla="*/ 99 w 148"/>
              <a:gd name="T53" fmla="*/ 99 h 171"/>
              <a:gd name="T54" fmla="*/ 92 w 148"/>
              <a:gd name="T55" fmla="*/ 99 h 171"/>
              <a:gd name="T56" fmla="*/ 81 w 148"/>
              <a:gd name="T57" fmla="*/ 109 h 171"/>
              <a:gd name="T58" fmla="*/ 64 w 148"/>
              <a:gd name="T59" fmla="*/ 92 h 171"/>
              <a:gd name="T60" fmla="*/ 89 w 148"/>
              <a:gd name="T61" fmla="*/ 68 h 171"/>
              <a:gd name="T62" fmla="*/ 136 w 148"/>
              <a:gd name="T63" fmla="*/ 116 h 171"/>
              <a:gd name="T64" fmla="*/ 90 w 148"/>
              <a:gd name="T65" fmla="*/ 159 h 171"/>
              <a:gd name="T66" fmla="*/ 13 w 148"/>
              <a:gd name="T67" fmla="*/ 86 h 171"/>
              <a:gd name="T68" fmla="*/ 90 w 148"/>
              <a:gd name="T69" fmla="*/ 12 h 171"/>
              <a:gd name="T70" fmla="*/ 122 w 148"/>
              <a:gd name="T71" fmla="*/ 4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8" h="171">
                <a:moveTo>
                  <a:pt x="122" y="45"/>
                </a:moveTo>
                <a:cubicBezTo>
                  <a:pt x="124" y="47"/>
                  <a:pt x="127" y="47"/>
                  <a:pt x="129" y="45"/>
                </a:cubicBezTo>
                <a:cubicBezTo>
                  <a:pt x="131" y="43"/>
                  <a:pt x="131" y="40"/>
                  <a:pt x="129" y="38"/>
                </a:cubicBezTo>
                <a:cubicBezTo>
                  <a:pt x="94" y="3"/>
                  <a:pt x="94" y="3"/>
                  <a:pt x="94" y="3"/>
                </a:cubicBezTo>
                <a:cubicBezTo>
                  <a:pt x="93" y="1"/>
                  <a:pt x="92" y="0"/>
                  <a:pt x="89" y="0"/>
                </a:cubicBezTo>
                <a:cubicBezTo>
                  <a:pt x="87" y="1"/>
                  <a:pt x="86" y="2"/>
                  <a:pt x="85" y="3"/>
                </a:cubicBezTo>
                <a:cubicBezTo>
                  <a:pt x="3" y="81"/>
                  <a:pt x="3" y="81"/>
                  <a:pt x="3" y="81"/>
                </a:cubicBezTo>
                <a:cubicBezTo>
                  <a:pt x="2" y="82"/>
                  <a:pt x="0" y="83"/>
                  <a:pt x="0" y="85"/>
                </a:cubicBezTo>
                <a:cubicBezTo>
                  <a:pt x="0" y="88"/>
                  <a:pt x="1" y="89"/>
                  <a:pt x="3" y="90"/>
                </a:cubicBezTo>
                <a:cubicBezTo>
                  <a:pt x="85" y="168"/>
                  <a:pt x="85" y="168"/>
                  <a:pt x="85" y="168"/>
                </a:cubicBezTo>
                <a:cubicBezTo>
                  <a:pt x="87" y="170"/>
                  <a:pt x="87" y="171"/>
                  <a:pt x="89" y="171"/>
                </a:cubicBezTo>
                <a:cubicBezTo>
                  <a:pt x="92" y="171"/>
                  <a:pt x="93" y="170"/>
                  <a:pt x="94" y="168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6" y="120"/>
                  <a:pt x="148" y="119"/>
                  <a:pt x="148" y="116"/>
                </a:cubicBezTo>
                <a:cubicBezTo>
                  <a:pt x="148" y="114"/>
                  <a:pt x="147" y="113"/>
                  <a:pt x="145" y="112"/>
                </a:cubicBezTo>
                <a:cubicBezTo>
                  <a:pt x="94" y="58"/>
                  <a:pt x="94" y="58"/>
                  <a:pt x="94" y="58"/>
                </a:cubicBezTo>
                <a:cubicBezTo>
                  <a:pt x="92" y="57"/>
                  <a:pt x="91" y="56"/>
                  <a:pt x="89" y="56"/>
                </a:cubicBezTo>
                <a:cubicBezTo>
                  <a:pt x="87" y="56"/>
                  <a:pt x="86" y="57"/>
                  <a:pt x="84" y="59"/>
                </a:cubicBezTo>
                <a:cubicBezTo>
                  <a:pt x="54" y="87"/>
                  <a:pt x="54" y="87"/>
                  <a:pt x="54" y="87"/>
                </a:cubicBezTo>
                <a:cubicBezTo>
                  <a:pt x="53" y="89"/>
                  <a:pt x="52" y="90"/>
                  <a:pt x="52" y="92"/>
                </a:cubicBezTo>
                <a:cubicBezTo>
                  <a:pt x="52" y="93"/>
                  <a:pt x="52" y="95"/>
                  <a:pt x="53" y="95"/>
                </a:cubicBezTo>
                <a:cubicBezTo>
                  <a:pt x="53" y="96"/>
                  <a:pt x="53" y="96"/>
                  <a:pt x="54" y="96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8" y="120"/>
                  <a:pt x="79" y="122"/>
                  <a:pt x="82" y="122"/>
                </a:cubicBezTo>
                <a:cubicBezTo>
                  <a:pt x="84" y="121"/>
                  <a:pt x="85" y="120"/>
                  <a:pt x="86" y="119"/>
                </a:cubicBezTo>
                <a:cubicBezTo>
                  <a:pt x="99" y="106"/>
                  <a:pt x="99" y="106"/>
                  <a:pt x="99" y="106"/>
                </a:cubicBezTo>
                <a:cubicBezTo>
                  <a:pt x="101" y="104"/>
                  <a:pt x="101" y="100"/>
                  <a:pt x="99" y="99"/>
                </a:cubicBezTo>
                <a:cubicBezTo>
                  <a:pt x="97" y="97"/>
                  <a:pt x="94" y="97"/>
                  <a:pt x="92" y="9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64" y="92"/>
                  <a:pt x="64" y="92"/>
                  <a:pt x="64" y="92"/>
                </a:cubicBezTo>
                <a:cubicBezTo>
                  <a:pt x="89" y="68"/>
                  <a:pt x="89" y="68"/>
                  <a:pt x="89" y="68"/>
                </a:cubicBezTo>
                <a:cubicBezTo>
                  <a:pt x="136" y="116"/>
                  <a:pt x="136" y="116"/>
                  <a:pt x="136" y="116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13" y="86"/>
                  <a:pt x="13" y="86"/>
                  <a:pt x="13" y="86"/>
                </a:cubicBezTo>
                <a:cubicBezTo>
                  <a:pt x="90" y="12"/>
                  <a:pt x="90" y="12"/>
                  <a:pt x="90" y="12"/>
                </a:cubicBezTo>
                <a:cubicBezTo>
                  <a:pt x="122" y="45"/>
                  <a:pt x="122" y="45"/>
                  <a:pt x="122" y="45"/>
                </a:cubicBezTo>
                <a:close/>
              </a:path>
            </a:pathLst>
          </a:custGeom>
          <a:solidFill>
            <a:srgbClr val="FBD7B3">
              <a:alpha val="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8538669" y="123080"/>
            <a:ext cx="526642" cy="526642"/>
            <a:chOff x="114300" y="101600"/>
            <a:chExt cx="702189" cy="702189"/>
          </a:xfrm>
        </p:grpSpPr>
        <p:sp>
          <p:nvSpPr>
            <p:cNvPr id="43" name="任意多边形: 形状 42"/>
            <p:cNvSpPr/>
            <p:nvPr/>
          </p:nvSpPr>
          <p:spPr>
            <a:xfrm>
              <a:off x="125278" y="112578"/>
              <a:ext cx="67884" cy="67884"/>
            </a:xfrm>
            <a:custGeom>
              <a:avLst/>
              <a:gdLst>
                <a:gd name="connsiteX0" fmla="*/ 25622 w 51244"/>
                <a:gd name="connsiteY0" fmla="*/ 51245 h 51244"/>
                <a:gd name="connsiteX1" fmla="*/ 51245 w 51244"/>
                <a:gd name="connsiteY1" fmla="*/ 25622 h 51244"/>
                <a:gd name="connsiteX2" fmla="*/ 25622 w 51244"/>
                <a:gd name="connsiteY2" fmla="*/ 0 h 51244"/>
                <a:gd name="connsiteX3" fmla="*/ 0 w 51244"/>
                <a:gd name="connsiteY3" fmla="*/ 25622 h 51244"/>
                <a:gd name="connsiteX4" fmla="*/ 25622 w 51244"/>
                <a:gd name="connsiteY4" fmla="*/ 51245 h 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44" h="51244">
                  <a:moveTo>
                    <a:pt x="25622" y="51245"/>
                  </a:moveTo>
                  <a:cubicBezTo>
                    <a:pt x="39719" y="51245"/>
                    <a:pt x="51245" y="39815"/>
                    <a:pt x="51245" y="25622"/>
                  </a:cubicBezTo>
                  <a:cubicBezTo>
                    <a:pt x="51245" y="11525"/>
                    <a:pt x="39815" y="0"/>
                    <a:pt x="25622" y="0"/>
                  </a:cubicBezTo>
                  <a:cubicBezTo>
                    <a:pt x="11525" y="0"/>
                    <a:pt x="0" y="11430"/>
                    <a:pt x="0" y="25622"/>
                  </a:cubicBezTo>
                  <a:cubicBezTo>
                    <a:pt x="0" y="39815"/>
                    <a:pt x="11525" y="51245"/>
                    <a:pt x="25622" y="5124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270637" y="105007"/>
              <a:ext cx="83025" cy="83025"/>
            </a:xfrm>
            <a:custGeom>
              <a:avLst/>
              <a:gdLst>
                <a:gd name="connsiteX0" fmla="*/ 31338 w 62674"/>
                <a:gd name="connsiteY0" fmla="*/ 62674 h 62674"/>
                <a:gd name="connsiteX1" fmla="*/ 62675 w 62674"/>
                <a:gd name="connsiteY1" fmla="*/ 31337 h 62674"/>
                <a:gd name="connsiteX2" fmla="*/ 31338 w 62674"/>
                <a:gd name="connsiteY2" fmla="*/ 0 h 62674"/>
                <a:gd name="connsiteX3" fmla="*/ 0 w 62674"/>
                <a:gd name="connsiteY3" fmla="*/ 31337 h 62674"/>
                <a:gd name="connsiteX4" fmla="*/ 31338 w 62674"/>
                <a:gd name="connsiteY4" fmla="*/ 62674 h 6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4" h="62674">
                  <a:moveTo>
                    <a:pt x="31338" y="62674"/>
                  </a:moveTo>
                  <a:cubicBezTo>
                    <a:pt x="48673" y="62674"/>
                    <a:pt x="62675" y="48673"/>
                    <a:pt x="62675" y="31337"/>
                  </a:cubicBezTo>
                  <a:cubicBezTo>
                    <a:pt x="62675" y="14002"/>
                    <a:pt x="48673" y="0"/>
                    <a:pt x="31338" y="0"/>
                  </a:cubicBezTo>
                  <a:cubicBezTo>
                    <a:pt x="14002" y="0"/>
                    <a:pt x="0" y="14002"/>
                    <a:pt x="0" y="31337"/>
                  </a:cubicBezTo>
                  <a:cubicBezTo>
                    <a:pt x="-95" y="48673"/>
                    <a:pt x="14002" y="62674"/>
                    <a:pt x="31338" y="6267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420033" y="101600"/>
              <a:ext cx="89838" cy="89838"/>
            </a:xfrm>
            <a:custGeom>
              <a:avLst/>
              <a:gdLst>
                <a:gd name="connsiteX0" fmla="*/ 33909 w 67817"/>
                <a:gd name="connsiteY0" fmla="*/ 67818 h 67817"/>
                <a:gd name="connsiteX1" fmla="*/ 67818 w 67817"/>
                <a:gd name="connsiteY1" fmla="*/ 33909 h 67817"/>
                <a:gd name="connsiteX2" fmla="*/ 33909 w 67817"/>
                <a:gd name="connsiteY2" fmla="*/ 0 h 67817"/>
                <a:gd name="connsiteX3" fmla="*/ 0 w 67817"/>
                <a:gd name="connsiteY3" fmla="*/ 33909 h 67817"/>
                <a:gd name="connsiteX4" fmla="*/ 33909 w 67817"/>
                <a:gd name="connsiteY4" fmla="*/ 67818 h 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7" h="67817">
                  <a:moveTo>
                    <a:pt x="33909" y="67818"/>
                  </a:moveTo>
                  <a:cubicBezTo>
                    <a:pt x="52673" y="67818"/>
                    <a:pt x="67818" y="52673"/>
                    <a:pt x="67818" y="33909"/>
                  </a:cubicBezTo>
                  <a:cubicBezTo>
                    <a:pt x="67818" y="15145"/>
                    <a:pt x="52673" y="0"/>
                    <a:pt x="33909" y="0"/>
                  </a:cubicBezTo>
                  <a:cubicBezTo>
                    <a:pt x="15145" y="0"/>
                    <a:pt x="0" y="15145"/>
                    <a:pt x="0" y="33909"/>
                  </a:cubicBezTo>
                  <a:cubicBezTo>
                    <a:pt x="0" y="52673"/>
                    <a:pt x="15240" y="67818"/>
                    <a:pt x="33909" y="6781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75486" y="104125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735987" y="111947"/>
              <a:ext cx="69398" cy="69398"/>
            </a:xfrm>
            <a:custGeom>
              <a:avLst/>
              <a:gdLst>
                <a:gd name="connsiteX0" fmla="*/ 26194 w 52387"/>
                <a:gd name="connsiteY0" fmla="*/ 52388 h 52387"/>
                <a:gd name="connsiteX1" fmla="*/ 52388 w 52387"/>
                <a:gd name="connsiteY1" fmla="*/ 26194 h 52387"/>
                <a:gd name="connsiteX2" fmla="*/ 26194 w 52387"/>
                <a:gd name="connsiteY2" fmla="*/ 0 h 52387"/>
                <a:gd name="connsiteX3" fmla="*/ 0 w 52387"/>
                <a:gd name="connsiteY3" fmla="*/ 26194 h 52387"/>
                <a:gd name="connsiteX4" fmla="*/ 26194 w 52387"/>
                <a:gd name="connsiteY4" fmla="*/ 52388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" h="52387">
                  <a:moveTo>
                    <a:pt x="26194" y="52388"/>
                  </a:moveTo>
                  <a:cubicBezTo>
                    <a:pt x="40672" y="52388"/>
                    <a:pt x="52388" y="40672"/>
                    <a:pt x="52388" y="26194"/>
                  </a:cubicBezTo>
                  <a:cubicBezTo>
                    <a:pt x="52388" y="11716"/>
                    <a:pt x="40672" y="0"/>
                    <a:pt x="26194" y="0"/>
                  </a:cubicBezTo>
                  <a:cubicBezTo>
                    <a:pt x="11716" y="0"/>
                    <a:pt x="0" y="11716"/>
                    <a:pt x="0" y="26194"/>
                  </a:cubicBezTo>
                  <a:cubicBezTo>
                    <a:pt x="0" y="40672"/>
                    <a:pt x="11716" y="52388"/>
                    <a:pt x="26194" y="5238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17707" y="257937"/>
              <a:ext cx="83025" cy="83025"/>
            </a:xfrm>
            <a:custGeom>
              <a:avLst/>
              <a:gdLst>
                <a:gd name="connsiteX0" fmla="*/ 62674 w 62674"/>
                <a:gd name="connsiteY0" fmla="*/ 31337 h 62674"/>
                <a:gd name="connsiteX1" fmla="*/ 31337 w 62674"/>
                <a:gd name="connsiteY1" fmla="*/ 62675 h 62674"/>
                <a:gd name="connsiteX2" fmla="*/ 0 w 62674"/>
                <a:gd name="connsiteY2" fmla="*/ 31337 h 62674"/>
                <a:gd name="connsiteX3" fmla="*/ 31337 w 62674"/>
                <a:gd name="connsiteY3" fmla="*/ 0 h 62674"/>
                <a:gd name="connsiteX4" fmla="*/ 62674 w 62674"/>
                <a:gd name="connsiteY4" fmla="*/ 31337 h 6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4" h="62674">
                  <a:moveTo>
                    <a:pt x="62674" y="31337"/>
                  </a:moveTo>
                  <a:cubicBezTo>
                    <a:pt x="62674" y="48644"/>
                    <a:pt x="48644" y="62675"/>
                    <a:pt x="31337" y="62675"/>
                  </a:cubicBezTo>
                  <a:cubicBezTo>
                    <a:pt x="14030" y="62675"/>
                    <a:pt x="0" y="48644"/>
                    <a:pt x="0" y="31337"/>
                  </a:cubicBezTo>
                  <a:cubicBezTo>
                    <a:pt x="0" y="14030"/>
                    <a:pt x="14030" y="0"/>
                    <a:pt x="31337" y="0"/>
                  </a:cubicBezTo>
                  <a:cubicBezTo>
                    <a:pt x="48644" y="0"/>
                    <a:pt x="62674" y="14030"/>
                    <a:pt x="62674" y="31337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260416" y="247716"/>
              <a:ext cx="103466" cy="103466"/>
            </a:xfrm>
            <a:custGeom>
              <a:avLst/>
              <a:gdLst>
                <a:gd name="connsiteX0" fmla="*/ 39052 w 78104"/>
                <a:gd name="connsiteY0" fmla="*/ 78105 h 78104"/>
                <a:gd name="connsiteX1" fmla="*/ 78105 w 78104"/>
                <a:gd name="connsiteY1" fmla="*/ 39052 h 78104"/>
                <a:gd name="connsiteX2" fmla="*/ 39052 w 78104"/>
                <a:gd name="connsiteY2" fmla="*/ 0 h 78104"/>
                <a:gd name="connsiteX3" fmla="*/ 0 w 78104"/>
                <a:gd name="connsiteY3" fmla="*/ 39052 h 78104"/>
                <a:gd name="connsiteX4" fmla="*/ 39052 w 78104"/>
                <a:gd name="connsiteY4" fmla="*/ 78105 h 7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4" h="78104">
                  <a:moveTo>
                    <a:pt x="39052" y="78105"/>
                  </a:moveTo>
                  <a:cubicBezTo>
                    <a:pt x="60579" y="78105"/>
                    <a:pt x="78105" y="60674"/>
                    <a:pt x="78105" y="39052"/>
                  </a:cubicBezTo>
                  <a:cubicBezTo>
                    <a:pt x="78105" y="17431"/>
                    <a:pt x="60674" y="0"/>
                    <a:pt x="39052" y="0"/>
                  </a:cubicBezTo>
                  <a:cubicBezTo>
                    <a:pt x="17526" y="0"/>
                    <a:pt x="0" y="17526"/>
                    <a:pt x="0" y="39052"/>
                  </a:cubicBezTo>
                  <a:cubicBezTo>
                    <a:pt x="0" y="60579"/>
                    <a:pt x="17431" y="78105"/>
                    <a:pt x="39052" y="7810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407668" y="242164"/>
              <a:ext cx="114571" cy="114570"/>
            </a:xfrm>
            <a:custGeom>
              <a:avLst/>
              <a:gdLst>
                <a:gd name="connsiteX0" fmla="*/ 86487 w 86487"/>
                <a:gd name="connsiteY0" fmla="*/ 43244 h 86486"/>
                <a:gd name="connsiteX1" fmla="*/ 43244 w 86487"/>
                <a:gd name="connsiteY1" fmla="*/ 86487 h 86486"/>
                <a:gd name="connsiteX2" fmla="*/ 0 w 86487"/>
                <a:gd name="connsiteY2" fmla="*/ 43244 h 86486"/>
                <a:gd name="connsiteX3" fmla="*/ 43244 w 86487"/>
                <a:gd name="connsiteY3" fmla="*/ 0 h 86486"/>
                <a:gd name="connsiteX4" fmla="*/ 86487 w 86487"/>
                <a:gd name="connsiteY4" fmla="*/ 43244 h 8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7" h="86486">
                  <a:moveTo>
                    <a:pt x="86487" y="43244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4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65266" y="246833"/>
              <a:ext cx="105233" cy="105233"/>
            </a:xfrm>
            <a:custGeom>
              <a:avLst/>
              <a:gdLst>
                <a:gd name="connsiteX0" fmla="*/ 79439 w 79438"/>
                <a:gd name="connsiteY0" fmla="*/ 39719 h 79438"/>
                <a:gd name="connsiteX1" fmla="*/ 39719 w 79438"/>
                <a:gd name="connsiteY1" fmla="*/ 79438 h 79438"/>
                <a:gd name="connsiteX2" fmla="*/ 0 w 79438"/>
                <a:gd name="connsiteY2" fmla="*/ 39719 h 79438"/>
                <a:gd name="connsiteX3" fmla="*/ 39719 w 79438"/>
                <a:gd name="connsiteY3" fmla="*/ 0 h 79438"/>
                <a:gd name="connsiteX4" fmla="*/ 79439 w 79438"/>
                <a:gd name="connsiteY4" fmla="*/ 39719 h 7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8" h="79438">
                  <a:moveTo>
                    <a:pt x="79439" y="39719"/>
                  </a:moveTo>
                  <a:cubicBezTo>
                    <a:pt x="79439" y="61656"/>
                    <a:pt x="61656" y="79438"/>
                    <a:pt x="39719" y="79438"/>
                  </a:cubicBezTo>
                  <a:cubicBezTo>
                    <a:pt x="17783" y="79438"/>
                    <a:pt x="0" y="61656"/>
                    <a:pt x="0" y="39719"/>
                  </a:cubicBezTo>
                  <a:cubicBezTo>
                    <a:pt x="0" y="17783"/>
                    <a:pt x="17783" y="0"/>
                    <a:pt x="39719" y="0"/>
                  </a:cubicBezTo>
                  <a:cubicBezTo>
                    <a:pt x="61656" y="0"/>
                    <a:pt x="79439" y="17783"/>
                    <a:pt x="79439" y="39719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728290" y="257054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114300" y="407333"/>
              <a:ext cx="89838" cy="89838"/>
            </a:xfrm>
            <a:custGeom>
              <a:avLst/>
              <a:gdLst>
                <a:gd name="connsiteX0" fmla="*/ 33909 w 67817"/>
                <a:gd name="connsiteY0" fmla="*/ 67818 h 67817"/>
                <a:gd name="connsiteX1" fmla="*/ 67818 w 67817"/>
                <a:gd name="connsiteY1" fmla="*/ 33909 h 67817"/>
                <a:gd name="connsiteX2" fmla="*/ 33909 w 67817"/>
                <a:gd name="connsiteY2" fmla="*/ 0 h 67817"/>
                <a:gd name="connsiteX3" fmla="*/ 0 w 67817"/>
                <a:gd name="connsiteY3" fmla="*/ 33909 h 67817"/>
                <a:gd name="connsiteX4" fmla="*/ 33909 w 67817"/>
                <a:gd name="connsiteY4" fmla="*/ 67818 h 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7" h="67817">
                  <a:moveTo>
                    <a:pt x="33909" y="67818"/>
                  </a:moveTo>
                  <a:cubicBezTo>
                    <a:pt x="52673" y="67818"/>
                    <a:pt x="67818" y="52673"/>
                    <a:pt x="67818" y="33909"/>
                  </a:cubicBezTo>
                  <a:cubicBezTo>
                    <a:pt x="67818" y="15145"/>
                    <a:pt x="52673" y="0"/>
                    <a:pt x="33909" y="0"/>
                  </a:cubicBezTo>
                  <a:cubicBezTo>
                    <a:pt x="15145" y="0"/>
                    <a:pt x="0" y="15145"/>
                    <a:pt x="0" y="33909"/>
                  </a:cubicBezTo>
                  <a:cubicBezTo>
                    <a:pt x="0" y="52673"/>
                    <a:pt x="15240" y="67818"/>
                    <a:pt x="33909" y="6781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254864" y="394968"/>
              <a:ext cx="114570" cy="114571"/>
            </a:xfrm>
            <a:custGeom>
              <a:avLst/>
              <a:gdLst>
                <a:gd name="connsiteX0" fmla="*/ 86487 w 86486"/>
                <a:gd name="connsiteY0" fmla="*/ 43244 h 86487"/>
                <a:gd name="connsiteX1" fmla="*/ 43244 w 86486"/>
                <a:gd name="connsiteY1" fmla="*/ 86487 h 86487"/>
                <a:gd name="connsiteX2" fmla="*/ 0 w 86486"/>
                <a:gd name="connsiteY2" fmla="*/ 43244 h 86487"/>
                <a:gd name="connsiteX3" fmla="*/ 43244 w 86486"/>
                <a:gd name="connsiteY3" fmla="*/ 0 h 86487"/>
                <a:gd name="connsiteX4" fmla="*/ 86487 w 86486"/>
                <a:gd name="connsiteY4" fmla="*/ 43244 h 8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6" h="86487">
                  <a:moveTo>
                    <a:pt x="86487" y="43244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4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398835" y="386135"/>
              <a:ext cx="132235" cy="132235"/>
            </a:xfrm>
            <a:custGeom>
              <a:avLst/>
              <a:gdLst>
                <a:gd name="connsiteX0" fmla="*/ 99822 w 99821"/>
                <a:gd name="connsiteY0" fmla="*/ 49911 h 99821"/>
                <a:gd name="connsiteX1" fmla="*/ 49911 w 99821"/>
                <a:gd name="connsiteY1" fmla="*/ 99822 h 99821"/>
                <a:gd name="connsiteX2" fmla="*/ 0 w 99821"/>
                <a:gd name="connsiteY2" fmla="*/ 49911 h 99821"/>
                <a:gd name="connsiteX3" fmla="*/ 49911 w 99821"/>
                <a:gd name="connsiteY3" fmla="*/ 0 h 99821"/>
                <a:gd name="connsiteX4" fmla="*/ 99822 w 99821"/>
                <a:gd name="connsiteY4" fmla="*/ 49911 h 9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1" h="99821">
                  <a:moveTo>
                    <a:pt x="99822" y="49911"/>
                  </a:moveTo>
                  <a:cubicBezTo>
                    <a:pt x="99822" y="77476"/>
                    <a:pt x="77476" y="99822"/>
                    <a:pt x="49911" y="99822"/>
                  </a:cubicBezTo>
                  <a:cubicBezTo>
                    <a:pt x="22346" y="99822"/>
                    <a:pt x="0" y="77476"/>
                    <a:pt x="0" y="49911"/>
                  </a:cubicBezTo>
                  <a:cubicBezTo>
                    <a:pt x="0" y="22346"/>
                    <a:pt x="22346" y="0"/>
                    <a:pt x="49911" y="0"/>
                  </a:cubicBezTo>
                  <a:cubicBezTo>
                    <a:pt x="77476" y="0"/>
                    <a:pt x="99822" y="22346"/>
                    <a:pt x="99822" y="4991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59840" y="394210"/>
              <a:ext cx="116084" cy="116084"/>
            </a:xfrm>
            <a:custGeom>
              <a:avLst/>
              <a:gdLst>
                <a:gd name="connsiteX0" fmla="*/ 87630 w 87629"/>
                <a:gd name="connsiteY0" fmla="*/ 43815 h 87629"/>
                <a:gd name="connsiteX1" fmla="*/ 43815 w 87629"/>
                <a:gd name="connsiteY1" fmla="*/ 87630 h 87629"/>
                <a:gd name="connsiteX2" fmla="*/ 0 w 87629"/>
                <a:gd name="connsiteY2" fmla="*/ 43815 h 87629"/>
                <a:gd name="connsiteX3" fmla="*/ 43815 w 87629"/>
                <a:gd name="connsiteY3" fmla="*/ 0 h 87629"/>
                <a:gd name="connsiteX4" fmla="*/ 87630 w 87629"/>
                <a:gd name="connsiteY4" fmla="*/ 438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29" h="87629">
                  <a:moveTo>
                    <a:pt x="87630" y="43815"/>
                  </a:moveTo>
                  <a:cubicBezTo>
                    <a:pt x="87630" y="68013"/>
                    <a:pt x="68013" y="87630"/>
                    <a:pt x="43815" y="87630"/>
                  </a:cubicBezTo>
                  <a:cubicBezTo>
                    <a:pt x="19617" y="87630"/>
                    <a:pt x="0" y="68013"/>
                    <a:pt x="0" y="43815"/>
                  </a:cubicBezTo>
                  <a:cubicBezTo>
                    <a:pt x="0" y="19617"/>
                    <a:pt x="19617" y="0"/>
                    <a:pt x="43815" y="0"/>
                  </a:cubicBezTo>
                  <a:cubicBezTo>
                    <a:pt x="68013" y="0"/>
                    <a:pt x="87630" y="19617"/>
                    <a:pt x="87630" y="4381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 dirty="0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724883" y="406450"/>
              <a:ext cx="91606" cy="91606"/>
            </a:xfrm>
            <a:custGeom>
              <a:avLst/>
              <a:gdLst>
                <a:gd name="connsiteX0" fmla="*/ 34576 w 69151"/>
                <a:gd name="connsiteY0" fmla="*/ 69151 h 69151"/>
                <a:gd name="connsiteX1" fmla="*/ 69152 w 69151"/>
                <a:gd name="connsiteY1" fmla="*/ 34576 h 69151"/>
                <a:gd name="connsiteX2" fmla="*/ 34576 w 69151"/>
                <a:gd name="connsiteY2" fmla="*/ 0 h 69151"/>
                <a:gd name="connsiteX3" fmla="*/ 0 w 69151"/>
                <a:gd name="connsiteY3" fmla="*/ 34576 h 69151"/>
                <a:gd name="connsiteX4" fmla="*/ 34576 w 69151"/>
                <a:gd name="connsiteY4" fmla="*/ 69151 h 6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1" h="69151">
                  <a:moveTo>
                    <a:pt x="34576" y="69151"/>
                  </a:moveTo>
                  <a:cubicBezTo>
                    <a:pt x="53626" y="69151"/>
                    <a:pt x="69152" y="53721"/>
                    <a:pt x="69152" y="34576"/>
                  </a:cubicBezTo>
                  <a:cubicBezTo>
                    <a:pt x="69152" y="15526"/>
                    <a:pt x="53721" y="0"/>
                    <a:pt x="34576" y="0"/>
                  </a:cubicBezTo>
                  <a:cubicBezTo>
                    <a:pt x="15526" y="0"/>
                    <a:pt x="0" y="15430"/>
                    <a:pt x="0" y="34576"/>
                  </a:cubicBezTo>
                  <a:cubicBezTo>
                    <a:pt x="0" y="53721"/>
                    <a:pt x="15526" y="69151"/>
                    <a:pt x="34576" y="6915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16825" y="562786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259533" y="552440"/>
              <a:ext cx="105233" cy="105233"/>
            </a:xfrm>
            <a:custGeom>
              <a:avLst/>
              <a:gdLst>
                <a:gd name="connsiteX0" fmla="*/ 39719 w 79438"/>
                <a:gd name="connsiteY0" fmla="*/ 79438 h 79438"/>
                <a:gd name="connsiteX1" fmla="*/ 79438 w 79438"/>
                <a:gd name="connsiteY1" fmla="*/ 39719 h 79438"/>
                <a:gd name="connsiteX2" fmla="*/ 39719 w 79438"/>
                <a:gd name="connsiteY2" fmla="*/ 0 h 79438"/>
                <a:gd name="connsiteX3" fmla="*/ 0 w 79438"/>
                <a:gd name="connsiteY3" fmla="*/ 39719 h 79438"/>
                <a:gd name="connsiteX4" fmla="*/ 39719 w 79438"/>
                <a:gd name="connsiteY4" fmla="*/ 79438 h 7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8" h="79438">
                  <a:moveTo>
                    <a:pt x="39719" y="79438"/>
                  </a:moveTo>
                  <a:cubicBezTo>
                    <a:pt x="61627" y="79438"/>
                    <a:pt x="79438" y="61627"/>
                    <a:pt x="79438" y="39719"/>
                  </a:cubicBezTo>
                  <a:cubicBezTo>
                    <a:pt x="79438" y="17812"/>
                    <a:pt x="61627" y="0"/>
                    <a:pt x="39719" y="0"/>
                  </a:cubicBezTo>
                  <a:cubicBezTo>
                    <a:pt x="17812" y="0"/>
                    <a:pt x="0" y="17812"/>
                    <a:pt x="0" y="39719"/>
                  </a:cubicBezTo>
                  <a:cubicBezTo>
                    <a:pt x="0" y="61722"/>
                    <a:pt x="17812" y="79438"/>
                    <a:pt x="39719" y="7943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406910" y="547140"/>
              <a:ext cx="116084" cy="116084"/>
            </a:xfrm>
            <a:custGeom>
              <a:avLst/>
              <a:gdLst>
                <a:gd name="connsiteX0" fmla="*/ 87630 w 87629"/>
                <a:gd name="connsiteY0" fmla="*/ 43815 h 87629"/>
                <a:gd name="connsiteX1" fmla="*/ 43815 w 87629"/>
                <a:gd name="connsiteY1" fmla="*/ 87630 h 87629"/>
                <a:gd name="connsiteX2" fmla="*/ 0 w 87629"/>
                <a:gd name="connsiteY2" fmla="*/ 43815 h 87629"/>
                <a:gd name="connsiteX3" fmla="*/ 43815 w 87629"/>
                <a:gd name="connsiteY3" fmla="*/ 0 h 87629"/>
                <a:gd name="connsiteX4" fmla="*/ 87630 w 87629"/>
                <a:gd name="connsiteY4" fmla="*/ 438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29" h="87629">
                  <a:moveTo>
                    <a:pt x="87630" y="43815"/>
                  </a:moveTo>
                  <a:cubicBezTo>
                    <a:pt x="87630" y="68013"/>
                    <a:pt x="68013" y="87630"/>
                    <a:pt x="43815" y="87630"/>
                  </a:cubicBezTo>
                  <a:cubicBezTo>
                    <a:pt x="19617" y="87630"/>
                    <a:pt x="0" y="68013"/>
                    <a:pt x="0" y="43815"/>
                  </a:cubicBezTo>
                  <a:cubicBezTo>
                    <a:pt x="0" y="19617"/>
                    <a:pt x="19617" y="0"/>
                    <a:pt x="43815" y="0"/>
                  </a:cubicBezTo>
                  <a:cubicBezTo>
                    <a:pt x="68013" y="0"/>
                    <a:pt x="87630" y="19617"/>
                    <a:pt x="87630" y="4381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64508" y="551810"/>
              <a:ext cx="106747" cy="106747"/>
            </a:xfrm>
            <a:custGeom>
              <a:avLst/>
              <a:gdLst>
                <a:gd name="connsiteX0" fmla="*/ 40291 w 80581"/>
                <a:gd name="connsiteY0" fmla="*/ 80581 h 80581"/>
                <a:gd name="connsiteX1" fmla="*/ 80582 w 80581"/>
                <a:gd name="connsiteY1" fmla="*/ 40291 h 80581"/>
                <a:gd name="connsiteX2" fmla="*/ 40291 w 80581"/>
                <a:gd name="connsiteY2" fmla="*/ 0 h 80581"/>
                <a:gd name="connsiteX3" fmla="*/ 0 w 80581"/>
                <a:gd name="connsiteY3" fmla="*/ 40291 h 80581"/>
                <a:gd name="connsiteX4" fmla="*/ 40291 w 80581"/>
                <a:gd name="connsiteY4" fmla="*/ 80581 h 8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81" h="80581">
                  <a:moveTo>
                    <a:pt x="40291" y="80581"/>
                  </a:moveTo>
                  <a:cubicBezTo>
                    <a:pt x="62580" y="80581"/>
                    <a:pt x="80582" y="62484"/>
                    <a:pt x="80582" y="40291"/>
                  </a:cubicBezTo>
                  <a:cubicBezTo>
                    <a:pt x="80582" y="18002"/>
                    <a:pt x="62484" y="0"/>
                    <a:pt x="40291" y="0"/>
                  </a:cubicBezTo>
                  <a:cubicBezTo>
                    <a:pt x="18098" y="0"/>
                    <a:pt x="0" y="18098"/>
                    <a:pt x="0" y="40291"/>
                  </a:cubicBezTo>
                  <a:cubicBezTo>
                    <a:pt x="-95" y="62484"/>
                    <a:pt x="18003" y="80581"/>
                    <a:pt x="40291" y="8058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727406" y="561904"/>
              <a:ext cx="86558" cy="86558"/>
            </a:xfrm>
            <a:custGeom>
              <a:avLst/>
              <a:gdLst>
                <a:gd name="connsiteX0" fmla="*/ 65341 w 65341"/>
                <a:gd name="connsiteY0" fmla="*/ 32671 h 65341"/>
                <a:gd name="connsiteX1" fmla="*/ 32671 w 65341"/>
                <a:gd name="connsiteY1" fmla="*/ 65342 h 65341"/>
                <a:gd name="connsiteX2" fmla="*/ 0 w 65341"/>
                <a:gd name="connsiteY2" fmla="*/ 32671 h 65341"/>
                <a:gd name="connsiteX3" fmla="*/ 32671 w 65341"/>
                <a:gd name="connsiteY3" fmla="*/ 0 h 65341"/>
                <a:gd name="connsiteX4" fmla="*/ 65341 w 65341"/>
                <a:gd name="connsiteY4" fmla="*/ 32671 h 6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1" h="65341">
                  <a:moveTo>
                    <a:pt x="65341" y="32671"/>
                  </a:moveTo>
                  <a:cubicBezTo>
                    <a:pt x="65341" y="50714"/>
                    <a:pt x="50714" y="65342"/>
                    <a:pt x="32671" y="65342"/>
                  </a:cubicBezTo>
                  <a:cubicBezTo>
                    <a:pt x="14627" y="65342"/>
                    <a:pt x="0" y="50714"/>
                    <a:pt x="0" y="32671"/>
                  </a:cubicBezTo>
                  <a:cubicBezTo>
                    <a:pt x="0" y="14627"/>
                    <a:pt x="14627" y="0"/>
                    <a:pt x="32671" y="0"/>
                  </a:cubicBezTo>
                  <a:cubicBezTo>
                    <a:pt x="50714" y="0"/>
                    <a:pt x="65341" y="14627"/>
                    <a:pt x="65341" y="3267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24521" y="723287"/>
              <a:ext cx="69398" cy="69398"/>
            </a:xfrm>
            <a:custGeom>
              <a:avLst/>
              <a:gdLst>
                <a:gd name="connsiteX0" fmla="*/ 52388 w 52387"/>
                <a:gd name="connsiteY0" fmla="*/ 26194 h 52387"/>
                <a:gd name="connsiteX1" fmla="*/ 26194 w 52387"/>
                <a:gd name="connsiteY1" fmla="*/ 52387 h 52387"/>
                <a:gd name="connsiteX2" fmla="*/ 0 w 52387"/>
                <a:gd name="connsiteY2" fmla="*/ 26194 h 52387"/>
                <a:gd name="connsiteX3" fmla="*/ 26194 w 52387"/>
                <a:gd name="connsiteY3" fmla="*/ 0 h 52387"/>
                <a:gd name="connsiteX4" fmla="*/ 52388 w 52387"/>
                <a:gd name="connsiteY4" fmla="*/ 26194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" h="52387">
                  <a:moveTo>
                    <a:pt x="52388" y="26194"/>
                  </a:moveTo>
                  <a:cubicBezTo>
                    <a:pt x="52388" y="40660"/>
                    <a:pt x="40660" y="52387"/>
                    <a:pt x="26194" y="52387"/>
                  </a:cubicBezTo>
                  <a:cubicBezTo>
                    <a:pt x="11727" y="52387"/>
                    <a:pt x="0" y="40660"/>
                    <a:pt x="0" y="26194"/>
                  </a:cubicBezTo>
                  <a:cubicBezTo>
                    <a:pt x="0" y="11727"/>
                    <a:pt x="11727" y="0"/>
                    <a:pt x="26194" y="0"/>
                  </a:cubicBezTo>
                  <a:cubicBezTo>
                    <a:pt x="40660" y="0"/>
                    <a:pt x="52388" y="11727"/>
                    <a:pt x="52388" y="2619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269753" y="715590"/>
              <a:ext cx="84793" cy="84791"/>
            </a:xfrm>
            <a:custGeom>
              <a:avLst/>
              <a:gdLst>
                <a:gd name="connsiteX0" fmla="*/ 32004 w 64008"/>
                <a:gd name="connsiteY0" fmla="*/ 64008 h 64007"/>
                <a:gd name="connsiteX1" fmla="*/ 64008 w 64008"/>
                <a:gd name="connsiteY1" fmla="*/ 32004 h 64007"/>
                <a:gd name="connsiteX2" fmla="*/ 32004 w 64008"/>
                <a:gd name="connsiteY2" fmla="*/ 0 h 64007"/>
                <a:gd name="connsiteX3" fmla="*/ 0 w 64008"/>
                <a:gd name="connsiteY3" fmla="*/ 32004 h 64007"/>
                <a:gd name="connsiteX4" fmla="*/ 32004 w 64008"/>
                <a:gd name="connsiteY4" fmla="*/ 64008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" h="64007">
                  <a:moveTo>
                    <a:pt x="32004" y="64008"/>
                  </a:moveTo>
                  <a:cubicBezTo>
                    <a:pt x="49721" y="64008"/>
                    <a:pt x="64008" y="49720"/>
                    <a:pt x="64008" y="32004"/>
                  </a:cubicBezTo>
                  <a:cubicBezTo>
                    <a:pt x="64008" y="14288"/>
                    <a:pt x="49721" y="0"/>
                    <a:pt x="32004" y="0"/>
                  </a:cubicBezTo>
                  <a:cubicBezTo>
                    <a:pt x="14288" y="0"/>
                    <a:pt x="0" y="14288"/>
                    <a:pt x="0" y="32004"/>
                  </a:cubicBezTo>
                  <a:cubicBezTo>
                    <a:pt x="0" y="49720"/>
                    <a:pt x="14288" y="64008"/>
                    <a:pt x="32004" y="6400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419150" y="712183"/>
              <a:ext cx="91606" cy="91606"/>
            </a:xfrm>
            <a:custGeom>
              <a:avLst/>
              <a:gdLst>
                <a:gd name="connsiteX0" fmla="*/ 34576 w 69151"/>
                <a:gd name="connsiteY0" fmla="*/ 69152 h 69151"/>
                <a:gd name="connsiteX1" fmla="*/ 69151 w 69151"/>
                <a:gd name="connsiteY1" fmla="*/ 34576 h 69151"/>
                <a:gd name="connsiteX2" fmla="*/ 34576 w 69151"/>
                <a:gd name="connsiteY2" fmla="*/ 0 h 69151"/>
                <a:gd name="connsiteX3" fmla="*/ 0 w 69151"/>
                <a:gd name="connsiteY3" fmla="*/ 34576 h 69151"/>
                <a:gd name="connsiteX4" fmla="*/ 34576 w 69151"/>
                <a:gd name="connsiteY4" fmla="*/ 69152 h 6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1" h="69151">
                  <a:moveTo>
                    <a:pt x="34576" y="69152"/>
                  </a:moveTo>
                  <a:cubicBezTo>
                    <a:pt x="53626" y="69152"/>
                    <a:pt x="69151" y="53721"/>
                    <a:pt x="69151" y="34576"/>
                  </a:cubicBezTo>
                  <a:cubicBezTo>
                    <a:pt x="69151" y="15431"/>
                    <a:pt x="53721" y="0"/>
                    <a:pt x="34576" y="0"/>
                  </a:cubicBezTo>
                  <a:cubicBezTo>
                    <a:pt x="15430" y="0"/>
                    <a:pt x="0" y="15431"/>
                    <a:pt x="0" y="34576"/>
                  </a:cubicBezTo>
                  <a:cubicBezTo>
                    <a:pt x="0" y="53721"/>
                    <a:pt x="15526" y="69152"/>
                    <a:pt x="34576" y="69152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74604" y="714706"/>
              <a:ext cx="86558" cy="86558"/>
            </a:xfrm>
            <a:custGeom>
              <a:avLst/>
              <a:gdLst>
                <a:gd name="connsiteX0" fmla="*/ 65342 w 65341"/>
                <a:gd name="connsiteY0" fmla="*/ 32671 h 65341"/>
                <a:gd name="connsiteX1" fmla="*/ 32671 w 65341"/>
                <a:gd name="connsiteY1" fmla="*/ 65341 h 65341"/>
                <a:gd name="connsiteX2" fmla="*/ 0 w 65341"/>
                <a:gd name="connsiteY2" fmla="*/ 32671 h 65341"/>
                <a:gd name="connsiteX3" fmla="*/ 32671 w 65341"/>
                <a:gd name="connsiteY3" fmla="*/ 0 h 65341"/>
                <a:gd name="connsiteX4" fmla="*/ 65342 w 65341"/>
                <a:gd name="connsiteY4" fmla="*/ 32671 h 6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1" h="65341">
                  <a:moveTo>
                    <a:pt x="65342" y="32671"/>
                  </a:moveTo>
                  <a:cubicBezTo>
                    <a:pt x="65342" y="50714"/>
                    <a:pt x="50714" y="65341"/>
                    <a:pt x="32671" y="65341"/>
                  </a:cubicBezTo>
                  <a:cubicBezTo>
                    <a:pt x="14627" y="65341"/>
                    <a:pt x="0" y="50714"/>
                    <a:pt x="0" y="32671"/>
                  </a:cubicBezTo>
                  <a:cubicBezTo>
                    <a:pt x="0" y="14627"/>
                    <a:pt x="14627" y="0"/>
                    <a:pt x="32671" y="0"/>
                  </a:cubicBezTo>
                  <a:cubicBezTo>
                    <a:pt x="50714" y="0"/>
                    <a:pt x="65342" y="14627"/>
                    <a:pt x="65342" y="3267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35104" y="722404"/>
              <a:ext cx="71164" cy="71164"/>
            </a:xfrm>
            <a:custGeom>
              <a:avLst/>
              <a:gdLst>
                <a:gd name="connsiteX0" fmla="*/ 53721 w 53720"/>
                <a:gd name="connsiteY0" fmla="*/ 26860 h 53720"/>
                <a:gd name="connsiteX1" fmla="*/ 26861 w 53720"/>
                <a:gd name="connsiteY1" fmla="*/ 53721 h 53720"/>
                <a:gd name="connsiteX2" fmla="*/ 0 w 53720"/>
                <a:gd name="connsiteY2" fmla="*/ 26860 h 53720"/>
                <a:gd name="connsiteX3" fmla="*/ 26861 w 53720"/>
                <a:gd name="connsiteY3" fmla="*/ 0 h 53720"/>
                <a:gd name="connsiteX4" fmla="*/ 53721 w 53720"/>
                <a:gd name="connsiteY4" fmla="*/ 26860 h 5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20" h="53720">
                  <a:moveTo>
                    <a:pt x="53721" y="26860"/>
                  </a:moveTo>
                  <a:cubicBezTo>
                    <a:pt x="53721" y="41695"/>
                    <a:pt x="41695" y="53721"/>
                    <a:pt x="26861" y="53721"/>
                  </a:cubicBezTo>
                  <a:cubicBezTo>
                    <a:pt x="12026" y="53721"/>
                    <a:pt x="0" y="41695"/>
                    <a:pt x="0" y="26860"/>
                  </a:cubicBezTo>
                  <a:cubicBezTo>
                    <a:pt x="0" y="12026"/>
                    <a:pt x="12026" y="0"/>
                    <a:pt x="26861" y="0"/>
                  </a:cubicBezTo>
                  <a:cubicBezTo>
                    <a:pt x="41695" y="0"/>
                    <a:pt x="53721" y="12026"/>
                    <a:pt x="53721" y="26860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1644" y="6217089"/>
            <a:ext cx="526642" cy="526642"/>
            <a:chOff x="114300" y="101600"/>
            <a:chExt cx="702189" cy="702189"/>
          </a:xfrm>
        </p:grpSpPr>
        <p:sp>
          <p:nvSpPr>
            <p:cNvPr id="69" name="任意多边形: 形状 68"/>
            <p:cNvSpPr/>
            <p:nvPr/>
          </p:nvSpPr>
          <p:spPr>
            <a:xfrm>
              <a:off x="125278" y="112578"/>
              <a:ext cx="67884" cy="67884"/>
            </a:xfrm>
            <a:custGeom>
              <a:avLst/>
              <a:gdLst>
                <a:gd name="connsiteX0" fmla="*/ 25622 w 51244"/>
                <a:gd name="connsiteY0" fmla="*/ 51245 h 51244"/>
                <a:gd name="connsiteX1" fmla="*/ 51245 w 51244"/>
                <a:gd name="connsiteY1" fmla="*/ 25622 h 51244"/>
                <a:gd name="connsiteX2" fmla="*/ 25622 w 51244"/>
                <a:gd name="connsiteY2" fmla="*/ 0 h 51244"/>
                <a:gd name="connsiteX3" fmla="*/ 0 w 51244"/>
                <a:gd name="connsiteY3" fmla="*/ 25622 h 51244"/>
                <a:gd name="connsiteX4" fmla="*/ 25622 w 51244"/>
                <a:gd name="connsiteY4" fmla="*/ 51245 h 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44" h="51244">
                  <a:moveTo>
                    <a:pt x="25622" y="51245"/>
                  </a:moveTo>
                  <a:cubicBezTo>
                    <a:pt x="39719" y="51245"/>
                    <a:pt x="51245" y="39815"/>
                    <a:pt x="51245" y="25622"/>
                  </a:cubicBezTo>
                  <a:cubicBezTo>
                    <a:pt x="51245" y="11525"/>
                    <a:pt x="39815" y="0"/>
                    <a:pt x="25622" y="0"/>
                  </a:cubicBezTo>
                  <a:cubicBezTo>
                    <a:pt x="11525" y="0"/>
                    <a:pt x="0" y="11430"/>
                    <a:pt x="0" y="25622"/>
                  </a:cubicBezTo>
                  <a:cubicBezTo>
                    <a:pt x="0" y="39815"/>
                    <a:pt x="11525" y="51245"/>
                    <a:pt x="25622" y="5124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270637" y="105007"/>
              <a:ext cx="83025" cy="83025"/>
            </a:xfrm>
            <a:custGeom>
              <a:avLst/>
              <a:gdLst>
                <a:gd name="connsiteX0" fmla="*/ 31338 w 62674"/>
                <a:gd name="connsiteY0" fmla="*/ 62674 h 62674"/>
                <a:gd name="connsiteX1" fmla="*/ 62675 w 62674"/>
                <a:gd name="connsiteY1" fmla="*/ 31337 h 62674"/>
                <a:gd name="connsiteX2" fmla="*/ 31338 w 62674"/>
                <a:gd name="connsiteY2" fmla="*/ 0 h 62674"/>
                <a:gd name="connsiteX3" fmla="*/ 0 w 62674"/>
                <a:gd name="connsiteY3" fmla="*/ 31337 h 62674"/>
                <a:gd name="connsiteX4" fmla="*/ 31338 w 62674"/>
                <a:gd name="connsiteY4" fmla="*/ 62674 h 6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4" h="62674">
                  <a:moveTo>
                    <a:pt x="31338" y="62674"/>
                  </a:moveTo>
                  <a:cubicBezTo>
                    <a:pt x="48673" y="62674"/>
                    <a:pt x="62675" y="48673"/>
                    <a:pt x="62675" y="31337"/>
                  </a:cubicBezTo>
                  <a:cubicBezTo>
                    <a:pt x="62675" y="14002"/>
                    <a:pt x="48673" y="0"/>
                    <a:pt x="31338" y="0"/>
                  </a:cubicBezTo>
                  <a:cubicBezTo>
                    <a:pt x="14002" y="0"/>
                    <a:pt x="0" y="14002"/>
                    <a:pt x="0" y="31337"/>
                  </a:cubicBezTo>
                  <a:cubicBezTo>
                    <a:pt x="-95" y="48673"/>
                    <a:pt x="14002" y="62674"/>
                    <a:pt x="31338" y="6267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420033" y="101600"/>
              <a:ext cx="89838" cy="89838"/>
            </a:xfrm>
            <a:custGeom>
              <a:avLst/>
              <a:gdLst>
                <a:gd name="connsiteX0" fmla="*/ 33909 w 67817"/>
                <a:gd name="connsiteY0" fmla="*/ 67818 h 67817"/>
                <a:gd name="connsiteX1" fmla="*/ 67818 w 67817"/>
                <a:gd name="connsiteY1" fmla="*/ 33909 h 67817"/>
                <a:gd name="connsiteX2" fmla="*/ 33909 w 67817"/>
                <a:gd name="connsiteY2" fmla="*/ 0 h 67817"/>
                <a:gd name="connsiteX3" fmla="*/ 0 w 67817"/>
                <a:gd name="connsiteY3" fmla="*/ 33909 h 67817"/>
                <a:gd name="connsiteX4" fmla="*/ 33909 w 67817"/>
                <a:gd name="connsiteY4" fmla="*/ 67818 h 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7" h="67817">
                  <a:moveTo>
                    <a:pt x="33909" y="67818"/>
                  </a:moveTo>
                  <a:cubicBezTo>
                    <a:pt x="52673" y="67818"/>
                    <a:pt x="67818" y="52673"/>
                    <a:pt x="67818" y="33909"/>
                  </a:cubicBezTo>
                  <a:cubicBezTo>
                    <a:pt x="67818" y="15145"/>
                    <a:pt x="52673" y="0"/>
                    <a:pt x="33909" y="0"/>
                  </a:cubicBezTo>
                  <a:cubicBezTo>
                    <a:pt x="15145" y="0"/>
                    <a:pt x="0" y="15145"/>
                    <a:pt x="0" y="33909"/>
                  </a:cubicBezTo>
                  <a:cubicBezTo>
                    <a:pt x="0" y="52673"/>
                    <a:pt x="15240" y="67818"/>
                    <a:pt x="33909" y="6781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75486" y="104125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735987" y="111947"/>
              <a:ext cx="69398" cy="69398"/>
            </a:xfrm>
            <a:custGeom>
              <a:avLst/>
              <a:gdLst>
                <a:gd name="connsiteX0" fmla="*/ 26194 w 52387"/>
                <a:gd name="connsiteY0" fmla="*/ 52388 h 52387"/>
                <a:gd name="connsiteX1" fmla="*/ 52388 w 52387"/>
                <a:gd name="connsiteY1" fmla="*/ 26194 h 52387"/>
                <a:gd name="connsiteX2" fmla="*/ 26194 w 52387"/>
                <a:gd name="connsiteY2" fmla="*/ 0 h 52387"/>
                <a:gd name="connsiteX3" fmla="*/ 0 w 52387"/>
                <a:gd name="connsiteY3" fmla="*/ 26194 h 52387"/>
                <a:gd name="connsiteX4" fmla="*/ 26194 w 52387"/>
                <a:gd name="connsiteY4" fmla="*/ 52388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" h="52387">
                  <a:moveTo>
                    <a:pt x="26194" y="52388"/>
                  </a:moveTo>
                  <a:cubicBezTo>
                    <a:pt x="40672" y="52388"/>
                    <a:pt x="52388" y="40672"/>
                    <a:pt x="52388" y="26194"/>
                  </a:cubicBezTo>
                  <a:cubicBezTo>
                    <a:pt x="52388" y="11716"/>
                    <a:pt x="40672" y="0"/>
                    <a:pt x="26194" y="0"/>
                  </a:cubicBezTo>
                  <a:cubicBezTo>
                    <a:pt x="11716" y="0"/>
                    <a:pt x="0" y="11716"/>
                    <a:pt x="0" y="26194"/>
                  </a:cubicBezTo>
                  <a:cubicBezTo>
                    <a:pt x="0" y="40672"/>
                    <a:pt x="11716" y="52388"/>
                    <a:pt x="26194" y="5238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17707" y="257937"/>
              <a:ext cx="83025" cy="83025"/>
            </a:xfrm>
            <a:custGeom>
              <a:avLst/>
              <a:gdLst>
                <a:gd name="connsiteX0" fmla="*/ 62674 w 62674"/>
                <a:gd name="connsiteY0" fmla="*/ 31337 h 62674"/>
                <a:gd name="connsiteX1" fmla="*/ 31337 w 62674"/>
                <a:gd name="connsiteY1" fmla="*/ 62675 h 62674"/>
                <a:gd name="connsiteX2" fmla="*/ 0 w 62674"/>
                <a:gd name="connsiteY2" fmla="*/ 31337 h 62674"/>
                <a:gd name="connsiteX3" fmla="*/ 31337 w 62674"/>
                <a:gd name="connsiteY3" fmla="*/ 0 h 62674"/>
                <a:gd name="connsiteX4" fmla="*/ 62674 w 62674"/>
                <a:gd name="connsiteY4" fmla="*/ 31337 h 6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4" h="62674">
                  <a:moveTo>
                    <a:pt x="62674" y="31337"/>
                  </a:moveTo>
                  <a:cubicBezTo>
                    <a:pt x="62674" y="48644"/>
                    <a:pt x="48644" y="62675"/>
                    <a:pt x="31337" y="62675"/>
                  </a:cubicBezTo>
                  <a:cubicBezTo>
                    <a:pt x="14030" y="62675"/>
                    <a:pt x="0" y="48644"/>
                    <a:pt x="0" y="31337"/>
                  </a:cubicBezTo>
                  <a:cubicBezTo>
                    <a:pt x="0" y="14030"/>
                    <a:pt x="14030" y="0"/>
                    <a:pt x="31337" y="0"/>
                  </a:cubicBezTo>
                  <a:cubicBezTo>
                    <a:pt x="48644" y="0"/>
                    <a:pt x="62674" y="14030"/>
                    <a:pt x="62674" y="31337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260416" y="247716"/>
              <a:ext cx="103466" cy="103466"/>
            </a:xfrm>
            <a:custGeom>
              <a:avLst/>
              <a:gdLst>
                <a:gd name="connsiteX0" fmla="*/ 39052 w 78104"/>
                <a:gd name="connsiteY0" fmla="*/ 78105 h 78104"/>
                <a:gd name="connsiteX1" fmla="*/ 78105 w 78104"/>
                <a:gd name="connsiteY1" fmla="*/ 39052 h 78104"/>
                <a:gd name="connsiteX2" fmla="*/ 39052 w 78104"/>
                <a:gd name="connsiteY2" fmla="*/ 0 h 78104"/>
                <a:gd name="connsiteX3" fmla="*/ 0 w 78104"/>
                <a:gd name="connsiteY3" fmla="*/ 39052 h 78104"/>
                <a:gd name="connsiteX4" fmla="*/ 39052 w 78104"/>
                <a:gd name="connsiteY4" fmla="*/ 78105 h 7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4" h="78104">
                  <a:moveTo>
                    <a:pt x="39052" y="78105"/>
                  </a:moveTo>
                  <a:cubicBezTo>
                    <a:pt x="60579" y="78105"/>
                    <a:pt x="78105" y="60674"/>
                    <a:pt x="78105" y="39052"/>
                  </a:cubicBezTo>
                  <a:cubicBezTo>
                    <a:pt x="78105" y="17431"/>
                    <a:pt x="60674" y="0"/>
                    <a:pt x="39052" y="0"/>
                  </a:cubicBezTo>
                  <a:cubicBezTo>
                    <a:pt x="17526" y="0"/>
                    <a:pt x="0" y="17526"/>
                    <a:pt x="0" y="39052"/>
                  </a:cubicBezTo>
                  <a:cubicBezTo>
                    <a:pt x="0" y="60579"/>
                    <a:pt x="17431" y="78105"/>
                    <a:pt x="39052" y="7810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407668" y="242164"/>
              <a:ext cx="114571" cy="114570"/>
            </a:xfrm>
            <a:custGeom>
              <a:avLst/>
              <a:gdLst>
                <a:gd name="connsiteX0" fmla="*/ 86487 w 86487"/>
                <a:gd name="connsiteY0" fmla="*/ 43244 h 86486"/>
                <a:gd name="connsiteX1" fmla="*/ 43244 w 86487"/>
                <a:gd name="connsiteY1" fmla="*/ 86487 h 86486"/>
                <a:gd name="connsiteX2" fmla="*/ 0 w 86487"/>
                <a:gd name="connsiteY2" fmla="*/ 43244 h 86486"/>
                <a:gd name="connsiteX3" fmla="*/ 43244 w 86487"/>
                <a:gd name="connsiteY3" fmla="*/ 0 h 86486"/>
                <a:gd name="connsiteX4" fmla="*/ 86487 w 86487"/>
                <a:gd name="connsiteY4" fmla="*/ 43244 h 8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7" h="86486">
                  <a:moveTo>
                    <a:pt x="86487" y="43244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4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565266" y="246833"/>
              <a:ext cx="105233" cy="105233"/>
            </a:xfrm>
            <a:custGeom>
              <a:avLst/>
              <a:gdLst>
                <a:gd name="connsiteX0" fmla="*/ 79439 w 79438"/>
                <a:gd name="connsiteY0" fmla="*/ 39719 h 79438"/>
                <a:gd name="connsiteX1" fmla="*/ 39719 w 79438"/>
                <a:gd name="connsiteY1" fmla="*/ 79438 h 79438"/>
                <a:gd name="connsiteX2" fmla="*/ 0 w 79438"/>
                <a:gd name="connsiteY2" fmla="*/ 39719 h 79438"/>
                <a:gd name="connsiteX3" fmla="*/ 39719 w 79438"/>
                <a:gd name="connsiteY3" fmla="*/ 0 h 79438"/>
                <a:gd name="connsiteX4" fmla="*/ 79439 w 79438"/>
                <a:gd name="connsiteY4" fmla="*/ 39719 h 7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8" h="79438">
                  <a:moveTo>
                    <a:pt x="79439" y="39719"/>
                  </a:moveTo>
                  <a:cubicBezTo>
                    <a:pt x="79439" y="61656"/>
                    <a:pt x="61656" y="79438"/>
                    <a:pt x="39719" y="79438"/>
                  </a:cubicBezTo>
                  <a:cubicBezTo>
                    <a:pt x="17783" y="79438"/>
                    <a:pt x="0" y="61656"/>
                    <a:pt x="0" y="39719"/>
                  </a:cubicBezTo>
                  <a:cubicBezTo>
                    <a:pt x="0" y="17783"/>
                    <a:pt x="17783" y="0"/>
                    <a:pt x="39719" y="0"/>
                  </a:cubicBezTo>
                  <a:cubicBezTo>
                    <a:pt x="61656" y="0"/>
                    <a:pt x="79439" y="17783"/>
                    <a:pt x="79439" y="39719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728290" y="257054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14300" y="407333"/>
              <a:ext cx="89838" cy="89838"/>
            </a:xfrm>
            <a:custGeom>
              <a:avLst/>
              <a:gdLst>
                <a:gd name="connsiteX0" fmla="*/ 33909 w 67817"/>
                <a:gd name="connsiteY0" fmla="*/ 67818 h 67817"/>
                <a:gd name="connsiteX1" fmla="*/ 67818 w 67817"/>
                <a:gd name="connsiteY1" fmla="*/ 33909 h 67817"/>
                <a:gd name="connsiteX2" fmla="*/ 33909 w 67817"/>
                <a:gd name="connsiteY2" fmla="*/ 0 h 67817"/>
                <a:gd name="connsiteX3" fmla="*/ 0 w 67817"/>
                <a:gd name="connsiteY3" fmla="*/ 33909 h 67817"/>
                <a:gd name="connsiteX4" fmla="*/ 33909 w 67817"/>
                <a:gd name="connsiteY4" fmla="*/ 67818 h 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7" h="67817">
                  <a:moveTo>
                    <a:pt x="33909" y="67818"/>
                  </a:moveTo>
                  <a:cubicBezTo>
                    <a:pt x="52673" y="67818"/>
                    <a:pt x="67818" y="52673"/>
                    <a:pt x="67818" y="33909"/>
                  </a:cubicBezTo>
                  <a:cubicBezTo>
                    <a:pt x="67818" y="15145"/>
                    <a:pt x="52673" y="0"/>
                    <a:pt x="33909" y="0"/>
                  </a:cubicBezTo>
                  <a:cubicBezTo>
                    <a:pt x="15145" y="0"/>
                    <a:pt x="0" y="15145"/>
                    <a:pt x="0" y="33909"/>
                  </a:cubicBezTo>
                  <a:cubicBezTo>
                    <a:pt x="0" y="52673"/>
                    <a:pt x="15240" y="67818"/>
                    <a:pt x="33909" y="6781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254864" y="394968"/>
              <a:ext cx="114570" cy="114571"/>
            </a:xfrm>
            <a:custGeom>
              <a:avLst/>
              <a:gdLst>
                <a:gd name="connsiteX0" fmla="*/ 86487 w 86486"/>
                <a:gd name="connsiteY0" fmla="*/ 43244 h 86487"/>
                <a:gd name="connsiteX1" fmla="*/ 43244 w 86486"/>
                <a:gd name="connsiteY1" fmla="*/ 86487 h 86487"/>
                <a:gd name="connsiteX2" fmla="*/ 0 w 86486"/>
                <a:gd name="connsiteY2" fmla="*/ 43244 h 86487"/>
                <a:gd name="connsiteX3" fmla="*/ 43244 w 86486"/>
                <a:gd name="connsiteY3" fmla="*/ 0 h 86487"/>
                <a:gd name="connsiteX4" fmla="*/ 86487 w 86486"/>
                <a:gd name="connsiteY4" fmla="*/ 43244 h 8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6" h="86487">
                  <a:moveTo>
                    <a:pt x="86487" y="43244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4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398835" y="386135"/>
              <a:ext cx="132235" cy="132235"/>
            </a:xfrm>
            <a:custGeom>
              <a:avLst/>
              <a:gdLst>
                <a:gd name="connsiteX0" fmla="*/ 99822 w 99821"/>
                <a:gd name="connsiteY0" fmla="*/ 49911 h 99821"/>
                <a:gd name="connsiteX1" fmla="*/ 49911 w 99821"/>
                <a:gd name="connsiteY1" fmla="*/ 99822 h 99821"/>
                <a:gd name="connsiteX2" fmla="*/ 0 w 99821"/>
                <a:gd name="connsiteY2" fmla="*/ 49911 h 99821"/>
                <a:gd name="connsiteX3" fmla="*/ 49911 w 99821"/>
                <a:gd name="connsiteY3" fmla="*/ 0 h 99821"/>
                <a:gd name="connsiteX4" fmla="*/ 99822 w 99821"/>
                <a:gd name="connsiteY4" fmla="*/ 49911 h 9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1" h="99821">
                  <a:moveTo>
                    <a:pt x="99822" y="49911"/>
                  </a:moveTo>
                  <a:cubicBezTo>
                    <a:pt x="99822" y="77476"/>
                    <a:pt x="77476" y="99822"/>
                    <a:pt x="49911" y="99822"/>
                  </a:cubicBezTo>
                  <a:cubicBezTo>
                    <a:pt x="22346" y="99822"/>
                    <a:pt x="0" y="77476"/>
                    <a:pt x="0" y="49911"/>
                  </a:cubicBezTo>
                  <a:cubicBezTo>
                    <a:pt x="0" y="22346"/>
                    <a:pt x="22346" y="0"/>
                    <a:pt x="49911" y="0"/>
                  </a:cubicBezTo>
                  <a:cubicBezTo>
                    <a:pt x="77476" y="0"/>
                    <a:pt x="99822" y="22346"/>
                    <a:pt x="99822" y="4991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59840" y="394210"/>
              <a:ext cx="116084" cy="116084"/>
            </a:xfrm>
            <a:custGeom>
              <a:avLst/>
              <a:gdLst>
                <a:gd name="connsiteX0" fmla="*/ 87630 w 87629"/>
                <a:gd name="connsiteY0" fmla="*/ 43815 h 87629"/>
                <a:gd name="connsiteX1" fmla="*/ 43815 w 87629"/>
                <a:gd name="connsiteY1" fmla="*/ 87630 h 87629"/>
                <a:gd name="connsiteX2" fmla="*/ 0 w 87629"/>
                <a:gd name="connsiteY2" fmla="*/ 43815 h 87629"/>
                <a:gd name="connsiteX3" fmla="*/ 43815 w 87629"/>
                <a:gd name="connsiteY3" fmla="*/ 0 h 87629"/>
                <a:gd name="connsiteX4" fmla="*/ 87630 w 87629"/>
                <a:gd name="connsiteY4" fmla="*/ 438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29" h="87629">
                  <a:moveTo>
                    <a:pt x="87630" y="43815"/>
                  </a:moveTo>
                  <a:cubicBezTo>
                    <a:pt x="87630" y="68013"/>
                    <a:pt x="68013" y="87630"/>
                    <a:pt x="43815" y="87630"/>
                  </a:cubicBezTo>
                  <a:cubicBezTo>
                    <a:pt x="19617" y="87630"/>
                    <a:pt x="0" y="68013"/>
                    <a:pt x="0" y="43815"/>
                  </a:cubicBezTo>
                  <a:cubicBezTo>
                    <a:pt x="0" y="19617"/>
                    <a:pt x="19617" y="0"/>
                    <a:pt x="43815" y="0"/>
                  </a:cubicBezTo>
                  <a:cubicBezTo>
                    <a:pt x="68013" y="0"/>
                    <a:pt x="87630" y="19617"/>
                    <a:pt x="87630" y="4381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 dirty="0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724883" y="406450"/>
              <a:ext cx="91606" cy="91606"/>
            </a:xfrm>
            <a:custGeom>
              <a:avLst/>
              <a:gdLst>
                <a:gd name="connsiteX0" fmla="*/ 34576 w 69151"/>
                <a:gd name="connsiteY0" fmla="*/ 69151 h 69151"/>
                <a:gd name="connsiteX1" fmla="*/ 69152 w 69151"/>
                <a:gd name="connsiteY1" fmla="*/ 34576 h 69151"/>
                <a:gd name="connsiteX2" fmla="*/ 34576 w 69151"/>
                <a:gd name="connsiteY2" fmla="*/ 0 h 69151"/>
                <a:gd name="connsiteX3" fmla="*/ 0 w 69151"/>
                <a:gd name="connsiteY3" fmla="*/ 34576 h 69151"/>
                <a:gd name="connsiteX4" fmla="*/ 34576 w 69151"/>
                <a:gd name="connsiteY4" fmla="*/ 69151 h 6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1" h="69151">
                  <a:moveTo>
                    <a:pt x="34576" y="69151"/>
                  </a:moveTo>
                  <a:cubicBezTo>
                    <a:pt x="53626" y="69151"/>
                    <a:pt x="69152" y="53721"/>
                    <a:pt x="69152" y="34576"/>
                  </a:cubicBezTo>
                  <a:cubicBezTo>
                    <a:pt x="69152" y="15526"/>
                    <a:pt x="53721" y="0"/>
                    <a:pt x="34576" y="0"/>
                  </a:cubicBezTo>
                  <a:cubicBezTo>
                    <a:pt x="15526" y="0"/>
                    <a:pt x="0" y="15430"/>
                    <a:pt x="0" y="34576"/>
                  </a:cubicBezTo>
                  <a:cubicBezTo>
                    <a:pt x="0" y="53721"/>
                    <a:pt x="15526" y="69151"/>
                    <a:pt x="34576" y="6915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116825" y="562786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259533" y="552440"/>
              <a:ext cx="105233" cy="105233"/>
            </a:xfrm>
            <a:custGeom>
              <a:avLst/>
              <a:gdLst>
                <a:gd name="connsiteX0" fmla="*/ 39719 w 79438"/>
                <a:gd name="connsiteY0" fmla="*/ 79438 h 79438"/>
                <a:gd name="connsiteX1" fmla="*/ 79438 w 79438"/>
                <a:gd name="connsiteY1" fmla="*/ 39719 h 79438"/>
                <a:gd name="connsiteX2" fmla="*/ 39719 w 79438"/>
                <a:gd name="connsiteY2" fmla="*/ 0 h 79438"/>
                <a:gd name="connsiteX3" fmla="*/ 0 w 79438"/>
                <a:gd name="connsiteY3" fmla="*/ 39719 h 79438"/>
                <a:gd name="connsiteX4" fmla="*/ 39719 w 79438"/>
                <a:gd name="connsiteY4" fmla="*/ 79438 h 7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8" h="79438">
                  <a:moveTo>
                    <a:pt x="39719" y="79438"/>
                  </a:moveTo>
                  <a:cubicBezTo>
                    <a:pt x="61627" y="79438"/>
                    <a:pt x="79438" y="61627"/>
                    <a:pt x="79438" y="39719"/>
                  </a:cubicBezTo>
                  <a:cubicBezTo>
                    <a:pt x="79438" y="17812"/>
                    <a:pt x="61627" y="0"/>
                    <a:pt x="39719" y="0"/>
                  </a:cubicBezTo>
                  <a:cubicBezTo>
                    <a:pt x="17812" y="0"/>
                    <a:pt x="0" y="17812"/>
                    <a:pt x="0" y="39719"/>
                  </a:cubicBezTo>
                  <a:cubicBezTo>
                    <a:pt x="0" y="61722"/>
                    <a:pt x="17812" y="79438"/>
                    <a:pt x="39719" y="7943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406910" y="547140"/>
              <a:ext cx="116084" cy="116084"/>
            </a:xfrm>
            <a:custGeom>
              <a:avLst/>
              <a:gdLst>
                <a:gd name="connsiteX0" fmla="*/ 87630 w 87629"/>
                <a:gd name="connsiteY0" fmla="*/ 43815 h 87629"/>
                <a:gd name="connsiteX1" fmla="*/ 43815 w 87629"/>
                <a:gd name="connsiteY1" fmla="*/ 87630 h 87629"/>
                <a:gd name="connsiteX2" fmla="*/ 0 w 87629"/>
                <a:gd name="connsiteY2" fmla="*/ 43815 h 87629"/>
                <a:gd name="connsiteX3" fmla="*/ 43815 w 87629"/>
                <a:gd name="connsiteY3" fmla="*/ 0 h 87629"/>
                <a:gd name="connsiteX4" fmla="*/ 87630 w 87629"/>
                <a:gd name="connsiteY4" fmla="*/ 438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29" h="87629">
                  <a:moveTo>
                    <a:pt x="87630" y="43815"/>
                  </a:moveTo>
                  <a:cubicBezTo>
                    <a:pt x="87630" y="68013"/>
                    <a:pt x="68013" y="87630"/>
                    <a:pt x="43815" y="87630"/>
                  </a:cubicBezTo>
                  <a:cubicBezTo>
                    <a:pt x="19617" y="87630"/>
                    <a:pt x="0" y="68013"/>
                    <a:pt x="0" y="43815"/>
                  </a:cubicBezTo>
                  <a:cubicBezTo>
                    <a:pt x="0" y="19617"/>
                    <a:pt x="19617" y="0"/>
                    <a:pt x="43815" y="0"/>
                  </a:cubicBezTo>
                  <a:cubicBezTo>
                    <a:pt x="68013" y="0"/>
                    <a:pt x="87630" y="19617"/>
                    <a:pt x="87630" y="4381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564508" y="551810"/>
              <a:ext cx="106747" cy="106747"/>
            </a:xfrm>
            <a:custGeom>
              <a:avLst/>
              <a:gdLst>
                <a:gd name="connsiteX0" fmla="*/ 40291 w 80581"/>
                <a:gd name="connsiteY0" fmla="*/ 80581 h 80581"/>
                <a:gd name="connsiteX1" fmla="*/ 80582 w 80581"/>
                <a:gd name="connsiteY1" fmla="*/ 40291 h 80581"/>
                <a:gd name="connsiteX2" fmla="*/ 40291 w 80581"/>
                <a:gd name="connsiteY2" fmla="*/ 0 h 80581"/>
                <a:gd name="connsiteX3" fmla="*/ 0 w 80581"/>
                <a:gd name="connsiteY3" fmla="*/ 40291 h 80581"/>
                <a:gd name="connsiteX4" fmla="*/ 40291 w 80581"/>
                <a:gd name="connsiteY4" fmla="*/ 80581 h 8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81" h="80581">
                  <a:moveTo>
                    <a:pt x="40291" y="80581"/>
                  </a:moveTo>
                  <a:cubicBezTo>
                    <a:pt x="62580" y="80581"/>
                    <a:pt x="80582" y="62484"/>
                    <a:pt x="80582" y="40291"/>
                  </a:cubicBezTo>
                  <a:cubicBezTo>
                    <a:pt x="80582" y="18002"/>
                    <a:pt x="62484" y="0"/>
                    <a:pt x="40291" y="0"/>
                  </a:cubicBezTo>
                  <a:cubicBezTo>
                    <a:pt x="18098" y="0"/>
                    <a:pt x="0" y="18098"/>
                    <a:pt x="0" y="40291"/>
                  </a:cubicBezTo>
                  <a:cubicBezTo>
                    <a:pt x="-95" y="62484"/>
                    <a:pt x="18003" y="80581"/>
                    <a:pt x="40291" y="8058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727406" y="561904"/>
              <a:ext cx="86558" cy="86558"/>
            </a:xfrm>
            <a:custGeom>
              <a:avLst/>
              <a:gdLst>
                <a:gd name="connsiteX0" fmla="*/ 65341 w 65341"/>
                <a:gd name="connsiteY0" fmla="*/ 32671 h 65341"/>
                <a:gd name="connsiteX1" fmla="*/ 32671 w 65341"/>
                <a:gd name="connsiteY1" fmla="*/ 65342 h 65341"/>
                <a:gd name="connsiteX2" fmla="*/ 0 w 65341"/>
                <a:gd name="connsiteY2" fmla="*/ 32671 h 65341"/>
                <a:gd name="connsiteX3" fmla="*/ 32671 w 65341"/>
                <a:gd name="connsiteY3" fmla="*/ 0 h 65341"/>
                <a:gd name="connsiteX4" fmla="*/ 65341 w 65341"/>
                <a:gd name="connsiteY4" fmla="*/ 32671 h 6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1" h="65341">
                  <a:moveTo>
                    <a:pt x="65341" y="32671"/>
                  </a:moveTo>
                  <a:cubicBezTo>
                    <a:pt x="65341" y="50714"/>
                    <a:pt x="50714" y="65342"/>
                    <a:pt x="32671" y="65342"/>
                  </a:cubicBezTo>
                  <a:cubicBezTo>
                    <a:pt x="14627" y="65342"/>
                    <a:pt x="0" y="50714"/>
                    <a:pt x="0" y="32671"/>
                  </a:cubicBezTo>
                  <a:cubicBezTo>
                    <a:pt x="0" y="14627"/>
                    <a:pt x="14627" y="0"/>
                    <a:pt x="32671" y="0"/>
                  </a:cubicBezTo>
                  <a:cubicBezTo>
                    <a:pt x="50714" y="0"/>
                    <a:pt x="65341" y="14627"/>
                    <a:pt x="65341" y="3267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124521" y="723287"/>
              <a:ext cx="69398" cy="69398"/>
            </a:xfrm>
            <a:custGeom>
              <a:avLst/>
              <a:gdLst>
                <a:gd name="connsiteX0" fmla="*/ 52388 w 52387"/>
                <a:gd name="connsiteY0" fmla="*/ 26194 h 52387"/>
                <a:gd name="connsiteX1" fmla="*/ 26194 w 52387"/>
                <a:gd name="connsiteY1" fmla="*/ 52387 h 52387"/>
                <a:gd name="connsiteX2" fmla="*/ 0 w 52387"/>
                <a:gd name="connsiteY2" fmla="*/ 26194 h 52387"/>
                <a:gd name="connsiteX3" fmla="*/ 26194 w 52387"/>
                <a:gd name="connsiteY3" fmla="*/ 0 h 52387"/>
                <a:gd name="connsiteX4" fmla="*/ 52388 w 52387"/>
                <a:gd name="connsiteY4" fmla="*/ 26194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" h="52387">
                  <a:moveTo>
                    <a:pt x="52388" y="26194"/>
                  </a:moveTo>
                  <a:cubicBezTo>
                    <a:pt x="52388" y="40660"/>
                    <a:pt x="40660" y="52387"/>
                    <a:pt x="26194" y="52387"/>
                  </a:cubicBezTo>
                  <a:cubicBezTo>
                    <a:pt x="11727" y="52387"/>
                    <a:pt x="0" y="40660"/>
                    <a:pt x="0" y="26194"/>
                  </a:cubicBezTo>
                  <a:cubicBezTo>
                    <a:pt x="0" y="11727"/>
                    <a:pt x="11727" y="0"/>
                    <a:pt x="26194" y="0"/>
                  </a:cubicBezTo>
                  <a:cubicBezTo>
                    <a:pt x="40660" y="0"/>
                    <a:pt x="52388" y="11727"/>
                    <a:pt x="52388" y="2619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269753" y="715590"/>
              <a:ext cx="84793" cy="84791"/>
            </a:xfrm>
            <a:custGeom>
              <a:avLst/>
              <a:gdLst>
                <a:gd name="connsiteX0" fmla="*/ 32004 w 64008"/>
                <a:gd name="connsiteY0" fmla="*/ 64008 h 64007"/>
                <a:gd name="connsiteX1" fmla="*/ 64008 w 64008"/>
                <a:gd name="connsiteY1" fmla="*/ 32004 h 64007"/>
                <a:gd name="connsiteX2" fmla="*/ 32004 w 64008"/>
                <a:gd name="connsiteY2" fmla="*/ 0 h 64007"/>
                <a:gd name="connsiteX3" fmla="*/ 0 w 64008"/>
                <a:gd name="connsiteY3" fmla="*/ 32004 h 64007"/>
                <a:gd name="connsiteX4" fmla="*/ 32004 w 64008"/>
                <a:gd name="connsiteY4" fmla="*/ 64008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" h="64007">
                  <a:moveTo>
                    <a:pt x="32004" y="64008"/>
                  </a:moveTo>
                  <a:cubicBezTo>
                    <a:pt x="49721" y="64008"/>
                    <a:pt x="64008" y="49720"/>
                    <a:pt x="64008" y="32004"/>
                  </a:cubicBezTo>
                  <a:cubicBezTo>
                    <a:pt x="64008" y="14288"/>
                    <a:pt x="49721" y="0"/>
                    <a:pt x="32004" y="0"/>
                  </a:cubicBezTo>
                  <a:cubicBezTo>
                    <a:pt x="14288" y="0"/>
                    <a:pt x="0" y="14288"/>
                    <a:pt x="0" y="32004"/>
                  </a:cubicBezTo>
                  <a:cubicBezTo>
                    <a:pt x="0" y="49720"/>
                    <a:pt x="14288" y="64008"/>
                    <a:pt x="32004" y="6400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419150" y="712183"/>
              <a:ext cx="91606" cy="91606"/>
            </a:xfrm>
            <a:custGeom>
              <a:avLst/>
              <a:gdLst>
                <a:gd name="connsiteX0" fmla="*/ 34576 w 69151"/>
                <a:gd name="connsiteY0" fmla="*/ 69152 h 69151"/>
                <a:gd name="connsiteX1" fmla="*/ 69151 w 69151"/>
                <a:gd name="connsiteY1" fmla="*/ 34576 h 69151"/>
                <a:gd name="connsiteX2" fmla="*/ 34576 w 69151"/>
                <a:gd name="connsiteY2" fmla="*/ 0 h 69151"/>
                <a:gd name="connsiteX3" fmla="*/ 0 w 69151"/>
                <a:gd name="connsiteY3" fmla="*/ 34576 h 69151"/>
                <a:gd name="connsiteX4" fmla="*/ 34576 w 69151"/>
                <a:gd name="connsiteY4" fmla="*/ 69152 h 6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1" h="69151">
                  <a:moveTo>
                    <a:pt x="34576" y="69152"/>
                  </a:moveTo>
                  <a:cubicBezTo>
                    <a:pt x="53626" y="69152"/>
                    <a:pt x="69151" y="53721"/>
                    <a:pt x="69151" y="34576"/>
                  </a:cubicBezTo>
                  <a:cubicBezTo>
                    <a:pt x="69151" y="15431"/>
                    <a:pt x="53721" y="0"/>
                    <a:pt x="34576" y="0"/>
                  </a:cubicBezTo>
                  <a:cubicBezTo>
                    <a:pt x="15430" y="0"/>
                    <a:pt x="0" y="15431"/>
                    <a:pt x="0" y="34576"/>
                  </a:cubicBezTo>
                  <a:cubicBezTo>
                    <a:pt x="0" y="53721"/>
                    <a:pt x="15526" y="69152"/>
                    <a:pt x="34576" y="69152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574604" y="714706"/>
              <a:ext cx="86558" cy="86558"/>
            </a:xfrm>
            <a:custGeom>
              <a:avLst/>
              <a:gdLst>
                <a:gd name="connsiteX0" fmla="*/ 65342 w 65341"/>
                <a:gd name="connsiteY0" fmla="*/ 32671 h 65341"/>
                <a:gd name="connsiteX1" fmla="*/ 32671 w 65341"/>
                <a:gd name="connsiteY1" fmla="*/ 65341 h 65341"/>
                <a:gd name="connsiteX2" fmla="*/ 0 w 65341"/>
                <a:gd name="connsiteY2" fmla="*/ 32671 h 65341"/>
                <a:gd name="connsiteX3" fmla="*/ 32671 w 65341"/>
                <a:gd name="connsiteY3" fmla="*/ 0 h 65341"/>
                <a:gd name="connsiteX4" fmla="*/ 65342 w 65341"/>
                <a:gd name="connsiteY4" fmla="*/ 32671 h 6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1" h="65341">
                  <a:moveTo>
                    <a:pt x="65342" y="32671"/>
                  </a:moveTo>
                  <a:cubicBezTo>
                    <a:pt x="65342" y="50714"/>
                    <a:pt x="50714" y="65341"/>
                    <a:pt x="32671" y="65341"/>
                  </a:cubicBezTo>
                  <a:cubicBezTo>
                    <a:pt x="14627" y="65341"/>
                    <a:pt x="0" y="50714"/>
                    <a:pt x="0" y="32671"/>
                  </a:cubicBezTo>
                  <a:cubicBezTo>
                    <a:pt x="0" y="14627"/>
                    <a:pt x="14627" y="0"/>
                    <a:pt x="32671" y="0"/>
                  </a:cubicBezTo>
                  <a:cubicBezTo>
                    <a:pt x="50714" y="0"/>
                    <a:pt x="65342" y="14627"/>
                    <a:pt x="65342" y="3267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735104" y="722404"/>
              <a:ext cx="71164" cy="71164"/>
            </a:xfrm>
            <a:custGeom>
              <a:avLst/>
              <a:gdLst>
                <a:gd name="connsiteX0" fmla="*/ 53721 w 53720"/>
                <a:gd name="connsiteY0" fmla="*/ 26860 h 53720"/>
                <a:gd name="connsiteX1" fmla="*/ 26861 w 53720"/>
                <a:gd name="connsiteY1" fmla="*/ 53721 h 53720"/>
                <a:gd name="connsiteX2" fmla="*/ 0 w 53720"/>
                <a:gd name="connsiteY2" fmla="*/ 26860 h 53720"/>
                <a:gd name="connsiteX3" fmla="*/ 26861 w 53720"/>
                <a:gd name="connsiteY3" fmla="*/ 0 h 53720"/>
                <a:gd name="connsiteX4" fmla="*/ 53721 w 53720"/>
                <a:gd name="connsiteY4" fmla="*/ 26860 h 5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20" h="53720">
                  <a:moveTo>
                    <a:pt x="53721" y="26860"/>
                  </a:moveTo>
                  <a:cubicBezTo>
                    <a:pt x="53721" y="41695"/>
                    <a:pt x="41695" y="53721"/>
                    <a:pt x="26861" y="53721"/>
                  </a:cubicBezTo>
                  <a:cubicBezTo>
                    <a:pt x="12026" y="53721"/>
                    <a:pt x="0" y="41695"/>
                    <a:pt x="0" y="26860"/>
                  </a:cubicBezTo>
                  <a:cubicBezTo>
                    <a:pt x="0" y="12026"/>
                    <a:pt x="12026" y="0"/>
                    <a:pt x="26861" y="0"/>
                  </a:cubicBezTo>
                  <a:cubicBezTo>
                    <a:pt x="41695" y="0"/>
                    <a:pt x="53721" y="12026"/>
                    <a:pt x="53721" y="26860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</p:grpSp>
      <p:sp>
        <p:nvSpPr>
          <p:cNvPr id="104" name="mortarboard_91314"/>
          <p:cNvSpPr/>
          <p:nvPr/>
        </p:nvSpPr>
        <p:spPr>
          <a:xfrm>
            <a:off x="7596163" y="5151085"/>
            <a:ext cx="1047929" cy="657884"/>
          </a:xfrm>
          <a:custGeom>
            <a:avLst/>
            <a:gdLst>
              <a:gd name="T0" fmla="*/ 2357 w 2416"/>
              <a:gd name="T1" fmla="*/ 389 h 1519"/>
              <a:gd name="T2" fmla="*/ 1236 w 2416"/>
              <a:gd name="T3" fmla="*/ 6 h 1519"/>
              <a:gd name="T4" fmla="*/ 1180 w 2416"/>
              <a:gd name="T5" fmla="*/ 6 h 1519"/>
              <a:gd name="T6" fmla="*/ 59 w 2416"/>
              <a:gd name="T7" fmla="*/ 389 h 1519"/>
              <a:gd name="T8" fmla="*/ 0 w 2416"/>
              <a:gd name="T9" fmla="*/ 471 h 1519"/>
              <a:gd name="T10" fmla="*/ 59 w 2416"/>
              <a:gd name="T11" fmla="*/ 553 h 1519"/>
              <a:gd name="T12" fmla="*/ 495 w 2416"/>
              <a:gd name="T13" fmla="*/ 701 h 1519"/>
              <a:gd name="T14" fmla="*/ 495 w 2416"/>
              <a:gd name="T15" fmla="*/ 1153 h 1519"/>
              <a:gd name="T16" fmla="*/ 517 w 2416"/>
              <a:gd name="T17" fmla="*/ 1211 h 1519"/>
              <a:gd name="T18" fmla="*/ 1213 w 2416"/>
              <a:gd name="T19" fmla="*/ 1519 h 1519"/>
              <a:gd name="T20" fmla="*/ 1898 w 2416"/>
              <a:gd name="T21" fmla="*/ 1223 h 1519"/>
              <a:gd name="T22" fmla="*/ 1921 w 2416"/>
              <a:gd name="T23" fmla="*/ 1164 h 1519"/>
              <a:gd name="T24" fmla="*/ 1921 w 2416"/>
              <a:gd name="T25" fmla="*/ 702 h 1519"/>
              <a:gd name="T26" fmla="*/ 2101 w 2416"/>
              <a:gd name="T27" fmla="*/ 640 h 1519"/>
              <a:gd name="T28" fmla="*/ 2101 w 2416"/>
              <a:gd name="T29" fmla="*/ 858 h 1519"/>
              <a:gd name="T30" fmla="*/ 2068 w 2416"/>
              <a:gd name="T31" fmla="*/ 926 h 1519"/>
              <a:gd name="T32" fmla="*/ 2068 w 2416"/>
              <a:gd name="T33" fmla="*/ 1138 h 1519"/>
              <a:gd name="T34" fmla="*/ 2155 w 2416"/>
              <a:gd name="T35" fmla="*/ 1224 h 1519"/>
              <a:gd name="T36" fmla="*/ 2241 w 2416"/>
              <a:gd name="T37" fmla="*/ 1138 h 1519"/>
              <a:gd name="T38" fmla="*/ 2241 w 2416"/>
              <a:gd name="T39" fmla="*/ 926 h 1519"/>
              <a:gd name="T40" fmla="*/ 2208 w 2416"/>
              <a:gd name="T41" fmla="*/ 858 h 1519"/>
              <a:gd name="T42" fmla="*/ 2208 w 2416"/>
              <a:gd name="T43" fmla="*/ 604 h 1519"/>
              <a:gd name="T44" fmla="*/ 2357 w 2416"/>
              <a:gd name="T45" fmla="*/ 553 h 1519"/>
              <a:gd name="T46" fmla="*/ 2416 w 2416"/>
              <a:gd name="T47" fmla="*/ 471 h 1519"/>
              <a:gd name="T48" fmla="*/ 2357 w 2416"/>
              <a:gd name="T49" fmla="*/ 389 h 1519"/>
              <a:gd name="T50" fmla="*/ 1748 w 2416"/>
              <a:gd name="T51" fmla="*/ 1128 h 1519"/>
              <a:gd name="T52" fmla="*/ 1213 w 2416"/>
              <a:gd name="T53" fmla="*/ 1345 h 1519"/>
              <a:gd name="T54" fmla="*/ 668 w 2416"/>
              <a:gd name="T55" fmla="*/ 1118 h 1519"/>
              <a:gd name="T56" fmla="*/ 668 w 2416"/>
              <a:gd name="T57" fmla="*/ 760 h 1519"/>
              <a:gd name="T58" fmla="*/ 1183 w 2416"/>
              <a:gd name="T59" fmla="*/ 935 h 1519"/>
              <a:gd name="T60" fmla="*/ 1211 w 2416"/>
              <a:gd name="T61" fmla="*/ 939 h 1519"/>
              <a:gd name="T62" fmla="*/ 1239 w 2416"/>
              <a:gd name="T63" fmla="*/ 935 h 1519"/>
              <a:gd name="T64" fmla="*/ 1748 w 2416"/>
              <a:gd name="T65" fmla="*/ 761 h 1519"/>
              <a:gd name="T66" fmla="*/ 1748 w 2416"/>
              <a:gd name="T67" fmla="*/ 1128 h 1519"/>
              <a:gd name="T68" fmla="*/ 1210 w 2416"/>
              <a:gd name="T69" fmla="*/ 761 h 1519"/>
              <a:gd name="T70" fmla="*/ 356 w 2416"/>
              <a:gd name="T71" fmla="*/ 470 h 1519"/>
              <a:gd name="T72" fmla="*/ 1208 w 2416"/>
              <a:gd name="T73" fmla="*/ 180 h 1519"/>
              <a:gd name="T74" fmla="*/ 2061 w 2416"/>
              <a:gd name="T75" fmla="*/ 471 h 1519"/>
              <a:gd name="T76" fmla="*/ 1210 w 2416"/>
              <a:gd name="T77" fmla="*/ 761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16" h="1519">
                <a:moveTo>
                  <a:pt x="2357" y="389"/>
                </a:moveTo>
                <a:lnTo>
                  <a:pt x="1236" y="6"/>
                </a:lnTo>
                <a:cubicBezTo>
                  <a:pt x="1218" y="0"/>
                  <a:pt x="1198" y="0"/>
                  <a:pt x="1180" y="6"/>
                </a:cubicBezTo>
                <a:lnTo>
                  <a:pt x="59" y="389"/>
                </a:lnTo>
                <a:cubicBezTo>
                  <a:pt x="24" y="400"/>
                  <a:pt x="0" y="433"/>
                  <a:pt x="0" y="471"/>
                </a:cubicBezTo>
                <a:cubicBezTo>
                  <a:pt x="0" y="508"/>
                  <a:pt x="24" y="541"/>
                  <a:pt x="59" y="553"/>
                </a:cubicBezTo>
                <a:lnTo>
                  <a:pt x="495" y="701"/>
                </a:lnTo>
                <a:lnTo>
                  <a:pt x="495" y="1153"/>
                </a:lnTo>
                <a:cubicBezTo>
                  <a:pt x="495" y="1174"/>
                  <a:pt x="503" y="1195"/>
                  <a:pt x="517" y="1211"/>
                </a:cubicBezTo>
                <a:cubicBezTo>
                  <a:pt x="695" y="1406"/>
                  <a:pt x="949" y="1519"/>
                  <a:pt x="1213" y="1519"/>
                </a:cubicBezTo>
                <a:cubicBezTo>
                  <a:pt x="1475" y="1519"/>
                  <a:pt x="1718" y="1414"/>
                  <a:pt x="1898" y="1223"/>
                </a:cubicBezTo>
                <a:cubicBezTo>
                  <a:pt x="1913" y="1207"/>
                  <a:pt x="1921" y="1186"/>
                  <a:pt x="1921" y="1164"/>
                </a:cubicBezTo>
                <a:lnTo>
                  <a:pt x="1921" y="702"/>
                </a:lnTo>
                <a:lnTo>
                  <a:pt x="2101" y="640"/>
                </a:lnTo>
                <a:lnTo>
                  <a:pt x="2101" y="858"/>
                </a:lnTo>
                <a:cubicBezTo>
                  <a:pt x="2081" y="874"/>
                  <a:pt x="2068" y="898"/>
                  <a:pt x="2068" y="926"/>
                </a:cubicBezTo>
                <a:lnTo>
                  <a:pt x="2068" y="1138"/>
                </a:lnTo>
                <a:cubicBezTo>
                  <a:pt x="2068" y="1185"/>
                  <a:pt x="2107" y="1224"/>
                  <a:pt x="2155" y="1224"/>
                </a:cubicBezTo>
                <a:cubicBezTo>
                  <a:pt x="2203" y="1224"/>
                  <a:pt x="2241" y="1185"/>
                  <a:pt x="2241" y="1138"/>
                </a:cubicBezTo>
                <a:lnTo>
                  <a:pt x="2241" y="926"/>
                </a:lnTo>
                <a:cubicBezTo>
                  <a:pt x="2241" y="898"/>
                  <a:pt x="2228" y="874"/>
                  <a:pt x="2208" y="858"/>
                </a:cubicBezTo>
                <a:lnTo>
                  <a:pt x="2208" y="604"/>
                </a:lnTo>
                <a:lnTo>
                  <a:pt x="2357" y="553"/>
                </a:lnTo>
                <a:cubicBezTo>
                  <a:pt x="2393" y="541"/>
                  <a:pt x="2416" y="508"/>
                  <a:pt x="2416" y="471"/>
                </a:cubicBezTo>
                <a:cubicBezTo>
                  <a:pt x="2416" y="433"/>
                  <a:pt x="2392" y="400"/>
                  <a:pt x="2357" y="389"/>
                </a:cubicBezTo>
                <a:close/>
                <a:moveTo>
                  <a:pt x="1748" y="1128"/>
                </a:moveTo>
                <a:cubicBezTo>
                  <a:pt x="1604" y="1268"/>
                  <a:pt x="1415" y="1345"/>
                  <a:pt x="1213" y="1345"/>
                </a:cubicBezTo>
                <a:cubicBezTo>
                  <a:pt x="1009" y="1345"/>
                  <a:pt x="812" y="1263"/>
                  <a:pt x="668" y="1118"/>
                </a:cubicBezTo>
                <a:lnTo>
                  <a:pt x="668" y="760"/>
                </a:lnTo>
                <a:lnTo>
                  <a:pt x="1183" y="935"/>
                </a:lnTo>
                <a:cubicBezTo>
                  <a:pt x="1192" y="938"/>
                  <a:pt x="1201" y="939"/>
                  <a:pt x="1211" y="939"/>
                </a:cubicBezTo>
                <a:cubicBezTo>
                  <a:pt x="1220" y="939"/>
                  <a:pt x="1229" y="938"/>
                  <a:pt x="1239" y="935"/>
                </a:cubicBezTo>
                <a:lnTo>
                  <a:pt x="1748" y="761"/>
                </a:lnTo>
                <a:lnTo>
                  <a:pt x="1748" y="1128"/>
                </a:lnTo>
                <a:close/>
                <a:moveTo>
                  <a:pt x="1210" y="761"/>
                </a:moveTo>
                <a:lnTo>
                  <a:pt x="356" y="470"/>
                </a:lnTo>
                <a:lnTo>
                  <a:pt x="1208" y="180"/>
                </a:lnTo>
                <a:lnTo>
                  <a:pt x="2061" y="471"/>
                </a:lnTo>
                <a:lnTo>
                  <a:pt x="1210" y="761"/>
                </a:lnTo>
                <a:close/>
              </a:path>
            </a:pathLst>
          </a:cu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51" name="文本框 50"/>
          <p:cNvSpPr txBox="1"/>
          <p:nvPr/>
        </p:nvSpPr>
        <p:spPr>
          <a:xfrm>
            <a:off x="3036964" y="279818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kern="0" spc="-190" dirty="0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实 验 课 程 </a:t>
            </a:r>
            <a:r>
              <a:rPr lang="en-US" altLang="zh-CN" sz="4000" b="1" kern="0" spc="-190" dirty="0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2 </a:t>
            </a:r>
            <a:endParaRPr lang="zh-CN" altLang="en-US" sz="4000" b="1" kern="0" spc="-190" dirty="0">
              <a:solidFill>
                <a:schemeClr val="bg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80"/>
          <a:stretch>
            <a:fillRect/>
          </a:stretch>
        </p:blipFill>
        <p:spPr>
          <a:xfrm>
            <a:off x="449330" y="429034"/>
            <a:ext cx="966996" cy="93263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2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 </a:t>
            </a:r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7" name="textbox 1072">
            <a:extLst>
              <a:ext uri="{FF2B5EF4-FFF2-40B4-BE49-F238E27FC236}">
                <a16:creationId xmlns:a16="http://schemas.microsoft.com/office/drawing/2014/main" id="{EABCDF24-0C5E-47AE-9698-DC7C8638A1A9}"/>
              </a:ext>
            </a:extLst>
          </p:cNvPr>
          <p:cNvSpPr/>
          <p:nvPr/>
        </p:nvSpPr>
        <p:spPr>
          <a:xfrm>
            <a:off x="253365" y="769620"/>
            <a:ext cx="8150225" cy="14014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lang="en-US"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5110" algn="l" rtl="0" eaLnBrk="0">
              <a:lnSpc>
                <a:spcPct val="91000"/>
              </a:lnSpc>
              <a:spcBef>
                <a:spcPts val="5"/>
              </a:spcBef>
              <a:tabLst>
                <a:tab pos="539115" algn="l"/>
              </a:tabLst>
            </a:pPr>
            <a:r>
              <a:rPr lang="en-US" sz="40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	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实验课程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067410-12CF-4552-9FE8-1DE737566A8B}"/>
              </a:ext>
            </a:extLst>
          </p:cNvPr>
          <p:cNvSpPr txBox="1">
            <a:spLocks/>
          </p:cNvSpPr>
          <p:nvPr/>
        </p:nvSpPr>
        <p:spPr>
          <a:xfrm>
            <a:off x="601318" y="2108131"/>
            <a:ext cx="8229600" cy="2781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2835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掌握进程</a:t>
            </a:r>
            <a:r>
              <a:rPr kumimoji="0" lang="en-US" altLang="zh-CN" sz="2835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2.5</a:t>
            </a:r>
            <a:r>
              <a:rPr kumimoji="0" lang="zh-CN" altLang="en-US" sz="2835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的内容：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/>
            </a:pPr>
            <a:r>
              <a:rPr kumimoji="0" lang="zh-CN" altLang="en-US" sz="252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掌握</a:t>
            </a:r>
            <a:r>
              <a:rPr kumimoji="0" lang="en-US" altLang="zh-CN" sz="252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FCFS</a:t>
            </a:r>
            <a:r>
              <a:rPr kumimoji="0" lang="zh-CN" altLang="en-US" sz="252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算法的模拟实现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/>
            </a:pPr>
            <a:r>
              <a:rPr kumimoji="0" lang="zh-CN" altLang="en-US" sz="252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掌握</a:t>
            </a:r>
            <a:r>
              <a:rPr kumimoji="0" lang="en-US" altLang="zh-CN" sz="252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SJF</a:t>
            </a:r>
            <a:r>
              <a:rPr kumimoji="0" lang="zh-CN" altLang="en-US" sz="252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算法的模拟实现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/>
            </a:pPr>
            <a:r>
              <a:rPr kumimoji="0" lang="zh-CN" altLang="en-US" sz="252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掌握</a:t>
            </a:r>
            <a:r>
              <a:rPr kumimoji="0" lang="zh-CN" altLang="en-US" sz="252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ea"/>
                <a:sym typeface="+mn-ea"/>
              </a:rPr>
              <a:t>多级反馈队列调度算法</a:t>
            </a:r>
            <a:r>
              <a:rPr kumimoji="0" lang="en-US" altLang="zh-CN" sz="252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ea"/>
                <a:sym typeface="+mn-ea"/>
              </a:rPr>
              <a:t>(</a:t>
            </a:r>
            <a:r>
              <a:rPr kumimoji="0" lang="en-US" altLang="zh-CN" sz="2520" b="0" i="0" u="none" strike="noStrike" kern="1200" cap="none" spc="150" normalizeH="0" baseline="0" noProof="0" dirty="0" err="1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ea"/>
                <a:sym typeface="+mn-ea"/>
              </a:rPr>
              <a:t>Feedback,FB</a:t>
            </a:r>
            <a:r>
              <a:rPr kumimoji="0" lang="en-US" altLang="zh-CN" sz="252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ea"/>
                <a:sym typeface="+mn-ea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3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 </a:t>
            </a:r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7" name="textbox 1072">
            <a:extLst>
              <a:ext uri="{FF2B5EF4-FFF2-40B4-BE49-F238E27FC236}">
                <a16:creationId xmlns:a16="http://schemas.microsoft.com/office/drawing/2014/main" id="{EABCDF24-0C5E-47AE-9698-DC7C8638A1A9}"/>
              </a:ext>
            </a:extLst>
          </p:cNvPr>
          <p:cNvSpPr/>
          <p:nvPr/>
        </p:nvSpPr>
        <p:spPr>
          <a:xfrm>
            <a:off x="253365" y="769620"/>
            <a:ext cx="8150225" cy="14014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lang="en-US"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5110" algn="l" rtl="0" eaLnBrk="0">
              <a:lnSpc>
                <a:spcPct val="91000"/>
              </a:lnSpc>
              <a:spcBef>
                <a:spcPts val="5"/>
              </a:spcBef>
              <a:tabLst>
                <a:tab pos="539115" algn="l"/>
              </a:tabLst>
            </a:pPr>
            <a:r>
              <a:rPr lang="en-US" sz="40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	</a:t>
            </a:r>
            <a:r>
              <a:rPr lang="zh-CN" altLang="en-US" sz="40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先来先服务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FCFS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</a:p>
        </p:txBody>
      </p:sp>
      <p:pic>
        <p:nvPicPr>
          <p:cNvPr id="10" name="图片 9" descr="VirtualBox_ubuntu_14_05_2025_00_14_49">
            <a:extLst>
              <a:ext uri="{FF2B5EF4-FFF2-40B4-BE49-F238E27FC236}">
                <a16:creationId xmlns:a16="http://schemas.microsoft.com/office/drawing/2014/main" id="{5AF278E4-905D-4FD9-8275-C45F5F7CF5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50" t="9157" r="50813" b="2403"/>
          <a:stretch>
            <a:fillRect/>
          </a:stretch>
        </p:blipFill>
        <p:spPr>
          <a:xfrm>
            <a:off x="1789207" y="1847707"/>
            <a:ext cx="4713761" cy="50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3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4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 </a:t>
            </a:r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7" name="textbox 1072">
            <a:extLst>
              <a:ext uri="{FF2B5EF4-FFF2-40B4-BE49-F238E27FC236}">
                <a16:creationId xmlns:a16="http://schemas.microsoft.com/office/drawing/2014/main" id="{EABCDF24-0C5E-47AE-9698-DC7C8638A1A9}"/>
              </a:ext>
            </a:extLst>
          </p:cNvPr>
          <p:cNvSpPr/>
          <p:nvPr/>
        </p:nvSpPr>
        <p:spPr>
          <a:xfrm>
            <a:off x="253365" y="769620"/>
            <a:ext cx="8150225" cy="14014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lang="en-US"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5110" algn="l" rtl="0" eaLnBrk="0">
              <a:lnSpc>
                <a:spcPct val="91000"/>
              </a:lnSpc>
              <a:spcBef>
                <a:spcPts val="5"/>
              </a:spcBef>
              <a:tabLst>
                <a:tab pos="539115" algn="l"/>
              </a:tabLst>
            </a:pPr>
            <a:r>
              <a:rPr lang="en-US" sz="40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	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短作业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优先调度算法 程序</a:t>
            </a:r>
          </a:p>
        </p:txBody>
      </p:sp>
      <p:pic>
        <p:nvPicPr>
          <p:cNvPr id="9" name="图片 8" descr="VirtualBox_ubuntu_14_05_2025_00_22_56">
            <a:extLst>
              <a:ext uri="{FF2B5EF4-FFF2-40B4-BE49-F238E27FC236}">
                <a16:creationId xmlns:a16="http://schemas.microsoft.com/office/drawing/2014/main" id="{F0AB227A-29A9-4C87-A22F-5EBDC3FDE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2" t="8189" r="47174" b="14881"/>
          <a:stretch/>
        </p:blipFill>
        <p:spPr>
          <a:xfrm>
            <a:off x="2053568" y="1959382"/>
            <a:ext cx="5698511" cy="48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2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5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 </a:t>
            </a:r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7" name="textbox 1072">
            <a:extLst>
              <a:ext uri="{FF2B5EF4-FFF2-40B4-BE49-F238E27FC236}">
                <a16:creationId xmlns:a16="http://schemas.microsoft.com/office/drawing/2014/main" id="{EABCDF24-0C5E-47AE-9698-DC7C8638A1A9}"/>
              </a:ext>
            </a:extLst>
          </p:cNvPr>
          <p:cNvSpPr/>
          <p:nvPr/>
        </p:nvSpPr>
        <p:spPr>
          <a:xfrm>
            <a:off x="253365" y="769620"/>
            <a:ext cx="8150225" cy="14014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lang="en-US"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5110" algn="l" rtl="0" eaLnBrk="0">
              <a:lnSpc>
                <a:spcPct val="91000"/>
              </a:lnSpc>
              <a:spcBef>
                <a:spcPts val="5"/>
              </a:spcBef>
              <a:tabLst>
                <a:tab pos="539115" algn="l"/>
              </a:tabLst>
            </a:pPr>
            <a:r>
              <a:rPr lang="en-US" sz="40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	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测试案例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D406F5-5BD8-4131-AE60-FD0AE7704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4" y="2022585"/>
            <a:ext cx="70580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6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 </a:t>
            </a:r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7" name="textbox 1072">
            <a:extLst>
              <a:ext uri="{FF2B5EF4-FFF2-40B4-BE49-F238E27FC236}">
                <a16:creationId xmlns:a16="http://schemas.microsoft.com/office/drawing/2014/main" id="{EABCDF24-0C5E-47AE-9698-DC7C8638A1A9}"/>
              </a:ext>
            </a:extLst>
          </p:cNvPr>
          <p:cNvSpPr/>
          <p:nvPr/>
        </p:nvSpPr>
        <p:spPr>
          <a:xfrm>
            <a:off x="253365" y="769620"/>
            <a:ext cx="8150225" cy="14014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lang="en-US"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5110" algn="l" rtl="0" eaLnBrk="0">
              <a:lnSpc>
                <a:spcPct val="91000"/>
              </a:lnSpc>
              <a:spcBef>
                <a:spcPts val="5"/>
              </a:spcBef>
              <a:tabLst>
                <a:tab pos="539115" algn="l"/>
              </a:tabLst>
            </a:pPr>
            <a:r>
              <a:rPr lang="en-US" sz="40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	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测试结果</a:t>
            </a:r>
          </a:p>
        </p:txBody>
      </p:sp>
      <p:pic>
        <p:nvPicPr>
          <p:cNvPr id="9" name="图片 8" descr="VirtualBox_ubuntu_14_05_2025_00_25_14">
            <a:extLst>
              <a:ext uri="{FF2B5EF4-FFF2-40B4-BE49-F238E27FC236}">
                <a16:creationId xmlns:a16="http://schemas.microsoft.com/office/drawing/2014/main" id="{65CB3C52-74B9-4AB5-8EF7-0CD69C3C22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85" r="61111" b="67245"/>
          <a:stretch>
            <a:fillRect/>
          </a:stretch>
        </p:blipFill>
        <p:spPr>
          <a:xfrm>
            <a:off x="382374" y="2268589"/>
            <a:ext cx="8237855" cy="41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3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7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 </a:t>
            </a:r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7" name="textbox 1072">
            <a:extLst>
              <a:ext uri="{FF2B5EF4-FFF2-40B4-BE49-F238E27FC236}">
                <a16:creationId xmlns:a16="http://schemas.microsoft.com/office/drawing/2014/main" id="{EABCDF24-0C5E-47AE-9698-DC7C8638A1A9}"/>
              </a:ext>
            </a:extLst>
          </p:cNvPr>
          <p:cNvSpPr/>
          <p:nvPr/>
        </p:nvSpPr>
        <p:spPr>
          <a:xfrm>
            <a:off x="253365" y="769620"/>
            <a:ext cx="8150225" cy="14014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lang="en-US"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5110" algn="l" rtl="0" eaLnBrk="0">
              <a:lnSpc>
                <a:spcPct val="91000"/>
              </a:lnSpc>
              <a:spcBef>
                <a:spcPts val="5"/>
              </a:spcBef>
              <a:tabLst>
                <a:tab pos="539115" algn="l"/>
              </a:tabLst>
            </a:pPr>
            <a:r>
              <a:rPr lang="en-US" sz="40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	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测试结果</a:t>
            </a:r>
          </a:p>
        </p:txBody>
      </p:sp>
      <p:pic>
        <p:nvPicPr>
          <p:cNvPr id="10" name="图片 9" descr="VirtualBox_ubuntu_14_05_2025_00_25_14">
            <a:extLst>
              <a:ext uri="{FF2B5EF4-FFF2-40B4-BE49-F238E27FC236}">
                <a16:creationId xmlns:a16="http://schemas.microsoft.com/office/drawing/2014/main" id="{95EB487B-F35A-492F-9350-A6935F060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72" t="33002" r="60624" b="38094"/>
          <a:stretch>
            <a:fillRect/>
          </a:stretch>
        </p:blipFill>
        <p:spPr>
          <a:xfrm>
            <a:off x="332680" y="2359660"/>
            <a:ext cx="8237855" cy="3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5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8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 </a:t>
            </a:r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7" name="textbox 1072">
            <a:extLst>
              <a:ext uri="{FF2B5EF4-FFF2-40B4-BE49-F238E27FC236}">
                <a16:creationId xmlns:a16="http://schemas.microsoft.com/office/drawing/2014/main" id="{EABCDF24-0C5E-47AE-9698-DC7C8638A1A9}"/>
              </a:ext>
            </a:extLst>
          </p:cNvPr>
          <p:cNvSpPr/>
          <p:nvPr/>
        </p:nvSpPr>
        <p:spPr>
          <a:xfrm>
            <a:off x="253365" y="769620"/>
            <a:ext cx="8150225" cy="14014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lang="en-US"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5110" algn="l" rtl="0" eaLnBrk="0">
              <a:lnSpc>
                <a:spcPct val="91000"/>
              </a:lnSpc>
              <a:spcBef>
                <a:spcPts val="5"/>
              </a:spcBef>
              <a:tabLst>
                <a:tab pos="539115" algn="l"/>
              </a:tabLst>
            </a:pPr>
            <a:r>
              <a:rPr lang="en-US" sz="40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	</a:t>
            </a:r>
            <a:r>
              <a:rPr lang="zh-CN" altLang="en-US" sz="4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实验题目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D70F8A-8833-4C70-8838-2FC2A4DC726F}"/>
              </a:ext>
            </a:extLst>
          </p:cNvPr>
          <p:cNvSpPr txBox="1"/>
          <p:nvPr/>
        </p:nvSpPr>
        <p:spPr>
          <a:xfrm>
            <a:off x="382374" y="2541905"/>
            <a:ext cx="8123555" cy="32478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题目：尽量使用原有的输入输出格式，实现</a:t>
            </a:r>
            <a:r>
              <a:rPr lang="zh-CN" altLang="en-US" sz="2800" dirty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ea"/>
              </a:rPr>
              <a:t>多级反馈队列调度算法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ea"/>
              </a:rPr>
              <a:t>(</a:t>
            </a:r>
            <a:r>
              <a:rPr lang="en-US" altLang="zh-CN" sz="2800" dirty="0" err="1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ea"/>
              </a:rPr>
              <a:t>Feedback,FB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ea"/>
              </a:rPr>
              <a:t>)</a:t>
            </a:r>
            <a:r>
              <a:rPr lang="zh-CN" altLang="en-US" sz="2800" dirty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ea"/>
              </a:rPr>
              <a:t>。要求运行前两页给出的测试案例（相同输入），</a:t>
            </a:r>
            <a:r>
              <a:rPr lang="zh-CN" altLang="en-US" sz="2800" dirty="0">
                <a:solidFill>
                  <a:srgbClr val="FF0000"/>
                </a:solidFill>
                <a:latin typeface="微软雅黑"/>
                <a:ea typeface="微软雅黑"/>
                <a:cs typeface="+mn-ea"/>
                <a:sym typeface="+mn-ea"/>
              </a:rPr>
              <a:t>输出</a:t>
            </a:r>
            <a:r>
              <a:rPr lang="zh-CN" altLang="en-US" sz="2800" dirty="0">
                <a:solidFill>
                  <a:srgbClr val="FF0000"/>
                </a:solidFill>
                <a:latin typeface="微软雅黑"/>
                <a:ea typeface="微软雅黑" panose="020B0503020204020204" charset="-122"/>
                <a:cs typeface="+mn-ea"/>
                <a:sym typeface="+mn-ea"/>
              </a:rPr>
              <a:t>到达时间、运行时间、开始时间、完成时间、周转时间</a:t>
            </a:r>
            <a:r>
              <a:rPr lang="en-US" altLang="zh-CN" sz="2800" dirty="0">
                <a:solidFill>
                  <a:srgbClr val="FF0000"/>
                </a:solidFill>
                <a:latin typeface="微软雅黑"/>
                <a:ea typeface="微软雅黑" panose="020B0503020204020204" charset="-122"/>
                <a:cs typeface="+mn-ea"/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/>
                <a:ea typeface="微软雅黑" panose="020B0503020204020204" charset="-122"/>
                <a:cs typeface="+mn-ea"/>
                <a:sym typeface="+mn-ea"/>
              </a:rPr>
              <a:t>、带权周转时间，平均周转时间、平均带权周转时间。</a:t>
            </a:r>
          </a:p>
        </p:txBody>
      </p:sp>
    </p:spTree>
    <p:extLst>
      <p:ext uri="{BB962C8B-B14F-4D97-AF65-F5344CB8AC3E}">
        <p14:creationId xmlns:p14="http://schemas.microsoft.com/office/powerpoint/2010/main" val="12265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9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 </a:t>
            </a:r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7" name="textbox 1072">
            <a:extLst>
              <a:ext uri="{FF2B5EF4-FFF2-40B4-BE49-F238E27FC236}">
                <a16:creationId xmlns:a16="http://schemas.microsoft.com/office/drawing/2014/main" id="{EABCDF24-0C5E-47AE-9698-DC7C8638A1A9}"/>
              </a:ext>
            </a:extLst>
          </p:cNvPr>
          <p:cNvSpPr/>
          <p:nvPr/>
        </p:nvSpPr>
        <p:spPr>
          <a:xfrm>
            <a:off x="253365" y="769620"/>
            <a:ext cx="8150225" cy="14014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lang="en-US"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5110" algn="l" rtl="0" eaLnBrk="0">
              <a:lnSpc>
                <a:spcPct val="91000"/>
              </a:lnSpc>
              <a:spcBef>
                <a:spcPts val="5"/>
              </a:spcBef>
              <a:tabLst>
                <a:tab pos="539115" algn="l"/>
              </a:tabLst>
            </a:pPr>
            <a:r>
              <a:rPr lang="en-US" sz="40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	</a:t>
            </a:r>
            <a:r>
              <a:rPr lang="zh-CN" altLang="en-US" sz="4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报告内容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A8A8A1-B7FC-4184-8E74-7E3911154DCB}"/>
              </a:ext>
            </a:extLst>
          </p:cNvPr>
          <p:cNvSpPr txBox="1"/>
          <p:nvPr/>
        </p:nvSpPr>
        <p:spPr>
          <a:xfrm>
            <a:off x="296793" y="2263799"/>
            <a:ext cx="8470900" cy="307956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个部分：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91440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ubuntu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虚拟机上依次编译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个示例程序，运行输出结果，并且使用文字解释程序的运行结果。</a:t>
            </a:r>
          </a:p>
          <a:p>
            <a:pPr defTabSz="91440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完成实验题目，填充代码，将代码截图和最终运行结果截图，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并且使用文字解释程序的运行结果。</a:t>
            </a:r>
            <a:endParaRPr lang="zh-CN" altLang="en-US" sz="3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914400"/>
            <a:endParaRPr lang="zh-CN" altLang="en-US" sz="3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2509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U2NDFjNGFkNzQwMzhkYmRkOTU4MWI2OTQwOTIyYT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186;"/>
</p:tagLst>
</file>

<file path=ppt/theme/theme1.xml><?xml version="1.0" encoding="utf-8"?>
<a:theme xmlns:a="http://schemas.openxmlformats.org/drawingml/2006/main" name="Office Theme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221</Words>
  <Application>Microsoft Office PowerPoint</Application>
  <PresentationFormat>全屏显示(4:3)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132</cp:revision>
  <dcterms:created xsi:type="dcterms:W3CDTF">2025-03-11T05:58:00Z</dcterms:created>
  <dcterms:modified xsi:type="dcterms:W3CDTF">2025-05-15T13:01:06Z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8B6B6697CE0E42F7979B251A24CB5C5C_12</vt:lpwstr>
  </property>
  <property fmtid="{D5CDD505-2E9C-101B-9397-08002B2CF9AE}" pid="3" name="KSOProductBuildVer">
    <vt:lpwstr>2052-12.1.0.19770</vt:lpwstr>
  </property>
</Properties>
</file>