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E3"/>
    <a:srgbClr val="F5F1EB"/>
    <a:srgbClr val="ECE3D8"/>
    <a:srgbClr val="D3BC8D"/>
    <a:srgbClr val="534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100" d="100"/>
          <a:sy n="100" d="100"/>
        </p:scale>
        <p:origin x="118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3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9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5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2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3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2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8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8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1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3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8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F72-5656-41E3-BBAB-722FC530AB87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88A1-2A3F-4D3E-9182-3FC1F1705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339EEAA-3DD6-4FEE-9BD7-7F6ECCAE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10476"/>
              </p:ext>
            </p:extLst>
          </p:nvPr>
        </p:nvGraphicFramePr>
        <p:xfrm>
          <a:off x="105172" y="2535767"/>
          <a:ext cx="6580443" cy="4758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45">
                  <a:extLst>
                    <a:ext uri="{9D8B030D-6E8A-4147-A177-3AD203B41FA5}">
                      <a16:colId xmlns:a16="http://schemas.microsoft.com/office/drawing/2014/main" val="1534233853"/>
                    </a:ext>
                  </a:extLst>
                </a:gridCol>
                <a:gridCol w="757004">
                  <a:extLst>
                    <a:ext uri="{9D8B030D-6E8A-4147-A177-3AD203B41FA5}">
                      <a16:colId xmlns:a16="http://schemas.microsoft.com/office/drawing/2014/main" val="1585426504"/>
                    </a:ext>
                  </a:extLst>
                </a:gridCol>
                <a:gridCol w="712032">
                  <a:extLst>
                    <a:ext uri="{9D8B030D-6E8A-4147-A177-3AD203B41FA5}">
                      <a16:colId xmlns:a16="http://schemas.microsoft.com/office/drawing/2014/main" val="3605151769"/>
                    </a:ext>
                  </a:extLst>
                </a:gridCol>
                <a:gridCol w="2803162">
                  <a:extLst>
                    <a:ext uri="{9D8B030D-6E8A-4147-A177-3AD203B41FA5}">
                      <a16:colId xmlns:a16="http://schemas.microsoft.com/office/drawing/2014/main" val="2798765698"/>
                    </a:ext>
                  </a:extLst>
                </a:gridCol>
              </a:tblGrid>
              <a:tr h="362145"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2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C8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zh-CN" altLang="en-US" sz="12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需绑定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C8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zh-CN" altLang="en-US" sz="12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查他人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C8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2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C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26589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#uid 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endParaRPr lang="zh-CN" altLang="en-US" sz="1100" b="1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查询当前账号的绑定</a:t>
                      </a:r>
                      <a:r>
                        <a:rPr lang="en-US" altLang="zh-CN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uid</a:t>
                      </a: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解绑</a:t>
                      </a:r>
                      <a:r>
                        <a:rPr lang="en-US" altLang="zh-CN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569227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lvl="1" algn="l"/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名片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#138638352</a:t>
                      </a:r>
                      <a:endParaRPr lang="zh-CN" altLang="en-US" sz="1100" b="1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查询角色的角色及其他数据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85450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lvl="1" algn="l"/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刻晴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心海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椰羊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查看指定角色的详情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849125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lvl="1" algn="l"/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五星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四星武器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查看四星</a:t>
                      </a:r>
                      <a:r>
                        <a:rPr lang="en-US" altLang="zh-CN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五星 角色</a:t>
                      </a:r>
                      <a:r>
                        <a:rPr lang="en-US" altLang="zh-CN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武器列表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15126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lvl="1" algn="l"/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命座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探险度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查看命座列表 </a:t>
                      </a:r>
                      <a:r>
                        <a:rPr lang="en-US" altLang="zh-CN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</a:t>
                      </a:r>
                      <a:r>
                        <a:rPr lang="zh-CN" altLang="en-US" sz="110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统计信息</a:t>
                      </a:r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521781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lvl="1" algn="l"/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深渊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深渊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上期深渊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查看深渊信息 </a:t>
                      </a:r>
                      <a:r>
                        <a:rPr lang="en-US" altLang="zh-CN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</a:t>
                      </a: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具体层详情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15992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lvl="1" algn="l"/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天赋统计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练度统计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所有角色的天赋、武器列表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52615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老婆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老公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娱乐用，查看老婆</a:t>
                      </a:r>
                      <a:r>
                        <a:rPr lang="en-US" altLang="zh-CN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140635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体力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树脂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签到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查看当前体力 </a:t>
                      </a:r>
                      <a:r>
                        <a:rPr lang="en-US" altLang="zh-CN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</a:t>
                      </a: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米游社签到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56248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原石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札记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札记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查看原石获取统计信息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414034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今日天赋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查看可刷天赋的角色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686455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八重资料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堂主天赋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魈图鉴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A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A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查看对应角色资料、天赋、命座信息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66431"/>
                  </a:ext>
                </a:extLst>
              </a:tr>
              <a:tr h="33816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帝君攻略 </a:t>
                      </a:r>
                      <a:r>
                        <a:rPr lang="en-US" altLang="zh-CN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100" b="1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雷神攻略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/>
                      <a:endParaRPr lang="zh-CN" altLang="en-US" sz="1100" dirty="0">
                        <a:solidFill>
                          <a:srgbClr val="53444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solidFill>
                            <a:srgbClr val="53444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查看对应角色攻略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BC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420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F9B6EE5-1948-4952-9CA8-6A2A39B8A782}"/>
              </a:ext>
            </a:extLst>
          </p:cNvPr>
          <p:cNvSpPr txBox="1"/>
          <p:nvPr/>
        </p:nvSpPr>
        <p:spPr>
          <a:xfrm>
            <a:off x="219869" y="208313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5344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喵喵机器人命令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75B1CC-376E-4A43-9618-9AD167917FAD}"/>
              </a:ext>
            </a:extLst>
          </p:cNvPr>
          <p:cNvSpPr txBox="1"/>
          <p:nvPr/>
        </p:nvSpPr>
        <p:spPr>
          <a:xfrm>
            <a:off x="105171" y="7298376"/>
            <a:ext cx="6648054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查询数据需绑定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，绑定请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私聊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喵喵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，发送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按提示操作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部分命令可查询他人，方式为命令后跟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138638352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查询他人时，如果对方绑定过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可看到详情，如未绑定则仅能查到有限内容或查询失败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在群内使用时，需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喵喵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，同时可省略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喵喵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高频使用时尽量私聊 喵喵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，以免过度打扰群内小伙伴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8413C5C2-E71B-4379-A44A-06EF5E31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2994819"/>
            <a:ext cx="5715000" cy="44291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F1548A4-6321-4CFF-A8EB-9304324D2512}"/>
              </a:ext>
            </a:extLst>
          </p:cNvPr>
          <p:cNvSpPr/>
          <p:nvPr/>
        </p:nvSpPr>
        <p:spPr>
          <a:xfrm>
            <a:off x="113189" y="2123900"/>
            <a:ext cx="106681" cy="287798"/>
          </a:xfrm>
          <a:prstGeom prst="rect">
            <a:avLst/>
          </a:prstGeom>
          <a:solidFill>
            <a:srgbClr val="D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FB45E7-86F5-9BD7-A749-5872F2EB3823}"/>
              </a:ext>
            </a:extLst>
          </p:cNvPr>
          <p:cNvSpPr txBox="1"/>
          <p:nvPr/>
        </p:nvSpPr>
        <p:spPr>
          <a:xfrm>
            <a:off x="1075786" y="2157421"/>
            <a:ext cx="560982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升级自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Yuanzai-Bot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，一些功能会逐步同步到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Yuanzai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5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326</Words>
  <Application>Microsoft Office PowerPoint</Application>
  <PresentationFormat>自定义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Zhaoyang</dc:creator>
  <cp:lastModifiedBy>Jiang Zhaoyang</cp:lastModifiedBy>
  <cp:revision>8</cp:revision>
  <dcterms:created xsi:type="dcterms:W3CDTF">2022-03-16T11:46:40Z</dcterms:created>
  <dcterms:modified xsi:type="dcterms:W3CDTF">2022-03-24T04:36:32Z</dcterms:modified>
</cp:coreProperties>
</file>