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tel:237679810145/23765862380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tel:237679810145/23765862380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431D0-C2FD-4FFD-BE80-A4695921F4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4DCE2A-6500-4E05-9DDF-CD098E9354F7}">
      <dgm:prSet custT="1"/>
      <dgm:spPr/>
      <dgm:t>
        <a:bodyPr/>
        <a:lstStyle/>
        <a:p>
          <a:pPr algn="ctr" rtl="0"/>
          <a:r>
            <a:rPr lang="en-US" sz="2800" b="1" dirty="0" smtClean="0"/>
            <a:t>Creating a website</a:t>
          </a:r>
          <a:endParaRPr lang="en-US" sz="2800" b="1" dirty="0"/>
        </a:p>
      </dgm:t>
    </dgm:pt>
    <dgm:pt modelId="{14E96AB0-4529-4750-94EC-AF033462C273}" type="parTrans" cxnId="{0707479A-682B-4468-B1A6-B86328CCA28B}">
      <dgm:prSet/>
      <dgm:spPr/>
      <dgm:t>
        <a:bodyPr/>
        <a:lstStyle/>
        <a:p>
          <a:endParaRPr lang="en-US"/>
        </a:p>
      </dgm:t>
    </dgm:pt>
    <dgm:pt modelId="{1DB80AD5-3F89-4A7C-BCCB-5D3F3BB248D5}" type="sibTrans" cxnId="{0707479A-682B-4468-B1A6-B86328CCA28B}">
      <dgm:prSet/>
      <dgm:spPr/>
      <dgm:t>
        <a:bodyPr/>
        <a:lstStyle/>
        <a:p>
          <a:endParaRPr lang="en-US"/>
        </a:p>
      </dgm:t>
    </dgm:pt>
    <dgm:pt modelId="{52066049-82FA-4CD7-B401-4AFD78A388FE}">
      <dgm:prSet custT="1"/>
      <dgm:spPr/>
      <dgm:t>
        <a:bodyPr/>
        <a:lstStyle/>
        <a:p>
          <a:pPr rtl="0"/>
          <a:r>
            <a:rPr lang="en-US" sz="2400" dirty="0" smtClean="0"/>
            <a:t>Name of Company: Global Travel and services</a:t>
          </a:r>
          <a:endParaRPr lang="en-US" sz="2400" dirty="0"/>
        </a:p>
      </dgm:t>
    </dgm:pt>
    <dgm:pt modelId="{550B82B2-CA8F-4608-B8CE-2DF4EEF45605}" type="parTrans" cxnId="{28DFB18A-39AE-4EFB-9AF6-8C0C522D607F}">
      <dgm:prSet/>
      <dgm:spPr/>
      <dgm:t>
        <a:bodyPr/>
        <a:lstStyle/>
        <a:p>
          <a:endParaRPr lang="en-US"/>
        </a:p>
      </dgm:t>
    </dgm:pt>
    <dgm:pt modelId="{1B3295AD-4DA8-4648-9FD4-F46E1024CA86}" type="sibTrans" cxnId="{28DFB18A-39AE-4EFB-9AF6-8C0C522D607F}">
      <dgm:prSet/>
      <dgm:spPr/>
      <dgm:t>
        <a:bodyPr/>
        <a:lstStyle/>
        <a:p>
          <a:endParaRPr lang="en-US"/>
        </a:p>
      </dgm:t>
    </dgm:pt>
    <dgm:pt modelId="{409B9BEC-95B3-44CC-9D48-A4FEF9C1FEC0}">
      <dgm:prSet custT="1"/>
      <dgm:spPr/>
      <dgm:t>
        <a:bodyPr/>
        <a:lstStyle/>
        <a:p>
          <a:pPr rtl="0"/>
          <a:r>
            <a:rPr lang="en-US" sz="2400" dirty="0" smtClean="0"/>
            <a:t>Name of project: Global school site</a:t>
          </a:r>
          <a:endParaRPr lang="en-US" sz="2400" dirty="0"/>
        </a:p>
      </dgm:t>
    </dgm:pt>
    <dgm:pt modelId="{2A991179-DCA4-4858-9C4E-F50E380BF256}" type="parTrans" cxnId="{71123B89-EED8-4A86-B839-F601CD2F4491}">
      <dgm:prSet/>
      <dgm:spPr/>
      <dgm:t>
        <a:bodyPr/>
        <a:lstStyle/>
        <a:p>
          <a:endParaRPr lang="en-US"/>
        </a:p>
      </dgm:t>
    </dgm:pt>
    <dgm:pt modelId="{65E3067E-1703-4910-A277-822B8D464A54}" type="sibTrans" cxnId="{71123B89-EED8-4A86-B839-F601CD2F4491}">
      <dgm:prSet/>
      <dgm:spPr/>
      <dgm:t>
        <a:bodyPr/>
        <a:lstStyle/>
        <a:p>
          <a:endParaRPr lang="en-US"/>
        </a:p>
      </dgm:t>
    </dgm:pt>
    <dgm:pt modelId="{160350C2-5FED-4399-98CF-477C5F6BF2E7}">
      <dgm:prSet custT="1"/>
      <dgm:spPr/>
      <dgm:t>
        <a:bodyPr/>
        <a:lstStyle/>
        <a:p>
          <a:pPr rtl="0"/>
          <a:r>
            <a:rPr lang="en-US" sz="2400" dirty="0" smtClean="0"/>
            <a:t>People to Contact in this company</a:t>
          </a:r>
          <a:r>
            <a:rPr lang="en-US" sz="500" dirty="0" smtClean="0"/>
            <a:t>:</a:t>
          </a:r>
          <a:endParaRPr lang="en-US" sz="500" dirty="0"/>
        </a:p>
      </dgm:t>
    </dgm:pt>
    <dgm:pt modelId="{6C40A466-EE00-43FF-A4CE-E303D50D1481}" type="parTrans" cxnId="{F72FCA50-2D2F-4D9A-B8C1-D5AD0AABC5CA}">
      <dgm:prSet/>
      <dgm:spPr/>
      <dgm:t>
        <a:bodyPr/>
        <a:lstStyle/>
        <a:p>
          <a:endParaRPr lang="en-US"/>
        </a:p>
      </dgm:t>
    </dgm:pt>
    <dgm:pt modelId="{0528E074-D0A2-48BE-8E5F-98114E4387D2}" type="sibTrans" cxnId="{F72FCA50-2D2F-4D9A-B8C1-D5AD0AABC5CA}">
      <dgm:prSet/>
      <dgm:spPr/>
      <dgm:t>
        <a:bodyPr/>
        <a:lstStyle/>
        <a:p>
          <a:endParaRPr lang="en-US"/>
        </a:p>
      </dgm:t>
    </dgm:pt>
    <dgm:pt modelId="{E9E323F2-6DCD-4C2E-9E70-7E321A851BDF}">
      <dgm:prSet custT="1"/>
      <dgm:spPr/>
      <dgm:t>
        <a:bodyPr/>
        <a:lstStyle/>
        <a:p>
          <a:pPr rtl="0"/>
          <a:r>
            <a:rPr lang="en-US" sz="2400" dirty="0" smtClean="0"/>
            <a:t>Mr. Mac Donald Kom</a:t>
          </a:r>
          <a:endParaRPr lang="en-US" sz="2400" dirty="0"/>
        </a:p>
      </dgm:t>
    </dgm:pt>
    <dgm:pt modelId="{D02DD7B9-49C6-4A02-A490-4451EC0562AE}" type="parTrans" cxnId="{EE92450E-67A3-47F2-B116-C0B66B4F6E35}">
      <dgm:prSet/>
      <dgm:spPr/>
      <dgm:t>
        <a:bodyPr/>
        <a:lstStyle/>
        <a:p>
          <a:endParaRPr lang="en-US"/>
        </a:p>
      </dgm:t>
    </dgm:pt>
    <dgm:pt modelId="{3A469D4A-88D4-4BDE-B888-C83179657712}" type="sibTrans" cxnId="{EE92450E-67A3-47F2-B116-C0B66B4F6E35}">
      <dgm:prSet/>
      <dgm:spPr/>
      <dgm:t>
        <a:bodyPr/>
        <a:lstStyle/>
        <a:p>
          <a:endParaRPr lang="en-US"/>
        </a:p>
      </dgm:t>
    </dgm:pt>
    <dgm:pt modelId="{89ED9A28-3762-4AA4-96B7-D7EFC586DC90}">
      <dgm:prSet custT="1"/>
      <dgm:spPr/>
      <dgm:t>
        <a:bodyPr/>
        <a:lstStyle/>
        <a:p>
          <a:pPr rtl="0"/>
          <a:r>
            <a:rPr lang="en-US" sz="2400" dirty="0" smtClean="0"/>
            <a:t>Mr. Landry Nzinkou</a:t>
          </a:r>
          <a:endParaRPr lang="en-US" sz="2400" dirty="0"/>
        </a:p>
      </dgm:t>
    </dgm:pt>
    <dgm:pt modelId="{AF5B1C27-3154-4F4A-871B-1419CED9BE5B}" type="parTrans" cxnId="{51E2CCF4-6764-4986-A857-9023B4EA496F}">
      <dgm:prSet/>
      <dgm:spPr/>
      <dgm:t>
        <a:bodyPr/>
        <a:lstStyle/>
        <a:p>
          <a:endParaRPr lang="en-US"/>
        </a:p>
      </dgm:t>
    </dgm:pt>
    <dgm:pt modelId="{FB598FAB-2971-45CB-A51D-399108DE7356}" type="sibTrans" cxnId="{51E2CCF4-6764-4986-A857-9023B4EA496F}">
      <dgm:prSet/>
      <dgm:spPr/>
      <dgm:t>
        <a:bodyPr/>
        <a:lstStyle/>
        <a:p>
          <a:endParaRPr lang="en-US"/>
        </a:p>
      </dgm:t>
    </dgm:pt>
    <dgm:pt modelId="{3B38B3D2-3A8B-4799-B1B5-9E5C08BC3851}">
      <dgm:prSet custT="1"/>
      <dgm:spPr/>
      <dgm:t>
        <a:bodyPr/>
        <a:lstStyle/>
        <a:p>
          <a:pPr rtl="0"/>
          <a:r>
            <a:rPr lang="en-US" sz="2400" dirty="0" smtClean="0"/>
            <a:t>Address: Opposite fokou melen</a:t>
          </a:r>
          <a:r>
            <a:rPr lang="en-US" sz="500" dirty="0" smtClean="0"/>
            <a:t>.</a:t>
          </a:r>
          <a:endParaRPr lang="en-US" sz="500" dirty="0"/>
        </a:p>
      </dgm:t>
    </dgm:pt>
    <dgm:pt modelId="{9A2F3AD2-45CE-4002-85FC-6B45F6CE6310}" type="parTrans" cxnId="{27237D6F-813C-490D-B066-D3A873DAB1B8}">
      <dgm:prSet/>
      <dgm:spPr/>
      <dgm:t>
        <a:bodyPr/>
        <a:lstStyle/>
        <a:p>
          <a:endParaRPr lang="en-US"/>
        </a:p>
      </dgm:t>
    </dgm:pt>
    <dgm:pt modelId="{9DBDB3EA-2053-4436-8AFC-14945E8B5E89}" type="sibTrans" cxnId="{27237D6F-813C-490D-B066-D3A873DAB1B8}">
      <dgm:prSet/>
      <dgm:spPr/>
      <dgm:t>
        <a:bodyPr/>
        <a:lstStyle/>
        <a:p>
          <a:endParaRPr lang="en-US"/>
        </a:p>
      </dgm:t>
    </dgm:pt>
    <dgm:pt modelId="{52C8A9A1-0AE2-4D23-9011-EC29AD67B33C}">
      <dgm:prSet custT="1"/>
      <dgm:spPr/>
      <dgm:t>
        <a:bodyPr/>
        <a:lstStyle/>
        <a:p>
          <a:pPr rtl="0"/>
          <a:r>
            <a:rPr lang="en-US" sz="240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Tel:237679810145/23765862380</a:t>
          </a:r>
          <a:r>
            <a:rPr lang="en-US" sz="50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1</a:t>
          </a:r>
          <a:endParaRPr lang="en-US" sz="500" dirty="0">
            <a:solidFill>
              <a:schemeClr val="tx2"/>
            </a:solidFill>
          </a:endParaRPr>
        </a:p>
      </dgm:t>
    </dgm:pt>
    <dgm:pt modelId="{1889C241-22C5-4473-B23E-679A71792516}" type="parTrans" cxnId="{1A031B08-8FC3-4EB8-8DD0-32BC33BD9B2C}">
      <dgm:prSet/>
      <dgm:spPr/>
      <dgm:t>
        <a:bodyPr/>
        <a:lstStyle/>
        <a:p>
          <a:endParaRPr lang="en-US"/>
        </a:p>
      </dgm:t>
    </dgm:pt>
    <dgm:pt modelId="{11E54076-B395-4365-AAC5-6175CEA80073}" type="sibTrans" cxnId="{1A031B08-8FC3-4EB8-8DD0-32BC33BD9B2C}">
      <dgm:prSet/>
      <dgm:spPr/>
      <dgm:t>
        <a:bodyPr/>
        <a:lstStyle/>
        <a:p>
          <a:endParaRPr lang="en-US"/>
        </a:p>
      </dgm:t>
    </dgm:pt>
    <dgm:pt modelId="{8FA2B901-E5DB-4CEA-B5AD-517EA1398D40}">
      <dgm:prSet custT="1"/>
      <dgm:spPr/>
      <dgm:t>
        <a:bodyPr/>
        <a:lstStyle/>
        <a:p>
          <a:pPr rtl="0"/>
          <a:r>
            <a:rPr lang="en-US" sz="2400" dirty="0" smtClean="0"/>
            <a:t>Email : Infor@globaltravel.com</a:t>
          </a:r>
          <a:endParaRPr lang="en-US" sz="2400" dirty="0"/>
        </a:p>
      </dgm:t>
    </dgm:pt>
    <dgm:pt modelId="{9C2F01DD-BF07-4931-BBD2-4E3C24B5A1C1}" type="parTrans" cxnId="{A32FA494-F8CB-4425-9EB0-69BE2A07E111}">
      <dgm:prSet/>
      <dgm:spPr/>
      <dgm:t>
        <a:bodyPr/>
        <a:lstStyle/>
        <a:p>
          <a:endParaRPr lang="en-US"/>
        </a:p>
      </dgm:t>
    </dgm:pt>
    <dgm:pt modelId="{9636EA1B-C17C-48E5-894C-D048EC8FE99A}" type="sibTrans" cxnId="{A32FA494-F8CB-4425-9EB0-69BE2A07E111}">
      <dgm:prSet/>
      <dgm:spPr/>
      <dgm:t>
        <a:bodyPr/>
        <a:lstStyle/>
        <a:p>
          <a:endParaRPr lang="en-US"/>
        </a:p>
      </dgm:t>
    </dgm:pt>
    <dgm:pt modelId="{1B9C7B5C-2F8C-4B92-A442-247713E64388}">
      <dgm:prSet/>
      <dgm:spPr/>
      <dgm:t>
        <a:bodyPr/>
        <a:lstStyle/>
        <a:p>
          <a:pPr rtl="0"/>
          <a:endParaRPr lang="en-US" dirty="0"/>
        </a:p>
      </dgm:t>
    </dgm:pt>
    <dgm:pt modelId="{60D9B959-4C16-4C3E-89BD-46D15EF1B410}" type="parTrans" cxnId="{78E9AF92-38F3-4999-8A34-C64937ACB088}">
      <dgm:prSet/>
      <dgm:spPr/>
      <dgm:t>
        <a:bodyPr/>
        <a:lstStyle/>
        <a:p>
          <a:endParaRPr lang="en-US"/>
        </a:p>
      </dgm:t>
    </dgm:pt>
    <dgm:pt modelId="{86DD664C-8DF3-4357-B1B5-31E8701099C8}" type="sibTrans" cxnId="{78E9AF92-38F3-4999-8A34-C64937ACB088}">
      <dgm:prSet/>
      <dgm:spPr/>
      <dgm:t>
        <a:bodyPr/>
        <a:lstStyle/>
        <a:p>
          <a:endParaRPr lang="en-US"/>
        </a:p>
      </dgm:t>
    </dgm:pt>
    <dgm:pt modelId="{23CBEF2C-ED0A-4132-80A8-8AF59BF3A620}">
      <dgm:prSet/>
      <dgm:spPr/>
      <dgm:t>
        <a:bodyPr/>
        <a:lstStyle/>
        <a:p>
          <a:pPr rtl="0"/>
          <a:endParaRPr lang="en-US" dirty="0"/>
        </a:p>
      </dgm:t>
    </dgm:pt>
    <dgm:pt modelId="{E7A9464B-B225-4E7E-B21F-A43AE058CF80}" type="parTrans" cxnId="{CA9D74DE-D4DD-4BCE-A197-B8C7C1FE0E6F}">
      <dgm:prSet/>
      <dgm:spPr/>
      <dgm:t>
        <a:bodyPr/>
        <a:lstStyle/>
        <a:p>
          <a:endParaRPr lang="en-US"/>
        </a:p>
      </dgm:t>
    </dgm:pt>
    <dgm:pt modelId="{4F609C35-F3E9-43FA-922D-C6C9FFE849D9}" type="sibTrans" cxnId="{CA9D74DE-D4DD-4BCE-A197-B8C7C1FE0E6F}">
      <dgm:prSet/>
      <dgm:spPr/>
      <dgm:t>
        <a:bodyPr/>
        <a:lstStyle/>
        <a:p>
          <a:endParaRPr lang="en-US"/>
        </a:p>
      </dgm:t>
    </dgm:pt>
    <dgm:pt modelId="{AFC96723-CE1A-459F-8739-4BA2F0011DC6}">
      <dgm:prSet/>
      <dgm:spPr/>
      <dgm:t>
        <a:bodyPr/>
        <a:lstStyle/>
        <a:p>
          <a:pPr rtl="0"/>
          <a:endParaRPr lang="en-US" dirty="0"/>
        </a:p>
      </dgm:t>
    </dgm:pt>
    <dgm:pt modelId="{8346D211-0886-4124-B1A8-DB5E97F4C540}" type="parTrans" cxnId="{1BEFAD60-0985-4D21-AC93-0C1C5E4FCE03}">
      <dgm:prSet/>
      <dgm:spPr/>
      <dgm:t>
        <a:bodyPr/>
        <a:lstStyle/>
        <a:p>
          <a:endParaRPr lang="en-US"/>
        </a:p>
      </dgm:t>
    </dgm:pt>
    <dgm:pt modelId="{D387ACCE-F388-4BF3-811D-FDF58F115EDD}" type="sibTrans" cxnId="{1BEFAD60-0985-4D21-AC93-0C1C5E4FCE03}">
      <dgm:prSet/>
      <dgm:spPr/>
      <dgm:t>
        <a:bodyPr/>
        <a:lstStyle/>
        <a:p>
          <a:endParaRPr lang="en-US"/>
        </a:p>
      </dgm:t>
    </dgm:pt>
    <dgm:pt modelId="{8426D17D-3BF2-471F-846B-AFD455A018C3}" type="pres">
      <dgm:prSet presAssocID="{E22431D0-C2FD-4FFD-BE80-A4695921F4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C82FA-72FF-4C17-B1FE-2F8A25AEA304}" type="pres">
      <dgm:prSet presAssocID="{004DCE2A-6500-4E05-9DDF-CD098E9354F7}" presName="parentText" presStyleLbl="node1" presStyleIdx="0" presStyleCnt="12" custLinFactY="-1527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0CA3B-CEF1-4EE1-8E2D-0606901088E5}" type="pres">
      <dgm:prSet presAssocID="{1DB80AD5-3F89-4A7C-BCCB-5D3F3BB248D5}" presName="spacer" presStyleCnt="0"/>
      <dgm:spPr/>
    </dgm:pt>
    <dgm:pt modelId="{AD7C919E-FDDF-42CA-BCC7-048C725C9621}" type="pres">
      <dgm:prSet presAssocID="{52066049-82FA-4CD7-B401-4AFD78A388FE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F645E-5E15-4767-9D2F-796A0679F71E}" type="pres">
      <dgm:prSet presAssocID="{1B3295AD-4DA8-4648-9FD4-F46E1024CA86}" presName="spacer" presStyleCnt="0"/>
      <dgm:spPr/>
    </dgm:pt>
    <dgm:pt modelId="{7B9E20AA-9EED-42E2-9F54-CD7D866C6BDC}" type="pres">
      <dgm:prSet presAssocID="{409B9BEC-95B3-44CC-9D48-A4FEF9C1FEC0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C29EC-D584-41A6-878C-4827186368BD}" type="pres">
      <dgm:prSet presAssocID="{65E3067E-1703-4910-A277-822B8D464A54}" presName="spacer" presStyleCnt="0"/>
      <dgm:spPr/>
    </dgm:pt>
    <dgm:pt modelId="{A6498789-4FD6-47DB-B2F6-0D86A2AF622F}" type="pres">
      <dgm:prSet presAssocID="{160350C2-5FED-4399-98CF-477C5F6BF2E7}" presName="parentText" presStyleLbl="node1" presStyleIdx="3" presStyleCnt="12" custLinFactY="-1114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36854-59F2-489F-8801-E2BD58EE3C89}" type="pres">
      <dgm:prSet presAssocID="{0528E074-D0A2-48BE-8E5F-98114E4387D2}" presName="spacer" presStyleCnt="0"/>
      <dgm:spPr/>
    </dgm:pt>
    <dgm:pt modelId="{0CCCFA92-C40B-48BE-8693-82053025FE84}" type="pres">
      <dgm:prSet presAssocID="{E9E323F2-6DCD-4C2E-9E70-7E321A851BDF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8FCBF-CB60-4142-B168-14CCAFFAB0AC}" type="pres">
      <dgm:prSet presAssocID="{3A469D4A-88D4-4BDE-B888-C83179657712}" presName="spacer" presStyleCnt="0"/>
      <dgm:spPr/>
    </dgm:pt>
    <dgm:pt modelId="{94208955-3884-4A17-AE2F-82A7A6E28267}" type="pres">
      <dgm:prSet presAssocID="{89ED9A28-3762-4AA4-96B7-D7EFC586DC90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362B4-C654-4889-8487-B119A6F9CA1B}" type="pres">
      <dgm:prSet presAssocID="{FB598FAB-2971-45CB-A51D-399108DE7356}" presName="spacer" presStyleCnt="0"/>
      <dgm:spPr/>
    </dgm:pt>
    <dgm:pt modelId="{F141FC90-55EF-4AA1-86D6-B5B08425ECD3}" type="pres">
      <dgm:prSet presAssocID="{3B38B3D2-3A8B-4799-B1B5-9E5C08BC3851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818D6-B61D-4FE2-B658-8022240F1856}" type="pres">
      <dgm:prSet presAssocID="{9DBDB3EA-2053-4436-8AFC-14945E8B5E89}" presName="spacer" presStyleCnt="0"/>
      <dgm:spPr/>
    </dgm:pt>
    <dgm:pt modelId="{077F4D13-FF12-4FF1-9470-5BB8D87A294B}" type="pres">
      <dgm:prSet presAssocID="{52C8A9A1-0AE2-4D23-9011-EC29AD67B33C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FBEF3-94DC-4DB4-8EC3-F2721730D0AF}" type="pres">
      <dgm:prSet presAssocID="{11E54076-B395-4365-AAC5-6175CEA80073}" presName="spacer" presStyleCnt="0"/>
      <dgm:spPr/>
    </dgm:pt>
    <dgm:pt modelId="{1013B0C3-65AD-4AED-AD5C-57D530927EB9}" type="pres">
      <dgm:prSet presAssocID="{8FA2B901-E5DB-4CEA-B5AD-517EA1398D40}" presName="parentText" presStyleLbl="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9E618-7F4B-494D-BB96-A4D2B3014CD9}" type="pres">
      <dgm:prSet presAssocID="{9636EA1B-C17C-48E5-894C-D048EC8FE99A}" presName="spacer" presStyleCnt="0"/>
      <dgm:spPr/>
    </dgm:pt>
    <dgm:pt modelId="{4EAA998D-A875-44F1-A8A4-C66AD7CAAC0C}" type="pres">
      <dgm:prSet presAssocID="{1B9C7B5C-2F8C-4B92-A442-247713E64388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BA885-6D7F-4B68-B4E5-DE374239D270}" type="pres">
      <dgm:prSet presAssocID="{86DD664C-8DF3-4357-B1B5-31E8701099C8}" presName="spacer" presStyleCnt="0"/>
      <dgm:spPr/>
    </dgm:pt>
    <dgm:pt modelId="{316AAB26-9D47-44FE-98FB-B1AF66CC1809}" type="pres">
      <dgm:prSet presAssocID="{23CBEF2C-ED0A-4132-80A8-8AF59BF3A620}" presName="parentText" presStyleLbl="node1" presStyleIdx="10" presStyleCnt="12" custLinFactY="-70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86FB9-BE65-4641-BE1E-62578FAFDEA2}" type="pres">
      <dgm:prSet presAssocID="{4F609C35-F3E9-43FA-922D-C6C9FFE849D9}" presName="spacer" presStyleCnt="0"/>
      <dgm:spPr/>
    </dgm:pt>
    <dgm:pt modelId="{4CD89B3B-98C7-485C-9B6F-17F05FB621E1}" type="pres">
      <dgm:prSet presAssocID="{AFC96723-CE1A-459F-8739-4BA2F0011DC6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D74DE-D4DD-4BCE-A197-B8C7C1FE0E6F}" srcId="{E22431D0-C2FD-4FFD-BE80-A4695921F410}" destId="{23CBEF2C-ED0A-4132-80A8-8AF59BF3A620}" srcOrd="10" destOrd="0" parTransId="{E7A9464B-B225-4E7E-B21F-A43AE058CF80}" sibTransId="{4F609C35-F3E9-43FA-922D-C6C9FFE849D9}"/>
    <dgm:cxn modelId="{C76B9389-90A4-4EF3-BA93-D94902645721}" type="presOf" srcId="{52066049-82FA-4CD7-B401-4AFD78A388FE}" destId="{AD7C919E-FDDF-42CA-BCC7-048C725C9621}" srcOrd="0" destOrd="0" presId="urn:microsoft.com/office/officeart/2005/8/layout/vList2"/>
    <dgm:cxn modelId="{94CCB541-CF8D-45EE-9C8A-45D5D4F1B55F}" type="presOf" srcId="{004DCE2A-6500-4E05-9DDF-CD098E9354F7}" destId="{129C82FA-72FF-4C17-B1FE-2F8A25AEA304}" srcOrd="0" destOrd="0" presId="urn:microsoft.com/office/officeart/2005/8/layout/vList2"/>
    <dgm:cxn modelId="{6F32C3E8-98EF-497A-92B9-061446FEF1B6}" type="presOf" srcId="{E9E323F2-6DCD-4C2E-9E70-7E321A851BDF}" destId="{0CCCFA92-C40B-48BE-8693-82053025FE84}" srcOrd="0" destOrd="0" presId="urn:microsoft.com/office/officeart/2005/8/layout/vList2"/>
    <dgm:cxn modelId="{0B78762D-6C33-451B-9FAC-3BB51B6EF6DA}" type="presOf" srcId="{3B38B3D2-3A8B-4799-B1B5-9E5C08BC3851}" destId="{F141FC90-55EF-4AA1-86D6-B5B08425ECD3}" srcOrd="0" destOrd="0" presId="urn:microsoft.com/office/officeart/2005/8/layout/vList2"/>
    <dgm:cxn modelId="{0707479A-682B-4468-B1A6-B86328CCA28B}" srcId="{E22431D0-C2FD-4FFD-BE80-A4695921F410}" destId="{004DCE2A-6500-4E05-9DDF-CD098E9354F7}" srcOrd="0" destOrd="0" parTransId="{14E96AB0-4529-4750-94EC-AF033462C273}" sibTransId="{1DB80AD5-3F89-4A7C-BCCB-5D3F3BB248D5}"/>
    <dgm:cxn modelId="{F72FCA50-2D2F-4D9A-B8C1-D5AD0AABC5CA}" srcId="{E22431D0-C2FD-4FFD-BE80-A4695921F410}" destId="{160350C2-5FED-4399-98CF-477C5F6BF2E7}" srcOrd="3" destOrd="0" parTransId="{6C40A466-EE00-43FF-A4CE-E303D50D1481}" sibTransId="{0528E074-D0A2-48BE-8E5F-98114E4387D2}"/>
    <dgm:cxn modelId="{28DFB18A-39AE-4EFB-9AF6-8C0C522D607F}" srcId="{E22431D0-C2FD-4FFD-BE80-A4695921F410}" destId="{52066049-82FA-4CD7-B401-4AFD78A388FE}" srcOrd="1" destOrd="0" parTransId="{550B82B2-CA8F-4608-B8CE-2DF4EEF45605}" sibTransId="{1B3295AD-4DA8-4648-9FD4-F46E1024CA86}"/>
    <dgm:cxn modelId="{1BEFAD60-0985-4D21-AC93-0C1C5E4FCE03}" srcId="{E22431D0-C2FD-4FFD-BE80-A4695921F410}" destId="{AFC96723-CE1A-459F-8739-4BA2F0011DC6}" srcOrd="11" destOrd="0" parTransId="{8346D211-0886-4124-B1A8-DB5E97F4C540}" sibTransId="{D387ACCE-F388-4BF3-811D-FDF58F115EDD}"/>
    <dgm:cxn modelId="{9B63E089-AC37-479E-A978-6C0FB9357245}" type="presOf" srcId="{89ED9A28-3762-4AA4-96B7-D7EFC586DC90}" destId="{94208955-3884-4A17-AE2F-82A7A6E28267}" srcOrd="0" destOrd="0" presId="urn:microsoft.com/office/officeart/2005/8/layout/vList2"/>
    <dgm:cxn modelId="{A50A9BEE-341A-4E81-B4FD-B8F2B46DC32B}" type="presOf" srcId="{52C8A9A1-0AE2-4D23-9011-EC29AD67B33C}" destId="{077F4D13-FF12-4FF1-9470-5BB8D87A294B}" srcOrd="0" destOrd="0" presId="urn:microsoft.com/office/officeart/2005/8/layout/vList2"/>
    <dgm:cxn modelId="{6EFC6658-6468-4A11-868E-E42C159550A4}" type="presOf" srcId="{1B9C7B5C-2F8C-4B92-A442-247713E64388}" destId="{4EAA998D-A875-44F1-A8A4-C66AD7CAAC0C}" srcOrd="0" destOrd="0" presId="urn:microsoft.com/office/officeart/2005/8/layout/vList2"/>
    <dgm:cxn modelId="{A32FA494-F8CB-4425-9EB0-69BE2A07E111}" srcId="{E22431D0-C2FD-4FFD-BE80-A4695921F410}" destId="{8FA2B901-E5DB-4CEA-B5AD-517EA1398D40}" srcOrd="8" destOrd="0" parTransId="{9C2F01DD-BF07-4931-BBD2-4E3C24B5A1C1}" sibTransId="{9636EA1B-C17C-48E5-894C-D048EC8FE99A}"/>
    <dgm:cxn modelId="{EE92450E-67A3-47F2-B116-C0B66B4F6E35}" srcId="{E22431D0-C2FD-4FFD-BE80-A4695921F410}" destId="{E9E323F2-6DCD-4C2E-9E70-7E321A851BDF}" srcOrd="4" destOrd="0" parTransId="{D02DD7B9-49C6-4A02-A490-4451EC0562AE}" sibTransId="{3A469D4A-88D4-4BDE-B888-C83179657712}"/>
    <dgm:cxn modelId="{27237D6F-813C-490D-B066-D3A873DAB1B8}" srcId="{E22431D0-C2FD-4FFD-BE80-A4695921F410}" destId="{3B38B3D2-3A8B-4799-B1B5-9E5C08BC3851}" srcOrd="6" destOrd="0" parTransId="{9A2F3AD2-45CE-4002-85FC-6B45F6CE6310}" sibTransId="{9DBDB3EA-2053-4436-8AFC-14945E8B5E89}"/>
    <dgm:cxn modelId="{8C5A4E58-3AD3-4E76-B54D-6E1A17C39D86}" type="presOf" srcId="{160350C2-5FED-4399-98CF-477C5F6BF2E7}" destId="{A6498789-4FD6-47DB-B2F6-0D86A2AF622F}" srcOrd="0" destOrd="0" presId="urn:microsoft.com/office/officeart/2005/8/layout/vList2"/>
    <dgm:cxn modelId="{51E2CCF4-6764-4986-A857-9023B4EA496F}" srcId="{E22431D0-C2FD-4FFD-BE80-A4695921F410}" destId="{89ED9A28-3762-4AA4-96B7-D7EFC586DC90}" srcOrd="5" destOrd="0" parTransId="{AF5B1C27-3154-4F4A-871B-1419CED9BE5B}" sibTransId="{FB598FAB-2971-45CB-A51D-399108DE7356}"/>
    <dgm:cxn modelId="{78BA1242-7488-48B5-A8F4-80A199326A66}" type="presOf" srcId="{409B9BEC-95B3-44CC-9D48-A4FEF9C1FEC0}" destId="{7B9E20AA-9EED-42E2-9F54-CD7D866C6BDC}" srcOrd="0" destOrd="0" presId="urn:microsoft.com/office/officeart/2005/8/layout/vList2"/>
    <dgm:cxn modelId="{71123B89-EED8-4A86-B839-F601CD2F4491}" srcId="{E22431D0-C2FD-4FFD-BE80-A4695921F410}" destId="{409B9BEC-95B3-44CC-9D48-A4FEF9C1FEC0}" srcOrd="2" destOrd="0" parTransId="{2A991179-DCA4-4858-9C4E-F50E380BF256}" sibTransId="{65E3067E-1703-4910-A277-822B8D464A54}"/>
    <dgm:cxn modelId="{487D2A9C-F463-4034-AA17-36C7EBC1B639}" type="presOf" srcId="{23CBEF2C-ED0A-4132-80A8-8AF59BF3A620}" destId="{316AAB26-9D47-44FE-98FB-B1AF66CC1809}" srcOrd="0" destOrd="0" presId="urn:microsoft.com/office/officeart/2005/8/layout/vList2"/>
    <dgm:cxn modelId="{67FB1D1E-CFC5-4981-A7DB-4703B537F4B7}" type="presOf" srcId="{E22431D0-C2FD-4FFD-BE80-A4695921F410}" destId="{8426D17D-3BF2-471F-846B-AFD455A018C3}" srcOrd="0" destOrd="0" presId="urn:microsoft.com/office/officeart/2005/8/layout/vList2"/>
    <dgm:cxn modelId="{1A031B08-8FC3-4EB8-8DD0-32BC33BD9B2C}" srcId="{E22431D0-C2FD-4FFD-BE80-A4695921F410}" destId="{52C8A9A1-0AE2-4D23-9011-EC29AD67B33C}" srcOrd="7" destOrd="0" parTransId="{1889C241-22C5-4473-B23E-679A71792516}" sibTransId="{11E54076-B395-4365-AAC5-6175CEA80073}"/>
    <dgm:cxn modelId="{4CFEE48E-B1DA-462A-8B2D-18E56E02246F}" type="presOf" srcId="{AFC96723-CE1A-459F-8739-4BA2F0011DC6}" destId="{4CD89B3B-98C7-485C-9B6F-17F05FB621E1}" srcOrd="0" destOrd="0" presId="urn:microsoft.com/office/officeart/2005/8/layout/vList2"/>
    <dgm:cxn modelId="{78E9AF92-38F3-4999-8A34-C64937ACB088}" srcId="{E22431D0-C2FD-4FFD-BE80-A4695921F410}" destId="{1B9C7B5C-2F8C-4B92-A442-247713E64388}" srcOrd="9" destOrd="0" parTransId="{60D9B959-4C16-4C3E-89BD-46D15EF1B410}" sibTransId="{86DD664C-8DF3-4357-B1B5-31E8701099C8}"/>
    <dgm:cxn modelId="{747019EA-5580-4E57-8F72-6715EF73446F}" type="presOf" srcId="{8FA2B901-E5DB-4CEA-B5AD-517EA1398D40}" destId="{1013B0C3-65AD-4AED-AD5C-57D530927EB9}" srcOrd="0" destOrd="0" presId="urn:microsoft.com/office/officeart/2005/8/layout/vList2"/>
    <dgm:cxn modelId="{BC53C66D-0CB7-4B20-B12A-0B12C0BB10D1}" type="presParOf" srcId="{8426D17D-3BF2-471F-846B-AFD455A018C3}" destId="{129C82FA-72FF-4C17-B1FE-2F8A25AEA304}" srcOrd="0" destOrd="0" presId="urn:microsoft.com/office/officeart/2005/8/layout/vList2"/>
    <dgm:cxn modelId="{AFF8A7BA-DEDC-429C-B76B-335EEEE50D04}" type="presParOf" srcId="{8426D17D-3BF2-471F-846B-AFD455A018C3}" destId="{A360CA3B-CEF1-4EE1-8E2D-0606901088E5}" srcOrd="1" destOrd="0" presId="urn:microsoft.com/office/officeart/2005/8/layout/vList2"/>
    <dgm:cxn modelId="{4223DBE9-04B5-4A6A-8A91-4C2D321951ED}" type="presParOf" srcId="{8426D17D-3BF2-471F-846B-AFD455A018C3}" destId="{AD7C919E-FDDF-42CA-BCC7-048C725C9621}" srcOrd="2" destOrd="0" presId="urn:microsoft.com/office/officeart/2005/8/layout/vList2"/>
    <dgm:cxn modelId="{E46E9496-6053-485B-BF3C-8EEAFBE0F7B7}" type="presParOf" srcId="{8426D17D-3BF2-471F-846B-AFD455A018C3}" destId="{633F645E-5E15-4767-9D2F-796A0679F71E}" srcOrd="3" destOrd="0" presId="urn:microsoft.com/office/officeart/2005/8/layout/vList2"/>
    <dgm:cxn modelId="{6CEF6964-D86C-40E7-BC89-463CFC89A855}" type="presParOf" srcId="{8426D17D-3BF2-471F-846B-AFD455A018C3}" destId="{7B9E20AA-9EED-42E2-9F54-CD7D866C6BDC}" srcOrd="4" destOrd="0" presId="urn:microsoft.com/office/officeart/2005/8/layout/vList2"/>
    <dgm:cxn modelId="{CCF8297C-501A-400D-9A93-37A88DFA05A1}" type="presParOf" srcId="{8426D17D-3BF2-471F-846B-AFD455A018C3}" destId="{99AC29EC-D584-41A6-878C-4827186368BD}" srcOrd="5" destOrd="0" presId="urn:microsoft.com/office/officeart/2005/8/layout/vList2"/>
    <dgm:cxn modelId="{421DAC02-0C8E-445F-A250-BE3D227AE938}" type="presParOf" srcId="{8426D17D-3BF2-471F-846B-AFD455A018C3}" destId="{A6498789-4FD6-47DB-B2F6-0D86A2AF622F}" srcOrd="6" destOrd="0" presId="urn:microsoft.com/office/officeart/2005/8/layout/vList2"/>
    <dgm:cxn modelId="{BB06F88A-7142-42D3-9DC7-4F29EB9E8038}" type="presParOf" srcId="{8426D17D-3BF2-471F-846B-AFD455A018C3}" destId="{D1B36854-59F2-489F-8801-E2BD58EE3C89}" srcOrd="7" destOrd="0" presId="urn:microsoft.com/office/officeart/2005/8/layout/vList2"/>
    <dgm:cxn modelId="{896EE280-E632-4D53-BD79-2E3EEFC92174}" type="presParOf" srcId="{8426D17D-3BF2-471F-846B-AFD455A018C3}" destId="{0CCCFA92-C40B-48BE-8693-82053025FE84}" srcOrd="8" destOrd="0" presId="urn:microsoft.com/office/officeart/2005/8/layout/vList2"/>
    <dgm:cxn modelId="{C7F85F5C-0F96-47D8-8BF4-7482C1083B17}" type="presParOf" srcId="{8426D17D-3BF2-471F-846B-AFD455A018C3}" destId="{2608FCBF-CB60-4142-B168-14CCAFFAB0AC}" srcOrd="9" destOrd="0" presId="urn:microsoft.com/office/officeart/2005/8/layout/vList2"/>
    <dgm:cxn modelId="{9280BC63-623A-4541-BEEA-9971E08CA5CA}" type="presParOf" srcId="{8426D17D-3BF2-471F-846B-AFD455A018C3}" destId="{94208955-3884-4A17-AE2F-82A7A6E28267}" srcOrd="10" destOrd="0" presId="urn:microsoft.com/office/officeart/2005/8/layout/vList2"/>
    <dgm:cxn modelId="{E39B88E8-AFEF-4D08-9592-327C162B4458}" type="presParOf" srcId="{8426D17D-3BF2-471F-846B-AFD455A018C3}" destId="{9C3362B4-C654-4889-8487-B119A6F9CA1B}" srcOrd="11" destOrd="0" presId="urn:microsoft.com/office/officeart/2005/8/layout/vList2"/>
    <dgm:cxn modelId="{C41B899D-162C-44DD-90DB-5A382112A293}" type="presParOf" srcId="{8426D17D-3BF2-471F-846B-AFD455A018C3}" destId="{F141FC90-55EF-4AA1-86D6-B5B08425ECD3}" srcOrd="12" destOrd="0" presId="urn:microsoft.com/office/officeart/2005/8/layout/vList2"/>
    <dgm:cxn modelId="{F73649B0-78C3-4498-A615-A70A3A36D82E}" type="presParOf" srcId="{8426D17D-3BF2-471F-846B-AFD455A018C3}" destId="{25A818D6-B61D-4FE2-B658-8022240F1856}" srcOrd="13" destOrd="0" presId="urn:microsoft.com/office/officeart/2005/8/layout/vList2"/>
    <dgm:cxn modelId="{B82C2444-2912-4197-A4FA-C28E49E34D57}" type="presParOf" srcId="{8426D17D-3BF2-471F-846B-AFD455A018C3}" destId="{077F4D13-FF12-4FF1-9470-5BB8D87A294B}" srcOrd="14" destOrd="0" presId="urn:microsoft.com/office/officeart/2005/8/layout/vList2"/>
    <dgm:cxn modelId="{F63E39BD-98D0-4F8A-9230-1B42C0B30FD5}" type="presParOf" srcId="{8426D17D-3BF2-471F-846B-AFD455A018C3}" destId="{33EFBEF3-94DC-4DB4-8EC3-F2721730D0AF}" srcOrd="15" destOrd="0" presId="urn:microsoft.com/office/officeart/2005/8/layout/vList2"/>
    <dgm:cxn modelId="{813D6382-5388-4EE1-9C15-67F6AC354BA9}" type="presParOf" srcId="{8426D17D-3BF2-471F-846B-AFD455A018C3}" destId="{1013B0C3-65AD-4AED-AD5C-57D530927EB9}" srcOrd="16" destOrd="0" presId="urn:microsoft.com/office/officeart/2005/8/layout/vList2"/>
    <dgm:cxn modelId="{A19F7563-9AF4-4A19-BAB2-90A99ED7FF5E}" type="presParOf" srcId="{8426D17D-3BF2-471F-846B-AFD455A018C3}" destId="{3F39E618-7F4B-494D-BB96-A4D2B3014CD9}" srcOrd="17" destOrd="0" presId="urn:microsoft.com/office/officeart/2005/8/layout/vList2"/>
    <dgm:cxn modelId="{2897FEEA-6378-48BC-9A5B-6F601315994B}" type="presParOf" srcId="{8426D17D-3BF2-471F-846B-AFD455A018C3}" destId="{4EAA998D-A875-44F1-A8A4-C66AD7CAAC0C}" srcOrd="18" destOrd="0" presId="urn:microsoft.com/office/officeart/2005/8/layout/vList2"/>
    <dgm:cxn modelId="{BB5C7E9F-99D5-44FA-B659-3D9E97C30E9A}" type="presParOf" srcId="{8426D17D-3BF2-471F-846B-AFD455A018C3}" destId="{4CBBA885-6D7F-4B68-B4E5-DE374239D270}" srcOrd="19" destOrd="0" presId="urn:microsoft.com/office/officeart/2005/8/layout/vList2"/>
    <dgm:cxn modelId="{5DFDAA21-7582-42A8-9A99-D995F4FC86B7}" type="presParOf" srcId="{8426D17D-3BF2-471F-846B-AFD455A018C3}" destId="{316AAB26-9D47-44FE-98FB-B1AF66CC1809}" srcOrd="20" destOrd="0" presId="urn:microsoft.com/office/officeart/2005/8/layout/vList2"/>
    <dgm:cxn modelId="{92850F75-BEF3-4805-9462-4821280F5513}" type="presParOf" srcId="{8426D17D-3BF2-471F-846B-AFD455A018C3}" destId="{8D486FB9-BE65-4641-BE1E-62578FAFDEA2}" srcOrd="21" destOrd="0" presId="urn:microsoft.com/office/officeart/2005/8/layout/vList2"/>
    <dgm:cxn modelId="{AC1207FC-F5E0-4D3C-BA79-65F43B7AE4F0}" type="presParOf" srcId="{8426D17D-3BF2-471F-846B-AFD455A018C3}" destId="{4CD89B3B-98C7-485C-9B6F-17F05FB621E1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BC9B7-29F3-4624-8680-6B2C7F6FE5E6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50B93F-D61A-41BF-83BE-CC1DD8B4C30E}">
      <dgm:prSet/>
      <dgm:spPr/>
      <dgm:t>
        <a:bodyPr/>
        <a:lstStyle/>
        <a:p>
          <a:pPr rtl="0"/>
          <a:r>
            <a:rPr lang="en-US" b="1" dirty="0" smtClean="0"/>
            <a:t>GRAPHIC  CHART</a:t>
          </a:r>
          <a:endParaRPr lang="en-US" b="1" dirty="0"/>
        </a:p>
      </dgm:t>
    </dgm:pt>
    <dgm:pt modelId="{99CB7541-38F4-4E7C-8E67-B864A160F27C}" type="parTrans" cxnId="{2D9A0EFE-7E22-4119-A4B2-E152DCD3E2AC}">
      <dgm:prSet/>
      <dgm:spPr/>
      <dgm:t>
        <a:bodyPr/>
        <a:lstStyle/>
        <a:p>
          <a:endParaRPr lang="en-US"/>
        </a:p>
      </dgm:t>
    </dgm:pt>
    <dgm:pt modelId="{7D86ABB8-4CA6-429E-8F36-A1BBD88A51AA}" type="sibTrans" cxnId="{2D9A0EFE-7E22-4119-A4B2-E152DCD3E2AC}">
      <dgm:prSet/>
      <dgm:spPr/>
      <dgm:t>
        <a:bodyPr/>
        <a:lstStyle/>
        <a:p>
          <a:endParaRPr lang="en-US"/>
        </a:p>
      </dgm:t>
    </dgm:pt>
    <dgm:pt modelId="{1B01434D-8E4F-4935-A700-92DA1DBF0159}" type="pres">
      <dgm:prSet presAssocID="{781BC9B7-29F3-4624-8680-6B2C7F6FE5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07C5E-494D-4759-9695-FD1FDAA3AC1D}" type="pres">
      <dgm:prSet presAssocID="{781BC9B7-29F3-4624-8680-6B2C7F6FE5E6}" presName="arrow" presStyleLbl="bgShp" presStyleIdx="0" presStyleCnt="1"/>
      <dgm:spPr/>
    </dgm:pt>
    <dgm:pt modelId="{90FE152E-983F-4D03-9D7D-D70AA74EA8C0}" type="pres">
      <dgm:prSet presAssocID="{781BC9B7-29F3-4624-8680-6B2C7F6FE5E6}" presName="linearProcess" presStyleCnt="0"/>
      <dgm:spPr/>
    </dgm:pt>
    <dgm:pt modelId="{F5513EFC-4567-4000-AEBC-9E2C975B06B8}" type="pres">
      <dgm:prSet presAssocID="{1850B93F-D61A-41BF-83BE-CC1DD8B4C30E}" presName="textNode" presStyleLbl="node1" presStyleIdx="0" presStyleCnt="1" custScaleX="261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D75A60-0162-49B6-8D69-8FFAED993345}" type="presOf" srcId="{1850B93F-D61A-41BF-83BE-CC1DD8B4C30E}" destId="{F5513EFC-4567-4000-AEBC-9E2C975B06B8}" srcOrd="0" destOrd="0" presId="urn:microsoft.com/office/officeart/2005/8/layout/hProcess9"/>
    <dgm:cxn modelId="{2D9A0EFE-7E22-4119-A4B2-E152DCD3E2AC}" srcId="{781BC9B7-29F3-4624-8680-6B2C7F6FE5E6}" destId="{1850B93F-D61A-41BF-83BE-CC1DD8B4C30E}" srcOrd="0" destOrd="0" parTransId="{99CB7541-38F4-4E7C-8E67-B864A160F27C}" sibTransId="{7D86ABB8-4CA6-429E-8F36-A1BBD88A51AA}"/>
    <dgm:cxn modelId="{EBC0CF01-90BC-48F4-8D22-8B783929DB80}" type="presOf" srcId="{781BC9B7-29F3-4624-8680-6B2C7F6FE5E6}" destId="{1B01434D-8E4F-4935-A700-92DA1DBF0159}" srcOrd="0" destOrd="0" presId="urn:microsoft.com/office/officeart/2005/8/layout/hProcess9"/>
    <dgm:cxn modelId="{62393F65-4634-4D4D-A4F4-D876F16C0F30}" type="presParOf" srcId="{1B01434D-8E4F-4935-A700-92DA1DBF0159}" destId="{3D707C5E-494D-4759-9695-FD1FDAA3AC1D}" srcOrd="0" destOrd="0" presId="urn:microsoft.com/office/officeart/2005/8/layout/hProcess9"/>
    <dgm:cxn modelId="{C10C8AFA-24F5-4A8F-84B8-E8E2DDAF8F90}" type="presParOf" srcId="{1B01434D-8E4F-4935-A700-92DA1DBF0159}" destId="{90FE152E-983F-4D03-9D7D-D70AA74EA8C0}" srcOrd="1" destOrd="0" presId="urn:microsoft.com/office/officeart/2005/8/layout/hProcess9"/>
    <dgm:cxn modelId="{66C24AAA-3CA8-4304-A9DE-F2BEA35815C5}" type="presParOf" srcId="{90FE152E-983F-4D03-9D7D-D70AA74EA8C0}" destId="{F5513EFC-4567-4000-AEBC-9E2C975B06B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B1977F-7453-4FE0-8286-F5B2CE6CDF8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F2269-2A1A-4A71-BEB5-32EAD7E9D30B}">
      <dgm:prSet/>
      <dgm:spPr/>
      <dgm:t>
        <a:bodyPr/>
        <a:lstStyle/>
        <a:p>
          <a:pPr rtl="0"/>
          <a:r>
            <a:rPr lang="en-US" dirty="0" smtClean="0"/>
            <a:t>Home</a:t>
          </a:r>
          <a:endParaRPr lang="en-US" dirty="0"/>
        </a:p>
      </dgm:t>
    </dgm:pt>
    <dgm:pt modelId="{C5D4B1E8-9778-4524-86B6-68906245D013}" type="parTrans" cxnId="{990D792C-C9A4-4B68-9BDF-50E65106A712}">
      <dgm:prSet/>
      <dgm:spPr/>
      <dgm:t>
        <a:bodyPr/>
        <a:lstStyle/>
        <a:p>
          <a:endParaRPr lang="en-US"/>
        </a:p>
      </dgm:t>
    </dgm:pt>
    <dgm:pt modelId="{0515BF94-8339-47E4-AFD4-2FE885E56317}" type="sibTrans" cxnId="{990D792C-C9A4-4B68-9BDF-50E65106A712}">
      <dgm:prSet/>
      <dgm:spPr/>
      <dgm:t>
        <a:bodyPr/>
        <a:lstStyle/>
        <a:p>
          <a:endParaRPr lang="en-US"/>
        </a:p>
      </dgm:t>
    </dgm:pt>
    <dgm:pt modelId="{8F7234AD-88F8-4E7C-9DF6-C312D5F3F719}">
      <dgm:prSet/>
      <dgm:spPr/>
      <dgm:t>
        <a:bodyPr/>
        <a:lstStyle/>
        <a:p>
          <a:pPr rtl="0"/>
          <a:r>
            <a:rPr lang="en-US" dirty="0" smtClean="0"/>
            <a:t>About</a:t>
          </a:r>
          <a:endParaRPr lang="en-US" dirty="0"/>
        </a:p>
      </dgm:t>
    </dgm:pt>
    <dgm:pt modelId="{DB3F266B-8362-421F-A7FC-2107AE5D4216}" type="parTrans" cxnId="{225530BA-5B8F-4B9B-B337-96E9C10631CE}">
      <dgm:prSet/>
      <dgm:spPr/>
      <dgm:t>
        <a:bodyPr/>
        <a:lstStyle/>
        <a:p>
          <a:endParaRPr lang="en-US"/>
        </a:p>
      </dgm:t>
    </dgm:pt>
    <dgm:pt modelId="{59E75E89-47ED-4923-9C08-51472FC1C5F8}" type="sibTrans" cxnId="{225530BA-5B8F-4B9B-B337-96E9C10631CE}">
      <dgm:prSet/>
      <dgm:spPr/>
      <dgm:t>
        <a:bodyPr/>
        <a:lstStyle/>
        <a:p>
          <a:endParaRPr lang="en-US"/>
        </a:p>
      </dgm:t>
    </dgm:pt>
    <dgm:pt modelId="{5C2EEED0-CE01-4884-878A-D515CE5793CB}">
      <dgm:prSet/>
      <dgm:spPr/>
      <dgm:t>
        <a:bodyPr/>
        <a:lstStyle/>
        <a:p>
          <a:pPr rtl="0"/>
          <a:r>
            <a:rPr lang="en-US" dirty="0" smtClean="0"/>
            <a:t>Admission</a:t>
          </a:r>
          <a:endParaRPr lang="en-US" dirty="0"/>
        </a:p>
      </dgm:t>
    </dgm:pt>
    <dgm:pt modelId="{2A0CC40A-937C-44A6-B017-AE6D549DE29B}" type="parTrans" cxnId="{509A3E66-D3B1-43C3-B6AE-A818C168BB6E}">
      <dgm:prSet/>
      <dgm:spPr/>
      <dgm:t>
        <a:bodyPr/>
        <a:lstStyle/>
        <a:p>
          <a:endParaRPr lang="en-US"/>
        </a:p>
      </dgm:t>
    </dgm:pt>
    <dgm:pt modelId="{4EE96093-EF9E-462C-A6D1-3454ABF0CF55}" type="sibTrans" cxnId="{509A3E66-D3B1-43C3-B6AE-A818C168BB6E}">
      <dgm:prSet/>
      <dgm:spPr/>
      <dgm:t>
        <a:bodyPr/>
        <a:lstStyle/>
        <a:p>
          <a:endParaRPr lang="en-US"/>
        </a:p>
      </dgm:t>
    </dgm:pt>
    <dgm:pt modelId="{D0652B72-57BD-4449-8741-3FD9CAB001DA}">
      <dgm:prSet/>
      <dgm:spPr/>
      <dgm:t>
        <a:bodyPr/>
        <a:lstStyle/>
        <a:p>
          <a:pPr rtl="0"/>
          <a:r>
            <a:rPr lang="en-US" dirty="0" smtClean="0"/>
            <a:t>Arts</a:t>
          </a:r>
          <a:endParaRPr lang="en-US" dirty="0"/>
        </a:p>
      </dgm:t>
    </dgm:pt>
    <dgm:pt modelId="{AE965882-349E-492A-8C85-4581DFEBBA74}" type="parTrans" cxnId="{CE95A458-E08F-4D77-9F25-E06DF3B1BAF7}">
      <dgm:prSet/>
      <dgm:spPr/>
      <dgm:t>
        <a:bodyPr/>
        <a:lstStyle/>
        <a:p>
          <a:endParaRPr lang="en-US"/>
        </a:p>
      </dgm:t>
    </dgm:pt>
    <dgm:pt modelId="{3A5522D3-DAED-4F2A-9460-32098925C8BB}" type="sibTrans" cxnId="{CE95A458-E08F-4D77-9F25-E06DF3B1BAF7}">
      <dgm:prSet/>
      <dgm:spPr/>
      <dgm:t>
        <a:bodyPr/>
        <a:lstStyle/>
        <a:p>
          <a:endParaRPr lang="en-US"/>
        </a:p>
      </dgm:t>
    </dgm:pt>
    <dgm:pt modelId="{C9F24DE7-7BD0-4310-A46F-08F76C0AD392}">
      <dgm:prSet/>
      <dgm:spPr/>
      <dgm:t>
        <a:bodyPr/>
        <a:lstStyle/>
        <a:p>
          <a:pPr rtl="0"/>
          <a:r>
            <a:rPr lang="en-US" dirty="0" smtClean="0"/>
            <a:t>Athletics</a:t>
          </a:r>
          <a:endParaRPr lang="en-US" dirty="0"/>
        </a:p>
      </dgm:t>
    </dgm:pt>
    <dgm:pt modelId="{91DA7058-13A8-4D53-AFDC-0F4B5097210E}" type="parTrans" cxnId="{8500C776-90E6-4DA1-869E-DA4CAFE61B68}">
      <dgm:prSet/>
      <dgm:spPr/>
      <dgm:t>
        <a:bodyPr/>
        <a:lstStyle/>
        <a:p>
          <a:endParaRPr lang="en-US"/>
        </a:p>
      </dgm:t>
    </dgm:pt>
    <dgm:pt modelId="{CA905E9D-E3ED-410C-9BB3-96F984C487AA}" type="sibTrans" cxnId="{8500C776-90E6-4DA1-869E-DA4CAFE61B68}">
      <dgm:prSet/>
      <dgm:spPr/>
      <dgm:t>
        <a:bodyPr/>
        <a:lstStyle/>
        <a:p>
          <a:endParaRPr lang="en-US"/>
        </a:p>
      </dgm:t>
    </dgm:pt>
    <dgm:pt modelId="{6FDA5EC2-9819-409D-B182-707F1457F662}">
      <dgm:prSet/>
      <dgm:spPr/>
      <dgm:t>
        <a:bodyPr/>
        <a:lstStyle/>
        <a:p>
          <a:pPr rtl="0"/>
          <a:r>
            <a:rPr lang="en-US" dirty="0" smtClean="0"/>
            <a:t>Computer</a:t>
          </a:r>
          <a:endParaRPr lang="en-US" dirty="0"/>
        </a:p>
      </dgm:t>
    </dgm:pt>
    <dgm:pt modelId="{FBA0A6E1-2E0D-41E7-A652-BF0D3D386E0E}" type="parTrans" cxnId="{9DBEF03C-F24F-40E8-A28C-662D5A89F466}">
      <dgm:prSet/>
      <dgm:spPr/>
      <dgm:t>
        <a:bodyPr/>
        <a:lstStyle/>
        <a:p>
          <a:endParaRPr lang="en-US"/>
        </a:p>
      </dgm:t>
    </dgm:pt>
    <dgm:pt modelId="{89CDB10E-E1F8-49FC-9E3A-C57A7FB95808}" type="sibTrans" cxnId="{9DBEF03C-F24F-40E8-A28C-662D5A89F466}">
      <dgm:prSet/>
      <dgm:spPr/>
      <dgm:t>
        <a:bodyPr/>
        <a:lstStyle/>
        <a:p>
          <a:endParaRPr lang="en-US"/>
        </a:p>
      </dgm:t>
    </dgm:pt>
    <dgm:pt modelId="{C239978E-609D-4BF1-9507-08B97C69338C}">
      <dgm:prSet/>
      <dgm:spPr/>
      <dgm:t>
        <a:bodyPr/>
        <a:lstStyle/>
        <a:p>
          <a:pPr rtl="0"/>
          <a:r>
            <a:rPr lang="en-US" dirty="0" smtClean="0"/>
            <a:t>Giving</a:t>
          </a:r>
          <a:endParaRPr lang="en-US" dirty="0"/>
        </a:p>
      </dgm:t>
    </dgm:pt>
    <dgm:pt modelId="{9D65B0F3-B25C-4FBC-9507-42F8076B0AE8}" type="parTrans" cxnId="{15DE8696-4D93-49F9-904C-A6BC151A528F}">
      <dgm:prSet/>
      <dgm:spPr/>
      <dgm:t>
        <a:bodyPr/>
        <a:lstStyle/>
        <a:p>
          <a:endParaRPr lang="en-US"/>
        </a:p>
      </dgm:t>
    </dgm:pt>
    <dgm:pt modelId="{B517A13C-ABEF-45E8-8436-7AF13E8467EF}" type="sibTrans" cxnId="{15DE8696-4D93-49F9-904C-A6BC151A528F}">
      <dgm:prSet/>
      <dgm:spPr/>
      <dgm:t>
        <a:bodyPr/>
        <a:lstStyle/>
        <a:p>
          <a:endParaRPr lang="en-US"/>
        </a:p>
      </dgm:t>
    </dgm:pt>
    <dgm:pt modelId="{370CFE91-29D9-4F86-B515-1B72F45B90DE}">
      <dgm:prSet/>
      <dgm:spPr/>
      <dgm:t>
        <a:bodyPr/>
        <a:lstStyle/>
        <a:p>
          <a:pPr rtl="0"/>
          <a:r>
            <a:rPr lang="en-US" dirty="0" smtClean="0"/>
            <a:t>Many more Information about the site</a:t>
          </a:r>
          <a:endParaRPr lang="en-US" dirty="0"/>
        </a:p>
      </dgm:t>
    </dgm:pt>
    <dgm:pt modelId="{59531669-2681-45DC-9DF3-F6AE79973E84}" type="parTrans" cxnId="{DEEEFCAB-90A0-4E1F-915D-D447B2FDCC06}">
      <dgm:prSet/>
      <dgm:spPr/>
      <dgm:t>
        <a:bodyPr/>
        <a:lstStyle/>
        <a:p>
          <a:endParaRPr lang="en-US"/>
        </a:p>
      </dgm:t>
    </dgm:pt>
    <dgm:pt modelId="{CC7BE689-525C-4B23-B030-A32746C9FD6F}" type="sibTrans" cxnId="{DEEEFCAB-90A0-4E1F-915D-D447B2FDCC06}">
      <dgm:prSet/>
      <dgm:spPr/>
      <dgm:t>
        <a:bodyPr/>
        <a:lstStyle/>
        <a:p>
          <a:endParaRPr lang="en-US"/>
        </a:p>
      </dgm:t>
    </dgm:pt>
    <dgm:pt modelId="{C8FB1DD2-7082-4C93-A5D9-40A2AB6AC8EC}" type="pres">
      <dgm:prSet presAssocID="{6FB1977F-7453-4FE0-8286-F5B2CE6CDF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2ACC69-C76C-426F-8786-8A47045822D9}" type="pres">
      <dgm:prSet presAssocID="{6FB1977F-7453-4FE0-8286-F5B2CE6CDF87}" presName="cycle" presStyleCnt="0"/>
      <dgm:spPr/>
    </dgm:pt>
    <dgm:pt modelId="{84171096-C589-4D52-9429-83BE3CB95ED6}" type="pres">
      <dgm:prSet presAssocID="{A36F2269-2A1A-4A71-BEB5-32EAD7E9D30B}" presName="nodeFirstNode" presStyleLbl="node1" presStyleIdx="0" presStyleCnt="8" custScaleX="149951" custScaleY="193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396CC-A8AD-4C37-BFB0-76F34D1C565F}" type="pres">
      <dgm:prSet presAssocID="{0515BF94-8339-47E4-AFD4-2FE885E5631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7029EF4-C75F-4105-84A8-EC952B03376F}" type="pres">
      <dgm:prSet presAssocID="{8F7234AD-88F8-4E7C-9DF6-C312D5F3F719}" presName="nodeFollowingNodes" presStyleLbl="node1" presStyleIdx="1" presStyleCnt="8" custScaleX="148728" custScaleY="175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4A523-BDAD-439D-87E6-947222A7B42E}" type="pres">
      <dgm:prSet presAssocID="{5C2EEED0-CE01-4884-878A-D515CE5793CB}" presName="nodeFollowingNodes" presStyleLbl="node1" presStyleIdx="2" presStyleCnt="8" custScaleX="142720" custScaleY="228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13713-C777-4D40-8C31-0B9BE7A66EE8}" type="pres">
      <dgm:prSet presAssocID="{D0652B72-57BD-4449-8741-3FD9CAB001DA}" presName="nodeFollowingNodes" presStyleLbl="node1" presStyleIdx="3" presStyleCnt="8" custScaleX="140262" custScaleY="21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760F1-B31E-4992-93D8-1876F984C454}" type="pres">
      <dgm:prSet presAssocID="{C9F24DE7-7BD0-4310-A46F-08F76C0AD392}" presName="nodeFollowingNodes" presStyleLbl="node1" presStyleIdx="4" presStyleCnt="8" custScaleX="187012" custScaleY="1697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4C4CE-52F9-4632-89D2-D1568F6EF4ED}" type="pres">
      <dgm:prSet presAssocID="{6FDA5EC2-9819-409D-B182-707F1457F662}" presName="nodeFollowingNodes" presStyleLbl="node1" presStyleIdx="5" presStyleCnt="8" custScaleX="127674" custScaleY="180740" custRadScaleRad="104121" custRadScaleInc="22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2640E-C899-45B1-A67B-AE244A148721}" type="pres">
      <dgm:prSet presAssocID="{C239978E-609D-4BF1-9507-08B97C69338C}" presName="nodeFollowingNodes" presStyleLbl="node1" presStyleIdx="6" presStyleCnt="8" custScaleX="142887" custScaleY="207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CF2C-5B11-4562-9199-A4853D8A5B6A}" type="pres">
      <dgm:prSet presAssocID="{370CFE91-29D9-4F86-B515-1B72F45B90DE}" presName="nodeFollowingNodes" presStyleLbl="node1" presStyleIdx="7" presStyleCnt="8" custScaleX="145747" custScaleY="152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E8696-4D93-49F9-904C-A6BC151A528F}" srcId="{6FB1977F-7453-4FE0-8286-F5B2CE6CDF87}" destId="{C239978E-609D-4BF1-9507-08B97C69338C}" srcOrd="6" destOrd="0" parTransId="{9D65B0F3-B25C-4FBC-9507-42F8076B0AE8}" sibTransId="{B517A13C-ABEF-45E8-8436-7AF13E8467EF}"/>
    <dgm:cxn modelId="{6DB2F302-1950-480E-AC5B-315178DE142F}" type="presOf" srcId="{6FB1977F-7453-4FE0-8286-F5B2CE6CDF87}" destId="{C8FB1DD2-7082-4C93-A5D9-40A2AB6AC8EC}" srcOrd="0" destOrd="0" presId="urn:microsoft.com/office/officeart/2005/8/layout/cycle3"/>
    <dgm:cxn modelId="{0F0B69CA-841F-46E1-BCAC-A16D7FFBF2F8}" type="presOf" srcId="{C239978E-609D-4BF1-9507-08B97C69338C}" destId="{A872640E-C899-45B1-A67B-AE244A148721}" srcOrd="0" destOrd="0" presId="urn:microsoft.com/office/officeart/2005/8/layout/cycle3"/>
    <dgm:cxn modelId="{DEEEFCAB-90A0-4E1F-915D-D447B2FDCC06}" srcId="{6FB1977F-7453-4FE0-8286-F5B2CE6CDF87}" destId="{370CFE91-29D9-4F86-B515-1B72F45B90DE}" srcOrd="7" destOrd="0" parTransId="{59531669-2681-45DC-9DF3-F6AE79973E84}" sibTransId="{CC7BE689-525C-4B23-B030-A32746C9FD6F}"/>
    <dgm:cxn modelId="{5D1A13FD-C038-4507-9CB4-BA6E75B5E5AF}" type="presOf" srcId="{5C2EEED0-CE01-4884-878A-D515CE5793CB}" destId="{2FC4A523-BDAD-439D-87E6-947222A7B42E}" srcOrd="0" destOrd="0" presId="urn:microsoft.com/office/officeart/2005/8/layout/cycle3"/>
    <dgm:cxn modelId="{990D792C-C9A4-4B68-9BDF-50E65106A712}" srcId="{6FB1977F-7453-4FE0-8286-F5B2CE6CDF87}" destId="{A36F2269-2A1A-4A71-BEB5-32EAD7E9D30B}" srcOrd="0" destOrd="0" parTransId="{C5D4B1E8-9778-4524-86B6-68906245D013}" sibTransId="{0515BF94-8339-47E4-AFD4-2FE885E56317}"/>
    <dgm:cxn modelId="{7982521B-5282-46F7-8C56-9329E7F23256}" type="presOf" srcId="{0515BF94-8339-47E4-AFD4-2FE885E56317}" destId="{DC5396CC-A8AD-4C37-BFB0-76F34D1C565F}" srcOrd="0" destOrd="0" presId="urn:microsoft.com/office/officeart/2005/8/layout/cycle3"/>
    <dgm:cxn modelId="{3387D28A-742A-460C-91A1-0A319D669BB7}" type="presOf" srcId="{A36F2269-2A1A-4A71-BEB5-32EAD7E9D30B}" destId="{84171096-C589-4D52-9429-83BE3CB95ED6}" srcOrd="0" destOrd="0" presId="urn:microsoft.com/office/officeart/2005/8/layout/cycle3"/>
    <dgm:cxn modelId="{E4E1012D-58F0-44B5-81B5-A2606AF53BA1}" type="presOf" srcId="{8F7234AD-88F8-4E7C-9DF6-C312D5F3F719}" destId="{E7029EF4-C75F-4105-84A8-EC952B03376F}" srcOrd="0" destOrd="0" presId="urn:microsoft.com/office/officeart/2005/8/layout/cycle3"/>
    <dgm:cxn modelId="{4B1552E7-E27F-4412-9A81-7503688A6D43}" type="presOf" srcId="{C9F24DE7-7BD0-4310-A46F-08F76C0AD392}" destId="{9DC760F1-B31E-4992-93D8-1876F984C454}" srcOrd="0" destOrd="0" presId="urn:microsoft.com/office/officeart/2005/8/layout/cycle3"/>
    <dgm:cxn modelId="{225530BA-5B8F-4B9B-B337-96E9C10631CE}" srcId="{6FB1977F-7453-4FE0-8286-F5B2CE6CDF87}" destId="{8F7234AD-88F8-4E7C-9DF6-C312D5F3F719}" srcOrd="1" destOrd="0" parTransId="{DB3F266B-8362-421F-A7FC-2107AE5D4216}" sibTransId="{59E75E89-47ED-4923-9C08-51472FC1C5F8}"/>
    <dgm:cxn modelId="{8A9F7C65-EE08-403A-A49B-CE3887A46CF3}" type="presOf" srcId="{6FDA5EC2-9819-409D-B182-707F1457F662}" destId="{7464C4CE-52F9-4632-89D2-D1568F6EF4ED}" srcOrd="0" destOrd="0" presId="urn:microsoft.com/office/officeart/2005/8/layout/cycle3"/>
    <dgm:cxn modelId="{9DBEF03C-F24F-40E8-A28C-662D5A89F466}" srcId="{6FB1977F-7453-4FE0-8286-F5B2CE6CDF87}" destId="{6FDA5EC2-9819-409D-B182-707F1457F662}" srcOrd="5" destOrd="0" parTransId="{FBA0A6E1-2E0D-41E7-A652-BF0D3D386E0E}" sibTransId="{89CDB10E-E1F8-49FC-9E3A-C57A7FB95808}"/>
    <dgm:cxn modelId="{8500C776-90E6-4DA1-869E-DA4CAFE61B68}" srcId="{6FB1977F-7453-4FE0-8286-F5B2CE6CDF87}" destId="{C9F24DE7-7BD0-4310-A46F-08F76C0AD392}" srcOrd="4" destOrd="0" parTransId="{91DA7058-13A8-4D53-AFDC-0F4B5097210E}" sibTransId="{CA905E9D-E3ED-410C-9BB3-96F984C487AA}"/>
    <dgm:cxn modelId="{A2C6F048-E845-4767-A856-4CCB4F21E94D}" type="presOf" srcId="{D0652B72-57BD-4449-8741-3FD9CAB001DA}" destId="{D7413713-C777-4D40-8C31-0B9BE7A66EE8}" srcOrd="0" destOrd="0" presId="urn:microsoft.com/office/officeart/2005/8/layout/cycle3"/>
    <dgm:cxn modelId="{DCF817D0-F019-41B5-A897-690A71A8A32B}" type="presOf" srcId="{370CFE91-29D9-4F86-B515-1B72F45B90DE}" destId="{20D7CF2C-5B11-4562-9199-A4853D8A5B6A}" srcOrd="0" destOrd="0" presId="urn:microsoft.com/office/officeart/2005/8/layout/cycle3"/>
    <dgm:cxn modelId="{509A3E66-D3B1-43C3-B6AE-A818C168BB6E}" srcId="{6FB1977F-7453-4FE0-8286-F5B2CE6CDF87}" destId="{5C2EEED0-CE01-4884-878A-D515CE5793CB}" srcOrd="2" destOrd="0" parTransId="{2A0CC40A-937C-44A6-B017-AE6D549DE29B}" sibTransId="{4EE96093-EF9E-462C-A6D1-3454ABF0CF55}"/>
    <dgm:cxn modelId="{CE95A458-E08F-4D77-9F25-E06DF3B1BAF7}" srcId="{6FB1977F-7453-4FE0-8286-F5B2CE6CDF87}" destId="{D0652B72-57BD-4449-8741-3FD9CAB001DA}" srcOrd="3" destOrd="0" parTransId="{AE965882-349E-492A-8C85-4581DFEBBA74}" sibTransId="{3A5522D3-DAED-4F2A-9460-32098925C8BB}"/>
    <dgm:cxn modelId="{1DCA20FA-853C-4AA0-94A2-19C5074EF3D6}" type="presParOf" srcId="{C8FB1DD2-7082-4C93-A5D9-40A2AB6AC8EC}" destId="{2F2ACC69-C76C-426F-8786-8A47045822D9}" srcOrd="0" destOrd="0" presId="urn:microsoft.com/office/officeart/2005/8/layout/cycle3"/>
    <dgm:cxn modelId="{0F20D66C-8DA3-4D50-A315-B4508C2F468E}" type="presParOf" srcId="{2F2ACC69-C76C-426F-8786-8A47045822D9}" destId="{84171096-C589-4D52-9429-83BE3CB95ED6}" srcOrd="0" destOrd="0" presId="urn:microsoft.com/office/officeart/2005/8/layout/cycle3"/>
    <dgm:cxn modelId="{C9CCA9AF-18A3-4DC2-BE9E-DCC00B84B8C1}" type="presParOf" srcId="{2F2ACC69-C76C-426F-8786-8A47045822D9}" destId="{DC5396CC-A8AD-4C37-BFB0-76F34D1C565F}" srcOrd="1" destOrd="0" presId="urn:microsoft.com/office/officeart/2005/8/layout/cycle3"/>
    <dgm:cxn modelId="{3A7F2434-934D-4915-8FCB-C1A0CD9195EE}" type="presParOf" srcId="{2F2ACC69-C76C-426F-8786-8A47045822D9}" destId="{E7029EF4-C75F-4105-84A8-EC952B03376F}" srcOrd="2" destOrd="0" presId="urn:microsoft.com/office/officeart/2005/8/layout/cycle3"/>
    <dgm:cxn modelId="{F96B27C7-A718-4D09-BD04-5B61DC1D156A}" type="presParOf" srcId="{2F2ACC69-C76C-426F-8786-8A47045822D9}" destId="{2FC4A523-BDAD-439D-87E6-947222A7B42E}" srcOrd="3" destOrd="0" presId="urn:microsoft.com/office/officeart/2005/8/layout/cycle3"/>
    <dgm:cxn modelId="{FFA16C3B-1D17-4BFC-B140-B7FDB3484BA7}" type="presParOf" srcId="{2F2ACC69-C76C-426F-8786-8A47045822D9}" destId="{D7413713-C777-4D40-8C31-0B9BE7A66EE8}" srcOrd="4" destOrd="0" presId="urn:microsoft.com/office/officeart/2005/8/layout/cycle3"/>
    <dgm:cxn modelId="{B3F0E365-4532-4BBC-9517-E0071EF08CA5}" type="presParOf" srcId="{2F2ACC69-C76C-426F-8786-8A47045822D9}" destId="{9DC760F1-B31E-4992-93D8-1876F984C454}" srcOrd="5" destOrd="0" presId="urn:microsoft.com/office/officeart/2005/8/layout/cycle3"/>
    <dgm:cxn modelId="{7E56E18A-E081-442B-9A25-DF298B7A7E93}" type="presParOf" srcId="{2F2ACC69-C76C-426F-8786-8A47045822D9}" destId="{7464C4CE-52F9-4632-89D2-D1568F6EF4ED}" srcOrd="6" destOrd="0" presId="urn:microsoft.com/office/officeart/2005/8/layout/cycle3"/>
    <dgm:cxn modelId="{1625FD03-A464-41D2-8DCA-172EC9EB597A}" type="presParOf" srcId="{2F2ACC69-C76C-426F-8786-8A47045822D9}" destId="{A872640E-C899-45B1-A67B-AE244A148721}" srcOrd="7" destOrd="0" presId="urn:microsoft.com/office/officeart/2005/8/layout/cycle3"/>
    <dgm:cxn modelId="{2ED902BD-B8E5-44C1-A1EF-DD57166CB122}" type="presParOf" srcId="{2F2ACC69-C76C-426F-8786-8A47045822D9}" destId="{20D7CF2C-5B11-4562-9199-A4853D8A5B6A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C82FA-72FF-4C17-B1FE-2F8A25AEA304}">
      <dsp:nvSpPr>
        <dsp:cNvPr id="0" name=""/>
        <dsp:cNvSpPr/>
      </dsp:nvSpPr>
      <dsp:spPr>
        <a:xfrm>
          <a:off x="0" y="0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Creating a website</a:t>
          </a:r>
          <a:endParaRPr lang="en-US" sz="2800" b="1" kern="1200" dirty="0"/>
        </a:p>
      </dsp:txBody>
      <dsp:txXfrm>
        <a:off x="22748" y="22748"/>
        <a:ext cx="8107904" cy="420494"/>
      </dsp:txXfrm>
    </dsp:sp>
    <dsp:sp modelId="{AD7C919E-FDDF-42CA-BCC7-048C725C9621}">
      <dsp:nvSpPr>
        <dsp:cNvPr id="0" name=""/>
        <dsp:cNvSpPr/>
      </dsp:nvSpPr>
      <dsp:spPr>
        <a:xfrm>
          <a:off x="0" y="481460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Name of Company: Global Travel and services</a:t>
          </a:r>
          <a:endParaRPr lang="en-US" sz="2400" kern="1200" dirty="0"/>
        </a:p>
      </dsp:txBody>
      <dsp:txXfrm>
        <a:off x="22748" y="504208"/>
        <a:ext cx="8107904" cy="420494"/>
      </dsp:txXfrm>
    </dsp:sp>
    <dsp:sp modelId="{7B9E20AA-9EED-42E2-9F54-CD7D866C6BDC}">
      <dsp:nvSpPr>
        <dsp:cNvPr id="0" name=""/>
        <dsp:cNvSpPr/>
      </dsp:nvSpPr>
      <dsp:spPr>
        <a:xfrm>
          <a:off x="0" y="957692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Name of project: Global school site</a:t>
          </a:r>
          <a:endParaRPr lang="en-US" sz="2400" kern="1200" dirty="0"/>
        </a:p>
      </dsp:txBody>
      <dsp:txXfrm>
        <a:off x="22748" y="980440"/>
        <a:ext cx="8107904" cy="420494"/>
      </dsp:txXfrm>
    </dsp:sp>
    <dsp:sp modelId="{A6498789-4FD6-47DB-B2F6-0D86A2AF622F}">
      <dsp:nvSpPr>
        <dsp:cNvPr id="0" name=""/>
        <dsp:cNvSpPr/>
      </dsp:nvSpPr>
      <dsp:spPr>
        <a:xfrm>
          <a:off x="0" y="1371743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People to Contact in this company</a:t>
          </a:r>
          <a:r>
            <a:rPr lang="en-US" sz="500" kern="1200" dirty="0" smtClean="0"/>
            <a:t>:</a:t>
          </a:r>
          <a:endParaRPr lang="en-US" sz="500" kern="1200" dirty="0"/>
        </a:p>
      </dsp:txBody>
      <dsp:txXfrm>
        <a:off x="22748" y="1394491"/>
        <a:ext cx="8107904" cy="420494"/>
      </dsp:txXfrm>
    </dsp:sp>
    <dsp:sp modelId="{0CCCFA92-C40B-48BE-8693-82053025FE84}">
      <dsp:nvSpPr>
        <dsp:cNvPr id="0" name=""/>
        <dsp:cNvSpPr/>
      </dsp:nvSpPr>
      <dsp:spPr>
        <a:xfrm>
          <a:off x="0" y="1910156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Mr. Mac Donald Kom</a:t>
          </a:r>
          <a:endParaRPr lang="en-US" sz="2400" kern="1200" dirty="0"/>
        </a:p>
      </dsp:txBody>
      <dsp:txXfrm>
        <a:off x="22748" y="1932904"/>
        <a:ext cx="8107904" cy="420494"/>
      </dsp:txXfrm>
    </dsp:sp>
    <dsp:sp modelId="{94208955-3884-4A17-AE2F-82A7A6E28267}">
      <dsp:nvSpPr>
        <dsp:cNvPr id="0" name=""/>
        <dsp:cNvSpPr/>
      </dsp:nvSpPr>
      <dsp:spPr>
        <a:xfrm>
          <a:off x="0" y="2386388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Mr. Landry Nzinkou</a:t>
          </a:r>
          <a:endParaRPr lang="en-US" sz="2400" kern="1200" dirty="0"/>
        </a:p>
      </dsp:txBody>
      <dsp:txXfrm>
        <a:off x="22748" y="2409136"/>
        <a:ext cx="8107904" cy="420494"/>
      </dsp:txXfrm>
    </dsp:sp>
    <dsp:sp modelId="{F141FC90-55EF-4AA1-86D6-B5B08425ECD3}">
      <dsp:nvSpPr>
        <dsp:cNvPr id="0" name=""/>
        <dsp:cNvSpPr/>
      </dsp:nvSpPr>
      <dsp:spPr>
        <a:xfrm>
          <a:off x="0" y="2862620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Address: Opposite fokou melen</a:t>
          </a:r>
          <a:r>
            <a:rPr lang="en-US" sz="500" kern="1200" dirty="0" smtClean="0"/>
            <a:t>.</a:t>
          </a:r>
          <a:endParaRPr lang="en-US" sz="500" kern="1200" dirty="0"/>
        </a:p>
      </dsp:txBody>
      <dsp:txXfrm>
        <a:off x="22748" y="2885368"/>
        <a:ext cx="8107904" cy="420494"/>
      </dsp:txXfrm>
    </dsp:sp>
    <dsp:sp modelId="{077F4D13-FF12-4FF1-9470-5BB8D87A294B}">
      <dsp:nvSpPr>
        <dsp:cNvPr id="0" name=""/>
        <dsp:cNvSpPr/>
      </dsp:nvSpPr>
      <dsp:spPr>
        <a:xfrm>
          <a:off x="0" y="3338852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Tel:237679810145/23765862380</a:t>
          </a:r>
          <a:r>
            <a:rPr lang="en-US" sz="500" kern="120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1</a:t>
          </a:r>
          <a:endParaRPr lang="en-US" sz="500" kern="1200" dirty="0">
            <a:solidFill>
              <a:schemeClr val="tx2"/>
            </a:solidFill>
          </a:endParaRPr>
        </a:p>
      </dsp:txBody>
      <dsp:txXfrm>
        <a:off x="22748" y="3361600"/>
        <a:ext cx="8107904" cy="420494"/>
      </dsp:txXfrm>
    </dsp:sp>
    <dsp:sp modelId="{1013B0C3-65AD-4AED-AD5C-57D530927EB9}">
      <dsp:nvSpPr>
        <dsp:cNvPr id="0" name=""/>
        <dsp:cNvSpPr/>
      </dsp:nvSpPr>
      <dsp:spPr>
        <a:xfrm>
          <a:off x="0" y="3815085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Email : Infor@globaltravel.com</a:t>
          </a:r>
          <a:endParaRPr lang="en-US" sz="2400" kern="1200" dirty="0"/>
        </a:p>
      </dsp:txBody>
      <dsp:txXfrm>
        <a:off x="22748" y="3837833"/>
        <a:ext cx="8107904" cy="420494"/>
      </dsp:txXfrm>
    </dsp:sp>
    <dsp:sp modelId="{4EAA998D-A875-44F1-A8A4-C66AD7CAAC0C}">
      <dsp:nvSpPr>
        <dsp:cNvPr id="0" name=""/>
        <dsp:cNvSpPr/>
      </dsp:nvSpPr>
      <dsp:spPr>
        <a:xfrm>
          <a:off x="0" y="4291317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748" y="4314065"/>
        <a:ext cx="8107904" cy="420494"/>
      </dsp:txXfrm>
    </dsp:sp>
    <dsp:sp modelId="{316AAB26-9D47-44FE-98FB-B1AF66CC1809}">
      <dsp:nvSpPr>
        <dsp:cNvPr id="0" name=""/>
        <dsp:cNvSpPr/>
      </dsp:nvSpPr>
      <dsp:spPr>
        <a:xfrm>
          <a:off x="0" y="4724399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748" y="4747147"/>
        <a:ext cx="8107904" cy="420494"/>
      </dsp:txXfrm>
    </dsp:sp>
    <dsp:sp modelId="{4CD89B3B-98C7-485C-9B6F-17F05FB621E1}">
      <dsp:nvSpPr>
        <dsp:cNvPr id="0" name=""/>
        <dsp:cNvSpPr/>
      </dsp:nvSpPr>
      <dsp:spPr>
        <a:xfrm>
          <a:off x="0" y="5243781"/>
          <a:ext cx="8153400" cy="46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748" y="5266529"/>
        <a:ext cx="8107904" cy="420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07C5E-494D-4759-9695-FD1FDAA3AC1D}">
      <dsp:nvSpPr>
        <dsp:cNvPr id="0" name=""/>
        <dsp:cNvSpPr/>
      </dsp:nvSpPr>
      <dsp:spPr>
        <a:xfrm>
          <a:off x="582929" y="0"/>
          <a:ext cx="6606540" cy="990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3EFC-4567-4000-AEBC-9E2C975B06B8}">
      <dsp:nvSpPr>
        <dsp:cNvPr id="0" name=""/>
        <dsp:cNvSpPr/>
      </dsp:nvSpPr>
      <dsp:spPr>
        <a:xfrm>
          <a:off x="838198" y="297179"/>
          <a:ext cx="6096002" cy="39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GRAPHIC  CHART</a:t>
          </a:r>
          <a:endParaRPr lang="en-US" sz="1700" b="1" kern="1200" dirty="0"/>
        </a:p>
      </dsp:txBody>
      <dsp:txXfrm>
        <a:off x="857541" y="316522"/>
        <a:ext cx="6057316" cy="357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396CC-A8AD-4C37-BFB0-76F34D1C565F}">
      <dsp:nvSpPr>
        <dsp:cNvPr id="0" name=""/>
        <dsp:cNvSpPr/>
      </dsp:nvSpPr>
      <dsp:spPr>
        <a:xfrm>
          <a:off x="1732326" y="-155769"/>
          <a:ext cx="4994733" cy="4994733"/>
        </a:xfrm>
        <a:prstGeom prst="circularArrow">
          <a:avLst>
            <a:gd name="adj1" fmla="val 5544"/>
            <a:gd name="adj2" fmla="val 330680"/>
            <a:gd name="adj3" fmla="val 13979497"/>
            <a:gd name="adj4" fmla="val 1726327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71096-C589-4D52-9429-83BE3CB95ED6}">
      <dsp:nvSpPr>
        <dsp:cNvPr id="0" name=""/>
        <dsp:cNvSpPr/>
      </dsp:nvSpPr>
      <dsp:spPr>
        <a:xfrm>
          <a:off x="3164506" y="-287924"/>
          <a:ext cx="2130373" cy="137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Home</a:t>
          </a:r>
          <a:endParaRPr lang="en-US" sz="2000" kern="1200" dirty="0"/>
        </a:p>
      </dsp:txBody>
      <dsp:txXfrm>
        <a:off x="3231608" y="-220822"/>
        <a:ext cx="1996169" cy="1240378"/>
      </dsp:txXfrm>
    </dsp:sp>
    <dsp:sp modelId="{E7029EF4-C75F-4105-84A8-EC952B03376F}">
      <dsp:nvSpPr>
        <dsp:cNvPr id="0" name=""/>
        <dsp:cNvSpPr/>
      </dsp:nvSpPr>
      <dsp:spPr>
        <a:xfrm>
          <a:off x="4679296" y="399286"/>
          <a:ext cx="2112998" cy="124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About</a:t>
          </a:r>
          <a:endParaRPr lang="en-US" sz="2000" kern="1200" dirty="0"/>
        </a:p>
      </dsp:txBody>
      <dsp:txXfrm>
        <a:off x="4740211" y="460201"/>
        <a:ext cx="1991168" cy="1126025"/>
      </dsp:txXfrm>
    </dsp:sp>
    <dsp:sp modelId="{2FC4A523-BDAD-439D-87E6-947222A7B42E}">
      <dsp:nvSpPr>
        <dsp:cNvPr id="0" name=""/>
        <dsp:cNvSpPr/>
      </dsp:nvSpPr>
      <dsp:spPr>
        <a:xfrm>
          <a:off x="5345822" y="1718299"/>
          <a:ext cx="2027641" cy="1622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Admission</a:t>
          </a:r>
          <a:endParaRPr lang="en-US" sz="2000" kern="1200" dirty="0"/>
        </a:p>
      </dsp:txBody>
      <dsp:txXfrm>
        <a:off x="5425003" y="1797480"/>
        <a:ext cx="1869279" cy="1463673"/>
      </dsp:txXfrm>
    </dsp:sp>
    <dsp:sp modelId="{D7413713-C777-4D40-8C31-0B9BE7A66EE8}">
      <dsp:nvSpPr>
        <dsp:cNvPr id="0" name=""/>
        <dsp:cNvSpPr/>
      </dsp:nvSpPr>
      <dsp:spPr>
        <a:xfrm>
          <a:off x="4739435" y="3263283"/>
          <a:ext cx="1992720" cy="1544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Arts</a:t>
          </a:r>
          <a:endParaRPr lang="en-US" sz="2000" kern="1200" dirty="0"/>
        </a:p>
      </dsp:txBody>
      <dsp:txXfrm>
        <a:off x="4814820" y="3338668"/>
        <a:ext cx="1841950" cy="1393502"/>
      </dsp:txXfrm>
    </dsp:sp>
    <dsp:sp modelId="{9DC760F1-B31E-4992-93D8-1876F984C454}">
      <dsp:nvSpPr>
        <dsp:cNvPr id="0" name=""/>
        <dsp:cNvSpPr/>
      </dsp:nvSpPr>
      <dsp:spPr>
        <a:xfrm>
          <a:off x="2901240" y="4056274"/>
          <a:ext cx="2656904" cy="1205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Athletics</a:t>
          </a:r>
          <a:endParaRPr lang="en-US" sz="2000" kern="1200" dirty="0"/>
        </a:p>
      </dsp:txBody>
      <dsp:txXfrm>
        <a:off x="2960111" y="4115145"/>
        <a:ext cx="2539162" cy="1088244"/>
      </dsp:txXfrm>
    </dsp:sp>
    <dsp:sp modelId="{7464C4CE-52F9-4632-89D2-D1568F6EF4ED}">
      <dsp:nvSpPr>
        <dsp:cNvPr id="0" name=""/>
        <dsp:cNvSpPr/>
      </dsp:nvSpPr>
      <dsp:spPr>
        <a:xfrm>
          <a:off x="1524977" y="3185949"/>
          <a:ext cx="1813881" cy="1283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Computer</a:t>
          </a:r>
          <a:endParaRPr lang="en-US" sz="2000" kern="1200" dirty="0"/>
        </a:p>
      </dsp:txBody>
      <dsp:txXfrm>
        <a:off x="1587652" y="3248624"/>
        <a:ext cx="1688531" cy="1158548"/>
      </dsp:txXfrm>
    </dsp:sp>
    <dsp:sp modelId="{A872640E-C899-45B1-A67B-AE244A148721}">
      <dsp:nvSpPr>
        <dsp:cNvPr id="0" name=""/>
        <dsp:cNvSpPr/>
      </dsp:nvSpPr>
      <dsp:spPr>
        <a:xfrm>
          <a:off x="1084735" y="1793898"/>
          <a:ext cx="2030014" cy="1470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Giving</a:t>
          </a:r>
          <a:endParaRPr lang="en-US" sz="2000" kern="1200" dirty="0"/>
        </a:p>
      </dsp:txBody>
      <dsp:txXfrm>
        <a:off x="1156535" y="1865698"/>
        <a:ext cx="1886414" cy="1327236"/>
      </dsp:txXfrm>
    </dsp:sp>
    <dsp:sp modelId="{20D7CF2C-5B11-4562-9199-A4853D8A5B6A}">
      <dsp:nvSpPr>
        <dsp:cNvPr id="0" name=""/>
        <dsp:cNvSpPr/>
      </dsp:nvSpPr>
      <dsp:spPr>
        <a:xfrm>
          <a:off x="1688267" y="480576"/>
          <a:ext cx="2070646" cy="1085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Many more Information about the site</a:t>
          </a:r>
          <a:endParaRPr lang="en-US" sz="2000" kern="1200" dirty="0"/>
        </a:p>
      </dsp:txBody>
      <dsp:txXfrm>
        <a:off x="1741246" y="533555"/>
        <a:ext cx="1964688" cy="97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3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38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7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9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8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2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4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8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3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3E7C-8F1E-4ABC-BCB7-08708A7254D3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3E7297-AD36-4B74-A05C-933FE716E1E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1745150"/>
              </p:ext>
            </p:extLst>
          </p:nvPr>
        </p:nvGraphicFramePr>
        <p:xfrm>
          <a:off x="533400" y="914400"/>
          <a:ext cx="8153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CAHIER  DES CHARGES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570" y="-76200"/>
            <a:ext cx="8229600" cy="6096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2800" b="1" dirty="0" smtClean="0">
                <a:effectLst>
                  <a:outerShdw blurRad="50800" dist="50800" dir="5400000" sx="118000" sy="118000" algn="ctr" rotWithShape="0">
                    <a:srgbClr val="000000">
                      <a:alpha val="31000"/>
                    </a:srgbClr>
                  </a:outerShdw>
                </a:effectLst>
              </a:rPr>
              <a:t>PRESENTATION OF COMPANY</a:t>
            </a:r>
            <a:endParaRPr lang="en-US" sz="2800" b="1" dirty="0">
              <a:effectLst>
                <a:outerShdw blurRad="50800" dist="50800" dir="5400000" sx="118000" sy="118000" algn="ctr" rotWithShape="0">
                  <a:srgbClr val="000000">
                    <a:alpha val="31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581253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Global Travel and Services is a company that offers training, employment, scholarship , and teaching different Languages to learners and also offers opportunities to travel abroad</a:t>
            </a:r>
          </a:p>
          <a:p>
            <a:pPr algn="ctr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2"/>
                </a:solidFill>
              </a:rPr>
              <a:t>Area of Training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Air hostesses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Stewards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Travel Agent etc</a:t>
            </a:r>
          </a:p>
          <a:p>
            <a:pPr algn="ctr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2"/>
                </a:solidFill>
              </a:rPr>
              <a:t>Different languages offered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English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French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Spanish etc</a:t>
            </a:r>
          </a:p>
          <a:p>
            <a:pPr algn="ctr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2"/>
                </a:solidFill>
              </a:rPr>
              <a:t>Objective  Of  Site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The purpose of this site is to help learners study different languages before going abroad.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This site will help learners to register for classes and come to the company to learn what is required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2800" b="1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 TARGET</a:t>
            </a:r>
            <a:endParaRPr lang="en-US" sz="2800" b="1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This site is to help people to learn more languages.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To Convince them that is necessary to visit the site</a:t>
            </a:r>
          </a:p>
          <a:p>
            <a:pPr algn="ctr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Graphics  and  Ergonomics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offers tools and other products for easy understanding and working with this site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GERMAINE\Desktop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07943"/>
            <a:ext cx="6324600" cy="4114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2800" dirty="0" smtClean="0"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WIREFRAME  AND MOCKUP</a:t>
            </a:r>
            <a:endParaRPr lang="en-US" sz="2800" dirty="0"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This is exactly how our school website will look like.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Example below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5834"/>
            <a:ext cx="8153400" cy="548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6858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accent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ANALYSIS OF EXISTING</a:t>
            </a:r>
            <a:endParaRPr lang="en-US" sz="2800" b="1" dirty="0">
              <a:solidFill>
                <a:schemeClr val="accent1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Date of Creation</a:t>
            </a:r>
            <a:r>
              <a:rPr lang="en-US" sz="2000" dirty="0" smtClean="0"/>
              <a:t>: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19 July 2022</a:t>
            </a:r>
          </a:p>
          <a:p>
            <a:pPr>
              <a:buNone/>
            </a:pPr>
            <a:r>
              <a:rPr lang="en-US" sz="2000" b="1" dirty="0" smtClean="0"/>
              <a:t>Web browsers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: Chrome , Firefox.etc</a:t>
            </a:r>
          </a:p>
          <a:p>
            <a:pPr>
              <a:buNone/>
            </a:pPr>
            <a:r>
              <a:rPr lang="en-US" sz="2000" b="1" dirty="0" smtClean="0"/>
              <a:t>Programming Languages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FF00"/>
                </a:solidFill>
              </a:rPr>
              <a:t>Html ,CSS ,JavaScript</a:t>
            </a:r>
          </a:p>
          <a:p>
            <a:pPr>
              <a:buNone/>
            </a:pPr>
            <a:r>
              <a:rPr lang="en-US" sz="2000" b="1" dirty="0" smtClean="0"/>
              <a:t>Different languages used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English/French</a:t>
            </a:r>
          </a:p>
          <a:p>
            <a:pPr>
              <a:buNone/>
            </a:pPr>
            <a:r>
              <a:rPr lang="en-US" sz="2000" b="1" dirty="0" smtClean="0"/>
              <a:t>Number of pages</a:t>
            </a:r>
            <a:r>
              <a:rPr lang="en-US" sz="2000" b="1" dirty="0" smtClean="0">
                <a:solidFill>
                  <a:schemeClr val="accent3"/>
                </a:solidFill>
              </a:rPr>
              <a:t>: 1 page</a:t>
            </a:r>
          </a:p>
          <a:p>
            <a:pPr>
              <a:buNone/>
            </a:pPr>
            <a:r>
              <a:rPr lang="en-US" sz="2000" b="1" dirty="0" smtClean="0"/>
              <a:t>Number of People working on the site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: 2 persons</a:t>
            </a:r>
          </a:p>
          <a:p>
            <a:pPr>
              <a:buNone/>
            </a:pPr>
            <a:r>
              <a:rPr lang="en-US" sz="2000" b="1" dirty="0" smtClean="0"/>
              <a:t>Duration of project </a:t>
            </a:r>
            <a:r>
              <a:rPr lang="en-US" sz="2000" b="1" dirty="0" smtClean="0">
                <a:solidFill>
                  <a:srgbClr val="FFFF00"/>
                </a:solidFill>
              </a:rPr>
              <a:t>:Two weeks</a:t>
            </a:r>
          </a:p>
          <a:p>
            <a:pPr>
              <a:buNone/>
            </a:pPr>
            <a:r>
              <a:rPr lang="en-US" sz="2000" b="1" dirty="0" smtClean="0"/>
              <a:t>Hosting  the project</a:t>
            </a:r>
            <a:r>
              <a:rPr lang="en-US" sz="2000" b="1" dirty="0" smtClean="0">
                <a:solidFill>
                  <a:srgbClr val="FFFF00"/>
                </a:solidFill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16 august 2022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914400" y="228600"/>
          <a:ext cx="77724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download (3)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066800"/>
            <a:ext cx="9143999" cy="4876800"/>
          </a:xfrm>
        </p:spPr>
      </p:pic>
      <p:sp>
        <p:nvSpPr>
          <p:cNvPr id="6" name="TextBox 5"/>
          <p:cNvSpPr txBox="1"/>
          <p:nvPr/>
        </p:nvSpPr>
        <p:spPr>
          <a:xfrm>
            <a:off x="381000" y="58674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/>
                </a:solidFill>
              </a:rPr>
              <a:t>The  above is an example of another website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/>
                </a:solidFill>
              </a:rPr>
              <a:t>The home page is nice but not really Preferable because it does not contain good colors, the logo is not well positioned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b="1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CONTENTS OF MY SITE</a:t>
            </a:r>
            <a:endParaRPr lang="en-US" b="1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458200" cy="497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298</Words>
  <Application>Microsoft Office PowerPoint</Application>
  <PresentationFormat>Affichage à l'écran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Facette</vt:lpstr>
      <vt:lpstr>Présentation PowerPoint</vt:lpstr>
      <vt:lpstr>PRESENTATION OF COMPANY</vt:lpstr>
      <vt:lpstr>THE  TARGET</vt:lpstr>
      <vt:lpstr>WIREFRAME  AND MOCKUP</vt:lpstr>
      <vt:lpstr>ANALYSIS OF EXISTING</vt:lpstr>
      <vt:lpstr>Présentation PowerPoint</vt:lpstr>
      <vt:lpstr>THE CONTENTS OF MY 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 CHARGES</dc:title>
  <dc:creator>GERMAINE</dc:creator>
  <cp:lastModifiedBy>nkanke</cp:lastModifiedBy>
  <cp:revision>33</cp:revision>
  <dcterms:created xsi:type="dcterms:W3CDTF">2022-07-19T18:52:23Z</dcterms:created>
  <dcterms:modified xsi:type="dcterms:W3CDTF">2022-07-20T11:11:51Z</dcterms:modified>
</cp:coreProperties>
</file>