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63"/>
    <a:srgbClr val="DAAD72"/>
    <a:srgbClr val="FFD284"/>
    <a:srgbClr val="F1A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A24E-1709-4ABC-B876-641705458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5E00A-9B43-4F39-AD81-36116D558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4CCB8-1402-4ED6-B642-3779F23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5C878-E22F-4D70-83EB-08063B9B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EE8B7-E114-4B2B-900B-7AF055DC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7FD9-61E4-4118-9B39-AE10864A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600A5-D261-4B0D-9211-7D327D0F7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2A8BD-AB73-47E9-9C09-AA3CE5D4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225C3-5AA7-4DF4-9BA4-D1C3E367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D4B0C-C74E-4084-BE47-7C04D014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6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423B61-3CB2-4750-B442-0B73F3AD0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F8040-5C60-40CA-8899-9D9EEDE8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41E39-6D2D-4911-AB5A-186C6E4D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79D5B-5C8E-4DD4-AD09-4680FAA1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086EE-2501-4F02-9DFD-C74804EF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95B4-9E5C-4D66-B69F-2B394A16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E917D-EC8C-4B91-B3FB-D8924ACA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14693-6D59-4975-9942-CFDDB0F1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55510-5DF1-433D-842B-87D3708B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4C171-439F-486C-9999-3D568478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BCD45-CC5A-4756-A956-FF3A86AB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254EE-6332-445B-9687-4E07C21AC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A5EF3-9889-4F77-88F4-233E7E3A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2827A-55DE-46D0-AB8E-9F62358E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0FDF9-6724-45C7-9A21-B3A11515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7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4D25C-1BDD-46AE-A67B-8AD42FE3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38FAB-05D7-48CE-A679-9D7D3BE7B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959BD-3516-4AE1-A357-B61E40179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675CC-0884-412D-B10A-F868C187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C0E23-8CD1-4AC8-956A-5F813CFF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BD3B2-52A2-4C43-96E9-D3FDE372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7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6A03-436B-4C91-8803-53E95F14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2245D-7767-47CD-B31C-9C500242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99173-4995-48AD-9169-69EA4EFF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A14396-E33C-4739-B8B1-DBC1CE5DE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DD72B8-0904-41E5-A6FA-F3B9A57D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3C5CFA-4B92-4DD7-8581-00DF055B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7BA9D-7FD1-4940-973E-2853A382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5E2862-F1DE-426E-9878-F7584D99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7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659B6-4E2D-410C-AF2B-789A1004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F7CB6C-ED09-45F0-9AF6-EDF7A68C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333F4-8F10-4AA2-B992-7349903A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FD842-B31D-453E-9E0A-9CEEAF6E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4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E77D9D-BBBA-45D5-9A46-D932578E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2B1F6-B526-4C1F-93F8-F02D7B30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2EF72D-1CBD-4BF8-933E-FB72E7FC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74F73-5D20-41C3-8D4F-38E92A50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BC323-52B7-44F6-93EE-5303CA0F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71EB4-8A54-4508-9992-C3EF89F7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C6C36-4F7E-48A0-8680-D7F10661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7553A-6F67-4B98-87BB-D03EFFC4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BDF34-6FE4-48B8-9279-583439F2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94C0-1BC5-4616-8242-7BE99BDB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4CB31-B0E6-4181-B4C7-B28EC218D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4533E-227E-42EB-BAC9-A5D7EE20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155512-DF72-4100-ACFA-E29955EB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23C9B-3D7A-4246-814E-61C47C04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19A82-AC9F-42DA-B9EA-101E9FF4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3A7BD-E4E2-4BDE-8B43-791C859A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C611F-267B-4FC8-A528-07382171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16CA1-70C9-4A77-9097-E69DAAA9C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8BF07-A81F-4266-86A8-438C935E41E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81447-B6D3-4F19-98B3-8C6FF6B7E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7F752-1EC9-43C2-AE0D-E9194B50A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4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EF7EF8-74DF-46F9-AAD9-9FB2251292BB}"/>
              </a:ext>
            </a:extLst>
          </p:cNvPr>
          <p:cNvGrpSpPr/>
          <p:nvPr/>
        </p:nvGrpSpPr>
        <p:grpSpPr>
          <a:xfrm>
            <a:off x="1073667" y="1884785"/>
            <a:ext cx="10044666" cy="3535416"/>
            <a:chOff x="1073667" y="1884785"/>
            <a:chExt cx="10044666" cy="353541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671C89-87D2-4406-ADB6-84B49B15AA7C}"/>
                </a:ext>
              </a:extLst>
            </p:cNvPr>
            <p:cNvGrpSpPr/>
            <p:nvPr/>
          </p:nvGrpSpPr>
          <p:grpSpPr>
            <a:xfrm>
              <a:off x="1073667" y="1884785"/>
              <a:ext cx="10044666" cy="3535416"/>
              <a:chOff x="1073667" y="1884785"/>
              <a:chExt cx="10044666" cy="3535416"/>
            </a:xfrm>
          </p:grpSpPr>
          <p:pic>
            <p:nvPicPr>
              <p:cNvPr id="5" name="그림 4" descr="표지판, 작은, 전면, 시계이(가) 표시된 사진&#10;&#10;자동 생성된 설명">
                <a:extLst>
                  <a:ext uri="{FF2B5EF4-FFF2-40B4-BE49-F238E27FC236}">
                    <a16:creationId xmlns:a16="http://schemas.microsoft.com/office/drawing/2014/main" id="{2510B9D5-CD80-46A2-81C8-B6435A423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667" y="1884785"/>
                <a:ext cx="10044666" cy="3535416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17C3256-CE7A-4E44-84B2-C5AFEB291B5F}"/>
                  </a:ext>
                </a:extLst>
              </p:cNvPr>
              <p:cNvSpPr/>
              <p:nvPr/>
            </p:nvSpPr>
            <p:spPr>
              <a:xfrm>
                <a:off x="1371600" y="2142670"/>
                <a:ext cx="5688419" cy="3035386"/>
              </a:xfrm>
              <a:prstGeom prst="rect">
                <a:avLst/>
              </a:prstGeom>
              <a:solidFill>
                <a:srgbClr val="F1AE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이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Stardew_Valley.html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은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기말고사 과제로 제출되는 사이트 입니다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공략을 위한 사이트보다는 게임을 수행할 때 참고하기 좋게 일일과제 등을 담을 생각입니다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마지막에는 게임정보와 상관없이 어떤 식으로 제작했는지 간단하게 설명이 작성 되어있습니다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이 부분 참고해주시기 바랍니다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.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B923F7-878D-43BA-AB6C-8C5E9D402CB3}"/>
                  </a:ext>
                </a:extLst>
              </p:cNvPr>
              <p:cNvSpPr/>
              <p:nvPr/>
            </p:nvSpPr>
            <p:spPr>
              <a:xfrm>
                <a:off x="8282763" y="4635795"/>
                <a:ext cx="1350335" cy="382772"/>
              </a:xfrm>
              <a:prstGeom prst="rect">
                <a:avLst/>
              </a:prstGeom>
              <a:solidFill>
                <a:srgbClr val="FFD2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6720</a:t>
                </a:r>
                <a:endParaRPr lang="ko-KR" altLang="en-US" dirty="0">
                  <a:solidFill>
                    <a:schemeClr val="tx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FC9EB8E-31DD-4D3C-B7D1-B22EEDAFE957}"/>
                  </a:ext>
                </a:extLst>
              </p:cNvPr>
              <p:cNvSpPr/>
              <p:nvPr/>
            </p:nvSpPr>
            <p:spPr>
              <a:xfrm>
                <a:off x="7979737" y="2351508"/>
                <a:ext cx="2062716" cy="2073349"/>
              </a:xfrm>
              <a:prstGeom prst="rect">
                <a:avLst/>
              </a:prstGeom>
              <a:solidFill>
                <a:srgbClr val="DAA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8304C6-2D58-4A51-90C0-885AD1B434EE}"/>
                </a:ext>
              </a:extLst>
            </p:cNvPr>
            <p:cNvSpPr/>
            <p:nvPr/>
          </p:nvSpPr>
          <p:spPr>
            <a:xfrm flipV="1">
              <a:off x="9287539" y="3102986"/>
              <a:ext cx="691117" cy="163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22AEA7-80BD-43FE-B02B-AD22A1A789D2}"/>
                </a:ext>
              </a:extLst>
            </p:cNvPr>
            <p:cNvSpPr/>
            <p:nvPr/>
          </p:nvSpPr>
          <p:spPr>
            <a:xfrm>
              <a:off x="8676169" y="3729792"/>
              <a:ext cx="669851" cy="163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FDF768-6BCD-48BF-91FA-CCC2252E3D62}"/>
                </a:ext>
              </a:extLst>
            </p:cNvPr>
            <p:cNvSpPr/>
            <p:nvPr/>
          </p:nvSpPr>
          <p:spPr>
            <a:xfrm flipV="1">
              <a:off x="8052500" y="3102986"/>
              <a:ext cx="691117" cy="163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37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81F4214-05E3-4C11-B433-4D66CF24F6B5}"/>
              </a:ext>
            </a:extLst>
          </p:cNvPr>
          <p:cNvGrpSpPr/>
          <p:nvPr/>
        </p:nvGrpSpPr>
        <p:grpSpPr>
          <a:xfrm>
            <a:off x="4676577" y="1990524"/>
            <a:ext cx="2838846" cy="2876951"/>
            <a:chOff x="4676577" y="1990524"/>
            <a:chExt cx="2838846" cy="2876951"/>
          </a:xfrm>
        </p:grpSpPr>
        <p:pic>
          <p:nvPicPr>
            <p:cNvPr id="5" name="그림 4" descr="거리, 표지판이(가) 표시된 사진&#10;&#10;자동 생성된 설명">
              <a:extLst>
                <a:ext uri="{FF2B5EF4-FFF2-40B4-BE49-F238E27FC236}">
                  <a16:creationId xmlns:a16="http://schemas.microsoft.com/office/drawing/2014/main" id="{BEC10F47-1E6B-4C3E-83F1-4DBE8621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577" y="1990524"/>
              <a:ext cx="2838846" cy="287695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4E1696-0865-48F6-B7A5-9537EC4EAF95}"/>
                </a:ext>
              </a:extLst>
            </p:cNvPr>
            <p:cNvSpPr/>
            <p:nvPr/>
          </p:nvSpPr>
          <p:spPr>
            <a:xfrm>
              <a:off x="5794742" y="2647507"/>
              <a:ext cx="1360968" cy="265814"/>
            </a:xfrm>
            <a:prstGeom prst="rect">
              <a:avLst/>
            </a:prstGeom>
            <a:solidFill>
              <a:srgbClr val="FFB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플레이어 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46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현초은</dc:creator>
  <cp:lastModifiedBy>Lee Juae</cp:lastModifiedBy>
  <cp:revision>7</cp:revision>
  <dcterms:created xsi:type="dcterms:W3CDTF">2020-06-20T06:29:27Z</dcterms:created>
  <dcterms:modified xsi:type="dcterms:W3CDTF">2020-12-19T12:02:15Z</dcterms:modified>
</cp:coreProperties>
</file>