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58" r:id="rId6"/>
    <p:sldId id="286" r:id="rId7"/>
    <p:sldId id="288" r:id="rId8"/>
    <p:sldId id="289" r:id="rId9"/>
    <p:sldId id="297" r:id="rId10"/>
    <p:sldId id="290" r:id="rId11"/>
    <p:sldId id="293" r:id="rId12"/>
    <p:sldId id="294" r:id="rId13"/>
    <p:sldId id="295" r:id="rId14"/>
    <p:sldId id="291" r:id="rId15"/>
    <p:sldId id="292" r:id="rId16"/>
    <p:sldId id="296" r:id="rId17"/>
    <p:sldId id="28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9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1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2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1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2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2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7" y="1776318"/>
            <a:ext cx="2947687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5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9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58579" y="55929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304625" y="-242155"/>
            <a:ext cx="2020383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298209" y="5657324"/>
            <a:ext cx="1564987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236508" y="3596115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885361" y="605130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394867" y="1576627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90190" y="2168525"/>
            <a:ext cx="66147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RM2022</a:t>
            </a:r>
            <a:r>
              <a:rPr lang="zh-CN" alt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培训</a:t>
            </a:r>
            <a:r>
              <a:rPr lang="en-US" altLang="zh-CN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—C++</a:t>
            </a:r>
            <a:endParaRPr lang="en-US" altLang="zh-CN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en-US" altLang="zh-CN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-</a:t>
            </a:r>
            <a:r>
              <a:rPr lang="zh-CN" alt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Lecture补充（外部链接和内部链接）</a:t>
            </a:r>
            <a:endParaRPr lang="zh-CN" altLang="en-US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  <a:p>
            <a:pPr algn="ctr"/>
            <a:endParaRPr lang="zh-CN" altLang="en-US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5513" y="4482903"/>
            <a:ext cx="5320667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300" dirty="0">
                <a:solidFill>
                  <a:srgbClr val="7F7F7F"/>
                </a:solidFill>
                <a:cs typeface="+mn-ea"/>
                <a:sym typeface="+mn-lt"/>
              </a:rPr>
              <a:t>2020.07.30</a:t>
            </a:r>
            <a:endParaRPr lang="en-US" sz="2300" dirty="0">
              <a:solidFill>
                <a:srgbClr val="7F7F7F"/>
              </a:solidFill>
              <a:cs typeface="+mn-ea"/>
              <a:sym typeface="+mn-lt"/>
            </a:endParaRPr>
          </a:p>
          <a:p>
            <a:pPr marL="0" lvl="1" algn="ctr"/>
            <a:r>
              <a:rPr lang="zh-CN" altLang="en-US" sz="2300" dirty="0">
                <a:solidFill>
                  <a:srgbClr val="7F7F7F"/>
                </a:solidFill>
                <a:cs typeface="+mn-ea"/>
                <a:sym typeface="+mn-lt"/>
              </a:rPr>
              <a:t>盛李杰</a:t>
            </a:r>
            <a:endParaRPr lang="zh-CN" altLang="en-US" sz="2300" dirty="0">
              <a:solidFill>
                <a:srgbClr val="7F7F7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265555"/>
            <a:ext cx="8782685" cy="4064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4275" y="5330190"/>
            <a:ext cx="644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这里的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的值就需要使用（所以我们更偏向使用指针传递）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3004820"/>
            <a:ext cx="8153400" cy="2085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720" y="5633720"/>
            <a:ext cx="471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可能是</a:t>
            </a:r>
            <a:r>
              <a:rPr lang="en-US" altLang="zh-CN"/>
              <a:t>ns</a:t>
            </a:r>
            <a:r>
              <a:rPr lang="zh-CN" altLang="en-US"/>
              <a:t>全局变量</a:t>
            </a:r>
            <a:r>
              <a:rPr lang="en-US" altLang="zh-CN"/>
              <a:t>i</a:t>
            </a:r>
            <a:r>
              <a:rPr lang="zh-CN" altLang="en-US"/>
              <a:t>也可能是</a:t>
            </a:r>
            <a:r>
              <a:rPr lang="en-US" altLang="zh-CN"/>
              <a:t>window</a:t>
            </a:r>
            <a:r>
              <a:rPr lang="zh-CN" altLang="en-US"/>
              <a:t>全局变量</a:t>
            </a:r>
            <a:r>
              <a:rPr lang="en-US" altLang="zh-CN"/>
              <a:t>i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1086485"/>
            <a:ext cx="7737475" cy="169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255395"/>
            <a:ext cx="10759440" cy="1456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467735"/>
            <a:ext cx="10382250" cy="1156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2860" y="2905125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文件作用域的特点和用法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27225" y="102489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总结</a:t>
            </a:r>
            <a:endParaRPr lang="zh-CN" altLang="en-US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1821815"/>
            <a:ext cx="4664075" cy="302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什么是声明和定义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1993900"/>
            <a:ext cx="5085715" cy="1829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3823335"/>
            <a:ext cx="5085715" cy="7575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8500" y="4756150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在同一个作用域种你可以重复声明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1015365"/>
            <a:ext cx="4926965" cy="8718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180" y="2312035"/>
            <a:ext cx="6146165" cy="281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什么是声明和定义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553210"/>
            <a:ext cx="6040755" cy="399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1786255"/>
            <a:ext cx="8510905" cy="1614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3633470"/>
            <a:ext cx="8505190" cy="263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553210"/>
            <a:ext cx="8387715" cy="4450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15380" y="3956050"/>
            <a:ext cx="1929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应该是反了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90" y="1553210"/>
            <a:ext cx="5553710" cy="687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10" y="2240280"/>
            <a:ext cx="7029450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599565"/>
            <a:ext cx="9794240" cy="829945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2882900"/>
            <a:ext cx="8729345" cy="2600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73375" y="140208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内部链接的基本属性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50890" y="2472055"/>
            <a:ext cx="5897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具有内部链接就不用考虑外部链接面对的重复定义的问题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771650"/>
            <a:ext cx="9990455" cy="84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838450"/>
            <a:ext cx="9965055" cy="1814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46440" y="184092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41591" y="184092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1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6546440" y="284211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841591" y="284211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2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6546440" y="3843298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841591" y="3843298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3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6546440" y="484448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8"/>
            </p:custDataLst>
          </p:nvPr>
        </p:nvSpPr>
        <p:spPr>
          <a:xfrm>
            <a:off x="5841591" y="484448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4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7218" y="3040745"/>
            <a:ext cx="270499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什么是声明和定义</a:t>
            </a:r>
            <a:endParaRPr 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7390" y="2075180"/>
            <a:ext cx="30689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什么是作用域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87210" y="4015740"/>
            <a:ext cx="34093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什么是链接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71260" y="5052060"/>
            <a:ext cx="46412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关键字解释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1" y="2"/>
            <a:ext cx="868103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8"/>
            <a:ext cx="2244055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录</a:t>
              </a:r>
              <a:endPara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4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cs typeface="+mn-ea"/>
                  <a:sym typeface="+mn-lt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557079" y="6215896"/>
            <a:ext cx="1291147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10437150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-105135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8135" y="861695"/>
            <a:ext cx="4870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1920875"/>
            <a:ext cx="6048375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349625"/>
            <a:ext cx="3162300" cy="289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3569335"/>
            <a:ext cx="6958965" cy="245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8135" y="861695"/>
            <a:ext cx="4870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53135"/>
            <a:ext cx="6149340" cy="462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1991995"/>
            <a:ext cx="4581525" cy="453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995" y="1689735"/>
            <a:ext cx="3900805" cy="4011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890" y="5812155"/>
            <a:ext cx="6029325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8135" y="861695"/>
            <a:ext cx="4870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972820"/>
            <a:ext cx="6162040" cy="972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056130"/>
            <a:ext cx="2805430" cy="4411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755" y="2292350"/>
            <a:ext cx="771525" cy="2486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230" y="2292350"/>
            <a:ext cx="5953125" cy="504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130" y="2907030"/>
            <a:ext cx="5991225" cy="723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815" y="3662045"/>
            <a:ext cx="4076700" cy="2057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8755" y="5925185"/>
            <a:ext cx="5943600" cy="54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什么是链接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1072515"/>
            <a:ext cx="592455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1520190"/>
            <a:ext cx="37528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" y="2136140"/>
            <a:ext cx="2980690" cy="4293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990" y="2360930"/>
            <a:ext cx="59150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5850890" y="262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https://blog.csdn.net/HQ354974212/article/details/70314303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0890" y="9080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https://blog.csdn.net/weixin_45590473/article/details/113265781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908050"/>
            <a:ext cx="5562600" cy="791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2000250"/>
            <a:ext cx="9131935" cy="703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" y="2759710"/>
            <a:ext cx="9855200" cy="751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1280" y="3796030"/>
            <a:ext cx="9326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我们在讨论冲突问题的时候需要回顾一个概念</a:t>
            </a:r>
            <a:r>
              <a:rPr lang="zh-CN" altLang="en-US" b="1"/>
              <a:t>声明</a:t>
            </a:r>
            <a:r>
              <a:rPr lang="zh-CN" altLang="en-US"/>
              <a:t>不会冲突，</a:t>
            </a:r>
            <a:r>
              <a:rPr lang="zh-CN" altLang="en-US" b="1"/>
              <a:t>定义</a:t>
            </a:r>
            <a:r>
              <a:rPr lang="zh-CN" altLang="en-US"/>
              <a:t>会发生</a:t>
            </a:r>
            <a:r>
              <a:rPr lang="zh-CN" altLang="en-US">
                <a:solidFill>
                  <a:srgbClr val="FF0000"/>
                </a:solidFill>
              </a:rPr>
              <a:t>重复冲突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而所谓的冲突就是在同一</a:t>
            </a:r>
            <a:r>
              <a:rPr lang="zh-CN" altLang="en-US" b="1"/>
              <a:t>作用域</a:t>
            </a:r>
            <a:r>
              <a:rPr lang="zh-CN" altLang="en-US"/>
              <a:t>下定义了两个变量。所以首先我们要弄明白什么是</a:t>
            </a:r>
            <a:r>
              <a:rPr lang="zh-CN" altLang="en-US">
                <a:solidFill>
                  <a:srgbClr val="FF0000"/>
                </a:solidFill>
              </a:rPr>
              <a:t>作用域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1060" y="4717415"/>
            <a:ext cx="9853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作用域（scope）是名字（name）与实体（entity）的绑定（binding）保持有效的那部分计算机程序。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名字的作用域通常从其声明之处开始，但要排除内部嵌套的声明区域中其他同名的名字的作用域。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92430" y="861695"/>
            <a:ext cx="5458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名字的作用域通常从其声明之处开始，但要排除内部嵌套的声明区域中其他同名的名字的作用域。（简单的说作用域由变量所在的最近一对括号确定。）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726565"/>
            <a:ext cx="9451340" cy="196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8180" y="14427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https://blog.csdn.net/weixin_42260102/article/details/84640273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8185" y="4933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https://cloud.tencent.com/developer/news/183886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94180" y="3034665"/>
            <a:ext cx="918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简单的来说就是由于同名局部变量的冲突，全局变量</a:t>
            </a:r>
            <a:r>
              <a:rPr lang="en-US" altLang="zh-CN"/>
              <a:t>j</a:t>
            </a:r>
            <a:r>
              <a:rPr lang="zh-CN" altLang="en-US"/>
              <a:t>的作用域将会少了</a:t>
            </a:r>
            <a:r>
              <a:rPr lang="en-US" altLang="zh-CN"/>
              <a:t>main</a:t>
            </a:r>
            <a:r>
              <a:rPr lang="zh-CN" altLang="en-US"/>
              <a:t>函数这一块。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" y="3869055"/>
            <a:ext cx="2921000" cy="25577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56635" y="411988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述C语言程序中，在第3行，定义了一个变量num，在第7行也定义了一个变量num，虽然这两个变量的名字相同，都是“num”，但是，其中一个变量属于“全局变量”，作用域在整个C语言源文件；另一个（第7行）定义的变量，属于“局部变量”，作用域在main函数中，所以，它们是不冲突的，程序在编译的时候，也不会报错。</a:t>
            </a:r>
            <a:r>
              <a:rPr lang="zh-CN" altLang="en-US">
                <a:solidFill>
                  <a:srgbClr val="FF0000"/>
                </a:solidFill>
              </a:rPr>
              <a:t>最终，num的值，取的是第7行定义的变量的值。</a:t>
            </a:r>
            <a:r>
              <a:rPr lang="zh-CN" altLang="en-US"/>
              <a:t>它属于“</a:t>
            </a:r>
            <a:r>
              <a:rPr lang="zh-CN" altLang="en-US">
                <a:solidFill>
                  <a:srgbClr val="FF0000"/>
                </a:solidFill>
              </a:rPr>
              <a:t>局部变量</a:t>
            </a:r>
            <a:r>
              <a:rPr lang="zh-CN" altLang="en-US"/>
              <a:t>”，这是一种“就近原则”。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635760"/>
            <a:ext cx="6997065" cy="2046605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758180" y="9258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https://blog.csdn.net/weixin_42260102/article/details/84640273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8185" y="4933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https://cloud.tencent.com/developer/news/183886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2630" y="117538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总结一下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23240" y="3747135"/>
            <a:ext cx="6888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这只是一个特殊情况，我们需要总结一些普适结论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6446520" y="1570990"/>
            <a:ext cx="5149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4272280"/>
            <a:ext cx="9242425" cy="1812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" y="5926455"/>
            <a:ext cx="8272145" cy="6623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37680" y="2543810"/>
            <a:ext cx="5016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从另一种角度来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解释：在C语言中全局变量与局部变量命名可以相同，使用冲突时，局部变量优先被使用。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720" y="3445510"/>
            <a:ext cx="453390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758180" y="9258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https://blog.csdn.net/weixin_42260102/article/details/84640273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8185" y="4933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https://cloud.tencent.com/developer/news/183886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2630" y="117538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总结一下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6446520" y="1570990"/>
            <a:ext cx="5149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1903095"/>
            <a:ext cx="5000625" cy="2647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4550410"/>
            <a:ext cx="6749415" cy="192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3004185"/>
            <a:ext cx="827722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4883150"/>
            <a:ext cx="7451725" cy="657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" y="5588000"/>
            <a:ext cx="5334635" cy="98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5" y="951230"/>
            <a:ext cx="45434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1268095"/>
            <a:ext cx="838200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644775"/>
            <a:ext cx="326707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5234940" cy="391281"/>
            <a:chOff x="522940" y="516970"/>
            <a:chExt cx="523494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3768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什么是作用域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589780" y="379730"/>
            <a:ext cx="737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https://zh.m.wikibooks.org/zh-hans/C%2B%2B/%E4%BD%9C%E7%94%A8%E5%9F%9F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1024890"/>
            <a:ext cx="8258175" cy="1857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2999105"/>
            <a:ext cx="7409180" cy="276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ISPRING_ULTRA_SCORM_COURSE_ID" val="38281104-D734-44B7-9F1E-9FF07BA6B41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1um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/W6b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/W6b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9bpt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P1um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P1um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P1um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1um0soEf+aIwoAAHWWAAApAAAAdW5pdmVyc2FsL3NraW5fY3VzdG9taXphdGlvbl9zZXR0aW5ncy54bWztXc1v28gVv/evIFQssAWK6IP6cqGooMiRTUSmtCJjJy0KgZbGFmGK1JIjJw502MMC7W3RoocWPfVS9NJjTwXa/6XAptv/om+GpEXKkkw66QabPNE2zDfzPmbex8zwB9qd8Nrx1FXI/IXzxmaO75mUMce7Crs/kqTO1Hf9YBTQkLKwvKGcO97Mf6V7lz6nATVktjezg5nKW8NuReqLj9RuKW2tDXf1Xr0mteqkRtqSRhoqtB3J2pGsQptWq6qd8paISG5Ap9Rju6V2ypnW+wy6F9KA6d6Mvu7K2d7ppuwIjgN75kC/sNus82udaF1rdX5J9Wqj1SDrmiLLclNSG1pVq6xbraOWUpVIpd6oyOteuybXZKnaaFSPmutqq9aQ4a5/1AQpdXLUlOqter2mrWukBtySovS0mrpuyUfVqgLaSPtIXff7vValIlWrVbmurRtNud+rSNBbBhmK3OYTKGtyT26ulZ5SbctSX+33+vU10UhTbUjtGmlWKut6rydXKpvJ3YwuPV0bau7hJNP5gMCdLtjZymOrvCO4OtNVEEBniy6Wrs2o5NkL+rT03R9++903v/72N396+/U3b3/3t7e//+e3f/xrKQ5REc4JQ2JZlhoRgczFdVXfY6BDGnrurfT51F/e/qRTFi1JN2FZOjXSdMmZPS1drBjzvSfTSNQTzw8Wtlvq/jiKnnhseTj9GxoU4bu0p3SjriU+edliXRDRcB1imvqLpe3dDvwr/8mFPb2+CvyVN8tl5vx2SQPX8a6hd+WopZKDilwnZDqji4x9pM2v/GxLqFgh5eY1Cb9ycbr2BXUTjRXxKcC3UfnwjGyx3jihwwSrUuXXIdalfUWzDmgr/DrM44GWrNda/HqYidHXDLrLvADUDnZ37VsaZJVEBfMgl79cLYvG0zLwr/hkZ/kedvQdn+tD/fGuuIUVfuVi4gPkCnN5KZ42MX5tq2N8u11LOgvQAs5NF5eYJESOehN1eDpSjJeTwfB4OOnpxyWoWyIrJZ6Wn9ea7dfVRhMqV8yXU5J5qgwGWVmSENao5JNlWOPhYAICyWBikBdWqct/FmYdPrcGukFK3fiXwgJGY3JW6vKfeVifj8fEsCbmQNfIRDcnxtAS8zIgFtFK3Zf+SprbN1RivnTj0FcSm1MJyrMTUCl0nZlo4CXb8VY0hz5teKroxmRMTGusq5Y+NEpd0w+C258KyfaKzSF45nYozZzQvnDpTKiFEBHtvLyAdrFDk+CLzR3o6S9sx3uSR/tYOdeN44k1HA7MCTG0hFLqEm8maYHNNRUXNFZMMgYZgQ0r+ePYJyL6hARJcd3CQk7045MBfFvckBPnau7CN3uENSMCLhlRLwcjBA4ZQ9SZ5vlwrPE5BIWSLS3tMHzlB7NM0KRdl0O2bqhDCE3VSsm3uJhENjje8aYQOnTKcsg7JaapHJNJb/gCYhxyc1iQafgMUvJZQaaXxIQcImYONkM5048VnhE8DZMESXJwavN4h22ZPZ0CH5/NG8dfhUDhMwxpIrIxfFJYk0m+eA6O1JXBnmyPBMNki7sr54aCKcEMlrkcuqAMqUTj0fXFc/0Xk76iD4g2gXDThucTS1RJrnRh30qezyR7dmN7Uypd0Km9gky4hbaZMxNt3PPChC9XzhvJZnH9+SwuXYZGXnz2CJMyBW+HZbBfBmWwTVmyh7TzaYtH8EhDeKzvtSLPBDzaBFMlhjLWh+/HRaGzWLlRlX4fjrozrqizHrTj3ecrv9v+D8aYUQnu6VDReo5fiInASsyXHFg83UKMutEHdaOonkPB52fUQgKMYSzD8KV3EHMGM5cx5AxmtJiIc9IzdQs2W+f0gp8+cjCLXI28ttvf/IzoUjii36XqBb30Yb/kUvsm2sjA2iXcn8fLqa1SZmmxdGsAhhsg8yoKKpDqOgt+hson9vkpSaYiWg0y4zn3V+5MZLfrXIsVAeZ5taD392GXgb8QVNcOk7iOFqWfv6Mh0RDHkd5RsQ3EXYLm9lUqP9/JYyZRxurJRFUMlfATBc9nNz8fZAefk4FlTgZKj0uANFnYbDqHVfiSn/Pyy4pOBBrpKyAvHrxJ7WA6//dXf8kvZsueiCrF1J8VlQPJz6smuZP3S8NnNPxVDjmW0suyipucjPGBKmHNf76ydAjQ93JksaNlaeEv+COuXKohBWI3KpalqCenkCWmSAp/FcBesKCQU2X8DAqf2OuXuqd2cA2F0/J9t6ggMfM8NllhGzZH3BVzHY8WZH/nlYgP3tJHE0XTxNkfctR1ptfR8juDA0z8mE9y/asi8tQTxYDqvCWSzhxWXKZY3JKqBSUhut8UhJuda90dYfNAxbWhhrPM8xmPBb474k+27j/KhQ78QRyEcffSdkPwTXKb7hLO/Vex85JuadJ21xEYMeK7xS4LVnHfDW2795gnzywtN6ZsdzzzXVgY1Gg8KdFZ+jaXqvbEo9+0gjvaPcvhnBU3pUzfELf7G/Q1u9c/Rdzub/JFhT9vv8e03ZLmTB7H9ewgTU/5LpKzw3XQh3qiSsV9krtsH27BgD+WDVMmxYRsz4U/o12xNlrOgsbpzGlpg8t7LO54d9uXU85zcSuGHXLYIdOwCd/y4fjtMIe5dH9wi3FACqa9L+4LZkAEH2xPRkSV2O2SPi3BQcSeznmlD0tSLONpiU9nhNDs41sm9YyXsxSnsOYw60LUc1HOC6n0eBUvpsqPcv0wU6d8b5465UMe6sRi9zvQWy0uaEAgBhyocrGHssR093nyKOxM7Ei3+Pa0pgWwOcj24IyUZEKKkAkssa1KsiW6SbfD3pI5Lr2hSaVKEVKTc3j8nRCy43BwK2xAL1k6vGNK4SyIS90mFrMlMEXfyyVOZGklWy0Fk47ZF6EY/Y5qlaw9Gxt3rEZJlebhni7QPtvyenmHKui7b/Y75fQyCzVqB8p6EHrtr1wXIVeEXBFyRcgVIVeEXBFyRcgVIVeEXBFyRcgVIVeEXBFyRcgVIVeEXBFyRcgVIdePFnLdC9t9L4jrpisCrgi4fgjAdX/8fwC89WHOTw5ujfxTGG2N2BBsLQS27kJN86CtO0Da/WDr/oT7eLHW9KkGMVfEXBFzRcwVMVfEXBFzRcwVMVfEXBFzRcwVMVfEXBFzRcwVMVfEXBFzRcwVMVfEXPEt1/cFuqZsQtQVX3PF11zxNVd8zfUThV4RgUUEFhFYRGARgUUEFhFYRGARgUUEFhFYRGARgUUEFhFYRGARgUUEFhFYRGARgUUEFt96xbdef2D4a2pY3+NLrzmAzfcOv+ZgRPwV8dePBH89vBplANhU1w+PwO78j7EIviL4+oMAX/s1fiH4iuArgq8IviL4iuArgq8IviL4iuArgq8IviL4iuArgq8IvqbB1//86x///fPfEXtF7BWx18djrwffNkLoFaFXfPUVX339JP7kcBJU+DeHEXrdRlm3acAK8q4dTxVk542odndy/wdQSwMEFAACAAgAAG+b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AG+bSzeoczFKAAAAawAAABsAAAB1bml2ZXJzYWwvdW5pdmVyc2FsLnBuZy54bWyzsa/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/W6bSzg/xxyEAwAASg4AACYAAAAAAAAAAQAAAAAAlQsAAHVuaXZlcnNhbC9odG1sX3B1Ymxpc2hpbmdfc2V0dGluZ3MueG1sUEsBAgAAFAACAAgA/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+wIAALAIAAAUAAAAAAAAAAEAAAAAANgSAAB1bml2ZXJzYWwvcGxheWVyLnhtbFBLAQIAABQAAgAIAP1um0soEf+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"/>
  <p:tag name="ISPRING_PRESENTATION_TITLE" val="演示文稿45"/>
  <p:tag name="COMMONDATA" val="eyJoZGlkIjoiNGZmODhjOTBjODc2OTdlMDhhY2I2NGI3YmNlNjQxNjA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3111</Words>
  <Application>WPS 演示</Application>
  <PresentationFormat>自定义</PresentationFormat>
  <Paragraphs>177</Paragraphs>
  <Slides>23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灰色创意多边形</dc:title>
  <dc:creator>第一PPT</dc:creator>
  <cp:keywords>www.1ppt.com</cp:keywords>
  <dc:description>www.1ppt.com</dc:description>
  <cp:lastModifiedBy>dNb</cp:lastModifiedBy>
  <cp:revision>158</cp:revision>
  <dcterms:created xsi:type="dcterms:W3CDTF">2017-11-24T07:17:00Z</dcterms:created>
  <dcterms:modified xsi:type="dcterms:W3CDTF">2022-08-11T17:06:04Z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A63A378482E142CFB330136DD715CB33</vt:lpwstr>
  </property>
</Properties>
</file>