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7" r:id="rId4"/>
    <p:sldId id="268" r:id="rId5"/>
    <p:sldId id="269" r:id="rId6"/>
    <p:sldId id="270" r:id="rId7"/>
    <p:sldId id="271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1"/>
    <p:restoredTop sz="94719"/>
  </p:normalViewPr>
  <p:slideViewPr>
    <p:cSldViewPr snapToGrid="0">
      <p:cViewPr varScale="1">
        <p:scale>
          <a:sx n="148" d="100"/>
          <a:sy n="148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CE656-145A-4140-A149-FDE2BA8553C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9B46B8-1186-3E4E-94DD-4BBEADC6C5FB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88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1EDB0C2-8575-C748-AD7C-C9328F4F4444}" type="par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C073B8-6689-AF48-BCFC-A98DC8951547}" type="sib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0AD04B2-8236-AC44-830E-C16C6AA9BD8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FB944E16-C18A-504A-B0BC-3CE04A69371F}" type="par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575E456-00AC-324B-BC78-6AB6FC715BFC}" type="sib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4BAD733-0D26-624F-8FA6-C5217762AC97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E041633-6223-AD4A-BC40-2249EFE7C741}" type="par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5B5E13B-06B8-584E-BBAA-8894B4EBE78A}" type="sib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4A07B4F-C074-AE46-AD35-A6DABD255E18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AAF1831A-CD84-8E49-B0AA-CDD1B427CAC9}" type="par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FC02AAE-4C20-BE42-88F0-F0BEAAAF6964}" type="sib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CFD3672F-1094-F544-92D8-5ACE9FFD5810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96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14E42501-3B92-4746-84A2-B4DD0AF1FB42}" type="par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4177BAF-15B1-C841-9A40-67491F8F3A37}" type="sib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BE48694-761A-2442-83B6-683130AF43DC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D3DDA714-DEB6-A046-BA95-8388FCC8F2ED}" type="par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845815-9BBD-714B-A2BD-8BA56C436C4B}" type="sib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5A86E7B-9D37-C549-8FC6-2995AED6AD7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237</a:t>
          </a:r>
        </a:p>
      </dgm:t>
    </dgm:pt>
    <dgm:pt modelId="{56523B52-D397-5E4A-BA30-5C15639B50D7}" type="par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80A61A3-0DEC-3740-9B0C-23EAA20AF969}" type="sib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B05C978-CC5D-E64C-8F8A-889395729DFC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00FC831F-32EB-F144-B395-77E010B9D6E8}" type="par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DA3DAE1-31D4-924F-915E-269E31CB9B0D}" type="sib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83EB3BE-4743-AF46-AE80-535514D4625D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0.5</a:t>
          </a:r>
        </a:p>
      </dgm:t>
    </dgm:pt>
    <dgm:pt modelId="{6B3D5D8C-D4F3-A94D-8C11-FEB8248078F8}" type="par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BB3605F-40E1-DD44-B19C-4D8F49B3A9BA}" type="sib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31C8FB2-2D4E-AC4F-967B-EBB3BDC87E66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854D7471-6051-5640-953A-33CCEB7ABDF9}" type="par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7F84904-FB89-1D41-9499-BCCA60E5EE7C}" type="sib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1172101-DB63-7641-8F2A-F8D4AB28CAE1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</a:p>
      </dgm:t>
    </dgm:pt>
    <dgm:pt modelId="{F556CEA0-0033-2F4B-98B2-39415DD4D647}" type="par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2913C69B-47FA-594A-BDA4-95CE7189EB2D}" type="sib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365BFFF-B62A-7D4E-9291-D1DB93AE6C50}" type="pres">
      <dgm:prSet presAssocID="{DA7CE656-145A-4140-A149-FDE2BA8553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A8CFC4-BAD5-904A-A16C-C66AFC5ED32C}" type="pres">
      <dgm:prSet presAssocID="{989B46B8-1186-3E4E-94DD-4BBEADC6C5FB}" presName="root1" presStyleCnt="0"/>
      <dgm:spPr/>
    </dgm:pt>
    <dgm:pt modelId="{685B5462-5D71-9448-BB26-75E5136A18CF}" type="pres">
      <dgm:prSet presAssocID="{989B46B8-1186-3E4E-94DD-4BBEADC6C5FB}" presName="LevelOneTextNode" presStyleLbl="node0" presStyleIdx="0" presStyleCnt="2">
        <dgm:presLayoutVars>
          <dgm:chPref val="3"/>
        </dgm:presLayoutVars>
      </dgm:prSet>
      <dgm:spPr/>
    </dgm:pt>
    <dgm:pt modelId="{93C106F1-6AD4-AE4C-98DB-941E5BC45778}" type="pres">
      <dgm:prSet presAssocID="{989B46B8-1186-3E4E-94DD-4BBEADC6C5FB}" presName="level2hierChild" presStyleCnt="0"/>
      <dgm:spPr/>
    </dgm:pt>
    <dgm:pt modelId="{CE91E9C2-4C1B-5841-AEEA-D03077D981FA}" type="pres">
      <dgm:prSet presAssocID="{56523B52-D397-5E4A-BA30-5C15639B50D7}" presName="conn2-1" presStyleLbl="parChTrans1D2" presStyleIdx="0" presStyleCnt="4"/>
      <dgm:spPr/>
    </dgm:pt>
    <dgm:pt modelId="{7A513A14-718E-F94E-A2EF-CD33E40E6BCC}" type="pres">
      <dgm:prSet presAssocID="{56523B52-D397-5E4A-BA30-5C15639B50D7}" presName="connTx" presStyleLbl="parChTrans1D2" presStyleIdx="0" presStyleCnt="4"/>
      <dgm:spPr/>
    </dgm:pt>
    <dgm:pt modelId="{A858A673-6EDD-044C-B953-6C3D4D120450}" type="pres">
      <dgm:prSet presAssocID="{A5A86E7B-9D37-C549-8FC6-2995AED6AD70}" presName="root2" presStyleCnt="0"/>
      <dgm:spPr/>
    </dgm:pt>
    <dgm:pt modelId="{744D4CC5-A458-F64C-AAB5-7D60D4B7FC9F}" type="pres">
      <dgm:prSet presAssocID="{A5A86E7B-9D37-C549-8FC6-2995AED6AD70}" presName="LevelTwoTextNode" presStyleLbl="node2" presStyleIdx="0" presStyleCnt="4">
        <dgm:presLayoutVars>
          <dgm:chPref val="3"/>
        </dgm:presLayoutVars>
      </dgm:prSet>
      <dgm:spPr/>
    </dgm:pt>
    <dgm:pt modelId="{A4E58D34-1846-B24D-BB58-2C4C2E0F19D2}" type="pres">
      <dgm:prSet presAssocID="{A5A86E7B-9D37-C549-8FC6-2995AED6AD70}" presName="level3hierChild" presStyleCnt="0"/>
      <dgm:spPr/>
    </dgm:pt>
    <dgm:pt modelId="{DC4F2C68-3490-4448-B037-717E4190EE8B}" type="pres">
      <dgm:prSet presAssocID="{F556CEA0-0033-2F4B-98B2-39415DD4D647}" presName="conn2-1" presStyleLbl="parChTrans1D3" presStyleIdx="0" presStyleCnt="5"/>
      <dgm:spPr/>
    </dgm:pt>
    <dgm:pt modelId="{B2C83E59-FD4E-D749-AD56-4215B2D7B1E3}" type="pres">
      <dgm:prSet presAssocID="{F556CEA0-0033-2F4B-98B2-39415DD4D647}" presName="connTx" presStyleLbl="parChTrans1D3" presStyleIdx="0" presStyleCnt="5"/>
      <dgm:spPr/>
    </dgm:pt>
    <dgm:pt modelId="{25897A5F-D235-1341-B75B-56A1432EF21E}" type="pres">
      <dgm:prSet presAssocID="{51172101-DB63-7641-8F2A-F8D4AB28CAE1}" presName="root2" presStyleCnt="0"/>
      <dgm:spPr/>
    </dgm:pt>
    <dgm:pt modelId="{C8CACA6A-546B-B14B-8E40-F2A968A1B828}" type="pres">
      <dgm:prSet presAssocID="{51172101-DB63-7641-8F2A-F8D4AB28CAE1}" presName="LevelTwoTextNode" presStyleLbl="node3" presStyleIdx="0" presStyleCnt="5">
        <dgm:presLayoutVars>
          <dgm:chPref val="3"/>
        </dgm:presLayoutVars>
      </dgm:prSet>
      <dgm:spPr/>
    </dgm:pt>
    <dgm:pt modelId="{E0C6EC64-A60D-E942-8DFB-EA87F63DBAAB}" type="pres">
      <dgm:prSet presAssocID="{51172101-DB63-7641-8F2A-F8D4AB28CAE1}" presName="level3hierChild" presStyleCnt="0"/>
      <dgm:spPr/>
    </dgm:pt>
    <dgm:pt modelId="{7B58B332-5935-0D41-9EB9-C139E25D01F9}" type="pres">
      <dgm:prSet presAssocID="{6B3D5D8C-D4F3-A94D-8C11-FEB8248078F8}" presName="conn2-1" presStyleLbl="parChTrans1D3" presStyleIdx="1" presStyleCnt="5"/>
      <dgm:spPr/>
    </dgm:pt>
    <dgm:pt modelId="{3527B919-8E2C-B945-9D8A-F46ACB7C2EC1}" type="pres">
      <dgm:prSet presAssocID="{6B3D5D8C-D4F3-A94D-8C11-FEB8248078F8}" presName="connTx" presStyleLbl="parChTrans1D3" presStyleIdx="1" presStyleCnt="5"/>
      <dgm:spPr/>
    </dgm:pt>
    <dgm:pt modelId="{67FBC82E-5B8E-384B-9CCF-64B2DEC2AD4F}" type="pres">
      <dgm:prSet presAssocID="{A83EB3BE-4743-AF46-AE80-535514D4625D}" presName="root2" presStyleCnt="0"/>
      <dgm:spPr/>
    </dgm:pt>
    <dgm:pt modelId="{45058436-9D79-9742-B90B-D08360F7990E}" type="pres">
      <dgm:prSet presAssocID="{A83EB3BE-4743-AF46-AE80-535514D4625D}" presName="LevelTwoTextNode" presStyleLbl="node3" presStyleIdx="1" presStyleCnt="5">
        <dgm:presLayoutVars>
          <dgm:chPref val="3"/>
        </dgm:presLayoutVars>
      </dgm:prSet>
      <dgm:spPr/>
    </dgm:pt>
    <dgm:pt modelId="{711AF63C-9F7B-F344-9931-FC7DBEE1096A}" type="pres">
      <dgm:prSet presAssocID="{A83EB3BE-4743-AF46-AE80-535514D4625D}" presName="level3hierChild" presStyleCnt="0"/>
      <dgm:spPr/>
    </dgm:pt>
    <dgm:pt modelId="{FAA79915-42B6-F546-984E-2D3865F5F3F3}" type="pres">
      <dgm:prSet presAssocID="{D3DDA714-DEB6-A046-BA95-8388FCC8F2ED}" presName="conn2-1" presStyleLbl="parChTrans1D2" presStyleIdx="1" presStyleCnt="4"/>
      <dgm:spPr/>
    </dgm:pt>
    <dgm:pt modelId="{631D455A-1A80-BB4E-9112-6D3C7298ADBF}" type="pres">
      <dgm:prSet presAssocID="{D3DDA714-DEB6-A046-BA95-8388FCC8F2ED}" presName="connTx" presStyleLbl="parChTrans1D2" presStyleIdx="1" presStyleCnt="4"/>
      <dgm:spPr/>
    </dgm:pt>
    <dgm:pt modelId="{40755193-CE19-EF49-A4BD-7561C63E5AC6}" type="pres">
      <dgm:prSet presAssocID="{EBE48694-761A-2442-83B6-683130AF43DC}" presName="root2" presStyleCnt="0"/>
      <dgm:spPr/>
    </dgm:pt>
    <dgm:pt modelId="{99E8CFF9-6FCE-5C43-A81E-3AA6BD3F79E8}" type="pres">
      <dgm:prSet presAssocID="{EBE48694-761A-2442-83B6-683130AF43DC}" presName="LevelTwoTextNode" presStyleLbl="node2" presStyleIdx="1" presStyleCnt="4" custLinFactNeighborY="-1939">
        <dgm:presLayoutVars>
          <dgm:chPref val="3"/>
        </dgm:presLayoutVars>
      </dgm:prSet>
      <dgm:spPr/>
    </dgm:pt>
    <dgm:pt modelId="{9BF202EC-5B3E-8443-8DD4-776381D81E72}" type="pres">
      <dgm:prSet presAssocID="{EBE48694-761A-2442-83B6-683130AF43DC}" presName="level3hierChild" presStyleCnt="0"/>
      <dgm:spPr/>
    </dgm:pt>
    <dgm:pt modelId="{87B7C3F2-C155-5745-B2F8-75E123B6D7BB}" type="pres">
      <dgm:prSet presAssocID="{854D7471-6051-5640-953A-33CCEB7ABDF9}" presName="conn2-1" presStyleLbl="parChTrans1D3" presStyleIdx="2" presStyleCnt="5"/>
      <dgm:spPr/>
    </dgm:pt>
    <dgm:pt modelId="{8FB39AA0-A638-FA4D-83D1-9EB4FAF01880}" type="pres">
      <dgm:prSet presAssocID="{854D7471-6051-5640-953A-33CCEB7ABDF9}" presName="connTx" presStyleLbl="parChTrans1D3" presStyleIdx="2" presStyleCnt="5"/>
      <dgm:spPr/>
    </dgm:pt>
    <dgm:pt modelId="{0A16776B-D2BB-424E-8C35-DFD6294FD3A2}" type="pres">
      <dgm:prSet presAssocID="{831C8FB2-2D4E-AC4F-967B-EBB3BDC87E66}" presName="root2" presStyleCnt="0"/>
      <dgm:spPr/>
    </dgm:pt>
    <dgm:pt modelId="{3E2755B2-42D8-B842-B1E1-286A8A824EFC}" type="pres">
      <dgm:prSet presAssocID="{831C8FB2-2D4E-AC4F-967B-EBB3BDC87E66}" presName="LevelTwoTextNode" presStyleLbl="node3" presStyleIdx="2" presStyleCnt="5">
        <dgm:presLayoutVars>
          <dgm:chPref val="3"/>
        </dgm:presLayoutVars>
      </dgm:prSet>
      <dgm:spPr/>
    </dgm:pt>
    <dgm:pt modelId="{8F31DF90-A64E-4B45-97E8-139C0F89D476}" type="pres">
      <dgm:prSet presAssocID="{831C8FB2-2D4E-AC4F-967B-EBB3BDC87E66}" presName="level3hierChild" presStyleCnt="0"/>
      <dgm:spPr/>
    </dgm:pt>
    <dgm:pt modelId="{A69CF2D6-F313-6D45-844D-E36831F7C3A1}" type="pres">
      <dgm:prSet presAssocID="{CFD3672F-1094-F544-92D8-5ACE9FFD5810}" presName="root1" presStyleCnt="0"/>
      <dgm:spPr/>
    </dgm:pt>
    <dgm:pt modelId="{069DFAB7-1D17-404D-BB4E-FFC670496716}" type="pres">
      <dgm:prSet presAssocID="{CFD3672F-1094-F544-92D8-5ACE9FFD5810}" presName="LevelOneTextNode" presStyleLbl="node0" presStyleIdx="1" presStyleCnt="2">
        <dgm:presLayoutVars>
          <dgm:chPref val="3"/>
        </dgm:presLayoutVars>
      </dgm:prSet>
      <dgm:spPr/>
    </dgm:pt>
    <dgm:pt modelId="{283E9FD3-6BA0-E54A-94B5-A515CC34A07F}" type="pres">
      <dgm:prSet presAssocID="{CFD3672F-1094-F544-92D8-5ACE9FFD5810}" presName="level2hierChild" presStyleCnt="0"/>
      <dgm:spPr/>
    </dgm:pt>
    <dgm:pt modelId="{C47DE633-B0F8-E041-BCDD-EE390403F840}" type="pres">
      <dgm:prSet presAssocID="{FB944E16-C18A-504A-B0BC-3CE04A69371F}" presName="conn2-1" presStyleLbl="parChTrans1D2" presStyleIdx="2" presStyleCnt="4"/>
      <dgm:spPr/>
    </dgm:pt>
    <dgm:pt modelId="{2FB421C4-9DA3-A44C-8EA9-29DDB5A137E0}" type="pres">
      <dgm:prSet presAssocID="{FB944E16-C18A-504A-B0BC-3CE04A69371F}" presName="connTx" presStyleLbl="parChTrans1D2" presStyleIdx="2" presStyleCnt="4"/>
      <dgm:spPr/>
    </dgm:pt>
    <dgm:pt modelId="{A865BBFC-869B-AE45-828E-1C9742D90042}" type="pres">
      <dgm:prSet presAssocID="{F0AD04B2-8236-AC44-830E-C16C6AA9BD80}" presName="root2" presStyleCnt="0"/>
      <dgm:spPr/>
    </dgm:pt>
    <dgm:pt modelId="{5566906A-B00C-E544-A6E0-F7CBDE66D9DC}" type="pres">
      <dgm:prSet presAssocID="{F0AD04B2-8236-AC44-830E-C16C6AA9BD80}" presName="LevelTwoTextNode" presStyleLbl="node2" presStyleIdx="2" presStyleCnt="4">
        <dgm:presLayoutVars>
          <dgm:chPref val="3"/>
        </dgm:presLayoutVars>
      </dgm:prSet>
      <dgm:spPr/>
    </dgm:pt>
    <dgm:pt modelId="{D1D56E1B-448E-9640-94D6-15888EFCD5E6}" type="pres">
      <dgm:prSet presAssocID="{F0AD04B2-8236-AC44-830E-C16C6AA9BD80}" presName="level3hierChild" presStyleCnt="0"/>
      <dgm:spPr/>
    </dgm:pt>
    <dgm:pt modelId="{AE6C7CC9-5B09-9D4B-BF5C-97E8998B8A7B}" type="pres">
      <dgm:prSet presAssocID="{00FC831F-32EB-F144-B395-77E010B9D6E8}" presName="conn2-1" presStyleLbl="parChTrans1D3" presStyleIdx="3" presStyleCnt="5"/>
      <dgm:spPr/>
    </dgm:pt>
    <dgm:pt modelId="{54CF6EF5-E361-2D4F-BD7D-1BFCA63D1C26}" type="pres">
      <dgm:prSet presAssocID="{00FC831F-32EB-F144-B395-77E010B9D6E8}" presName="connTx" presStyleLbl="parChTrans1D3" presStyleIdx="3" presStyleCnt="5"/>
      <dgm:spPr/>
    </dgm:pt>
    <dgm:pt modelId="{E6F8A8FE-50E1-2B4C-B037-4D7084CF22F2}" type="pres">
      <dgm:prSet presAssocID="{AB05C978-CC5D-E64C-8F8A-889395729DFC}" presName="root2" presStyleCnt="0"/>
      <dgm:spPr/>
    </dgm:pt>
    <dgm:pt modelId="{3104DDCC-A73A-1941-A41C-4F7D78EF5108}" type="pres">
      <dgm:prSet presAssocID="{AB05C978-CC5D-E64C-8F8A-889395729DFC}" presName="LevelTwoTextNode" presStyleLbl="node3" presStyleIdx="3" presStyleCnt="5">
        <dgm:presLayoutVars>
          <dgm:chPref val="3"/>
        </dgm:presLayoutVars>
      </dgm:prSet>
      <dgm:spPr/>
    </dgm:pt>
    <dgm:pt modelId="{A76DD578-0ABD-5145-B489-E9A03935C858}" type="pres">
      <dgm:prSet presAssocID="{AB05C978-CC5D-E64C-8F8A-889395729DFC}" presName="level3hierChild" presStyleCnt="0"/>
      <dgm:spPr/>
    </dgm:pt>
    <dgm:pt modelId="{CF88A2E1-3D5A-D04C-AB50-4CBC374DF2D8}" type="pres">
      <dgm:prSet presAssocID="{7E041633-6223-AD4A-BC40-2249EFE7C741}" presName="conn2-1" presStyleLbl="parChTrans1D2" presStyleIdx="3" presStyleCnt="4"/>
      <dgm:spPr/>
    </dgm:pt>
    <dgm:pt modelId="{D75C8CED-D7AF-464A-BC09-276155FFDA12}" type="pres">
      <dgm:prSet presAssocID="{7E041633-6223-AD4A-BC40-2249EFE7C741}" presName="connTx" presStyleLbl="parChTrans1D2" presStyleIdx="3" presStyleCnt="4"/>
      <dgm:spPr/>
    </dgm:pt>
    <dgm:pt modelId="{A4722F64-4381-8D4E-A7A9-2C0888D22F39}" type="pres">
      <dgm:prSet presAssocID="{94BAD733-0D26-624F-8FA6-C5217762AC97}" presName="root2" presStyleCnt="0"/>
      <dgm:spPr/>
    </dgm:pt>
    <dgm:pt modelId="{3104C32F-B74E-1A4C-B7BC-8E58CD5431F0}" type="pres">
      <dgm:prSet presAssocID="{94BAD733-0D26-624F-8FA6-C5217762AC97}" presName="LevelTwoTextNode" presStyleLbl="node2" presStyleIdx="3" presStyleCnt="4">
        <dgm:presLayoutVars>
          <dgm:chPref val="3"/>
        </dgm:presLayoutVars>
      </dgm:prSet>
      <dgm:spPr/>
    </dgm:pt>
    <dgm:pt modelId="{62ECFEA4-FD0A-C34D-8350-12F5308A57B5}" type="pres">
      <dgm:prSet presAssocID="{94BAD733-0D26-624F-8FA6-C5217762AC97}" presName="level3hierChild" presStyleCnt="0"/>
      <dgm:spPr/>
    </dgm:pt>
    <dgm:pt modelId="{774586E9-6EEA-2149-8072-5ED7B50A892A}" type="pres">
      <dgm:prSet presAssocID="{AAF1831A-CD84-8E49-B0AA-CDD1B427CAC9}" presName="conn2-1" presStyleLbl="parChTrans1D3" presStyleIdx="4" presStyleCnt="5"/>
      <dgm:spPr/>
    </dgm:pt>
    <dgm:pt modelId="{3CD67D53-4DAD-A347-AE07-A0F8D25413FA}" type="pres">
      <dgm:prSet presAssocID="{AAF1831A-CD84-8E49-B0AA-CDD1B427CAC9}" presName="connTx" presStyleLbl="parChTrans1D3" presStyleIdx="4" presStyleCnt="5"/>
      <dgm:spPr/>
    </dgm:pt>
    <dgm:pt modelId="{9FAFB893-8A8C-CC46-A469-EF8B9B92013D}" type="pres">
      <dgm:prSet presAssocID="{34A07B4F-C074-AE46-AD35-A6DABD255E18}" presName="root2" presStyleCnt="0"/>
      <dgm:spPr/>
    </dgm:pt>
    <dgm:pt modelId="{F30DF0CE-00A0-2C45-9500-1C57959C0811}" type="pres">
      <dgm:prSet presAssocID="{34A07B4F-C074-AE46-AD35-A6DABD255E18}" presName="LevelTwoTextNode" presStyleLbl="node3" presStyleIdx="4" presStyleCnt="5">
        <dgm:presLayoutVars>
          <dgm:chPref val="3"/>
        </dgm:presLayoutVars>
      </dgm:prSet>
      <dgm:spPr/>
    </dgm:pt>
    <dgm:pt modelId="{033A94BE-7AC8-C44C-8D6D-61D14F3373D9}" type="pres">
      <dgm:prSet presAssocID="{34A07B4F-C074-AE46-AD35-A6DABD255E18}" presName="level3hierChild" presStyleCnt="0"/>
      <dgm:spPr/>
    </dgm:pt>
  </dgm:ptLst>
  <dgm:cxnLst>
    <dgm:cxn modelId="{9F50AF00-1148-3947-BBC2-9DDBE2EEAA86}" type="presOf" srcId="{56523B52-D397-5E4A-BA30-5C15639B50D7}" destId="{7A513A14-718E-F94E-A2EF-CD33E40E6BCC}" srcOrd="1" destOrd="0" presId="urn:microsoft.com/office/officeart/2005/8/layout/hierarchy2"/>
    <dgm:cxn modelId="{CCE1DA01-00E0-014D-A778-6C9BA7F14AA2}" srcId="{A5A86E7B-9D37-C549-8FC6-2995AED6AD70}" destId="{51172101-DB63-7641-8F2A-F8D4AB28CAE1}" srcOrd="0" destOrd="0" parTransId="{F556CEA0-0033-2F4B-98B2-39415DD4D647}" sibTransId="{2913C69B-47FA-594A-BDA4-95CE7189EB2D}"/>
    <dgm:cxn modelId="{07740608-5F3E-F94E-A801-BA80328B6CA8}" type="presOf" srcId="{A5A86E7B-9D37-C549-8FC6-2995AED6AD70}" destId="{744D4CC5-A458-F64C-AAB5-7D60D4B7FC9F}" srcOrd="0" destOrd="0" presId="urn:microsoft.com/office/officeart/2005/8/layout/hierarchy2"/>
    <dgm:cxn modelId="{68518012-2522-C04C-B534-D0A834C59D65}" type="presOf" srcId="{DA7CE656-145A-4140-A149-FDE2BA8553C4}" destId="{4365BFFF-B62A-7D4E-9291-D1DB93AE6C50}" srcOrd="0" destOrd="0" presId="urn:microsoft.com/office/officeart/2005/8/layout/hierarchy2"/>
    <dgm:cxn modelId="{0D5A4C15-8194-AA45-9336-67C70B7A1634}" type="presOf" srcId="{CFD3672F-1094-F544-92D8-5ACE9FFD5810}" destId="{069DFAB7-1D17-404D-BB4E-FFC670496716}" srcOrd="0" destOrd="0" presId="urn:microsoft.com/office/officeart/2005/8/layout/hierarchy2"/>
    <dgm:cxn modelId="{CBA51E34-A1FA-EF48-B8D4-8F06B23BD327}" type="presOf" srcId="{AB05C978-CC5D-E64C-8F8A-889395729DFC}" destId="{3104DDCC-A73A-1941-A41C-4F7D78EF5108}" srcOrd="0" destOrd="0" presId="urn:microsoft.com/office/officeart/2005/8/layout/hierarchy2"/>
    <dgm:cxn modelId="{3AD68737-5918-124F-B098-60DCEFD0CB87}" type="presOf" srcId="{34A07B4F-C074-AE46-AD35-A6DABD255E18}" destId="{F30DF0CE-00A0-2C45-9500-1C57959C0811}" srcOrd="0" destOrd="0" presId="urn:microsoft.com/office/officeart/2005/8/layout/hierarchy2"/>
    <dgm:cxn modelId="{DECBFB39-2A22-2949-8FE0-DC27CC78914A}" srcId="{DA7CE656-145A-4140-A149-FDE2BA8553C4}" destId="{989B46B8-1186-3E4E-94DD-4BBEADC6C5FB}" srcOrd="0" destOrd="0" parTransId="{71EDB0C2-8575-C748-AD7C-C9328F4F4444}" sibTransId="{4AC073B8-6689-AF48-BCFC-A98DC8951547}"/>
    <dgm:cxn modelId="{2491753C-FBBE-F344-B66A-8A5E44210E69}" srcId="{EBE48694-761A-2442-83B6-683130AF43DC}" destId="{831C8FB2-2D4E-AC4F-967B-EBB3BDC87E66}" srcOrd="0" destOrd="0" parTransId="{854D7471-6051-5640-953A-33CCEB7ABDF9}" sibTransId="{97F84904-FB89-1D41-9499-BCCA60E5EE7C}"/>
    <dgm:cxn modelId="{146C923D-6104-4D49-9B68-C196E0D76DFA}" type="presOf" srcId="{F0AD04B2-8236-AC44-830E-C16C6AA9BD80}" destId="{5566906A-B00C-E544-A6E0-F7CBDE66D9DC}" srcOrd="0" destOrd="0" presId="urn:microsoft.com/office/officeart/2005/8/layout/hierarchy2"/>
    <dgm:cxn modelId="{FA72ED3F-D586-344A-BECF-FEE040AEB64B}" srcId="{A5A86E7B-9D37-C549-8FC6-2995AED6AD70}" destId="{A83EB3BE-4743-AF46-AE80-535514D4625D}" srcOrd="1" destOrd="0" parTransId="{6B3D5D8C-D4F3-A94D-8C11-FEB8248078F8}" sibTransId="{4BB3605F-40E1-DD44-B19C-4D8F49B3A9BA}"/>
    <dgm:cxn modelId="{665CA643-90B3-884D-A1C1-6C9529A31534}" type="presOf" srcId="{FB944E16-C18A-504A-B0BC-3CE04A69371F}" destId="{C47DE633-B0F8-E041-BCDD-EE390403F840}" srcOrd="0" destOrd="0" presId="urn:microsoft.com/office/officeart/2005/8/layout/hierarchy2"/>
    <dgm:cxn modelId="{A7363845-0FDB-254C-A9E1-E56FADE7F8CC}" srcId="{DA7CE656-145A-4140-A149-FDE2BA8553C4}" destId="{CFD3672F-1094-F544-92D8-5ACE9FFD5810}" srcOrd="1" destOrd="0" parTransId="{14E42501-3B92-4746-84A2-B4DD0AF1FB42}" sibTransId="{84177BAF-15B1-C841-9A40-67491F8F3A37}"/>
    <dgm:cxn modelId="{33403150-BED5-0E4F-8D5A-BDB5A3246369}" type="presOf" srcId="{854D7471-6051-5640-953A-33CCEB7ABDF9}" destId="{8FB39AA0-A638-FA4D-83D1-9EB4FAF01880}" srcOrd="1" destOrd="0" presId="urn:microsoft.com/office/officeart/2005/8/layout/hierarchy2"/>
    <dgm:cxn modelId="{E9DE6050-FC5E-6743-8420-43BD1475AB6D}" type="presOf" srcId="{FB944E16-C18A-504A-B0BC-3CE04A69371F}" destId="{2FB421C4-9DA3-A44C-8EA9-29DDB5A137E0}" srcOrd="1" destOrd="0" presId="urn:microsoft.com/office/officeart/2005/8/layout/hierarchy2"/>
    <dgm:cxn modelId="{E16BCE5A-6F1F-E24A-812E-E8D95187F540}" type="presOf" srcId="{6B3D5D8C-D4F3-A94D-8C11-FEB8248078F8}" destId="{7B58B332-5935-0D41-9EB9-C139E25D01F9}" srcOrd="0" destOrd="0" presId="urn:microsoft.com/office/officeart/2005/8/layout/hierarchy2"/>
    <dgm:cxn modelId="{89710F5D-E638-A049-A2EC-16C6D46DD8D4}" type="presOf" srcId="{7E041633-6223-AD4A-BC40-2249EFE7C741}" destId="{CF88A2E1-3D5A-D04C-AB50-4CBC374DF2D8}" srcOrd="0" destOrd="0" presId="urn:microsoft.com/office/officeart/2005/8/layout/hierarchy2"/>
    <dgm:cxn modelId="{AC21367B-D108-5947-AE95-64004ACAB059}" srcId="{CFD3672F-1094-F544-92D8-5ACE9FFD5810}" destId="{F0AD04B2-8236-AC44-830E-C16C6AA9BD80}" srcOrd="0" destOrd="0" parTransId="{FB944E16-C18A-504A-B0BC-3CE04A69371F}" sibTransId="{6575E456-00AC-324B-BC78-6AB6FC715BFC}"/>
    <dgm:cxn modelId="{0574117F-3AB8-0D4C-A2CE-4767B8B8712E}" type="presOf" srcId="{51172101-DB63-7641-8F2A-F8D4AB28CAE1}" destId="{C8CACA6A-546B-B14B-8E40-F2A968A1B828}" srcOrd="0" destOrd="0" presId="urn:microsoft.com/office/officeart/2005/8/layout/hierarchy2"/>
    <dgm:cxn modelId="{C410B67F-AA5F-744F-BE2D-6BD88589AF25}" type="presOf" srcId="{94BAD733-0D26-624F-8FA6-C5217762AC97}" destId="{3104C32F-B74E-1A4C-B7BC-8E58CD5431F0}" srcOrd="0" destOrd="0" presId="urn:microsoft.com/office/officeart/2005/8/layout/hierarchy2"/>
    <dgm:cxn modelId="{B7FB6E80-10A8-8449-9784-4BFEBF6D5456}" type="presOf" srcId="{00FC831F-32EB-F144-B395-77E010B9D6E8}" destId="{AE6C7CC9-5B09-9D4B-BF5C-97E8998B8A7B}" srcOrd="0" destOrd="0" presId="urn:microsoft.com/office/officeart/2005/8/layout/hierarchy2"/>
    <dgm:cxn modelId="{0A6FB782-C05F-464B-86F1-CD1C75DDC5B8}" type="presOf" srcId="{831C8FB2-2D4E-AC4F-967B-EBB3BDC87E66}" destId="{3E2755B2-42D8-B842-B1E1-286A8A824EFC}" srcOrd="0" destOrd="0" presId="urn:microsoft.com/office/officeart/2005/8/layout/hierarchy2"/>
    <dgm:cxn modelId="{FC7B4883-1AA7-E24D-B2CE-3AE4657AD00F}" type="presOf" srcId="{854D7471-6051-5640-953A-33CCEB7ABDF9}" destId="{87B7C3F2-C155-5745-B2F8-75E123B6D7BB}" srcOrd="0" destOrd="0" presId="urn:microsoft.com/office/officeart/2005/8/layout/hierarchy2"/>
    <dgm:cxn modelId="{62912B88-5254-4D41-B3D2-CD9CBC34F4CF}" type="presOf" srcId="{6B3D5D8C-D4F3-A94D-8C11-FEB8248078F8}" destId="{3527B919-8E2C-B945-9D8A-F46ACB7C2EC1}" srcOrd="1" destOrd="0" presId="urn:microsoft.com/office/officeart/2005/8/layout/hierarchy2"/>
    <dgm:cxn modelId="{0A065D88-E360-D145-B263-098FE931F2E5}" type="presOf" srcId="{989B46B8-1186-3E4E-94DD-4BBEADC6C5FB}" destId="{685B5462-5D71-9448-BB26-75E5136A18CF}" srcOrd="0" destOrd="0" presId="urn:microsoft.com/office/officeart/2005/8/layout/hierarchy2"/>
    <dgm:cxn modelId="{7A2EA68C-D259-B245-9FC4-9A17A3A29E94}" type="presOf" srcId="{AAF1831A-CD84-8E49-B0AA-CDD1B427CAC9}" destId="{774586E9-6EEA-2149-8072-5ED7B50A892A}" srcOrd="0" destOrd="0" presId="urn:microsoft.com/office/officeart/2005/8/layout/hierarchy2"/>
    <dgm:cxn modelId="{C1858590-6B08-7D4F-8B12-B41D6FC5E5B0}" type="presOf" srcId="{56523B52-D397-5E4A-BA30-5C15639B50D7}" destId="{CE91E9C2-4C1B-5841-AEEA-D03077D981FA}" srcOrd="0" destOrd="0" presId="urn:microsoft.com/office/officeart/2005/8/layout/hierarchy2"/>
    <dgm:cxn modelId="{DDFC9F96-44B4-1643-9AC8-CAC9B2C0A33D}" type="presOf" srcId="{A83EB3BE-4743-AF46-AE80-535514D4625D}" destId="{45058436-9D79-9742-B90B-D08360F7990E}" srcOrd="0" destOrd="0" presId="urn:microsoft.com/office/officeart/2005/8/layout/hierarchy2"/>
    <dgm:cxn modelId="{033CB59B-8642-6445-AB03-C0384162C08D}" srcId="{94BAD733-0D26-624F-8FA6-C5217762AC97}" destId="{34A07B4F-C074-AE46-AD35-A6DABD255E18}" srcOrd="0" destOrd="0" parTransId="{AAF1831A-CD84-8E49-B0AA-CDD1B427CAC9}" sibTransId="{6FC02AAE-4C20-BE42-88F0-F0BEAAAF6964}"/>
    <dgm:cxn modelId="{799E279E-4B28-5F47-9AE4-6061D41C66EF}" srcId="{989B46B8-1186-3E4E-94DD-4BBEADC6C5FB}" destId="{A5A86E7B-9D37-C549-8FC6-2995AED6AD70}" srcOrd="0" destOrd="0" parTransId="{56523B52-D397-5E4A-BA30-5C15639B50D7}" sibTransId="{080A61A3-0DEC-3740-9B0C-23EAA20AF969}"/>
    <dgm:cxn modelId="{70921A9F-AD92-EE4D-BEF4-48E16A0644C9}" type="presOf" srcId="{F556CEA0-0033-2F4B-98B2-39415DD4D647}" destId="{DC4F2C68-3490-4448-B037-717E4190EE8B}" srcOrd="0" destOrd="0" presId="urn:microsoft.com/office/officeart/2005/8/layout/hierarchy2"/>
    <dgm:cxn modelId="{F09938A4-EEA0-FD43-9CB8-2D0B6FB0D627}" srcId="{F0AD04B2-8236-AC44-830E-C16C6AA9BD80}" destId="{AB05C978-CC5D-E64C-8F8A-889395729DFC}" srcOrd="0" destOrd="0" parTransId="{00FC831F-32EB-F144-B395-77E010B9D6E8}" sibTransId="{ADA3DAE1-31D4-924F-915E-269E31CB9B0D}"/>
    <dgm:cxn modelId="{2F593BAD-E6E3-E848-B953-ADDF3F33B375}" type="presOf" srcId="{AAF1831A-CD84-8E49-B0AA-CDD1B427CAC9}" destId="{3CD67D53-4DAD-A347-AE07-A0F8D25413FA}" srcOrd="1" destOrd="0" presId="urn:microsoft.com/office/officeart/2005/8/layout/hierarchy2"/>
    <dgm:cxn modelId="{DDE291AD-EDFA-8E41-9F97-20543BA918D9}" type="presOf" srcId="{F556CEA0-0033-2F4B-98B2-39415DD4D647}" destId="{B2C83E59-FD4E-D749-AD56-4215B2D7B1E3}" srcOrd="1" destOrd="0" presId="urn:microsoft.com/office/officeart/2005/8/layout/hierarchy2"/>
    <dgm:cxn modelId="{28617FC9-FAF9-5847-910A-C990732D513A}" type="presOf" srcId="{EBE48694-761A-2442-83B6-683130AF43DC}" destId="{99E8CFF9-6FCE-5C43-A81E-3AA6BD3F79E8}" srcOrd="0" destOrd="0" presId="urn:microsoft.com/office/officeart/2005/8/layout/hierarchy2"/>
    <dgm:cxn modelId="{4FFD42D9-6073-6D4B-BBF8-B736D149FA6E}" type="presOf" srcId="{D3DDA714-DEB6-A046-BA95-8388FCC8F2ED}" destId="{631D455A-1A80-BB4E-9112-6D3C7298ADBF}" srcOrd="1" destOrd="0" presId="urn:microsoft.com/office/officeart/2005/8/layout/hierarchy2"/>
    <dgm:cxn modelId="{964FCCE3-E414-8F40-AC87-17351AA27846}" type="presOf" srcId="{7E041633-6223-AD4A-BC40-2249EFE7C741}" destId="{D75C8CED-D7AF-464A-BC09-276155FFDA12}" srcOrd="1" destOrd="0" presId="urn:microsoft.com/office/officeart/2005/8/layout/hierarchy2"/>
    <dgm:cxn modelId="{76D30DF8-ED61-BB4C-B8D0-280F0611A5F9}" srcId="{CFD3672F-1094-F544-92D8-5ACE9FFD5810}" destId="{94BAD733-0D26-624F-8FA6-C5217762AC97}" srcOrd="1" destOrd="0" parTransId="{7E041633-6223-AD4A-BC40-2249EFE7C741}" sibTransId="{85B5E13B-06B8-584E-BBAA-8894B4EBE78A}"/>
    <dgm:cxn modelId="{F3C5C7FA-954C-E84C-A51D-59D66422F183}" type="presOf" srcId="{D3DDA714-DEB6-A046-BA95-8388FCC8F2ED}" destId="{FAA79915-42B6-F546-984E-2D3865F5F3F3}" srcOrd="0" destOrd="0" presId="urn:microsoft.com/office/officeart/2005/8/layout/hierarchy2"/>
    <dgm:cxn modelId="{CD2D03FC-5673-E249-A5C2-AFBCEBCAA6A4}" type="presOf" srcId="{00FC831F-32EB-F144-B395-77E010B9D6E8}" destId="{54CF6EF5-E361-2D4F-BD7D-1BFCA63D1C26}" srcOrd="1" destOrd="0" presId="urn:microsoft.com/office/officeart/2005/8/layout/hierarchy2"/>
    <dgm:cxn modelId="{1BF5F7FC-B88B-0343-866B-C1F27CA4CEF2}" srcId="{989B46B8-1186-3E4E-94DD-4BBEADC6C5FB}" destId="{EBE48694-761A-2442-83B6-683130AF43DC}" srcOrd="1" destOrd="0" parTransId="{D3DDA714-DEB6-A046-BA95-8388FCC8F2ED}" sibTransId="{4A845815-9BBD-714B-A2BD-8BA56C436C4B}"/>
    <dgm:cxn modelId="{F37377A2-87CC-4844-95C2-CEF736C47CAF}" type="presParOf" srcId="{4365BFFF-B62A-7D4E-9291-D1DB93AE6C50}" destId="{45A8CFC4-BAD5-904A-A16C-C66AFC5ED32C}" srcOrd="0" destOrd="0" presId="urn:microsoft.com/office/officeart/2005/8/layout/hierarchy2"/>
    <dgm:cxn modelId="{D5656D97-7364-DC4F-AD48-6F93FACB03FB}" type="presParOf" srcId="{45A8CFC4-BAD5-904A-A16C-C66AFC5ED32C}" destId="{685B5462-5D71-9448-BB26-75E5136A18CF}" srcOrd="0" destOrd="0" presId="urn:microsoft.com/office/officeart/2005/8/layout/hierarchy2"/>
    <dgm:cxn modelId="{840CA9F7-A92A-5D4D-91C2-218793C73CEE}" type="presParOf" srcId="{45A8CFC4-BAD5-904A-A16C-C66AFC5ED32C}" destId="{93C106F1-6AD4-AE4C-98DB-941E5BC45778}" srcOrd="1" destOrd="0" presId="urn:microsoft.com/office/officeart/2005/8/layout/hierarchy2"/>
    <dgm:cxn modelId="{4CE3EAB4-34B2-C749-B80A-BD84D1008E17}" type="presParOf" srcId="{93C106F1-6AD4-AE4C-98DB-941E5BC45778}" destId="{CE91E9C2-4C1B-5841-AEEA-D03077D981FA}" srcOrd="0" destOrd="0" presId="urn:microsoft.com/office/officeart/2005/8/layout/hierarchy2"/>
    <dgm:cxn modelId="{929601BC-ADD3-4D45-A536-5FF9A99F38FA}" type="presParOf" srcId="{CE91E9C2-4C1B-5841-AEEA-D03077D981FA}" destId="{7A513A14-718E-F94E-A2EF-CD33E40E6BCC}" srcOrd="0" destOrd="0" presId="urn:microsoft.com/office/officeart/2005/8/layout/hierarchy2"/>
    <dgm:cxn modelId="{55C72417-D781-264A-97D6-E3E4C7B90691}" type="presParOf" srcId="{93C106F1-6AD4-AE4C-98DB-941E5BC45778}" destId="{A858A673-6EDD-044C-B953-6C3D4D120450}" srcOrd="1" destOrd="0" presId="urn:microsoft.com/office/officeart/2005/8/layout/hierarchy2"/>
    <dgm:cxn modelId="{A46A3016-F7E2-F44F-B091-EF9309C0C65D}" type="presParOf" srcId="{A858A673-6EDD-044C-B953-6C3D4D120450}" destId="{744D4CC5-A458-F64C-AAB5-7D60D4B7FC9F}" srcOrd="0" destOrd="0" presId="urn:microsoft.com/office/officeart/2005/8/layout/hierarchy2"/>
    <dgm:cxn modelId="{A2A32CB0-6E40-D34E-91D6-B8047B8E3B61}" type="presParOf" srcId="{A858A673-6EDD-044C-B953-6C3D4D120450}" destId="{A4E58D34-1846-B24D-BB58-2C4C2E0F19D2}" srcOrd="1" destOrd="0" presId="urn:microsoft.com/office/officeart/2005/8/layout/hierarchy2"/>
    <dgm:cxn modelId="{82F1B8DE-B6E2-8A47-978A-206AD824F047}" type="presParOf" srcId="{A4E58D34-1846-B24D-BB58-2C4C2E0F19D2}" destId="{DC4F2C68-3490-4448-B037-717E4190EE8B}" srcOrd="0" destOrd="0" presId="urn:microsoft.com/office/officeart/2005/8/layout/hierarchy2"/>
    <dgm:cxn modelId="{43E8A0ED-2F87-9344-9539-8A48105D9942}" type="presParOf" srcId="{DC4F2C68-3490-4448-B037-717E4190EE8B}" destId="{B2C83E59-FD4E-D749-AD56-4215B2D7B1E3}" srcOrd="0" destOrd="0" presId="urn:microsoft.com/office/officeart/2005/8/layout/hierarchy2"/>
    <dgm:cxn modelId="{60F620DB-F99B-D247-AB66-D57B3ACB1150}" type="presParOf" srcId="{A4E58D34-1846-B24D-BB58-2C4C2E0F19D2}" destId="{25897A5F-D235-1341-B75B-56A1432EF21E}" srcOrd="1" destOrd="0" presId="urn:microsoft.com/office/officeart/2005/8/layout/hierarchy2"/>
    <dgm:cxn modelId="{99C31D63-03CD-7D4D-9480-5F6574468223}" type="presParOf" srcId="{25897A5F-D235-1341-B75B-56A1432EF21E}" destId="{C8CACA6A-546B-B14B-8E40-F2A968A1B828}" srcOrd="0" destOrd="0" presId="urn:microsoft.com/office/officeart/2005/8/layout/hierarchy2"/>
    <dgm:cxn modelId="{DC551A6C-0133-C145-A797-967D2F7B2BB0}" type="presParOf" srcId="{25897A5F-D235-1341-B75B-56A1432EF21E}" destId="{E0C6EC64-A60D-E942-8DFB-EA87F63DBAAB}" srcOrd="1" destOrd="0" presId="urn:microsoft.com/office/officeart/2005/8/layout/hierarchy2"/>
    <dgm:cxn modelId="{92413DD2-BAD4-594D-9A0A-40FEAD32516B}" type="presParOf" srcId="{A4E58D34-1846-B24D-BB58-2C4C2E0F19D2}" destId="{7B58B332-5935-0D41-9EB9-C139E25D01F9}" srcOrd="2" destOrd="0" presId="urn:microsoft.com/office/officeart/2005/8/layout/hierarchy2"/>
    <dgm:cxn modelId="{AFE99A7B-1ECF-E347-9539-DFB846A14D90}" type="presParOf" srcId="{7B58B332-5935-0D41-9EB9-C139E25D01F9}" destId="{3527B919-8E2C-B945-9D8A-F46ACB7C2EC1}" srcOrd="0" destOrd="0" presId="urn:microsoft.com/office/officeart/2005/8/layout/hierarchy2"/>
    <dgm:cxn modelId="{D054413E-230B-A443-8DB8-ABA753CCA955}" type="presParOf" srcId="{A4E58D34-1846-B24D-BB58-2C4C2E0F19D2}" destId="{67FBC82E-5B8E-384B-9CCF-64B2DEC2AD4F}" srcOrd="3" destOrd="0" presId="urn:microsoft.com/office/officeart/2005/8/layout/hierarchy2"/>
    <dgm:cxn modelId="{47C3315E-9323-E441-AFE5-348607E9A727}" type="presParOf" srcId="{67FBC82E-5B8E-384B-9CCF-64B2DEC2AD4F}" destId="{45058436-9D79-9742-B90B-D08360F7990E}" srcOrd="0" destOrd="0" presId="urn:microsoft.com/office/officeart/2005/8/layout/hierarchy2"/>
    <dgm:cxn modelId="{2F96DAC9-D852-B14D-BCB7-52764F6D6E2B}" type="presParOf" srcId="{67FBC82E-5B8E-384B-9CCF-64B2DEC2AD4F}" destId="{711AF63C-9F7B-F344-9931-FC7DBEE1096A}" srcOrd="1" destOrd="0" presId="urn:microsoft.com/office/officeart/2005/8/layout/hierarchy2"/>
    <dgm:cxn modelId="{27E0039D-F86E-9A47-B07D-8BF903534517}" type="presParOf" srcId="{93C106F1-6AD4-AE4C-98DB-941E5BC45778}" destId="{FAA79915-42B6-F546-984E-2D3865F5F3F3}" srcOrd="2" destOrd="0" presId="urn:microsoft.com/office/officeart/2005/8/layout/hierarchy2"/>
    <dgm:cxn modelId="{A933EE92-D014-3B44-8EC4-24036B7BCF4E}" type="presParOf" srcId="{FAA79915-42B6-F546-984E-2D3865F5F3F3}" destId="{631D455A-1A80-BB4E-9112-6D3C7298ADBF}" srcOrd="0" destOrd="0" presId="urn:microsoft.com/office/officeart/2005/8/layout/hierarchy2"/>
    <dgm:cxn modelId="{E38A84A1-1B69-2C41-BCD7-081483B24A4E}" type="presParOf" srcId="{93C106F1-6AD4-AE4C-98DB-941E5BC45778}" destId="{40755193-CE19-EF49-A4BD-7561C63E5AC6}" srcOrd="3" destOrd="0" presId="urn:microsoft.com/office/officeart/2005/8/layout/hierarchy2"/>
    <dgm:cxn modelId="{4702F8C0-CECE-2E44-B8C4-F4E1A33E5D51}" type="presParOf" srcId="{40755193-CE19-EF49-A4BD-7561C63E5AC6}" destId="{99E8CFF9-6FCE-5C43-A81E-3AA6BD3F79E8}" srcOrd="0" destOrd="0" presId="urn:microsoft.com/office/officeart/2005/8/layout/hierarchy2"/>
    <dgm:cxn modelId="{8CD92FB0-63B2-FB43-AAB6-A97DF109E638}" type="presParOf" srcId="{40755193-CE19-EF49-A4BD-7561C63E5AC6}" destId="{9BF202EC-5B3E-8443-8DD4-776381D81E72}" srcOrd="1" destOrd="0" presId="urn:microsoft.com/office/officeart/2005/8/layout/hierarchy2"/>
    <dgm:cxn modelId="{56A480F7-4832-B44B-A1E2-E8282B4F3311}" type="presParOf" srcId="{9BF202EC-5B3E-8443-8DD4-776381D81E72}" destId="{87B7C3F2-C155-5745-B2F8-75E123B6D7BB}" srcOrd="0" destOrd="0" presId="urn:microsoft.com/office/officeart/2005/8/layout/hierarchy2"/>
    <dgm:cxn modelId="{E7C19AD0-7C56-A749-BB29-2793302161BC}" type="presParOf" srcId="{87B7C3F2-C155-5745-B2F8-75E123B6D7BB}" destId="{8FB39AA0-A638-FA4D-83D1-9EB4FAF01880}" srcOrd="0" destOrd="0" presId="urn:microsoft.com/office/officeart/2005/8/layout/hierarchy2"/>
    <dgm:cxn modelId="{0D498ACA-0825-5443-90EA-1C7389572D9B}" type="presParOf" srcId="{9BF202EC-5B3E-8443-8DD4-776381D81E72}" destId="{0A16776B-D2BB-424E-8C35-DFD6294FD3A2}" srcOrd="1" destOrd="0" presId="urn:microsoft.com/office/officeart/2005/8/layout/hierarchy2"/>
    <dgm:cxn modelId="{A77AF2BB-E0D6-0F48-B317-B11C2D13F3D4}" type="presParOf" srcId="{0A16776B-D2BB-424E-8C35-DFD6294FD3A2}" destId="{3E2755B2-42D8-B842-B1E1-286A8A824EFC}" srcOrd="0" destOrd="0" presId="urn:microsoft.com/office/officeart/2005/8/layout/hierarchy2"/>
    <dgm:cxn modelId="{11848E8C-2096-CA4A-8BD7-8A03FAFE6ABE}" type="presParOf" srcId="{0A16776B-D2BB-424E-8C35-DFD6294FD3A2}" destId="{8F31DF90-A64E-4B45-97E8-139C0F89D476}" srcOrd="1" destOrd="0" presId="urn:microsoft.com/office/officeart/2005/8/layout/hierarchy2"/>
    <dgm:cxn modelId="{B7B51C49-041C-5244-B127-30C838836A44}" type="presParOf" srcId="{4365BFFF-B62A-7D4E-9291-D1DB93AE6C50}" destId="{A69CF2D6-F313-6D45-844D-E36831F7C3A1}" srcOrd="1" destOrd="0" presId="urn:microsoft.com/office/officeart/2005/8/layout/hierarchy2"/>
    <dgm:cxn modelId="{B2932B41-5A9E-764B-9F3D-C94ADE13562A}" type="presParOf" srcId="{A69CF2D6-F313-6D45-844D-E36831F7C3A1}" destId="{069DFAB7-1D17-404D-BB4E-FFC670496716}" srcOrd="0" destOrd="0" presId="urn:microsoft.com/office/officeart/2005/8/layout/hierarchy2"/>
    <dgm:cxn modelId="{561F26AE-1507-0B47-A6DC-ACDCA24347B5}" type="presParOf" srcId="{A69CF2D6-F313-6D45-844D-E36831F7C3A1}" destId="{283E9FD3-6BA0-E54A-94B5-A515CC34A07F}" srcOrd="1" destOrd="0" presId="urn:microsoft.com/office/officeart/2005/8/layout/hierarchy2"/>
    <dgm:cxn modelId="{00EF9B0C-2D77-CC45-9656-C5B3C6ED54C0}" type="presParOf" srcId="{283E9FD3-6BA0-E54A-94B5-A515CC34A07F}" destId="{C47DE633-B0F8-E041-BCDD-EE390403F840}" srcOrd="0" destOrd="0" presId="urn:microsoft.com/office/officeart/2005/8/layout/hierarchy2"/>
    <dgm:cxn modelId="{9E54AE29-E566-9240-BF4C-9BCC8FA6809E}" type="presParOf" srcId="{C47DE633-B0F8-E041-BCDD-EE390403F840}" destId="{2FB421C4-9DA3-A44C-8EA9-29DDB5A137E0}" srcOrd="0" destOrd="0" presId="urn:microsoft.com/office/officeart/2005/8/layout/hierarchy2"/>
    <dgm:cxn modelId="{5AEC7F7F-C52C-9F4A-9C74-9AF0DA036747}" type="presParOf" srcId="{283E9FD3-6BA0-E54A-94B5-A515CC34A07F}" destId="{A865BBFC-869B-AE45-828E-1C9742D90042}" srcOrd="1" destOrd="0" presId="urn:microsoft.com/office/officeart/2005/8/layout/hierarchy2"/>
    <dgm:cxn modelId="{A9DD4DDE-79D8-4F45-AE7D-4E9BACF8C84C}" type="presParOf" srcId="{A865BBFC-869B-AE45-828E-1C9742D90042}" destId="{5566906A-B00C-E544-A6E0-F7CBDE66D9DC}" srcOrd="0" destOrd="0" presId="urn:microsoft.com/office/officeart/2005/8/layout/hierarchy2"/>
    <dgm:cxn modelId="{AC1A753C-4B15-9C4D-B5A8-207AE7513576}" type="presParOf" srcId="{A865BBFC-869B-AE45-828E-1C9742D90042}" destId="{D1D56E1B-448E-9640-94D6-15888EFCD5E6}" srcOrd="1" destOrd="0" presId="urn:microsoft.com/office/officeart/2005/8/layout/hierarchy2"/>
    <dgm:cxn modelId="{2CDF113C-6CBA-B649-81DC-600E786F8FB9}" type="presParOf" srcId="{D1D56E1B-448E-9640-94D6-15888EFCD5E6}" destId="{AE6C7CC9-5B09-9D4B-BF5C-97E8998B8A7B}" srcOrd="0" destOrd="0" presId="urn:microsoft.com/office/officeart/2005/8/layout/hierarchy2"/>
    <dgm:cxn modelId="{F1CB7448-D1EE-774C-AB44-8E56D51A120C}" type="presParOf" srcId="{AE6C7CC9-5B09-9D4B-BF5C-97E8998B8A7B}" destId="{54CF6EF5-E361-2D4F-BD7D-1BFCA63D1C26}" srcOrd="0" destOrd="0" presId="urn:microsoft.com/office/officeart/2005/8/layout/hierarchy2"/>
    <dgm:cxn modelId="{CA00BC53-BC77-2A44-AA8A-1D71493A7ABE}" type="presParOf" srcId="{D1D56E1B-448E-9640-94D6-15888EFCD5E6}" destId="{E6F8A8FE-50E1-2B4C-B037-4D7084CF22F2}" srcOrd="1" destOrd="0" presId="urn:microsoft.com/office/officeart/2005/8/layout/hierarchy2"/>
    <dgm:cxn modelId="{11B896EC-5AA7-544D-8D3B-29B92148E72D}" type="presParOf" srcId="{E6F8A8FE-50E1-2B4C-B037-4D7084CF22F2}" destId="{3104DDCC-A73A-1941-A41C-4F7D78EF5108}" srcOrd="0" destOrd="0" presId="urn:microsoft.com/office/officeart/2005/8/layout/hierarchy2"/>
    <dgm:cxn modelId="{07D47A5A-A1D5-964B-BEE5-232A3804FFFC}" type="presParOf" srcId="{E6F8A8FE-50E1-2B4C-B037-4D7084CF22F2}" destId="{A76DD578-0ABD-5145-B489-E9A03935C858}" srcOrd="1" destOrd="0" presId="urn:microsoft.com/office/officeart/2005/8/layout/hierarchy2"/>
    <dgm:cxn modelId="{B509C999-2B92-644E-8058-5BC69A108B1C}" type="presParOf" srcId="{283E9FD3-6BA0-E54A-94B5-A515CC34A07F}" destId="{CF88A2E1-3D5A-D04C-AB50-4CBC374DF2D8}" srcOrd="2" destOrd="0" presId="urn:microsoft.com/office/officeart/2005/8/layout/hierarchy2"/>
    <dgm:cxn modelId="{18DE3A50-45C2-E14C-A4E1-9B7EC366F7A6}" type="presParOf" srcId="{CF88A2E1-3D5A-D04C-AB50-4CBC374DF2D8}" destId="{D75C8CED-D7AF-464A-BC09-276155FFDA12}" srcOrd="0" destOrd="0" presId="urn:microsoft.com/office/officeart/2005/8/layout/hierarchy2"/>
    <dgm:cxn modelId="{C8EB84AF-1763-D541-A84D-10A6AB143186}" type="presParOf" srcId="{283E9FD3-6BA0-E54A-94B5-A515CC34A07F}" destId="{A4722F64-4381-8D4E-A7A9-2C0888D22F39}" srcOrd="3" destOrd="0" presId="urn:microsoft.com/office/officeart/2005/8/layout/hierarchy2"/>
    <dgm:cxn modelId="{DBF9BCB5-8683-D34C-B210-2DF56251786F}" type="presParOf" srcId="{A4722F64-4381-8D4E-A7A9-2C0888D22F39}" destId="{3104C32F-B74E-1A4C-B7BC-8E58CD5431F0}" srcOrd="0" destOrd="0" presId="urn:microsoft.com/office/officeart/2005/8/layout/hierarchy2"/>
    <dgm:cxn modelId="{1E844614-FF87-5B4C-8412-C778EB12F2A9}" type="presParOf" srcId="{A4722F64-4381-8D4E-A7A9-2C0888D22F39}" destId="{62ECFEA4-FD0A-C34D-8350-12F5308A57B5}" srcOrd="1" destOrd="0" presId="urn:microsoft.com/office/officeart/2005/8/layout/hierarchy2"/>
    <dgm:cxn modelId="{58716DCE-3068-1744-B313-AF3D28DB7741}" type="presParOf" srcId="{62ECFEA4-FD0A-C34D-8350-12F5308A57B5}" destId="{774586E9-6EEA-2149-8072-5ED7B50A892A}" srcOrd="0" destOrd="0" presId="urn:microsoft.com/office/officeart/2005/8/layout/hierarchy2"/>
    <dgm:cxn modelId="{674F0D7C-D197-3348-99EA-DB66BEE2E633}" type="presParOf" srcId="{774586E9-6EEA-2149-8072-5ED7B50A892A}" destId="{3CD67D53-4DAD-A347-AE07-A0F8D25413FA}" srcOrd="0" destOrd="0" presId="urn:microsoft.com/office/officeart/2005/8/layout/hierarchy2"/>
    <dgm:cxn modelId="{5081AF8D-C2C2-F844-9F07-F6134C655E89}" type="presParOf" srcId="{62ECFEA4-FD0A-C34D-8350-12F5308A57B5}" destId="{9FAFB893-8A8C-CC46-A469-EF8B9B92013D}" srcOrd="1" destOrd="0" presId="urn:microsoft.com/office/officeart/2005/8/layout/hierarchy2"/>
    <dgm:cxn modelId="{D13A8274-C87A-C541-9C94-3B3CB8E06C75}" type="presParOf" srcId="{9FAFB893-8A8C-CC46-A469-EF8B9B92013D}" destId="{F30DF0CE-00A0-2C45-9500-1C57959C0811}" srcOrd="0" destOrd="0" presId="urn:microsoft.com/office/officeart/2005/8/layout/hierarchy2"/>
    <dgm:cxn modelId="{96BA4C04-3257-564B-89FD-0C3D29E0593A}" type="presParOf" srcId="{9FAFB893-8A8C-CC46-A469-EF8B9B92013D}" destId="{033A94BE-7AC8-C44C-8D6D-61D14F337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CE656-145A-4140-A149-FDE2BA8553C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9B46B8-1186-3E4E-94DD-4BBEADC6C5FB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88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1EDB0C2-8575-C748-AD7C-C9328F4F4444}" type="par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C073B8-6689-AF48-BCFC-A98DC8951547}" type="sib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CFD3672F-1094-F544-92D8-5ACE9FFD5810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96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14E42501-3B92-4746-84A2-B4DD0AF1FB42}" type="par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4177BAF-15B1-C841-9A40-67491F8F3A37}" type="sib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5A86E7B-9D37-C549-8FC6-2995AED6AD7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237</a:t>
          </a:r>
        </a:p>
      </dgm:t>
    </dgm:pt>
    <dgm:pt modelId="{56523B52-D397-5E4A-BA30-5C15639B50D7}" type="par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80A61A3-0DEC-3740-9B0C-23EAA20AF969}" type="sib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1172101-DB63-7641-8F2A-F8D4AB28CAE1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</a:p>
      </dgm:t>
    </dgm:pt>
    <dgm:pt modelId="{2913C69B-47FA-594A-BDA4-95CE7189EB2D}" type="sib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556CEA0-0033-2F4B-98B2-39415DD4D647}" type="par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83EB3BE-4743-AF46-AE80-535514D4625D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0.5</a:t>
          </a:r>
        </a:p>
      </dgm:t>
    </dgm:pt>
    <dgm:pt modelId="{4BB3605F-40E1-DD44-B19C-4D8F49B3A9BA}" type="sib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B3D5D8C-D4F3-A94D-8C11-FEB8248078F8}" type="par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BE48694-761A-2442-83B6-683130AF43DC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4A845815-9BBD-714B-A2BD-8BA56C436C4B}" type="sib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D3DDA714-DEB6-A046-BA95-8388FCC8F2ED}" type="par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31C8FB2-2D4E-AC4F-967B-EBB3BDC87E66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97F84904-FB89-1D41-9499-BCCA60E5EE7C}" type="sib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54D7471-6051-5640-953A-33CCEB7ABDF9}" type="par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0AD04B2-8236-AC44-830E-C16C6AA9BD8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575E456-00AC-324B-BC78-6AB6FC715BFC}" type="sib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B944E16-C18A-504A-B0BC-3CE04A69371F}" type="par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B05C978-CC5D-E64C-8F8A-889395729DFC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ADA3DAE1-31D4-924F-915E-269E31CB9B0D}" type="sib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0FC831F-32EB-F144-B395-77E010B9D6E8}" type="par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4BAD733-0D26-624F-8FA6-C5217762AC97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85B5E13B-06B8-584E-BBAA-8894B4EBE78A}" type="sib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7E041633-6223-AD4A-BC40-2249EFE7C741}" type="par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4A07B4F-C074-AE46-AD35-A6DABD255E18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FC02AAE-4C20-BE42-88F0-F0BEAAAF6964}" type="sib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AF1831A-CD84-8E49-B0AA-CDD1B427CAC9}" type="par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365BFFF-B62A-7D4E-9291-D1DB93AE6C50}" type="pres">
      <dgm:prSet presAssocID="{DA7CE656-145A-4140-A149-FDE2BA8553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A8CFC4-BAD5-904A-A16C-C66AFC5ED32C}" type="pres">
      <dgm:prSet presAssocID="{989B46B8-1186-3E4E-94DD-4BBEADC6C5FB}" presName="root1" presStyleCnt="0"/>
      <dgm:spPr/>
    </dgm:pt>
    <dgm:pt modelId="{685B5462-5D71-9448-BB26-75E5136A18CF}" type="pres">
      <dgm:prSet presAssocID="{989B46B8-1186-3E4E-94DD-4BBEADC6C5FB}" presName="LevelOneTextNode" presStyleLbl="node0" presStyleIdx="0" presStyleCnt="2">
        <dgm:presLayoutVars>
          <dgm:chPref val="3"/>
        </dgm:presLayoutVars>
      </dgm:prSet>
      <dgm:spPr/>
    </dgm:pt>
    <dgm:pt modelId="{93C106F1-6AD4-AE4C-98DB-941E5BC45778}" type="pres">
      <dgm:prSet presAssocID="{989B46B8-1186-3E4E-94DD-4BBEADC6C5FB}" presName="level2hierChild" presStyleCnt="0"/>
      <dgm:spPr/>
    </dgm:pt>
    <dgm:pt modelId="{CE91E9C2-4C1B-5841-AEEA-D03077D981FA}" type="pres">
      <dgm:prSet presAssocID="{56523B52-D397-5E4A-BA30-5C15639B50D7}" presName="conn2-1" presStyleLbl="parChTrans1D2" presStyleIdx="0" presStyleCnt="4"/>
      <dgm:spPr/>
    </dgm:pt>
    <dgm:pt modelId="{7A513A14-718E-F94E-A2EF-CD33E40E6BCC}" type="pres">
      <dgm:prSet presAssocID="{56523B52-D397-5E4A-BA30-5C15639B50D7}" presName="connTx" presStyleLbl="parChTrans1D2" presStyleIdx="0" presStyleCnt="4"/>
      <dgm:spPr/>
    </dgm:pt>
    <dgm:pt modelId="{A858A673-6EDD-044C-B953-6C3D4D120450}" type="pres">
      <dgm:prSet presAssocID="{A5A86E7B-9D37-C549-8FC6-2995AED6AD70}" presName="root2" presStyleCnt="0"/>
      <dgm:spPr/>
    </dgm:pt>
    <dgm:pt modelId="{744D4CC5-A458-F64C-AAB5-7D60D4B7FC9F}" type="pres">
      <dgm:prSet presAssocID="{A5A86E7B-9D37-C549-8FC6-2995AED6AD70}" presName="LevelTwoTextNode" presStyleLbl="node2" presStyleIdx="0" presStyleCnt="4">
        <dgm:presLayoutVars>
          <dgm:chPref val="3"/>
        </dgm:presLayoutVars>
      </dgm:prSet>
      <dgm:spPr/>
    </dgm:pt>
    <dgm:pt modelId="{A4E58D34-1846-B24D-BB58-2C4C2E0F19D2}" type="pres">
      <dgm:prSet presAssocID="{A5A86E7B-9D37-C549-8FC6-2995AED6AD70}" presName="level3hierChild" presStyleCnt="0"/>
      <dgm:spPr/>
    </dgm:pt>
    <dgm:pt modelId="{DC4F2C68-3490-4448-B037-717E4190EE8B}" type="pres">
      <dgm:prSet presAssocID="{F556CEA0-0033-2F4B-98B2-39415DD4D647}" presName="conn2-1" presStyleLbl="parChTrans1D3" presStyleIdx="0" presStyleCnt="5"/>
      <dgm:spPr/>
    </dgm:pt>
    <dgm:pt modelId="{B2C83E59-FD4E-D749-AD56-4215B2D7B1E3}" type="pres">
      <dgm:prSet presAssocID="{F556CEA0-0033-2F4B-98B2-39415DD4D647}" presName="connTx" presStyleLbl="parChTrans1D3" presStyleIdx="0" presStyleCnt="5"/>
      <dgm:spPr/>
    </dgm:pt>
    <dgm:pt modelId="{25897A5F-D235-1341-B75B-56A1432EF21E}" type="pres">
      <dgm:prSet presAssocID="{51172101-DB63-7641-8F2A-F8D4AB28CAE1}" presName="root2" presStyleCnt="0"/>
      <dgm:spPr/>
    </dgm:pt>
    <dgm:pt modelId="{C8CACA6A-546B-B14B-8E40-F2A968A1B828}" type="pres">
      <dgm:prSet presAssocID="{51172101-DB63-7641-8F2A-F8D4AB28CAE1}" presName="LevelTwoTextNode" presStyleLbl="node3" presStyleIdx="0" presStyleCnt="5">
        <dgm:presLayoutVars>
          <dgm:chPref val="3"/>
        </dgm:presLayoutVars>
      </dgm:prSet>
      <dgm:spPr/>
    </dgm:pt>
    <dgm:pt modelId="{E0C6EC64-A60D-E942-8DFB-EA87F63DBAAB}" type="pres">
      <dgm:prSet presAssocID="{51172101-DB63-7641-8F2A-F8D4AB28CAE1}" presName="level3hierChild" presStyleCnt="0"/>
      <dgm:spPr/>
    </dgm:pt>
    <dgm:pt modelId="{7B58B332-5935-0D41-9EB9-C139E25D01F9}" type="pres">
      <dgm:prSet presAssocID="{6B3D5D8C-D4F3-A94D-8C11-FEB8248078F8}" presName="conn2-1" presStyleLbl="parChTrans1D3" presStyleIdx="1" presStyleCnt="5"/>
      <dgm:spPr/>
    </dgm:pt>
    <dgm:pt modelId="{3527B919-8E2C-B945-9D8A-F46ACB7C2EC1}" type="pres">
      <dgm:prSet presAssocID="{6B3D5D8C-D4F3-A94D-8C11-FEB8248078F8}" presName="connTx" presStyleLbl="parChTrans1D3" presStyleIdx="1" presStyleCnt="5"/>
      <dgm:spPr/>
    </dgm:pt>
    <dgm:pt modelId="{67FBC82E-5B8E-384B-9CCF-64B2DEC2AD4F}" type="pres">
      <dgm:prSet presAssocID="{A83EB3BE-4743-AF46-AE80-535514D4625D}" presName="root2" presStyleCnt="0"/>
      <dgm:spPr/>
    </dgm:pt>
    <dgm:pt modelId="{45058436-9D79-9742-B90B-D08360F7990E}" type="pres">
      <dgm:prSet presAssocID="{A83EB3BE-4743-AF46-AE80-535514D4625D}" presName="LevelTwoTextNode" presStyleLbl="node3" presStyleIdx="1" presStyleCnt="5">
        <dgm:presLayoutVars>
          <dgm:chPref val="3"/>
        </dgm:presLayoutVars>
      </dgm:prSet>
      <dgm:spPr/>
    </dgm:pt>
    <dgm:pt modelId="{711AF63C-9F7B-F344-9931-FC7DBEE1096A}" type="pres">
      <dgm:prSet presAssocID="{A83EB3BE-4743-AF46-AE80-535514D4625D}" presName="level3hierChild" presStyleCnt="0"/>
      <dgm:spPr/>
    </dgm:pt>
    <dgm:pt modelId="{FAA79915-42B6-F546-984E-2D3865F5F3F3}" type="pres">
      <dgm:prSet presAssocID="{D3DDA714-DEB6-A046-BA95-8388FCC8F2ED}" presName="conn2-1" presStyleLbl="parChTrans1D2" presStyleIdx="1" presStyleCnt="4"/>
      <dgm:spPr/>
    </dgm:pt>
    <dgm:pt modelId="{631D455A-1A80-BB4E-9112-6D3C7298ADBF}" type="pres">
      <dgm:prSet presAssocID="{D3DDA714-DEB6-A046-BA95-8388FCC8F2ED}" presName="connTx" presStyleLbl="parChTrans1D2" presStyleIdx="1" presStyleCnt="4"/>
      <dgm:spPr/>
    </dgm:pt>
    <dgm:pt modelId="{40755193-CE19-EF49-A4BD-7561C63E5AC6}" type="pres">
      <dgm:prSet presAssocID="{EBE48694-761A-2442-83B6-683130AF43DC}" presName="root2" presStyleCnt="0"/>
      <dgm:spPr/>
    </dgm:pt>
    <dgm:pt modelId="{99E8CFF9-6FCE-5C43-A81E-3AA6BD3F79E8}" type="pres">
      <dgm:prSet presAssocID="{EBE48694-761A-2442-83B6-683130AF43DC}" presName="LevelTwoTextNode" presStyleLbl="node2" presStyleIdx="1" presStyleCnt="4" custLinFactNeighborY="-1939">
        <dgm:presLayoutVars>
          <dgm:chPref val="3"/>
        </dgm:presLayoutVars>
      </dgm:prSet>
      <dgm:spPr/>
    </dgm:pt>
    <dgm:pt modelId="{9BF202EC-5B3E-8443-8DD4-776381D81E72}" type="pres">
      <dgm:prSet presAssocID="{EBE48694-761A-2442-83B6-683130AF43DC}" presName="level3hierChild" presStyleCnt="0"/>
      <dgm:spPr/>
    </dgm:pt>
    <dgm:pt modelId="{87B7C3F2-C155-5745-B2F8-75E123B6D7BB}" type="pres">
      <dgm:prSet presAssocID="{854D7471-6051-5640-953A-33CCEB7ABDF9}" presName="conn2-1" presStyleLbl="parChTrans1D3" presStyleIdx="2" presStyleCnt="5"/>
      <dgm:spPr/>
    </dgm:pt>
    <dgm:pt modelId="{8FB39AA0-A638-FA4D-83D1-9EB4FAF01880}" type="pres">
      <dgm:prSet presAssocID="{854D7471-6051-5640-953A-33CCEB7ABDF9}" presName="connTx" presStyleLbl="parChTrans1D3" presStyleIdx="2" presStyleCnt="5"/>
      <dgm:spPr/>
    </dgm:pt>
    <dgm:pt modelId="{0A16776B-D2BB-424E-8C35-DFD6294FD3A2}" type="pres">
      <dgm:prSet presAssocID="{831C8FB2-2D4E-AC4F-967B-EBB3BDC87E66}" presName="root2" presStyleCnt="0"/>
      <dgm:spPr/>
    </dgm:pt>
    <dgm:pt modelId="{3E2755B2-42D8-B842-B1E1-286A8A824EFC}" type="pres">
      <dgm:prSet presAssocID="{831C8FB2-2D4E-AC4F-967B-EBB3BDC87E66}" presName="LevelTwoTextNode" presStyleLbl="node3" presStyleIdx="2" presStyleCnt="5">
        <dgm:presLayoutVars>
          <dgm:chPref val="3"/>
        </dgm:presLayoutVars>
      </dgm:prSet>
      <dgm:spPr/>
    </dgm:pt>
    <dgm:pt modelId="{8F31DF90-A64E-4B45-97E8-139C0F89D476}" type="pres">
      <dgm:prSet presAssocID="{831C8FB2-2D4E-AC4F-967B-EBB3BDC87E66}" presName="level3hierChild" presStyleCnt="0"/>
      <dgm:spPr/>
    </dgm:pt>
    <dgm:pt modelId="{A69CF2D6-F313-6D45-844D-E36831F7C3A1}" type="pres">
      <dgm:prSet presAssocID="{CFD3672F-1094-F544-92D8-5ACE9FFD5810}" presName="root1" presStyleCnt="0"/>
      <dgm:spPr/>
    </dgm:pt>
    <dgm:pt modelId="{069DFAB7-1D17-404D-BB4E-FFC670496716}" type="pres">
      <dgm:prSet presAssocID="{CFD3672F-1094-F544-92D8-5ACE9FFD5810}" presName="LevelOneTextNode" presStyleLbl="node0" presStyleIdx="1" presStyleCnt="2">
        <dgm:presLayoutVars>
          <dgm:chPref val="3"/>
        </dgm:presLayoutVars>
      </dgm:prSet>
      <dgm:spPr/>
    </dgm:pt>
    <dgm:pt modelId="{283E9FD3-6BA0-E54A-94B5-A515CC34A07F}" type="pres">
      <dgm:prSet presAssocID="{CFD3672F-1094-F544-92D8-5ACE9FFD5810}" presName="level2hierChild" presStyleCnt="0"/>
      <dgm:spPr/>
    </dgm:pt>
    <dgm:pt modelId="{C47DE633-B0F8-E041-BCDD-EE390403F840}" type="pres">
      <dgm:prSet presAssocID="{FB944E16-C18A-504A-B0BC-3CE04A69371F}" presName="conn2-1" presStyleLbl="parChTrans1D2" presStyleIdx="2" presStyleCnt="4"/>
      <dgm:spPr/>
    </dgm:pt>
    <dgm:pt modelId="{2FB421C4-9DA3-A44C-8EA9-29DDB5A137E0}" type="pres">
      <dgm:prSet presAssocID="{FB944E16-C18A-504A-B0BC-3CE04A69371F}" presName="connTx" presStyleLbl="parChTrans1D2" presStyleIdx="2" presStyleCnt="4"/>
      <dgm:spPr/>
    </dgm:pt>
    <dgm:pt modelId="{A865BBFC-869B-AE45-828E-1C9742D90042}" type="pres">
      <dgm:prSet presAssocID="{F0AD04B2-8236-AC44-830E-C16C6AA9BD80}" presName="root2" presStyleCnt="0"/>
      <dgm:spPr/>
    </dgm:pt>
    <dgm:pt modelId="{5566906A-B00C-E544-A6E0-F7CBDE66D9DC}" type="pres">
      <dgm:prSet presAssocID="{F0AD04B2-8236-AC44-830E-C16C6AA9BD80}" presName="LevelTwoTextNode" presStyleLbl="node2" presStyleIdx="2" presStyleCnt="4">
        <dgm:presLayoutVars>
          <dgm:chPref val="3"/>
        </dgm:presLayoutVars>
      </dgm:prSet>
      <dgm:spPr/>
    </dgm:pt>
    <dgm:pt modelId="{D1D56E1B-448E-9640-94D6-15888EFCD5E6}" type="pres">
      <dgm:prSet presAssocID="{F0AD04B2-8236-AC44-830E-C16C6AA9BD80}" presName="level3hierChild" presStyleCnt="0"/>
      <dgm:spPr/>
    </dgm:pt>
    <dgm:pt modelId="{AE6C7CC9-5B09-9D4B-BF5C-97E8998B8A7B}" type="pres">
      <dgm:prSet presAssocID="{00FC831F-32EB-F144-B395-77E010B9D6E8}" presName="conn2-1" presStyleLbl="parChTrans1D3" presStyleIdx="3" presStyleCnt="5"/>
      <dgm:spPr/>
    </dgm:pt>
    <dgm:pt modelId="{54CF6EF5-E361-2D4F-BD7D-1BFCA63D1C26}" type="pres">
      <dgm:prSet presAssocID="{00FC831F-32EB-F144-B395-77E010B9D6E8}" presName="connTx" presStyleLbl="parChTrans1D3" presStyleIdx="3" presStyleCnt="5"/>
      <dgm:spPr/>
    </dgm:pt>
    <dgm:pt modelId="{E6F8A8FE-50E1-2B4C-B037-4D7084CF22F2}" type="pres">
      <dgm:prSet presAssocID="{AB05C978-CC5D-E64C-8F8A-889395729DFC}" presName="root2" presStyleCnt="0"/>
      <dgm:spPr/>
    </dgm:pt>
    <dgm:pt modelId="{3104DDCC-A73A-1941-A41C-4F7D78EF5108}" type="pres">
      <dgm:prSet presAssocID="{AB05C978-CC5D-E64C-8F8A-889395729DFC}" presName="LevelTwoTextNode" presStyleLbl="node3" presStyleIdx="3" presStyleCnt="5">
        <dgm:presLayoutVars>
          <dgm:chPref val="3"/>
        </dgm:presLayoutVars>
      </dgm:prSet>
      <dgm:spPr/>
    </dgm:pt>
    <dgm:pt modelId="{A76DD578-0ABD-5145-B489-E9A03935C858}" type="pres">
      <dgm:prSet presAssocID="{AB05C978-CC5D-E64C-8F8A-889395729DFC}" presName="level3hierChild" presStyleCnt="0"/>
      <dgm:spPr/>
    </dgm:pt>
    <dgm:pt modelId="{CF88A2E1-3D5A-D04C-AB50-4CBC374DF2D8}" type="pres">
      <dgm:prSet presAssocID="{7E041633-6223-AD4A-BC40-2249EFE7C741}" presName="conn2-1" presStyleLbl="parChTrans1D2" presStyleIdx="3" presStyleCnt="4"/>
      <dgm:spPr/>
    </dgm:pt>
    <dgm:pt modelId="{D75C8CED-D7AF-464A-BC09-276155FFDA12}" type="pres">
      <dgm:prSet presAssocID="{7E041633-6223-AD4A-BC40-2249EFE7C741}" presName="connTx" presStyleLbl="parChTrans1D2" presStyleIdx="3" presStyleCnt="4"/>
      <dgm:spPr/>
    </dgm:pt>
    <dgm:pt modelId="{A4722F64-4381-8D4E-A7A9-2C0888D22F39}" type="pres">
      <dgm:prSet presAssocID="{94BAD733-0D26-624F-8FA6-C5217762AC97}" presName="root2" presStyleCnt="0"/>
      <dgm:spPr/>
    </dgm:pt>
    <dgm:pt modelId="{3104C32F-B74E-1A4C-B7BC-8E58CD5431F0}" type="pres">
      <dgm:prSet presAssocID="{94BAD733-0D26-624F-8FA6-C5217762AC97}" presName="LevelTwoTextNode" presStyleLbl="node2" presStyleIdx="3" presStyleCnt="4">
        <dgm:presLayoutVars>
          <dgm:chPref val="3"/>
        </dgm:presLayoutVars>
      </dgm:prSet>
      <dgm:spPr/>
    </dgm:pt>
    <dgm:pt modelId="{62ECFEA4-FD0A-C34D-8350-12F5308A57B5}" type="pres">
      <dgm:prSet presAssocID="{94BAD733-0D26-624F-8FA6-C5217762AC97}" presName="level3hierChild" presStyleCnt="0"/>
      <dgm:spPr/>
    </dgm:pt>
    <dgm:pt modelId="{774586E9-6EEA-2149-8072-5ED7B50A892A}" type="pres">
      <dgm:prSet presAssocID="{AAF1831A-CD84-8E49-B0AA-CDD1B427CAC9}" presName="conn2-1" presStyleLbl="parChTrans1D3" presStyleIdx="4" presStyleCnt="5"/>
      <dgm:spPr/>
    </dgm:pt>
    <dgm:pt modelId="{3CD67D53-4DAD-A347-AE07-A0F8D25413FA}" type="pres">
      <dgm:prSet presAssocID="{AAF1831A-CD84-8E49-B0AA-CDD1B427CAC9}" presName="connTx" presStyleLbl="parChTrans1D3" presStyleIdx="4" presStyleCnt="5"/>
      <dgm:spPr/>
    </dgm:pt>
    <dgm:pt modelId="{9FAFB893-8A8C-CC46-A469-EF8B9B92013D}" type="pres">
      <dgm:prSet presAssocID="{34A07B4F-C074-AE46-AD35-A6DABD255E18}" presName="root2" presStyleCnt="0"/>
      <dgm:spPr/>
    </dgm:pt>
    <dgm:pt modelId="{F30DF0CE-00A0-2C45-9500-1C57959C0811}" type="pres">
      <dgm:prSet presAssocID="{34A07B4F-C074-AE46-AD35-A6DABD255E18}" presName="LevelTwoTextNode" presStyleLbl="node3" presStyleIdx="4" presStyleCnt="5">
        <dgm:presLayoutVars>
          <dgm:chPref val="3"/>
        </dgm:presLayoutVars>
      </dgm:prSet>
      <dgm:spPr/>
    </dgm:pt>
    <dgm:pt modelId="{033A94BE-7AC8-C44C-8D6D-61D14F3373D9}" type="pres">
      <dgm:prSet presAssocID="{34A07B4F-C074-AE46-AD35-A6DABD255E18}" presName="level3hierChild" presStyleCnt="0"/>
      <dgm:spPr/>
    </dgm:pt>
  </dgm:ptLst>
  <dgm:cxnLst>
    <dgm:cxn modelId="{9F50AF00-1148-3947-BBC2-9DDBE2EEAA86}" type="presOf" srcId="{56523B52-D397-5E4A-BA30-5C15639B50D7}" destId="{7A513A14-718E-F94E-A2EF-CD33E40E6BCC}" srcOrd="1" destOrd="0" presId="urn:microsoft.com/office/officeart/2005/8/layout/hierarchy2"/>
    <dgm:cxn modelId="{CCE1DA01-00E0-014D-A778-6C9BA7F14AA2}" srcId="{A5A86E7B-9D37-C549-8FC6-2995AED6AD70}" destId="{51172101-DB63-7641-8F2A-F8D4AB28CAE1}" srcOrd="0" destOrd="0" parTransId="{F556CEA0-0033-2F4B-98B2-39415DD4D647}" sibTransId="{2913C69B-47FA-594A-BDA4-95CE7189EB2D}"/>
    <dgm:cxn modelId="{07740608-5F3E-F94E-A801-BA80328B6CA8}" type="presOf" srcId="{A5A86E7B-9D37-C549-8FC6-2995AED6AD70}" destId="{744D4CC5-A458-F64C-AAB5-7D60D4B7FC9F}" srcOrd="0" destOrd="0" presId="urn:microsoft.com/office/officeart/2005/8/layout/hierarchy2"/>
    <dgm:cxn modelId="{68518012-2522-C04C-B534-D0A834C59D65}" type="presOf" srcId="{DA7CE656-145A-4140-A149-FDE2BA8553C4}" destId="{4365BFFF-B62A-7D4E-9291-D1DB93AE6C50}" srcOrd="0" destOrd="0" presId="urn:microsoft.com/office/officeart/2005/8/layout/hierarchy2"/>
    <dgm:cxn modelId="{0D5A4C15-8194-AA45-9336-67C70B7A1634}" type="presOf" srcId="{CFD3672F-1094-F544-92D8-5ACE9FFD5810}" destId="{069DFAB7-1D17-404D-BB4E-FFC670496716}" srcOrd="0" destOrd="0" presId="urn:microsoft.com/office/officeart/2005/8/layout/hierarchy2"/>
    <dgm:cxn modelId="{CBA51E34-A1FA-EF48-B8D4-8F06B23BD327}" type="presOf" srcId="{AB05C978-CC5D-E64C-8F8A-889395729DFC}" destId="{3104DDCC-A73A-1941-A41C-4F7D78EF5108}" srcOrd="0" destOrd="0" presId="urn:microsoft.com/office/officeart/2005/8/layout/hierarchy2"/>
    <dgm:cxn modelId="{3AD68737-5918-124F-B098-60DCEFD0CB87}" type="presOf" srcId="{34A07B4F-C074-AE46-AD35-A6DABD255E18}" destId="{F30DF0CE-00A0-2C45-9500-1C57959C0811}" srcOrd="0" destOrd="0" presId="urn:microsoft.com/office/officeart/2005/8/layout/hierarchy2"/>
    <dgm:cxn modelId="{DECBFB39-2A22-2949-8FE0-DC27CC78914A}" srcId="{DA7CE656-145A-4140-A149-FDE2BA8553C4}" destId="{989B46B8-1186-3E4E-94DD-4BBEADC6C5FB}" srcOrd="0" destOrd="0" parTransId="{71EDB0C2-8575-C748-AD7C-C9328F4F4444}" sibTransId="{4AC073B8-6689-AF48-BCFC-A98DC8951547}"/>
    <dgm:cxn modelId="{2491753C-FBBE-F344-B66A-8A5E44210E69}" srcId="{EBE48694-761A-2442-83B6-683130AF43DC}" destId="{831C8FB2-2D4E-AC4F-967B-EBB3BDC87E66}" srcOrd="0" destOrd="0" parTransId="{854D7471-6051-5640-953A-33CCEB7ABDF9}" sibTransId="{97F84904-FB89-1D41-9499-BCCA60E5EE7C}"/>
    <dgm:cxn modelId="{146C923D-6104-4D49-9B68-C196E0D76DFA}" type="presOf" srcId="{F0AD04B2-8236-AC44-830E-C16C6AA9BD80}" destId="{5566906A-B00C-E544-A6E0-F7CBDE66D9DC}" srcOrd="0" destOrd="0" presId="urn:microsoft.com/office/officeart/2005/8/layout/hierarchy2"/>
    <dgm:cxn modelId="{FA72ED3F-D586-344A-BECF-FEE040AEB64B}" srcId="{A5A86E7B-9D37-C549-8FC6-2995AED6AD70}" destId="{A83EB3BE-4743-AF46-AE80-535514D4625D}" srcOrd="1" destOrd="0" parTransId="{6B3D5D8C-D4F3-A94D-8C11-FEB8248078F8}" sibTransId="{4BB3605F-40E1-DD44-B19C-4D8F49B3A9BA}"/>
    <dgm:cxn modelId="{665CA643-90B3-884D-A1C1-6C9529A31534}" type="presOf" srcId="{FB944E16-C18A-504A-B0BC-3CE04A69371F}" destId="{C47DE633-B0F8-E041-BCDD-EE390403F840}" srcOrd="0" destOrd="0" presId="urn:microsoft.com/office/officeart/2005/8/layout/hierarchy2"/>
    <dgm:cxn modelId="{A7363845-0FDB-254C-A9E1-E56FADE7F8CC}" srcId="{DA7CE656-145A-4140-A149-FDE2BA8553C4}" destId="{CFD3672F-1094-F544-92D8-5ACE9FFD5810}" srcOrd="1" destOrd="0" parTransId="{14E42501-3B92-4746-84A2-B4DD0AF1FB42}" sibTransId="{84177BAF-15B1-C841-9A40-67491F8F3A37}"/>
    <dgm:cxn modelId="{33403150-BED5-0E4F-8D5A-BDB5A3246369}" type="presOf" srcId="{854D7471-6051-5640-953A-33CCEB7ABDF9}" destId="{8FB39AA0-A638-FA4D-83D1-9EB4FAF01880}" srcOrd="1" destOrd="0" presId="urn:microsoft.com/office/officeart/2005/8/layout/hierarchy2"/>
    <dgm:cxn modelId="{E9DE6050-FC5E-6743-8420-43BD1475AB6D}" type="presOf" srcId="{FB944E16-C18A-504A-B0BC-3CE04A69371F}" destId="{2FB421C4-9DA3-A44C-8EA9-29DDB5A137E0}" srcOrd="1" destOrd="0" presId="urn:microsoft.com/office/officeart/2005/8/layout/hierarchy2"/>
    <dgm:cxn modelId="{E16BCE5A-6F1F-E24A-812E-E8D95187F540}" type="presOf" srcId="{6B3D5D8C-D4F3-A94D-8C11-FEB8248078F8}" destId="{7B58B332-5935-0D41-9EB9-C139E25D01F9}" srcOrd="0" destOrd="0" presId="urn:microsoft.com/office/officeart/2005/8/layout/hierarchy2"/>
    <dgm:cxn modelId="{89710F5D-E638-A049-A2EC-16C6D46DD8D4}" type="presOf" srcId="{7E041633-6223-AD4A-BC40-2249EFE7C741}" destId="{CF88A2E1-3D5A-D04C-AB50-4CBC374DF2D8}" srcOrd="0" destOrd="0" presId="urn:microsoft.com/office/officeart/2005/8/layout/hierarchy2"/>
    <dgm:cxn modelId="{AC21367B-D108-5947-AE95-64004ACAB059}" srcId="{CFD3672F-1094-F544-92D8-5ACE9FFD5810}" destId="{F0AD04B2-8236-AC44-830E-C16C6AA9BD80}" srcOrd="0" destOrd="0" parTransId="{FB944E16-C18A-504A-B0BC-3CE04A69371F}" sibTransId="{6575E456-00AC-324B-BC78-6AB6FC715BFC}"/>
    <dgm:cxn modelId="{0574117F-3AB8-0D4C-A2CE-4767B8B8712E}" type="presOf" srcId="{51172101-DB63-7641-8F2A-F8D4AB28CAE1}" destId="{C8CACA6A-546B-B14B-8E40-F2A968A1B828}" srcOrd="0" destOrd="0" presId="urn:microsoft.com/office/officeart/2005/8/layout/hierarchy2"/>
    <dgm:cxn modelId="{C410B67F-AA5F-744F-BE2D-6BD88589AF25}" type="presOf" srcId="{94BAD733-0D26-624F-8FA6-C5217762AC97}" destId="{3104C32F-B74E-1A4C-B7BC-8E58CD5431F0}" srcOrd="0" destOrd="0" presId="urn:microsoft.com/office/officeart/2005/8/layout/hierarchy2"/>
    <dgm:cxn modelId="{B7FB6E80-10A8-8449-9784-4BFEBF6D5456}" type="presOf" srcId="{00FC831F-32EB-F144-B395-77E010B9D6E8}" destId="{AE6C7CC9-5B09-9D4B-BF5C-97E8998B8A7B}" srcOrd="0" destOrd="0" presId="urn:microsoft.com/office/officeart/2005/8/layout/hierarchy2"/>
    <dgm:cxn modelId="{0A6FB782-C05F-464B-86F1-CD1C75DDC5B8}" type="presOf" srcId="{831C8FB2-2D4E-AC4F-967B-EBB3BDC87E66}" destId="{3E2755B2-42D8-B842-B1E1-286A8A824EFC}" srcOrd="0" destOrd="0" presId="urn:microsoft.com/office/officeart/2005/8/layout/hierarchy2"/>
    <dgm:cxn modelId="{FC7B4883-1AA7-E24D-B2CE-3AE4657AD00F}" type="presOf" srcId="{854D7471-6051-5640-953A-33CCEB7ABDF9}" destId="{87B7C3F2-C155-5745-B2F8-75E123B6D7BB}" srcOrd="0" destOrd="0" presId="urn:microsoft.com/office/officeart/2005/8/layout/hierarchy2"/>
    <dgm:cxn modelId="{62912B88-5254-4D41-B3D2-CD9CBC34F4CF}" type="presOf" srcId="{6B3D5D8C-D4F3-A94D-8C11-FEB8248078F8}" destId="{3527B919-8E2C-B945-9D8A-F46ACB7C2EC1}" srcOrd="1" destOrd="0" presId="urn:microsoft.com/office/officeart/2005/8/layout/hierarchy2"/>
    <dgm:cxn modelId="{0A065D88-E360-D145-B263-098FE931F2E5}" type="presOf" srcId="{989B46B8-1186-3E4E-94DD-4BBEADC6C5FB}" destId="{685B5462-5D71-9448-BB26-75E5136A18CF}" srcOrd="0" destOrd="0" presId="urn:microsoft.com/office/officeart/2005/8/layout/hierarchy2"/>
    <dgm:cxn modelId="{7A2EA68C-D259-B245-9FC4-9A17A3A29E94}" type="presOf" srcId="{AAF1831A-CD84-8E49-B0AA-CDD1B427CAC9}" destId="{774586E9-6EEA-2149-8072-5ED7B50A892A}" srcOrd="0" destOrd="0" presId="urn:microsoft.com/office/officeart/2005/8/layout/hierarchy2"/>
    <dgm:cxn modelId="{C1858590-6B08-7D4F-8B12-B41D6FC5E5B0}" type="presOf" srcId="{56523B52-D397-5E4A-BA30-5C15639B50D7}" destId="{CE91E9C2-4C1B-5841-AEEA-D03077D981FA}" srcOrd="0" destOrd="0" presId="urn:microsoft.com/office/officeart/2005/8/layout/hierarchy2"/>
    <dgm:cxn modelId="{DDFC9F96-44B4-1643-9AC8-CAC9B2C0A33D}" type="presOf" srcId="{A83EB3BE-4743-AF46-AE80-535514D4625D}" destId="{45058436-9D79-9742-B90B-D08360F7990E}" srcOrd="0" destOrd="0" presId="urn:microsoft.com/office/officeart/2005/8/layout/hierarchy2"/>
    <dgm:cxn modelId="{033CB59B-8642-6445-AB03-C0384162C08D}" srcId="{94BAD733-0D26-624F-8FA6-C5217762AC97}" destId="{34A07B4F-C074-AE46-AD35-A6DABD255E18}" srcOrd="0" destOrd="0" parTransId="{AAF1831A-CD84-8E49-B0AA-CDD1B427CAC9}" sibTransId="{6FC02AAE-4C20-BE42-88F0-F0BEAAAF6964}"/>
    <dgm:cxn modelId="{799E279E-4B28-5F47-9AE4-6061D41C66EF}" srcId="{989B46B8-1186-3E4E-94DD-4BBEADC6C5FB}" destId="{A5A86E7B-9D37-C549-8FC6-2995AED6AD70}" srcOrd="0" destOrd="0" parTransId="{56523B52-D397-5E4A-BA30-5C15639B50D7}" sibTransId="{080A61A3-0DEC-3740-9B0C-23EAA20AF969}"/>
    <dgm:cxn modelId="{70921A9F-AD92-EE4D-BEF4-48E16A0644C9}" type="presOf" srcId="{F556CEA0-0033-2F4B-98B2-39415DD4D647}" destId="{DC4F2C68-3490-4448-B037-717E4190EE8B}" srcOrd="0" destOrd="0" presId="urn:microsoft.com/office/officeart/2005/8/layout/hierarchy2"/>
    <dgm:cxn modelId="{F09938A4-EEA0-FD43-9CB8-2D0B6FB0D627}" srcId="{F0AD04B2-8236-AC44-830E-C16C6AA9BD80}" destId="{AB05C978-CC5D-E64C-8F8A-889395729DFC}" srcOrd="0" destOrd="0" parTransId="{00FC831F-32EB-F144-B395-77E010B9D6E8}" sibTransId="{ADA3DAE1-31D4-924F-915E-269E31CB9B0D}"/>
    <dgm:cxn modelId="{2F593BAD-E6E3-E848-B953-ADDF3F33B375}" type="presOf" srcId="{AAF1831A-CD84-8E49-B0AA-CDD1B427CAC9}" destId="{3CD67D53-4DAD-A347-AE07-A0F8D25413FA}" srcOrd="1" destOrd="0" presId="urn:microsoft.com/office/officeart/2005/8/layout/hierarchy2"/>
    <dgm:cxn modelId="{DDE291AD-EDFA-8E41-9F97-20543BA918D9}" type="presOf" srcId="{F556CEA0-0033-2F4B-98B2-39415DD4D647}" destId="{B2C83E59-FD4E-D749-AD56-4215B2D7B1E3}" srcOrd="1" destOrd="0" presId="urn:microsoft.com/office/officeart/2005/8/layout/hierarchy2"/>
    <dgm:cxn modelId="{28617FC9-FAF9-5847-910A-C990732D513A}" type="presOf" srcId="{EBE48694-761A-2442-83B6-683130AF43DC}" destId="{99E8CFF9-6FCE-5C43-A81E-3AA6BD3F79E8}" srcOrd="0" destOrd="0" presId="urn:microsoft.com/office/officeart/2005/8/layout/hierarchy2"/>
    <dgm:cxn modelId="{4FFD42D9-6073-6D4B-BBF8-B736D149FA6E}" type="presOf" srcId="{D3DDA714-DEB6-A046-BA95-8388FCC8F2ED}" destId="{631D455A-1A80-BB4E-9112-6D3C7298ADBF}" srcOrd="1" destOrd="0" presId="urn:microsoft.com/office/officeart/2005/8/layout/hierarchy2"/>
    <dgm:cxn modelId="{964FCCE3-E414-8F40-AC87-17351AA27846}" type="presOf" srcId="{7E041633-6223-AD4A-BC40-2249EFE7C741}" destId="{D75C8CED-D7AF-464A-BC09-276155FFDA12}" srcOrd="1" destOrd="0" presId="urn:microsoft.com/office/officeart/2005/8/layout/hierarchy2"/>
    <dgm:cxn modelId="{76D30DF8-ED61-BB4C-B8D0-280F0611A5F9}" srcId="{CFD3672F-1094-F544-92D8-5ACE9FFD5810}" destId="{94BAD733-0D26-624F-8FA6-C5217762AC97}" srcOrd="1" destOrd="0" parTransId="{7E041633-6223-AD4A-BC40-2249EFE7C741}" sibTransId="{85B5E13B-06B8-584E-BBAA-8894B4EBE78A}"/>
    <dgm:cxn modelId="{F3C5C7FA-954C-E84C-A51D-59D66422F183}" type="presOf" srcId="{D3DDA714-DEB6-A046-BA95-8388FCC8F2ED}" destId="{FAA79915-42B6-F546-984E-2D3865F5F3F3}" srcOrd="0" destOrd="0" presId="urn:microsoft.com/office/officeart/2005/8/layout/hierarchy2"/>
    <dgm:cxn modelId="{CD2D03FC-5673-E249-A5C2-AFBCEBCAA6A4}" type="presOf" srcId="{00FC831F-32EB-F144-B395-77E010B9D6E8}" destId="{54CF6EF5-E361-2D4F-BD7D-1BFCA63D1C26}" srcOrd="1" destOrd="0" presId="urn:microsoft.com/office/officeart/2005/8/layout/hierarchy2"/>
    <dgm:cxn modelId="{1BF5F7FC-B88B-0343-866B-C1F27CA4CEF2}" srcId="{989B46B8-1186-3E4E-94DD-4BBEADC6C5FB}" destId="{EBE48694-761A-2442-83B6-683130AF43DC}" srcOrd="1" destOrd="0" parTransId="{D3DDA714-DEB6-A046-BA95-8388FCC8F2ED}" sibTransId="{4A845815-9BBD-714B-A2BD-8BA56C436C4B}"/>
    <dgm:cxn modelId="{F37377A2-87CC-4844-95C2-CEF736C47CAF}" type="presParOf" srcId="{4365BFFF-B62A-7D4E-9291-D1DB93AE6C50}" destId="{45A8CFC4-BAD5-904A-A16C-C66AFC5ED32C}" srcOrd="0" destOrd="0" presId="urn:microsoft.com/office/officeart/2005/8/layout/hierarchy2"/>
    <dgm:cxn modelId="{D5656D97-7364-DC4F-AD48-6F93FACB03FB}" type="presParOf" srcId="{45A8CFC4-BAD5-904A-A16C-C66AFC5ED32C}" destId="{685B5462-5D71-9448-BB26-75E5136A18CF}" srcOrd="0" destOrd="0" presId="urn:microsoft.com/office/officeart/2005/8/layout/hierarchy2"/>
    <dgm:cxn modelId="{840CA9F7-A92A-5D4D-91C2-218793C73CEE}" type="presParOf" srcId="{45A8CFC4-BAD5-904A-A16C-C66AFC5ED32C}" destId="{93C106F1-6AD4-AE4C-98DB-941E5BC45778}" srcOrd="1" destOrd="0" presId="urn:microsoft.com/office/officeart/2005/8/layout/hierarchy2"/>
    <dgm:cxn modelId="{4CE3EAB4-34B2-C749-B80A-BD84D1008E17}" type="presParOf" srcId="{93C106F1-6AD4-AE4C-98DB-941E5BC45778}" destId="{CE91E9C2-4C1B-5841-AEEA-D03077D981FA}" srcOrd="0" destOrd="0" presId="urn:microsoft.com/office/officeart/2005/8/layout/hierarchy2"/>
    <dgm:cxn modelId="{929601BC-ADD3-4D45-A536-5FF9A99F38FA}" type="presParOf" srcId="{CE91E9C2-4C1B-5841-AEEA-D03077D981FA}" destId="{7A513A14-718E-F94E-A2EF-CD33E40E6BCC}" srcOrd="0" destOrd="0" presId="urn:microsoft.com/office/officeart/2005/8/layout/hierarchy2"/>
    <dgm:cxn modelId="{55C72417-D781-264A-97D6-E3E4C7B90691}" type="presParOf" srcId="{93C106F1-6AD4-AE4C-98DB-941E5BC45778}" destId="{A858A673-6EDD-044C-B953-6C3D4D120450}" srcOrd="1" destOrd="0" presId="urn:microsoft.com/office/officeart/2005/8/layout/hierarchy2"/>
    <dgm:cxn modelId="{A46A3016-F7E2-F44F-B091-EF9309C0C65D}" type="presParOf" srcId="{A858A673-6EDD-044C-B953-6C3D4D120450}" destId="{744D4CC5-A458-F64C-AAB5-7D60D4B7FC9F}" srcOrd="0" destOrd="0" presId="urn:microsoft.com/office/officeart/2005/8/layout/hierarchy2"/>
    <dgm:cxn modelId="{A2A32CB0-6E40-D34E-91D6-B8047B8E3B61}" type="presParOf" srcId="{A858A673-6EDD-044C-B953-6C3D4D120450}" destId="{A4E58D34-1846-B24D-BB58-2C4C2E0F19D2}" srcOrd="1" destOrd="0" presId="urn:microsoft.com/office/officeart/2005/8/layout/hierarchy2"/>
    <dgm:cxn modelId="{82F1B8DE-B6E2-8A47-978A-206AD824F047}" type="presParOf" srcId="{A4E58D34-1846-B24D-BB58-2C4C2E0F19D2}" destId="{DC4F2C68-3490-4448-B037-717E4190EE8B}" srcOrd="0" destOrd="0" presId="urn:microsoft.com/office/officeart/2005/8/layout/hierarchy2"/>
    <dgm:cxn modelId="{43E8A0ED-2F87-9344-9539-8A48105D9942}" type="presParOf" srcId="{DC4F2C68-3490-4448-B037-717E4190EE8B}" destId="{B2C83E59-FD4E-D749-AD56-4215B2D7B1E3}" srcOrd="0" destOrd="0" presId="urn:microsoft.com/office/officeart/2005/8/layout/hierarchy2"/>
    <dgm:cxn modelId="{60F620DB-F99B-D247-AB66-D57B3ACB1150}" type="presParOf" srcId="{A4E58D34-1846-B24D-BB58-2C4C2E0F19D2}" destId="{25897A5F-D235-1341-B75B-56A1432EF21E}" srcOrd="1" destOrd="0" presId="urn:microsoft.com/office/officeart/2005/8/layout/hierarchy2"/>
    <dgm:cxn modelId="{99C31D63-03CD-7D4D-9480-5F6574468223}" type="presParOf" srcId="{25897A5F-D235-1341-B75B-56A1432EF21E}" destId="{C8CACA6A-546B-B14B-8E40-F2A968A1B828}" srcOrd="0" destOrd="0" presId="urn:microsoft.com/office/officeart/2005/8/layout/hierarchy2"/>
    <dgm:cxn modelId="{DC551A6C-0133-C145-A797-967D2F7B2BB0}" type="presParOf" srcId="{25897A5F-D235-1341-B75B-56A1432EF21E}" destId="{E0C6EC64-A60D-E942-8DFB-EA87F63DBAAB}" srcOrd="1" destOrd="0" presId="urn:microsoft.com/office/officeart/2005/8/layout/hierarchy2"/>
    <dgm:cxn modelId="{92413DD2-BAD4-594D-9A0A-40FEAD32516B}" type="presParOf" srcId="{A4E58D34-1846-B24D-BB58-2C4C2E0F19D2}" destId="{7B58B332-5935-0D41-9EB9-C139E25D01F9}" srcOrd="2" destOrd="0" presId="urn:microsoft.com/office/officeart/2005/8/layout/hierarchy2"/>
    <dgm:cxn modelId="{AFE99A7B-1ECF-E347-9539-DFB846A14D90}" type="presParOf" srcId="{7B58B332-5935-0D41-9EB9-C139E25D01F9}" destId="{3527B919-8E2C-B945-9D8A-F46ACB7C2EC1}" srcOrd="0" destOrd="0" presId="urn:microsoft.com/office/officeart/2005/8/layout/hierarchy2"/>
    <dgm:cxn modelId="{D054413E-230B-A443-8DB8-ABA753CCA955}" type="presParOf" srcId="{A4E58D34-1846-B24D-BB58-2C4C2E0F19D2}" destId="{67FBC82E-5B8E-384B-9CCF-64B2DEC2AD4F}" srcOrd="3" destOrd="0" presId="urn:microsoft.com/office/officeart/2005/8/layout/hierarchy2"/>
    <dgm:cxn modelId="{47C3315E-9323-E441-AFE5-348607E9A727}" type="presParOf" srcId="{67FBC82E-5B8E-384B-9CCF-64B2DEC2AD4F}" destId="{45058436-9D79-9742-B90B-D08360F7990E}" srcOrd="0" destOrd="0" presId="urn:microsoft.com/office/officeart/2005/8/layout/hierarchy2"/>
    <dgm:cxn modelId="{2F96DAC9-D852-B14D-BCB7-52764F6D6E2B}" type="presParOf" srcId="{67FBC82E-5B8E-384B-9CCF-64B2DEC2AD4F}" destId="{711AF63C-9F7B-F344-9931-FC7DBEE1096A}" srcOrd="1" destOrd="0" presId="urn:microsoft.com/office/officeart/2005/8/layout/hierarchy2"/>
    <dgm:cxn modelId="{27E0039D-F86E-9A47-B07D-8BF903534517}" type="presParOf" srcId="{93C106F1-6AD4-AE4C-98DB-941E5BC45778}" destId="{FAA79915-42B6-F546-984E-2D3865F5F3F3}" srcOrd="2" destOrd="0" presId="urn:microsoft.com/office/officeart/2005/8/layout/hierarchy2"/>
    <dgm:cxn modelId="{A933EE92-D014-3B44-8EC4-24036B7BCF4E}" type="presParOf" srcId="{FAA79915-42B6-F546-984E-2D3865F5F3F3}" destId="{631D455A-1A80-BB4E-9112-6D3C7298ADBF}" srcOrd="0" destOrd="0" presId="urn:microsoft.com/office/officeart/2005/8/layout/hierarchy2"/>
    <dgm:cxn modelId="{E38A84A1-1B69-2C41-BCD7-081483B24A4E}" type="presParOf" srcId="{93C106F1-6AD4-AE4C-98DB-941E5BC45778}" destId="{40755193-CE19-EF49-A4BD-7561C63E5AC6}" srcOrd="3" destOrd="0" presId="urn:microsoft.com/office/officeart/2005/8/layout/hierarchy2"/>
    <dgm:cxn modelId="{4702F8C0-CECE-2E44-B8C4-F4E1A33E5D51}" type="presParOf" srcId="{40755193-CE19-EF49-A4BD-7561C63E5AC6}" destId="{99E8CFF9-6FCE-5C43-A81E-3AA6BD3F79E8}" srcOrd="0" destOrd="0" presId="urn:microsoft.com/office/officeart/2005/8/layout/hierarchy2"/>
    <dgm:cxn modelId="{8CD92FB0-63B2-FB43-AAB6-A97DF109E638}" type="presParOf" srcId="{40755193-CE19-EF49-A4BD-7561C63E5AC6}" destId="{9BF202EC-5B3E-8443-8DD4-776381D81E72}" srcOrd="1" destOrd="0" presId="urn:microsoft.com/office/officeart/2005/8/layout/hierarchy2"/>
    <dgm:cxn modelId="{56A480F7-4832-B44B-A1E2-E8282B4F3311}" type="presParOf" srcId="{9BF202EC-5B3E-8443-8DD4-776381D81E72}" destId="{87B7C3F2-C155-5745-B2F8-75E123B6D7BB}" srcOrd="0" destOrd="0" presId="urn:microsoft.com/office/officeart/2005/8/layout/hierarchy2"/>
    <dgm:cxn modelId="{E7C19AD0-7C56-A749-BB29-2793302161BC}" type="presParOf" srcId="{87B7C3F2-C155-5745-B2F8-75E123B6D7BB}" destId="{8FB39AA0-A638-FA4D-83D1-9EB4FAF01880}" srcOrd="0" destOrd="0" presId="urn:microsoft.com/office/officeart/2005/8/layout/hierarchy2"/>
    <dgm:cxn modelId="{0D498ACA-0825-5443-90EA-1C7389572D9B}" type="presParOf" srcId="{9BF202EC-5B3E-8443-8DD4-776381D81E72}" destId="{0A16776B-D2BB-424E-8C35-DFD6294FD3A2}" srcOrd="1" destOrd="0" presId="urn:microsoft.com/office/officeart/2005/8/layout/hierarchy2"/>
    <dgm:cxn modelId="{A77AF2BB-E0D6-0F48-B317-B11C2D13F3D4}" type="presParOf" srcId="{0A16776B-D2BB-424E-8C35-DFD6294FD3A2}" destId="{3E2755B2-42D8-B842-B1E1-286A8A824EFC}" srcOrd="0" destOrd="0" presId="urn:microsoft.com/office/officeart/2005/8/layout/hierarchy2"/>
    <dgm:cxn modelId="{11848E8C-2096-CA4A-8BD7-8A03FAFE6ABE}" type="presParOf" srcId="{0A16776B-D2BB-424E-8C35-DFD6294FD3A2}" destId="{8F31DF90-A64E-4B45-97E8-139C0F89D476}" srcOrd="1" destOrd="0" presId="urn:microsoft.com/office/officeart/2005/8/layout/hierarchy2"/>
    <dgm:cxn modelId="{B7B51C49-041C-5244-B127-30C838836A44}" type="presParOf" srcId="{4365BFFF-B62A-7D4E-9291-D1DB93AE6C50}" destId="{A69CF2D6-F313-6D45-844D-E36831F7C3A1}" srcOrd="1" destOrd="0" presId="urn:microsoft.com/office/officeart/2005/8/layout/hierarchy2"/>
    <dgm:cxn modelId="{B2932B41-5A9E-764B-9F3D-C94ADE13562A}" type="presParOf" srcId="{A69CF2D6-F313-6D45-844D-E36831F7C3A1}" destId="{069DFAB7-1D17-404D-BB4E-FFC670496716}" srcOrd="0" destOrd="0" presId="urn:microsoft.com/office/officeart/2005/8/layout/hierarchy2"/>
    <dgm:cxn modelId="{561F26AE-1507-0B47-A6DC-ACDCA24347B5}" type="presParOf" srcId="{A69CF2D6-F313-6D45-844D-E36831F7C3A1}" destId="{283E9FD3-6BA0-E54A-94B5-A515CC34A07F}" srcOrd="1" destOrd="0" presId="urn:microsoft.com/office/officeart/2005/8/layout/hierarchy2"/>
    <dgm:cxn modelId="{00EF9B0C-2D77-CC45-9656-C5B3C6ED54C0}" type="presParOf" srcId="{283E9FD3-6BA0-E54A-94B5-A515CC34A07F}" destId="{C47DE633-B0F8-E041-BCDD-EE390403F840}" srcOrd="0" destOrd="0" presId="urn:microsoft.com/office/officeart/2005/8/layout/hierarchy2"/>
    <dgm:cxn modelId="{9E54AE29-E566-9240-BF4C-9BCC8FA6809E}" type="presParOf" srcId="{C47DE633-B0F8-E041-BCDD-EE390403F840}" destId="{2FB421C4-9DA3-A44C-8EA9-29DDB5A137E0}" srcOrd="0" destOrd="0" presId="urn:microsoft.com/office/officeart/2005/8/layout/hierarchy2"/>
    <dgm:cxn modelId="{5AEC7F7F-C52C-9F4A-9C74-9AF0DA036747}" type="presParOf" srcId="{283E9FD3-6BA0-E54A-94B5-A515CC34A07F}" destId="{A865BBFC-869B-AE45-828E-1C9742D90042}" srcOrd="1" destOrd="0" presId="urn:microsoft.com/office/officeart/2005/8/layout/hierarchy2"/>
    <dgm:cxn modelId="{A9DD4DDE-79D8-4F45-AE7D-4E9BACF8C84C}" type="presParOf" srcId="{A865BBFC-869B-AE45-828E-1C9742D90042}" destId="{5566906A-B00C-E544-A6E0-F7CBDE66D9DC}" srcOrd="0" destOrd="0" presId="urn:microsoft.com/office/officeart/2005/8/layout/hierarchy2"/>
    <dgm:cxn modelId="{AC1A753C-4B15-9C4D-B5A8-207AE7513576}" type="presParOf" srcId="{A865BBFC-869B-AE45-828E-1C9742D90042}" destId="{D1D56E1B-448E-9640-94D6-15888EFCD5E6}" srcOrd="1" destOrd="0" presId="urn:microsoft.com/office/officeart/2005/8/layout/hierarchy2"/>
    <dgm:cxn modelId="{2CDF113C-6CBA-B649-81DC-600E786F8FB9}" type="presParOf" srcId="{D1D56E1B-448E-9640-94D6-15888EFCD5E6}" destId="{AE6C7CC9-5B09-9D4B-BF5C-97E8998B8A7B}" srcOrd="0" destOrd="0" presId="urn:microsoft.com/office/officeart/2005/8/layout/hierarchy2"/>
    <dgm:cxn modelId="{F1CB7448-D1EE-774C-AB44-8E56D51A120C}" type="presParOf" srcId="{AE6C7CC9-5B09-9D4B-BF5C-97E8998B8A7B}" destId="{54CF6EF5-E361-2D4F-BD7D-1BFCA63D1C26}" srcOrd="0" destOrd="0" presId="urn:microsoft.com/office/officeart/2005/8/layout/hierarchy2"/>
    <dgm:cxn modelId="{CA00BC53-BC77-2A44-AA8A-1D71493A7ABE}" type="presParOf" srcId="{D1D56E1B-448E-9640-94D6-15888EFCD5E6}" destId="{E6F8A8FE-50E1-2B4C-B037-4D7084CF22F2}" srcOrd="1" destOrd="0" presId="urn:microsoft.com/office/officeart/2005/8/layout/hierarchy2"/>
    <dgm:cxn modelId="{11B896EC-5AA7-544D-8D3B-29B92148E72D}" type="presParOf" srcId="{E6F8A8FE-50E1-2B4C-B037-4D7084CF22F2}" destId="{3104DDCC-A73A-1941-A41C-4F7D78EF5108}" srcOrd="0" destOrd="0" presId="urn:microsoft.com/office/officeart/2005/8/layout/hierarchy2"/>
    <dgm:cxn modelId="{07D47A5A-A1D5-964B-BEE5-232A3804FFFC}" type="presParOf" srcId="{E6F8A8FE-50E1-2B4C-B037-4D7084CF22F2}" destId="{A76DD578-0ABD-5145-B489-E9A03935C858}" srcOrd="1" destOrd="0" presId="urn:microsoft.com/office/officeart/2005/8/layout/hierarchy2"/>
    <dgm:cxn modelId="{B509C999-2B92-644E-8058-5BC69A108B1C}" type="presParOf" srcId="{283E9FD3-6BA0-E54A-94B5-A515CC34A07F}" destId="{CF88A2E1-3D5A-D04C-AB50-4CBC374DF2D8}" srcOrd="2" destOrd="0" presId="urn:microsoft.com/office/officeart/2005/8/layout/hierarchy2"/>
    <dgm:cxn modelId="{18DE3A50-45C2-E14C-A4E1-9B7EC366F7A6}" type="presParOf" srcId="{CF88A2E1-3D5A-D04C-AB50-4CBC374DF2D8}" destId="{D75C8CED-D7AF-464A-BC09-276155FFDA12}" srcOrd="0" destOrd="0" presId="urn:microsoft.com/office/officeart/2005/8/layout/hierarchy2"/>
    <dgm:cxn modelId="{C8EB84AF-1763-D541-A84D-10A6AB143186}" type="presParOf" srcId="{283E9FD3-6BA0-E54A-94B5-A515CC34A07F}" destId="{A4722F64-4381-8D4E-A7A9-2C0888D22F39}" srcOrd="3" destOrd="0" presId="urn:microsoft.com/office/officeart/2005/8/layout/hierarchy2"/>
    <dgm:cxn modelId="{DBF9BCB5-8683-D34C-B210-2DF56251786F}" type="presParOf" srcId="{A4722F64-4381-8D4E-A7A9-2C0888D22F39}" destId="{3104C32F-B74E-1A4C-B7BC-8E58CD5431F0}" srcOrd="0" destOrd="0" presId="urn:microsoft.com/office/officeart/2005/8/layout/hierarchy2"/>
    <dgm:cxn modelId="{1E844614-FF87-5B4C-8412-C778EB12F2A9}" type="presParOf" srcId="{A4722F64-4381-8D4E-A7A9-2C0888D22F39}" destId="{62ECFEA4-FD0A-C34D-8350-12F5308A57B5}" srcOrd="1" destOrd="0" presId="urn:microsoft.com/office/officeart/2005/8/layout/hierarchy2"/>
    <dgm:cxn modelId="{58716DCE-3068-1744-B313-AF3D28DB7741}" type="presParOf" srcId="{62ECFEA4-FD0A-C34D-8350-12F5308A57B5}" destId="{774586E9-6EEA-2149-8072-5ED7B50A892A}" srcOrd="0" destOrd="0" presId="urn:microsoft.com/office/officeart/2005/8/layout/hierarchy2"/>
    <dgm:cxn modelId="{674F0D7C-D197-3348-99EA-DB66BEE2E633}" type="presParOf" srcId="{774586E9-6EEA-2149-8072-5ED7B50A892A}" destId="{3CD67D53-4DAD-A347-AE07-A0F8D25413FA}" srcOrd="0" destOrd="0" presId="urn:microsoft.com/office/officeart/2005/8/layout/hierarchy2"/>
    <dgm:cxn modelId="{5081AF8D-C2C2-F844-9F07-F6134C655E89}" type="presParOf" srcId="{62ECFEA4-FD0A-C34D-8350-12F5308A57B5}" destId="{9FAFB893-8A8C-CC46-A469-EF8B9B92013D}" srcOrd="1" destOrd="0" presId="urn:microsoft.com/office/officeart/2005/8/layout/hierarchy2"/>
    <dgm:cxn modelId="{D13A8274-C87A-C541-9C94-3B3CB8E06C75}" type="presParOf" srcId="{9FAFB893-8A8C-CC46-A469-EF8B9B92013D}" destId="{F30DF0CE-00A0-2C45-9500-1C57959C0811}" srcOrd="0" destOrd="0" presId="urn:microsoft.com/office/officeart/2005/8/layout/hierarchy2"/>
    <dgm:cxn modelId="{96BA4C04-3257-564B-89FD-0C3D29E0593A}" type="presParOf" srcId="{9FAFB893-8A8C-CC46-A469-EF8B9B92013D}" destId="{033A94BE-7AC8-C44C-8D6D-61D14F337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CE656-145A-4140-A149-FDE2BA8553C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9B46B8-1186-3E4E-94DD-4BBEADC6C5FB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88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1EDB0C2-8575-C748-AD7C-C9328F4F4444}" type="par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C073B8-6689-AF48-BCFC-A98DC8951547}" type="sib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CFD3672F-1094-F544-92D8-5ACE9FFD5810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96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14E42501-3B92-4746-84A2-B4DD0AF1FB42}" type="par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4177BAF-15B1-C841-9A40-67491F8F3A37}" type="sib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5A86E7B-9D37-C549-8FC6-2995AED6AD7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237</a:t>
          </a:r>
        </a:p>
      </dgm:t>
    </dgm:pt>
    <dgm:pt modelId="{56523B52-D397-5E4A-BA30-5C15639B50D7}" type="par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80A61A3-0DEC-3740-9B0C-23EAA20AF969}" type="sib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1172101-DB63-7641-8F2A-F8D4AB28CAE1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</a:p>
      </dgm:t>
    </dgm:pt>
    <dgm:pt modelId="{2913C69B-47FA-594A-BDA4-95CE7189EB2D}" type="sib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556CEA0-0033-2F4B-98B2-39415DD4D647}" type="par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83EB3BE-4743-AF46-AE80-535514D4625D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0.5</a:t>
          </a:r>
        </a:p>
      </dgm:t>
    </dgm:pt>
    <dgm:pt modelId="{4BB3605F-40E1-DD44-B19C-4D8F49B3A9BA}" type="sib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B3D5D8C-D4F3-A94D-8C11-FEB8248078F8}" type="par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BE48694-761A-2442-83B6-683130AF43DC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4A845815-9BBD-714B-A2BD-8BA56C436C4B}" type="sib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D3DDA714-DEB6-A046-BA95-8388FCC8F2ED}" type="par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31C8FB2-2D4E-AC4F-967B-EBB3BDC87E66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97F84904-FB89-1D41-9499-BCCA60E5EE7C}" type="sib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54D7471-6051-5640-953A-33CCEB7ABDF9}" type="par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0AD04B2-8236-AC44-830E-C16C6AA9BD8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575E456-00AC-324B-BC78-6AB6FC715BFC}" type="sib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B944E16-C18A-504A-B0BC-3CE04A69371F}" type="par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B05C978-CC5D-E64C-8F8A-889395729DFC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ADA3DAE1-31D4-924F-915E-269E31CB9B0D}" type="sib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0FC831F-32EB-F144-B395-77E010B9D6E8}" type="par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4BAD733-0D26-624F-8FA6-C5217762AC97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85B5E13B-06B8-584E-BBAA-8894B4EBE78A}" type="sib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7E041633-6223-AD4A-BC40-2249EFE7C741}" type="par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4A07B4F-C074-AE46-AD35-A6DABD255E18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FC02AAE-4C20-BE42-88F0-F0BEAAAF6964}" type="sib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AF1831A-CD84-8E49-B0AA-CDD1B427CAC9}" type="par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365BFFF-B62A-7D4E-9291-D1DB93AE6C50}" type="pres">
      <dgm:prSet presAssocID="{DA7CE656-145A-4140-A149-FDE2BA8553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A8CFC4-BAD5-904A-A16C-C66AFC5ED32C}" type="pres">
      <dgm:prSet presAssocID="{989B46B8-1186-3E4E-94DD-4BBEADC6C5FB}" presName="root1" presStyleCnt="0"/>
      <dgm:spPr/>
    </dgm:pt>
    <dgm:pt modelId="{685B5462-5D71-9448-BB26-75E5136A18CF}" type="pres">
      <dgm:prSet presAssocID="{989B46B8-1186-3E4E-94DD-4BBEADC6C5FB}" presName="LevelOneTextNode" presStyleLbl="node0" presStyleIdx="0" presStyleCnt="2">
        <dgm:presLayoutVars>
          <dgm:chPref val="3"/>
        </dgm:presLayoutVars>
      </dgm:prSet>
      <dgm:spPr/>
    </dgm:pt>
    <dgm:pt modelId="{93C106F1-6AD4-AE4C-98DB-941E5BC45778}" type="pres">
      <dgm:prSet presAssocID="{989B46B8-1186-3E4E-94DD-4BBEADC6C5FB}" presName="level2hierChild" presStyleCnt="0"/>
      <dgm:spPr/>
    </dgm:pt>
    <dgm:pt modelId="{CE91E9C2-4C1B-5841-AEEA-D03077D981FA}" type="pres">
      <dgm:prSet presAssocID="{56523B52-D397-5E4A-BA30-5C15639B50D7}" presName="conn2-1" presStyleLbl="parChTrans1D2" presStyleIdx="0" presStyleCnt="4"/>
      <dgm:spPr/>
    </dgm:pt>
    <dgm:pt modelId="{7A513A14-718E-F94E-A2EF-CD33E40E6BCC}" type="pres">
      <dgm:prSet presAssocID="{56523B52-D397-5E4A-BA30-5C15639B50D7}" presName="connTx" presStyleLbl="parChTrans1D2" presStyleIdx="0" presStyleCnt="4"/>
      <dgm:spPr/>
    </dgm:pt>
    <dgm:pt modelId="{A858A673-6EDD-044C-B953-6C3D4D120450}" type="pres">
      <dgm:prSet presAssocID="{A5A86E7B-9D37-C549-8FC6-2995AED6AD70}" presName="root2" presStyleCnt="0"/>
      <dgm:spPr/>
    </dgm:pt>
    <dgm:pt modelId="{744D4CC5-A458-F64C-AAB5-7D60D4B7FC9F}" type="pres">
      <dgm:prSet presAssocID="{A5A86E7B-9D37-C549-8FC6-2995AED6AD70}" presName="LevelTwoTextNode" presStyleLbl="node2" presStyleIdx="0" presStyleCnt="4">
        <dgm:presLayoutVars>
          <dgm:chPref val="3"/>
        </dgm:presLayoutVars>
      </dgm:prSet>
      <dgm:spPr/>
    </dgm:pt>
    <dgm:pt modelId="{A4E58D34-1846-B24D-BB58-2C4C2E0F19D2}" type="pres">
      <dgm:prSet presAssocID="{A5A86E7B-9D37-C549-8FC6-2995AED6AD70}" presName="level3hierChild" presStyleCnt="0"/>
      <dgm:spPr/>
    </dgm:pt>
    <dgm:pt modelId="{DC4F2C68-3490-4448-B037-717E4190EE8B}" type="pres">
      <dgm:prSet presAssocID="{F556CEA0-0033-2F4B-98B2-39415DD4D647}" presName="conn2-1" presStyleLbl="parChTrans1D3" presStyleIdx="0" presStyleCnt="5"/>
      <dgm:spPr/>
    </dgm:pt>
    <dgm:pt modelId="{B2C83E59-FD4E-D749-AD56-4215B2D7B1E3}" type="pres">
      <dgm:prSet presAssocID="{F556CEA0-0033-2F4B-98B2-39415DD4D647}" presName="connTx" presStyleLbl="parChTrans1D3" presStyleIdx="0" presStyleCnt="5"/>
      <dgm:spPr/>
    </dgm:pt>
    <dgm:pt modelId="{25897A5F-D235-1341-B75B-56A1432EF21E}" type="pres">
      <dgm:prSet presAssocID="{51172101-DB63-7641-8F2A-F8D4AB28CAE1}" presName="root2" presStyleCnt="0"/>
      <dgm:spPr/>
    </dgm:pt>
    <dgm:pt modelId="{C8CACA6A-546B-B14B-8E40-F2A968A1B828}" type="pres">
      <dgm:prSet presAssocID="{51172101-DB63-7641-8F2A-F8D4AB28CAE1}" presName="LevelTwoTextNode" presStyleLbl="node3" presStyleIdx="0" presStyleCnt="5">
        <dgm:presLayoutVars>
          <dgm:chPref val="3"/>
        </dgm:presLayoutVars>
      </dgm:prSet>
      <dgm:spPr/>
    </dgm:pt>
    <dgm:pt modelId="{E0C6EC64-A60D-E942-8DFB-EA87F63DBAAB}" type="pres">
      <dgm:prSet presAssocID="{51172101-DB63-7641-8F2A-F8D4AB28CAE1}" presName="level3hierChild" presStyleCnt="0"/>
      <dgm:spPr/>
    </dgm:pt>
    <dgm:pt modelId="{7B58B332-5935-0D41-9EB9-C139E25D01F9}" type="pres">
      <dgm:prSet presAssocID="{6B3D5D8C-D4F3-A94D-8C11-FEB8248078F8}" presName="conn2-1" presStyleLbl="parChTrans1D3" presStyleIdx="1" presStyleCnt="5"/>
      <dgm:spPr/>
    </dgm:pt>
    <dgm:pt modelId="{3527B919-8E2C-B945-9D8A-F46ACB7C2EC1}" type="pres">
      <dgm:prSet presAssocID="{6B3D5D8C-D4F3-A94D-8C11-FEB8248078F8}" presName="connTx" presStyleLbl="parChTrans1D3" presStyleIdx="1" presStyleCnt="5"/>
      <dgm:spPr/>
    </dgm:pt>
    <dgm:pt modelId="{67FBC82E-5B8E-384B-9CCF-64B2DEC2AD4F}" type="pres">
      <dgm:prSet presAssocID="{A83EB3BE-4743-AF46-AE80-535514D4625D}" presName="root2" presStyleCnt="0"/>
      <dgm:spPr/>
    </dgm:pt>
    <dgm:pt modelId="{45058436-9D79-9742-B90B-D08360F7990E}" type="pres">
      <dgm:prSet presAssocID="{A83EB3BE-4743-AF46-AE80-535514D4625D}" presName="LevelTwoTextNode" presStyleLbl="node3" presStyleIdx="1" presStyleCnt="5">
        <dgm:presLayoutVars>
          <dgm:chPref val="3"/>
        </dgm:presLayoutVars>
      </dgm:prSet>
      <dgm:spPr/>
    </dgm:pt>
    <dgm:pt modelId="{711AF63C-9F7B-F344-9931-FC7DBEE1096A}" type="pres">
      <dgm:prSet presAssocID="{A83EB3BE-4743-AF46-AE80-535514D4625D}" presName="level3hierChild" presStyleCnt="0"/>
      <dgm:spPr/>
    </dgm:pt>
    <dgm:pt modelId="{FAA79915-42B6-F546-984E-2D3865F5F3F3}" type="pres">
      <dgm:prSet presAssocID="{D3DDA714-DEB6-A046-BA95-8388FCC8F2ED}" presName="conn2-1" presStyleLbl="parChTrans1D2" presStyleIdx="1" presStyleCnt="4"/>
      <dgm:spPr/>
    </dgm:pt>
    <dgm:pt modelId="{631D455A-1A80-BB4E-9112-6D3C7298ADBF}" type="pres">
      <dgm:prSet presAssocID="{D3DDA714-DEB6-A046-BA95-8388FCC8F2ED}" presName="connTx" presStyleLbl="parChTrans1D2" presStyleIdx="1" presStyleCnt="4"/>
      <dgm:spPr/>
    </dgm:pt>
    <dgm:pt modelId="{40755193-CE19-EF49-A4BD-7561C63E5AC6}" type="pres">
      <dgm:prSet presAssocID="{EBE48694-761A-2442-83B6-683130AF43DC}" presName="root2" presStyleCnt="0"/>
      <dgm:spPr/>
    </dgm:pt>
    <dgm:pt modelId="{99E8CFF9-6FCE-5C43-A81E-3AA6BD3F79E8}" type="pres">
      <dgm:prSet presAssocID="{EBE48694-761A-2442-83B6-683130AF43DC}" presName="LevelTwoTextNode" presStyleLbl="node2" presStyleIdx="1" presStyleCnt="4" custLinFactNeighborY="-1939">
        <dgm:presLayoutVars>
          <dgm:chPref val="3"/>
        </dgm:presLayoutVars>
      </dgm:prSet>
      <dgm:spPr/>
    </dgm:pt>
    <dgm:pt modelId="{9BF202EC-5B3E-8443-8DD4-776381D81E72}" type="pres">
      <dgm:prSet presAssocID="{EBE48694-761A-2442-83B6-683130AF43DC}" presName="level3hierChild" presStyleCnt="0"/>
      <dgm:spPr/>
    </dgm:pt>
    <dgm:pt modelId="{87B7C3F2-C155-5745-B2F8-75E123B6D7BB}" type="pres">
      <dgm:prSet presAssocID="{854D7471-6051-5640-953A-33CCEB7ABDF9}" presName="conn2-1" presStyleLbl="parChTrans1D3" presStyleIdx="2" presStyleCnt="5"/>
      <dgm:spPr/>
    </dgm:pt>
    <dgm:pt modelId="{8FB39AA0-A638-FA4D-83D1-9EB4FAF01880}" type="pres">
      <dgm:prSet presAssocID="{854D7471-6051-5640-953A-33CCEB7ABDF9}" presName="connTx" presStyleLbl="parChTrans1D3" presStyleIdx="2" presStyleCnt="5"/>
      <dgm:spPr/>
    </dgm:pt>
    <dgm:pt modelId="{0A16776B-D2BB-424E-8C35-DFD6294FD3A2}" type="pres">
      <dgm:prSet presAssocID="{831C8FB2-2D4E-AC4F-967B-EBB3BDC87E66}" presName="root2" presStyleCnt="0"/>
      <dgm:spPr/>
    </dgm:pt>
    <dgm:pt modelId="{3E2755B2-42D8-B842-B1E1-286A8A824EFC}" type="pres">
      <dgm:prSet presAssocID="{831C8FB2-2D4E-AC4F-967B-EBB3BDC87E66}" presName="LevelTwoTextNode" presStyleLbl="node3" presStyleIdx="2" presStyleCnt="5">
        <dgm:presLayoutVars>
          <dgm:chPref val="3"/>
        </dgm:presLayoutVars>
      </dgm:prSet>
      <dgm:spPr/>
    </dgm:pt>
    <dgm:pt modelId="{8F31DF90-A64E-4B45-97E8-139C0F89D476}" type="pres">
      <dgm:prSet presAssocID="{831C8FB2-2D4E-AC4F-967B-EBB3BDC87E66}" presName="level3hierChild" presStyleCnt="0"/>
      <dgm:spPr/>
    </dgm:pt>
    <dgm:pt modelId="{A69CF2D6-F313-6D45-844D-E36831F7C3A1}" type="pres">
      <dgm:prSet presAssocID="{CFD3672F-1094-F544-92D8-5ACE9FFD5810}" presName="root1" presStyleCnt="0"/>
      <dgm:spPr/>
    </dgm:pt>
    <dgm:pt modelId="{069DFAB7-1D17-404D-BB4E-FFC670496716}" type="pres">
      <dgm:prSet presAssocID="{CFD3672F-1094-F544-92D8-5ACE9FFD5810}" presName="LevelOneTextNode" presStyleLbl="node0" presStyleIdx="1" presStyleCnt="2">
        <dgm:presLayoutVars>
          <dgm:chPref val="3"/>
        </dgm:presLayoutVars>
      </dgm:prSet>
      <dgm:spPr/>
    </dgm:pt>
    <dgm:pt modelId="{283E9FD3-6BA0-E54A-94B5-A515CC34A07F}" type="pres">
      <dgm:prSet presAssocID="{CFD3672F-1094-F544-92D8-5ACE9FFD5810}" presName="level2hierChild" presStyleCnt="0"/>
      <dgm:spPr/>
    </dgm:pt>
    <dgm:pt modelId="{C47DE633-B0F8-E041-BCDD-EE390403F840}" type="pres">
      <dgm:prSet presAssocID="{FB944E16-C18A-504A-B0BC-3CE04A69371F}" presName="conn2-1" presStyleLbl="parChTrans1D2" presStyleIdx="2" presStyleCnt="4"/>
      <dgm:spPr/>
    </dgm:pt>
    <dgm:pt modelId="{2FB421C4-9DA3-A44C-8EA9-29DDB5A137E0}" type="pres">
      <dgm:prSet presAssocID="{FB944E16-C18A-504A-B0BC-3CE04A69371F}" presName="connTx" presStyleLbl="parChTrans1D2" presStyleIdx="2" presStyleCnt="4"/>
      <dgm:spPr/>
    </dgm:pt>
    <dgm:pt modelId="{A865BBFC-869B-AE45-828E-1C9742D90042}" type="pres">
      <dgm:prSet presAssocID="{F0AD04B2-8236-AC44-830E-C16C6AA9BD80}" presName="root2" presStyleCnt="0"/>
      <dgm:spPr/>
    </dgm:pt>
    <dgm:pt modelId="{5566906A-B00C-E544-A6E0-F7CBDE66D9DC}" type="pres">
      <dgm:prSet presAssocID="{F0AD04B2-8236-AC44-830E-C16C6AA9BD80}" presName="LevelTwoTextNode" presStyleLbl="node2" presStyleIdx="2" presStyleCnt="4">
        <dgm:presLayoutVars>
          <dgm:chPref val="3"/>
        </dgm:presLayoutVars>
      </dgm:prSet>
      <dgm:spPr/>
    </dgm:pt>
    <dgm:pt modelId="{D1D56E1B-448E-9640-94D6-15888EFCD5E6}" type="pres">
      <dgm:prSet presAssocID="{F0AD04B2-8236-AC44-830E-C16C6AA9BD80}" presName="level3hierChild" presStyleCnt="0"/>
      <dgm:spPr/>
    </dgm:pt>
    <dgm:pt modelId="{AE6C7CC9-5B09-9D4B-BF5C-97E8998B8A7B}" type="pres">
      <dgm:prSet presAssocID="{00FC831F-32EB-F144-B395-77E010B9D6E8}" presName="conn2-1" presStyleLbl="parChTrans1D3" presStyleIdx="3" presStyleCnt="5"/>
      <dgm:spPr/>
    </dgm:pt>
    <dgm:pt modelId="{54CF6EF5-E361-2D4F-BD7D-1BFCA63D1C26}" type="pres">
      <dgm:prSet presAssocID="{00FC831F-32EB-F144-B395-77E010B9D6E8}" presName="connTx" presStyleLbl="parChTrans1D3" presStyleIdx="3" presStyleCnt="5"/>
      <dgm:spPr/>
    </dgm:pt>
    <dgm:pt modelId="{E6F8A8FE-50E1-2B4C-B037-4D7084CF22F2}" type="pres">
      <dgm:prSet presAssocID="{AB05C978-CC5D-E64C-8F8A-889395729DFC}" presName="root2" presStyleCnt="0"/>
      <dgm:spPr/>
    </dgm:pt>
    <dgm:pt modelId="{3104DDCC-A73A-1941-A41C-4F7D78EF5108}" type="pres">
      <dgm:prSet presAssocID="{AB05C978-CC5D-E64C-8F8A-889395729DFC}" presName="LevelTwoTextNode" presStyleLbl="node3" presStyleIdx="3" presStyleCnt="5">
        <dgm:presLayoutVars>
          <dgm:chPref val="3"/>
        </dgm:presLayoutVars>
      </dgm:prSet>
      <dgm:spPr/>
    </dgm:pt>
    <dgm:pt modelId="{A76DD578-0ABD-5145-B489-E9A03935C858}" type="pres">
      <dgm:prSet presAssocID="{AB05C978-CC5D-E64C-8F8A-889395729DFC}" presName="level3hierChild" presStyleCnt="0"/>
      <dgm:spPr/>
    </dgm:pt>
    <dgm:pt modelId="{CF88A2E1-3D5A-D04C-AB50-4CBC374DF2D8}" type="pres">
      <dgm:prSet presAssocID="{7E041633-6223-AD4A-BC40-2249EFE7C741}" presName="conn2-1" presStyleLbl="parChTrans1D2" presStyleIdx="3" presStyleCnt="4"/>
      <dgm:spPr/>
    </dgm:pt>
    <dgm:pt modelId="{D75C8CED-D7AF-464A-BC09-276155FFDA12}" type="pres">
      <dgm:prSet presAssocID="{7E041633-6223-AD4A-BC40-2249EFE7C741}" presName="connTx" presStyleLbl="parChTrans1D2" presStyleIdx="3" presStyleCnt="4"/>
      <dgm:spPr/>
    </dgm:pt>
    <dgm:pt modelId="{A4722F64-4381-8D4E-A7A9-2C0888D22F39}" type="pres">
      <dgm:prSet presAssocID="{94BAD733-0D26-624F-8FA6-C5217762AC97}" presName="root2" presStyleCnt="0"/>
      <dgm:spPr/>
    </dgm:pt>
    <dgm:pt modelId="{3104C32F-B74E-1A4C-B7BC-8E58CD5431F0}" type="pres">
      <dgm:prSet presAssocID="{94BAD733-0D26-624F-8FA6-C5217762AC97}" presName="LevelTwoTextNode" presStyleLbl="node2" presStyleIdx="3" presStyleCnt="4">
        <dgm:presLayoutVars>
          <dgm:chPref val="3"/>
        </dgm:presLayoutVars>
      </dgm:prSet>
      <dgm:spPr/>
    </dgm:pt>
    <dgm:pt modelId="{62ECFEA4-FD0A-C34D-8350-12F5308A57B5}" type="pres">
      <dgm:prSet presAssocID="{94BAD733-0D26-624F-8FA6-C5217762AC97}" presName="level3hierChild" presStyleCnt="0"/>
      <dgm:spPr/>
    </dgm:pt>
    <dgm:pt modelId="{774586E9-6EEA-2149-8072-5ED7B50A892A}" type="pres">
      <dgm:prSet presAssocID="{AAF1831A-CD84-8E49-B0AA-CDD1B427CAC9}" presName="conn2-1" presStyleLbl="parChTrans1D3" presStyleIdx="4" presStyleCnt="5"/>
      <dgm:spPr/>
    </dgm:pt>
    <dgm:pt modelId="{3CD67D53-4DAD-A347-AE07-A0F8D25413FA}" type="pres">
      <dgm:prSet presAssocID="{AAF1831A-CD84-8E49-B0AA-CDD1B427CAC9}" presName="connTx" presStyleLbl="parChTrans1D3" presStyleIdx="4" presStyleCnt="5"/>
      <dgm:spPr/>
    </dgm:pt>
    <dgm:pt modelId="{9FAFB893-8A8C-CC46-A469-EF8B9B92013D}" type="pres">
      <dgm:prSet presAssocID="{34A07B4F-C074-AE46-AD35-A6DABD255E18}" presName="root2" presStyleCnt="0"/>
      <dgm:spPr/>
    </dgm:pt>
    <dgm:pt modelId="{F30DF0CE-00A0-2C45-9500-1C57959C0811}" type="pres">
      <dgm:prSet presAssocID="{34A07B4F-C074-AE46-AD35-A6DABD255E18}" presName="LevelTwoTextNode" presStyleLbl="node3" presStyleIdx="4" presStyleCnt="5">
        <dgm:presLayoutVars>
          <dgm:chPref val="3"/>
        </dgm:presLayoutVars>
      </dgm:prSet>
      <dgm:spPr/>
    </dgm:pt>
    <dgm:pt modelId="{033A94BE-7AC8-C44C-8D6D-61D14F3373D9}" type="pres">
      <dgm:prSet presAssocID="{34A07B4F-C074-AE46-AD35-A6DABD255E18}" presName="level3hierChild" presStyleCnt="0"/>
      <dgm:spPr/>
    </dgm:pt>
  </dgm:ptLst>
  <dgm:cxnLst>
    <dgm:cxn modelId="{9F50AF00-1148-3947-BBC2-9DDBE2EEAA86}" type="presOf" srcId="{56523B52-D397-5E4A-BA30-5C15639B50D7}" destId="{7A513A14-718E-F94E-A2EF-CD33E40E6BCC}" srcOrd="1" destOrd="0" presId="urn:microsoft.com/office/officeart/2005/8/layout/hierarchy2"/>
    <dgm:cxn modelId="{CCE1DA01-00E0-014D-A778-6C9BA7F14AA2}" srcId="{A5A86E7B-9D37-C549-8FC6-2995AED6AD70}" destId="{51172101-DB63-7641-8F2A-F8D4AB28CAE1}" srcOrd="0" destOrd="0" parTransId="{F556CEA0-0033-2F4B-98B2-39415DD4D647}" sibTransId="{2913C69B-47FA-594A-BDA4-95CE7189EB2D}"/>
    <dgm:cxn modelId="{07740608-5F3E-F94E-A801-BA80328B6CA8}" type="presOf" srcId="{A5A86E7B-9D37-C549-8FC6-2995AED6AD70}" destId="{744D4CC5-A458-F64C-AAB5-7D60D4B7FC9F}" srcOrd="0" destOrd="0" presId="urn:microsoft.com/office/officeart/2005/8/layout/hierarchy2"/>
    <dgm:cxn modelId="{68518012-2522-C04C-B534-D0A834C59D65}" type="presOf" srcId="{DA7CE656-145A-4140-A149-FDE2BA8553C4}" destId="{4365BFFF-B62A-7D4E-9291-D1DB93AE6C50}" srcOrd="0" destOrd="0" presId="urn:microsoft.com/office/officeart/2005/8/layout/hierarchy2"/>
    <dgm:cxn modelId="{0D5A4C15-8194-AA45-9336-67C70B7A1634}" type="presOf" srcId="{CFD3672F-1094-F544-92D8-5ACE9FFD5810}" destId="{069DFAB7-1D17-404D-BB4E-FFC670496716}" srcOrd="0" destOrd="0" presId="urn:microsoft.com/office/officeart/2005/8/layout/hierarchy2"/>
    <dgm:cxn modelId="{CBA51E34-A1FA-EF48-B8D4-8F06B23BD327}" type="presOf" srcId="{AB05C978-CC5D-E64C-8F8A-889395729DFC}" destId="{3104DDCC-A73A-1941-A41C-4F7D78EF5108}" srcOrd="0" destOrd="0" presId="urn:microsoft.com/office/officeart/2005/8/layout/hierarchy2"/>
    <dgm:cxn modelId="{3AD68737-5918-124F-B098-60DCEFD0CB87}" type="presOf" srcId="{34A07B4F-C074-AE46-AD35-A6DABD255E18}" destId="{F30DF0CE-00A0-2C45-9500-1C57959C0811}" srcOrd="0" destOrd="0" presId="urn:microsoft.com/office/officeart/2005/8/layout/hierarchy2"/>
    <dgm:cxn modelId="{DECBFB39-2A22-2949-8FE0-DC27CC78914A}" srcId="{DA7CE656-145A-4140-A149-FDE2BA8553C4}" destId="{989B46B8-1186-3E4E-94DD-4BBEADC6C5FB}" srcOrd="0" destOrd="0" parTransId="{71EDB0C2-8575-C748-AD7C-C9328F4F4444}" sibTransId="{4AC073B8-6689-AF48-BCFC-A98DC8951547}"/>
    <dgm:cxn modelId="{2491753C-FBBE-F344-B66A-8A5E44210E69}" srcId="{EBE48694-761A-2442-83B6-683130AF43DC}" destId="{831C8FB2-2D4E-AC4F-967B-EBB3BDC87E66}" srcOrd="0" destOrd="0" parTransId="{854D7471-6051-5640-953A-33CCEB7ABDF9}" sibTransId="{97F84904-FB89-1D41-9499-BCCA60E5EE7C}"/>
    <dgm:cxn modelId="{146C923D-6104-4D49-9B68-C196E0D76DFA}" type="presOf" srcId="{F0AD04B2-8236-AC44-830E-C16C6AA9BD80}" destId="{5566906A-B00C-E544-A6E0-F7CBDE66D9DC}" srcOrd="0" destOrd="0" presId="urn:microsoft.com/office/officeart/2005/8/layout/hierarchy2"/>
    <dgm:cxn modelId="{FA72ED3F-D586-344A-BECF-FEE040AEB64B}" srcId="{A5A86E7B-9D37-C549-8FC6-2995AED6AD70}" destId="{A83EB3BE-4743-AF46-AE80-535514D4625D}" srcOrd="1" destOrd="0" parTransId="{6B3D5D8C-D4F3-A94D-8C11-FEB8248078F8}" sibTransId="{4BB3605F-40E1-DD44-B19C-4D8F49B3A9BA}"/>
    <dgm:cxn modelId="{665CA643-90B3-884D-A1C1-6C9529A31534}" type="presOf" srcId="{FB944E16-C18A-504A-B0BC-3CE04A69371F}" destId="{C47DE633-B0F8-E041-BCDD-EE390403F840}" srcOrd="0" destOrd="0" presId="urn:microsoft.com/office/officeart/2005/8/layout/hierarchy2"/>
    <dgm:cxn modelId="{A7363845-0FDB-254C-A9E1-E56FADE7F8CC}" srcId="{DA7CE656-145A-4140-A149-FDE2BA8553C4}" destId="{CFD3672F-1094-F544-92D8-5ACE9FFD5810}" srcOrd="1" destOrd="0" parTransId="{14E42501-3B92-4746-84A2-B4DD0AF1FB42}" sibTransId="{84177BAF-15B1-C841-9A40-67491F8F3A37}"/>
    <dgm:cxn modelId="{33403150-BED5-0E4F-8D5A-BDB5A3246369}" type="presOf" srcId="{854D7471-6051-5640-953A-33CCEB7ABDF9}" destId="{8FB39AA0-A638-FA4D-83D1-9EB4FAF01880}" srcOrd="1" destOrd="0" presId="urn:microsoft.com/office/officeart/2005/8/layout/hierarchy2"/>
    <dgm:cxn modelId="{E9DE6050-FC5E-6743-8420-43BD1475AB6D}" type="presOf" srcId="{FB944E16-C18A-504A-B0BC-3CE04A69371F}" destId="{2FB421C4-9DA3-A44C-8EA9-29DDB5A137E0}" srcOrd="1" destOrd="0" presId="urn:microsoft.com/office/officeart/2005/8/layout/hierarchy2"/>
    <dgm:cxn modelId="{E16BCE5A-6F1F-E24A-812E-E8D95187F540}" type="presOf" srcId="{6B3D5D8C-D4F3-A94D-8C11-FEB8248078F8}" destId="{7B58B332-5935-0D41-9EB9-C139E25D01F9}" srcOrd="0" destOrd="0" presId="urn:microsoft.com/office/officeart/2005/8/layout/hierarchy2"/>
    <dgm:cxn modelId="{89710F5D-E638-A049-A2EC-16C6D46DD8D4}" type="presOf" srcId="{7E041633-6223-AD4A-BC40-2249EFE7C741}" destId="{CF88A2E1-3D5A-D04C-AB50-4CBC374DF2D8}" srcOrd="0" destOrd="0" presId="urn:microsoft.com/office/officeart/2005/8/layout/hierarchy2"/>
    <dgm:cxn modelId="{AC21367B-D108-5947-AE95-64004ACAB059}" srcId="{CFD3672F-1094-F544-92D8-5ACE9FFD5810}" destId="{F0AD04B2-8236-AC44-830E-C16C6AA9BD80}" srcOrd="0" destOrd="0" parTransId="{FB944E16-C18A-504A-B0BC-3CE04A69371F}" sibTransId="{6575E456-00AC-324B-BC78-6AB6FC715BFC}"/>
    <dgm:cxn modelId="{0574117F-3AB8-0D4C-A2CE-4767B8B8712E}" type="presOf" srcId="{51172101-DB63-7641-8F2A-F8D4AB28CAE1}" destId="{C8CACA6A-546B-B14B-8E40-F2A968A1B828}" srcOrd="0" destOrd="0" presId="urn:microsoft.com/office/officeart/2005/8/layout/hierarchy2"/>
    <dgm:cxn modelId="{C410B67F-AA5F-744F-BE2D-6BD88589AF25}" type="presOf" srcId="{94BAD733-0D26-624F-8FA6-C5217762AC97}" destId="{3104C32F-B74E-1A4C-B7BC-8E58CD5431F0}" srcOrd="0" destOrd="0" presId="urn:microsoft.com/office/officeart/2005/8/layout/hierarchy2"/>
    <dgm:cxn modelId="{B7FB6E80-10A8-8449-9784-4BFEBF6D5456}" type="presOf" srcId="{00FC831F-32EB-F144-B395-77E010B9D6E8}" destId="{AE6C7CC9-5B09-9D4B-BF5C-97E8998B8A7B}" srcOrd="0" destOrd="0" presId="urn:microsoft.com/office/officeart/2005/8/layout/hierarchy2"/>
    <dgm:cxn modelId="{0A6FB782-C05F-464B-86F1-CD1C75DDC5B8}" type="presOf" srcId="{831C8FB2-2D4E-AC4F-967B-EBB3BDC87E66}" destId="{3E2755B2-42D8-B842-B1E1-286A8A824EFC}" srcOrd="0" destOrd="0" presId="urn:microsoft.com/office/officeart/2005/8/layout/hierarchy2"/>
    <dgm:cxn modelId="{FC7B4883-1AA7-E24D-B2CE-3AE4657AD00F}" type="presOf" srcId="{854D7471-6051-5640-953A-33CCEB7ABDF9}" destId="{87B7C3F2-C155-5745-B2F8-75E123B6D7BB}" srcOrd="0" destOrd="0" presId="urn:microsoft.com/office/officeart/2005/8/layout/hierarchy2"/>
    <dgm:cxn modelId="{62912B88-5254-4D41-B3D2-CD9CBC34F4CF}" type="presOf" srcId="{6B3D5D8C-D4F3-A94D-8C11-FEB8248078F8}" destId="{3527B919-8E2C-B945-9D8A-F46ACB7C2EC1}" srcOrd="1" destOrd="0" presId="urn:microsoft.com/office/officeart/2005/8/layout/hierarchy2"/>
    <dgm:cxn modelId="{0A065D88-E360-D145-B263-098FE931F2E5}" type="presOf" srcId="{989B46B8-1186-3E4E-94DD-4BBEADC6C5FB}" destId="{685B5462-5D71-9448-BB26-75E5136A18CF}" srcOrd="0" destOrd="0" presId="urn:microsoft.com/office/officeart/2005/8/layout/hierarchy2"/>
    <dgm:cxn modelId="{7A2EA68C-D259-B245-9FC4-9A17A3A29E94}" type="presOf" srcId="{AAF1831A-CD84-8E49-B0AA-CDD1B427CAC9}" destId="{774586E9-6EEA-2149-8072-5ED7B50A892A}" srcOrd="0" destOrd="0" presId="urn:microsoft.com/office/officeart/2005/8/layout/hierarchy2"/>
    <dgm:cxn modelId="{C1858590-6B08-7D4F-8B12-B41D6FC5E5B0}" type="presOf" srcId="{56523B52-D397-5E4A-BA30-5C15639B50D7}" destId="{CE91E9C2-4C1B-5841-AEEA-D03077D981FA}" srcOrd="0" destOrd="0" presId="urn:microsoft.com/office/officeart/2005/8/layout/hierarchy2"/>
    <dgm:cxn modelId="{DDFC9F96-44B4-1643-9AC8-CAC9B2C0A33D}" type="presOf" srcId="{A83EB3BE-4743-AF46-AE80-535514D4625D}" destId="{45058436-9D79-9742-B90B-D08360F7990E}" srcOrd="0" destOrd="0" presId="urn:microsoft.com/office/officeart/2005/8/layout/hierarchy2"/>
    <dgm:cxn modelId="{033CB59B-8642-6445-AB03-C0384162C08D}" srcId="{94BAD733-0D26-624F-8FA6-C5217762AC97}" destId="{34A07B4F-C074-AE46-AD35-A6DABD255E18}" srcOrd="0" destOrd="0" parTransId="{AAF1831A-CD84-8E49-B0AA-CDD1B427CAC9}" sibTransId="{6FC02AAE-4C20-BE42-88F0-F0BEAAAF6964}"/>
    <dgm:cxn modelId="{799E279E-4B28-5F47-9AE4-6061D41C66EF}" srcId="{989B46B8-1186-3E4E-94DD-4BBEADC6C5FB}" destId="{A5A86E7B-9D37-C549-8FC6-2995AED6AD70}" srcOrd="0" destOrd="0" parTransId="{56523B52-D397-5E4A-BA30-5C15639B50D7}" sibTransId="{080A61A3-0DEC-3740-9B0C-23EAA20AF969}"/>
    <dgm:cxn modelId="{70921A9F-AD92-EE4D-BEF4-48E16A0644C9}" type="presOf" srcId="{F556CEA0-0033-2F4B-98B2-39415DD4D647}" destId="{DC4F2C68-3490-4448-B037-717E4190EE8B}" srcOrd="0" destOrd="0" presId="urn:microsoft.com/office/officeart/2005/8/layout/hierarchy2"/>
    <dgm:cxn modelId="{F09938A4-EEA0-FD43-9CB8-2D0B6FB0D627}" srcId="{F0AD04B2-8236-AC44-830E-C16C6AA9BD80}" destId="{AB05C978-CC5D-E64C-8F8A-889395729DFC}" srcOrd="0" destOrd="0" parTransId="{00FC831F-32EB-F144-B395-77E010B9D6E8}" sibTransId="{ADA3DAE1-31D4-924F-915E-269E31CB9B0D}"/>
    <dgm:cxn modelId="{2F593BAD-E6E3-E848-B953-ADDF3F33B375}" type="presOf" srcId="{AAF1831A-CD84-8E49-B0AA-CDD1B427CAC9}" destId="{3CD67D53-4DAD-A347-AE07-A0F8D25413FA}" srcOrd="1" destOrd="0" presId="urn:microsoft.com/office/officeart/2005/8/layout/hierarchy2"/>
    <dgm:cxn modelId="{DDE291AD-EDFA-8E41-9F97-20543BA918D9}" type="presOf" srcId="{F556CEA0-0033-2F4B-98B2-39415DD4D647}" destId="{B2C83E59-FD4E-D749-AD56-4215B2D7B1E3}" srcOrd="1" destOrd="0" presId="urn:microsoft.com/office/officeart/2005/8/layout/hierarchy2"/>
    <dgm:cxn modelId="{28617FC9-FAF9-5847-910A-C990732D513A}" type="presOf" srcId="{EBE48694-761A-2442-83B6-683130AF43DC}" destId="{99E8CFF9-6FCE-5C43-A81E-3AA6BD3F79E8}" srcOrd="0" destOrd="0" presId="urn:microsoft.com/office/officeart/2005/8/layout/hierarchy2"/>
    <dgm:cxn modelId="{4FFD42D9-6073-6D4B-BBF8-B736D149FA6E}" type="presOf" srcId="{D3DDA714-DEB6-A046-BA95-8388FCC8F2ED}" destId="{631D455A-1A80-BB4E-9112-6D3C7298ADBF}" srcOrd="1" destOrd="0" presId="urn:microsoft.com/office/officeart/2005/8/layout/hierarchy2"/>
    <dgm:cxn modelId="{964FCCE3-E414-8F40-AC87-17351AA27846}" type="presOf" srcId="{7E041633-6223-AD4A-BC40-2249EFE7C741}" destId="{D75C8CED-D7AF-464A-BC09-276155FFDA12}" srcOrd="1" destOrd="0" presId="urn:microsoft.com/office/officeart/2005/8/layout/hierarchy2"/>
    <dgm:cxn modelId="{76D30DF8-ED61-BB4C-B8D0-280F0611A5F9}" srcId="{CFD3672F-1094-F544-92D8-5ACE9FFD5810}" destId="{94BAD733-0D26-624F-8FA6-C5217762AC97}" srcOrd="1" destOrd="0" parTransId="{7E041633-6223-AD4A-BC40-2249EFE7C741}" sibTransId="{85B5E13B-06B8-584E-BBAA-8894B4EBE78A}"/>
    <dgm:cxn modelId="{F3C5C7FA-954C-E84C-A51D-59D66422F183}" type="presOf" srcId="{D3DDA714-DEB6-A046-BA95-8388FCC8F2ED}" destId="{FAA79915-42B6-F546-984E-2D3865F5F3F3}" srcOrd="0" destOrd="0" presId="urn:microsoft.com/office/officeart/2005/8/layout/hierarchy2"/>
    <dgm:cxn modelId="{CD2D03FC-5673-E249-A5C2-AFBCEBCAA6A4}" type="presOf" srcId="{00FC831F-32EB-F144-B395-77E010B9D6E8}" destId="{54CF6EF5-E361-2D4F-BD7D-1BFCA63D1C26}" srcOrd="1" destOrd="0" presId="urn:microsoft.com/office/officeart/2005/8/layout/hierarchy2"/>
    <dgm:cxn modelId="{1BF5F7FC-B88B-0343-866B-C1F27CA4CEF2}" srcId="{989B46B8-1186-3E4E-94DD-4BBEADC6C5FB}" destId="{EBE48694-761A-2442-83B6-683130AF43DC}" srcOrd="1" destOrd="0" parTransId="{D3DDA714-DEB6-A046-BA95-8388FCC8F2ED}" sibTransId="{4A845815-9BBD-714B-A2BD-8BA56C436C4B}"/>
    <dgm:cxn modelId="{F37377A2-87CC-4844-95C2-CEF736C47CAF}" type="presParOf" srcId="{4365BFFF-B62A-7D4E-9291-D1DB93AE6C50}" destId="{45A8CFC4-BAD5-904A-A16C-C66AFC5ED32C}" srcOrd="0" destOrd="0" presId="urn:microsoft.com/office/officeart/2005/8/layout/hierarchy2"/>
    <dgm:cxn modelId="{D5656D97-7364-DC4F-AD48-6F93FACB03FB}" type="presParOf" srcId="{45A8CFC4-BAD5-904A-A16C-C66AFC5ED32C}" destId="{685B5462-5D71-9448-BB26-75E5136A18CF}" srcOrd="0" destOrd="0" presId="urn:microsoft.com/office/officeart/2005/8/layout/hierarchy2"/>
    <dgm:cxn modelId="{840CA9F7-A92A-5D4D-91C2-218793C73CEE}" type="presParOf" srcId="{45A8CFC4-BAD5-904A-A16C-C66AFC5ED32C}" destId="{93C106F1-6AD4-AE4C-98DB-941E5BC45778}" srcOrd="1" destOrd="0" presId="urn:microsoft.com/office/officeart/2005/8/layout/hierarchy2"/>
    <dgm:cxn modelId="{4CE3EAB4-34B2-C749-B80A-BD84D1008E17}" type="presParOf" srcId="{93C106F1-6AD4-AE4C-98DB-941E5BC45778}" destId="{CE91E9C2-4C1B-5841-AEEA-D03077D981FA}" srcOrd="0" destOrd="0" presId="urn:microsoft.com/office/officeart/2005/8/layout/hierarchy2"/>
    <dgm:cxn modelId="{929601BC-ADD3-4D45-A536-5FF9A99F38FA}" type="presParOf" srcId="{CE91E9C2-4C1B-5841-AEEA-D03077D981FA}" destId="{7A513A14-718E-F94E-A2EF-CD33E40E6BCC}" srcOrd="0" destOrd="0" presId="urn:microsoft.com/office/officeart/2005/8/layout/hierarchy2"/>
    <dgm:cxn modelId="{55C72417-D781-264A-97D6-E3E4C7B90691}" type="presParOf" srcId="{93C106F1-6AD4-AE4C-98DB-941E5BC45778}" destId="{A858A673-6EDD-044C-B953-6C3D4D120450}" srcOrd="1" destOrd="0" presId="urn:microsoft.com/office/officeart/2005/8/layout/hierarchy2"/>
    <dgm:cxn modelId="{A46A3016-F7E2-F44F-B091-EF9309C0C65D}" type="presParOf" srcId="{A858A673-6EDD-044C-B953-6C3D4D120450}" destId="{744D4CC5-A458-F64C-AAB5-7D60D4B7FC9F}" srcOrd="0" destOrd="0" presId="urn:microsoft.com/office/officeart/2005/8/layout/hierarchy2"/>
    <dgm:cxn modelId="{A2A32CB0-6E40-D34E-91D6-B8047B8E3B61}" type="presParOf" srcId="{A858A673-6EDD-044C-B953-6C3D4D120450}" destId="{A4E58D34-1846-B24D-BB58-2C4C2E0F19D2}" srcOrd="1" destOrd="0" presId="urn:microsoft.com/office/officeart/2005/8/layout/hierarchy2"/>
    <dgm:cxn modelId="{82F1B8DE-B6E2-8A47-978A-206AD824F047}" type="presParOf" srcId="{A4E58D34-1846-B24D-BB58-2C4C2E0F19D2}" destId="{DC4F2C68-3490-4448-B037-717E4190EE8B}" srcOrd="0" destOrd="0" presId="urn:microsoft.com/office/officeart/2005/8/layout/hierarchy2"/>
    <dgm:cxn modelId="{43E8A0ED-2F87-9344-9539-8A48105D9942}" type="presParOf" srcId="{DC4F2C68-3490-4448-B037-717E4190EE8B}" destId="{B2C83E59-FD4E-D749-AD56-4215B2D7B1E3}" srcOrd="0" destOrd="0" presId="urn:microsoft.com/office/officeart/2005/8/layout/hierarchy2"/>
    <dgm:cxn modelId="{60F620DB-F99B-D247-AB66-D57B3ACB1150}" type="presParOf" srcId="{A4E58D34-1846-B24D-BB58-2C4C2E0F19D2}" destId="{25897A5F-D235-1341-B75B-56A1432EF21E}" srcOrd="1" destOrd="0" presId="urn:microsoft.com/office/officeart/2005/8/layout/hierarchy2"/>
    <dgm:cxn modelId="{99C31D63-03CD-7D4D-9480-5F6574468223}" type="presParOf" srcId="{25897A5F-D235-1341-B75B-56A1432EF21E}" destId="{C8CACA6A-546B-B14B-8E40-F2A968A1B828}" srcOrd="0" destOrd="0" presId="urn:microsoft.com/office/officeart/2005/8/layout/hierarchy2"/>
    <dgm:cxn modelId="{DC551A6C-0133-C145-A797-967D2F7B2BB0}" type="presParOf" srcId="{25897A5F-D235-1341-B75B-56A1432EF21E}" destId="{E0C6EC64-A60D-E942-8DFB-EA87F63DBAAB}" srcOrd="1" destOrd="0" presId="urn:microsoft.com/office/officeart/2005/8/layout/hierarchy2"/>
    <dgm:cxn modelId="{92413DD2-BAD4-594D-9A0A-40FEAD32516B}" type="presParOf" srcId="{A4E58D34-1846-B24D-BB58-2C4C2E0F19D2}" destId="{7B58B332-5935-0D41-9EB9-C139E25D01F9}" srcOrd="2" destOrd="0" presId="urn:microsoft.com/office/officeart/2005/8/layout/hierarchy2"/>
    <dgm:cxn modelId="{AFE99A7B-1ECF-E347-9539-DFB846A14D90}" type="presParOf" srcId="{7B58B332-5935-0D41-9EB9-C139E25D01F9}" destId="{3527B919-8E2C-B945-9D8A-F46ACB7C2EC1}" srcOrd="0" destOrd="0" presId="urn:microsoft.com/office/officeart/2005/8/layout/hierarchy2"/>
    <dgm:cxn modelId="{D054413E-230B-A443-8DB8-ABA753CCA955}" type="presParOf" srcId="{A4E58D34-1846-B24D-BB58-2C4C2E0F19D2}" destId="{67FBC82E-5B8E-384B-9CCF-64B2DEC2AD4F}" srcOrd="3" destOrd="0" presId="urn:microsoft.com/office/officeart/2005/8/layout/hierarchy2"/>
    <dgm:cxn modelId="{47C3315E-9323-E441-AFE5-348607E9A727}" type="presParOf" srcId="{67FBC82E-5B8E-384B-9CCF-64B2DEC2AD4F}" destId="{45058436-9D79-9742-B90B-D08360F7990E}" srcOrd="0" destOrd="0" presId="urn:microsoft.com/office/officeart/2005/8/layout/hierarchy2"/>
    <dgm:cxn modelId="{2F96DAC9-D852-B14D-BCB7-52764F6D6E2B}" type="presParOf" srcId="{67FBC82E-5B8E-384B-9CCF-64B2DEC2AD4F}" destId="{711AF63C-9F7B-F344-9931-FC7DBEE1096A}" srcOrd="1" destOrd="0" presId="urn:microsoft.com/office/officeart/2005/8/layout/hierarchy2"/>
    <dgm:cxn modelId="{27E0039D-F86E-9A47-B07D-8BF903534517}" type="presParOf" srcId="{93C106F1-6AD4-AE4C-98DB-941E5BC45778}" destId="{FAA79915-42B6-F546-984E-2D3865F5F3F3}" srcOrd="2" destOrd="0" presId="urn:microsoft.com/office/officeart/2005/8/layout/hierarchy2"/>
    <dgm:cxn modelId="{A933EE92-D014-3B44-8EC4-24036B7BCF4E}" type="presParOf" srcId="{FAA79915-42B6-F546-984E-2D3865F5F3F3}" destId="{631D455A-1A80-BB4E-9112-6D3C7298ADBF}" srcOrd="0" destOrd="0" presId="urn:microsoft.com/office/officeart/2005/8/layout/hierarchy2"/>
    <dgm:cxn modelId="{E38A84A1-1B69-2C41-BCD7-081483B24A4E}" type="presParOf" srcId="{93C106F1-6AD4-AE4C-98DB-941E5BC45778}" destId="{40755193-CE19-EF49-A4BD-7561C63E5AC6}" srcOrd="3" destOrd="0" presId="urn:microsoft.com/office/officeart/2005/8/layout/hierarchy2"/>
    <dgm:cxn modelId="{4702F8C0-CECE-2E44-B8C4-F4E1A33E5D51}" type="presParOf" srcId="{40755193-CE19-EF49-A4BD-7561C63E5AC6}" destId="{99E8CFF9-6FCE-5C43-A81E-3AA6BD3F79E8}" srcOrd="0" destOrd="0" presId="urn:microsoft.com/office/officeart/2005/8/layout/hierarchy2"/>
    <dgm:cxn modelId="{8CD92FB0-63B2-FB43-AAB6-A97DF109E638}" type="presParOf" srcId="{40755193-CE19-EF49-A4BD-7561C63E5AC6}" destId="{9BF202EC-5B3E-8443-8DD4-776381D81E72}" srcOrd="1" destOrd="0" presId="urn:microsoft.com/office/officeart/2005/8/layout/hierarchy2"/>
    <dgm:cxn modelId="{56A480F7-4832-B44B-A1E2-E8282B4F3311}" type="presParOf" srcId="{9BF202EC-5B3E-8443-8DD4-776381D81E72}" destId="{87B7C3F2-C155-5745-B2F8-75E123B6D7BB}" srcOrd="0" destOrd="0" presId="urn:microsoft.com/office/officeart/2005/8/layout/hierarchy2"/>
    <dgm:cxn modelId="{E7C19AD0-7C56-A749-BB29-2793302161BC}" type="presParOf" srcId="{87B7C3F2-C155-5745-B2F8-75E123B6D7BB}" destId="{8FB39AA0-A638-FA4D-83D1-9EB4FAF01880}" srcOrd="0" destOrd="0" presId="urn:microsoft.com/office/officeart/2005/8/layout/hierarchy2"/>
    <dgm:cxn modelId="{0D498ACA-0825-5443-90EA-1C7389572D9B}" type="presParOf" srcId="{9BF202EC-5B3E-8443-8DD4-776381D81E72}" destId="{0A16776B-D2BB-424E-8C35-DFD6294FD3A2}" srcOrd="1" destOrd="0" presId="urn:microsoft.com/office/officeart/2005/8/layout/hierarchy2"/>
    <dgm:cxn modelId="{A77AF2BB-E0D6-0F48-B317-B11C2D13F3D4}" type="presParOf" srcId="{0A16776B-D2BB-424E-8C35-DFD6294FD3A2}" destId="{3E2755B2-42D8-B842-B1E1-286A8A824EFC}" srcOrd="0" destOrd="0" presId="urn:microsoft.com/office/officeart/2005/8/layout/hierarchy2"/>
    <dgm:cxn modelId="{11848E8C-2096-CA4A-8BD7-8A03FAFE6ABE}" type="presParOf" srcId="{0A16776B-D2BB-424E-8C35-DFD6294FD3A2}" destId="{8F31DF90-A64E-4B45-97E8-139C0F89D476}" srcOrd="1" destOrd="0" presId="urn:microsoft.com/office/officeart/2005/8/layout/hierarchy2"/>
    <dgm:cxn modelId="{B7B51C49-041C-5244-B127-30C838836A44}" type="presParOf" srcId="{4365BFFF-B62A-7D4E-9291-D1DB93AE6C50}" destId="{A69CF2D6-F313-6D45-844D-E36831F7C3A1}" srcOrd="1" destOrd="0" presId="urn:microsoft.com/office/officeart/2005/8/layout/hierarchy2"/>
    <dgm:cxn modelId="{B2932B41-5A9E-764B-9F3D-C94ADE13562A}" type="presParOf" srcId="{A69CF2D6-F313-6D45-844D-E36831F7C3A1}" destId="{069DFAB7-1D17-404D-BB4E-FFC670496716}" srcOrd="0" destOrd="0" presId="urn:microsoft.com/office/officeart/2005/8/layout/hierarchy2"/>
    <dgm:cxn modelId="{561F26AE-1507-0B47-A6DC-ACDCA24347B5}" type="presParOf" srcId="{A69CF2D6-F313-6D45-844D-E36831F7C3A1}" destId="{283E9FD3-6BA0-E54A-94B5-A515CC34A07F}" srcOrd="1" destOrd="0" presId="urn:microsoft.com/office/officeart/2005/8/layout/hierarchy2"/>
    <dgm:cxn modelId="{00EF9B0C-2D77-CC45-9656-C5B3C6ED54C0}" type="presParOf" srcId="{283E9FD3-6BA0-E54A-94B5-A515CC34A07F}" destId="{C47DE633-B0F8-E041-BCDD-EE390403F840}" srcOrd="0" destOrd="0" presId="urn:microsoft.com/office/officeart/2005/8/layout/hierarchy2"/>
    <dgm:cxn modelId="{9E54AE29-E566-9240-BF4C-9BCC8FA6809E}" type="presParOf" srcId="{C47DE633-B0F8-E041-BCDD-EE390403F840}" destId="{2FB421C4-9DA3-A44C-8EA9-29DDB5A137E0}" srcOrd="0" destOrd="0" presId="urn:microsoft.com/office/officeart/2005/8/layout/hierarchy2"/>
    <dgm:cxn modelId="{5AEC7F7F-C52C-9F4A-9C74-9AF0DA036747}" type="presParOf" srcId="{283E9FD3-6BA0-E54A-94B5-A515CC34A07F}" destId="{A865BBFC-869B-AE45-828E-1C9742D90042}" srcOrd="1" destOrd="0" presId="urn:microsoft.com/office/officeart/2005/8/layout/hierarchy2"/>
    <dgm:cxn modelId="{A9DD4DDE-79D8-4F45-AE7D-4E9BACF8C84C}" type="presParOf" srcId="{A865BBFC-869B-AE45-828E-1C9742D90042}" destId="{5566906A-B00C-E544-A6E0-F7CBDE66D9DC}" srcOrd="0" destOrd="0" presId="urn:microsoft.com/office/officeart/2005/8/layout/hierarchy2"/>
    <dgm:cxn modelId="{AC1A753C-4B15-9C4D-B5A8-207AE7513576}" type="presParOf" srcId="{A865BBFC-869B-AE45-828E-1C9742D90042}" destId="{D1D56E1B-448E-9640-94D6-15888EFCD5E6}" srcOrd="1" destOrd="0" presId="urn:microsoft.com/office/officeart/2005/8/layout/hierarchy2"/>
    <dgm:cxn modelId="{2CDF113C-6CBA-B649-81DC-600E786F8FB9}" type="presParOf" srcId="{D1D56E1B-448E-9640-94D6-15888EFCD5E6}" destId="{AE6C7CC9-5B09-9D4B-BF5C-97E8998B8A7B}" srcOrd="0" destOrd="0" presId="urn:microsoft.com/office/officeart/2005/8/layout/hierarchy2"/>
    <dgm:cxn modelId="{F1CB7448-D1EE-774C-AB44-8E56D51A120C}" type="presParOf" srcId="{AE6C7CC9-5B09-9D4B-BF5C-97E8998B8A7B}" destId="{54CF6EF5-E361-2D4F-BD7D-1BFCA63D1C26}" srcOrd="0" destOrd="0" presId="urn:microsoft.com/office/officeart/2005/8/layout/hierarchy2"/>
    <dgm:cxn modelId="{CA00BC53-BC77-2A44-AA8A-1D71493A7ABE}" type="presParOf" srcId="{D1D56E1B-448E-9640-94D6-15888EFCD5E6}" destId="{E6F8A8FE-50E1-2B4C-B037-4D7084CF22F2}" srcOrd="1" destOrd="0" presId="urn:microsoft.com/office/officeart/2005/8/layout/hierarchy2"/>
    <dgm:cxn modelId="{11B896EC-5AA7-544D-8D3B-29B92148E72D}" type="presParOf" srcId="{E6F8A8FE-50E1-2B4C-B037-4D7084CF22F2}" destId="{3104DDCC-A73A-1941-A41C-4F7D78EF5108}" srcOrd="0" destOrd="0" presId="urn:microsoft.com/office/officeart/2005/8/layout/hierarchy2"/>
    <dgm:cxn modelId="{07D47A5A-A1D5-964B-BEE5-232A3804FFFC}" type="presParOf" srcId="{E6F8A8FE-50E1-2B4C-B037-4D7084CF22F2}" destId="{A76DD578-0ABD-5145-B489-E9A03935C858}" srcOrd="1" destOrd="0" presId="urn:microsoft.com/office/officeart/2005/8/layout/hierarchy2"/>
    <dgm:cxn modelId="{B509C999-2B92-644E-8058-5BC69A108B1C}" type="presParOf" srcId="{283E9FD3-6BA0-E54A-94B5-A515CC34A07F}" destId="{CF88A2E1-3D5A-D04C-AB50-4CBC374DF2D8}" srcOrd="2" destOrd="0" presId="urn:microsoft.com/office/officeart/2005/8/layout/hierarchy2"/>
    <dgm:cxn modelId="{18DE3A50-45C2-E14C-A4E1-9B7EC366F7A6}" type="presParOf" srcId="{CF88A2E1-3D5A-D04C-AB50-4CBC374DF2D8}" destId="{D75C8CED-D7AF-464A-BC09-276155FFDA12}" srcOrd="0" destOrd="0" presId="urn:microsoft.com/office/officeart/2005/8/layout/hierarchy2"/>
    <dgm:cxn modelId="{C8EB84AF-1763-D541-A84D-10A6AB143186}" type="presParOf" srcId="{283E9FD3-6BA0-E54A-94B5-A515CC34A07F}" destId="{A4722F64-4381-8D4E-A7A9-2C0888D22F39}" srcOrd="3" destOrd="0" presId="urn:microsoft.com/office/officeart/2005/8/layout/hierarchy2"/>
    <dgm:cxn modelId="{DBF9BCB5-8683-D34C-B210-2DF56251786F}" type="presParOf" srcId="{A4722F64-4381-8D4E-A7A9-2C0888D22F39}" destId="{3104C32F-B74E-1A4C-B7BC-8E58CD5431F0}" srcOrd="0" destOrd="0" presId="urn:microsoft.com/office/officeart/2005/8/layout/hierarchy2"/>
    <dgm:cxn modelId="{1E844614-FF87-5B4C-8412-C778EB12F2A9}" type="presParOf" srcId="{A4722F64-4381-8D4E-A7A9-2C0888D22F39}" destId="{62ECFEA4-FD0A-C34D-8350-12F5308A57B5}" srcOrd="1" destOrd="0" presId="urn:microsoft.com/office/officeart/2005/8/layout/hierarchy2"/>
    <dgm:cxn modelId="{58716DCE-3068-1744-B313-AF3D28DB7741}" type="presParOf" srcId="{62ECFEA4-FD0A-C34D-8350-12F5308A57B5}" destId="{774586E9-6EEA-2149-8072-5ED7B50A892A}" srcOrd="0" destOrd="0" presId="urn:microsoft.com/office/officeart/2005/8/layout/hierarchy2"/>
    <dgm:cxn modelId="{674F0D7C-D197-3348-99EA-DB66BEE2E633}" type="presParOf" srcId="{774586E9-6EEA-2149-8072-5ED7B50A892A}" destId="{3CD67D53-4DAD-A347-AE07-A0F8D25413FA}" srcOrd="0" destOrd="0" presId="urn:microsoft.com/office/officeart/2005/8/layout/hierarchy2"/>
    <dgm:cxn modelId="{5081AF8D-C2C2-F844-9F07-F6134C655E89}" type="presParOf" srcId="{62ECFEA4-FD0A-C34D-8350-12F5308A57B5}" destId="{9FAFB893-8A8C-CC46-A469-EF8B9B92013D}" srcOrd="1" destOrd="0" presId="urn:microsoft.com/office/officeart/2005/8/layout/hierarchy2"/>
    <dgm:cxn modelId="{D13A8274-C87A-C541-9C94-3B3CB8E06C75}" type="presParOf" srcId="{9FAFB893-8A8C-CC46-A469-EF8B9B92013D}" destId="{F30DF0CE-00A0-2C45-9500-1C57959C0811}" srcOrd="0" destOrd="0" presId="urn:microsoft.com/office/officeart/2005/8/layout/hierarchy2"/>
    <dgm:cxn modelId="{96BA4C04-3257-564B-89FD-0C3D29E0593A}" type="presParOf" srcId="{9FAFB893-8A8C-CC46-A469-EF8B9B92013D}" destId="{033A94BE-7AC8-C44C-8D6D-61D14F337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CE656-145A-4140-A149-FDE2BA8553C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9B46B8-1186-3E4E-94DD-4BBEADC6C5FB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88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1EDB0C2-8575-C748-AD7C-C9328F4F4444}" type="par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C073B8-6689-AF48-BCFC-A98DC8951547}" type="sib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CFD3672F-1094-F544-92D8-5ACE9FFD5810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96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14E42501-3B92-4746-84A2-B4DD0AF1FB42}" type="par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4177BAF-15B1-C841-9A40-67491F8F3A37}" type="sib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5A86E7B-9D37-C549-8FC6-2995AED6AD7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237</a:t>
          </a:r>
        </a:p>
      </dgm:t>
    </dgm:pt>
    <dgm:pt modelId="{56523B52-D397-5E4A-BA30-5C15639B50D7}" type="par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80A61A3-0DEC-3740-9B0C-23EAA20AF969}" type="sib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1172101-DB63-7641-8F2A-F8D4AB28CAE1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</a:p>
      </dgm:t>
    </dgm:pt>
    <dgm:pt modelId="{2913C69B-47FA-594A-BDA4-95CE7189EB2D}" type="sib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556CEA0-0033-2F4B-98B2-39415DD4D647}" type="par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83EB3BE-4743-AF46-AE80-535514D4625D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0.5</a:t>
          </a:r>
        </a:p>
      </dgm:t>
    </dgm:pt>
    <dgm:pt modelId="{4BB3605F-40E1-DD44-B19C-4D8F49B3A9BA}" type="sib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B3D5D8C-D4F3-A94D-8C11-FEB8248078F8}" type="par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BE48694-761A-2442-83B6-683130AF43DC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4A845815-9BBD-714B-A2BD-8BA56C436C4B}" type="sib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D3DDA714-DEB6-A046-BA95-8388FCC8F2ED}" type="par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31C8FB2-2D4E-AC4F-967B-EBB3BDC87E66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97F84904-FB89-1D41-9499-BCCA60E5EE7C}" type="sib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54D7471-6051-5640-953A-33CCEB7ABDF9}" type="par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0AD04B2-8236-AC44-830E-C16C6AA9BD8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575E456-00AC-324B-BC78-6AB6FC715BFC}" type="sib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B944E16-C18A-504A-B0BC-3CE04A69371F}" type="par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B05C978-CC5D-E64C-8F8A-889395729DFC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ADA3DAE1-31D4-924F-915E-269E31CB9B0D}" type="sib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0FC831F-32EB-F144-B395-77E010B9D6E8}" type="par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4BAD733-0D26-624F-8FA6-C5217762AC97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85B5E13B-06B8-584E-BBAA-8894B4EBE78A}" type="sib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7E041633-6223-AD4A-BC40-2249EFE7C741}" type="par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4A07B4F-C074-AE46-AD35-A6DABD255E18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FC02AAE-4C20-BE42-88F0-F0BEAAAF6964}" type="sib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AF1831A-CD84-8E49-B0AA-CDD1B427CAC9}" type="par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365BFFF-B62A-7D4E-9291-D1DB93AE6C50}" type="pres">
      <dgm:prSet presAssocID="{DA7CE656-145A-4140-A149-FDE2BA8553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A8CFC4-BAD5-904A-A16C-C66AFC5ED32C}" type="pres">
      <dgm:prSet presAssocID="{989B46B8-1186-3E4E-94DD-4BBEADC6C5FB}" presName="root1" presStyleCnt="0"/>
      <dgm:spPr/>
    </dgm:pt>
    <dgm:pt modelId="{685B5462-5D71-9448-BB26-75E5136A18CF}" type="pres">
      <dgm:prSet presAssocID="{989B46B8-1186-3E4E-94DD-4BBEADC6C5FB}" presName="LevelOneTextNode" presStyleLbl="node0" presStyleIdx="0" presStyleCnt="2">
        <dgm:presLayoutVars>
          <dgm:chPref val="3"/>
        </dgm:presLayoutVars>
      </dgm:prSet>
      <dgm:spPr/>
    </dgm:pt>
    <dgm:pt modelId="{93C106F1-6AD4-AE4C-98DB-941E5BC45778}" type="pres">
      <dgm:prSet presAssocID="{989B46B8-1186-3E4E-94DD-4BBEADC6C5FB}" presName="level2hierChild" presStyleCnt="0"/>
      <dgm:spPr/>
    </dgm:pt>
    <dgm:pt modelId="{CE91E9C2-4C1B-5841-AEEA-D03077D981FA}" type="pres">
      <dgm:prSet presAssocID="{56523B52-D397-5E4A-BA30-5C15639B50D7}" presName="conn2-1" presStyleLbl="parChTrans1D2" presStyleIdx="0" presStyleCnt="4"/>
      <dgm:spPr/>
    </dgm:pt>
    <dgm:pt modelId="{7A513A14-718E-F94E-A2EF-CD33E40E6BCC}" type="pres">
      <dgm:prSet presAssocID="{56523B52-D397-5E4A-BA30-5C15639B50D7}" presName="connTx" presStyleLbl="parChTrans1D2" presStyleIdx="0" presStyleCnt="4"/>
      <dgm:spPr/>
    </dgm:pt>
    <dgm:pt modelId="{A858A673-6EDD-044C-B953-6C3D4D120450}" type="pres">
      <dgm:prSet presAssocID="{A5A86E7B-9D37-C549-8FC6-2995AED6AD70}" presName="root2" presStyleCnt="0"/>
      <dgm:spPr/>
    </dgm:pt>
    <dgm:pt modelId="{744D4CC5-A458-F64C-AAB5-7D60D4B7FC9F}" type="pres">
      <dgm:prSet presAssocID="{A5A86E7B-9D37-C549-8FC6-2995AED6AD70}" presName="LevelTwoTextNode" presStyleLbl="node2" presStyleIdx="0" presStyleCnt="4">
        <dgm:presLayoutVars>
          <dgm:chPref val="3"/>
        </dgm:presLayoutVars>
      </dgm:prSet>
      <dgm:spPr/>
    </dgm:pt>
    <dgm:pt modelId="{A4E58D34-1846-B24D-BB58-2C4C2E0F19D2}" type="pres">
      <dgm:prSet presAssocID="{A5A86E7B-9D37-C549-8FC6-2995AED6AD70}" presName="level3hierChild" presStyleCnt="0"/>
      <dgm:spPr/>
    </dgm:pt>
    <dgm:pt modelId="{DC4F2C68-3490-4448-B037-717E4190EE8B}" type="pres">
      <dgm:prSet presAssocID="{F556CEA0-0033-2F4B-98B2-39415DD4D647}" presName="conn2-1" presStyleLbl="parChTrans1D3" presStyleIdx="0" presStyleCnt="5"/>
      <dgm:spPr/>
    </dgm:pt>
    <dgm:pt modelId="{B2C83E59-FD4E-D749-AD56-4215B2D7B1E3}" type="pres">
      <dgm:prSet presAssocID="{F556CEA0-0033-2F4B-98B2-39415DD4D647}" presName="connTx" presStyleLbl="parChTrans1D3" presStyleIdx="0" presStyleCnt="5"/>
      <dgm:spPr/>
    </dgm:pt>
    <dgm:pt modelId="{25897A5F-D235-1341-B75B-56A1432EF21E}" type="pres">
      <dgm:prSet presAssocID="{51172101-DB63-7641-8F2A-F8D4AB28CAE1}" presName="root2" presStyleCnt="0"/>
      <dgm:spPr/>
    </dgm:pt>
    <dgm:pt modelId="{C8CACA6A-546B-B14B-8E40-F2A968A1B828}" type="pres">
      <dgm:prSet presAssocID="{51172101-DB63-7641-8F2A-F8D4AB28CAE1}" presName="LevelTwoTextNode" presStyleLbl="node3" presStyleIdx="0" presStyleCnt="5">
        <dgm:presLayoutVars>
          <dgm:chPref val="3"/>
        </dgm:presLayoutVars>
      </dgm:prSet>
      <dgm:spPr/>
    </dgm:pt>
    <dgm:pt modelId="{E0C6EC64-A60D-E942-8DFB-EA87F63DBAAB}" type="pres">
      <dgm:prSet presAssocID="{51172101-DB63-7641-8F2A-F8D4AB28CAE1}" presName="level3hierChild" presStyleCnt="0"/>
      <dgm:spPr/>
    </dgm:pt>
    <dgm:pt modelId="{7B58B332-5935-0D41-9EB9-C139E25D01F9}" type="pres">
      <dgm:prSet presAssocID="{6B3D5D8C-D4F3-A94D-8C11-FEB8248078F8}" presName="conn2-1" presStyleLbl="parChTrans1D3" presStyleIdx="1" presStyleCnt="5"/>
      <dgm:spPr/>
    </dgm:pt>
    <dgm:pt modelId="{3527B919-8E2C-B945-9D8A-F46ACB7C2EC1}" type="pres">
      <dgm:prSet presAssocID="{6B3D5D8C-D4F3-A94D-8C11-FEB8248078F8}" presName="connTx" presStyleLbl="parChTrans1D3" presStyleIdx="1" presStyleCnt="5"/>
      <dgm:spPr/>
    </dgm:pt>
    <dgm:pt modelId="{67FBC82E-5B8E-384B-9CCF-64B2DEC2AD4F}" type="pres">
      <dgm:prSet presAssocID="{A83EB3BE-4743-AF46-AE80-535514D4625D}" presName="root2" presStyleCnt="0"/>
      <dgm:spPr/>
    </dgm:pt>
    <dgm:pt modelId="{45058436-9D79-9742-B90B-D08360F7990E}" type="pres">
      <dgm:prSet presAssocID="{A83EB3BE-4743-AF46-AE80-535514D4625D}" presName="LevelTwoTextNode" presStyleLbl="node3" presStyleIdx="1" presStyleCnt="5">
        <dgm:presLayoutVars>
          <dgm:chPref val="3"/>
        </dgm:presLayoutVars>
      </dgm:prSet>
      <dgm:spPr/>
    </dgm:pt>
    <dgm:pt modelId="{711AF63C-9F7B-F344-9931-FC7DBEE1096A}" type="pres">
      <dgm:prSet presAssocID="{A83EB3BE-4743-AF46-AE80-535514D4625D}" presName="level3hierChild" presStyleCnt="0"/>
      <dgm:spPr/>
    </dgm:pt>
    <dgm:pt modelId="{FAA79915-42B6-F546-984E-2D3865F5F3F3}" type="pres">
      <dgm:prSet presAssocID="{D3DDA714-DEB6-A046-BA95-8388FCC8F2ED}" presName="conn2-1" presStyleLbl="parChTrans1D2" presStyleIdx="1" presStyleCnt="4"/>
      <dgm:spPr/>
    </dgm:pt>
    <dgm:pt modelId="{631D455A-1A80-BB4E-9112-6D3C7298ADBF}" type="pres">
      <dgm:prSet presAssocID="{D3DDA714-DEB6-A046-BA95-8388FCC8F2ED}" presName="connTx" presStyleLbl="parChTrans1D2" presStyleIdx="1" presStyleCnt="4"/>
      <dgm:spPr/>
    </dgm:pt>
    <dgm:pt modelId="{40755193-CE19-EF49-A4BD-7561C63E5AC6}" type="pres">
      <dgm:prSet presAssocID="{EBE48694-761A-2442-83B6-683130AF43DC}" presName="root2" presStyleCnt="0"/>
      <dgm:spPr/>
    </dgm:pt>
    <dgm:pt modelId="{99E8CFF9-6FCE-5C43-A81E-3AA6BD3F79E8}" type="pres">
      <dgm:prSet presAssocID="{EBE48694-761A-2442-83B6-683130AF43DC}" presName="LevelTwoTextNode" presStyleLbl="node2" presStyleIdx="1" presStyleCnt="4" custLinFactNeighborY="-1939">
        <dgm:presLayoutVars>
          <dgm:chPref val="3"/>
        </dgm:presLayoutVars>
      </dgm:prSet>
      <dgm:spPr/>
    </dgm:pt>
    <dgm:pt modelId="{9BF202EC-5B3E-8443-8DD4-776381D81E72}" type="pres">
      <dgm:prSet presAssocID="{EBE48694-761A-2442-83B6-683130AF43DC}" presName="level3hierChild" presStyleCnt="0"/>
      <dgm:spPr/>
    </dgm:pt>
    <dgm:pt modelId="{87B7C3F2-C155-5745-B2F8-75E123B6D7BB}" type="pres">
      <dgm:prSet presAssocID="{854D7471-6051-5640-953A-33CCEB7ABDF9}" presName="conn2-1" presStyleLbl="parChTrans1D3" presStyleIdx="2" presStyleCnt="5"/>
      <dgm:spPr/>
    </dgm:pt>
    <dgm:pt modelId="{8FB39AA0-A638-FA4D-83D1-9EB4FAF01880}" type="pres">
      <dgm:prSet presAssocID="{854D7471-6051-5640-953A-33CCEB7ABDF9}" presName="connTx" presStyleLbl="parChTrans1D3" presStyleIdx="2" presStyleCnt="5"/>
      <dgm:spPr/>
    </dgm:pt>
    <dgm:pt modelId="{0A16776B-D2BB-424E-8C35-DFD6294FD3A2}" type="pres">
      <dgm:prSet presAssocID="{831C8FB2-2D4E-AC4F-967B-EBB3BDC87E66}" presName="root2" presStyleCnt="0"/>
      <dgm:spPr/>
    </dgm:pt>
    <dgm:pt modelId="{3E2755B2-42D8-B842-B1E1-286A8A824EFC}" type="pres">
      <dgm:prSet presAssocID="{831C8FB2-2D4E-AC4F-967B-EBB3BDC87E66}" presName="LevelTwoTextNode" presStyleLbl="node3" presStyleIdx="2" presStyleCnt="5">
        <dgm:presLayoutVars>
          <dgm:chPref val="3"/>
        </dgm:presLayoutVars>
      </dgm:prSet>
      <dgm:spPr/>
    </dgm:pt>
    <dgm:pt modelId="{8F31DF90-A64E-4B45-97E8-139C0F89D476}" type="pres">
      <dgm:prSet presAssocID="{831C8FB2-2D4E-AC4F-967B-EBB3BDC87E66}" presName="level3hierChild" presStyleCnt="0"/>
      <dgm:spPr/>
    </dgm:pt>
    <dgm:pt modelId="{A69CF2D6-F313-6D45-844D-E36831F7C3A1}" type="pres">
      <dgm:prSet presAssocID="{CFD3672F-1094-F544-92D8-5ACE9FFD5810}" presName="root1" presStyleCnt="0"/>
      <dgm:spPr/>
    </dgm:pt>
    <dgm:pt modelId="{069DFAB7-1D17-404D-BB4E-FFC670496716}" type="pres">
      <dgm:prSet presAssocID="{CFD3672F-1094-F544-92D8-5ACE9FFD5810}" presName="LevelOneTextNode" presStyleLbl="node0" presStyleIdx="1" presStyleCnt="2">
        <dgm:presLayoutVars>
          <dgm:chPref val="3"/>
        </dgm:presLayoutVars>
      </dgm:prSet>
      <dgm:spPr/>
    </dgm:pt>
    <dgm:pt modelId="{283E9FD3-6BA0-E54A-94B5-A515CC34A07F}" type="pres">
      <dgm:prSet presAssocID="{CFD3672F-1094-F544-92D8-5ACE9FFD5810}" presName="level2hierChild" presStyleCnt="0"/>
      <dgm:spPr/>
    </dgm:pt>
    <dgm:pt modelId="{C47DE633-B0F8-E041-BCDD-EE390403F840}" type="pres">
      <dgm:prSet presAssocID="{FB944E16-C18A-504A-B0BC-3CE04A69371F}" presName="conn2-1" presStyleLbl="parChTrans1D2" presStyleIdx="2" presStyleCnt="4"/>
      <dgm:spPr/>
    </dgm:pt>
    <dgm:pt modelId="{2FB421C4-9DA3-A44C-8EA9-29DDB5A137E0}" type="pres">
      <dgm:prSet presAssocID="{FB944E16-C18A-504A-B0BC-3CE04A69371F}" presName="connTx" presStyleLbl="parChTrans1D2" presStyleIdx="2" presStyleCnt="4"/>
      <dgm:spPr/>
    </dgm:pt>
    <dgm:pt modelId="{A865BBFC-869B-AE45-828E-1C9742D90042}" type="pres">
      <dgm:prSet presAssocID="{F0AD04B2-8236-AC44-830E-C16C6AA9BD80}" presName="root2" presStyleCnt="0"/>
      <dgm:spPr/>
    </dgm:pt>
    <dgm:pt modelId="{5566906A-B00C-E544-A6E0-F7CBDE66D9DC}" type="pres">
      <dgm:prSet presAssocID="{F0AD04B2-8236-AC44-830E-C16C6AA9BD80}" presName="LevelTwoTextNode" presStyleLbl="node2" presStyleIdx="2" presStyleCnt="4">
        <dgm:presLayoutVars>
          <dgm:chPref val="3"/>
        </dgm:presLayoutVars>
      </dgm:prSet>
      <dgm:spPr/>
    </dgm:pt>
    <dgm:pt modelId="{D1D56E1B-448E-9640-94D6-15888EFCD5E6}" type="pres">
      <dgm:prSet presAssocID="{F0AD04B2-8236-AC44-830E-C16C6AA9BD80}" presName="level3hierChild" presStyleCnt="0"/>
      <dgm:spPr/>
    </dgm:pt>
    <dgm:pt modelId="{AE6C7CC9-5B09-9D4B-BF5C-97E8998B8A7B}" type="pres">
      <dgm:prSet presAssocID="{00FC831F-32EB-F144-B395-77E010B9D6E8}" presName="conn2-1" presStyleLbl="parChTrans1D3" presStyleIdx="3" presStyleCnt="5"/>
      <dgm:spPr/>
    </dgm:pt>
    <dgm:pt modelId="{54CF6EF5-E361-2D4F-BD7D-1BFCA63D1C26}" type="pres">
      <dgm:prSet presAssocID="{00FC831F-32EB-F144-B395-77E010B9D6E8}" presName="connTx" presStyleLbl="parChTrans1D3" presStyleIdx="3" presStyleCnt="5"/>
      <dgm:spPr/>
    </dgm:pt>
    <dgm:pt modelId="{E6F8A8FE-50E1-2B4C-B037-4D7084CF22F2}" type="pres">
      <dgm:prSet presAssocID="{AB05C978-CC5D-E64C-8F8A-889395729DFC}" presName="root2" presStyleCnt="0"/>
      <dgm:spPr/>
    </dgm:pt>
    <dgm:pt modelId="{3104DDCC-A73A-1941-A41C-4F7D78EF5108}" type="pres">
      <dgm:prSet presAssocID="{AB05C978-CC5D-E64C-8F8A-889395729DFC}" presName="LevelTwoTextNode" presStyleLbl="node3" presStyleIdx="3" presStyleCnt="5">
        <dgm:presLayoutVars>
          <dgm:chPref val="3"/>
        </dgm:presLayoutVars>
      </dgm:prSet>
      <dgm:spPr/>
    </dgm:pt>
    <dgm:pt modelId="{A76DD578-0ABD-5145-B489-E9A03935C858}" type="pres">
      <dgm:prSet presAssocID="{AB05C978-CC5D-E64C-8F8A-889395729DFC}" presName="level3hierChild" presStyleCnt="0"/>
      <dgm:spPr/>
    </dgm:pt>
    <dgm:pt modelId="{CF88A2E1-3D5A-D04C-AB50-4CBC374DF2D8}" type="pres">
      <dgm:prSet presAssocID="{7E041633-6223-AD4A-BC40-2249EFE7C741}" presName="conn2-1" presStyleLbl="parChTrans1D2" presStyleIdx="3" presStyleCnt="4"/>
      <dgm:spPr/>
    </dgm:pt>
    <dgm:pt modelId="{D75C8CED-D7AF-464A-BC09-276155FFDA12}" type="pres">
      <dgm:prSet presAssocID="{7E041633-6223-AD4A-BC40-2249EFE7C741}" presName="connTx" presStyleLbl="parChTrans1D2" presStyleIdx="3" presStyleCnt="4"/>
      <dgm:spPr/>
    </dgm:pt>
    <dgm:pt modelId="{A4722F64-4381-8D4E-A7A9-2C0888D22F39}" type="pres">
      <dgm:prSet presAssocID="{94BAD733-0D26-624F-8FA6-C5217762AC97}" presName="root2" presStyleCnt="0"/>
      <dgm:spPr/>
    </dgm:pt>
    <dgm:pt modelId="{3104C32F-B74E-1A4C-B7BC-8E58CD5431F0}" type="pres">
      <dgm:prSet presAssocID="{94BAD733-0D26-624F-8FA6-C5217762AC97}" presName="LevelTwoTextNode" presStyleLbl="node2" presStyleIdx="3" presStyleCnt="4">
        <dgm:presLayoutVars>
          <dgm:chPref val="3"/>
        </dgm:presLayoutVars>
      </dgm:prSet>
      <dgm:spPr/>
    </dgm:pt>
    <dgm:pt modelId="{62ECFEA4-FD0A-C34D-8350-12F5308A57B5}" type="pres">
      <dgm:prSet presAssocID="{94BAD733-0D26-624F-8FA6-C5217762AC97}" presName="level3hierChild" presStyleCnt="0"/>
      <dgm:spPr/>
    </dgm:pt>
    <dgm:pt modelId="{774586E9-6EEA-2149-8072-5ED7B50A892A}" type="pres">
      <dgm:prSet presAssocID="{AAF1831A-CD84-8E49-B0AA-CDD1B427CAC9}" presName="conn2-1" presStyleLbl="parChTrans1D3" presStyleIdx="4" presStyleCnt="5"/>
      <dgm:spPr/>
    </dgm:pt>
    <dgm:pt modelId="{3CD67D53-4DAD-A347-AE07-A0F8D25413FA}" type="pres">
      <dgm:prSet presAssocID="{AAF1831A-CD84-8E49-B0AA-CDD1B427CAC9}" presName="connTx" presStyleLbl="parChTrans1D3" presStyleIdx="4" presStyleCnt="5"/>
      <dgm:spPr/>
    </dgm:pt>
    <dgm:pt modelId="{9FAFB893-8A8C-CC46-A469-EF8B9B92013D}" type="pres">
      <dgm:prSet presAssocID="{34A07B4F-C074-AE46-AD35-A6DABD255E18}" presName="root2" presStyleCnt="0"/>
      <dgm:spPr/>
    </dgm:pt>
    <dgm:pt modelId="{F30DF0CE-00A0-2C45-9500-1C57959C0811}" type="pres">
      <dgm:prSet presAssocID="{34A07B4F-C074-AE46-AD35-A6DABD255E18}" presName="LevelTwoTextNode" presStyleLbl="node3" presStyleIdx="4" presStyleCnt="5">
        <dgm:presLayoutVars>
          <dgm:chPref val="3"/>
        </dgm:presLayoutVars>
      </dgm:prSet>
      <dgm:spPr/>
    </dgm:pt>
    <dgm:pt modelId="{033A94BE-7AC8-C44C-8D6D-61D14F3373D9}" type="pres">
      <dgm:prSet presAssocID="{34A07B4F-C074-AE46-AD35-A6DABD255E18}" presName="level3hierChild" presStyleCnt="0"/>
      <dgm:spPr/>
    </dgm:pt>
  </dgm:ptLst>
  <dgm:cxnLst>
    <dgm:cxn modelId="{9F50AF00-1148-3947-BBC2-9DDBE2EEAA86}" type="presOf" srcId="{56523B52-D397-5E4A-BA30-5C15639B50D7}" destId="{7A513A14-718E-F94E-A2EF-CD33E40E6BCC}" srcOrd="1" destOrd="0" presId="urn:microsoft.com/office/officeart/2005/8/layout/hierarchy2"/>
    <dgm:cxn modelId="{CCE1DA01-00E0-014D-A778-6C9BA7F14AA2}" srcId="{A5A86E7B-9D37-C549-8FC6-2995AED6AD70}" destId="{51172101-DB63-7641-8F2A-F8D4AB28CAE1}" srcOrd="0" destOrd="0" parTransId="{F556CEA0-0033-2F4B-98B2-39415DD4D647}" sibTransId="{2913C69B-47FA-594A-BDA4-95CE7189EB2D}"/>
    <dgm:cxn modelId="{07740608-5F3E-F94E-A801-BA80328B6CA8}" type="presOf" srcId="{A5A86E7B-9D37-C549-8FC6-2995AED6AD70}" destId="{744D4CC5-A458-F64C-AAB5-7D60D4B7FC9F}" srcOrd="0" destOrd="0" presId="urn:microsoft.com/office/officeart/2005/8/layout/hierarchy2"/>
    <dgm:cxn modelId="{68518012-2522-C04C-B534-D0A834C59D65}" type="presOf" srcId="{DA7CE656-145A-4140-A149-FDE2BA8553C4}" destId="{4365BFFF-B62A-7D4E-9291-D1DB93AE6C50}" srcOrd="0" destOrd="0" presId="urn:microsoft.com/office/officeart/2005/8/layout/hierarchy2"/>
    <dgm:cxn modelId="{0D5A4C15-8194-AA45-9336-67C70B7A1634}" type="presOf" srcId="{CFD3672F-1094-F544-92D8-5ACE9FFD5810}" destId="{069DFAB7-1D17-404D-BB4E-FFC670496716}" srcOrd="0" destOrd="0" presId="urn:microsoft.com/office/officeart/2005/8/layout/hierarchy2"/>
    <dgm:cxn modelId="{CBA51E34-A1FA-EF48-B8D4-8F06B23BD327}" type="presOf" srcId="{AB05C978-CC5D-E64C-8F8A-889395729DFC}" destId="{3104DDCC-A73A-1941-A41C-4F7D78EF5108}" srcOrd="0" destOrd="0" presId="urn:microsoft.com/office/officeart/2005/8/layout/hierarchy2"/>
    <dgm:cxn modelId="{3AD68737-5918-124F-B098-60DCEFD0CB87}" type="presOf" srcId="{34A07B4F-C074-AE46-AD35-A6DABD255E18}" destId="{F30DF0CE-00A0-2C45-9500-1C57959C0811}" srcOrd="0" destOrd="0" presId="urn:microsoft.com/office/officeart/2005/8/layout/hierarchy2"/>
    <dgm:cxn modelId="{DECBFB39-2A22-2949-8FE0-DC27CC78914A}" srcId="{DA7CE656-145A-4140-A149-FDE2BA8553C4}" destId="{989B46B8-1186-3E4E-94DD-4BBEADC6C5FB}" srcOrd="0" destOrd="0" parTransId="{71EDB0C2-8575-C748-AD7C-C9328F4F4444}" sibTransId="{4AC073B8-6689-AF48-BCFC-A98DC8951547}"/>
    <dgm:cxn modelId="{2491753C-FBBE-F344-B66A-8A5E44210E69}" srcId="{EBE48694-761A-2442-83B6-683130AF43DC}" destId="{831C8FB2-2D4E-AC4F-967B-EBB3BDC87E66}" srcOrd="0" destOrd="0" parTransId="{854D7471-6051-5640-953A-33CCEB7ABDF9}" sibTransId="{97F84904-FB89-1D41-9499-BCCA60E5EE7C}"/>
    <dgm:cxn modelId="{146C923D-6104-4D49-9B68-C196E0D76DFA}" type="presOf" srcId="{F0AD04B2-8236-AC44-830E-C16C6AA9BD80}" destId="{5566906A-B00C-E544-A6E0-F7CBDE66D9DC}" srcOrd="0" destOrd="0" presId="urn:microsoft.com/office/officeart/2005/8/layout/hierarchy2"/>
    <dgm:cxn modelId="{FA72ED3F-D586-344A-BECF-FEE040AEB64B}" srcId="{A5A86E7B-9D37-C549-8FC6-2995AED6AD70}" destId="{A83EB3BE-4743-AF46-AE80-535514D4625D}" srcOrd="1" destOrd="0" parTransId="{6B3D5D8C-D4F3-A94D-8C11-FEB8248078F8}" sibTransId="{4BB3605F-40E1-DD44-B19C-4D8F49B3A9BA}"/>
    <dgm:cxn modelId="{665CA643-90B3-884D-A1C1-6C9529A31534}" type="presOf" srcId="{FB944E16-C18A-504A-B0BC-3CE04A69371F}" destId="{C47DE633-B0F8-E041-BCDD-EE390403F840}" srcOrd="0" destOrd="0" presId="urn:microsoft.com/office/officeart/2005/8/layout/hierarchy2"/>
    <dgm:cxn modelId="{A7363845-0FDB-254C-A9E1-E56FADE7F8CC}" srcId="{DA7CE656-145A-4140-A149-FDE2BA8553C4}" destId="{CFD3672F-1094-F544-92D8-5ACE9FFD5810}" srcOrd="1" destOrd="0" parTransId="{14E42501-3B92-4746-84A2-B4DD0AF1FB42}" sibTransId="{84177BAF-15B1-C841-9A40-67491F8F3A37}"/>
    <dgm:cxn modelId="{33403150-BED5-0E4F-8D5A-BDB5A3246369}" type="presOf" srcId="{854D7471-6051-5640-953A-33CCEB7ABDF9}" destId="{8FB39AA0-A638-FA4D-83D1-9EB4FAF01880}" srcOrd="1" destOrd="0" presId="urn:microsoft.com/office/officeart/2005/8/layout/hierarchy2"/>
    <dgm:cxn modelId="{E9DE6050-FC5E-6743-8420-43BD1475AB6D}" type="presOf" srcId="{FB944E16-C18A-504A-B0BC-3CE04A69371F}" destId="{2FB421C4-9DA3-A44C-8EA9-29DDB5A137E0}" srcOrd="1" destOrd="0" presId="urn:microsoft.com/office/officeart/2005/8/layout/hierarchy2"/>
    <dgm:cxn modelId="{E16BCE5A-6F1F-E24A-812E-E8D95187F540}" type="presOf" srcId="{6B3D5D8C-D4F3-A94D-8C11-FEB8248078F8}" destId="{7B58B332-5935-0D41-9EB9-C139E25D01F9}" srcOrd="0" destOrd="0" presId="urn:microsoft.com/office/officeart/2005/8/layout/hierarchy2"/>
    <dgm:cxn modelId="{89710F5D-E638-A049-A2EC-16C6D46DD8D4}" type="presOf" srcId="{7E041633-6223-AD4A-BC40-2249EFE7C741}" destId="{CF88A2E1-3D5A-D04C-AB50-4CBC374DF2D8}" srcOrd="0" destOrd="0" presId="urn:microsoft.com/office/officeart/2005/8/layout/hierarchy2"/>
    <dgm:cxn modelId="{AC21367B-D108-5947-AE95-64004ACAB059}" srcId="{CFD3672F-1094-F544-92D8-5ACE9FFD5810}" destId="{F0AD04B2-8236-AC44-830E-C16C6AA9BD80}" srcOrd="0" destOrd="0" parTransId="{FB944E16-C18A-504A-B0BC-3CE04A69371F}" sibTransId="{6575E456-00AC-324B-BC78-6AB6FC715BFC}"/>
    <dgm:cxn modelId="{0574117F-3AB8-0D4C-A2CE-4767B8B8712E}" type="presOf" srcId="{51172101-DB63-7641-8F2A-F8D4AB28CAE1}" destId="{C8CACA6A-546B-B14B-8E40-F2A968A1B828}" srcOrd="0" destOrd="0" presId="urn:microsoft.com/office/officeart/2005/8/layout/hierarchy2"/>
    <dgm:cxn modelId="{C410B67F-AA5F-744F-BE2D-6BD88589AF25}" type="presOf" srcId="{94BAD733-0D26-624F-8FA6-C5217762AC97}" destId="{3104C32F-B74E-1A4C-B7BC-8E58CD5431F0}" srcOrd="0" destOrd="0" presId="urn:microsoft.com/office/officeart/2005/8/layout/hierarchy2"/>
    <dgm:cxn modelId="{B7FB6E80-10A8-8449-9784-4BFEBF6D5456}" type="presOf" srcId="{00FC831F-32EB-F144-B395-77E010B9D6E8}" destId="{AE6C7CC9-5B09-9D4B-BF5C-97E8998B8A7B}" srcOrd="0" destOrd="0" presId="urn:microsoft.com/office/officeart/2005/8/layout/hierarchy2"/>
    <dgm:cxn modelId="{0A6FB782-C05F-464B-86F1-CD1C75DDC5B8}" type="presOf" srcId="{831C8FB2-2D4E-AC4F-967B-EBB3BDC87E66}" destId="{3E2755B2-42D8-B842-B1E1-286A8A824EFC}" srcOrd="0" destOrd="0" presId="urn:microsoft.com/office/officeart/2005/8/layout/hierarchy2"/>
    <dgm:cxn modelId="{FC7B4883-1AA7-E24D-B2CE-3AE4657AD00F}" type="presOf" srcId="{854D7471-6051-5640-953A-33CCEB7ABDF9}" destId="{87B7C3F2-C155-5745-B2F8-75E123B6D7BB}" srcOrd="0" destOrd="0" presId="urn:microsoft.com/office/officeart/2005/8/layout/hierarchy2"/>
    <dgm:cxn modelId="{62912B88-5254-4D41-B3D2-CD9CBC34F4CF}" type="presOf" srcId="{6B3D5D8C-D4F3-A94D-8C11-FEB8248078F8}" destId="{3527B919-8E2C-B945-9D8A-F46ACB7C2EC1}" srcOrd="1" destOrd="0" presId="urn:microsoft.com/office/officeart/2005/8/layout/hierarchy2"/>
    <dgm:cxn modelId="{0A065D88-E360-D145-B263-098FE931F2E5}" type="presOf" srcId="{989B46B8-1186-3E4E-94DD-4BBEADC6C5FB}" destId="{685B5462-5D71-9448-BB26-75E5136A18CF}" srcOrd="0" destOrd="0" presId="urn:microsoft.com/office/officeart/2005/8/layout/hierarchy2"/>
    <dgm:cxn modelId="{7A2EA68C-D259-B245-9FC4-9A17A3A29E94}" type="presOf" srcId="{AAF1831A-CD84-8E49-B0AA-CDD1B427CAC9}" destId="{774586E9-6EEA-2149-8072-5ED7B50A892A}" srcOrd="0" destOrd="0" presId="urn:microsoft.com/office/officeart/2005/8/layout/hierarchy2"/>
    <dgm:cxn modelId="{C1858590-6B08-7D4F-8B12-B41D6FC5E5B0}" type="presOf" srcId="{56523B52-D397-5E4A-BA30-5C15639B50D7}" destId="{CE91E9C2-4C1B-5841-AEEA-D03077D981FA}" srcOrd="0" destOrd="0" presId="urn:microsoft.com/office/officeart/2005/8/layout/hierarchy2"/>
    <dgm:cxn modelId="{DDFC9F96-44B4-1643-9AC8-CAC9B2C0A33D}" type="presOf" srcId="{A83EB3BE-4743-AF46-AE80-535514D4625D}" destId="{45058436-9D79-9742-B90B-D08360F7990E}" srcOrd="0" destOrd="0" presId="urn:microsoft.com/office/officeart/2005/8/layout/hierarchy2"/>
    <dgm:cxn modelId="{033CB59B-8642-6445-AB03-C0384162C08D}" srcId="{94BAD733-0D26-624F-8FA6-C5217762AC97}" destId="{34A07B4F-C074-AE46-AD35-A6DABD255E18}" srcOrd="0" destOrd="0" parTransId="{AAF1831A-CD84-8E49-B0AA-CDD1B427CAC9}" sibTransId="{6FC02AAE-4C20-BE42-88F0-F0BEAAAF6964}"/>
    <dgm:cxn modelId="{799E279E-4B28-5F47-9AE4-6061D41C66EF}" srcId="{989B46B8-1186-3E4E-94DD-4BBEADC6C5FB}" destId="{A5A86E7B-9D37-C549-8FC6-2995AED6AD70}" srcOrd="0" destOrd="0" parTransId="{56523B52-D397-5E4A-BA30-5C15639B50D7}" sibTransId="{080A61A3-0DEC-3740-9B0C-23EAA20AF969}"/>
    <dgm:cxn modelId="{70921A9F-AD92-EE4D-BEF4-48E16A0644C9}" type="presOf" srcId="{F556CEA0-0033-2F4B-98B2-39415DD4D647}" destId="{DC4F2C68-3490-4448-B037-717E4190EE8B}" srcOrd="0" destOrd="0" presId="urn:microsoft.com/office/officeart/2005/8/layout/hierarchy2"/>
    <dgm:cxn modelId="{F09938A4-EEA0-FD43-9CB8-2D0B6FB0D627}" srcId="{F0AD04B2-8236-AC44-830E-C16C6AA9BD80}" destId="{AB05C978-CC5D-E64C-8F8A-889395729DFC}" srcOrd="0" destOrd="0" parTransId="{00FC831F-32EB-F144-B395-77E010B9D6E8}" sibTransId="{ADA3DAE1-31D4-924F-915E-269E31CB9B0D}"/>
    <dgm:cxn modelId="{2F593BAD-E6E3-E848-B953-ADDF3F33B375}" type="presOf" srcId="{AAF1831A-CD84-8E49-B0AA-CDD1B427CAC9}" destId="{3CD67D53-4DAD-A347-AE07-A0F8D25413FA}" srcOrd="1" destOrd="0" presId="urn:microsoft.com/office/officeart/2005/8/layout/hierarchy2"/>
    <dgm:cxn modelId="{DDE291AD-EDFA-8E41-9F97-20543BA918D9}" type="presOf" srcId="{F556CEA0-0033-2F4B-98B2-39415DD4D647}" destId="{B2C83E59-FD4E-D749-AD56-4215B2D7B1E3}" srcOrd="1" destOrd="0" presId="urn:microsoft.com/office/officeart/2005/8/layout/hierarchy2"/>
    <dgm:cxn modelId="{28617FC9-FAF9-5847-910A-C990732D513A}" type="presOf" srcId="{EBE48694-761A-2442-83B6-683130AF43DC}" destId="{99E8CFF9-6FCE-5C43-A81E-3AA6BD3F79E8}" srcOrd="0" destOrd="0" presId="urn:microsoft.com/office/officeart/2005/8/layout/hierarchy2"/>
    <dgm:cxn modelId="{4FFD42D9-6073-6D4B-BBF8-B736D149FA6E}" type="presOf" srcId="{D3DDA714-DEB6-A046-BA95-8388FCC8F2ED}" destId="{631D455A-1A80-BB4E-9112-6D3C7298ADBF}" srcOrd="1" destOrd="0" presId="urn:microsoft.com/office/officeart/2005/8/layout/hierarchy2"/>
    <dgm:cxn modelId="{964FCCE3-E414-8F40-AC87-17351AA27846}" type="presOf" srcId="{7E041633-6223-AD4A-BC40-2249EFE7C741}" destId="{D75C8CED-D7AF-464A-BC09-276155FFDA12}" srcOrd="1" destOrd="0" presId="urn:microsoft.com/office/officeart/2005/8/layout/hierarchy2"/>
    <dgm:cxn modelId="{76D30DF8-ED61-BB4C-B8D0-280F0611A5F9}" srcId="{CFD3672F-1094-F544-92D8-5ACE9FFD5810}" destId="{94BAD733-0D26-624F-8FA6-C5217762AC97}" srcOrd="1" destOrd="0" parTransId="{7E041633-6223-AD4A-BC40-2249EFE7C741}" sibTransId="{85B5E13B-06B8-584E-BBAA-8894B4EBE78A}"/>
    <dgm:cxn modelId="{F3C5C7FA-954C-E84C-A51D-59D66422F183}" type="presOf" srcId="{D3DDA714-DEB6-A046-BA95-8388FCC8F2ED}" destId="{FAA79915-42B6-F546-984E-2D3865F5F3F3}" srcOrd="0" destOrd="0" presId="urn:microsoft.com/office/officeart/2005/8/layout/hierarchy2"/>
    <dgm:cxn modelId="{CD2D03FC-5673-E249-A5C2-AFBCEBCAA6A4}" type="presOf" srcId="{00FC831F-32EB-F144-B395-77E010B9D6E8}" destId="{54CF6EF5-E361-2D4F-BD7D-1BFCA63D1C26}" srcOrd="1" destOrd="0" presId="urn:microsoft.com/office/officeart/2005/8/layout/hierarchy2"/>
    <dgm:cxn modelId="{1BF5F7FC-B88B-0343-866B-C1F27CA4CEF2}" srcId="{989B46B8-1186-3E4E-94DD-4BBEADC6C5FB}" destId="{EBE48694-761A-2442-83B6-683130AF43DC}" srcOrd="1" destOrd="0" parTransId="{D3DDA714-DEB6-A046-BA95-8388FCC8F2ED}" sibTransId="{4A845815-9BBD-714B-A2BD-8BA56C436C4B}"/>
    <dgm:cxn modelId="{F37377A2-87CC-4844-95C2-CEF736C47CAF}" type="presParOf" srcId="{4365BFFF-B62A-7D4E-9291-D1DB93AE6C50}" destId="{45A8CFC4-BAD5-904A-A16C-C66AFC5ED32C}" srcOrd="0" destOrd="0" presId="urn:microsoft.com/office/officeart/2005/8/layout/hierarchy2"/>
    <dgm:cxn modelId="{D5656D97-7364-DC4F-AD48-6F93FACB03FB}" type="presParOf" srcId="{45A8CFC4-BAD5-904A-A16C-C66AFC5ED32C}" destId="{685B5462-5D71-9448-BB26-75E5136A18CF}" srcOrd="0" destOrd="0" presId="urn:microsoft.com/office/officeart/2005/8/layout/hierarchy2"/>
    <dgm:cxn modelId="{840CA9F7-A92A-5D4D-91C2-218793C73CEE}" type="presParOf" srcId="{45A8CFC4-BAD5-904A-A16C-C66AFC5ED32C}" destId="{93C106F1-6AD4-AE4C-98DB-941E5BC45778}" srcOrd="1" destOrd="0" presId="urn:microsoft.com/office/officeart/2005/8/layout/hierarchy2"/>
    <dgm:cxn modelId="{4CE3EAB4-34B2-C749-B80A-BD84D1008E17}" type="presParOf" srcId="{93C106F1-6AD4-AE4C-98DB-941E5BC45778}" destId="{CE91E9C2-4C1B-5841-AEEA-D03077D981FA}" srcOrd="0" destOrd="0" presId="urn:microsoft.com/office/officeart/2005/8/layout/hierarchy2"/>
    <dgm:cxn modelId="{929601BC-ADD3-4D45-A536-5FF9A99F38FA}" type="presParOf" srcId="{CE91E9C2-4C1B-5841-AEEA-D03077D981FA}" destId="{7A513A14-718E-F94E-A2EF-CD33E40E6BCC}" srcOrd="0" destOrd="0" presId="urn:microsoft.com/office/officeart/2005/8/layout/hierarchy2"/>
    <dgm:cxn modelId="{55C72417-D781-264A-97D6-E3E4C7B90691}" type="presParOf" srcId="{93C106F1-6AD4-AE4C-98DB-941E5BC45778}" destId="{A858A673-6EDD-044C-B953-6C3D4D120450}" srcOrd="1" destOrd="0" presId="urn:microsoft.com/office/officeart/2005/8/layout/hierarchy2"/>
    <dgm:cxn modelId="{A46A3016-F7E2-F44F-B091-EF9309C0C65D}" type="presParOf" srcId="{A858A673-6EDD-044C-B953-6C3D4D120450}" destId="{744D4CC5-A458-F64C-AAB5-7D60D4B7FC9F}" srcOrd="0" destOrd="0" presId="urn:microsoft.com/office/officeart/2005/8/layout/hierarchy2"/>
    <dgm:cxn modelId="{A2A32CB0-6E40-D34E-91D6-B8047B8E3B61}" type="presParOf" srcId="{A858A673-6EDD-044C-B953-6C3D4D120450}" destId="{A4E58D34-1846-B24D-BB58-2C4C2E0F19D2}" srcOrd="1" destOrd="0" presId="urn:microsoft.com/office/officeart/2005/8/layout/hierarchy2"/>
    <dgm:cxn modelId="{82F1B8DE-B6E2-8A47-978A-206AD824F047}" type="presParOf" srcId="{A4E58D34-1846-B24D-BB58-2C4C2E0F19D2}" destId="{DC4F2C68-3490-4448-B037-717E4190EE8B}" srcOrd="0" destOrd="0" presId="urn:microsoft.com/office/officeart/2005/8/layout/hierarchy2"/>
    <dgm:cxn modelId="{43E8A0ED-2F87-9344-9539-8A48105D9942}" type="presParOf" srcId="{DC4F2C68-3490-4448-B037-717E4190EE8B}" destId="{B2C83E59-FD4E-D749-AD56-4215B2D7B1E3}" srcOrd="0" destOrd="0" presId="urn:microsoft.com/office/officeart/2005/8/layout/hierarchy2"/>
    <dgm:cxn modelId="{60F620DB-F99B-D247-AB66-D57B3ACB1150}" type="presParOf" srcId="{A4E58D34-1846-B24D-BB58-2C4C2E0F19D2}" destId="{25897A5F-D235-1341-B75B-56A1432EF21E}" srcOrd="1" destOrd="0" presId="urn:microsoft.com/office/officeart/2005/8/layout/hierarchy2"/>
    <dgm:cxn modelId="{99C31D63-03CD-7D4D-9480-5F6574468223}" type="presParOf" srcId="{25897A5F-D235-1341-B75B-56A1432EF21E}" destId="{C8CACA6A-546B-B14B-8E40-F2A968A1B828}" srcOrd="0" destOrd="0" presId="urn:microsoft.com/office/officeart/2005/8/layout/hierarchy2"/>
    <dgm:cxn modelId="{DC551A6C-0133-C145-A797-967D2F7B2BB0}" type="presParOf" srcId="{25897A5F-D235-1341-B75B-56A1432EF21E}" destId="{E0C6EC64-A60D-E942-8DFB-EA87F63DBAAB}" srcOrd="1" destOrd="0" presId="urn:microsoft.com/office/officeart/2005/8/layout/hierarchy2"/>
    <dgm:cxn modelId="{92413DD2-BAD4-594D-9A0A-40FEAD32516B}" type="presParOf" srcId="{A4E58D34-1846-B24D-BB58-2C4C2E0F19D2}" destId="{7B58B332-5935-0D41-9EB9-C139E25D01F9}" srcOrd="2" destOrd="0" presId="urn:microsoft.com/office/officeart/2005/8/layout/hierarchy2"/>
    <dgm:cxn modelId="{AFE99A7B-1ECF-E347-9539-DFB846A14D90}" type="presParOf" srcId="{7B58B332-5935-0D41-9EB9-C139E25D01F9}" destId="{3527B919-8E2C-B945-9D8A-F46ACB7C2EC1}" srcOrd="0" destOrd="0" presId="urn:microsoft.com/office/officeart/2005/8/layout/hierarchy2"/>
    <dgm:cxn modelId="{D054413E-230B-A443-8DB8-ABA753CCA955}" type="presParOf" srcId="{A4E58D34-1846-B24D-BB58-2C4C2E0F19D2}" destId="{67FBC82E-5B8E-384B-9CCF-64B2DEC2AD4F}" srcOrd="3" destOrd="0" presId="urn:microsoft.com/office/officeart/2005/8/layout/hierarchy2"/>
    <dgm:cxn modelId="{47C3315E-9323-E441-AFE5-348607E9A727}" type="presParOf" srcId="{67FBC82E-5B8E-384B-9CCF-64B2DEC2AD4F}" destId="{45058436-9D79-9742-B90B-D08360F7990E}" srcOrd="0" destOrd="0" presId="urn:microsoft.com/office/officeart/2005/8/layout/hierarchy2"/>
    <dgm:cxn modelId="{2F96DAC9-D852-B14D-BCB7-52764F6D6E2B}" type="presParOf" srcId="{67FBC82E-5B8E-384B-9CCF-64B2DEC2AD4F}" destId="{711AF63C-9F7B-F344-9931-FC7DBEE1096A}" srcOrd="1" destOrd="0" presId="urn:microsoft.com/office/officeart/2005/8/layout/hierarchy2"/>
    <dgm:cxn modelId="{27E0039D-F86E-9A47-B07D-8BF903534517}" type="presParOf" srcId="{93C106F1-6AD4-AE4C-98DB-941E5BC45778}" destId="{FAA79915-42B6-F546-984E-2D3865F5F3F3}" srcOrd="2" destOrd="0" presId="urn:microsoft.com/office/officeart/2005/8/layout/hierarchy2"/>
    <dgm:cxn modelId="{A933EE92-D014-3B44-8EC4-24036B7BCF4E}" type="presParOf" srcId="{FAA79915-42B6-F546-984E-2D3865F5F3F3}" destId="{631D455A-1A80-BB4E-9112-6D3C7298ADBF}" srcOrd="0" destOrd="0" presId="urn:microsoft.com/office/officeart/2005/8/layout/hierarchy2"/>
    <dgm:cxn modelId="{E38A84A1-1B69-2C41-BCD7-081483B24A4E}" type="presParOf" srcId="{93C106F1-6AD4-AE4C-98DB-941E5BC45778}" destId="{40755193-CE19-EF49-A4BD-7561C63E5AC6}" srcOrd="3" destOrd="0" presId="urn:microsoft.com/office/officeart/2005/8/layout/hierarchy2"/>
    <dgm:cxn modelId="{4702F8C0-CECE-2E44-B8C4-F4E1A33E5D51}" type="presParOf" srcId="{40755193-CE19-EF49-A4BD-7561C63E5AC6}" destId="{99E8CFF9-6FCE-5C43-A81E-3AA6BD3F79E8}" srcOrd="0" destOrd="0" presId="urn:microsoft.com/office/officeart/2005/8/layout/hierarchy2"/>
    <dgm:cxn modelId="{8CD92FB0-63B2-FB43-AAB6-A97DF109E638}" type="presParOf" srcId="{40755193-CE19-EF49-A4BD-7561C63E5AC6}" destId="{9BF202EC-5B3E-8443-8DD4-776381D81E72}" srcOrd="1" destOrd="0" presId="urn:microsoft.com/office/officeart/2005/8/layout/hierarchy2"/>
    <dgm:cxn modelId="{56A480F7-4832-B44B-A1E2-E8282B4F3311}" type="presParOf" srcId="{9BF202EC-5B3E-8443-8DD4-776381D81E72}" destId="{87B7C3F2-C155-5745-B2F8-75E123B6D7BB}" srcOrd="0" destOrd="0" presId="urn:microsoft.com/office/officeart/2005/8/layout/hierarchy2"/>
    <dgm:cxn modelId="{E7C19AD0-7C56-A749-BB29-2793302161BC}" type="presParOf" srcId="{87B7C3F2-C155-5745-B2F8-75E123B6D7BB}" destId="{8FB39AA0-A638-FA4D-83D1-9EB4FAF01880}" srcOrd="0" destOrd="0" presId="urn:microsoft.com/office/officeart/2005/8/layout/hierarchy2"/>
    <dgm:cxn modelId="{0D498ACA-0825-5443-90EA-1C7389572D9B}" type="presParOf" srcId="{9BF202EC-5B3E-8443-8DD4-776381D81E72}" destId="{0A16776B-D2BB-424E-8C35-DFD6294FD3A2}" srcOrd="1" destOrd="0" presId="urn:microsoft.com/office/officeart/2005/8/layout/hierarchy2"/>
    <dgm:cxn modelId="{A77AF2BB-E0D6-0F48-B317-B11C2D13F3D4}" type="presParOf" srcId="{0A16776B-D2BB-424E-8C35-DFD6294FD3A2}" destId="{3E2755B2-42D8-B842-B1E1-286A8A824EFC}" srcOrd="0" destOrd="0" presId="urn:microsoft.com/office/officeart/2005/8/layout/hierarchy2"/>
    <dgm:cxn modelId="{11848E8C-2096-CA4A-8BD7-8A03FAFE6ABE}" type="presParOf" srcId="{0A16776B-D2BB-424E-8C35-DFD6294FD3A2}" destId="{8F31DF90-A64E-4B45-97E8-139C0F89D476}" srcOrd="1" destOrd="0" presId="urn:microsoft.com/office/officeart/2005/8/layout/hierarchy2"/>
    <dgm:cxn modelId="{B7B51C49-041C-5244-B127-30C838836A44}" type="presParOf" srcId="{4365BFFF-B62A-7D4E-9291-D1DB93AE6C50}" destId="{A69CF2D6-F313-6D45-844D-E36831F7C3A1}" srcOrd="1" destOrd="0" presId="urn:microsoft.com/office/officeart/2005/8/layout/hierarchy2"/>
    <dgm:cxn modelId="{B2932B41-5A9E-764B-9F3D-C94ADE13562A}" type="presParOf" srcId="{A69CF2D6-F313-6D45-844D-E36831F7C3A1}" destId="{069DFAB7-1D17-404D-BB4E-FFC670496716}" srcOrd="0" destOrd="0" presId="urn:microsoft.com/office/officeart/2005/8/layout/hierarchy2"/>
    <dgm:cxn modelId="{561F26AE-1507-0B47-A6DC-ACDCA24347B5}" type="presParOf" srcId="{A69CF2D6-F313-6D45-844D-E36831F7C3A1}" destId="{283E9FD3-6BA0-E54A-94B5-A515CC34A07F}" srcOrd="1" destOrd="0" presId="urn:microsoft.com/office/officeart/2005/8/layout/hierarchy2"/>
    <dgm:cxn modelId="{00EF9B0C-2D77-CC45-9656-C5B3C6ED54C0}" type="presParOf" srcId="{283E9FD3-6BA0-E54A-94B5-A515CC34A07F}" destId="{C47DE633-B0F8-E041-BCDD-EE390403F840}" srcOrd="0" destOrd="0" presId="urn:microsoft.com/office/officeart/2005/8/layout/hierarchy2"/>
    <dgm:cxn modelId="{9E54AE29-E566-9240-BF4C-9BCC8FA6809E}" type="presParOf" srcId="{C47DE633-B0F8-E041-BCDD-EE390403F840}" destId="{2FB421C4-9DA3-A44C-8EA9-29DDB5A137E0}" srcOrd="0" destOrd="0" presId="urn:microsoft.com/office/officeart/2005/8/layout/hierarchy2"/>
    <dgm:cxn modelId="{5AEC7F7F-C52C-9F4A-9C74-9AF0DA036747}" type="presParOf" srcId="{283E9FD3-6BA0-E54A-94B5-A515CC34A07F}" destId="{A865BBFC-869B-AE45-828E-1C9742D90042}" srcOrd="1" destOrd="0" presId="urn:microsoft.com/office/officeart/2005/8/layout/hierarchy2"/>
    <dgm:cxn modelId="{A9DD4DDE-79D8-4F45-AE7D-4E9BACF8C84C}" type="presParOf" srcId="{A865BBFC-869B-AE45-828E-1C9742D90042}" destId="{5566906A-B00C-E544-A6E0-F7CBDE66D9DC}" srcOrd="0" destOrd="0" presId="urn:microsoft.com/office/officeart/2005/8/layout/hierarchy2"/>
    <dgm:cxn modelId="{AC1A753C-4B15-9C4D-B5A8-207AE7513576}" type="presParOf" srcId="{A865BBFC-869B-AE45-828E-1C9742D90042}" destId="{D1D56E1B-448E-9640-94D6-15888EFCD5E6}" srcOrd="1" destOrd="0" presId="urn:microsoft.com/office/officeart/2005/8/layout/hierarchy2"/>
    <dgm:cxn modelId="{2CDF113C-6CBA-B649-81DC-600E786F8FB9}" type="presParOf" srcId="{D1D56E1B-448E-9640-94D6-15888EFCD5E6}" destId="{AE6C7CC9-5B09-9D4B-BF5C-97E8998B8A7B}" srcOrd="0" destOrd="0" presId="urn:microsoft.com/office/officeart/2005/8/layout/hierarchy2"/>
    <dgm:cxn modelId="{F1CB7448-D1EE-774C-AB44-8E56D51A120C}" type="presParOf" srcId="{AE6C7CC9-5B09-9D4B-BF5C-97E8998B8A7B}" destId="{54CF6EF5-E361-2D4F-BD7D-1BFCA63D1C26}" srcOrd="0" destOrd="0" presId="urn:microsoft.com/office/officeart/2005/8/layout/hierarchy2"/>
    <dgm:cxn modelId="{CA00BC53-BC77-2A44-AA8A-1D71493A7ABE}" type="presParOf" srcId="{D1D56E1B-448E-9640-94D6-15888EFCD5E6}" destId="{E6F8A8FE-50E1-2B4C-B037-4D7084CF22F2}" srcOrd="1" destOrd="0" presId="urn:microsoft.com/office/officeart/2005/8/layout/hierarchy2"/>
    <dgm:cxn modelId="{11B896EC-5AA7-544D-8D3B-29B92148E72D}" type="presParOf" srcId="{E6F8A8FE-50E1-2B4C-B037-4D7084CF22F2}" destId="{3104DDCC-A73A-1941-A41C-4F7D78EF5108}" srcOrd="0" destOrd="0" presId="urn:microsoft.com/office/officeart/2005/8/layout/hierarchy2"/>
    <dgm:cxn modelId="{07D47A5A-A1D5-964B-BEE5-232A3804FFFC}" type="presParOf" srcId="{E6F8A8FE-50E1-2B4C-B037-4D7084CF22F2}" destId="{A76DD578-0ABD-5145-B489-E9A03935C858}" srcOrd="1" destOrd="0" presId="urn:microsoft.com/office/officeart/2005/8/layout/hierarchy2"/>
    <dgm:cxn modelId="{B509C999-2B92-644E-8058-5BC69A108B1C}" type="presParOf" srcId="{283E9FD3-6BA0-E54A-94B5-A515CC34A07F}" destId="{CF88A2E1-3D5A-D04C-AB50-4CBC374DF2D8}" srcOrd="2" destOrd="0" presId="urn:microsoft.com/office/officeart/2005/8/layout/hierarchy2"/>
    <dgm:cxn modelId="{18DE3A50-45C2-E14C-A4E1-9B7EC366F7A6}" type="presParOf" srcId="{CF88A2E1-3D5A-D04C-AB50-4CBC374DF2D8}" destId="{D75C8CED-D7AF-464A-BC09-276155FFDA12}" srcOrd="0" destOrd="0" presId="urn:microsoft.com/office/officeart/2005/8/layout/hierarchy2"/>
    <dgm:cxn modelId="{C8EB84AF-1763-D541-A84D-10A6AB143186}" type="presParOf" srcId="{283E9FD3-6BA0-E54A-94B5-A515CC34A07F}" destId="{A4722F64-4381-8D4E-A7A9-2C0888D22F39}" srcOrd="3" destOrd="0" presId="urn:microsoft.com/office/officeart/2005/8/layout/hierarchy2"/>
    <dgm:cxn modelId="{DBF9BCB5-8683-D34C-B210-2DF56251786F}" type="presParOf" srcId="{A4722F64-4381-8D4E-A7A9-2C0888D22F39}" destId="{3104C32F-B74E-1A4C-B7BC-8E58CD5431F0}" srcOrd="0" destOrd="0" presId="urn:microsoft.com/office/officeart/2005/8/layout/hierarchy2"/>
    <dgm:cxn modelId="{1E844614-FF87-5B4C-8412-C778EB12F2A9}" type="presParOf" srcId="{A4722F64-4381-8D4E-A7A9-2C0888D22F39}" destId="{62ECFEA4-FD0A-C34D-8350-12F5308A57B5}" srcOrd="1" destOrd="0" presId="urn:microsoft.com/office/officeart/2005/8/layout/hierarchy2"/>
    <dgm:cxn modelId="{58716DCE-3068-1744-B313-AF3D28DB7741}" type="presParOf" srcId="{62ECFEA4-FD0A-C34D-8350-12F5308A57B5}" destId="{774586E9-6EEA-2149-8072-5ED7B50A892A}" srcOrd="0" destOrd="0" presId="urn:microsoft.com/office/officeart/2005/8/layout/hierarchy2"/>
    <dgm:cxn modelId="{674F0D7C-D197-3348-99EA-DB66BEE2E633}" type="presParOf" srcId="{774586E9-6EEA-2149-8072-5ED7B50A892A}" destId="{3CD67D53-4DAD-A347-AE07-A0F8D25413FA}" srcOrd="0" destOrd="0" presId="urn:microsoft.com/office/officeart/2005/8/layout/hierarchy2"/>
    <dgm:cxn modelId="{5081AF8D-C2C2-F844-9F07-F6134C655E89}" type="presParOf" srcId="{62ECFEA4-FD0A-C34D-8350-12F5308A57B5}" destId="{9FAFB893-8A8C-CC46-A469-EF8B9B92013D}" srcOrd="1" destOrd="0" presId="urn:microsoft.com/office/officeart/2005/8/layout/hierarchy2"/>
    <dgm:cxn modelId="{D13A8274-C87A-C541-9C94-3B3CB8E06C75}" type="presParOf" srcId="{9FAFB893-8A8C-CC46-A469-EF8B9B92013D}" destId="{F30DF0CE-00A0-2C45-9500-1C57959C0811}" srcOrd="0" destOrd="0" presId="urn:microsoft.com/office/officeart/2005/8/layout/hierarchy2"/>
    <dgm:cxn modelId="{96BA4C04-3257-564B-89FD-0C3D29E0593A}" type="presParOf" srcId="{9FAFB893-8A8C-CC46-A469-EF8B9B92013D}" destId="{033A94BE-7AC8-C44C-8D6D-61D14F337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7CE656-145A-4140-A149-FDE2BA8553C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9B46B8-1186-3E4E-94DD-4BBEADC6C5FB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88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1EDB0C2-8575-C748-AD7C-C9328F4F4444}" type="par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C073B8-6689-AF48-BCFC-A98DC8951547}" type="sib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CFD3672F-1094-F544-92D8-5ACE9FFD5810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96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14E42501-3B92-4746-84A2-B4DD0AF1FB42}" type="par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4177BAF-15B1-C841-9A40-67491F8F3A37}" type="sib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5A86E7B-9D37-C549-8FC6-2995AED6AD7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237</a:t>
          </a:r>
        </a:p>
      </dgm:t>
    </dgm:pt>
    <dgm:pt modelId="{56523B52-D397-5E4A-BA30-5C15639B50D7}" type="par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80A61A3-0DEC-3740-9B0C-23EAA20AF969}" type="sib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1172101-DB63-7641-8F2A-F8D4AB28CAE1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</a:p>
      </dgm:t>
    </dgm:pt>
    <dgm:pt modelId="{2913C69B-47FA-594A-BDA4-95CE7189EB2D}" type="sib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556CEA0-0033-2F4B-98B2-39415DD4D647}" type="par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83EB3BE-4743-AF46-AE80-535514D4625D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0.5</a:t>
          </a:r>
        </a:p>
      </dgm:t>
    </dgm:pt>
    <dgm:pt modelId="{4BB3605F-40E1-DD44-B19C-4D8F49B3A9BA}" type="sib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B3D5D8C-D4F3-A94D-8C11-FEB8248078F8}" type="par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BE48694-761A-2442-83B6-683130AF43DC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4A845815-9BBD-714B-A2BD-8BA56C436C4B}" type="sib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D3DDA714-DEB6-A046-BA95-8388FCC8F2ED}" type="par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31C8FB2-2D4E-AC4F-967B-EBB3BDC87E66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97F84904-FB89-1D41-9499-BCCA60E5EE7C}" type="sib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54D7471-6051-5640-953A-33CCEB7ABDF9}" type="par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0AD04B2-8236-AC44-830E-C16C6AA9BD8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575E456-00AC-324B-BC78-6AB6FC715BFC}" type="sib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B944E16-C18A-504A-B0BC-3CE04A69371F}" type="par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B05C978-CC5D-E64C-8F8A-889395729DFC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ADA3DAE1-31D4-924F-915E-269E31CB9B0D}" type="sib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0FC831F-32EB-F144-B395-77E010B9D6E8}" type="par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4BAD733-0D26-624F-8FA6-C5217762AC97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85B5E13B-06B8-584E-BBAA-8894B4EBE78A}" type="sib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7E041633-6223-AD4A-BC40-2249EFE7C741}" type="par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4A07B4F-C074-AE46-AD35-A6DABD255E18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FC02AAE-4C20-BE42-88F0-F0BEAAAF6964}" type="sib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AF1831A-CD84-8E49-B0AA-CDD1B427CAC9}" type="par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365BFFF-B62A-7D4E-9291-D1DB93AE6C50}" type="pres">
      <dgm:prSet presAssocID="{DA7CE656-145A-4140-A149-FDE2BA8553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A8CFC4-BAD5-904A-A16C-C66AFC5ED32C}" type="pres">
      <dgm:prSet presAssocID="{989B46B8-1186-3E4E-94DD-4BBEADC6C5FB}" presName="root1" presStyleCnt="0"/>
      <dgm:spPr/>
    </dgm:pt>
    <dgm:pt modelId="{685B5462-5D71-9448-BB26-75E5136A18CF}" type="pres">
      <dgm:prSet presAssocID="{989B46B8-1186-3E4E-94DD-4BBEADC6C5FB}" presName="LevelOneTextNode" presStyleLbl="node0" presStyleIdx="0" presStyleCnt="2">
        <dgm:presLayoutVars>
          <dgm:chPref val="3"/>
        </dgm:presLayoutVars>
      </dgm:prSet>
      <dgm:spPr/>
    </dgm:pt>
    <dgm:pt modelId="{93C106F1-6AD4-AE4C-98DB-941E5BC45778}" type="pres">
      <dgm:prSet presAssocID="{989B46B8-1186-3E4E-94DD-4BBEADC6C5FB}" presName="level2hierChild" presStyleCnt="0"/>
      <dgm:spPr/>
    </dgm:pt>
    <dgm:pt modelId="{CE91E9C2-4C1B-5841-AEEA-D03077D981FA}" type="pres">
      <dgm:prSet presAssocID="{56523B52-D397-5E4A-BA30-5C15639B50D7}" presName="conn2-1" presStyleLbl="parChTrans1D2" presStyleIdx="0" presStyleCnt="4"/>
      <dgm:spPr/>
    </dgm:pt>
    <dgm:pt modelId="{7A513A14-718E-F94E-A2EF-CD33E40E6BCC}" type="pres">
      <dgm:prSet presAssocID="{56523B52-D397-5E4A-BA30-5C15639B50D7}" presName="connTx" presStyleLbl="parChTrans1D2" presStyleIdx="0" presStyleCnt="4"/>
      <dgm:spPr/>
    </dgm:pt>
    <dgm:pt modelId="{A858A673-6EDD-044C-B953-6C3D4D120450}" type="pres">
      <dgm:prSet presAssocID="{A5A86E7B-9D37-C549-8FC6-2995AED6AD70}" presName="root2" presStyleCnt="0"/>
      <dgm:spPr/>
    </dgm:pt>
    <dgm:pt modelId="{744D4CC5-A458-F64C-AAB5-7D60D4B7FC9F}" type="pres">
      <dgm:prSet presAssocID="{A5A86E7B-9D37-C549-8FC6-2995AED6AD70}" presName="LevelTwoTextNode" presStyleLbl="node2" presStyleIdx="0" presStyleCnt="4">
        <dgm:presLayoutVars>
          <dgm:chPref val="3"/>
        </dgm:presLayoutVars>
      </dgm:prSet>
      <dgm:spPr/>
    </dgm:pt>
    <dgm:pt modelId="{A4E58D34-1846-B24D-BB58-2C4C2E0F19D2}" type="pres">
      <dgm:prSet presAssocID="{A5A86E7B-9D37-C549-8FC6-2995AED6AD70}" presName="level3hierChild" presStyleCnt="0"/>
      <dgm:spPr/>
    </dgm:pt>
    <dgm:pt modelId="{DC4F2C68-3490-4448-B037-717E4190EE8B}" type="pres">
      <dgm:prSet presAssocID="{F556CEA0-0033-2F4B-98B2-39415DD4D647}" presName="conn2-1" presStyleLbl="parChTrans1D3" presStyleIdx="0" presStyleCnt="5"/>
      <dgm:spPr/>
    </dgm:pt>
    <dgm:pt modelId="{B2C83E59-FD4E-D749-AD56-4215B2D7B1E3}" type="pres">
      <dgm:prSet presAssocID="{F556CEA0-0033-2F4B-98B2-39415DD4D647}" presName="connTx" presStyleLbl="parChTrans1D3" presStyleIdx="0" presStyleCnt="5"/>
      <dgm:spPr/>
    </dgm:pt>
    <dgm:pt modelId="{25897A5F-D235-1341-B75B-56A1432EF21E}" type="pres">
      <dgm:prSet presAssocID="{51172101-DB63-7641-8F2A-F8D4AB28CAE1}" presName="root2" presStyleCnt="0"/>
      <dgm:spPr/>
    </dgm:pt>
    <dgm:pt modelId="{C8CACA6A-546B-B14B-8E40-F2A968A1B828}" type="pres">
      <dgm:prSet presAssocID="{51172101-DB63-7641-8F2A-F8D4AB28CAE1}" presName="LevelTwoTextNode" presStyleLbl="node3" presStyleIdx="0" presStyleCnt="5">
        <dgm:presLayoutVars>
          <dgm:chPref val="3"/>
        </dgm:presLayoutVars>
      </dgm:prSet>
      <dgm:spPr/>
    </dgm:pt>
    <dgm:pt modelId="{E0C6EC64-A60D-E942-8DFB-EA87F63DBAAB}" type="pres">
      <dgm:prSet presAssocID="{51172101-DB63-7641-8F2A-F8D4AB28CAE1}" presName="level3hierChild" presStyleCnt="0"/>
      <dgm:spPr/>
    </dgm:pt>
    <dgm:pt modelId="{7B58B332-5935-0D41-9EB9-C139E25D01F9}" type="pres">
      <dgm:prSet presAssocID="{6B3D5D8C-D4F3-A94D-8C11-FEB8248078F8}" presName="conn2-1" presStyleLbl="parChTrans1D3" presStyleIdx="1" presStyleCnt="5"/>
      <dgm:spPr/>
    </dgm:pt>
    <dgm:pt modelId="{3527B919-8E2C-B945-9D8A-F46ACB7C2EC1}" type="pres">
      <dgm:prSet presAssocID="{6B3D5D8C-D4F3-A94D-8C11-FEB8248078F8}" presName="connTx" presStyleLbl="parChTrans1D3" presStyleIdx="1" presStyleCnt="5"/>
      <dgm:spPr/>
    </dgm:pt>
    <dgm:pt modelId="{67FBC82E-5B8E-384B-9CCF-64B2DEC2AD4F}" type="pres">
      <dgm:prSet presAssocID="{A83EB3BE-4743-AF46-AE80-535514D4625D}" presName="root2" presStyleCnt="0"/>
      <dgm:spPr/>
    </dgm:pt>
    <dgm:pt modelId="{45058436-9D79-9742-B90B-D08360F7990E}" type="pres">
      <dgm:prSet presAssocID="{A83EB3BE-4743-AF46-AE80-535514D4625D}" presName="LevelTwoTextNode" presStyleLbl="node3" presStyleIdx="1" presStyleCnt="5">
        <dgm:presLayoutVars>
          <dgm:chPref val="3"/>
        </dgm:presLayoutVars>
      </dgm:prSet>
      <dgm:spPr/>
    </dgm:pt>
    <dgm:pt modelId="{711AF63C-9F7B-F344-9931-FC7DBEE1096A}" type="pres">
      <dgm:prSet presAssocID="{A83EB3BE-4743-AF46-AE80-535514D4625D}" presName="level3hierChild" presStyleCnt="0"/>
      <dgm:spPr/>
    </dgm:pt>
    <dgm:pt modelId="{FAA79915-42B6-F546-984E-2D3865F5F3F3}" type="pres">
      <dgm:prSet presAssocID="{D3DDA714-DEB6-A046-BA95-8388FCC8F2ED}" presName="conn2-1" presStyleLbl="parChTrans1D2" presStyleIdx="1" presStyleCnt="4"/>
      <dgm:spPr/>
    </dgm:pt>
    <dgm:pt modelId="{631D455A-1A80-BB4E-9112-6D3C7298ADBF}" type="pres">
      <dgm:prSet presAssocID="{D3DDA714-DEB6-A046-BA95-8388FCC8F2ED}" presName="connTx" presStyleLbl="parChTrans1D2" presStyleIdx="1" presStyleCnt="4"/>
      <dgm:spPr/>
    </dgm:pt>
    <dgm:pt modelId="{40755193-CE19-EF49-A4BD-7561C63E5AC6}" type="pres">
      <dgm:prSet presAssocID="{EBE48694-761A-2442-83B6-683130AF43DC}" presName="root2" presStyleCnt="0"/>
      <dgm:spPr/>
    </dgm:pt>
    <dgm:pt modelId="{99E8CFF9-6FCE-5C43-A81E-3AA6BD3F79E8}" type="pres">
      <dgm:prSet presAssocID="{EBE48694-761A-2442-83B6-683130AF43DC}" presName="LevelTwoTextNode" presStyleLbl="node2" presStyleIdx="1" presStyleCnt="4" custLinFactNeighborY="-1939">
        <dgm:presLayoutVars>
          <dgm:chPref val="3"/>
        </dgm:presLayoutVars>
      </dgm:prSet>
      <dgm:spPr/>
    </dgm:pt>
    <dgm:pt modelId="{9BF202EC-5B3E-8443-8DD4-776381D81E72}" type="pres">
      <dgm:prSet presAssocID="{EBE48694-761A-2442-83B6-683130AF43DC}" presName="level3hierChild" presStyleCnt="0"/>
      <dgm:spPr/>
    </dgm:pt>
    <dgm:pt modelId="{87B7C3F2-C155-5745-B2F8-75E123B6D7BB}" type="pres">
      <dgm:prSet presAssocID="{854D7471-6051-5640-953A-33CCEB7ABDF9}" presName="conn2-1" presStyleLbl="parChTrans1D3" presStyleIdx="2" presStyleCnt="5"/>
      <dgm:spPr/>
    </dgm:pt>
    <dgm:pt modelId="{8FB39AA0-A638-FA4D-83D1-9EB4FAF01880}" type="pres">
      <dgm:prSet presAssocID="{854D7471-6051-5640-953A-33CCEB7ABDF9}" presName="connTx" presStyleLbl="parChTrans1D3" presStyleIdx="2" presStyleCnt="5"/>
      <dgm:spPr/>
    </dgm:pt>
    <dgm:pt modelId="{0A16776B-D2BB-424E-8C35-DFD6294FD3A2}" type="pres">
      <dgm:prSet presAssocID="{831C8FB2-2D4E-AC4F-967B-EBB3BDC87E66}" presName="root2" presStyleCnt="0"/>
      <dgm:spPr/>
    </dgm:pt>
    <dgm:pt modelId="{3E2755B2-42D8-B842-B1E1-286A8A824EFC}" type="pres">
      <dgm:prSet presAssocID="{831C8FB2-2D4E-AC4F-967B-EBB3BDC87E66}" presName="LevelTwoTextNode" presStyleLbl="node3" presStyleIdx="2" presStyleCnt="5">
        <dgm:presLayoutVars>
          <dgm:chPref val="3"/>
        </dgm:presLayoutVars>
      </dgm:prSet>
      <dgm:spPr/>
    </dgm:pt>
    <dgm:pt modelId="{8F31DF90-A64E-4B45-97E8-139C0F89D476}" type="pres">
      <dgm:prSet presAssocID="{831C8FB2-2D4E-AC4F-967B-EBB3BDC87E66}" presName="level3hierChild" presStyleCnt="0"/>
      <dgm:spPr/>
    </dgm:pt>
    <dgm:pt modelId="{A69CF2D6-F313-6D45-844D-E36831F7C3A1}" type="pres">
      <dgm:prSet presAssocID="{CFD3672F-1094-F544-92D8-5ACE9FFD5810}" presName="root1" presStyleCnt="0"/>
      <dgm:spPr/>
    </dgm:pt>
    <dgm:pt modelId="{069DFAB7-1D17-404D-BB4E-FFC670496716}" type="pres">
      <dgm:prSet presAssocID="{CFD3672F-1094-F544-92D8-5ACE9FFD5810}" presName="LevelOneTextNode" presStyleLbl="node0" presStyleIdx="1" presStyleCnt="2">
        <dgm:presLayoutVars>
          <dgm:chPref val="3"/>
        </dgm:presLayoutVars>
      </dgm:prSet>
      <dgm:spPr/>
    </dgm:pt>
    <dgm:pt modelId="{283E9FD3-6BA0-E54A-94B5-A515CC34A07F}" type="pres">
      <dgm:prSet presAssocID="{CFD3672F-1094-F544-92D8-5ACE9FFD5810}" presName="level2hierChild" presStyleCnt="0"/>
      <dgm:spPr/>
    </dgm:pt>
    <dgm:pt modelId="{C47DE633-B0F8-E041-BCDD-EE390403F840}" type="pres">
      <dgm:prSet presAssocID="{FB944E16-C18A-504A-B0BC-3CE04A69371F}" presName="conn2-1" presStyleLbl="parChTrans1D2" presStyleIdx="2" presStyleCnt="4"/>
      <dgm:spPr/>
    </dgm:pt>
    <dgm:pt modelId="{2FB421C4-9DA3-A44C-8EA9-29DDB5A137E0}" type="pres">
      <dgm:prSet presAssocID="{FB944E16-C18A-504A-B0BC-3CE04A69371F}" presName="connTx" presStyleLbl="parChTrans1D2" presStyleIdx="2" presStyleCnt="4"/>
      <dgm:spPr/>
    </dgm:pt>
    <dgm:pt modelId="{A865BBFC-869B-AE45-828E-1C9742D90042}" type="pres">
      <dgm:prSet presAssocID="{F0AD04B2-8236-AC44-830E-C16C6AA9BD80}" presName="root2" presStyleCnt="0"/>
      <dgm:spPr/>
    </dgm:pt>
    <dgm:pt modelId="{5566906A-B00C-E544-A6E0-F7CBDE66D9DC}" type="pres">
      <dgm:prSet presAssocID="{F0AD04B2-8236-AC44-830E-C16C6AA9BD80}" presName="LevelTwoTextNode" presStyleLbl="node2" presStyleIdx="2" presStyleCnt="4">
        <dgm:presLayoutVars>
          <dgm:chPref val="3"/>
        </dgm:presLayoutVars>
      </dgm:prSet>
      <dgm:spPr/>
    </dgm:pt>
    <dgm:pt modelId="{D1D56E1B-448E-9640-94D6-15888EFCD5E6}" type="pres">
      <dgm:prSet presAssocID="{F0AD04B2-8236-AC44-830E-C16C6AA9BD80}" presName="level3hierChild" presStyleCnt="0"/>
      <dgm:spPr/>
    </dgm:pt>
    <dgm:pt modelId="{AE6C7CC9-5B09-9D4B-BF5C-97E8998B8A7B}" type="pres">
      <dgm:prSet presAssocID="{00FC831F-32EB-F144-B395-77E010B9D6E8}" presName="conn2-1" presStyleLbl="parChTrans1D3" presStyleIdx="3" presStyleCnt="5"/>
      <dgm:spPr/>
    </dgm:pt>
    <dgm:pt modelId="{54CF6EF5-E361-2D4F-BD7D-1BFCA63D1C26}" type="pres">
      <dgm:prSet presAssocID="{00FC831F-32EB-F144-B395-77E010B9D6E8}" presName="connTx" presStyleLbl="parChTrans1D3" presStyleIdx="3" presStyleCnt="5"/>
      <dgm:spPr/>
    </dgm:pt>
    <dgm:pt modelId="{E6F8A8FE-50E1-2B4C-B037-4D7084CF22F2}" type="pres">
      <dgm:prSet presAssocID="{AB05C978-CC5D-E64C-8F8A-889395729DFC}" presName="root2" presStyleCnt="0"/>
      <dgm:spPr/>
    </dgm:pt>
    <dgm:pt modelId="{3104DDCC-A73A-1941-A41C-4F7D78EF5108}" type="pres">
      <dgm:prSet presAssocID="{AB05C978-CC5D-E64C-8F8A-889395729DFC}" presName="LevelTwoTextNode" presStyleLbl="node3" presStyleIdx="3" presStyleCnt="5">
        <dgm:presLayoutVars>
          <dgm:chPref val="3"/>
        </dgm:presLayoutVars>
      </dgm:prSet>
      <dgm:spPr/>
    </dgm:pt>
    <dgm:pt modelId="{A76DD578-0ABD-5145-B489-E9A03935C858}" type="pres">
      <dgm:prSet presAssocID="{AB05C978-CC5D-E64C-8F8A-889395729DFC}" presName="level3hierChild" presStyleCnt="0"/>
      <dgm:spPr/>
    </dgm:pt>
    <dgm:pt modelId="{CF88A2E1-3D5A-D04C-AB50-4CBC374DF2D8}" type="pres">
      <dgm:prSet presAssocID="{7E041633-6223-AD4A-BC40-2249EFE7C741}" presName="conn2-1" presStyleLbl="parChTrans1D2" presStyleIdx="3" presStyleCnt="4"/>
      <dgm:spPr/>
    </dgm:pt>
    <dgm:pt modelId="{D75C8CED-D7AF-464A-BC09-276155FFDA12}" type="pres">
      <dgm:prSet presAssocID="{7E041633-6223-AD4A-BC40-2249EFE7C741}" presName="connTx" presStyleLbl="parChTrans1D2" presStyleIdx="3" presStyleCnt="4"/>
      <dgm:spPr/>
    </dgm:pt>
    <dgm:pt modelId="{A4722F64-4381-8D4E-A7A9-2C0888D22F39}" type="pres">
      <dgm:prSet presAssocID="{94BAD733-0D26-624F-8FA6-C5217762AC97}" presName="root2" presStyleCnt="0"/>
      <dgm:spPr/>
    </dgm:pt>
    <dgm:pt modelId="{3104C32F-B74E-1A4C-B7BC-8E58CD5431F0}" type="pres">
      <dgm:prSet presAssocID="{94BAD733-0D26-624F-8FA6-C5217762AC97}" presName="LevelTwoTextNode" presStyleLbl="node2" presStyleIdx="3" presStyleCnt="4">
        <dgm:presLayoutVars>
          <dgm:chPref val="3"/>
        </dgm:presLayoutVars>
      </dgm:prSet>
      <dgm:spPr/>
    </dgm:pt>
    <dgm:pt modelId="{62ECFEA4-FD0A-C34D-8350-12F5308A57B5}" type="pres">
      <dgm:prSet presAssocID="{94BAD733-0D26-624F-8FA6-C5217762AC97}" presName="level3hierChild" presStyleCnt="0"/>
      <dgm:spPr/>
    </dgm:pt>
    <dgm:pt modelId="{774586E9-6EEA-2149-8072-5ED7B50A892A}" type="pres">
      <dgm:prSet presAssocID="{AAF1831A-CD84-8E49-B0AA-CDD1B427CAC9}" presName="conn2-1" presStyleLbl="parChTrans1D3" presStyleIdx="4" presStyleCnt="5"/>
      <dgm:spPr/>
    </dgm:pt>
    <dgm:pt modelId="{3CD67D53-4DAD-A347-AE07-A0F8D25413FA}" type="pres">
      <dgm:prSet presAssocID="{AAF1831A-CD84-8E49-B0AA-CDD1B427CAC9}" presName="connTx" presStyleLbl="parChTrans1D3" presStyleIdx="4" presStyleCnt="5"/>
      <dgm:spPr/>
    </dgm:pt>
    <dgm:pt modelId="{9FAFB893-8A8C-CC46-A469-EF8B9B92013D}" type="pres">
      <dgm:prSet presAssocID="{34A07B4F-C074-AE46-AD35-A6DABD255E18}" presName="root2" presStyleCnt="0"/>
      <dgm:spPr/>
    </dgm:pt>
    <dgm:pt modelId="{F30DF0CE-00A0-2C45-9500-1C57959C0811}" type="pres">
      <dgm:prSet presAssocID="{34A07B4F-C074-AE46-AD35-A6DABD255E18}" presName="LevelTwoTextNode" presStyleLbl="node3" presStyleIdx="4" presStyleCnt="5">
        <dgm:presLayoutVars>
          <dgm:chPref val="3"/>
        </dgm:presLayoutVars>
      </dgm:prSet>
      <dgm:spPr/>
    </dgm:pt>
    <dgm:pt modelId="{033A94BE-7AC8-C44C-8D6D-61D14F3373D9}" type="pres">
      <dgm:prSet presAssocID="{34A07B4F-C074-AE46-AD35-A6DABD255E18}" presName="level3hierChild" presStyleCnt="0"/>
      <dgm:spPr/>
    </dgm:pt>
  </dgm:ptLst>
  <dgm:cxnLst>
    <dgm:cxn modelId="{9F50AF00-1148-3947-BBC2-9DDBE2EEAA86}" type="presOf" srcId="{56523B52-D397-5E4A-BA30-5C15639B50D7}" destId="{7A513A14-718E-F94E-A2EF-CD33E40E6BCC}" srcOrd="1" destOrd="0" presId="urn:microsoft.com/office/officeart/2005/8/layout/hierarchy2"/>
    <dgm:cxn modelId="{CCE1DA01-00E0-014D-A778-6C9BA7F14AA2}" srcId="{A5A86E7B-9D37-C549-8FC6-2995AED6AD70}" destId="{51172101-DB63-7641-8F2A-F8D4AB28CAE1}" srcOrd="0" destOrd="0" parTransId="{F556CEA0-0033-2F4B-98B2-39415DD4D647}" sibTransId="{2913C69B-47FA-594A-BDA4-95CE7189EB2D}"/>
    <dgm:cxn modelId="{07740608-5F3E-F94E-A801-BA80328B6CA8}" type="presOf" srcId="{A5A86E7B-9D37-C549-8FC6-2995AED6AD70}" destId="{744D4CC5-A458-F64C-AAB5-7D60D4B7FC9F}" srcOrd="0" destOrd="0" presId="urn:microsoft.com/office/officeart/2005/8/layout/hierarchy2"/>
    <dgm:cxn modelId="{68518012-2522-C04C-B534-D0A834C59D65}" type="presOf" srcId="{DA7CE656-145A-4140-A149-FDE2BA8553C4}" destId="{4365BFFF-B62A-7D4E-9291-D1DB93AE6C50}" srcOrd="0" destOrd="0" presId="urn:microsoft.com/office/officeart/2005/8/layout/hierarchy2"/>
    <dgm:cxn modelId="{0D5A4C15-8194-AA45-9336-67C70B7A1634}" type="presOf" srcId="{CFD3672F-1094-F544-92D8-5ACE9FFD5810}" destId="{069DFAB7-1D17-404D-BB4E-FFC670496716}" srcOrd="0" destOrd="0" presId="urn:microsoft.com/office/officeart/2005/8/layout/hierarchy2"/>
    <dgm:cxn modelId="{CBA51E34-A1FA-EF48-B8D4-8F06B23BD327}" type="presOf" srcId="{AB05C978-CC5D-E64C-8F8A-889395729DFC}" destId="{3104DDCC-A73A-1941-A41C-4F7D78EF5108}" srcOrd="0" destOrd="0" presId="urn:microsoft.com/office/officeart/2005/8/layout/hierarchy2"/>
    <dgm:cxn modelId="{3AD68737-5918-124F-B098-60DCEFD0CB87}" type="presOf" srcId="{34A07B4F-C074-AE46-AD35-A6DABD255E18}" destId="{F30DF0CE-00A0-2C45-9500-1C57959C0811}" srcOrd="0" destOrd="0" presId="urn:microsoft.com/office/officeart/2005/8/layout/hierarchy2"/>
    <dgm:cxn modelId="{DECBFB39-2A22-2949-8FE0-DC27CC78914A}" srcId="{DA7CE656-145A-4140-A149-FDE2BA8553C4}" destId="{989B46B8-1186-3E4E-94DD-4BBEADC6C5FB}" srcOrd="0" destOrd="0" parTransId="{71EDB0C2-8575-C748-AD7C-C9328F4F4444}" sibTransId="{4AC073B8-6689-AF48-BCFC-A98DC8951547}"/>
    <dgm:cxn modelId="{2491753C-FBBE-F344-B66A-8A5E44210E69}" srcId="{EBE48694-761A-2442-83B6-683130AF43DC}" destId="{831C8FB2-2D4E-AC4F-967B-EBB3BDC87E66}" srcOrd="0" destOrd="0" parTransId="{854D7471-6051-5640-953A-33CCEB7ABDF9}" sibTransId="{97F84904-FB89-1D41-9499-BCCA60E5EE7C}"/>
    <dgm:cxn modelId="{146C923D-6104-4D49-9B68-C196E0D76DFA}" type="presOf" srcId="{F0AD04B2-8236-AC44-830E-C16C6AA9BD80}" destId="{5566906A-B00C-E544-A6E0-F7CBDE66D9DC}" srcOrd="0" destOrd="0" presId="urn:microsoft.com/office/officeart/2005/8/layout/hierarchy2"/>
    <dgm:cxn modelId="{FA72ED3F-D586-344A-BECF-FEE040AEB64B}" srcId="{A5A86E7B-9D37-C549-8FC6-2995AED6AD70}" destId="{A83EB3BE-4743-AF46-AE80-535514D4625D}" srcOrd="1" destOrd="0" parTransId="{6B3D5D8C-D4F3-A94D-8C11-FEB8248078F8}" sibTransId="{4BB3605F-40E1-DD44-B19C-4D8F49B3A9BA}"/>
    <dgm:cxn modelId="{665CA643-90B3-884D-A1C1-6C9529A31534}" type="presOf" srcId="{FB944E16-C18A-504A-B0BC-3CE04A69371F}" destId="{C47DE633-B0F8-E041-BCDD-EE390403F840}" srcOrd="0" destOrd="0" presId="urn:microsoft.com/office/officeart/2005/8/layout/hierarchy2"/>
    <dgm:cxn modelId="{A7363845-0FDB-254C-A9E1-E56FADE7F8CC}" srcId="{DA7CE656-145A-4140-A149-FDE2BA8553C4}" destId="{CFD3672F-1094-F544-92D8-5ACE9FFD5810}" srcOrd="1" destOrd="0" parTransId="{14E42501-3B92-4746-84A2-B4DD0AF1FB42}" sibTransId="{84177BAF-15B1-C841-9A40-67491F8F3A37}"/>
    <dgm:cxn modelId="{33403150-BED5-0E4F-8D5A-BDB5A3246369}" type="presOf" srcId="{854D7471-6051-5640-953A-33CCEB7ABDF9}" destId="{8FB39AA0-A638-FA4D-83D1-9EB4FAF01880}" srcOrd="1" destOrd="0" presId="urn:microsoft.com/office/officeart/2005/8/layout/hierarchy2"/>
    <dgm:cxn modelId="{E9DE6050-FC5E-6743-8420-43BD1475AB6D}" type="presOf" srcId="{FB944E16-C18A-504A-B0BC-3CE04A69371F}" destId="{2FB421C4-9DA3-A44C-8EA9-29DDB5A137E0}" srcOrd="1" destOrd="0" presId="urn:microsoft.com/office/officeart/2005/8/layout/hierarchy2"/>
    <dgm:cxn modelId="{E16BCE5A-6F1F-E24A-812E-E8D95187F540}" type="presOf" srcId="{6B3D5D8C-D4F3-A94D-8C11-FEB8248078F8}" destId="{7B58B332-5935-0D41-9EB9-C139E25D01F9}" srcOrd="0" destOrd="0" presId="urn:microsoft.com/office/officeart/2005/8/layout/hierarchy2"/>
    <dgm:cxn modelId="{89710F5D-E638-A049-A2EC-16C6D46DD8D4}" type="presOf" srcId="{7E041633-6223-AD4A-BC40-2249EFE7C741}" destId="{CF88A2E1-3D5A-D04C-AB50-4CBC374DF2D8}" srcOrd="0" destOrd="0" presId="urn:microsoft.com/office/officeart/2005/8/layout/hierarchy2"/>
    <dgm:cxn modelId="{AC21367B-D108-5947-AE95-64004ACAB059}" srcId="{CFD3672F-1094-F544-92D8-5ACE9FFD5810}" destId="{F0AD04B2-8236-AC44-830E-C16C6AA9BD80}" srcOrd="0" destOrd="0" parTransId="{FB944E16-C18A-504A-B0BC-3CE04A69371F}" sibTransId="{6575E456-00AC-324B-BC78-6AB6FC715BFC}"/>
    <dgm:cxn modelId="{0574117F-3AB8-0D4C-A2CE-4767B8B8712E}" type="presOf" srcId="{51172101-DB63-7641-8F2A-F8D4AB28CAE1}" destId="{C8CACA6A-546B-B14B-8E40-F2A968A1B828}" srcOrd="0" destOrd="0" presId="urn:microsoft.com/office/officeart/2005/8/layout/hierarchy2"/>
    <dgm:cxn modelId="{C410B67F-AA5F-744F-BE2D-6BD88589AF25}" type="presOf" srcId="{94BAD733-0D26-624F-8FA6-C5217762AC97}" destId="{3104C32F-B74E-1A4C-B7BC-8E58CD5431F0}" srcOrd="0" destOrd="0" presId="urn:microsoft.com/office/officeart/2005/8/layout/hierarchy2"/>
    <dgm:cxn modelId="{B7FB6E80-10A8-8449-9784-4BFEBF6D5456}" type="presOf" srcId="{00FC831F-32EB-F144-B395-77E010B9D6E8}" destId="{AE6C7CC9-5B09-9D4B-BF5C-97E8998B8A7B}" srcOrd="0" destOrd="0" presId="urn:microsoft.com/office/officeart/2005/8/layout/hierarchy2"/>
    <dgm:cxn modelId="{0A6FB782-C05F-464B-86F1-CD1C75DDC5B8}" type="presOf" srcId="{831C8FB2-2D4E-AC4F-967B-EBB3BDC87E66}" destId="{3E2755B2-42D8-B842-B1E1-286A8A824EFC}" srcOrd="0" destOrd="0" presId="urn:microsoft.com/office/officeart/2005/8/layout/hierarchy2"/>
    <dgm:cxn modelId="{FC7B4883-1AA7-E24D-B2CE-3AE4657AD00F}" type="presOf" srcId="{854D7471-6051-5640-953A-33CCEB7ABDF9}" destId="{87B7C3F2-C155-5745-B2F8-75E123B6D7BB}" srcOrd="0" destOrd="0" presId="urn:microsoft.com/office/officeart/2005/8/layout/hierarchy2"/>
    <dgm:cxn modelId="{62912B88-5254-4D41-B3D2-CD9CBC34F4CF}" type="presOf" srcId="{6B3D5D8C-D4F3-A94D-8C11-FEB8248078F8}" destId="{3527B919-8E2C-B945-9D8A-F46ACB7C2EC1}" srcOrd="1" destOrd="0" presId="urn:microsoft.com/office/officeart/2005/8/layout/hierarchy2"/>
    <dgm:cxn modelId="{0A065D88-E360-D145-B263-098FE931F2E5}" type="presOf" srcId="{989B46B8-1186-3E4E-94DD-4BBEADC6C5FB}" destId="{685B5462-5D71-9448-BB26-75E5136A18CF}" srcOrd="0" destOrd="0" presId="urn:microsoft.com/office/officeart/2005/8/layout/hierarchy2"/>
    <dgm:cxn modelId="{7A2EA68C-D259-B245-9FC4-9A17A3A29E94}" type="presOf" srcId="{AAF1831A-CD84-8E49-B0AA-CDD1B427CAC9}" destId="{774586E9-6EEA-2149-8072-5ED7B50A892A}" srcOrd="0" destOrd="0" presId="urn:microsoft.com/office/officeart/2005/8/layout/hierarchy2"/>
    <dgm:cxn modelId="{C1858590-6B08-7D4F-8B12-B41D6FC5E5B0}" type="presOf" srcId="{56523B52-D397-5E4A-BA30-5C15639B50D7}" destId="{CE91E9C2-4C1B-5841-AEEA-D03077D981FA}" srcOrd="0" destOrd="0" presId="urn:microsoft.com/office/officeart/2005/8/layout/hierarchy2"/>
    <dgm:cxn modelId="{DDFC9F96-44B4-1643-9AC8-CAC9B2C0A33D}" type="presOf" srcId="{A83EB3BE-4743-AF46-AE80-535514D4625D}" destId="{45058436-9D79-9742-B90B-D08360F7990E}" srcOrd="0" destOrd="0" presId="urn:microsoft.com/office/officeart/2005/8/layout/hierarchy2"/>
    <dgm:cxn modelId="{033CB59B-8642-6445-AB03-C0384162C08D}" srcId="{94BAD733-0D26-624F-8FA6-C5217762AC97}" destId="{34A07B4F-C074-AE46-AD35-A6DABD255E18}" srcOrd="0" destOrd="0" parTransId="{AAF1831A-CD84-8E49-B0AA-CDD1B427CAC9}" sibTransId="{6FC02AAE-4C20-BE42-88F0-F0BEAAAF6964}"/>
    <dgm:cxn modelId="{799E279E-4B28-5F47-9AE4-6061D41C66EF}" srcId="{989B46B8-1186-3E4E-94DD-4BBEADC6C5FB}" destId="{A5A86E7B-9D37-C549-8FC6-2995AED6AD70}" srcOrd="0" destOrd="0" parTransId="{56523B52-D397-5E4A-BA30-5C15639B50D7}" sibTransId="{080A61A3-0DEC-3740-9B0C-23EAA20AF969}"/>
    <dgm:cxn modelId="{70921A9F-AD92-EE4D-BEF4-48E16A0644C9}" type="presOf" srcId="{F556CEA0-0033-2F4B-98B2-39415DD4D647}" destId="{DC4F2C68-3490-4448-B037-717E4190EE8B}" srcOrd="0" destOrd="0" presId="urn:microsoft.com/office/officeart/2005/8/layout/hierarchy2"/>
    <dgm:cxn modelId="{F09938A4-EEA0-FD43-9CB8-2D0B6FB0D627}" srcId="{F0AD04B2-8236-AC44-830E-C16C6AA9BD80}" destId="{AB05C978-CC5D-E64C-8F8A-889395729DFC}" srcOrd="0" destOrd="0" parTransId="{00FC831F-32EB-F144-B395-77E010B9D6E8}" sibTransId="{ADA3DAE1-31D4-924F-915E-269E31CB9B0D}"/>
    <dgm:cxn modelId="{2F593BAD-E6E3-E848-B953-ADDF3F33B375}" type="presOf" srcId="{AAF1831A-CD84-8E49-B0AA-CDD1B427CAC9}" destId="{3CD67D53-4DAD-A347-AE07-A0F8D25413FA}" srcOrd="1" destOrd="0" presId="urn:microsoft.com/office/officeart/2005/8/layout/hierarchy2"/>
    <dgm:cxn modelId="{DDE291AD-EDFA-8E41-9F97-20543BA918D9}" type="presOf" srcId="{F556CEA0-0033-2F4B-98B2-39415DD4D647}" destId="{B2C83E59-FD4E-D749-AD56-4215B2D7B1E3}" srcOrd="1" destOrd="0" presId="urn:microsoft.com/office/officeart/2005/8/layout/hierarchy2"/>
    <dgm:cxn modelId="{28617FC9-FAF9-5847-910A-C990732D513A}" type="presOf" srcId="{EBE48694-761A-2442-83B6-683130AF43DC}" destId="{99E8CFF9-6FCE-5C43-A81E-3AA6BD3F79E8}" srcOrd="0" destOrd="0" presId="urn:microsoft.com/office/officeart/2005/8/layout/hierarchy2"/>
    <dgm:cxn modelId="{4FFD42D9-6073-6D4B-BBF8-B736D149FA6E}" type="presOf" srcId="{D3DDA714-DEB6-A046-BA95-8388FCC8F2ED}" destId="{631D455A-1A80-BB4E-9112-6D3C7298ADBF}" srcOrd="1" destOrd="0" presId="urn:microsoft.com/office/officeart/2005/8/layout/hierarchy2"/>
    <dgm:cxn modelId="{964FCCE3-E414-8F40-AC87-17351AA27846}" type="presOf" srcId="{7E041633-6223-AD4A-BC40-2249EFE7C741}" destId="{D75C8CED-D7AF-464A-BC09-276155FFDA12}" srcOrd="1" destOrd="0" presId="urn:microsoft.com/office/officeart/2005/8/layout/hierarchy2"/>
    <dgm:cxn modelId="{76D30DF8-ED61-BB4C-B8D0-280F0611A5F9}" srcId="{CFD3672F-1094-F544-92D8-5ACE9FFD5810}" destId="{94BAD733-0D26-624F-8FA6-C5217762AC97}" srcOrd="1" destOrd="0" parTransId="{7E041633-6223-AD4A-BC40-2249EFE7C741}" sibTransId="{85B5E13B-06B8-584E-BBAA-8894B4EBE78A}"/>
    <dgm:cxn modelId="{F3C5C7FA-954C-E84C-A51D-59D66422F183}" type="presOf" srcId="{D3DDA714-DEB6-A046-BA95-8388FCC8F2ED}" destId="{FAA79915-42B6-F546-984E-2D3865F5F3F3}" srcOrd="0" destOrd="0" presId="urn:microsoft.com/office/officeart/2005/8/layout/hierarchy2"/>
    <dgm:cxn modelId="{CD2D03FC-5673-E249-A5C2-AFBCEBCAA6A4}" type="presOf" srcId="{00FC831F-32EB-F144-B395-77E010B9D6E8}" destId="{54CF6EF5-E361-2D4F-BD7D-1BFCA63D1C26}" srcOrd="1" destOrd="0" presId="urn:microsoft.com/office/officeart/2005/8/layout/hierarchy2"/>
    <dgm:cxn modelId="{1BF5F7FC-B88B-0343-866B-C1F27CA4CEF2}" srcId="{989B46B8-1186-3E4E-94DD-4BBEADC6C5FB}" destId="{EBE48694-761A-2442-83B6-683130AF43DC}" srcOrd="1" destOrd="0" parTransId="{D3DDA714-DEB6-A046-BA95-8388FCC8F2ED}" sibTransId="{4A845815-9BBD-714B-A2BD-8BA56C436C4B}"/>
    <dgm:cxn modelId="{F37377A2-87CC-4844-95C2-CEF736C47CAF}" type="presParOf" srcId="{4365BFFF-B62A-7D4E-9291-D1DB93AE6C50}" destId="{45A8CFC4-BAD5-904A-A16C-C66AFC5ED32C}" srcOrd="0" destOrd="0" presId="urn:microsoft.com/office/officeart/2005/8/layout/hierarchy2"/>
    <dgm:cxn modelId="{D5656D97-7364-DC4F-AD48-6F93FACB03FB}" type="presParOf" srcId="{45A8CFC4-BAD5-904A-A16C-C66AFC5ED32C}" destId="{685B5462-5D71-9448-BB26-75E5136A18CF}" srcOrd="0" destOrd="0" presId="urn:microsoft.com/office/officeart/2005/8/layout/hierarchy2"/>
    <dgm:cxn modelId="{840CA9F7-A92A-5D4D-91C2-218793C73CEE}" type="presParOf" srcId="{45A8CFC4-BAD5-904A-A16C-C66AFC5ED32C}" destId="{93C106F1-6AD4-AE4C-98DB-941E5BC45778}" srcOrd="1" destOrd="0" presId="urn:microsoft.com/office/officeart/2005/8/layout/hierarchy2"/>
    <dgm:cxn modelId="{4CE3EAB4-34B2-C749-B80A-BD84D1008E17}" type="presParOf" srcId="{93C106F1-6AD4-AE4C-98DB-941E5BC45778}" destId="{CE91E9C2-4C1B-5841-AEEA-D03077D981FA}" srcOrd="0" destOrd="0" presId="urn:microsoft.com/office/officeart/2005/8/layout/hierarchy2"/>
    <dgm:cxn modelId="{929601BC-ADD3-4D45-A536-5FF9A99F38FA}" type="presParOf" srcId="{CE91E9C2-4C1B-5841-AEEA-D03077D981FA}" destId="{7A513A14-718E-F94E-A2EF-CD33E40E6BCC}" srcOrd="0" destOrd="0" presId="urn:microsoft.com/office/officeart/2005/8/layout/hierarchy2"/>
    <dgm:cxn modelId="{55C72417-D781-264A-97D6-E3E4C7B90691}" type="presParOf" srcId="{93C106F1-6AD4-AE4C-98DB-941E5BC45778}" destId="{A858A673-6EDD-044C-B953-6C3D4D120450}" srcOrd="1" destOrd="0" presId="urn:microsoft.com/office/officeart/2005/8/layout/hierarchy2"/>
    <dgm:cxn modelId="{A46A3016-F7E2-F44F-B091-EF9309C0C65D}" type="presParOf" srcId="{A858A673-6EDD-044C-B953-6C3D4D120450}" destId="{744D4CC5-A458-F64C-AAB5-7D60D4B7FC9F}" srcOrd="0" destOrd="0" presId="urn:microsoft.com/office/officeart/2005/8/layout/hierarchy2"/>
    <dgm:cxn modelId="{A2A32CB0-6E40-D34E-91D6-B8047B8E3B61}" type="presParOf" srcId="{A858A673-6EDD-044C-B953-6C3D4D120450}" destId="{A4E58D34-1846-B24D-BB58-2C4C2E0F19D2}" srcOrd="1" destOrd="0" presId="urn:microsoft.com/office/officeart/2005/8/layout/hierarchy2"/>
    <dgm:cxn modelId="{82F1B8DE-B6E2-8A47-978A-206AD824F047}" type="presParOf" srcId="{A4E58D34-1846-B24D-BB58-2C4C2E0F19D2}" destId="{DC4F2C68-3490-4448-B037-717E4190EE8B}" srcOrd="0" destOrd="0" presId="urn:microsoft.com/office/officeart/2005/8/layout/hierarchy2"/>
    <dgm:cxn modelId="{43E8A0ED-2F87-9344-9539-8A48105D9942}" type="presParOf" srcId="{DC4F2C68-3490-4448-B037-717E4190EE8B}" destId="{B2C83E59-FD4E-D749-AD56-4215B2D7B1E3}" srcOrd="0" destOrd="0" presId="urn:microsoft.com/office/officeart/2005/8/layout/hierarchy2"/>
    <dgm:cxn modelId="{60F620DB-F99B-D247-AB66-D57B3ACB1150}" type="presParOf" srcId="{A4E58D34-1846-B24D-BB58-2C4C2E0F19D2}" destId="{25897A5F-D235-1341-B75B-56A1432EF21E}" srcOrd="1" destOrd="0" presId="urn:microsoft.com/office/officeart/2005/8/layout/hierarchy2"/>
    <dgm:cxn modelId="{99C31D63-03CD-7D4D-9480-5F6574468223}" type="presParOf" srcId="{25897A5F-D235-1341-B75B-56A1432EF21E}" destId="{C8CACA6A-546B-B14B-8E40-F2A968A1B828}" srcOrd="0" destOrd="0" presId="urn:microsoft.com/office/officeart/2005/8/layout/hierarchy2"/>
    <dgm:cxn modelId="{DC551A6C-0133-C145-A797-967D2F7B2BB0}" type="presParOf" srcId="{25897A5F-D235-1341-B75B-56A1432EF21E}" destId="{E0C6EC64-A60D-E942-8DFB-EA87F63DBAAB}" srcOrd="1" destOrd="0" presId="urn:microsoft.com/office/officeart/2005/8/layout/hierarchy2"/>
    <dgm:cxn modelId="{92413DD2-BAD4-594D-9A0A-40FEAD32516B}" type="presParOf" srcId="{A4E58D34-1846-B24D-BB58-2C4C2E0F19D2}" destId="{7B58B332-5935-0D41-9EB9-C139E25D01F9}" srcOrd="2" destOrd="0" presId="urn:microsoft.com/office/officeart/2005/8/layout/hierarchy2"/>
    <dgm:cxn modelId="{AFE99A7B-1ECF-E347-9539-DFB846A14D90}" type="presParOf" srcId="{7B58B332-5935-0D41-9EB9-C139E25D01F9}" destId="{3527B919-8E2C-B945-9D8A-F46ACB7C2EC1}" srcOrd="0" destOrd="0" presId="urn:microsoft.com/office/officeart/2005/8/layout/hierarchy2"/>
    <dgm:cxn modelId="{D054413E-230B-A443-8DB8-ABA753CCA955}" type="presParOf" srcId="{A4E58D34-1846-B24D-BB58-2C4C2E0F19D2}" destId="{67FBC82E-5B8E-384B-9CCF-64B2DEC2AD4F}" srcOrd="3" destOrd="0" presId="urn:microsoft.com/office/officeart/2005/8/layout/hierarchy2"/>
    <dgm:cxn modelId="{47C3315E-9323-E441-AFE5-348607E9A727}" type="presParOf" srcId="{67FBC82E-5B8E-384B-9CCF-64B2DEC2AD4F}" destId="{45058436-9D79-9742-B90B-D08360F7990E}" srcOrd="0" destOrd="0" presId="urn:microsoft.com/office/officeart/2005/8/layout/hierarchy2"/>
    <dgm:cxn modelId="{2F96DAC9-D852-B14D-BCB7-52764F6D6E2B}" type="presParOf" srcId="{67FBC82E-5B8E-384B-9CCF-64B2DEC2AD4F}" destId="{711AF63C-9F7B-F344-9931-FC7DBEE1096A}" srcOrd="1" destOrd="0" presId="urn:microsoft.com/office/officeart/2005/8/layout/hierarchy2"/>
    <dgm:cxn modelId="{27E0039D-F86E-9A47-B07D-8BF903534517}" type="presParOf" srcId="{93C106F1-6AD4-AE4C-98DB-941E5BC45778}" destId="{FAA79915-42B6-F546-984E-2D3865F5F3F3}" srcOrd="2" destOrd="0" presId="urn:microsoft.com/office/officeart/2005/8/layout/hierarchy2"/>
    <dgm:cxn modelId="{A933EE92-D014-3B44-8EC4-24036B7BCF4E}" type="presParOf" srcId="{FAA79915-42B6-F546-984E-2D3865F5F3F3}" destId="{631D455A-1A80-BB4E-9112-6D3C7298ADBF}" srcOrd="0" destOrd="0" presId="urn:microsoft.com/office/officeart/2005/8/layout/hierarchy2"/>
    <dgm:cxn modelId="{E38A84A1-1B69-2C41-BCD7-081483B24A4E}" type="presParOf" srcId="{93C106F1-6AD4-AE4C-98DB-941E5BC45778}" destId="{40755193-CE19-EF49-A4BD-7561C63E5AC6}" srcOrd="3" destOrd="0" presId="urn:microsoft.com/office/officeart/2005/8/layout/hierarchy2"/>
    <dgm:cxn modelId="{4702F8C0-CECE-2E44-B8C4-F4E1A33E5D51}" type="presParOf" srcId="{40755193-CE19-EF49-A4BD-7561C63E5AC6}" destId="{99E8CFF9-6FCE-5C43-A81E-3AA6BD3F79E8}" srcOrd="0" destOrd="0" presId="urn:microsoft.com/office/officeart/2005/8/layout/hierarchy2"/>
    <dgm:cxn modelId="{8CD92FB0-63B2-FB43-AAB6-A97DF109E638}" type="presParOf" srcId="{40755193-CE19-EF49-A4BD-7561C63E5AC6}" destId="{9BF202EC-5B3E-8443-8DD4-776381D81E72}" srcOrd="1" destOrd="0" presId="urn:microsoft.com/office/officeart/2005/8/layout/hierarchy2"/>
    <dgm:cxn modelId="{56A480F7-4832-B44B-A1E2-E8282B4F3311}" type="presParOf" srcId="{9BF202EC-5B3E-8443-8DD4-776381D81E72}" destId="{87B7C3F2-C155-5745-B2F8-75E123B6D7BB}" srcOrd="0" destOrd="0" presId="urn:microsoft.com/office/officeart/2005/8/layout/hierarchy2"/>
    <dgm:cxn modelId="{E7C19AD0-7C56-A749-BB29-2793302161BC}" type="presParOf" srcId="{87B7C3F2-C155-5745-B2F8-75E123B6D7BB}" destId="{8FB39AA0-A638-FA4D-83D1-9EB4FAF01880}" srcOrd="0" destOrd="0" presId="urn:microsoft.com/office/officeart/2005/8/layout/hierarchy2"/>
    <dgm:cxn modelId="{0D498ACA-0825-5443-90EA-1C7389572D9B}" type="presParOf" srcId="{9BF202EC-5B3E-8443-8DD4-776381D81E72}" destId="{0A16776B-D2BB-424E-8C35-DFD6294FD3A2}" srcOrd="1" destOrd="0" presId="urn:microsoft.com/office/officeart/2005/8/layout/hierarchy2"/>
    <dgm:cxn modelId="{A77AF2BB-E0D6-0F48-B317-B11C2D13F3D4}" type="presParOf" srcId="{0A16776B-D2BB-424E-8C35-DFD6294FD3A2}" destId="{3E2755B2-42D8-B842-B1E1-286A8A824EFC}" srcOrd="0" destOrd="0" presId="urn:microsoft.com/office/officeart/2005/8/layout/hierarchy2"/>
    <dgm:cxn modelId="{11848E8C-2096-CA4A-8BD7-8A03FAFE6ABE}" type="presParOf" srcId="{0A16776B-D2BB-424E-8C35-DFD6294FD3A2}" destId="{8F31DF90-A64E-4B45-97E8-139C0F89D476}" srcOrd="1" destOrd="0" presId="urn:microsoft.com/office/officeart/2005/8/layout/hierarchy2"/>
    <dgm:cxn modelId="{B7B51C49-041C-5244-B127-30C838836A44}" type="presParOf" srcId="{4365BFFF-B62A-7D4E-9291-D1DB93AE6C50}" destId="{A69CF2D6-F313-6D45-844D-E36831F7C3A1}" srcOrd="1" destOrd="0" presId="urn:microsoft.com/office/officeart/2005/8/layout/hierarchy2"/>
    <dgm:cxn modelId="{B2932B41-5A9E-764B-9F3D-C94ADE13562A}" type="presParOf" srcId="{A69CF2D6-F313-6D45-844D-E36831F7C3A1}" destId="{069DFAB7-1D17-404D-BB4E-FFC670496716}" srcOrd="0" destOrd="0" presId="urn:microsoft.com/office/officeart/2005/8/layout/hierarchy2"/>
    <dgm:cxn modelId="{561F26AE-1507-0B47-A6DC-ACDCA24347B5}" type="presParOf" srcId="{A69CF2D6-F313-6D45-844D-E36831F7C3A1}" destId="{283E9FD3-6BA0-E54A-94B5-A515CC34A07F}" srcOrd="1" destOrd="0" presId="urn:microsoft.com/office/officeart/2005/8/layout/hierarchy2"/>
    <dgm:cxn modelId="{00EF9B0C-2D77-CC45-9656-C5B3C6ED54C0}" type="presParOf" srcId="{283E9FD3-6BA0-E54A-94B5-A515CC34A07F}" destId="{C47DE633-B0F8-E041-BCDD-EE390403F840}" srcOrd="0" destOrd="0" presId="urn:microsoft.com/office/officeart/2005/8/layout/hierarchy2"/>
    <dgm:cxn modelId="{9E54AE29-E566-9240-BF4C-9BCC8FA6809E}" type="presParOf" srcId="{C47DE633-B0F8-E041-BCDD-EE390403F840}" destId="{2FB421C4-9DA3-A44C-8EA9-29DDB5A137E0}" srcOrd="0" destOrd="0" presId="urn:microsoft.com/office/officeart/2005/8/layout/hierarchy2"/>
    <dgm:cxn modelId="{5AEC7F7F-C52C-9F4A-9C74-9AF0DA036747}" type="presParOf" srcId="{283E9FD3-6BA0-E54A-94B5-A515CC34A07F}" destId="{A865BBFC-869B-AE45-828E-1C9742D90042}" srcOrd="1" destOrd="0" presId="urn:microsoft.com/office/officeart/2005/8/layout/hierarchy2"/>
    <dgm:cxn modelId="{A9DD4DDE-79D8-4F45-AE7D-4E9BACF8C84C}" type="presParOf" srcId="{A865BBFC-869B-AE45-828E-1C9742D90042}" destId="{5566906A-B00C-E544-A6E0-F7CBDE66D9DC}" srcOrd="0" destOrd="0" presId="urn:microsoft.com/office/officeart/2005/8/layout/hierarchy2"/>
    <dgm:cxn modelId="{AC1A753C-4B15-9C4D-B5A8-207AE7513576}" type="presParOf" srcId="{A865BBFC-869B-AE45-828E-1C9742D90042}" destId="{D1D56E1B-448E-9640-94D6-15888EFCD5E6}" srcOrd="1" destOrd="0" presId="urn:microsoft.com/office/officeart/2005/8/layout/hierarchy2"/>
    <dgm:cxn modelId="{2CDF113C-6CBA-B649-81DC-600E786F8FB9}" type="presParOf" srcId="{D1D56E1B-448E-9640-94D6-15888EFCD5E6}" destId="{AE6C7CC9-5B09-9D4B-BF5C-97E8998B8A7B}" srcOrd="0" destOrd="0" presId="urn:microsoft.com/office/officeart/2005/8/layout/hierarchy2"/>
    <dgm:cxn modelId="{F1CB7448-D1EE-774C-AB44-8E56D51A120C}" type="presParOf" srcId="{AE6C7CC9-5B09-9D4B-BF5C-97E8998B8A7B}" destId="{54CF6EF5-E361-2D4F-BD7D-1BFCA63D1C26}" srcOrd="0" destOrd="0" presId="urn:microsoft.com/office/officeart/2005/8/layout/hierarchy2"/>
    <dgm:cxn modelId="{CA00BC53-BC77-2A44-AA8A-1D71493A7ABE}" type="presParOf" srcId="{D1D56E1B-448E-9640-94D6-15888EFCD5E6}" destId="{E6F8A8FE-50E1-2B4C-B037-4D7084CF22F2}" srcOrd="1" destOrd="0" presId="urn:microsoft.com/office/officeart/2005/8/layout/hierarchy2"/>
    <dgm:cxn modelId="{11B896EC-5AA7-544D-8D3B-29B92148E72D}" type="presParOf" srcId="{E6F8A8FE-50E1-2B4C-B037-4D7084CF22F2}" destId="{3104DDCC-A73A-1941-A41C-4F7D78EF5108}" srcOrd="0" destOrd="0" presId="urn:microsoft.com/office/officeart/2005/8/layout/hierarchy2"/>
    <dgm:cxn modelId="{07D47A5A-A1D5-964B-BEE5-232A3804FFFC}" type="presParOf" srcId="{E6F8A8FE-50E1-2B4C-B037-4D7084CF22F2}" destId="{A76DD578-0ABD-5145-B489-E9A03935C858}" srcOrd="1" destOrd="0" presId="urn:microsoft.com/office/officeart/2005/8/layout/hierarchy2"/>
    <dgm:cxn modelId="{B509C999-2B92-644E-8058-5BC69A108B1C}" type="presParOf" srcId="{283E9FD3-6BA0-E54A-94B5-A515CC34A07F}" destId="{CF88A2E1-3D5A-D04C-AB50-4CBC374DF2D8}" srcOrd="2" destOrd="0" presId="urn:microsoft.com/office/officeart/2005/8/layout/hierarchy2"/>
    <dgm:cxn modelId="{18DE3A50-45C2-E14C-A4E1-9B7EC366F7A6}" type="presParOf" srcId="{CF88A2E1-3D5A-D04C-AB50-4CBC374DF2D8}" destId="{D75C8CED-D7AF-464A-BC09-276155FFDA12}" srcOrd="0" destOrd="0" presId="urn:microsoft.com/office/officeart/2005/8/layout/hierarchy2"/>
    <dgm:cxn modelId="{C8EB84AF-1763-D541-A84D-10A6AB143186}" type="presParOf" srcId="{283E9FD3-6BA0-E54A-94B5-A515CC34A07F}" destId="{A4722F64-4381-8D4E-A7A9-2C0888D22F39}" srcOrd="3" destOrd="0" presId="urn:microsoft.com/office/officeart/2005/8/layout/hierarchy2"/>
    <dgm:cxn modelId="{DBF9BCB5-8683-D34C-B210-2DF56251786F}" type="presParOf" srcId="{A4722F64-4381-8D4E-A7A9-2C0888D22F39}" destId="{3104C32F-B74E-1A4C-B7BC-8E58CD5431F0}" srcOrd="0" destOrd="0" presId="urn:microsoft.com/office/officeart/2005/8/layout/hierarchy2"/>
    <dgm:cxn modelId="{1E844614-FF87-5B4C-8412-C778EB12F2A9}" type="presParOf" srcId="{A4722F64-4381-8D4E-A7A9-2C0888D22F39}" destId="{62ECFEA4-FD0A-C34D-8350-12F5308A57B5}" srcOrd="1" destOrd="0" presId="urn:microsoft.com/office/officeart/2005/8/layout/hierarchy2"/>
    <dgm:cxn modelId="{58716DCE-3068-1744-B313-AF3D28DB7741}" type="presParOf" srcId="{62ECFEA4-FD0A-C34D-8350-12F5308A57B5}" destId="{774586E9-6EEA-2149-8072-5ED7B50A892A}" srcOrd="0" destOrd="0" presId="urn:microsoft.com/office/officeart/2005/8/layout/hierarchy2"/>
    <dgm:cxn modelId="{674F0D7C-D197-3348-99EA-DB66BEE2E633}" type="presParOf" srcId="{774586E9-6EEA-2149-8072-5ED7B50A892A}" destId="{3CD67D53-4DAD-A347-AE07-A0F8D25413FA}" srcOrd="0" destOrd="0" presId="urn:microsoft.com/office/officeart/2005/8/layout/hierarchy2"/>
    <dgm:cxn modelId="{5081AF8D-C2C2-F844-9F07-F6134C655E89}" type="presParOf" srcId="{62ECFEA4-FD0A-C34D-8350-12F5308A57B5}" destId="{9FAFB893-8A8C-CC46-A469-EF8B9B92013D}" srcOrd="1" destOrd="0" presId="urn:microsoft.com/office/officeart/2005/8/layout/hierarchy2"/>
    <dgm:cxn modelId="{D13A8274-C87A-C541-9C94-3B3CB8E06C75}" type="presParOf" srcId="{9FAFB893-8A8C-CC46-A469-EF8B9B92013D}" destId="{F30DF0CE-00A0-2C45-9500-1C57959C0811}" srcOrd="0" destOrd="0" presId="urn:microsoft.com/office/officeart/2005/8/layout/hierarchy2"/>
    <dgm:cxn modelId="{96BA4C04-3257-564B-89FD-0C3D29E0593A}" type="presParOf" srcId="{9FAFB893-8A8C-CC46-A469-EF8B9B92013D}" destId="{033A94BE-7AC8-C44C-8D6D-61D14F337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CE656-145A-4140-A149-FDE2BA8553C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9B46B8-1186-3E4E-94DD-4BBEADC6C5FB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88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1EDB0C2-8575-C748-AD7C-C9328F4F4444}" type="par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C073B8-6689-AF48-BCFC-A98DC8951547}" type="sib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CFD3672F-1094-F544-92D8-5ACE9FFD5810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96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14E42501-3B92-4746-84A2-B4DD0AF1FB42}" type="par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4177BAF-15B1-C841-9A40-67491F8F3A37}" type="sib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5A86E7B-9D37-C549-8FC6-2995AED6AD7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237</a:t>
          </a:r>
        </a:p>
      </dgm:t>
    </dgm:pt>
    <dgm:pt modelId="{56523B52-D397-5E4A-BA30-5C15639B50D7}" type="par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80A61A3-0DEC-3740-9B0C-23EAA20AF969}" type="sib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1172101-DB63-7641-8F2A-F8D4AB28CAE1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</a:p>
      </dgm:t>
    </dgm:pt>
    <dgm:pt modelId="{2913C69B-47FA-594A-BDA4-95CE7189EB2D}" type="sib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556CEA0-0033-2F4B-98B2-39415DD4D647}" type="par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83EB3BE-4743-AF46-AE80-535514D4625D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0.5</a:t>
          </a:r>
        </a:p>
      </dgm:t>
    </dgm:pt>
    <dgm:pt modelId="{4BB3605F-40E1-DD44-B19C-4D8F49B3A9BA}" type="sib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B3D5D8C-D4F3-A94D-8C11-FEB8248078F8}" type="par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BE48694-761A-2442-83B6-683130AF43DC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4A845815-9BBD-714B-A2BD-8BA56C436C4B}" type="sib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D3DDA714-DEB6-A046-BA95-8388FCC8F2ED}" type="par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31C8FB2-2D4E-AC4F-967B-EBB3BDC87E66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97F84904-FB89-1D41-9499-BCCA60E5EE7C}" type="sib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54D7471-6051-5640-953A-33CCEB7ABDF9}" type="par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0AD04B2-8236-AC44-830E-C16C6AA9BD8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575E456-00AC-324B-BC78-6AB6FC715BFC}" type="sib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B944E16-C18A-504A-B0BC-3CE04A69371F}" type="par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B05C978-CC5D-E64C-8F8A-889395729DFC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ADA3DAE1-31D4-924F-915E-269E31CB9B0D}" type="sib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0FC831F-32EB-F144-B395-77E010B9D6E8}" type="par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4BAD733-0D26-624F-8FA6-C5217762AC97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85B5E13B-06B8-584E-BBAA-8894B4EBE78A}" type="sib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7E041633-6223-AD4A-BC40-2249EFE7C741}" type="par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4A07B4F-C074-AE46-AD35-A6DABD255E18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FC02AAE-4C20-BE42-88F0-F0BEAAAF6964}" type="sib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AF1831A-CD84-8E49-B0AA-CDD1B427CAC9}" type="par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365BFFF-B62A-7D4E-9291-D1DB93AE6C50}" type="pres">
      <dgm:prSet presAssocID="{DA7CE656-145A-4140-A149-FDE2BA8553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A8CFC4-BAD5-904A-A16C-C66AFC5ED32C}" type="pres">
      <dgm:prSet presAssocID="{989B46B8-1186-3E4E-94DD-4BBEADC6C5FB}" presName="root1" presStyleCnt="0"/>
      <dgm:spPr/>
    </dgm:pt>
    <dgm:pt modelId="{685B5462-5D71-9448-BB26-75E5136A18CF}" type="pres">
      <dgm:prSet presAssocID="{989B46B8-1186-3E4E-94DD-4BBEADC6C5FB}" presName="LevelOneTextNode" presStyleLbl="node0" presStyleIdx="0" presStyleCnt="2">
        <dgm:presLayoutVars>
          <dgm:chPref val="3"/>
        </dgm:presLayoutVars>
      </dgm:prSet>
      <dgm:spPr/>
    </dgm:pt>
    <dgm:pt modelId="{93C106F1-6AD4-AE4C-98DB-941E5BC45778}" type="pres">
      <dgm:prSet presAssocID="{989B46B8-1186-3E4E-94DD-4BBEADC6C5FB}" presName="level2hierChild" presStyleCnt="0"/>
      <dgm:spPr/>
    </dgm:pt>
    <dgm:pt modelId="{CE91E9C2-4C1B-5841-AEEA-D03077D981FA}" type="pres">
      <dgm:prSet presAssocID="{56523B52-D397-5E4A-BA30-5C15639B50D7}" presName="conn2-1" presStyleLbl="parChTrans1D2" presStyleIdx="0" presStyleCnt="4"/>
      <dgm:spPr/>
    </dgm:pt>
    <dgm:pt modelId="{7A513A14-718E-F94E-A2EF-CD33E40E6BCC}" type="pres">
      <dgm:prSet presAssocID="{56523B52-D397-5E4A-BA30-5C15639B50D7}" presName="connTx" presStyleLbl="parChTrans1D2" presStyleIdx="0" presStyleCnt="4"/>
      <dgm:spPr/>
    </dgm:pt>
    <dgm:pt modelId="{A858A673-6EDD-044C-B953-6C3D4D120450}" type="pres">
      <dgm:prSet presAssocID="{A5A86E7B-9D37-C549-8FC6-2995AED6AD70}" presName="root2" presStyleCnt="0"/>
      <dgm:spPr/>
    </dgm:pt>
    <dgm:pt modelId="{744D4CC5-A458-F64C-AAB5-7D60D4B7FC9F}" type="pres">
      <dgm:prSet presAssocID="{A5A86E7B-9D37-C549-8FC6-2995AED6AD70}" presName="LevelTwoTextNode" presStyleLbl="node2" presStyleIdx="0" presStyleCnt="4">
        <dgm:presLayoutVars>
          <dgm:chPref val="3"/>
        </dgm:presLayoutVars>
      </dgm:prSet>
      <dgm:spPr/>
    </dgm:pt>
    <dgm:pt modelId="{A4E58D34-1846-B24D-BB58-2C4C2E0F19D2}" type="pres">
      <dgm:prSet presAssocID="{A5A86E7B-9D37-C549-8FC6-2995AED6AD70}" presName="level3hierChild" presStyleCnt="0"/>
      <dgm:spPr/>
    </dgm:pt>
    <dgm:pt modelId="{DC4F2C68-3490-4448-B037-717E4190EE8B}" type="pres">
      <dgm:prSet presAssocID="{F556CEA0-0033-2F4B-98B2-39415DD4D647}" presName="conn2-1" presStyleLbl="parChTrans1D3" presStyleIdx="0" presStyleCnt="5"/>
      <dgm:spPr/>
    </dgm:pt>
    <dgm:pt modelId="{B2C83E59-FD4E-D749-AD56-4215B2D7B1E3}" type="pres">
      <dgm:prSet presAssocID="{F556CEA0-0033-2F4B-98B2-39415DD4D647}" presName="connTx" presStyleLbl="parChTrans1D3" presStyleIdx="0" presStyleCnt="5"/>
      <dgm:spPr/>
    </dgm:pt>
    <dgm:pt modelId="{25897A5F-D235-1341-B75B-56A1432EF21E}" type="pres">
      <dgm:prSet presAssocID="{51172101-DB63-7641-8F2A-F8D4AB28CAE1}" presName="root2" presStyleCnt="0"/>
      <dgm:spPr/>
    </dgm:pt>
    <dgm:pt modelId="{C8CACA6A-546B-B14B-8E40-F2A968A1B828}" type="pres">
      <dgm:prSet presAssocID="{51172101-DB63-7641-8F2A-F8D4AB28CAE1}" presName="LevelTwoTextNode" presStyleLbl="node3" presStyleIdx="0" presStyleCnt="5">
        <dgm:presLayoutVars>
          <dgm:chPref val="3"/>
        </dgm:presLayoutVars>
      </dgm:prSet>
      <dgm:spPr/>
    </dgm:pt>
    <dgm:pt modelId="{E0C6EC64-A60D-E942-8DFB-EA87F63DBAAB}" type="pres">
      <dgm:prSet presAssocID="{51172101-DB63-7641-8F2A-F8D4AB28CAE1}" presName="level3hierChild" presStyleCnt="0"/>
      <dgm:spPr/>
    </dgm:pt>
    <dgm:pt modelId="{7B58B332-5935-0D41-9EB9-C139E25D01F9}" type="pres">
      <dgm:prSet presAssocID="{6B3D5D8C-D4F3-A94D-8C11-FEB8248078F8}" presName="conn2-1" presStyleLbl="parChTrans1D3" presStyleIdx="1" presStyleCnt="5"/>
      <dgm:spPr/>
    </dgm:pt>
    <dgm:pt modelId="{3527B919-8E2C-B945-9D8A-F46ACB7C2EC1}" type="pres">
      <dgm:prSet presAssocID="{6B3D5D8C-D4F3-A94D-8C11-FEB8248078F8}" presName="connTx" presStyleLbl="parChTrans1D3" presStyleIdx="1" presStyleCnt="5"/>
      <dgm:spPr/>
    </dgm:pt>
    <dgm:pt modelId="{67FBC82E-5B8E-384B-9CCF-64B2DEC2AD4F}" type="pres">
      <dgm:prSet presAssocID="{A83EB3BE-4743-AF46-AE80-535514D4625D}" presName="root2" presStyleCnt="0"/>
      <dgm:spPr/>
    </dgm:pt>
    <dgm:pt modelId="{45058436-9D79-9742-B90B-D08360F7990E}" type="pres">
      <dgm:prSet presAssocID="{A83EB3BE-4743-AF46-AE80-535514D4625D}" presName="LevelTwoTextNode" presStyleLbl="node3" presStyleIdx="1" presStyleCnt="5">
        <dgm:presLayoutVars>
          <dgm:chPref val="3"/>
        </dgm:presLayoutVars>
      </dgm:prSet>
      <dgm:spPr/>
    </dgm:pt>
    <dgm:pt modelId="{711AF63C-9F7B-F344-9931-FC7DBEE1096A}" type="pres">
      <dgm:prSet presAssocID="{A83EB3BE-4743-AF46-AE80-535514D4625D}" presName="level3hierChild" presStyleCnt="0"/>
      <dgm:spPr/>
    </dgm:pt>
    <dgm:pt modelId="{FAA79915-42B6-F546-984E-2D3865F5F3F3}" type="pres">
      <dgm:prSet presAssocID="{D3DDA714-DEB6-A046-BA95-8388FCC8F2ED}" presName="conn2-1" presStyleLbl="parChTrans1D2" presStyleIdx="1" presStyleCnt="4"/>
      <dgm:spPr/>
    </dgm:pt>
    <dgm:pt modelId="{631D455A-1A80-BB4E-9112-6D3C7298ADBF}" type="pres">
      <dgm:prSet presAssocID="{D3DDA714-DEB6-A046-BA95-8388FCC8F2ED}" presName="connTx" presStyleLbl="parChTrans1D2" presStyleIdx="1" presStyleCnt="4"/>
      <dgm:spPr/>
    </dgm:pt>
    <dgm:pt modelId="{40755193-CE19-EF49-A4BD-7561C63E5AC6}" type="pres">
      <dgm:prSet presAssocID="{EBE48694-761A-2442-83B6-683130AF43DC}" presName="root2" presStyleCnt="0"/>
      <dgm:spPr/>
    </dgm:pt>
    <dgm:pt modelId="{99E8CFF9-6FCE-5C43-A81E-3AA6BD3F79E8}" type="pres">
      <dgm:prSet presAssocID="{EBE48694-761A-2442-83B6-683130AF43DC}" presName="LevelTwoTextNode" presStyleLbl="node2" presStyleIdx="1" presStyleCnt="4" custLinFactNeighborY="-1939">
        <dgm:presLayoutVars>
          <dgm:chPref val="3"/>
        </dgm:presLayoutVars>
      </dgm:prSet>
      <dgm:spPr/>
    </dgm:pt>
    <dgm:pt modelId="{9BF202EC-5B3E-8443-8DD4-776381D81E72}" type="pres">
      <dgm:prSet presAssocID="{EBE48694-761A-2442-83B6-683130AF43DC}" presName="level3hierChild" presStyleCnt="0"/>
      <dgm:spPr/>
    </dgm:pt>
    <dgm:pt modelId="{87B7C3F2-C155-5745-B2F8-75E123B6D7BB}" type="pres">
      <dgm:prSet presAssocID="{854D7471-6051-5640-953A-33CCEB7ABDF9}" presName="conn2-1" presStyleLbl="parChTrans1D3" presStyleIdx="2" presStyleCnt="5"/>
      <dgm:spPr/>
    </dgm:pt>
    <dgm:pt modelId="{8FB39AA0-A638-FA4D-83D1-9EB4FAF01880}" type="pres">
      <dgm:prSet presAssocID="{854D7471-6051-5640-953A-33CCEB7ABDF9}" presName="connTx" presStyleLbl="parChTrans1D3" presStyleIdx="2" presStyleCnt="5"/>
      <dgm:spPr/>
    </dgm:pt>
    <dgm:pt modelId="{0A16776B-D2BB-424E-8C35-DFD6294FD3A2}" type="pres">
      <dgm:prSet presAssocID="{831C8FB2-2D4E-AC4F-967B-EBB3BDC87E66}" presName="root2" presStyleCnt="0"/>
      <dgm:spPr/>
    </dgm:pt>
    <dgm:pt modelId="{3E2755B2-42D8-B842-B1E1-286A8A824EFC}" type="pres">
      <dgm:prSet presAssocID="{831C8FB2-2D4E-AC4F-967B-EBB3BDC87E66}" presName="LevelTwoTextNode" presStyleLbl="node3" presStyleIdx="2" presStyleCnt="5">
        <dgm:presLayoutVars>
          <dgm:chPref val="3"/>
        </dgm:presLayoutVars>
      </dgm:prSet>
      <dgm:spPr/>
    </dgm:pt>
    <dgm:pt modelId="{8F31DF90-A64E-4B45-97E8-139C0F89D476}" type="pres">
      <dgm:prSet presAssocID="{831C8FB2-2D4E-AC4F-967B-EBB3BDC87E66}" presName="level3hierChild" presStyleCnt="0"/>
      <dgm:spPr/>
    </dgm:pt>
    <dgm:pt modelId="{A69CF2D6-F313-6D45-844D-E36831F7C3A1}" type="pres">
      <dgm:prSet presAssocID="{CFD3672F-1094-F544-92D8-5ACE9FFD5810}" presName="root1" presStyleCnt="0"/>
      <dgm:spPr/>
    </dgm:pt>
    <dgm:pt modelId="{069DFAB7-1D17-404D-BB4E-FFC670496716}" type="pres">
      <dgm:prSet presAssocID="{CFD3672F-1094-F544-92D8-5ACE9FFD5810}" presName="LevelOneTextNode" presStyleLbl="node0" presStyleIdx="1" presStyleCnt="2">
        <dgm:presLayoutVars>
          <dgm:chPref val="3"/>
        </dgm:presLayoutVars>
      </dgm:prSet>
      <dgm:spPr/>
    </dgm:pt>
    <dgm:pt modelId="{283E9FD3-6BA0-E54A-94B5-A515CC34A07F}" type="pres">
      <dgm:prSet presAssocID="{CFD3672F-1094-F544-92D8-5ACE9FFD5810}" presName="level2hierChild" presStyleCnt="0"/>
      <dgm:spPr/>
    </dgm:pt>
    <dgm:pt modelId="{C47DE633-B0F8-E041-BCDD-EE390403F840}" type="pres">
      <dgm:prSet presAssocID="{FB944E16-C18A-504A-B0BC-3CE04A69371F}" presName="conn2-1" presStyleLbl="parChTrans1D2" presStyleIdx="2" presStyleCnt="4"/>
      <dgm:spPr/>
    </dgm:pt>
    <dgm:pt modelId="{2FB421C4-9DA3-A44C-8EA9-29DDB5A137E0}" type="pres">
      <dgm:prSet presAssocID="{FB944E16-C18A-504A-B0BC-3CE04A69371F}" presName="connTx" presStyleLbl="parChTrans1D2" presStyleIdx="2" presStyleCnt="4"/>
      <dgm:spPr/>
    </dgm:pt>
    <dgm:pt modelId="{A865BBFC-869B-AE45-828E-1C9742D90042}" type="pres">
      <dgm:prSet presAssocID="{F0AD04B2-8236-AC44-830E-C16C6AA9BD80}" presName="root2" presStyleCnt="0"/>
      <dgm:spPr/>
    </dgm:pt>
    <dgm:pt modelId="{5566906A-B00C-E544-A6E0-F7CBDE66D9DC}" type="pres">
      <dgm:prSet presAssocID="{F0AD04B2-8236-AC44-830E-C16C6AA9BD80}" presName="LevelTwoTextNode" presStyleLbl="node2" presStyleIdx="2" presStyleCnt="4">
        <dgm:presLayoutVars>
          <dgm:chPref val="3"/>
        </dgm:presLayoutVars>
      </dgm:prSet>
      <dgm:spPr/>
    </dgm:pt>
    <dgm:pt modelId="{D1D56E1B-448E-9640-94D6-15888EFCD5E6}" type="pres">
      <dgm:prSet presAssocID="{F0AD04B2-8236-AC44-830E-C16C6AA9BD80}" presName="level3hierChild" presStyleCnt="0"/>
      <dgm:spPr/>
    </dgm:pt>
    <dgm:pt modelId="{AE6C7CC9-5B09-9D4B-BF5C-97E8998B8A7B}" type="pres">
      <dgm:prSet presAssocID="{00FC831F-32EB-F144-B395-77E010B9D6E8}" presName="conn2-1" presStyleLbl="parChTrans1D3" presStyleIdx="3" presStyleCnt="5"/>
      <dgm:spPr/>
    </dgm:pt>
    <dgm:pt modelId="{54CF6EF5-E361-2D4F-BD7D-1BFCA63D1C26}" type="pres">
      <dgm:prSet presAssocID="{00FC831F-32EB-F144-B395-77E010B9D6E8}" presName="connTx" presStyleLbl="parChTrans1D3" presStyleIdx="3" presStyleCnt="5"/>
      <dgm:spPr/>
    </dgm:pt>
    <dgm:pt modelId="{E6F8A8FE-50E1-2B4C-B037-4D7084CF22F2}" type="pres">
      <dgm:prSet presAssocID="{AB05C978-CC5D-E64C-8F8A-889395729DFC}" presName="root2" presStyleCnt="0"/>
      <dgm:spPr/>
    </dgm:pt>
    <dgm:pt modelId="{3104DDCC-A73A-1941-A41C-4F7D78EF5108}" type="pres">
      <dgm:prSet presAssocID="{AB05C978-CC5D-E64C-8F8A-889395729DFC}" presName="LevelTwoTextNode" presStyleLbl="node3" presStyleIdx="3" presStyleCnt="5">
        <dgm:presLayoutVars>
          <dgm:chPref val="3"/>
        </dgm:presLayoutVars>
      </dgm:prSet>
      <dgm:spPr/>
    </dgm:pt>
    <dgm:pt modelId="{A76DD578-0ABD-5145-B489-E9A03935C858}" type="pres">
      <dgm:prSet presAssocID="{AB05C978-CC5D-E64C-8F8A-889395729DFC}" presName="level3hierChild" presStyleCnt="0"/>
      <dgm:spPr/>
    </dgm:pt>
    <dgm:pt modelId="{CF88A2E1-3D5A-D04C-AB50-4CBC374DF2D8}" type="pres">
      <dgm:prSet presAssocID="{7E041633-6223-AD4A-BC40-2249EFE7C741}" presName="conn2-1" presStyleLbl="parChTrans1D2" presStyleIdx="3" presStyleCnt="4"/>
      <dgm:spPr/>
    </dgm:pt>
    <dgm:pt modelId="{D75C8CED-D7AF-464A-BC09-276155FFDA12}" type="pres">
      <dgm:prSet presAssocID="{7E041633-6223-AD4A-BC40-2249EFE7C741}" presName="connTx" presStyleLbl="parChTrans1D2" presStyleIdx="3" presStyleCnt="4"/>
      <dgm:spPr/>
    </dgm:pt>
    <dgm:pt modelId="{A4722F64-4381-8D4E-A7A9-2C0888D22F39}" type="pres">
      <dgm:prSet presAssocID="{94BAD733-0D26-624F-8FA6-C5217762AC97}" presName="root2" presStyleCnt="0"/>
      <dgm:spPr/>
    </dgm:pt>
    <dgm:pt modelId="{3104C32F-B74E-1A4C-B7BC-8E58CD5431F0}" type="pres">
      <dgm:prSet presAssocID="{94BAD733-0D26-624F-8FA6-C5217762AC97}" presName="LevelTwoTextNode" presStyleLbl="node2" presStyleIdx="3" presStyleCnt="4">
        <dgm:presLayoutVars>
          <dgm:chPref val="3"/>
        </dgm:presLayoutVars>
      </dgm:prSet>
      <dgm:spPr/>
    </dgm:pt>
    <dgm:pt modelId="{62ECFEA4-FD0A-C34D-8350-12F5308A57B5}" type="pres">
      <dgm:prSet presAssocID="{94BAD733-0D26-624F-8FA6-C5217762AC97}" presName="level3hierChild" presStyleCnt="0"/>
      <dgm:spPr/>
    </dgm:pt>
    <dgm:pt modelId="{774586E9-6EEA-2149-8072-5ED7B50A892A}" type="pres">
      <dgm:prSet presAssocID="{AAF1831A-CD84-8E49-B0AA-CDD1B427CAC9}" presName="conn2-1" presStyleLbl="parChTrans1D3" presStyleIdx="4" presStyleCnt="5"/>
      <dgm:spPr/>
    </dgm:pt>
    <dgm:pt modelId="{3CD67D53-4DAD-A347-AE07-A0F8D25413FA}" type="pres">
      <dgm:prSet presAssocID="{AAF1831A-CD84-8E49-B0AA-CDD1B427CAC9}" presName="connTx" presStyleLbl="parChTrans1D3" presStyleIdx="4" presStyleCnt="5"/>
      <dgm:spPr/>
    </dgm:pt>
    <dgm:pt modelId="{9FAFB893-8A8C-CC46-A469-EF8B9B92013D}" type="pres">
      <dgm:prSet presAssocID="{34A07B4F-C074-AE46-AD35-A6DABD255E18}" presName="root2" presStyleCnt="0"/>
      <dgm:spPr/>
    </dgm:pt>
    <dgm:pt modelId="{F30DF0CE-00A0-2C45-9500-1C57959C0811}" type="pres">
      <dgm:prSet presAssocID="{34A07B4F-C074-AE46-AD35-A6DABD255E18}" presName="LevelTwoTextNode" presStyleLbl="node3" presStyleIdx="4" presStyleCnt="5">
        <dgm:presLayoutVars>
          <dgm:chPref val="3"/>
        </dgm:presLayoutVars>
      </dgm:prSet>
      <dgm:spPr/>
    </dgm:pt>
    <dgm:pt modelId="{033A94BE-7AC8-C44C-8D6D-61D14F3373D9}" type="pres">
      <dgm:prSet presAssocID="{34A07B4F-C074-AE46-AD35-A6DABD255E18}" presName="level3hierChild" presStyleCnt="0"/>
      <dgm:spPr/>
    </dgm:pt>
  </dgm:ptLst>
  <dgm:cxnLst>
    <dgm:cxn modelId="{9F50AF00-1148-3947-BBC2-9DDBE2EEAA86}" type="presOf" srcId="{56523B52-D397-5E4A-BA30-5C15639B50D7}" destId="{7A513A14-718E-F94E-A2EF-CD33E40E6BCC}" srcOrd="1" destOrd="0" presId="urn:microsoft.com/office/officeart/2005/8/layout/hierarchy2"/>
    <dgm:cxn modelId="{CCE1DA01-00E0-014D-A778-6C9BA7F14AA2}" srcId="{A5A86E7B-9D37-C549-8FC6-2995AED6AD70}" destId="{51172101-DB63-7641-8F2A-F8D4AB28CAE1}" srcOrd="0" destOrd="0" parTransId="{F556CEA0-0033-2F4B-98B2-39415DD4D647}" sibTransId="{2913C69B-47FA-594A-BDA4-95CE7189EB2D}"/>
    <dgm:cxn modelId="{07740608-5F3E-F94E-A801-BA80328B6CA8}" type="presOf" srcId="{A5A86E7B-9D37-C549-8FC6-2995AED6AD70}" destId="{744D4CC5-A458-F64C-AAB5-7D60D4B7FC9F}" srcOrd="0" destOrd="0" presId="urn:microsoft.com/office/officeart/2005/8/layout/hierarchy2"/>
    <dgm:cxn modelId="{68518012-2522-C04C-B534-D0A834C59D65}" type="presOf" srcId="{DA7CE656-145A-4140-A149-FDE2BA8553C4}" destId="{4365BFFF-B62A-7D4E-9291-D1DB93AE6C50}" srcOrd="0" destOrd="0" presId="urn:microsoft.com/office/officeart/2005/8/layout/hierarchy2"/>
    <dgm:cxn modelId="{0D5A4C15-8194-AA45-9336-67C70B7A1634}" type="presOf" srcId="{CFD3672F-1094-F544-92D8-5ACE9FFD5810}" destId="{069DFAB7-1D17-404D-BB4E-FFC670496716}" srcOrd="0" destOrd="0" presId="urn:microsoft.com/office/officeart/2005/8/layout/hierarchy2"/>
    <dgm:cxn modelId="{CBA51E34-A1FA-EF48-B8D4-8F06B23BD327}" type="presOf" srcId="{AB05C978-CC5D-E64C-8F8A-889395729DFC}" destId="{3104DDCC-A73A-1941-A41C-4F7D78EF5108}" srcOrd="0" destOrd="0" presId="urn:microsoft.com/office/officeart/2005/8/layout/hierarchy2"/>
    <dgm:cxn modelId="{3AD68737-5918-124F-B098-60DCEFD0CB87}" type="presOf" srcId="{34A07B4F-C074-AE46-AD35-A6DABD255E18}" destId="{F30DF0CE-00A0-2C45-9500-1C57959C0811}" srcOrd="0" destOrd="0" presId="urn:microsoft.com/office/officeart/2005/8/layout/hierarchy2"/>
    <dgm:cxn modelId="{DECBFB39-2A22-2949-8FE0-DC27CC78914A}" srcId="{DA7CE656-145A-4140-A149-FDE2BA8553C4}" destId="{989B46B8-1186-3E4E-94DD-4BBEADC6C5FB}" srcOrd="0" destOrd="0" parTransId="{71EDB0C2-8575-C748-AD7C-C9328F4F4444}" sibTransId="{4AC073B8-6689-AF48-BCFC-A98DC8951547}"/>
    <dgm:cxn modelId="{2491753C-FBBE-F344-B66A-8A5E44210E69}" srcId="{EBE48694-761A-2442-83B6-683130AF43DC}" destId="{831C8FB2-2D4E-AC4F-967B-EBB3BDC87E66}" srcOrd="0" destOrd="0" parTransId="{854D7471-6051-5640-953A-33CCEB7ABDF9}" sibTransId="{97F84904-FB89-1D41-9499-BCCA60E5EE7C}"/>
    <dgm:cxn modelId="{146C923D-6104-4D49-9B68-C196E0D76DFA}" type="presOf" srcId="{F0AD04B2-8236-AC44-830E-C16C6AA9BD80}" destId="{5566906A-B00C-E544-A6E0-F7CBDE66D9DC}" srcOrd="0" destOrd="0" presId="urn:microsoft.com/office/officeart/2005/8/layout/hierarchy2"/>
    <dgm:cxn modelId="{FA72ED3F-D586-344A-BECF-FEE040AEB64B}" srcId="{A5A86E7B-9D37-C549-8FC6-2995AED6AD70}" destId="{A83EB3BE-4743-AF46-AE80-535514D4625D}" srcOrd="1" destOrd="0" parTransId="{6B3D5D8C-D4F3-A94D-8C11-FEB8248078F8}" sibTransId="{4BB3605F-40E1-DD44-B19C-4D8F49B3A9BA}"/>
    <dgm:cxn modelId="{665CA643-90B3-884D-A1C1-6C9529A31534}" type="presOf" srcId="{FB944E16-C18A-504A-B0BC-3CE04A69371F}" destId="{C47DE633-B0F8-E041-BCDD-EE390403F840}" srcOrd="0" destOrd="0" presId="urn:microsoft.com/office/officeart/2005/8/layout/hierarchy2"/>
    <dgm:cxn modelId="{A7363845-0FDB-254C-A9E1-E56FADE7F8CC}" srcId="{DA7CE656-145A-4140-A149-FDE2BA8553C4}" destId="{CFD3672F-1094-F544-92D8-5ACE9FFD5810}" srcOrd="1" destOrd="0" parTransId="{14E42501-3B92-4746-84A2-B4DD0AF1FB42}" sibTransId="{84177BAF-15B1-C841-9A40-67491F8F3A37}"/>
    <dgm:cxn modelId="{33403150-BED5-0E4F-8D5A-BDB5A3246369}" type="presOf" srcId="{854D7471-6051-5640-953A-33CCEB7ABDF9}" destId="{8FB39AA0-A638-FA4D-83D1-9EB4FAF01880}" srcOrd="1" destOrd="0" presId="urn:microsoft.com/office/officeart/2005/8/layout/hierarchy2"/>
    <dgm:cxn modelId="{E9DE6050-FC5E-6743-8420-43BD1475AB6D}" type="presOf" srcId="{FB944E16-C18A-504A-B0BC-3CE04A69371F}" destId="{2FB421C4-9DA3-A44C-8EA9-29DDB5A137E0}" srcOrd="1" destOrd="0" presId="urn:microsoft.com/office/officeart/2005/8/layout/hierarchy2"/>
    <dgm:cxn modelId="{E16BCE5A-6F1F-E24A-812E-E8D95187F540}" type="presOf" srcId="{6B3D5D8C-D4F3-A94D-8C11-FEB8248078F8}" destId="{7B58B332-5935-0D41-9EB9-C139E25D01F9}" srcOrd="0" destOrd="0" presId="urn:microsoft.com/office/officeart/2005/8/layout/hierarchy2"/>
    <dgm:cxn modelId="{89710F5D-E638-A049-A2EC-16C6D46DD8D4}" type="presOf" srcId="{7E041633-6223-AD4A-BC40-2249EFE7C741}" destId="{CF88A2E1-3D5A-D04C-AB50-4CBC374DF2D8}" srcOrd="0" destOrd="0" presId="urn:microsoft.com/office/officeart/2005/8/layout/hierarchy2"/>
    <dgm:cxn modelId="{AC21367B-D108-5947-AE95-64004ACAB059}" srcId="{CFD3672F-1094-F544-92D8-5ACE9FFD5810}" destId="{F0AD04B2-8236-AC44-830E-C16C6AA9BD80}" srcOrd="0" destOrd="0" parTransId="{FB944E16-C18A-504A-B0BC-3CE04A69371F}" sibTransId="{6575E456-00AC-324B-BC78-6AB6FC715BFC}"/>
    <dgm:cxn modelId="{0574117F-3AB8-0D4C-A2CE-4767B8B8712E}" type="presOf" srcId="{51172101-DB63-7641-8F2A-F8D4AB28CAE1}" destId="{C8CACA6A-546B-B14B-8E40-F2A968A1B828}" srcOrd="0" destOrd="0" presId="urn:microsoft.com/office/officeart/2005/8/layout/hierarchy2"/>
    <dgm:cxn modelId="{C410B67F-AA5F-744F-BE2D-6BD88589AF25}" type="presOf" srcId="{94BAD733-0D26-624F-8FA6-C5217762AC97}" destId="{3104C32F-B74E-1A4C-B7BC-8E58CD5431F0}" srcOrd="0" destOrd="0" presId="urn:microsoft.com/office/officeart/2005/8/layout/hierarchy2"/>
    <dgm:cxn modelId="{B7FB6E80-10A8-8449-9784-4BFEBF6D5456}" type="presOf" srcId="{00FC831F-32EB-F144-B395-77E010B9D6E8}" destId="{AE6C7CC9-5B09-9D4B-BF5C-97E8998B8A7B}" srcOrd="0" destOrd="0" presId="urn:microsoft.com/office/officeart/2005/8/layout/hierarchy2"/>
    <dgm:cxn modelId="{0A6FB782-C05F-464B-86F1-CD1C75DDC5B8}" type="presOf" srcId="{831C8FB2-2D4E-AC4F-967B-EBB3BDC87E66}" destId="{3E2755B2-42D8-B842-B1E1-286A8A824EFC}" srcOrd="0" destOrd="0" presId="urn:microsoft.com/office/officeart/2005/8/layout/hierarchy2"/>
    <dgm:cxn modelId="{FC7B4883-1AA7-E24D-B2CE-3AE4657AD00F}" type="presOf" srcId="{854D7471-6051-5640-953A-33CCEB7ABDF9}" destId="{87B7C3F2-C155-5745-B2F8-75E123B6D7BB}" srcOrd="0" destOrd="0" presId="urn:microsoft.com/office/officeart/2005/8/layout/hierarchy2"/>
    <dgm:cxn modelId="{62912B88-5254-4D41-B3D2-CD9CBC34F4CF}" type="presOf" srcId="{6B3D5D8C-D4F3-A94D-8C11-FEB8248078F8}" destId="{3527B919-8E2C-B945-9D8A-F46ACB7C2EC1}" srcOrd="1" destOrd="0" presId="urn:microsoft.com/office/officeart/2005/8/layout/hierarchy2"/>
    <dgm:cxn modelId="{0A065D88-E360-D145-B263-098FE931F2E5}" type="presOf" srcId="{989B46B8-1186-3E4E-94DD-4BBEADC6C5FB}" destId="{685B5462-5D71-9448-BB26-75E5136A18CF}" srcOrd="0" destOrd="0" presId="urn:microsoft.com/office/officeart/2005/8/layout/hierarchy2"/>
    <dgm:cxn modelId="{7A2EA68C-D259-B245-9FC4-9A17A3A29E94}" type="presOf" srcId="{AAF1831A-CD84-8E49-B0AA-CDD1B427CAC9}" destId="{774586E9-6EEA-2149-8072-5ED7B50A892A}" srcOrd="0" destOrd="0" presId="urn:microsoft.com/office/officeart/2005/8/layout/hierarchy2"/>
    <dgm:cxn modelId="{C1858590-6B08-7D4F-8B12-B41D6FC5E5B0}" type="presOf" srcId="{56523B52-D397-5E4A-BA30-5C15639B50D7}" destId="{CE91E9C2-4C1B-5841-AEEA-D03077D981FA}" srcOrd="0" destOrd="0" presId="urn:microsoft.com/office/officeart/2005/8/layout/hierarchy2"/>
    <dgm:cxn modelId="{DDFC9F96-44B4-1643-9AC8-CAC9B2C0A33D}" type="presOf" srcId="{A83EB3BE-4743-AF46-AE80-535514D4625D}" destId="{45058436-9D79-9742-B90B-D08360F7990E}" srcOrd="0" destOrd="0" presId="urn:microsoft.com/office/officeart/2005/8/layout/hierarchy2"/>
    <dgm:cxn modelId="{033CB59B-8642-6445-AB03-C0384162C08D}" srcId="{94BAD733-0D26-624F-8FA6-C5217762AC97}" destId="{34A07B4F-C074-AE46-AD35-A6DABD255E18}" srcOrd="0" destOrd="0" parTransId="{AAF1831A-CD84-8E49-B0AA-CDD1B427CAC9}" sibTransId="{6FC02AAE-4C20-BE42-88F0-F0BEAAAF6964}"/>
    <dgm:cxn modelId="{799E279E-4B28-5F47-9AE4-6061D41C66EF}" srcId="{989B46B8-1186-3E4E-94DD-4BBEADC6C5FB}" destId="{A5A86E7B-9D37-C549-8FC6-2995AED6AD70}" srcOrd="0" destOrd="0" parTransId="{56523B52-D397-5E4A-BA30-5C15639B50D7}" sibTransId="{080A61A3-0DEC-3740-9B0C-23EAA20AF969}"/>
    <dgm:cxn modelId="{70921A9F-AD92-EE4D-BEF4-48E16A0644C9}" type="presOf" srcId="{F556CEA0-0033-2F4B-98B2-39415DD4D647}" destId="{DC4F2C68-3490-4448-B037-717E4190EE8B}" srcOrd="0" destOrd="0" presId="urn:microsoft.com/office/officeart/2005/8/layout/hierarchy2"/>
    <dgm:cxn modelId="{F09938A4-EEA0-FD43-9CB8-2D0B6FB0D627}" srcId="{F0AD04B2-8236-AC44-830E-C16C6AA9BD80}" destId="{AB05C978-CC5D-E64C-8F8A-889395729DFC}" srcOrd="0" destOrd="0" parTransId="{00FC831F-32EB-F144-B395-77E010B9D6E8}" sibTransId="{ADA3DAE1-31D4-924F-915E-269E31CB9B0D}"/>
    <dgm:cxn modelId="{2F593BAD-E6E3-E848-B953-ADDF3F33B375}" type="presOf" srcId="{AAF1831A-CD84-8E49-B0AA-CDD1B427CAC9}" destId="{3CD67D53-4DAD-A347-AE07-A0F8D25413FA}" srcOrd="1" destOrd="0" presId="urn:microsoft.com/office/officeart/2005/8/layout/hierarchy2"/>
    <dgm:cxn modelId="{DDE291AD-EDFA-8E41-9F97-20543BA918D9}" type="presOf" srcId="{F556CEA0-0033-2F4B-98B2-39415DD4D647}" destId="{B2C83E59-FD4E-D749-AD56-4215B2D7B1E3}" srcOrd="1" destOrd="0" presId="urn:microsoft.com/office/officeart/2005/8/layout/hierarchy2"/>
    <dgm:cxn modelId="{28617FC9-FAF9-5847-910A-C990732D513A}" type="presOf" srcId="{EBE48694-761A-2442-83B6-683130AF43DC}" destId="{99E8CFF9-6FCE-5C43-A81E-3AA6BD3F79E8}" srcOrd="0" destOrd="0" presId="urn:microsoft.com/office/officeart/2005/8/layout/hierarchy2"/>
    <dgm:cxn modelId="{4FFD42D9-6073-6D4B-BBF8-B736D149FA6E}" type="presOf" srcId="{D3DDA714-DEB6-A046-BA95-8388FCC8F2ED}" destId="{631D455A-1A80-BB4E-9112-6D3C7298ADBF}" srcOrd="1" destOrd="0" presId="urn:microsoft.com/office/officeart/2005/8/layout/hierarchy2"/>
    <dgm:cxn modelId="{964FCCE3-E414-8F40-AC87-17351AA27846}" type="presOf" srcId="{7E041633-6223-AD4A-BC40-2249EFE7C741}" destId="{D75C8CED-D7AF-464A-BC09-276155FFDA12}" srcOrd="1" destOrd="0" presId="urn:microsoft.com/office/officeart/2005/8/layout/hierarchy2"/>
    <dgm:cxn modelId="{76D30DF8-ED61-BB4C-B8D0-280F0611A5F9}" srcId="{CFD3672F-1094-F544-92D8-5ACE9FFD5810}" destId="{94BAD733-0D26-624F-8FA6-C5217762AC97}" srcOrd="1" destOrd="0" parTransId="{7E041633-6223-AD4A-BC40-2249EFE7C741}" sibTransId="{85B5E13B-06B8-584E-BBAA-8894B4EBE78A}"/>
    <dgm:cxn modelId="{F3C5C7FA-954C-E84C-A51D-59D66422F183}" type="presOf" srcId="{D3DDA714-DEB6-A046-BA95-8388FCC8F2ED}" destId="{FAA79915-42B6-F546-984E-2D3865F5F3F3}" srcOrd="0" destOrd="0" presId="urn:microsoft.com/office/officeart/2005/8/layout/hierarchy2"/>
    <dgm:cxn modelId="{CD2D03FC-5673-E249-A5C2-AFBCEBCAA6A4}" type="presOf" srcId="{00FC831F-32EB-F144-B395-77E010B9D6E8}" destId="{54CF6EF5-E361-2D4F-BD7D-1BFCA63D1C26}" srcOrd="1" destOrd="0" presId="urn:microsoft.com/office/officeart/2005/8/layout/hierarchy2"/>
    <dgm:cxn modelId="{1BF5F7FC-B88B-0343-866B-C1F27CA4CEF2}" srcId="{989B46B8-1186-3E4E-94DD-4BBEADC6C5FB}" destId="{EBE48694-761A-2442-83B6-683130AF43DC}" srcOrd="1" destOrd="0" parTransId="{D3DDA714-DEB6-A046-BA95-8388FCC8F2ED}" sibTransId="{4A845815-9BBD-714B-A2BD-8BA56C436C4B}"/>
    <dgm:cxn modelId="{F37377A2-87CC-4844-95C2-CEF736C47CAF}" type="presParOf" srcId="{4365BFFF-B62A-7D4E-9291-D1DB93AE6C50}" destId="{45A8CFC4-BAD5-904A-A16C-C66AFC5ED32C}" srcOrd="0" destOrd="0" presId="urn:microsoft.com/office/officeart/2005/8/layout/hierarchy2"/>
    <dgm:cxn modelId="{D5656D97-7364-DC4F-AD48-6F93FACB03FB}" type="presParOf" srcId="{45A8CFC4-BAD5-904A-A16C-C66AFC5ED32C}" destId="{685B5462-5D71-9448-BB26-75E5136A18CF}" srcOrd="0" destOrd="0" presId="urn:microsoft.com/office/officeart/2005/8/layout/hierarchy2"/>
    <dgm:cxn modelId="{840CA9F7-A92A-5D4D-91C2-218793C73CEE}" type="presParOf" srcId="{45A8CFC4-BAD5-904A-A16C-C66AFC5ED32C}" destId="{93C106F1-6AD4-AE4C-98DB-941E5BC45778}" srcOrd="1" destOrd="0" presId="urn:microsoft.com/office/officeart/2005/8/layout/hierarchy2"/>
    <dgm:cxn modelId="{4CE3EAB4-34B2-C749-B80A-BD84D1008E17}" type="presParOf" srcId="{93C106F1-6AD4-AE4C-98DB-941E5BC45778}" destId="{CE91E9C2-4C1B-5841-AEEA-D03077D981FA}" srcOrd="0" destOrd="0" presId="urn:microsoft.com/office/officeart/2005/8/layout/hierarchy2"/>
    <dgm:cxn modelId="{929601BC-ADD3-4D45-A536-5FF9A99F38FA}" type="presParOf" srcId="{CE91E9C2-4C1B-5841-AEEA-D03077D981FA}" destId="{7A513A14-718E-F94E-A2EF-CD33E40E6BCC}" srcOrd="0" destOrd="0" presId="urn:microsoft.com/office/officeart/2005/8/layout/hierarchy2"/>
    <dgm:cxn modelId="{55C72417-D781-264A-97D6-E3E4C7B90691}" type="presParOf" srcId="{93C106F1-6AD4-AE4C-98DB-941E5BC45778}" destId="{A858A673-6EDD-044C-B953-6C3D4D120450}" srcOrd="1" destOrd="0" presId="urn:microsoft.com/office/officeart/2005/8/layout/hierarchy2"/>
    <dgm:cxn modelId="{A46A3016-F7E2-F44F-B091-EF9309C0C65D}" type="presParOf" srcId="{A858A673-6EDD-044C-B953-6C3D4D120450}" destId="{744D4CC5-A458-F64C-AAB5-7D60D4B7FC9F}" srcOrd="0" destOrd="0" presId="urn:microsoft.com/office/officeart/2005/8/layout/hierarchy2"/>
    <dgm:cxn modelId="{A2A32CB0-6E40-D34E-91D6-B8047B8E3B61}" type="presParOf" srcId="{A858A673-6EDD-044C-B953-6C3D4D120450}" destId="{A4E58D34-1846-B24D-BB58-2C4C2E0F19D2}" srcOrd="1" destOrd="0" presId="urn:microsoft.com/office/officeart/2005/8/layout/hierarchy2"/>
    <dgm:cxn modelId="{82F1B8DE-B6E2-8A47-978A-206AD824F047}" type="presParOf" srcId="{A4E58D34-1846-B24D-BB58-2C4C2E0F19D2}" destId="{DC4F2C68-3490-4448-B037-717E4190EE8B}" srcOrd="0" destOrd="0" presId="urn:microsoft.com/office/officeart/2005/8/layout/hierarchy2"/>
    <dgm:cxn modelId="{43E8A0ED-2F87-9344-9539-8A48105D9942}" type="presParOf" srcId="{DC4F2C68-3490-4448-B037-717E4190EE8B}" destId="{B2C83E59-FD4E-D749-AD56-4215B2D7B1E3}" srcOrd="0" destOrd="0" presId="urn:microsoft.com/office/officeart/2005/8/layout/hierarchy2"/>
    <dgm:cxn modelId="{60F620DB-F99B-D247-AB66-D57B3ACB1150}" type="presParOf" srcId="{A4E58D34-1846-B24D-BB58-2C4C2E0F19D2}" destId="{25897A5F-D235-1341-B75B-56A1432EF21E}" srcOrd="1" destOrd="0" presId="urn:microsoft.com/office/officeart/2005/8/layout/hierarchy2"/>
    <dgm:cxn modelId="{99C31D63-03CD-7D4D-9480-5F6574468223}" type="presParOf" srcId="{25897A5F-D235-1341-B75B-56A1432EF21E}" destId="{C8CACA6A-546B-B14B-8E40-F2A968A1B828}" srcOrd="0" destOrd="0" presId="urn:microsoft.com/office/officeart/2005/8/layout/hierarchy2"/>
    <dgm:cxn modelId="{DC551A6C-0133-C145-A797-967D2F7B2BB0}" type="presParOf" srcId="{25897A5F-D235-1341-B75B-56A1432EF21E}" destId="{E0C6EC64-A60D-E942-8DFB-EA87F63DBAAB}" srcOrd="1" destOrd="0" presId="urn:microsoft.com/office/officeart/2005/8/layout/hierarchy2"/>
    <dgm:cxn modelId="{92413DD2-BAD4-594D-9A0A-40FEAD32516B}" type="presParOf" srcId="{A4E58D34-1846-B24D-BB58-2C4C2E0F19D2}" destId="{7B58B332-5935-0D41-9EB9-C139E25D01F9}" srcOrd="2" destOrd="0" presId="urn:microsoft.com/office/officeart/2005/8/layout/hierarchy2"/>
    <dgm:cxn modelId="{AFE99A7B-1ECF-E347-9539-DFB846A14D90}" type="presParOf" srcId="{7B58B332-5935-0D41-9EB9-C139E25D01F9}" destId="{3527B919-8E2C-B945-9D8A-F46ACB7C2EC1}" srcOrd="0" destOrd="0" presId="urn:microsoft.com/office/officeart/2005/8/layout/hierarchy2"/>
    <dgm:cxn modelId="{D054413E-230B-A443-8DB8-ABA753CCA955}" type="presParOf" srcId="{A4E58D34-1846-B24D-BB58-2C4C2E0F19D2}" destId="{67FBC82E-5B8E-384B-9CCF-64B2DEC2AD4F}" srcOrd="3" destOrd="0" presId="urn:microsoft.com/office/officeart/2005/8/layout/hierarchy2"/>
    <dgm:cxn modelId="{47C3315E-9323-E441-AFE5-348607E9A727}" type="presParOf" srcId="{67FBC82E-5B8E-384B-9CCF-64B2DEC2AD4F}" destId="{45058436-9D79-9742-B90B-D08360F7990E}" srcOrd="0" destOrd="0" presId="urn:microsoft.com/office/officeart/2005/8/layout/hierarchy2"/>
    <dgm:cxn modelId="{2F96DAC9-D852-B14D-BCB7-52764F6D6E2B}" type="presParOf" srcId="{67FBC82E-5B8E-384B-9CCF-64B2DEC2AD4F}" destId="{711AF63C-9F7B-F344-9931-FC7DBEE1096A}" srcOrd="1" destOrd="0" presId="urn:microsoft.com/office/officeart/2005/8/layout/hierarchy2"/>
    <dgm:cxn modelId="{27E0039D-F86E-9A47-B07D-8BF903534517}" type="presParOf" srcId="{93C106F1-6AD4-AE4C-98DB-941E5BC45778}" destId="{FAA79915-42B6-F546-984E-2D3865F5F3F3}" srcOrd="2" destOrd="0" presId="urn:microsoft.com/office/officeart/2005/8/layout/hierarchy2"/>
    <dgm:cxn modelId="{A933EE92-D014-3B44-8EC4-24036B7BCF4E}" type="presParOf" srcId="{FAA79915-42B6-F546-984E-2D3865F5F3F3}" destId="{631D455A-1A80-BB4E-9112-6D3C7298ADBF}" srcOrd="0" destOrd="0" presId="urn:microsoft.com/office/officeart/2005/8/layout/hierarchy2"/>
    <dgm:cxn modelId="{E38A84A1-1B69-2C41-BCD7-081483B24A4E}" type="presParOf" srcId="{93C106F1-6AD4-AE4C-98DB-941E5BC45778}" destId="{40755193-CE19-EF49-A4BD-7561C63E5AC6}" srcOrd="3" destOrd="0" presId="urn:microsoft.com/office/officeart/2005/8/layout/hierarchy2"/>
    <dgm:cxn modelId="{4702F8C0-CECE-2E44-B8C4-F4E1A33E5D51}" type="presParOf" srcId="{40755193-CE19-EF49-A4BD-7561C63E5AC6}" destId="{99E8CFF9-6FCE-5C43-A81E-3AA6BD3F79E8}" srcOrd="0" destOrd="0" presId="urn:microsoft.com/office/officeart/2005/8/layout/hierarchy2"/>
    <dgm:cxn modelId="{8CD92FB0-63B2-FB43-AAB6-A97DF109E638}" type="presParOf" srcId="{40755193-CE19-EF49-A4BD-7561C63E5AC6}" destId="{9BF202EC-5B3E-8443-8DD4-776381D81E72}" srcOrd="1" destOrd="0" presId="urn:microsoft.com/office/officeart/2005/8/layout/hierarchy2"/>
    <dgm:cxn modelId="{56A480F7-4832-B44B-A1E2-E8282B4F3311}" type="presParOf" srcId="{9BF202EC-5B3E-8443-8DD4-776381D81E72}" destId="{87B7C3F2-C155-5745-B2F8-75E123B6D7BB}" srcOrd="0" destOrd="0" presId="urn:microsoft.com/office/officeart/2005/8/layout/hierarchy2"/>
    <dgm:cxn modelId="{E7C19AD0-7C56-A749-BB29-2793302161BC}" type="presParOf" srcId="{87B7C3F2-C155-5745-B2F8-75E123B6D7BB}" destId="{8FB39AA0-A638-FA4D-83D1-9EB4FAF01880}" srcOrd="0" destOrd="0" presId="urn:microsoft.com/office/officeart/2005/8/layout/hierarchy2"/>
    <dgm:cxn modelId="{0D498ACA-0825-5443-90EA-1C7389572D9B}" type="presParOf" srcId="{9BF202EC-5B3E-8443-8DD4-776381D81E72}" destId="{0A16776B-D2BB-424E-8C35-DFD6294FD3A2}" srcOrd="1" destOrd="0" presId="urn:microsoft.com/office/officeart/2005/8/layout/hierarchy2"/>
    <dgm:cxn modelId="{A77AF2BB-E0D6-0F48-B317-B11C2D13F3D4}" type="presParOf" srcId="{0A16776B-D2BB-424E-8C35-DFD6294FD3A2}" destId="{3E2755B2-42D8-B842-B1E1-286A8A824EFC}" srcOrd="0" destOrd="0" presId="urn:microsoft.com/office/officeart/2005/8/layout/hierarchy2"/>
    <dgm:cxn modelId="{11848E8C-2096-CA4A-8BD7-8A03FAFE6ABE}" type="presParOf" srcId="{0A16776B-D2BB-424E-8C35-DFD6294FD3A2}" destId="{8F31DF90-A64E-4B45-97E8-139C0F89D476}" srcOrd="1" destOrd="0" presId="urn:microsoft.com/office/officeart/2005/8/layout/hierarchy2"/>
    <dgm:cxn modelId="{B7B51C49-041C-5244-B127-30C838836A44}" type="presParOf" srcId="{4365BFFF-B62A-7D4E-9291-D1DB93AE6C50}" destId="{A69CF2D6-F313-6D45-844D-E36831F7C3A1}" srcOrd="1" destOrd="0" presId="urn:microsoft.com/office/officeart/2005/8/layout/hierarchy2"/>
    <dgm:cxn modelId="{B2932B41-5A9E-764B-9F3D-C94ADE13562A}" type="presParOf" srcId="{A69CF2D6-F313-6D45-844D-E36831F7C3A1}" destId="{069DFAB7-1D17-404D-BB4E-FFC670496716}" srcOrd="0" destOrd="0" presId="urn:microsoft.com/office/officeart/2005/8/layout/hierarchy2"/>
    <dgm:cxn modelId="{561F26AE-1507-0B47-A6DC-ACDCA24347B5}" type="presParOf" srcId="{A69CF2D6-F313-6D45-844D-E36831F7C3A1}" destId="{283E9FD3-6BA0-E54A-94B5-A515CC34A07F}" srcOrd="1" destOrd="0" presId="urn:microsoft.com/office/officeart/2005/8/layout/hierarchy2"/>
    <dgm:cxn modelId="{00EF9B0C-2D77-CC45-9656-C5B3C6ED54C0}" type="presParOf" srcId="{283E9FD3-6BA0-E54A-94B5-A515CC34A07F}" destId="{C47DE633-B0F8-E041-BCDD-EE390403F840}" srcOrd="0" destOrd="0" presId="urn:microsoft.com/office/officeart/2005/8/layout/hierarchy2"/>
    <dgm:cxn modelId="{9E54AE29-E566-9240-BF4C-9BCC8FA6809E}" type="presParOf" srcId="{C47DE633-B0F8-E041-BCDD-EE390403F840}" destId="{2FB421C4-9DA3-A44C-8EA9-29DDB5A137E0}" srcOrd="0" destOrd="0" presId="urn:microsoft.com/office/officeart/2005/8/layout/hierarchy2"/>
    <dgm:cxn modelId="{5AEC7F7F-C52C-9F4A-9C74-9AF0DA036747}" type="presParOf" srcId="{283E9FD3-6BA0-E54A-94B5-A515CC34A07F}" destId="{A865BBFC-869B-AE45-828E-1C9742D90042}" srcOrd="1" destOrd="0" presId="urn:microsoft.com/office/officeart/2005/8/layout/hierarchy2"/>
    <dgm:cxn modelId="{A9DD4DDE-79D8-4F45-AE7D-4E9BACF8C84C}" type="presParOf" srcId="{A865BBFC-869B-AE45-828E-1C9742D90042}" destId="{5566906A-B00C-E544-A6E0-F7CBDE66D9DC}" srcOrd="0" destOrd="0" presId="urn:microsoft.com/office/officeart/2005/8/layout/hierarchy2"/>
    <dgm:cxn modelId="{AC1A753C-4B15-9C4D-B5A8-207AE7513576}" type="presParOf" srcId="{A865BBFC-869B-AE45-828E-1C9742D90042}" destId="{D1D56E1B-448E-9640-94D6-15888EFCD5E6}" srcOrd="1" destOrd="0" presId="urn:microsoft.com/office/officeart/2005/8/layout/hierarchy2"/>
    <dgm:cxn modelId="{2CDF113C-6CBA-B649-81DC-600E786F8FB9}" type="presParOf" srcId="{D1D56E1B-448E-9640-94D6-15888EFCD5E6}" destId="{AE6C7CC9-5B09-9D4B-BF5C-97E8998B8A7B}" srcOrd="0" destOrd="0" presId="urn:microsoft.com/office/officeart/2005/8/layout/hierarchy2"/>
    <dgm:cxn modelId="{F1CB7448-D1EE-774C-AB44-8E56D51A120C}" type="presParOf" srcId="{AE6C7CC9-5B09-9D4B-BF5C-97E8998B8A7B}" destId="{54CF6EF5-E361-2D4F-BD7D-1BFCA63D1C26}" srcOrd="0" destOrd="0" presId="urn:microsoft.com/office/officeart/2005/8/layout/hierarchy2"/>
    <dgm:cxn modelId="{CA00BC53-BC77-2A44-AA8A-1D71493A7ABE}" type="presParOf" srcId="{D1D56E1B-448E-9640-94D6-15888EFCD5E6}" destId="{E6F8A8FE-50E1-2B4C-B037-4D7084CF22F2}" srcOrd="1" destOrd="0" presId="urn:microsoft.com/office/officeart/2005/8/layout/hierarchy2"/>
    <dgm:cxn modelId="{11B896EC-5AA7-544D-8D3B-29B92148E72D}" type="presParOf" srcId="{E6F8A8FE-50E1-2B4C-B037-4D7084CF22F2}" destId="{3104DDCC-A73A-1941-A41C-4F7D78EF5108}" srcOrd="0" destOrd="0" presId="urn:microsoft.com/office/officeart/2005/8/layout/hierarchy2"/>
    <dgm:cxn modelId="{07D47A5A-A1D5-964B-BEE5-232A3804FFFC}" type="presParOf" srcId="{E6F8A8FE-50E1-2B4C-B037-4D7084CF22F2}" destId="{A76DD578-0ABD-5145-B489-E9A03935C858}" srcOrd="1" destOrd="0" presId="urn:microsoft.com/office/officeart/2005/8/layout/hierarchy2"/>
    <dgm:cxn modelId="{B509C999-2B92-644E-8058-5BC69A108B1C}" type="presParOf" srcId="{283E9FD3-6BA0-E54A-94B5-A515CC34A07F}" destId="{CF88A2E1-3D5A-D04C-AB50-4CBC374DF2D8}" srcOrd="2" destOrd="0" presId="urn:microsoft.com/office/officeart/2005/8/layout/hierarchy2"/>
    <dgm:cxn modelId="{18DE3A50-45C2-E14C-A4E1-9B7EC366F7A6}" type="presParOf" srcId="{CF88A2E1-3D5A-D04C-AB50-4CBC374DF2D8}" destId="{D75C8CED-D7AF-464A-BC09-276155FFDA12}" srcOrd="0" destOrd="0" presId="urn:microsoft.com/office/officeart/2005/8/layout/hierarchy2"/>
    <dgm:cxn modelId="{C8EB84AF-1763-D541-A84D-10A6AB143186}" type="presParOf" srcId="{283E9FD3-6BA0-E54A-94B5-A515CC34A07F}" destId="{A4722F64-4381-8D4E-A7A9-2C0888D22F39}" srcOrd="3" destOrd="0" presId="urn:microsoft.com/office/officeart/2005/8/layout/hierarchy2"/>
    <dgm:cxn modelId="{DBF9BCB5-8683-D34C-B210-2DF56251786F}" type="presParOf" srcId="{A4722F64-4381-8D4E-A7A9-2C0888D22F39}" destId="{3104C32F-B74E-1A4C-B7BC-8E58CD5431F0}" srcOrd="0" destOrd="0" presId="urn:microsoft.com/office/officeart/2005/8/layout/hierarchy2"/>
    <dgm:cxn modelId="{1E844614-FF87-5B4C-8412-C778EB12F2A9}" type="presParOf" srcId="{A4722F64-4381-8D4E-A7A9-2C0888D22F39}" destId="{62ECFEA4-FD0A-C34D-8350-12F5308A57B5}" srcOrd="1" destOrd="0" presId="urn:microsoft.com/office/officeart/2005/8/layout/hierarchy2"/>
    <dgm:cxn modelId="{58716DCE-3068-1744-B313-AF3D28DB7741}" type="presParOf" srcId="{62ECFEA4-FD0A-C34D-8350-12F5308A57B5}" destId="{774586E9-6EEA-2149-8072-5ED7B50A892A}" srcOrd="0" destOrd="0" presId="urn:microsoft.com/office/officeart/2005/8/layout/hierarchy2"/>
    <dgm:cxn modelId="{674F0D7C-D197-3348-99EA-DB66BEE2E633}" type="presParOf" srcId="{774586E9-6EEA-2149-8072-5ED7B50A892A}" destId="{3CD67D53-4DAD-A347-AE07-A0F8D25413FA}" srcOrd="0" destOrd="0" presId="urn:microsoft.com/office/officeart/2005/8/layout/hierarchy2"/>
    <dgm:cxn modelId="{5081AF8D-C2C2-F844-9F07-F6134C655E89}" type="presParOf" srcId="{62ECFEA4-FD0A-C34D-8350-12F5308A57B5}" destId="{9FAFB893-8A8C-CC46-A469-EF8B9B92013D}" srcOrd="1" destOrd="0" presId="urn:microsoft.com/office/officeart/2005/8/layout/hierarchy2"/>
    <dgm:cxn modelId="{D13A8274-C87A-C541-9C94-3B3CB8E06C75}" type="presParOf" srcId="{9FAFB893-8A8C-CC46-A469-EF8B9B92013D}" destId="{F30DF0CE-00A0-2C45-9500-1C57959C0811}" srcOrd="0" destOrd="0" presId="urn:microsoft.com/office/officeart/2005/8/layout/hierarchy2"/>
    <dgm:cxn modelId="{96BA4C04-3257-564B-89FD-0C3D29E0593A}" type="presParOf" srcId="{9FAFB893-8A8C-CC46-A469-EF8B9B92013D}" destId="{033A94BE-7AC8-C44C-8D6D-61D14F337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7CE656-145A-4140-A149-FDE2BA8553C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9B46B8-1186-3E4E-94DD-4BBEADC6C5FB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88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71EDB0C2-8575-C748-AD7C-C9328F4F4444}" type="par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AC073B8-6689-AF48-BCFC-A98DC8951547}" type="sibTrans" cxnId="{DECBFB39-2A22-2949-8FE0-DC27CC78914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CFD3672F-1094-F544-92D8-5ACE9FFD5810}">
      <dgm:prSet phldrT="[텍스트]"/>
      <dgm:spPr>
        <a:solidFill>
          <a:schemeClr val="tx2"/>
        </a:solidFill>
        <a:ln>
          <a:solidFill>
            <a:srgbClr val="FFFF0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96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14E42501-3B92-4746-84A2-B4DD0AF1FB42}" type="par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4177BAF-15B1-C841-9A40-67491F8F3A37}" type="sibTrans" cxnId="{A7363845-0FDB-254C-A9E1-E56FADE7F8C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5A86E7B-9D37-C549-8FC6-2995AED6AD7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237</a:t>
          </a:r>
        </a:p>
      </dgm:t>
    </dgm:pt>
    <dgm:pt modelId="{56523B52-D397-5E4A-BA30-5C15639B50D7}" type="par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80A61A3-0DEC-3740-9B0C-23EAA20AF969}" type="sibTrans" cxnId="{799E279E-4B28-5F47-9AE4-6061D41C66E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1172101-DB63-7641-8F2A-F8D4AB28CAE1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</a:p>
      </dgm:t>
    </dgm:pt>
    <dgm:pt modelId="{2913C69B-47FA-594A-BDA4-95CE7189EB2D}" type="sib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556CEA0-0033-2F4B-98B2-39415DD4D647}" type="parTrans" cxnId="{CCE1DA01-00E0-014D-A778-6C9BA7F14AA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83EB3BE-4743-AF46-AE80-535514D4625D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0.5</a:t>
          </a:r>
        </a:p>
      </dgm:t>
    </dgm:pt>
    <dgm:pt modelId="{4BB3605F-40E1-DD44-B19C-4D8F49B3A9BA}" type="sib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B3D5D8C-D4F3-A94D-8C11-FEB8248078F8}" type="parTrans" cxnId="{FA72ED3F-D586-344A-BECF-FEE040AEB64B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BE48694-761A-2442-83B6-683130AF43DC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4A845815-9BBD-714B-A2BD-8BA56C436C4B}" type="sib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D3DDA714-DEB6-A046-BA95-8388FCC8F2ED}" type="parTrans" cxnId="{1BF5F7FC-B88B-0343-866B-C1F27CA4CEF2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31C8FB2-2D4E-AC4F-967B-EBB3BDC87E66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97F84904-FB89-1D41-9499-BCCA60E5EE7C}" type="sib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54D7471-6051-5640-953A-33CCEB7ABDF9}" type="parTrans" cxnId="{2491753C-FBBE-F344-B66A-8A5E44210E6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0AD04B2-8236-AC44-830E-C16C6AA9BD80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236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575E456-00AC-324B-BC78-6AB6FC715BFC}" type="sib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FB944E16-C18A-504A-B0BC-3CE04A69371F}" type="parTrans" cxnId="{AC21367B-D108-5947-AE95-64004ACAB05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B05C978-CC5D-E64C-8F8A-889395729DFC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ADA3DAE1-31D4-924F-915E-269E31CB9B0D}" type="sib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0FC831F-32EB-F144-B395-77E010B9D6E8}" type="parTrans" cxnId="{F09938A4-EEA0-FD43-9CB8-2D0B6FB0D62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94BAD733-0D26-624F-8FA6-C5217762AC97}">
      <dgm:prSet phldrT="[텍스트]"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242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85B5E13B-06B8-584E-BBAA-8894B4EBE78A}" type="sib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7E041633-6223-AD4A-BC40-2249EFE7C741}" type="parTrans" cxnId="{76D30DF8-ED61-BB4C-B8D0-280F0611A5F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4A07B4F-C074-AE46-AD35-A6DABD255E18}">
      <dgm:prSet phldrT="[텍스트]"/>
      <dgm:spPr>
        <a:solidFill>
          <a:schemeClr val="accent1">
            <a:lumMod val="20000"/>
            <a:lumOff val="8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en-US" altLang="ko-KR" dirty="0">
              <a:solidFill>
                <a:sysClr val="windowText" lastClr="000000"/>
              </a:solidFill>
            </a:rPr>
            <a:t>1.0</a:t>
          </a:r>
          <a:endParaRPr lang="ko-KR" altLang="en-US" dirty="0">
            <a:solidFill>
              <a:sysClr val="windowText" lastClr="000000"/>
            </a:solidFill>
          </a:endParaRPr>
        </a:p>
      </dgm:t>
    </dgm:pt>
    <dgm:pt modelId="{6FC02AAE-4C20-BE42-88F0-F0BEAAAF6964}" type="sib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AF1831A-CD84-8E49-B0AA-CDD1B427CAC9}" type="parTrans" cxnId="{033CB59B-8642-6445-AB03-C0384162C08D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365BFFF-B62A-7D4E-9291-D1DB93AE6C50}" type="pres">
      <dgm:prSet presAssocID="{DA7CE656-145A-4140-A149-FDE2BA8553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A8CFC4-BAD5-904A-A16C-C66AFC5ED32C}" type="pres">
      <dgm:prSet presAssocID="{989B46B8-1186-3E4E-94DD-4BBEADC6C5FB}" presName="root1" presStyleCnt="0"/>
      <dgm:spPr/>
    </dgm:pt>
    <dgm:pt modelId="{685B5462-5D71-9448-BB26-75E5136A18CF}" type="pres">
      <dgm:prSet presAssocID="{989B46B8-1186-3E4E-94DD-4BBEADC6C5FB}" presName="LevelOneTextNode" presStyleLbl="node0" presStyleIdx="0" presStyleCnt="2">
        <dgm:presLayoutVars>
          <dgm:chPref val="3"/>
        </dgm:presLayoutVars>
      </dgm:prSet>
      <dgm:spPr/>
    </dgm:pt>
    <dgm:pt modelId="{93C106F1-6AD4-AE4C-98DB-941E5BC45778}" type="pres">
      <dgm:prSet presAssocID="{989B46B8-1186-3E4E-94DD-4BBEADC6C5FB}" presName="level2hierChild" presStyleCnt="0"/>
      <dgm:spPr/>
    </dgm:pt>
    <dgm:pt modelId="{CE91E9C2-4C1B-5841-AEEA-D03077D981FA}" type="pres">
      <dgm:prSet presAssocID="{56523B52-D397-5E4A-BA30-5C15639B50D7}" presName="conn2-1" presStyleLbl="parChTrans1D2" presStyleIdx="0" presStyleCnt="4"/>
      <dgm:spPr/>
    </dgm:pt>
    <dgm:pt modelId="{7A513A14-718E-F94E-A2EF-CD33E40E6BCC}" type="pres">
      <dgm:prSet presAssocID="{56523B52-D397-5E4A-BA30-5C15639B50D7}" presName="connTx" presStyleLbl="parChTrans1D2" presStyleIdx="0" presStyleCnt="4"/>
      <dgm:spPr/>
    </dgm:pt>
    <dgm:pt modelId="{A858A673-6EDD-044C-B953-6C3D4D120450}" type="pres">
      <dgm:prSet presAssocID="{A5A86E7B-9D37-C549-8FC6-2995AED6AD70}" presName="root2" presStyleCnt="0"/>
      <dgm:spPr/>
    </dgm:pt>
    <dgm:pt modelId="{744D4CC5-A458-F64C-AAB5-7D60D4B7FC9F}" type="pres">
      <dgm:prSet presAssocID="{A5A86E7B-9D37-C549-8FC6-2995AED6AD70}" presName="LevelTwoTextNode" presStyleLbl="node2" presStyleIdx="0" presStyleCnt="4">
        <dgm:presLayoutVars>
          <dgm:chPref val="3"/>
        </dgm:presLayoutVars>
      </dgm:prSet>
      <dgm:spPr/>
    </dgm:pt>
    <dgm:pt modelId="{A4E58D34-1846-B24D-BB58-2C4C2E0F19D2}" type="pres">
      <dgm:prSet presAssocID="{A5A86E7B-9D37-C549-8FC6-2995AED6AD70}" presName="level3hierChild" presStyleCnt="0"/>
      <dgm:spPr/>
    </dgm:pt>
    <dgm:pt modelId="{DC4F2C68-3490-4448-B037-717E4190EE8B}" type="pres">
      <dgm:prSet presAssocID="{F556CEA0-0033-2F4B-98B2-39415DD4D647}" presName="conn2-1" presStyleLbl="parChTrans1D3" presStyleIdx="0" presStyleCnt="5"/>
      <dgm:spPr/>
    </dgm:pt>
    <dgm:pt modelId="{B2C83E59-FD4E-D749-AD56-4215B2D7B1E3}" type="pres">
      <dgm:prSet presAssocID="{F556CEA0-0033-2F4B-98B2-39415DD4D647}" presName="connTx" presStyleLbl="parChTrans1D3" presStyleIdx="0" presStyleCnt="5"/>
      <dgm:spPr/>
    </dgm:pt>
    <dgm:pt modelId="{25897A5F-D235-1341-B75B-56A1432EF21E}" type="pres">
      <dgm:prSet presAssocID="{51172101-DB63-7641-8F2A-F8D4AB28CAE1}" presName="root2" presStyleCnt="0"/>
      <dgm:spPr/>
    </dgm:pt>
    <dgm:pt modelId="{C8CACA6A-546B-B14B-8E40-F2A968A1B828}" type="pres">
      <dgm:prSet presAssocID="{51172101-DB63-7641-8F2A-F8D4AB28CAE1}" presName="LevelTwoTextNode" presStyleLbl="node3" presStyleIdx="0" presStyleCnt="5">
        <dgm:presLayoutVars>
          <dgm:chPref val="3"/>
        </dgm:presLayoutVars>
      </dgm:prSet>
      <dgm:spPr/>
    </dgm:pt>
    <dgm:pt modelId="{E0C6EC64-A60D-E942-8DFB-EA87F63DBAAB}" type="pres">
      <dgm:prSet presAssocID="{51172101-DB63-7641-8F2A-F8D4AB28CAE1}" presName="level3hierChild" presStyleCnt="0"/>
      <dgm:spPr/>
    </dgm:pt>
    <dgm:pt modelId="{7B58B332-5935-0D41-9EB9-C139E25D01F9}" type="pres">
      <dgm:prSet presAssocID="{6B3D5D8C-D4F3-A94D-8C11-FEB8248078F8}" presName="conn2-1" presStyleLbl="parChTrans1D3" presStyleIdx="1" presStyleCnt="5"/>
      <dgm:spPr/>
    </dgm:pt>
    <dgm:pt modelId="{3527B919-8E2C-B945-9D8A-F46ACB7C2EC1}" type="pres">
      <dgm:prSet presAssocID="{6B3D5D8C-D4F3-A94D-8C11-FEB8248078F8}" presName="connTx" presStyleLbl="parChTrans1D3" presStyleIdx="1" presStyleCnt="5"/>
      <dgm:spPr/>
    </dgm:pt>
    <dgm:pt modelId="{67FBC82E-5B8E-384B-9CCF-64B2DEC2AD4F}" type="pres">
      <dgm:prSet presAssocID="{A83EB3BE-4743-AF46-AE80-535514D4625D}" presName="root2" presStyleCnt="0"/>
      <dgm:spPr/>
    </dgm:pt>
    <dgm:pt modelId="{45058436-9D79-9742-B90B-D08360F7990E}" type="pres">
      <dgm:prSet presAssocID="{A83EB3BE-4743-AF46-AE80-535514D4625D}" presName="LevelTwoTextNode" presStyleLbl="node3" presStyleIdx="1" presStyleCnt="5">
        <dgm:presLayoutVars>
          <dgm:chPref val="3"/>
        </dgm:presLayoutVars>
      </dgm:prSet>
      <dgm:spPr/>
    </dgm:pt>
    <dgm:pt modelId="{711AF63C-9F7B-F344-9931-FC7DBEE1096A}" type="pres">
      <dgm:prSet presAssocID="{A83EB3BE-4743-AF46-AE80-535514D4625D}" presName="level3hierChild" presStyleCnt="0"/>
      <dgm:spPr/>
    </dgm:pt>
    <dgm:pt modelId="{FAA79915-42B6-F546-984E-2D3865F5F3F3}" type="pres">
      <dgm:prSet presAssocID="{D3DDA714-DEB6-A046-BA95-8388FCC8F2ED}" presName="conn2-1" presStyleLbl="parChTrans1D2" presStyleIdx="1" presStyleCnt="4"/>
      <dgm:spPr/>
    </dgm:pt>
    <dgm:pt modelId="{631D455A-1A80-BB4E-9112-6D3C7298ADBF}" type="pres">
      <dgm:prSet presAssocID="{D3DDA714-DEB6-A046-BA95-8388FCC8F2ED}" presName="connTx" presStyleLbl="parChTrans1D2" presStyleIdx="1" presStyleCnt="4"/>
      <dgm:spPr/>
    </dgm:pt>
    <dgm:pt modelId="{40755193-CE19-EF49-A4BD-7561C63E5AC6}" type="pres">
      <dgm:prSet presAssocID="{EBE48694-761A-2442-83B6-683130AF43DC}" presName="root2" presStyleCnt="0"/>
      <dgm:spPr/>
    </dgm:pt>
    <dgm:pt modelId="{99E8CFF9-6FCE-5C43-A81E-3AA6BD3F79E8}" type="pres">
      <dgm:prSet presAssocID="{EBE48694-761A-2442-83B6-683130AF43DC}" presName="LevelTwoTextNode" presStyleLbl="node2" presStyleIdx="1" presStyleCnt="4" custLinFactNeighborY="-1939">
        <dgm:presLayoutVars>
          <dgm:chPref val="3"/>
        </dgm:presLayoutVars>
      </dgm:prSet>
      <dgm:spPr/>
    </dgm:pt>
    <dgm:pt modelId="{9BF202EC-5B3E-8443-8DD4-776381D81E72}" type="pres">
      <dgm:prSet presAssocID="{EBE48694-761A-2442-83B6-683130AF43DC}" presName="level3hierChild" presStyleCnt="0"/>
      <dgm:spPr/>
    </dgm:pt>
    <dgm:pt modelId="{87B7C3F2-C155-5745-B2F8-75E123B6D7BB}" type="pres">
      <dgm:prSet presAssocID="{854D7471-6051-5640-953A-33CCEB7ABDF9}" presName="conn2-1" presStyleLbl="parChTrans1D3" presStyleIdx="2" presStyleCnt="5"/>
      <dgm:spPr/>
    </dgm:pt>
    <dgm:pt modelId="{8FB39AA0-A638-FA4D-83D1-9EB4FAF01880}" type="pres">
      <dgm:prSet presAssocID="{854D7471-6051-5640-953A-33CCEB7ABDF9}" presName="connTx" presStyleLbl="parChTrans1D3" presStyleIdx="2" presStyleCnt="5"/>
      <dgm:spPr/>
    </dgm:pt>
    <dgm:pt modelId="{0A16776B-D2BB-424E-8C35-DFD6294FD3A2}" type="pres">
      <dgm:prSet presAssocID="{831C8FB2-2D4E-AC4F-967B-EBB3BDC87E66}" presName="root2" presStyleCnt="0"/>
      <dgm:spPr/>
    </dgm:pt>
    <dgm:pt modelId="{3E2755B2-42D8-B842-B1E1-286A8A824EFC}" type="pres">
      <dgm:prSet presAssocID="{831C8FB2-2D4E-AC4F-967B-EBB3BDC87E66}" presName="LevelTwoTextNode" presStyleLbl="node3" presStyleIdx="2" presStyleCnt="5">
        <dgm:presLayoutVars>
          <dgm:chPref val="3"/>
        </dgm:presLayoutVars>
      </dgm:prSet>
      <dgm:spPr/>
    </dgm:pt>
    <dgm:pt modelId="{8F31DF90-A64E-4B45-97E8-139C0F89D476}" type="pres">
      <dgm:prSet presAssocID="{831C8FB2-2D4E-AC4F-967B-EBB3BDC87E66}" presName="level3hierChild" presStyleCnt="0"/>
      <dgm:spPr/>
    </dgm:pt>
    <dgm:pt modelId="{A69CF2D6-F313-6D45-844D-E36831F7C3A1}" type="pres">
      <dgm:prSet presAssocID="{CFD3672F-1094-F544-92D8-5ACE9FFD5810}" presName="root1" presStyleCnt="0"/>
      <dgm:spPr/>
    </dgm:pt>
    <dgm:pt modelId="{069DFAB7-1D17-404D-BB4E-FFC670496716}" type="pres">
      <dgm:prSet presAssocID="{CFD3672F-1094-F544-92D8-5ACE9FFD5810}" presName="LevelOneTextNode" presStyleLbl="node0" presStyleIdx="1" presStyleCnt="2">
        <dgm:presLayoutVars>
          <dgm:chPref val="3"/>
        </dgm:presLayoutVars>
      </dgm:prSet>
      <dgm:spPr/>
    </dgm:pt>
    <dgm:pt modelId="{283E9FD3-6BA0-E54A-94B5-A515CC34A07F}" type="pres">
      <dgm:prSet presAssocID="{CFD3672F-1094-F544-92D8-5ACE9FFD5810}" presName="level2hierChild" presStyleCnt="0"/>
      <dgm:spPr/>
    </dgm:pt>
    <dgm:pt modelId="{C47DE633-B0F8-E041-BCDD-EE390403F840}" type="pres">
      <dgm:prSet presAssocID="{FB944E16-C18A-504A-B0BC-3CE04A69371F}" presName="conn2-1" presStyleLbl="parChTrans1D2" presStyleIdx="2" presStyleCnt="4"/>
      <dgm:spPr/>
    </dgm:pt>
    <dgm:pt modelId="{2FB421C4-9DA3-A44C-8EA9-29DDB5A137E0}" type="pres">
      <dgm:prSet presAssocID="{FB944E16-C18A-504A-B0BC-3CE04A69371F}" presName="connTx" presStyleLbl="parChTrans1D2" presStyleIdx="2" presStyleCnt="4"/>
      <dgm:spPr/>
    </dgm:pt>
    <dgm:pt modelId="{A865BBFC-869B-AE45-828E-1C9742D90042}" type="pres">
      <dgm:prSet presAssocID="{F0AD04B2-8236-AC44-830E-C16C6AA9BD80}" presName="root2" presStyleCnt="0"/>
      <dgm:spPr/>
    </dgm:pt>
    <dgm:pt modelId="{5566906A-B00C-E544-A6E0-F7CBDE66D9DC}" type="pres">
      <dgm:prSet presAssocID="{F0AD04B2-8236-AC44-830E-C16C6AA9BD80}" presName="LevelTwoTextNode" presStyleLbl="node2" presStyleIdx="2" presStyleCnt="4">
        <dgm:presLayoutVars>
          <dgm:chPref val="3"/>
        </dgm:presLayoutVars>
      </dgm:prSet>
      <dgm:spPr/>
    </dgm:pt>
    <dgm:pt modelId="{D1D56E1B-448E-9640-94D6-15888EFCD5E6}" type="pres">
      <dgm:prSet presAssocID="{F0AD04B2-8236-AC44-830E-C16C6AA9BD80}" presName="level3hierChild" presStyleCnt="0"/>
      <dgm:spPr/>
    </dgm:pt>
    <dgm:pt modelId="{AE6C7CC9-5B09-9D4B-BF5C-97E8998B8A7B}" type="pres">
      <dgm:prSet presAssocID="{00FC831F-32EB-F144-B395-77E010B9D6E8}" presName="conn2-1" presStyleLbl="parChTrans1D3" presStyleIdx="3" presStyleCnt="5"/>
      <dgm:spPr/>
    </dgm:pt>
    <dgm:pt modelId="{54CF6EF5-E361-2D4F-BD7D-1BFCA63D1C26}" type="pres">
      <dgm:prSet presAssocID="{00FC831F-32EB-F144-B395-77E010B9D6E8}" presName="connTx" presStyleLbl="parChTrans1D3" presStyleIdx="3" presStyleCnt="5"/>
      <dgm:spPr/>
    </dgm:pt>
    <dgm:pt modelId="{E6F8A8FE-50E1-2B4C-B037-4D7084CF22F2}" type="pres">
      <dgm:prSet presAssocID="{AB05C978-CC5D-E64C-8F8A-889395729DFC}" presName="root2" presStyleCnt="0"/>
      <dgm:spPr/>
    </dgm:pt>
    <dgm:pt modelId="{3104DDCC-A73A-1941-A41C-4F7D78EF5108}" type="pres">
      <dgm:prSet presAssocID="{AB05C978-CC5D-E64C-8F8A-889395729DFC}" presName="LevelTwoTextNode" presStyleLbl="node3" presStyleIdx="3" presStyleCnt="5">
        <dgm:presLayoutVars>
          <dgm:chPref val="3"/>
        </dgm:presLayoutVars>
      </dgm:prSet>
      <dgm:spPr/>
    </dgm:pt>
    <dgm:pt modelId="{A76DD578-0ABD-5145-B489-E9A03935C858}" type="pres">
      <dgm:prSet presAssocID="{AB05C978-CC5D-E64C-8F8A-889395729DFC}" presName="level3hierChild" presStyleCnt="0"/>
      <dgm:spPr/>
    </dgm:pt>
    <dgm:pt modelId="{CF88A2E1-3D5A-D04C-AB50-4CBC374DF2D8}" type="pres">
      <dgm:prSet presAssocID="{7E041633-6223-AD4A-BC40-2249EFE7C741}" presName="conn2-1" presStyleLbl="parChTrans1D2" presStyleIdx="3" presStyleCnt="4"/>
      <dgm:spPr/>
    </dgm:pt>
    <dgm:pt modelId="{D75C8CED-D7AF-464A-BC09-276155FFDA12}" type="pres">
      <dgm:prSet presAssocID="{7E041633-6223-AD4A-BC40-2249EFE7C741}" presName="connTx" presStyleLbl="parChTrans1D2" presStyleIdx="3" presStyleCnt="4"/>
      <dgm:spPr/>
    </dgm:pt>
    <dgm:pt modelId="{A4722F64-4381-8D4E-A7A9-2C0888D22F39}" type="pres">
      <dgm:prSet presAssocID="{94BAD733-0D26-624F-8FA6-C5217762AC97}" presName="root2" presStyleCnt="0"/>
      <dgm:spPr/>
    </dgm:pt>
    <dgm:pt modelId="{3104C32F-B74E-1A4C-B7BC-8E58CD5431F0}" type="pres">
      <dgm:prSet presAssocID="{94BAD733-0D26-624F-8FA6-C5217762AC97}" presName="LevelTwoTextNode" presStyleLbl="node2" presStyleIdx="3" presStyleCnt="4">
        <dgm:presLayoutVars>
          <dgm:chPref val="3"/>
        </dgm:presLayoutVars>
      </dgm:prSet>
      <dgm:spPr/>
    </dgm:pt>
    <dgm:pt modelId="{62ECFEA4-FD0A-C34D-8350-12F5308A57B5}" type="pres">
      <dgm:prSet presAssocID="{94BAD733-0D26-624F-8FA6-C5217762AC97}" presName="level3hierChild" presStyleCnt="0"/>
      <dgm:spPr/>
    </dgm:pt>
    <dgm:pt modelId="{774586E9-6EEA-2149-8072-5ED7B50A892A}" type="pres">
      <dgm:prSet presAssocID="{AAF1831A-CD84-8E49-B0AA-CDD1B427CAC9}" presName="conn2-1" presStyleLbl="parChTrans1D3" presStyleIdx="4" presStyleCnt="5"/>
      <dgm:spPr/>
    </dgm:pt>
    <dgm:pt modelId="{3CD67D53-4DAD-A347-AE07-A0F8D25413FA}" type="pres">
      <dgm:prSet presAssocID="{AAF1831A-CD84-8E49-B0AA-CDD1B427CAC9}" presName="connTx" presStyleLbl="parChTrans1D3" presStyleIdx="4" presStyleCnt="5"/>
      <dgm:spPr/>
    </dgm:pt>
    <dgm:pt modelId="{9FAFB893-8A8C-CC46-A469-EF8B9B92013D}" type="pres">
      <dgm:prSet presAssocID="{34A07B4F-C074-AE46-AD35-A6DABD255E18}" presName="root2" presStyleCnt="0"/>
      <dgm:spPr/>
    </dgm:pt>
    <dgm:pt modelId="{F30DF0CE-00A0-2C45-9500-1C57959C0811}" type="pres">
      <dgm:prSet presAssocID="{34A07B4F-C074-AE46-AD35-A6DABD255E18}" presName="LevelTwoTextNode" presStyleLbl="node3" presStyleIdx="4" presStyleCnt="5">
        <dgm:presLayoutVars>
          <dgm:chPref val="3"/>
        </dgm:presLayoutVars>
      </dgm:prSet>
      <dgm:spPr/>
    </dgm:pt>
    <dgm:pt modelId="{033A94BE-7AC8-C44C-8D6D-61D14F3373D9}" type="pres">
      <dgm:prSet presAssocID="{34A07B4F-C074-AE46-AD35-A6DABD255E18}" presName="level3hierChild" presStyleCnt="0"/>
      <dgm:spPr/>
    </dgm:pt>
  </dgm:ptLst>
  <dgm:cxnLst>
    <dgm:cxn modelId="{9F50AF00-1148-3947-BBC2-9DDBE2EEAA86}" type="presOf" srcId="{56523B52-D397-5E4A-BA30-5C15639B50D7}" destId="{7A513A14-718E-F94E-A2EF-CD33E40E6BCC}" srcOrd="1" destOrd="0" presId="urn:microsoft.com/office/officeart/2005/8/layout/hierarchy2"/>
    <dgm:cxn modelId="{CCE1DA01-00E0-014D-A778-6C9BA7F14AA2}" srcId="{A5A86E7B-9D37-C549-8FC6-2995AED6AD70}" destId="{51172101-DB63-7641-8F2A-F8D4AB28CAE1}" srcOrd="0" destOrd="0" parTransId="{F556CEA0-0033-2F4B-98B2-39415DD4D647}" sibTransId="{2913C69B-47FA-594A-BDA4-95CE7189EB2D}"/>
    <dgm:cxn modelId="{07740608-5F3E-F94E-A801-BA80328B6CA8}" type="presOf" srcId="{A5A86E7B-9D37-C549-8FC6-2995AED6AD70}" destId="{744D4CC5-A458-F64C-AAB5-7D60D4B7FC9F}" srcOrd="0" destOrd="0" presId="urn:microsoft.com/office/officeart/2005/8/layout/hierarchy2"/>
    <dgm:cxn modelId="{68518012-2522-C04C-B534-D0A834C59D65}" type="presOf" srcId="{DA7CE656-145A-4140-A149-FDE2BA8553C4}" destId="{4365BFFF-B62A-7D4E-9291-D1DB93AE6C50}" srcOrd="0" destOrd="0" presId="urn:microsoft.com/office/officeart/2005/8/layout/hierarchy2"/>
    <dgm:cxn modelId="{0D5A4C15-8194-AA45-9336-67C70B7A1634}" type="presOf" srcId="{CFD3672F-1094-F544-92D8-5ACE9FFD5810}" destId="{069DFAB7-1D17-404D-BB4E-FFC670496716}" srcOrd="0" destOrd="0" presId="urn:microsoft.com/office/officeart/2005/8/layout/hierarchy2"/>
    <dgm:cxn modelId="{CBA51E34-A1FA-EF48-B8D4-8F06B23BD327}" type="presOf" srcId="{AB05C978-CC5D-E64C-8F8A-889395729DFC}" destId="{3104DDCC-A73A-1941-A41C-4F7D78EF5108}" srcOrd="0" destOrd="0" presId="urn:microsoft.com/office/officeart/2005/8/layout/hierarchy2"/>
    <dgm:cxn modelId="{3AD68737-5918-124F-B098-60DCEFD0CB87}" type="presOf" srcId="{34A07B4F-C074-AE46-AD35-A6DABD255E18}" destId="{F30DF0CE-00A0-2C45-9500-1C57959C0811}" srcOrd="0" destOrd="0" presId="urn:microsoft.com/office/officeart/2005/8/layout/hierarchy2"/>
    <dgm:cxn modelId="{DECBFB39-2A22-2949-8FE0-DC27CC78914A}" srcId="{DA7CE656-145A-4140-A149-FDE2BA8553C4}" destId="{989B46B8-1186-3E4E-94DD-4BBEADC6C5FB}" srcOrd="0" destOrd="0" parTransId="{71EDB0C2-8575-C748-AD7C-C9328F4F4444}" sibTransId="{4AC073B8-6689-AF48-BCFC-A98DC8951547}"/>
    <dgm:cxn modelId="{2491753C-FBBE-F344-B66A-8A5E44210E69}" srcId="{EBE48694-761A-2442-83B6-683130AF43DC}" destId="{831C8FB2-2D4E-AC4F-967B-EBB3BDC87E66}" srcOrd="0" destOrd="0" parTransId="{854D7471-6051-5640-953A-33CCEB7ABDF9}" sibTransId="{97F84904-FB89-1D41-9499-BCCA60E5EE7C}"/>
    <dgm:cxn modelId="{146C923D-6104-4D49-9B68-C196E0D76DFA}" type="presOf" srcId="{F0AD04B2-8236-AC44-830E-C16C6AA9BD80}" destId="{5566906A-B00C-E544-A6E0-F7CBDE66D9DC}" srcOrd="0" destOrd="0" presId="urn:microsoft.com/office/officeart/2005/8/layout/hierarchy2"/>
    <dgm:cxn modelId="{FA72ED3F-D586-344A-BECF-FEE040AEB64B}" srcId="{A5A86E7B-9D37-C549-8FC6-2995AED6AD70}" destId="{A83EB3BE-4743-AF46-AE80-535514D4625D}" srcOrd="1" destOrd="0" parTransId="{6B3D5D8C-D4F3-A94D-8C11-FEB8248078F8}" sibTransId="{4BB3605F-40E1-DD44-B19C-4D8F49B3A9BA}"/>
    <dgm:cxn modelId="{665CA643-90B3-884D-A1C1-6C9529A31534}" type="presOf" srcId="{FB944E16-C18A-504A-B0BC-3CE04A69371F}" destId="{C47DE633-B0F8-E041-BCDD-EE390403F840}" srcOrd="0" destOrd="0" presId="urn:microsoft.com/office/officeart/2005/8/layout/hierarchy2"/>
    <dgm:cxn modelId="{A7363845-0FDB-254C-A9E1-E56FADE7F8CC}" srcId="{DA7CE656-145A-4140-A149-FDE2BA8553C4}" destId="{CFD3672F-1094-F544-92D8-5ACE9FFD5810}" srcOrd="1" destOrd="0" parTransId="{14E42501-3B92-4746-84A2-B4DD0AF1FB42}" sibTransId="{84177BAF-15B1-C841-9A40-67491F8F3A37}"/>
    <dgm:cxn modelId="{33403150-BED5-0E4F-8D5A-BDB5A3246369}" type="presOf" srcId="{854D7471-6051-5640-953A-33CCEB7ABDF9}" destId="{8FB39AA0-A638-FA4D-83D1-9EB4FAF01880}" srcOrd="1" destOrd="0" presId="urn:microsoft.com/office/officeart/2005/8/layout/hierarchy2"/>
    <dgm:cxn modelId="{E9DE6050-FC5E-6743-8420-43BD1475AB6D}" type="presOf" srcId="{FB944E16-C18A-504A-B0BC-3CE04A69371F}" destId="{2FB421C4-9DA3-A44C-8EA9-29DDB5A137E0}" srcOrd="1" destOrd="0" presId="urn:microsoft.com/office/officeart/2005/8/layout/hierarchy2"/>
    <dgm:cxn modelId="{E16BCE5A-6F1F-E24A-812E-E8D95187F540}" type="presOf" srcId="{6B3D5D8C-D4F3-A94D-8C11-FEB8248078F8}" destId="{7B58B332-5935-0D41-9EB9-C139E25D01F9}" srcOrd="0" destOrd="0" presId="urn:microsoft.com/office/officeart/2005/8/layout/hierarchy2"/>
    <dgm:cxn modelId="{89710F5D-E638-A049-A2EC-16C6D46DD8D4}" type="presOf" srcId="{7E041633-6223-AD4A-BC40-2249EFE7C741}" destId="{CF88A2E1-3D5A-D04C-AB50-4CBC374DF2D8}" srcOrd="0" destOrd="0" presId="urn:microsoft.com/office/officeart/2005/8/layout/hierarchy2"/>
    <dgm:cxn modelId="{AC21367B-D108-5947-AE95-64004ACAB059}" srcId="{CFD3672F-1094-F544-92D8-5ACE9FFD5810}" destId="{F0AD04B2-8236-AC44-830E-C16C6AA9BD80}" srcOrd="0" destOrd="0" parTransId="{FB944E16-C18A-504A-B0BC-3CE04A69371F}" sibTransId="{6575E456-00AC-324B-BC78-6AB6FC715BFC}"/>
    <dgm:cxn modelId="{0574117F-3AB8-0D4C-A2CE-4767B8B8712E}" type="presOf" srcId="{51172101-DB63-7641-8F2A-F8D4AB28CAE1}" destId="{C8CACA6A-546B-B14B-8E40-F2A968A1B828}" srcOrd="0" destOrd="0" presId="urn:microsoft.com/office/officeart/2005/8/layout/hierarchy2"/>
    <dgm:cxn modelId="{C410B67F-AA5F-744F-BE2D-6BD88589AF25}" type="presOf" srcId="{94BAD733-0D26-624F-8FA6-C5217762AC97}" destId="{3104C32F-B74E-1A4C-B7BC-8E58CD5431F0}" srcOrd="0" destOrd="0" presId="urn:microsoft.com/office/officeart/2005/8/layout/hierarchy2"/>
    <dgm:cxn modelId="{B7FB6E80-10A8-8449-9784-4BFEBF6D5456}" type="presOf" srcId="{00FC831F-32EB-F144-B395-77E010B9D6E8}" destId="{AE6C7CC9-5B09-9D4B-BF5C-97E8998B8A7B}" srcOrd="0" destOrd="0" presId="urn:microsoft.com/office/officeart/2005/8/layout/hierarchy2"/>
    <dgm:cxn modelId="{0A6FB782-C05F-464B-86F1-CD1C75DDC5B8}" type="presOf" srcId="{831C8FB2-2D4E-AC4F-967B-EBB3BDC87E66}" destId="{3E2755B2-42D8-B842-B1E1-286A8A824EFC}" srcOrd="0" destOrd="0" presId="urn:microsoft.com/office/officeart/2005/8/layout/hierarchy2"/>
    <dgm:cxn modelId="{FC7B4883-1AA7-E24D-B2CE-3AE4657AD00F}" type="presOf" srcId="{854D7471-6051-5640-953A-33CCEB7ABDF9}" destId="{87B7C3F2-C155-5745-B2F8-75E123B6D7BB}" srcOrd="0" destOrd="0" presId="urn:microsoft.com/office/officeart/2005/8/layout/hierarchy2"/>
    <dgm:cxn modelId="{62912B88-5254-4D41-B3D2-CD9CBC34F4CF}" type="presOf" srcId="{6B3D5D8C-D4F3-A94D-8C11-FEB8248078F8}" destId="{3527B919-8E2C-B945-9D8A-F46ACB7C2EC1}" srcOrd="1" destOrd="0" presId="urn:microsoft.com/office/officeart/2005/8/layout/hierarchy2"/>
    <dgm:cxn modelId="{0A065D88-E360-D145-B263-098FE931F2E5}" type="presOf" srcId="{989B46B8-1186-3E4E-94DD-4BBEADC6C5FB}" destId="{685B5462-5D71-9448-BB26-75E5136A18CF}" srcOrd="0" destOrd="0" presId="urn:microsoft.com/office/officeart/2005/8/layout/hierarchy2"/>
    <dgm:cxn modelId="{7A2EA68C-D259-B245-9FC4-9A17A3A29E94}" type="presOf" srcId="{AAF1831A-CD84-8E49-B0AA-CDD1B427CAC9}" destId="{774586E9-6EEA-2149-8072-5ED7B50A892A}" srcOrd="0" destOrd="0" presId="urn:microsoft.com/office/officeart/2005/8/layout/hierarchy2"/>
    <dgm:cxn modelId="{C1858590-6B08-7D4F-8B12-B41D6FC5E5B0}" type="presOf" srcId="{56523B52-D397-5E4A-BA30-5C15639B50D7}" destId="{CE91E9C2-4C1B-5841-AEEA-D03077D981FA}" srcOrd="0" destOrd="0" presId="urn:microsoft.com/office/officeart/2005/8/layout/hierarchy2"/>
    <dgm:cxn modelId="{DDFC9F96-44B4-1643-9AC8-CAC9B2C0A33D}" type="presOf" srcId="{A83EB3BE-4743-AF46-AE80-535514D4625D}" destId="{45058436-9D79-9742-B90B-D08360F7990E}" srcOrd="0" destOrd="0" presId="urn:microsoft.com/office/officeart/2005/8/layout/hierarchy2"/>
    <dgm:cxn modelId="{033CB59B-8642-6445-AB03-C0384162C08D}" srcId="{94BAD733-0D26-624F-8FA6-C5217762AC97}" destId="{34A07B4F-C074-AE46-AD35-A6DABD255E18}" srcOrd="0" destOrd="0" parTransId="{AAF1831A-CD84-8E49-B0AA-CDD1B427CAC9}" sibTransId="{6FC02AAE-4C20-BE42-88F0-F0BEAAAF6964}"/>
    <dgm:cxn modelId="{799E279E-4B28-5F47-9AE4-6061D41C66EF}" srcId="{989B46B8-1186-3E4E-94DD-4BBEADC6C5FB}" destId="{A5A86E7B-9D37-C549-8FC6-2995AED6AD70}" srcOrd="0" destOrd="0" parTransId="{56523B52-D397-5E4A-BA30-5C15639B50D7}" sibTransId="{080A61A3-0DEC-3740-9B0C-23EAA20AF969}"/>
    <dgm:cxn modelId="{70921A9F-AD92-EE4D-BEF4-48E16A0644C9}" type="presOf" srcId="{F556CEA0-0033-2F4B-98B2-39415DD4D647}" destId="{DC4F2C68-3490-4448-B037-717E4190EE8B}" srcOrd="0" destOrd="0" presId="urn:microsoft.com/office/officeart/2005/8/layout/hierarchy2"/>
    <dgm:cxn modelId="{F09938A4-EEA0-FD43-9CB8-2D0B6FB0D627}" srcId="{F0AD04B2-8236-AC44-830E-C16C6AA9BD80}" destId="{AB05C978-CC5D-E64C-8F8A-889395729DFC}" srcOrd="0" destOrd="0" parTransId="{00FC831F-32EB-F144-B395-77E010B9D6E8}" sibTransId="{ADA3DAE1-31D4-924F-915E-269E31CB9B0D}"/>
    <dgm:cxn modelId="{2F593BAD-E6E3-E848-B953-ADDF3F33B375}" type="presOf" srcId="{AAF1831A-CD84-8E49-B0AA-CDD1B427CAC9}" destId="{3CD67D53-4DAD-A347-AE07-A0F8D25413FA}" srcOrd="1" destOrd="0" presId="urn:microsoft.com/office/officeart/2005/8/layout/hierarchy2"/>
    <dgm:cxn modelId="{DDE291AD-EDFA-8E41-9F97-20543BA918D9}" type="presOf" srcId="{F556CEA0-0033-2F4B-98B2-39415DD4D647}" destId="{B2C83E59-FD4E-D749-AD56-4215B2D7B1E3}" srcOrd="1" destOrd="0" presId="urn:microsoft.com/office/officeart/2005/8/layout/hierarchy2"/>
    <dgm:cxn modelId="{28617FC9-FAF9-5847-910A-C990732D513A}" type="presOf" srcId="{EBE48694-761A-2442-83B6-683130AF43DC}" destId="{99E8CFF9-6FCE-5C43-A81E-3AA6BD3F79E8}" srcOrd="0" destOrd="0" presId="urn:microsoft.com/office/officeart/2005/8/layout/hierarchy2"/>
    <dgm:cxn modelId="{4FFD42D9-6073-6D4B-BBF8-B736D149FA6E}" type="presOf" srcId="{D3DDA714-DEB6-A046-BA95-8388FCC8F2ED}" destId="{631D455A-1A80-BB4E-9112-6D3C7298ADBF}" srcOrd="1" destOrd="0" presId="urn:microsoft.com/office/officeart/2005/8/layout/hierarchy2"/>
    <dgm:cxn modelId="{964FCCE3-E414-8F40-AC87-17351AA27846}" type="presOf" srcId="{7E041633-6223-AD4A-BC40-2249EFE7C741}" destId="{D75C8CED-D7AF-464A-BC09-276155FFDA12}" srcOrd="1" destOrd="0" presId="urn:microsoft.com/office/officeart/2005/8/layout/hierarchy2"/>
    <dgm:cxn modelId="{76D30DF8-ED61-BB4C-B8D0-280F0611A5F9}" srcId="{CFD3672F-1094-F544-92D8-5ACE9FFD5810}" destId="{94BAD733-0D26-624F-8FA6-C5217762AC97}" srcOrd="1" destOrd="0" parTransId="{7E041633-6223-AD4A-BC40-2249EFE7C741}" sibTransId="{85B5E13B-06B8-584E-BBAA-8894B4EBE78A}"/>
    <dgm:cxn modelId="{F3C5C7FA-954C-E84C-A51D-59D66422F183}" type="presOf" srcId="{D3DDA714-DEB6-A046-BA95-8388FCC8F2ED}" destId="{FAA79915-42B6-F546-984E-2D3865F5F3F3}" srcOrd="0" destOrd="0" presId="urn:microsoft.com/office/officeart/2005/8/layout/hierarchy2"/>
    <dgm:cxn modelId="{CD2D03FC-5673-E249-A5C2-AFBCEBCAA6A4}" type="presOf" srcId="{00FC831F-32EB-F144-B395-77E010B9D6E8}" destId="{54CF6EF5-E361-2D4F-BD7D-1BFCA63D1C26}" srcOrd="1" destOrd="0" presId="urn:microsoft.com/office/officeart/2005/8/layout/hierarchy2"/>
    <dgm:cxn modelId="{1BF5F7FC-B88B-0343-866B-C1F27CA4CEF2}" srcId="{989B46B8-1186-3E4E-94DD-4BBEADC6C5FB}" destId="{EBE48694-761A-2442-83B6-683130AF43DC}" srcOrd="1" destOrd="0" parTransId="{D3DDA714-DEB6-A046-BA95-8388FCC8F2ED}" sibTransId="{4A845815-9BBD-714B-A2BD-8BA56C436C4B}"/>
    <dgm:cxn modelId="{F37377A2-87CC-4844-95C2-CEF736C47CAF}" type="presParOf" srcId="{4365BFFF-B62A-7D4E-9291-D1DB93AE6C50}" destId="{45A8CFC4-BAD5-904A-A16C-C66AFC5ED32C}" srcOrd="0" destOrd="0" presId="urn:microsoft.com/office/officeart/2005/8/layout/hierarchy2"/>
    <dgm:cxn modelId="{D5656D97-7364-DC4F-AD48-6F93FACB03FB}" type="presParOf" srcId="{45A8CFC4-BAD5-904A-A16C-C66AFC5ED32C}" destId="{685B5462-5D71-9448-BB26-75E5136A18CF}" srcOrd="0" destOrd="0" presId="urn:microsoft.com/office/officeart/2005/8/layout/hierarchy2"/>
    <dgm:cxn modelId="{840CA9F7-A92A-5D4D-91C2-218793C73CEE}" type="presParOf" srcId="{45A8CFC4-BAD5-904A-A16C-C66AFC5ED32C}" destId="{93C106F1-6AD4-AE4C-98DB-941E5BC45778}" srcOrd="1" destOrd="0" presId="urn:microsoft.com/office/officeart/2005/8/layout/hierarchy2"/>
    <dgm:cxn modelId="{4CE3EAB4-34B2-C749-B80A-BD84D1008E17}" type="presParOf" srcId="{93C106F1-6AD4-AE4C-98DB-941E5BC45778}" destId="{CE91E9C2-4C1B-5841-AEEA-D03077D981FA}" srcOrd="0" destOrd="0" presId="urn:microsoft.com/office/officeart/2005/8/layout/hierarchy2"/>
    <dgm:cxn modelId="{929601BC-ADD3-4D45-A536-5FF9A99F38FA}" type="presParOf" srcId="{CE91E9C2-4C1B-5841-AEEA-D03077D981FA}" destId="{7A513A14-718E-F94E-A2EF-CD33E40E6BCC}" srcOrd="0" destOrd="0" presId="urn:microsoft.com/office/officeart/2005/8/layout/hierarchy2"/>
    <dgm:cxn modelId="{55C72417-D781-264A-97D6-E3E4C7B90691}" type="presParOf" srcId="{93C106F1-6AD4-AE4C-98DB-941E5BC45778}" destId="{A858A673-6EDD-044C-B953-6C3D4D120450}" srcOrd="1" destOrd="0" presId="urn:microsoft.com/office/officeart/2005/8/layout/hierarchy2"/>
    <dgm:cxn modelId="{A46A3016-F7E2-F44F-B091-EF9309C0C65D}" type="presParOf" srcId="{A858A673-6EDD-044C-B953-6C3D4D120450}" destId="{744D4CC5-A458-F64C-AAB5-7D60D4B7FC9F}" srcOrd="0" destOrd="0" presId="urn:microsoft.com/office/officeart/2005/8/layout/hierarchy2"/>
    <dgm:cxn modelId="{A2A32CB0-6E40-D34E-91D6-B8047B8E3B61}" type="presParOf" srcId="{A858A673-6EDD-044C-B953-6C3D4D120450}" destId="{A4E58D34-1846-B24D-BB58-2C4C2E0F19D2}" srcOrd="1" destOrd="0" presId="urn:microsoft.com/office/officeart/2005/8/layout/hierarchy2"/>
    <dgm:cxn modelId="{82F1B8DE-B6E2-8A47-978A-206AD824F047}" type="presParOf" srcId="{A4E58D34-1846-B24D-BB58-2C4C2E0F19D2}" destId="{DC4F2C68-3490-4448-B037-717E4190EE8B}" srcOrd="0" destOrd="0" presId="urn:microsoft.com/office/officeart/2005/8/layout/hierarchy2"/>
    <dgm:cxn modelId="{43E8A0ED-2F87-9344-9539-8A48105D9942}" type="presParOf" srcId="{DC4F2C68-3490-4448-B037-717E4190EE8B}" destId="{B2C83E59-FD4E-D749-AD56-4215B2D7B1E3}" srcOrd="0" destOrd="0" presId="urn:microsoft.com/office/officeart/2005/8/layout/hierarchy2"/>
    <dgm:cxn modelId="{60F620DB-F99B-D247-AB66-D57B3ACB1150}" type="presParOf" srcId="{A4E58D34-1846-B24D-BB58-2C4C2E0F19D2}" destId="{25897A5F-D235-1341-B75B-56A1432EF21E}" srcOrd="1" destOrd="0" presId="urn:microsoft.com/office/officeart/2005/8/layout/hierarchy2"/>
    <dgm:cxn modelId="{99C31D63-03CD-7D4D-9480-5F6574468223}" type="presParOf" srcId="{25897A5F-D235-1341-B75B-56A1432EF21E}" destId="{C8CACA6A-546B-B14B-8E40-F2A968A1B828}" srcOrd="0" destOrd="0" presId="urn:microsoft.com/office/officeart/2005/8/layout/hierarchy2"/>
    <dgm:cxn modelId="{DC551A6C-0133-C145-A797-967D2F7B2BB0}" type="presParOf" srcId="{25897A5F-D235-1341-B75B-56A1432EF21E}" destId="{E0C6EC64-A60D-E942-8DFB-EA87F63DBAAB}" srcOrd="1" destOrd="0" presId="urn:microsoft.com/office/officeart/2005/8/layout/hierarchy2"/>
    <dgm:cxn modelId="{92413DD2-BAD4-594D-9A0A-40FEAD32516B}" type="presParOf" srcId="{A4E58D34-1846-B24D-BB58-2C4C2E0F19D2}" destId="{7B58B332-5935-0D41-9EB9-C139E25D01F9}" srcOrd="2" destOrd="0" presId="urn:microsoft.com/office/officeart/2005/8/layout/hierarchy2"/>
    <dgm:cxn modelId="{AFE99A7B-1ECF-E347-9539-DFB846A14D90}" type="presParOf" srcId="{7B58B332-5935-0D41-9EB9-C139E25D01F9}" destId="{3527B919-8E2C-B945-9D8A-F46ACB7C2EC1}" srcOrd="0" destOrd="0" presId="urn:microsoft.com/office/officeart/2005/8/layout/hierarchy2"/>
    <dgm:cxn modelId="{D054413E-230B-A443-8DB8-ABA753CCA955}" type="presParOf" srcId="{A4E58D34-1846-B24D-BB58-2C4C2E0F19D2}" destId="{67FBC82E-5B8E-384B-9CCF-64B2DEC2AD4F}" srcOrd="3" destOrd="0" presId="urn:microsoft.com/office/officeart/2005/8/layout/hierarchy2"/>
    <dgm:cxn modelId="{47C3315E-9323-E441-AFE5-348607E9A727}" type="presParOf" srcId="{67FBC82E-5B8E-384B-9CCF-64B2DEC2AD4F}" destId="{45058436-9D79-9742-B90B-D08360F7990E}" srcOrd="0" destOrd="0" presId="urn:microsoft.com/office/officeart/2005/8/layout/hierarchy2"/>
    <dgm:cxn modelId="{2F96DAC9-D852-B14D-BCB7-52764F6D6E2B}" type="presParOf" srcId="{67FBC82E-5B8E-384B-9CCF-64B2DEC2AD4F}" destId="{711AF63C-9F7B-F344-9931-FC7DBEE1096A}" srcOrd="1" destOrd="0" presId="urn:microsoft.com/office/officeart/2005/8/layout/hierarchy2"/>
    <dgm:cxn modelId="{27E0039D-F86E-9A47-B07D-8BF903534517}" type="presParOf" srcId="{93C106F1-6AD4-AE4C-98DB-941E5BC45778}" destId="{FAA79915-42B6-F546-984E-2D3865F5F3F3}" srcOrd="2" destOrd="0" presId="urn:microsoft.com/office/officeart/2005/8/layout/hierarchy2"/>
    <dgm:cxn modelId="{A933EE92-D014-3B44-8EC4-24036B7BCF4E}" type="presParOf" srcId="{FAA79915-42B6-F546-984E-2D3865F5F3F3}" destId="{631D455A-1A80-BB4E-9112-6D3C7298ADBF}" srcOrd="0" destOrd="0" presId="urn:microsoft.com/office/officeart/2005/8/layout/hierarchy2"/>
    <dgm:cxn modelId="{E38A84A1-1B69-2C41-BCD7-081483B24A4E}" type="presParOf" srcId="{93C106F1-6AD4-AE4C-98DB-941E5BC45778}" destId="{40755193-CE19-EF49-A4BD-7561C63E5AC6}" srcOrd="3" destOrd="0" presId="urn:microsoft.com/office/officeart/2005/8/layout/hierarchy2"/>
    <dgm:cxn modelId="{4702F8C0-CECE-2E44-B8C4-F4E1A33E5D51}" type="presParOf" srcId="{40755193-CE19-EF49-A4BD-7561C63E5AC6}" destId="{99E8CFF9-6FCE-5C43-A81E-3AA6BD3F79E8}" srcOrd="0" destOrd="0" presId="urn:microsoft.com/office/officeart/2005/8/layout/hierarchy2"/>
    <dgm:cxn modelId="{8CD92FB0-63B2-FB43-AAB6-A97DF109E638}" type="presParOf" srcId="{40755193-CE19-EF49-A4BD-7561C63E5AC6}" destId="{9BF202EC-5B3E-8443-8DD4-776381D81E72}" srcOrd="1" destOrd="0" presId="urn:microsoft.com/office/officeart/2005/8/layout/hierarchy2"/>
    <dgm:cxn modelId="{56A480F7-4832-B44B-A1E2-E8282B4F3311}" type="presParOf" srcId="{9BF202EC-5B3E-8443-8DD4-776381D81E72}" destId="{87B7C3F2-C155-5745-B2F8-75E123B6D7BB}" srcOrd="0" destOrd="0" presId="urn:microsoft.com/office/officeart/2005/8/layout/hierarchy2"/>
    <dgm:cxn modelId="{E7C19AD0-7C56-A749-BB29-2793302161BC}" type="presParOf" srcId="{87B7C3F2-C155-5745-B2F8-75E123B6D7BB}" destId="{8FB39AA0-A638-FA4D-83D1-9EB4FAF01880}" srcOrd="0" destOrd="0" presId="urn:microsoft.com/office/officeart/2005/8/layout/hierarchy2"/>
    <dgm:cxn modelId="{0D498ACA-0825-5443-90EA-1C7389572D9B}" type="presParOf" srcId="{9BF202EC-5B3E-8443-8DD4-776381D81E72}" destId="{0A16776B-D2BB-424E-8C35-DFD6294FD3A2}" srcOrd="1" destOrd="0" presId="urn:microsoft.com/office/officeart/2005/8/layout/hierarchy2"/>
    <dgm:cxn modelId="{A77AF2BB-E0D6-0F48-B317-B11C2D13F3D4}" type="presParOf" srcId="{0A16776B-D2BB-424E-8C35-DFD6294FD3A2}" destId="{3E2755B2-42D8-B842-B1E1-286A8A824EFC}" srcOrd="0" destOrd="0" presId="urn:microsoft.com/office/officeart/2005/8/layout/hierarchy2"/>
    <dgm:cxn modelId="{11848E8C-2096-CA4A-8BD7-8A03FAFE6ABE}" type="presParOf" srcId="{0A16776B-D2BB-424E-8C35-DFD6294FD3A2}" destId="{8F31DF90-A64E-4B45-97E8-139C0F89D476}" srcOrd="1" destOrd="0" presId="urn:microsoft.com/office/officeart/2005/8/layout/hierarchy2"/>
    <dgm:cxn modelId="{B7B51C49-041C-5244-B127-30C838836A44}" type="presParOf" srcId="{4365BFFF-B62A-7D4E-9291-D1DB93AE6C50}" destId="{A69CF2D6-F313-6D45-844D-E36831F7C3A1}" srcOrd="1" destOrd="0" presId="urn:microsoft.com/office/officeart/2005/8/layout/hierarchy2"/>
    <dgm:cxn modelId="{B2932B41-5A9E-764B-9F3D-C94ADE13562A}" type="presParOf" srcId="{A69CF2D6-F313-6D45-844D-E36831F7C3A1}" destId="{069DFAB7-1D17-404D-BB4E-FFC670496716}" srcOrd="0" destOrd="0" presId="urn:microsoft.com/office/officeart/2005/8/layout/hierarchy2"/>
    <dgm:cxn modelId="{561F26AE-1507-0B47-A6DC-ACDCA24347B5}" type="presParOf" srcId="{A69CF2D6-F313-6D45-844D-E36831F7C3A1}" destId="{283E9FD3-6BA0-E54A-94B5-A515CC34A07F}" srcOrd="1" destOrd="0" presId="urn:microsoft.com/office/officeart/2005/8/layout/hierarchy2"/>
    <dgm:cxn modelId="{00EF9B0C-2D77-CC45-9656-C5B3C6ED54C0}" type="presParOf" srcId="{283E9FD3-6BA0-E54A-94B5-A515CC34A07F}" destId="{C47DE633-B0F8-E041-BCDD-EE390403F840}" srcOrd="0" destOrd="0" presId="urn:microsoft.com/office/officeart/2005/8/layout/hierarchy2"/>
    <dgm:cxn modelId="{9E54AE29-E566-9240-BF4C-9BCC8FA6809E}" type="presParOf" srcId="{C47DE633-B0F8-E041-BCDD-EE390403F840}" destId="{2FB421C4-9DA3-A44C-8EA9-29DDB5A137E0}" srcOrd="0" destOrd="0" presId="urn:microsoft.com/office/officeart/2005/8/layout/hierarchy2"/>
    <dgm:cxn modelId="{5AEC7F7F-C52C-9F4A-9C74-9AF0DA036747}" type="presParOf" srcId="{283E9FD3-6BA0-E54A-94B5-A515CC34A07F}" destId="{A865BBFC-869B-AE45-828E-1C9742D90042}" srcOrd="1" destOrd="0" presId="urn:microsoft.com/office/officeart/2005/8/layout/hierarchy2"/>
    <dgm:cxn modelId="{A9DD4DDE-79D8-4F45-AE7D-4E9BACF8C84C}" type="presParOf" srcId="{A865BBFC-869B-AE45-828E-1C9742D90042}" destId="{5566906A-B00C-E544-A6E0-F7CBDE66D9DC}" srcOrd="0" destOrd="0" presId="urn:microsoft.com/office/officeart/2005/8/layout/hierarchy2"/>
    <dgm:cxn modelId="{AC1A753C-4B15-9C4D-B5A8-207AE7513576}" type="presParOf" srcId="{A865BBFC-869B-AE45-828E-1C9742D90042}" destId="{D1D56E1B-448E-9640-94D6-15888EFCD5E6}" srcOrd="1" destOrd="0" presId="urn:microsoft.com/office/officeart/2005/8/layout/hierarchy2"/>
    <dgm:cxn modelId="{2CDF113C-6CBA-B649-81DC-600E786F8FB9}" type="presParOf" srcId="{D1D56E1B-448E-9640-94D6-15888EFCD5E6}" destId="{AE6C7CC9-5B09-9D4B-BF5C-97E8998B8A7B}" srcOrd="0" destOrd="0" presId="urn:microsoft.com/office/officeart/2005/8/layout/hierarchy2"/>
    <dgm:cxn modelId="{F1CB7448-D1EE-774C-AB44-8E56D51A120C}" type="presParOf" srcId="{AE6C7CC9-5B09-9D4B-BF5C-97E8998B8A7B}" destId="{54CF6EF5-E361-2D4F-BD7D-1BFCA63D1C26}" srcOrd="0" destOrd="0" presId="urn:microsoft.com/office/officeart/2005/8/layout/hierarchy2"/>
    <dgm:cxn modelId="{CA00BC53-BC77-2A44-AA8A-1D71493A7ABE}" type="presParOf" srcId="{D1D56E1B-448E-9640-94D6-15888EFCD5E6}" destId="{E6F8A8FE-50E1-2B4C-B037-4D7084CF22F2}" srcOrd="1" destOrd="0" presId="urn:microsoft.com/office/officeart/2005/8/layout/hierarchy2"/>
    <dgm:cxn modelId="{11B896EC-5AA7-544D-8D3B-29B92148E72D}" type="presParOf" srcId="{E6F8A8FE-50E1-2B4C-B037-4D7084CF22F2}" destId="{3104DDCC-A73A-1941-A41C-4F7D78EF5108}" srcOrd="0" destOrd="0" presId="urn:microsoft.com/office/officeart/2005/8/layout/hierarchy2"/>
    <dgm:cxn modelId="{07D47A5A-A1D5-964B-BEE5-232A3804FFFC}" type="presParOf" srcId="{E6F8A8FE-50E1-2B4C-B037-4D7084CF22F2}" destId="{A76DD578-0ABD-5145-B489-E9A03935C858}" srcOrd="1" destOrd="0" presId="urn:microsoft.com/office/officeart/2005/8/layout/hierarchy2"/>
    <dgm:cxn modelId="{B509C999-2B92-644E-8058-5BC69A108B1C}" type="presParOf" srcId="{283E9FD3-6BA0-E54A-94B5-A515CC34A07F}" destId="{CF88A2E1-3D5A-D04C-AB50-4CBC374DF2D8}" srcOrd="2" destOrd="0" presId="urn:microsoft.com/office/officeart/2005/8/layout/hierarchy2"/>
    <dgm:cxn modelId="{18DE3A50-45C2-E14C-A4E1-9B7EC366F7A6}" type="presParOf" srcId="{CF88A2E1-3D5A-D04C-AB50-4CBC374DF2D8}" destId="{D75C8CED-D7AF-464A-BC09-276155FFDA12}" srcOrd="0" destOrd="0" presId="urn:microsoft.com/office/officeart/2005/8/layout/hierarchy2"/>
    <dgm:cxn modelId="{C8EB84AF-1763-D541-A84D-10A6AB143186}" type="presParOf" srcId="{283E9FD3-6BA0-E54A-94B5-A515CC34A07F}" destId="{A4722F64-4381-8D4E-A7A9-2C0888D22F39}" srcOrd="3" destOrd="0" presId="urn:microsoft.com/office/officeart/2005/8/layout/hierarchy2"/>
    <dgm:cxn modelId="{DBF9BCB5-8683-D34C-B210-2DF56251786F}" type="presParOf" srcId="{A4722F64-4381-8D4E-A7A9-2C0888D22F39}" destId="{3104C32F-B74E-1A4C-B7BC-8E58CD5431F0}" srcOrd="0" destOrd="0" presId="urn:microsoft.com/office/officeart/2005/8/layout/hierarchy2"/>
    <dgm:cxn modelId="{1E844614-FF87-5B4C-8412-C778EB12F2A9}" type="presParOf" srcId="{A4722F64-4381-8D4E-A7A9-2C0888D22F39}" destId="{62ECFEA4-FD0A-C34D-8350-12F5308A57B5}" srcOrd="1" destOrd="0" presId="urn:microsoft.com/office/officeart/2005/8/layout/hierarchy2"/>
    <dgm:cxn modelId="{58716DCE-3068-1744-B313-AF3D28DB7741}" type="presParOf" srcId="{62ECFEA4-FD0A-C34D-8350-12F5308A57B5}" destId="{774586E9-6EEA-2149-8072-5ED7B50A892A}" srcOrd="0" destOrd="0" presId="urn:microsoft.com/office/officeart/2005/8/layout/hierarchy2"/>
    <dgm:cxn modelId="{674F0D7C-D197-3348-99EA-DB66BEE2E633}" type="presParOf" srcId="{774586E9-6EEA-2149-8072-5ED7B50A892A}" destId="{3CD67D53-4DAD-A347-AE07-A0F8D25413FA}" srcOrd="0" destOrd="0" presId="urn:microsoft.com/office/officeart/2005/8/layout/hierarchy2"/>
    <dgm:cxn modelId="{5081AF8D-C2C2-F844-9F07-F6134C655E89}" type="presParOf" srcId="{62ECFEA4-FD0A-C34D-8350-12F5308A57B5}" destId="{9FAFB893-8A8C-CC46-A469-EF8B9B92013D}" srcOrd="1" destOrd="0" presId="urn:microsoft.com/office/officeart/2005/8/layout/hierarchy2"/>
    <dgm:cxn modelId="{D13A8274-C87A-C541-9C94-3B3CB8E06C75}" type="presParOf" srcId="{9FAFB893-8A8C-CC46-A469-EF8B9B92013D}" destId="{F30DF0CE-00A0-2C45-9500-1C57959C0811}" srcOrd="0" destOrd="0" presId="urn:microsoft.com/office/officeart/2005/8/layout/hierarchy2"/>
    <dgm:cxn modelId="{96BA4C04-3257-564B-89FD-0C3D29E0593A}" type="presParOf" srcId="{9FAFB893-8A8C-CC46-A469-EF8B9B92013D}" destId="{033A94BE-7AC8-C44C-8D6D-61D14F337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5462-5D71-9448-BB26-75E5136A18CF}">
      <dsp:nvSpPr>
        <dsp:cNvPr id="0" name=""/>
        <dsp:cNvSpPr/>
      </dsp:nvSpPr>
      <dsp:spPr>
        <a:xfrm>
          <a:off x="867659" y="1116777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88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1139505"/>
        <a:ext cx="1506549" cy="730546"/>
      </dsp:txXfrm>
    </dsp:sp>
    <dsp:sp modelId="{CE91E9C2-4C1B-5841-AEEA-D03077D981FA}">
      <dsp:nvSpPr>
        <dsp:cNvPr id="0" name=""/>
        <dsp:cNvSpPr/>
      </dsp:nvSpPr>
      <dsp:spPr>
        <a:xfrm rot="18770822">
          <a:off x="2273623" y="1154065"/>
          <a:ext cx="912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2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244" y="1147305"/>
        <a:ext cx="45644" cy="45644"/>
      </dsp:txXfrm>
    </dsp:sp>
    <dsp:sp modelId="{744D4CC5-A458-F64C-AAB5-7D60D4B7FC9F}">
      <dsp:nvSpPr>
        <dsp:cNvPr id="0" name=""/>
        <dsp:cNvSpPr/>
      </dsp:nvSpPr>
      <dsp:spPr>
        <a:xfrm>
          <a:off x="3040467" y="447475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237</a:t>
          </a:r>
        </a:p>
      </dsp:txBody>
      <dsp:txXfrm>
        <a:off x="3063195" y="470203"/>
        <a:ext cx="1506549" cy="730546"/>
      </dsp:txXfrm>
    </dsp:sp>
    <dsp:sp modelId="{DC4F2C68-3490-4448-B037-717E4190EE8B}">
      <dsp:nvSpPr>
        <dsp:cNvPr id="0" name=""/>
        <dsp:cNvSpPr/>
      </dsp:nvSpPr>
      <dsp:spPr>
        <a:xfrm rot="19457599">
          <a:off x="4520613" y="59631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593263"/>
        <a:ext cx="38226" cy="38226"/>
      </dsp:txXfrm>
    </dsp:sp>
    <dsp:sp modelId="{C8CACA6A-546B-B14B-8E40-F2A968A1B828}">
      <dsp:nvSpPr>
        <dsp:cNvPr id="0" name=""/>
        <dsp:cNvSpPr/>
      </dsp:nvSpPr>
      <dsp:spPr>
        <a:xfrm>
          <a:off x="5213274" y="127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</a:p>
      </dsp:txBody>
      <dsp:txXfrm>
        <a:off x="5236002" y="24001"/>
        <a:ext cx="1506549" cy="730546"/>
      </dsp:txXfrm>
    </dsp:sp>
    <dsp:sp modelId="{7B58B332-5935-0D41-9EB9-C139E25D01F9}">
      <dsp:nvSpPr>
        <dsp:cNvPr id="0" name=""/>
        <dsp:cNvSpPr/>
      </dsp:nvSpPr>
      <dsp:spPr>
        <a:xfrm rot="2142401">
          <a:off x="4520613" y="1042515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1039464"/>
        <a:ext cx="38226" cy="38226"/>
      </dsp:txXfrm>
    </dsp:sp>
    <dsp:sp modelId="{45058436-9D79-9742-B90B-D08360F7990E}">
      <dsp:nvSpPr>
        <dsp:cNvPr id="0" name=""/>
        <dsp:cNvSpPr/>
      </dsp:nvSpPr>
      <dsp:spPr>
        <a:xfrm>
          <a:off x="5213274" y="893677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0.5</a:t>
          </a:r>
        </a:p>
      </dsp:txBody>
      <dsp:txXfrm>
        <a:off x="5236002" y="916405"/>
        <a:ext cx="1506549" cy="730546"/>
      </dsp:txXfrm>
    </dsp:sp>
    <dsp:sp modelId="{FAA79915-42B6-F546-984E-2D3865F5F3F3}">
      <dsp:nvSpPr>
        <dsp:cNvPr id="0" name=""/>
        <dsp:cNvSpPr/>
      </dsp:nvSpPr>
      <dsp:spPr>
        <a:xfrm rot="2790175">
          <a:off x="2279110" y="1815844"/>
          <a:ext cx="901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1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518" y="1809359"/>
        <a:ext cx="45095" cy="45095"/>
      </dsp:txXfrm>
    </dsp:sp>
    <dsp:sp modelId="{99E8CFF9-6FCE-5C43-A81E-3AA6BD3F79E8}">
      <dsp:nvSpPr>
        <dsp:cNvPr id="0" name=""/>
        <dsp:cNvSpPr/>
      </dsp:nvSpPr>
      <dsp:spPr>
        <a:xfrm>
          <a:off x="3040467" y="177103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1793761"/>
        <a:ext cx="1506549" cy="730546"/>
      </dsp:txXfrm>
    </dsp:sp>
    <dsp:sp modelId="{87B7C3F2-C155-5745-B2F8-75E123B6D7BB}">
      <dsp:nvSpPr>
        <dsp:cNvPr id="0" name=""/>
        <dsp:cNvSpPr/>
      </dsp:nvSpPr>
      <dsp:spPr>
        <a:xfrm rot="83306">
          <a:off x="4592381" y="2150496"/>
          <a:ext cx="6209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98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49" y="2151033"/>
        <a:ext cx="31049" cy="31049"/>
      </dsp:txXfrm>
    </dsp:sp>
    <dsp:sp modelId="{3E2755B2-42D8-B842-B1E1-286A8A824EFC}">
      <dsp:nvSpPr>
        <dsp:cNvPr id="0" name=""/>
        <dsp:cNvSpPr/>
      </dsp:nvSpPr>
      <dsp:spPr>
        <a:xfrm>
          <a:off x="5213274" y="1786080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1808808"/>
        <a:ext cx="1506549" cy="730546"/>
      </dsp:txXfrm>
    </dsp:sp>
    <dsp:sp modelId="{069DFAB7-1D17-404D-BB4E-FFC670496716}">
      <dsp:nvSpPr>
        <dsp:cNvPr id="0" name=""/>
        <dsp:cNvSpPr/>
      </dsp:nvSpPr>
      <dsp:spPr>
        <a:xfrm>
          <a:off x="867659" y="3124684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96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3147412"/>
        <a:ext cx="1506549" cy="730546"/>
      </dsp:txXfrm>
    </dsp:sp>
    <dsp:sp modelId="{C47DE633-B0F8-E041-BCDD-EE390403F840}">
      <dsp:nvSpPr>
        <dsp:cNvPr id="0" name=""/>
        <dsp:cNvSpPr/>
      </dsp:nvSpPr>
      <dsp:spPr>
        <a:xfrm rot="19457599">
          <a:off x="2347806" y="3273523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270472"/>
        <a:ext cx="38226" cy="38226"/>
      </dsp:txXfrm>
    </dsp:sp>
    <dsp:sp modelId="{5566906A-B00C-E544-A6E0-F7CBDE66D9DC}">
      <dsp:nvSpPr>
        <dsp:cNvPr id="0" name=""/>
        <dsp:cNvSpPr/>
      </dsp:nvSpPr>
      <dsp:spPr>
        <a:xfrm>
          <a:off x="3040467" y="267848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2701211"/>
        <a:ext cx="1506549" cy="730546"/>
      </dsp:txXfrm>
    </dsp:sp>
    <dsp:sp modelId="{AE6C7CC9-5B09-9D4B-BF5C-97E8998B8A7B}">
      <dsp:nvSpPr>
        <dsp:cNvPr id="0" name=""/>
        <dsp:cNvSpPr/>
      </dsp:nvSpPr>
      <dsp:spPr>
        <a:xfrm>
          <a:off x="4592472" y="3050422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050964"/>
        <a:ext cx="31040" cy="31040"/>
      </dsp:txXfrm>
    </dsp:sp>
    <dsp:sp modelId="{3104DDCC-A73A-1941-A41C-4F7D78EF5108}">
      <dsp:nvSpPr>
        <dsp:cNvPr id="0" name=""/>
        <dsp:cNvSpPr/>
      </dsp:nvSpPr>
      <dsp:spPr>
        <a:xfrm>
          <a:off x="5213274" y="267848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2701211"/>
        <a:ext cx="1506549" cy="730546"/>
      </dsp:txXfrm>
    </dsp:sp>
    <dsp:sp modelId="{CF88A2E1-3D5A-D04C-AB50-4CBC374DF2D8}">
      <dsp:nvSpPr>
        <dsp:cNvPr id="0" name=""/>
        <dsp:cNvSpPr/>
      </dsp:nvSpPr>
      <dsp:spPr>
        <a:xfrm rot="2142401">
          <a:off x="2347806" y="371972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716673"/>
        <a:ext cx="38226" cy="38226"/>
      </dsp:txXfrm>
    </dsp:sp>
    <dsp:sp modelId="{3104C32F-B74E-1A4C-B7BC-8E58CD5431F0}">
      <dsp:nvSpPr>
        <dsp:cNvPr id="0" name=""/>
        <dsp:cNvSpPr/>
      </dsp:nvSpPr>
      <dsp:spPr>
        <a:xfrm>
          <a:off x="3040467" y="3570886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3593614"/>
        <a:ext cx="1506549" cy="730546"/>
      </dsp:txXfrm>
    </dsp:sp>
    <dsp:sp modelId="{774586E9-6EEA-2149-8072-5ED7B50A892A}">
      <dsp:nvSpPr>
        <dsp:cNvPr id="0" name=""/>
        <dsp:cNvSpPr/>
      </dsp:nvSpPr>
      <dsp:spPr>
        <a:xfrm>
          <a:off x="4592472" y="3942825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943367"/>
        <a:ext cx="31040" cy="31040"/>
      </dsp:txXfrm>
    </dsp:sp>
    <dsp:sp modelId="{F30DF0CE-00A0-2C45-9500-1C57959C0811}">
      <dsp:nvSpPr>
        <dsp:cNvPr id="0" name=""/>
        <dsp:cNvSpPr/>
      </dsp:nvSpPr>
      <dsp:spPr>
        <a:xfrm>
          <a:off x="5213274" y="3570886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3593614"/>
        <a:ext cx="1506549" cy="73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5462-5D71-9448-BB26-75E5136A18CF}">
      <dsp:nvSpPr>
        <dsp:cNvPr id="0" name=""/>
        <dsp:cNvSpPr/>
      </dsp:nvSpPr>
      <dsp:spPr>
        <a:xfrm>
          <a:off x="867659" y="1116777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88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1139505"/>
        <a:ext cx="1506549" cy="730546"/>
      </dsp:txXfrm>
    </dsp:sp>
    <dsp:sp modelId="{CE91E9C2-4C1B-5841-AEEA-D03077D981FA}">
      <dsp:nvSpPr>
        <dsp:cNvPr id="0" name=""/>
        <dsp:cNvSpPr/>
      </dsp:nvSpPr>
      <dsp:spPr>
        <a:xfrm rot="18770822">
          <a:off x="2273623" y="1154065"/>
          <a:ext cx="912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2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244" y="1147305"/>
        <a:ext cx="45644" cy="45644"/>
      </dsp:txXfrm>
    </dsp:sp>
    <dsp:sp modelId="{744D4CC5-A458-F64C-AAB5-7D60D4B7FC9F}">
      <dsp:nvSpPr>
        <dsp:cNvPr id="0" name=""/>
        <dsp:cNvSpPr/>
      </dsp:nvSpPr>
      <dsp:spPr>
        <a:xfrm>
          <a:off x="3040467" y="447475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237</a:t>
          </a:r>
        </a:p>
      </dsp:txBody>
      <dsp:txXfrm>
        <a:off x="3063195" y="470203"/>
        <a:ext cx="1506549" cy="730546"/>
      </dsp:txXfrm>
    </dsp:sp>
    <dsp:sp modelId="{DC4F2C68-3490-4448-B037-717E4190EE8B}">
      <dsp:nvSpPr>
        <dsp:cNvPr id="0" name=""/>
        <dsp:cNvSpPr/>
      </dsp:nvSpPr>
      <dsp:spPr>
        <a:xfrm rot="19457599">
          <a:off x="4520613" y="59631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593263"/>
        <a:ext cx="38226" cy="38226"/>
      </dsp:txXfrm>
    </dsp:sp>
    <dsp:sp modelId="{C8CACA6A-546B-B14B-8E40-F2A968A1B828}">
      <dsp:nvSpPr>
        <dsp:cNvPr id="0" name=""/>
        <dsp:cNvSpPr/>
      </dsp:nvSpPr>
      <dsp:spPr>
        <a:xfrm>
          <a:off x="5213274" y="127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</a:p>
      </dsp:txBody>
      <dsp:txXfrm>
        <a:off x="5236002" y="24001"/>
        <a:ext cx="1506549" cy="730546"/>
      </dsp:txXfrm>
    </dsp:sp>
    <dsp:sp modelId="{7B58B332-5935-0D41-9EB9-C139E25D01F9}">
      <dsp:nvSpPr>
        <dsp:cNvPr id="0" name=""/>
        <dsp:cNvSpPr/>
      </dsp:nvSpPr>
      <dsp:spPr>
        <a:xfrm rot="2142401">
          <a:off x="4520613" y="1042515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1039464"/>
        <a:ext cx="38226" cy="38226"/>
      </dsp:txXfrm>
    </dsp:sp>
    <dsp:sp modelId="{45058436-9D79-9742-B90B-D08360F7990E}">
      <dsp:nvSpPr>
        <dsp:cNvPr id="0" name=""/>
        <dsp:cNvSpPr/>
      </dsp:nvSpPr>
      <dsp:spPr>
        <a:xfrm>
          <a:off x="5213274" y="893677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0.5</a:t>
          </a:r>
        </a:p>
      </dsp:txBody>
      <dsp:txXfrm>
        <a:off x="5236002" y="916405"/>
        <a:ext cx="1506549" cy="730546"/>
      </dsp:txXfrm>
    </dsp:sp>
    <dsp:sp modelId="{FAA79915-42B6-F546-984E-2D3865F5F3F3}">
      <dsp:nvSpPr>
        <dsp:cNvPr id="0" name=""/>
        <dsp:cNvSpPr/>
      </dsp:nvSpPr>
      <dsp:spPr>
        <a:xfrm rot="2790175">
          <a:off x="2279110" y="1815844"/>
          <a:ext cx="901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1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518" y="1809359"/>
        <a:ext cx="45095" cy="45095"/>
      </dsp:txXfrm>
    </dsp:sp>
    <dsp:sp modelId="{99E8CFF9-6FCE-5C43-A81E-3AA6BD3F79E8}">
      <dsp:nvSpPr>
        <dsp:cNvPr id="0" name=""/>
        <dsp:cNvSpPr/>
      </dsp:nvSpPr>
      <dsp:spPr>
        <a:xfrm>
          <a:off x="3040467" y="177103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1793761"/>
        <a:ext cx="1506549" cy="730546"/>
      </dsp:txXfrm>
    </dsp:sp>
    <dsp:sp modelId="{87B7C3F2-C155-5745-B2F8-75E123B6D7BB}">
      <dsp:nvSpPr>
        <dsp:cNvPr id="0" name=""/>
        <dsp:cNvSpPr/>
      </dsp:nvSpPr>
      <dsp:spPr>
        <a:xfrm rot="83306">
          <a:off x="4592381" y="2150496"/>
          <a:ext cx="6209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98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49" y="2151033"/>
        <a:ext cx="31049" cy="31049"/>
      </dsp:txXfrm>
    </dsp:sp>
    <dsp:sp modelId="{3E2755B2-42D8-B842-B1E1-286A8A824EFC}">
      <dsp:nvSpPr>
        <dsp:cNvPr id="0" name=""/>
        <dsp:cNvSpPr/>
      </dsp:nvSpPr>
      <dsp:spPr>
        <a:xfrm>
          <a:off x="5213274" y="1786080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1808808"/>
        <a:ext cx="1506549" cy="730546"/>
      </dsp:txXfrm>
    </dsp:sp>
    <dsp:sp modelId="{069DFAB7-1D17-404D-BB4E-FFC670496716}">
      <dsp:nvSpPr>
        <dsp:cNvPr id="0" name=""/>
        <dsp:cNvSpPr/>
      </dsp:nvSpPr>
      <dsp:spPr>
        <a:xfrm>
          <a:off x="867659" y="3124684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96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3147412"/>
        <a:ext cx="1506549" cy="730546"/>
      </dsp:txXfrm>
    </dsp:sp>
    <dsp:sp modelId="{C47DE633-B0F8-E041-BCDD-EE390403F840}">
      <dsp:nvSpPr>
        <dsp:cNvPr id="0" name=""/>
        <dsp:cNvSpPr/>
      </dsp:nvSpPr>
      <dsp:spPr>
        <a:xfrm rot="19457599">
          <a:off x="2347806" y="3273523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270472"/>
        <a:ext cx="38226" cy="38226"/>
      </dsp:txXfrm>
    </dsp:sp>
    <dsp:sp modelId="{5566906A-B00C-E544-A6E0-F7CBDE66D9DC}">
      <dsp:nvSpPr>
        <dsp:cNvPr id="0" name=""/>
        <dsp:cNvSpPr/>
      </dsp:nvSpPr>
      <dsp:spPr>
        <a:xfrm>
          <a:off x="3040467" y="267848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2701211"/>
        <a:ext cx="1506549" cy="730546"/>
      </dsp:txXfrm>
    </dsp:sp>
    <dsp:sp modelId="{AE6C7CC9-5B09-9D4B-BF5C-97E8998B8A7B}">
      <dsp:nvSpPr>
        <dsp:cNvPr id="0" name=""/>
        <dsp:cNvSpPr/>
      </dsp:nvSpPr>
      <dsp:spPr>
        <a:xfrm>
          <a:off x="4592472" y="3050422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050964"/>
        <a:ext cx="31040" cy="31040"/>
      </dsp:txXfrm>
    </dsp:sp>
    <dsp:sp modelId="{3104DDCC-A73A-1941-A41C-4F7D78EF5108}">
      <dsp:nvSpPr>
        <dsp:cNvPr id="0" name=""/>
        <dsp:cNvSpPr/>
      </dsp:nvSpPr>
      <dsp:spPr>
        <a:xfrm>
          <a:off x="5213274" y="267848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2701211"/>
        <a:ext cx="1506549" cy="730546"/>
      </dsp:txXfrm>
    </dsp:sp>
    <dsp:sp modelId="{CF88A2E1-3D5A-D04C-AB50-4CBC374DF2D8}">
      <dsp:nvSpPr>
        <dsp:cNvPr id="0" name=""/>
        <dsp:cNvSpPr/>
      </dsp:nvSpPr>
      <dsp:spPr>
        <a:xfrm rot="2142401">
          <a:off x="2347806" y="371972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716673"/>
        <a:ext cx="38226" cy="38226"/>
      </dsp:txXfrm>
    </dsp:sp>
    <dsp:sp modelId="{3104C32F-B74E-1A4C-B7BC-8E58CD5431F0}">
      <dsp:nvSpPr>
        <dsp:cNvPr id="0" name=""/>
        <dsp:cNvSpPr/>
      </dsp:nvSpPr>
      <dsp:spPr>
        <a:xfrm>
          <a:off x="3040467" y="3570886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3593614"/>
        <a:ext cx="1506549" cy="730546"/>
      </dsp:txXfrm>
    </dsp:sp>
    <dsp:sp modelId="{774586E9-6EEA-2149-8072-5ED7B50A892A}">
      <dsp:nvSpPr>
        <dsp:cNvPr id="0" name=""/>
        <dsp:cNvSpPr/>
      </dsp:nvSpPr>
      <dsp:spPr>
        <a:xfrm>
          <a:off x="4592472" y="3942825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943367"/>
        <a:ext cx="31040" cy="31040"/>
      </dsp:txXfrm>
    </dsp:sp>
    <dsp:sp modelId="{F30DF0CE-00A0-2C45-9500-1C57959C0811}">
      <dsp:nvSpPr>
        <dsp:cNvPr id="0" name=""/>
        <dsp:cNvSpPr/>
      </dsp:nvSpPr>
      <dsp:spPr>
        <a:xfrm>
          <a:off x="5213274" y="3570886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3593614"/>
        <a:ext cx="1506549" cy="730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5462-5D71-9448-BB26-75E5136A18CF}">
      <dsp:nvSpPr>
        <dsp:cNvPr id="0" name=""/>
        <dsp:cNvSpPr/>
      </dsp:nvSpPr>
      <dsp:spPr>
        <a:xfrm>
          <a:off x="867659" y="1116777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88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1139505"/>
        <a:ext cx="1506549" cy="730546"/>
      </dsp:txXfrm>
    </dsp:sp>
    <dsp:sp modelId="{CE91E9C2-4C1B-5841-AEEA-D03077D981FA}">
      <dsp:nvSpPr>
        <dsp:cNvPr id="0" name=""/>
        <dsp:cNvSpPr/>
      </dsp:nvSpPr>
      <dsp:spPr>
        <a:xfrm rot="18770822">
          <a:off x="2273623" y="1154065"/>
          <a:ext cx="912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2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244" y="1147305"/>
        <a:ext cx="45644" cy="45644"/>
      </dsp:txXfrm>
    </dsp:sp>
    <dsp:sp modelId="{744D4CC5-A458-F64C-AAB5-7D60D4B7FC9F}">
      <dsp:nvSpPr>
        <dsp:cNvPr id="0" name=""/>
        <dsp:cNvSpPr/>
      </dsp:nvSpPr>
      <dsp:spPr>
        <a:xfrm>
          <a:off x="3040467" y="447475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237</a:t>
          </a:r>
        </a:p>
      </dsp:txBody>
      <dsp:txXfrm>
        <a:off x="3063195" y="470203"/>
        <a:ext cx="1506549" cy="730546"/>
      </dsp:txXfrm>
    </dsp:sp>
    <dsp:sp modelId="{DC4F2C68-3490-4448-B037-717E4190EE8B}">
      <dsp:nvSpPr>
        <dsp:cNvPr id="0" name=""/>
        <dsp:cNvSpPr/>
      </dsp:nvSpPr>
      <dsp:spPr>
        <a:xfrm rot="19457599">
          <a:off x="4520613" y="59631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593263"/>
        <a:ext cx="38226" cy="38226"/>
      </dsp:txXfrm>
    </dsp:sp>
    <dsp:sp modelId="{C8CACA6A-546B-B14B-8E40-F2A968A1B828}">
      <dsp:nvSpPr>
        <dsp:cNvPr id="0" name=""/>
        <dsp:cNvSpPr/>
      </dsp:nvSpPr>
      <dsp:spPr>
        <a:xfrm>
          <a:off x="5213274" y="127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</a:p>
      </dsp:txBody>
      <dsp:txXfrm>
        <a:off x="5236002" y="24001"/>
        <a:ext cx="1506549" cy="730546"/>
      </dsp:txXfrm>
    </dsp:sp>
    <dsp:sp modelId="{7B58B332-5935-0D41-9EB9-C139E25D01F9}">
      <dsp:nvSpPr>
        <dsp:cNvPr id="0" name=""/>
        <dsp:cNvSpPr/>
      </dsp:nvSpPr>
      <dsp:spPr>
        <a:xfrm rot="2142401">
          <a:off x="4520613" y="1042515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1039464"/>
        <a:ext cx="38226" cy="38226"/>
      </dsp:txXfrm>
    </dsp:sp>
    <dsp:sp modelId="{45058436-9D79-9742-B90B-D08360F7990E}">
      <dsp:nvSpPr>
        <dsp:cNvPr id="0" name=""/>
        <dsp:cNvSpPr/>
      </dsp:nvSpPr>
      <dsp:spPr>
        <a:xfrm>
          <a:off x="5213274" y="893677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0.5</a:t>
          </a:r>
        </a:p>
      </dsp:txBody>
      <dsp:txXfrm>
        <a:off x="5236002" y="916405"/>
        <a:ext cx="1506549" cy="730546"/>
      </dsp:txXfrm>
    </dsp:sp>
    <dsp:sp modelId="{FAA79915-42B6-F546-984E-2D3865F5F3F3}">
      <dsp:nvSpPr>
        <dsp:cNvPr id="0" name=""/>
        <dsp:cNvSpPr/>
      </dsp:nvSpPr>
      <dsp:spPr>
        <a:xfrm rot="2790175">
          <a:off x="2279110" y="1815844"/>
          <a:ext cx="901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1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518" y="1809359"/>
        <a:ext cx="45095" cy="45095"/>
      </dsp:txXfrm>
    </dsp:sp>
    <dsp:sp modelId="{99E8CFF9-6FCE-5C43-A81E-3AA6BD3F79E8}">
      <dsp:nvSpPr>
        <dsp:cNvPr id="0" name=""/>
        <dsp:cNvSpPr/>
      </dsp:nvSpPr>
      <dsp:spPr>
        <a:xfrm>
          <a:off x="3040467" y="177103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1793761"/>
        <a:ext cx="1506549" cy="730546"/>
      </dsp:txXfrm>
    </dsp:sp>
    <dsp:sp modelId="{87B7C3F2-C155-5745-B2F8-75E123B6D7BB}">
      <dsp:nvSpPr>
        <dsp:cNvPr id="0" name=""/>
        <dsp:cNvSpPr/>
      </dsp:nvSpPr>
      <dsp:spPr>
        <a:xfrm rot="83306">
          <a:off x="4592381" y="2150496"/>
          <a:ext cx="6209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98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49" y="2151033"/>
        <a:ext cx="31049" cy="31049"/>
      </dsp:txXfrm>
    </dsp:sp>
    <dsp:sp modelId="{3E2755B2-42D8-B842-B1E1-286A8A824EFC}">
      <dsp:nvSpPr>
        <dsp:cNvPr id="0" name=""/>
        <dsp:cNvSpPr/>
      </dsp:nvSpPr>
      <dsp:spPr>
        <a:xfrm>
          <a:off x="5213274" y="1786080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1808808"/>
        <a:ext cx="1506549" cy="730546"/>
      </dsp:txXfrm>
    </dsp:sp>
    <dsp:sp modelId="{069DFAB7-1D17-404D-BB4E-FFC670496716}">
      <dsp:nvSpPr>
        <dsp:cNvPr id="0" name=""/>
        <dsp:cNvSpPr/>
      </dsp:nvSpPr>
      <dsp:spPr>
        <a:xfrm>
          <a:off x="867659" y="3124684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96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3147412"/>
        <a:ext cx="1506549" cy="730546"/>
      </dsp:txXfrm>
    </dsp:sp>
    <dsp:sp modelId="{C47DE633-B0F8-E041-BCDD-EE390403F840}">
      <dsp:nvSpPr>
        <dsp:cNvPr id="0" name=""/>
        <dsp:cNvSpPr/>
      </dsp:nvSpPr>
      <dsp:spPr>
        <a:xfrm rot="19457599">
          <a:off x="2347806" y="3273523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270472"/>
        <a:ext cx="38226" cy="38226"/>
      </dsp:txXfrm>
    </dsp:sp>
    <dsp:sp modelId="{5566906A-B00C-E544-A6E0-F7CBDE66D9DC}">
      <dsp:nvSpPr>
        <dsp:cNvPr id="0" name=""/>
        <dsp:cNvSpPr/>
      </dsp:nvSpPr>
      <dsp:spPr>
        <a:xfrm>
          <a:off x="3040467" y="267848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2701211"/>
        <a:ext cx="1506549" cy="730546"/>
      </dsp:txXfrm>
    </dsp:sp>
    <dsp:sp modelId="{AE6C7CC9-5B09-9D4B-BF5C-97E8998B8A7B}">
      <dsp:nvSpPr>
        <dsp:cNvPr id="0" name=""/>
        <dsp:cNvSpPr/>
      </dsp:nvSpPr>
      <dsp:spPr>
        <a:xfrm>
          <a:off x="4592472" y="3050422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050964"/>
        <a:ext cx="31040" cy="31040"/>
      </dsp:txXfrm>
    </dsp:sp>
    <dsp:sp modelId="{3104DDCC-A73A-1941-A41C-4F7D78EF5108}">
      <dsp:nvSpPr>
        <dsp:cNvPr id="0" name=""/>
        <dsp:cNvSpPr/>
      </dsp:nvSpPr>
      <dsp:spPr>
        <a:xfrm>
          <a:off x="5213274" y="267848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2701211"/>
        <a:ext cx="1506549" cy="730546"/>
      </dsp:txXfrm>
    </dsp:sp>
    <dsp:sp modelId="{CF88A2E1-3D5A-D04C-AB50-4CBC374DF2D8}">
      <dsp:nvSpPr>
        <dsp:cNvPr id="0" name=""/>
        <dsp:cNvSpPr/>
      </dsp:nvSpPr>
      <dsp:spPr>
        <a:xfrm rot="2142401">
          <a:off x="2347806" y="371972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716673"/>
        <a:ext cx="38226" cy="38226"/>
      </dsp:txXfrm>
    </dsp:sp>
    <dsp:sp modelId="{3104C32F-B74E-1A4C-B7BC-8E58CD5431F0}">
      <dsp:nvSpPr>
        <dsp:cNvPr id="0" name=""/>
        <dsp:cNvSpPr/>
      </dsp:nvSpPr>
      <dsp:spPr>
        <a:xfrm>
          <a:off x="3040467" y="3570886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3593614"/>
        <a:ext cx="1506549" cy="730546"/>
      </dsp:txXfrm>
    </dsp:sp>
    <dsp:sp modelId="{774586E9-6EEA-2149-8072-5ED7B50A892A}">
      <dsp:nvSpPr>
        <dsp:cNvPr id="0" name=""/>
        <dsp:cNvSpPr/>
      </dsp:nvSpPr>
      <dsp:spPr>
        <a:xfrm>
          <a:off x="4592472" y="3942825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943367"/>
        <a:ext cx="31040" cy="31040"/>
      </dsp:txXfrm>
    </dsp:sp>
    <dsp:sp modelId="{F30DF0CE-00A0-2C45-9500-1C57959C0811}">
      <dsp:nvSpPr>
        <dsp:cNvPr id="0" name=""/>
        <dsp:cNvSpPr/>
      </dsp:nvSpPr>
      <dsp:spPr>
        <a:xfrm>
          <a:off x="5213274" y="3570886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3593614"/>
        <a:ext cx="1506549" cy="730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5462-5D71-9448-BB26-75E5136A18CF}">
      <dsp:nvSpPr>
        <dsp:cNvPr id="0" name=""/>
        <dsp:cNvSpPr/>
      </dsp:nvSpPr>
      <dsp:spPr>
        <a:xfrm>
          <a:off x="867659" y="1116777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88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1139505"/>
        <a:ext cx="1506549" cy="730546"/>
      </dsp:txXfrm>
    </dsp:sp>
    <dsp:sp modelId="{CE91E9C2-4C1B-5841-AEEA-D03077D981FA}">
      <dsp:nvSpPr>
        <dsp:cNvPr id="0" name=""/>
        <dsp:cNvSpPr/>
      </dsp:nvSpPr>
      <dsp:spPr>
        <a:xfrm rot="18770822">
          <a:off x="2273623" y="1154065"/>
          <a:ext cx="912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2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244" y="1147305"/>
        <a:ext cx="45644" cy="45644"/>
      </dsp:txXfrm>
    </dsp:sp>
    <dsp:sp modelId="{744D4CC5-A458-F64C-AAB5-7D60D4B7FC9F}">
      <dsp:nvSpPr>
        <dsp:cNvPr id="0" name=""/>
        <dsp:cNvSpPr/>
      </dsp:nvSpPr>
      <dsp:spPr>
        <a:xfrm>
          <a:off x="3040467" y="447475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237</a:t>
          </a:r>
        </a:p>
      </dsp:txBody>
      <dsp:txXfrm>
        <a:off x="3063195" y="470203"/>
        <a:ext cx="1506549" cy="730546"/>
      </dsp:txXfrm>
    </dsp:sp>
    <dsp:sp modelId="{DC4F2C68-3490-4448-B037-717E4190EE8B}">
      <dsp:nvSpPr>
        <dsp:cNvPr id="0" name=""/>
        <dsp:cNvSpPr/>
      </dsp:nvSpPr>
      <dsp:spPr>
        <a:xfrm rot="19457599">
          <a:off x="4520613" y="59631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593263"/>
        <a:ext cx="38226" cy="38226"/>
      </dsp:txXfrm>
    </dsp:sp>
    <dsp:sp modelId="{C8CACA6A-546B-B14B-8E40-F2A968A1B828}">
      <dsp:nvSpPr>
        <dsp:cNvPr id="0" name=""/>
        <dsp:cNvSpPr/>
      </dsp:nvSpPr>
      <dsp:spPr>
        <a:xfrm>
          <a:off x="5213274" y="127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</a:p>
      </dsp:txBody>
      <dsp:txXfrm>
        <a:off x="5236002" y="24001"/>
        <a:ext cx="1506549" cy="730546"/>
      </dsp:txXfrm>
    </dsp:sp>
    <dsp:sp modelId="{7B58B332-5935-0D41-9EB9-C139E25D01F9}">
      <dsp:nvSpPr>
        <dsp:cNvPr id="0" name=""/>
        <dsp:cNvSpPr/>
      </dsp:nvSpPr>
      <dsp:spPr>
        <a:xfrm rot="2142401">
          <a:off x="4520613" y="1042515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1039464"/>
        <a:ext cx="38226" cy="38226"/>
      </dsp:txXfrm>
    </dsp:sp>
    <dsp:sp modelId="{45058436-9D79-9742-B90B-D08360F7990E}">
      <dsp:nvSpPr>
        <dsp:cNvPr id="0" name=""/>
        <dsp:cNvSpPr/>
      </dsp:nvSpPr>
      <dsp:spPr>
        <a:xfrm>
          <a:off x="5213274" y="893677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0.5</a:t>
          </a:r>
        </a:p>
      </dsp:txBody>
      <dsp:txXfrm>
        <a:off x="5236002" y="916405"/>
        <a:ext cx="1506549" cy="730546"/>
      </dsp:txXfrm>
    </dsp:sp>
    <dsp:sp modelId="{FAA79915-42B6-F546-984E-2D3865F5F3F3}">
      <dsp:nvSpPr>
        <dsp:cNvPr id="0" name=""/>
        <dsp:cNvSpPr/>
      </dsp:nvSpPr>
      <dsp:spPr>
        <a:xfrm rot="2790175">
          <a:off x="2279110" y="1815844"/>
          <a:ext cx="901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1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518" y="1809359"/>
        <a:ext cx="45095" cy="45095"/>
      </dsp:txXfrm>
    </dsp:sp>
    <dsp:sp modelId="{99E8CFF9-6FCE-5C43-A81E-3AA6BD3F79E8}">
      <dsp:nvSpPr>
        <dsp:cNvPr id="0" name=""/>
        <dsp:cNvSpPr/>
      </dsp:nvSpPr>
      <dsp:spPr>
        <a:xfrm>
          <a:off x="3040467" y="177103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1793761"/>
        <a:ext cx="1506549" cy="730546"/>
      </dsp:txXfrm>
    </dsp:sp>
    <dsp:sp modelId="{87B7C3F2-C155-5745-B2F8-75E123B6D7BB}">
      <dsp:nvSpPr>
        <dsp:cNvPr id="0" name=""/>
        <dsp:cNvSpPr/>
      </dsp:nvSpPr>
      <dsp:spPr>
        <a:xfrm rot="83306">
          <a:off x="4592381" y="2150496"/>
          <a:ext cx="6209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98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49" y="2151033"/>
        <a:ext cx="31049" cy="31049"/>
      </dsp:txXfrm>
    </dsp:sp>
    <dsp:sp modelId="{3E2755B2-42D8-B842-B1E1-286A8A824EFC}">
      <dsp:nvSpPr>
        <dsp:cNvPr id="0" name=""/>
        <dsp:cNvSpPr/>
      </dsp:nvSpPr>
      <dsp:spPr>
        <a:xfrm>
          <a:off x="5213274" y="1786080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1808808"/>
        <a:ext cx="1506549" cy="730546"/>
      </dsp:txXfrm>
    </dsp:sp>
    <dsp:sp modelId="{069DFAB7-1D17-404D-BB4E-FFC670496716}">
      <dsp:nvSpPr>
        <dsp:cNvPr id="0" name=""/>
        <dsp:cNvSpPr/>
      </dsp:nvSpPr>
      <dsp:spPr>
        <a:xfrm>
          <a:off x="867659" y="3124684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96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3147412"/>
        <a:ext cx="1506549" cy="730546"/>
      </dsp:txXfrm>
    </dsp:sp>
    <dsp:sp modelId="{C47DE633-B0F8-E041-BCDD-EE390403F840}">
      <dsp:nvSpPr>
        <dsp:cNvPr id="0" name=""/>
        <dsp:cNvSpPr/>
      </dsp:nvSpPr>
      <dsp:spPr>
        <a:xfrm rot="19457599">
          <a:off x="2347806" y="3273523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270472"/>
        <a:ext cx="38226" cy="38226"/>
      </dsp:txXfrm>
    </dsp:sp>
    <dsp:sp modelId="{5566906A-B00C-E544-A6E0-F7CBDE66D9DC}">
      <dsp:nvSpPr>
        <dsp:cNvPr id="0" name=""/>
        <dsp:cNvSpPr/>
      </dsp:nvSpPr>
      <dsp:spPr>
        <a:xfrm>
          <a:off x="3040467" y="267848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2701211"/>
        <a:ext cx="1506549" cy="730546"/>
      </dsp:txXfrm>
    </dsp:sp>
    <dsp:sp modelId="{AE6C7CC9-5B09-9D4B-BF5C-97E8998B8A7B}">
      <dsp:nvSpPr>
        <dsp:cNvPr id="0" name=""/>
        <dsp:cNvSpPr/>
      </dsp:nvSpPr>
      <dsp:spPr>
        <a:xfrm>
          <a:off x="4592472" y="3050422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050964"/>
        <a:ext cx="31040" cy="31040"/>
      </dsp:txXfrm>
    </dsp:sp>
    <dsp:sp modelId="{3104DDCC-A73A-1941-A41C-4F7D78EF5108}">
      <dsp:nvSpPr>
        <dsp:cNvPr id="0" name=""/>
        <dsp:cNvSpPr/>
      </dsp:nvSpPr>
      <dsp:spPr>
        <a:xfrm>
          <a:off x="5213274" y="267848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2701211"/>
        <a:ext cx="1506549" cy="730546"/>
      </dsp:txXfrm>
    </dsp:sp>
    <dsp:sp modelId="{CF88A2E1-3D5A-D04C-AB50-4CBC374DF2D8}">
      <dsp:nvSpPr>
        <dsp:cNvPr id="0" name=""/>
        <dsp:cNvSpPr/>
      </dsp:nvSpPr>
      <dsp:spPr>
        <a:xfrm rot="2142401">
          <a:off x="2347806" y="371972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716673"/>
        <a:ext cx="38226" cy="38226"/>
      </dsp:txXfrm>
    </dsp:sp>
    <dsp:sp modelId="{3104C32F-B74E-1A4C-B7BC-8E58CD5431F0}">
      <dsp:nvSpPr>
        <dsp:cNvPr id="0" name=""/>
        <dsp:cNvSpPr/>
      </dsp:nvSpPr>
      <dsp:spPr>
        <a:xfrm>
          <a:off x="3040467" y="3570886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3593614"/>
        <a:ext cx="1506549" cy="730546"/>
      </dsp:txXfrm>
    </dsp:sp>
    <dsp:sp modelId="{774586E9-6EEA-2149-8072-5ED7B50A892A}">
      <dsp:nvSpPr>
        <dsp:cNvPr id="0" name=""/>
        <dsp:cNvSpPr/>
      </dsp:nvSpPr>
      <dsp:spPr>
        <a:xfrm>
          <a:off x="4592472" y="3942825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943367"/>
        <a:ext cx="31040" cy="31040"/>
      </dsp:txXfrm>
    </dsp:sp>
    <dsp:sp modelId="{F30DF0CE-00A0-2C45-9500-1C57959C0811}">
      <dsp:nvSpPr>
        <dsp:cNvPr id="0" name=""/>
        <dsp:cNvSpPr/>
      </dsp:nvSpPr>
      <dsp:spPr>
        <a:xfrm>
          <a:off x="5213274" y="3570886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3593614"/>
        <a:ext cx="1506549" cy="730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5462-5D71-9448-BB26-75E5136A18CF}">
      <dsp:nvSpPr>
        <dsp:cNvPr id="0" name=""/>
        <dsp:cNvSpPr/>
      </dsp:nvSpPr>
      <dsp:spPr>
        <a:xfrm>
          <a:off x="867659" y="1116777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88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1139505"/>
        <a:ext cx="1506549" cy="730546"/>
      </dsp:txXfrm>
    </dsp:sp>
    <dsp:sp modelId="{CE91E9C2-4C1B-5841-AEEA-D03077D981FA}">
      <dsp:nvSpPr>
        <dsp:cNvPr id="0" name=""/>
        <dsp:cNvSpPr/>
      </dsp:nvSpPr>
      <dsp:spPr>
        <a:xfrm rot="18770822">
          <a:off x="2273623" y="1154065"/>
          <a:ext cx="912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2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244" y="1147305"/>
        <a:ext cx="45644" cy="45644"/>
      </dsp:txXfrm>
    </dsp:sp>
    <dsp:sp modelId="{744D4CC5-A458-F64C-AAB5-7D60D4B7FC9F}">
      <dsp:nvSpPr>
        <dsp:cNvPr id="0" name=""/>
        <dsp:cNvSpPr/>
      </dsp:nvSpPr>
      <dsp:spPr>
        <a:xfrm>
          <a:off x="3040467" y="447475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237</a:t>
          </a:r>
        </a:p>
      </dsp:txBody>
      <dsp:txXfrm>
        <a:off x="3063195" y="470203"/>
        <a:ext cx="1506549" cy="730546"/>
      </dsp:txXfrm>
    </dsp:sp>
    <dsp:sp modelId="{DC4F2C68-3490-4448-B037-717E4190EE8B}">
      <dsp:nvSpPr>
        <dsp:cNvPr id="0" name=""/>
        <dsp:cNvSpPr/>
      </dsp:nvSpPr>
      <dsp:spPr>
        <a:xfrm rot="19457599">
          <a:off x="4520613" y="59631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593263"/>
        <a:ext cx="38226" cy="38226"/>
      </dsp:txXfrm>
    </dsp:sp>
    <dsp:sp modelId="{C8CACA6A-546B-B14B-8E40-F2A968A1B828}">
      <dsp:nvSpPr>
        <dsp:cNvPr id="0" name=""/>
        <dsp:cNvSpPr/>
      </dsp:nvSpPr>
      <dsp:spPr>
        <a:xfrm>
          <a:off x="5213274" y="127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</a:p>
      </dsp:txBody>
      <dsp:txXfrm>
        <a:off x="5236002" y="24001"/>
        <a:ext cx="1506549" cy="730546"/>
      </dsp:txXfrm>
    </dsp:sp>
    <dsp:sp modelId="{7B58B332-5935-0D41-9EB9-C139E25D01F9}">
      <dsp:nvSpPr>
        <dsp:cNvPr id="0" name=""/>
        <dsp:cNvSpPr/>
      </dsp:nvSpPr>
      <dsp:spPr>
        <a:xfrm rot="2142401">
          <a:off x="4520613" y="1042515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1039464"/>
        <a:ext cx="38226" cy="38226"/>
      </dsp:txXfrm>
    </dsp:sp>
    <dsp:sp modelId="{45058436-9D79-9742-B90B-D08360F7990E}">
      <dsp:nvSpPr>
        <dsp:cNvPr id="0" name=""/>
        <dsp:cNvSpPr/>
      </dsp:nvSpPr>
      <dsp:spPr>
        <a:xfrm>
          <a:off x="5213274" y="893677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0.5</a:t>
          </a:r>
        </a:p>
      </dsp:txBody>
      <dsp:txXfrm>
        <a:off x="5236002" y="916405"/>
        <a:ext cx="1506549" cy="730546"/>
      </dsp:txXfrm>
    </dsp:sp>
    <dsp:sp modelId="{FAA79915-42B6-F546-984E-2D3865F5F3F3}">
      <dsp:nvSpPr>
        <dsp:cNvPr id="0" name=""/>
        <dsp:cNvSpPr/>
      </dsp:nvSpPr>
      <dsp:spPr>
        <a:xfrm rot="2790175">
          <a:off x="2279110" y="1815844"/>
          <a:ext cx="901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1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518" y="1809359"/>
        <a:ext cx="45095" cy="45095"/>
      </dsp:txXfrm>
    </dsp:sp>
    <dsp:sp modelId="{99E8CFF9-6FCE-5C43-A81E-3AA6BD3F79E8}">
      <dsp:nvSpPr>
        <dsp:cNvPr id="0" name=""/>
        <dsp:cNvSpPr/>
      </dsp:nvSpPr>
      <dsp:spPr>
        <a:xfrm>
          <a:off x="3040467" y="177103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1793761"/>
        <a:ext cx="1506549" cy="730546"/>
      </dsp:txXfrm>
    </dsp:sp>
    <dsp:sp modelId="{87B7C3F2-C155-5745-B2F8-75E123B6D7BB}">
      <dsp:nvSpPr>
        <dsp:cNvPr id="0" name=""/>
        <dsp:cNvSpPr/>
      </dsp:nvSpPr>
      <dsp:spPr>
        <a:xfrm rot="83306">
          <a:off x="4592381" y="2150496"/>
          <a:ext cx="6209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98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49" y="2151033"/>
        <a:ext cx="31049" cy="31049"/>
      </dsp:txXfrm>
    </dsp:sp>
    <dsp:sp modelId="{3E2755B2-42D8-B842-B1E1-286A8A824EFC}">
      <dsp:nvSpPr>
        <dsp:cNvPr id="0" name=""/>
        <dsp:cNvSpPr/>
      </dsp:nvSpPr>
      <dsp:spPr>
        <a:xfrm>
          <a:off x="5213274" y="1786080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1808808"/>
        <a:ext cx="1506549" cy="730546"/>
      </dsp:txXfrm>
    </dsp:sp>
    <dsp:sp modelId="{069DFAB7-1D17-404D-BB4E-FFC670496716}">
      <dsp:nvSpPr>
        <dsp:cNvPr id="0" name=""/>
        <dsp:cNvSpPr/>
      </dsp:nvSpPr>
      <dsp:spPr>
        <a:xfrm>
          <a:off x="867659" y="3124684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96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3147412"/>
        <a:ext cx="1506549" cy="730546"/>
      </dsp:txXfrm>
    </dsp:sp>
    <dsp:sp modelId="{C47DE633-B0F8-E041-BCDD-EE390403F840}">
      <dsp:nvSpPr>
        <dsp:cNvPr id="0" name=""/>
        <dsp:cNvSpPr/>
      </dsp:nvSpPr>
      <dsp:spPr>
        <a:xfrm rot="19457599">
          <a:off x="2347806" y="3273523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270472"/>
        <a:ext cx="38226" cy="38226"/>
      </dsp:txXfrm>
    </dsp:sp>
    <dsp:sp modelId="{5566906A-B00C-E544-A6E0-F7CBDE66D9DC}">
      <dsp:nvSpPr>
        <dsp:cNvPr id="0" name=""/>
        <dsp:cNvSpPr/>
      </dsp:nvSpPr>
      <dsp:spPr>
        <a:xfrm>
          <a:off x="3040467" y="267848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2701211"/>
        <a:ext cx="1506549" cy="730546"/>
      </dsp:txXfrm>
    </dsp:sp>
    <dsp:sp modelId="{AE6C7CC9-5B09-9D4B-BF5C-97E8998B8A7B}">
      <dsp:nvSpPr>
        <dsp:cNvPr id="0" name=""/>
        <dsp:cNvSpPr/>
      </dsp:nvSpPr>
      <dsp:spPr>
        <a:xfrm>
          <a:off x="4592472" y="3050422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050964"/>
        <a:ext cx="31040" cy="31040"/>
      </dsp:txXfrm>
    </dsp:sp>
    <dsp:sp modelId="{3104DDCC-A73A-1941-A41C-4F7D78EF5108}">
      <dsp:nvSpPr>
        <dsp:cNvPr id="0" name=""/>
        <dsp:cNvSpPr/>
      </dsp:nvSpPr>
      <dsp:spPr>
        <a:xfrm>
          <a:off x="5213274" y="267848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2701211"/>
        <a:ext cx="1506549" cy="730546"/>
      </dsp:txXfrm>
    </dsp:sp>
    <dsp:sp modelId="{CF88A2E1-3D5A-D04C-AB50-4CBC374DF2D8}">
      <dsp:nvSpPr>
        <dsp:cNvPr id="0" name=""/>
        <dsp:cNvSpPr/>
      </dsp:nvSpPr>
      <dsp:spPr>
        <a:xfrm rot="2142401">
          <a:off x="2347806" y="371972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716673"/>
        <a:ext cx="38226" cy="38226"/>
      </dsp:txXfrm>
    </dsp:sp>
    <dsp:sp modelId="{3104C32F-B74E-1A4C-B7BC-8E58CD5431F0}">
      <dsp:nvSpPr>
        <dsp:cNvPr id="0" name=""/>
        <dsp:cNvSpPr/>
      </dsp:nvSpPr>
      <dsp:spPr>
        <a:xfrm>
          <a:off x="3040467" y="3570886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3593614"/>
        <a:ext cx="1506549" cy="730546"/>
      </dsp:txXfrm>
    </dsp:sp>
    <dsp:sp modelId="{774586E9-6EEA-2149-8072-5ED7B50A892A}">
      <dsp:nvSpPr>
        <dsp:cNvPr id="0" name=""/>
        <dsp:cNvSpPr/>
      </dsp:nvSpPr>
      <dsp:spPr>
        <a:xfrm>
          <a:off x="4592472" y="3942825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943367"/>
        <a:ext cx="31040" cy="31040"/>
      </dsp:txXfrm>
    </dsp:sp>
    <dsp:sp modelId="{F30DF0CE-00A0-2C45-9500-1C57959C0811}">
      <dsp:nvSpPr>
        <dsp:cNvPr id="0" name=""/>
        <dsp:cNvSpPr/>
      </dsp:nvSpPr>
      <dsp:spPr>
        <a:xfrm>
          <a:off x="5213274" y="3570886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3593614"/>
        <a:ext cx="1506549" cy="730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5462-5D71-9448-BB26-75E5136A18CF}">
      <dsp:nvSpPr>
        <dsp:cNvPr id="0" name=""/>
        <dsp:cNvSpPr/>
      </dsp:nvSpPr>
      <dsp:spPr>
        <a:xfrm>
          <a:off x="867659" y="1116777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88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1139505"/>
        <a:ext cx="1506549" cy="730546"/>
      </dsp:txXfrm>
    </dsp:sp>
    <dsp:sp modelId="{CE91E9C2-4C1B-5841-AEEA-D03077D981FA}">
      <dsp:nvSpPr>
        <dsp:cNvPr id="0" name=""/>
        <dsp:cNvSpPr/>
      </dsp:nvSpPr>
      <dsp:spPr>
        <a:xfrm rot="18770822">
          <a:off x="2273623" y="1154065"/>
          <a:ext cx="912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2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244" y="1147305"/>
        <a:ext cx="45644" cy="45644"/>
      </dsp:txXfrm>
    </dsp:sp>
    <dsp:sp modelId="{744D4CC5-A458-F64C-AAB5-7D60D4B7FC9F}">
      <dsp:nvSpPr>
        <dsp:cNvPr id="0" name=""/>
        <dsp:cNvSpPr/>
      </dsp:nvSpPr>
      <dsp:spPr>
        <a:xfrm>
          <a:off x="3040467" y="447475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237</a:t>
          </a:r>
        </a:p>
      </dsp:txBody>
      <dsp:txXfrm>
        <a:off x="3063195" y="470203"/>
        <a:ext cx="1506549" cy="730546"/>
      </dsp:txXfrm>
    </dsp:sp>
    <dsp:sp modelId="{DC4F2C68-3490-4448-B037-717E4190EE8B}">
      <dsp:nvSpPr>
        <dsp:cNvPr id="0" name=""/>
        <dsp:cNvSpPr/>
      </dsp:nvSpPr>
      <dsp:spPr>
        <a:xfrm rot="19457599">
          <a:off x="4520613" y="59631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593263"/>
        <a:ext cx="38226" cy="38226"/>
      </dsp:txXfrm>
    </dsp:sp>
    <dsp:sp modelId="{C8CACA6A-546B-B14B-8E40-F2A968A1B828}">
      <dsp:nvSpPr>
        <dsp:cNvPr id="0" name=""/>
        <dsp:cNvSpPr/>
      </dsp:nvSpPr>
      <dsp:spPr>
        <a:xfrm>
          <a:off x="5213274" y="127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</a:p>
      </dsp:txBody>
      <dsp:txXfrm>
        <a:off x="5236002" y="24001"/>
        <a:ext cx="1506549" cy="730546"/>
      </dsp:txXfrm>
    </dsp:sp>
    <dsp:sp modelId="{7B58B332-5935-0D41-9EB9-C139E25D01F9}">
      <dsp:nvSpPr>
        <dsp:cNvPr id="0" name=""/>
        <dsp:cNvSpPr/>
      </dsp:nvSpPr>
      <dsp:spPr>
        <a:xfrm rot="2142401">
          <a:off x="4520613" y="1042515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1039464"/>
        <a:ext cx="38226" cy="38226"/>
      </dsp:txXfrm>
    </dsp:sp>
    <dsp:sp modelId="{45058436-9D79-9742-B90B-D08360F7990E}">
      <dsp:nvSpPr>
        <dsp:cNvPr id="0" name=""/>
        <dsp:cNvSpPr/>
      </dsp:nvSpPr>
      <dsp:spPr>
        <a:xfrm>
          <a:off x="5213274" y="893677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0.5</a:t>
          </a:r>
        </a:p>
      </dsp:txBody>
      <dsp:txXfrm>
        <a:off x="5236002" y="916405"/>
        <a:ext cx="1506549" cy="730546"/>
      </dsp:txXfrm>
    </dsp:sp>
    <dsp:sp modelId="{FAA79915-42B6-F546-984E-2D3865F5F3F3}">
      <dsp:nvSpPr>
        <dsp:cNvPr id="0" name=""/>
        <dsp:cNvSpPr/>
      </dsp:nvSpPr>
      <dsp:spPr>
        <a:xfrm rot="2790175">
          <a:off x="2279110" y="1815844"/>
          <a:ext cx="901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1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518" y="1809359"/>
        <a:ext cx="45095" cy="45095"/>
      </dsp:txXfrm>
    </dsp:sp>
    <dsp:sp modelId="{99E8CFF9-6FCE-5C43-A81E-3AA6BD3F79E8}">
      <dsp:nvSpPr>
        <dsp:cNvPr id="0" name=""/>
        <dsp:cNvSpPr/>
      </dsp:nvSpPr>
      <dsp:spPr>
        <a:xfrm>
          <a:off x="3040467" y="177103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1793761"/>
        <a:ext cx="1506549" cy="730546"/>
      </dsp:txXfrm>
    </dsp:sp>
    <dsp:sp modelId="{87B7C3F2-C155-5745-B2F8-75E123B6D7BB}">
      <dsp:nvSpPr>
        <dsp:cNvPr id="0" name=""/>
        <dsp:cNvSpPr/>
      </dsp:nvSpPr>
      <dsp:spPr>
        <a:xfrm rot="83306">
          <a:off x="4592381" y="2150496"/>
          <a:ext cx="6209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98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49" y="2151033"/>
        <a:ext cx="31049" cy="31049"/>
      </dsp:txXfrm>
    </dsp:sp>
    <dsp:sp modelId="{3E2755B2-42D8-B842-B1E1-286A8A824EFC}">
      <dsp:nvSpPr>
        <dsp:cNvPr id="0" name=""/>
        <dsp:cNvSpPr/>
      </dsp:nvSpPr>
      <dsp:spPr>
        <a:xfrm>
          <a:off x="5213274" y="1786080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1808808"/>
        <a:ext cx="1506549" cy="730546"/>
      </dsp:txXfrm>
    </dsp:sp>
    <dsp:sp modelId="{069DFAB7-1D17-404D-BB4E-FFC670496716}">
      <dsp:nvSpPr>
        <dsp:cNvPr id="0" name=""/>
        <dsp:cNvSpPr/>
      </dsp:nvSpPr>
      <dsp:spPr>
        <a:xfrm>
          <a:off x="867659" y="3124684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96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3147412"/>
        <a:ext cx="1506549" cy="730546"/>
      </dsp:txXfrm>
    </dsp:sp>
    <dsp:sp modelId="{C47DE633-B0F8-E041-BCDD-EE390403F840}">
      <dsp:nvSpPr>
        <dsp:cNvPr id="0" name=""/>
        <dsp:cNvSpPr/>
      </dsp:nvSpPr>
      <dsp:spPr>
        <a:xfrm rot="19457599">
          <a:off x="2347806" y="3273523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270472"/>
        <a:ext cx="38226" cy="38226"/>
      </dsp:txXfrm>
    </dsp:sp>
    <dsp:sp modelId="{5566906A-B00C-E544-A6E0-F7CBDE66D9DC}">
      <dsp:nvSpPr>
        <dsp:cNvPr id="0" name=""/>
        <dsp:cNvSpPr/>
      </dsp:nvSpPr>
      <dsp:spPr>
        <a:xfrm>
          <a:off x="3040467" y="267848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2701211"/>
        <a:ext cx="1506549" cy="730546"/>
      </dsp:txXfrm>
    </dsp:sp>
    <dsp:sp modelId="{AE6C7CC9-5B09-9D4B-BF5C-97E8998B8A7B}">
      <dsp:nvSpPr>
        <dsp:cNvPr id="0" name=""/>
        <dsp:cNvSpPr/>
      </dsp:nvSpPr>
      <dsp:spPr>
        <a:xfrm>
          <a:off x="4592472" y="3050422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050964"/>
        <a:ext cx="31040" cy="31040"/>
      </dsp:txXfrm>
    </dsp:sp>
    <dsp:sp modelId="{3104DDCC-A73A-1941-A41C-4F7D78EF5108}">
      <dsp:nvSpPr>
        <dsp:cNvPr id="0" name=""/>
        <dsp:cNvSpPr/>
      </dsp:nvSpPr>
      <dsp:spPr>
        <a:xfrm>
          <a:off x="5213274" y="267848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2701211"/>
        <a:ext cx="1506549" cy="730546"/>
      </dsp:txXfrm>
    </dsp:sp>
    <dsp:sp modelId="{CF88A2E1-3D5A-D04C-AB50-4CBC374DF2D8}">
      <dsp:nvSpPr>
        <dsp:cNvPr id="0" name=""/>
        <dsp:cNvSpPr/>
      </dsp:nvSpPr>
      <dsp:spPr>
        <a:xfrm rot="2142401">
          <a:off x="2347806" y="371972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716673"/>
        <a:ext cx="38226" cy="38226"/>
      </dsp:txXfrm>
    </dsp:sp>
    <dsp:sp modelId="{3104C32F-B74E-1A4C-B7BC-8E58CD5431F0}">
      <dsp:nvSpPr>
        <dsp:cNvPr id="0" name=""/>
        <dsp:cNvSpPr/>
      </dsp:nvSpPr>
      <dsp:spPr>
        <a:xfrm>
          <a:off x="3040467" y="3570886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3593614"/>
        <a:ext cx="1506549" cy="730546"/>
      </dsp:txXfrm>
    </dsp:sp>
    <dsp:sp modelId="{774586E9-6EEA-2149-8072-5ED7B50A892A}">
      <dsp:nvSpPr>
        <dsp:cNvPr id="0" name=""/>
        <dsp:cNvSpPr/>
      </dsp:nvSpPr>
      <dsp:spPr>
        <a:xfrm>
          <a:off x="4592472" y="3942825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943367"/>
        <a:ext cx="31040" cy="31040"/>
      </dsp:txXfrm>
    </dsp:sp>
    <dsp:sp modelId="{F30DF0CE-00A0-2C45-9500-1C57959C0811}">
      <dsp:nvSpPr>
        <dsp:cNvPr id="0" name=""/>
        <dsp:cNvSpPr/>
      </dsp:nvSpPr>
      <dsp:spPr>
        <a:xfrm>
          <a:off x="5213274" y="3570886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3593614"/>
        <a:ext cx="1506549" cy="730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5462-5D71-9448-BB26-75E5136A18CF}">
      <dsp:nvSpPr>
        <dsp:cNvPr id="0" name=""/>
        <dsp:cNvSpPr/>
      </dsp:nvSpPr>
      <dsp:spPr>
        <a:xfrm>
          <a:off x="867659" y="1116777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88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1139505"/>
        <a:ext cx="1506549" cy="730546"/>
      </dsp:txXfrm>
    </dsp:sp>
    <dsp:sp modelId="{CE91E9C2-4C1B-5841-AEEA-D03077D981FA}">
      <dsp:nvSpPr>
        <dsp:cNvPr id="0" name=""/>
        <dsp:cNvSpPr/>
      </dsp:nvSpPr>
      <dsp:spPr>
        <a:xfrm rot="18770822">
          <a:off x="2273623" y="1154065"/>
          <a:ext cx="912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288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244" y="1147305"/>
        <a:ext cx="45644" cy="45644"/>
      </dsp:txXfrm>
    </dsp:sp>
    <dsp:sp modelId="{744D4CC5-A458-F64C-AAB5-7D60D4B7FC9F}">
      <dsp:nvSpPr>
        <dsp:cNvPr id="0" name=""/>
        <dsp:cNvSpPr/>
      </dsp:nvSpPr>
      <dsp:spPr>
        <a:xfrm>
          <a:off x="3040467" y="447475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237</a:t>
          </a:r>
        </a:p>
      </dsp:txBody>
      <dsp:txXfrm>
        <a:off x="3063195" y="470203"/>
        <a:ext cx="1506549" cy="730546"/>
      </dsp:txXfrm>
    </dsp:sp>
    <dsp:sp modelId="{DC4F2C68-3490-4448-B037-717E4190EE8B}">
      <dsp:nvSpPr>
        <dsp:cNvPr id="0" name=""/>
        <dsp:cNvSpPr/>
      </dsp:nvSpPr>
      <dsp:spPr>
        <a:xfrm rot="19457599">
          <a:off x="4520613" y="59631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593263"/>
        <a:ext cx="38226" cy="38226"/>
      </dsp:txXfrm>
    </dsp:sp>
    <dsp:sp modelId="{C8CACA6A-546B-B14B-8E40-F2A968A1B828}">
      <dsp:nvSpPr>
        <dsp:cNvPr id="0" name=""/>
        <dsp:cNvSpPr/>
      </dsp:nvSpPr>
      <dsp:spPr>
        <a:xfrm>
          <a:off x="5213274" y="127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</a:p>
      </dsp:txBody>
      <dsp:txXfrm>
        <a:off x="5236002" y="24001"/>
        <a:ext cx="1506549" cy="730546"/>
      </dsp:txXfrm>
    </dsp:sp>
    <dsp:sp modelId="{7B58B332-5935-0D41-9EB9-C139E25D01F9}">
      <dsp:nvSpPr>
        <dsp:cNvPr id="0" name=""/>
        <dsp:cNvSpPr/>
      </dsp:nvSpPr>
      <dsp:spPr>
        <a:xfrm rot="2142401">
          <a:off x="4520613" y="1042515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3760" y="1039464"/>
        <a:ext cx="38226" cy="38226"/>
      </dsp:txXfrm>
    </dsp:sp>
    <dsp:sp modelId="{45058436-9D79-9742-B90B-D08360F7990E}">
      <dsp:nvSpPr>
        <dsp:cNvPr id="0" name=""/>
        <dsp:cNvSpPr/>
      </dsp:nvSpPr>
      <dsp:spPr>
        <a:xfrm>
          <a:off x="5213274" y="893677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0.5</a:t>
          </a:r>
        </a:p>
      </dsp:txBody>
      <dsp:txXfrm>
        <a:off x="5236002" y="916405"/>
        <a:ext cx="1506549" cy="730546"/>
      </dsp:txXfrm>
    </dsp:sp>
    <dsp:sp modelId="{FAA79915-42B6-F546-984E-2D3865F5F3F3}">
      <dsp:nvSpPr>
        <dsp:cNvPr id="0" name=""/>
        <dsp:cNvSpPr/>
      </dsp:nvSpPr>
      <dsp:spPr>
        <a:xfrm rot="2790175">
          <a:off x="2279110" y="1815844"/>
          <a:ext cx="901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1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07518" y="1809359"/>
        <a:ext cx="45095" cy="45095"/>
      </dsp:txXfrm>
    </dsp:sp>
    <dsp:sp modelId="{99E8CFF9-6FCE-5C43-A81E-3AA6BD3F79E8}">
      <dsp:nvSpPr>
        <dsp:cNvPr id="0" name=""/>
        <dsp:cNvSpPr/>
      </dsp:nvSpPr>
      <dsp:spPr>
        <a:xfrm>
          <a:off x="3040467" y="177103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1793761"/>
        <a:ext cx="1506549" cy="730546"/>
      </dsp:txXfrm>
    </dsp:sp>
    <dsp:sp modelId="{87B7C3F2-C155-5745-B2F8-75E123B6D7BB}">
      <dsp:nvSpPr>
        <dsp:cNvPr id="0" name=""/>
        <dsp:cNvSpPr/>
      </dsp:nvSpPr>
      <dsp:spPr>
        <a:xfrm rot="83306">
          <a:off x="4592381" y="2150496"/>
          <a:ext cx="6209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98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49" y="2151033"/>
        <a:ext cx="31049" cy="31049"/>
      </dsp:txXfrm>
    </dsp:sp>
    <dsp:sp modelId="{3E2755B2-42D8-B842-B1E1-286A8A824EFC}">
      <dsp:nvSpPr>
        <dsp:cNvPr id="0" name=""/>
        <dsp:cNvSpPr/>
      </dsp:nvSpPr>
      <dsp:spPr>
        <a:xfrm>
          <a:off x="5213274" y="1786080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1808808"/>
        <a:ext cx="1506549" cy="730546"/>
      </dsp:txXfrm>
    </dsp:sp>
    <dsp:sp modelId="{069DFAB7-1D17-404D-BB4E-FFC670496716}">
      <dsp:nvSpPr>
        <dsp:cNvPr id="0" name=""/>
        <dsp:cNvSpPr/>
      </dsp:nvSpPr>
      <dsp:spPr>
        <a:xfrm>
          <a:off x="867659" y="3124684"/>
          <a:ext cx="1552005" cy="77600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96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890387" y="3147412"/>
        <a:ext cx="1506549" cy="730546"/>
      </dsp:txXfrm>
    </dsp:sp>
    <dsp:sp modelId="{C47DE633-B0F8-E041-BCDD-EE390403F840}">
      <dsp:nvSpPr>
        <dsp:cNvPr id="0" name=""/>
        <dsp:cNvSpPr/>
      </dsp:nvSpPr>
      <dsp:spPr>
        <a:xfrm rot="19457599">
          <a:off x="2347806" y="3273523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270472"/>
        <a:ext cx="38226" cy="38226"/>
      </dsp:txXfrm>
    </dsp:sp>
    <dsp:sp modelId="{5566906A-B00C-E544-A6E0-F7CBDE66D9DC}">
      <dsp:nvSpPr>
        <dsp:cNvPr id="0" name=""/>
        <dsp:cNvSpPr/>
      </dsp:nvSpPr>
      <dsp:spPr>
        <a:xfrm>
          <a:off x="3040467" y="2678483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236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2701211"/>
        <a:ext cx="1506549" cy="730546"/>
      </dsp:txXfrm>
    </dsp:sp>
    <dsp:sp modelId="{AE6C7CC9-5B09-9D4B-BF5C-97E8998B8A7B}">
      <dsp:nvSpPr>
        <dsp:cNvPr id="0" name=""/>
        <dsp:cNvSpPr/>
      </dsp:nvSpPr>
      <dsp:spPr>
        <a:xfrm>
          <a:off x="4592472" y="3050422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050964"/>
        <a:ext cx="31040" cy="31040"/>
      </dsp:txXfrm>
    </dsp:sp>
    <dsp:sp modelId="{3104DDCC-A73A-1941-A41C-4F7D78EF5108}">
      <dsp:nvSpPr>
        <dsp:cNvPr id="0" name=""/>
        <dsp:cNvSpPr/>
      </dsp:nvSpPr>
      <dsp:spPr>
        <a:xfrm>
          <a:off x="5213274" y="2678483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2701211"/>
        <a:ext cx="1506549" cy="730546"/>
      </dsp:txXfrm>
    </dsp:sp>
    <dsp:sp modelId="{CF88A2E1-3D5A-D04C-AB50-4CBC374DF2D8}">
      <dsp:nvSpPr>
        <dsp:cNvPr id="0" name=""/>
        <dsp:cNvSpPr/>
      </dsp:nvSpPr>
      <dsp:spPr>
        <a:xfrm rot="2142401">
          <a:off x="2347806" y="3719724"/>
          <a:ext cx="764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452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2710953" y="3716673"/>
        <a:ext cx="38226" cy="38226"/>
      </dsp:txXfrm>
    </dsp:sp>
    <dsp:sp modelId="{3104C32F-B74E-1A4C-B7BC-8E58CD5431F0}">
      <dsp:nvSpPr>
        <dsp:cNvPr id="0" name=""/>
        <dsp:cNvSpPr/>
      </dsp:nvSpPr>
      <dsp:spPr>
        <a:xfrm>
          <a:off x="3040467" y="3570886"/>
          <a:ext cx="1552005" cy="77600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242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3063195" y="3593614"/>
        <a:ext cx="1506549" cy="730546"/>
      </dsp:txXfrm>
    </dsp:sp>
    <dsp:sp modelId="{774586E9-6EEA-2149-8072-5ED7B50A892A}">
      <dsp:nvSpPr>
        <dsp:cNvPr id="0" name=""/>
        <dsp:cNvSpPr/>
      </dsp:nvSpPr>
      <dsp:spPr>
        <a:xfrm>
          <a:off x="4592472" y="3942825"/>
          <a:ext cx="6208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80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ysClr val="windowText" lastClr="000000"/>
            </a:solidFill>
          </a:endParaRPr>
        </a:p>
      </dsp:txBody>
      <dsp:txXfrm>
        <a:off x="4887353" y="3943367"/>
        <a:ext cx="31040" cy="31040"/>
      </dsp:txXfrm>
    </dsp:sp>
    <dsp:sp modelId="{F30DF0CE-00A0-2C45-9500-1C57959C0811}">
      <dsp:nvSpPr>
        <dsp:cNvPr id="0" name=""/>
        <dsp:cNvSpPr/>
      </dsp:nvSpPr>
      <dsp:spPr>
        <a:xfrm>
          <a:off x="5213274" y="3570886"/>
          <a:ext cx="1552005" cy="77600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>
              <a:solidFill>
                <a:sysClr val="windowText" lastClr="000000"/>
              </a:solidFill>
            </a:rPr>
            <a:t>1.0</a:t>
          </a:r>
          <a:endParaRPr lang="ko-KR" altLang="en-US" sz="4700" kern="1200" dirty="0">
            <a:solidFill>
              <a:sysClr val="windowText" lastClr="000000"/>
            </a:solidFill>
          </a:endParaRPr>
        </a:p>
      </dsp:txBody>
      <dsp:txXfrm>
        <a:off x="5236002" y="3593614"/>
        <a:ext cx="1506549" cy="730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0DA70-ED9F-EF13-F176-F4D9FA9C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24038-CBEA-20DF-428A-2665CFF3B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E78C1-70D6-A838-84DB-18C3EB36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9D132-80E5-1D27-37AF-AA1915DF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29759-1904-FB4D-EEB0-20D7F7DA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37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2F5-D992-8670-EB5F-778A5B11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79C00-4AA9-92DA-14F9-CB2C8C368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D02AF-8B7D-F910-E1D7-65C9F1F2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781C-5785-BF6D-F174-C48855A4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5093B-A7F1-540A-436E-9EBC42AE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222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A61879-B388-D95D-1FA9-98DE28C0B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FF2C-3D0E-596D-305C-82221439F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530A7-4F90-B666-48EB-E94628BF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54330-4931-642D-AF6C-9315DF26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BA80B-B9DE-37B1-A51A-7E66513F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D740-7906-1B04-C5E8-9E3CBFC5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53BFE-ACFD-F91D-3F1F-A60F2E43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17641-424B-6017-13D7-D571D2A1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B1975-8085-61F1-C55C-154AD64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24615-F492-8E4C-BD06-B0550F78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150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5CF0C-CE41-027B-B5EC-34F1EE96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99B48-8A36-4CF9-74A6-880471FA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3B21F-B4FB-A24D-9762-1FB1B823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17186-AFF5-253E-64A2-E1493197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B6D9C-E0F9-A3E0-704E-F9087FF3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3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AF208-9433-B4D9-B3C1-EF6458D5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0B713-4ED2-6C23-A185-2D07E3D53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6C578-A0BF-1B8D-A90C-F3B11DC6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3F4C1-6BED-7E1A-009A-8A57A43E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40E62-B8E0-0CED-4442-F2284A08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C23B8-098B-C5AB-5EFA-8D4D38B5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28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6096-4F78-AF52-7F05-73F01387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8A139-71F3-07CE-BB74-335E7866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95854-71BA-5185-05C6-83E2D58EA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06F1B6-FA7F-082C-008B-51247BA2E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AFA42A-15A4-A2A8-AB4D-FFCD2DA5B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257E4E-7661-8FD9-6D45-26A2B94F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80B61F-576E-8FE3-D2EB-9B6EDD50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0F6207-24EC-4630-B9EC-8161BF5A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99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08FCF-8AEF-36F9-900C-E01D3222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48E93-D9F3-5A97-02EC-46CD65D6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0DD97-3BCF-CBF5-B325-E6C0D5C3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3E1B7-7920-9BCF-6B6F-41355A64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518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44C73-60A8-5C29-0DCB-AC8991C4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3C1F10-261B-63E9-032B-DDB2E8CF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B3879A-C764-6B80-A45E-4EC30778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9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9AEC-BC1E-0878-26CD-5DE16D9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D3417-87D2-8711-9C2F-1E768185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2BDF2-9A6C-0DBB-644E-EEA53A99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F521A-951D-C779-33E0-77241A52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00635-20E5-0448-D09F-C6A6B92C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5C9EC-2461-E8FE-1D46-11B9F501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293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568E2-C58A-5931-8E1E-A374B279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015B86-0EDA-0F8B-53CD-7EBC6CF0A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BCEE2-DBE4-AF11-0374-760AB0B8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F4A18-641A-D586-18AC-811A5FBC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672D5-6F7F-18DE-67D8-AEE7E13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88A7C-21D1-FDA4-3AA4-AD969B23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004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881CDE-883C-CB93-FDFC-CF83F30F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AE23E-4167-3AEE-B221-33E0A719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9D768-2387-3F0B-6ED5-9328E031B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5576-6ED7-9242-9833-CE7EC85FF000}" type="datetimeFigureOut">
              <a:rPr kumimoji="1" lang="ko-Kore-KR" altLang="en-US" smtClean="0"/>
              <a:t>2023. 11. 16.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6B686-DE88-8C7E-333B-532FE2F73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3B27C-15AC-4DC0-1FE4-44BD18B33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D805-3432-9640-9625-1FED4190D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03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B7254EA-B5ED-1C2D-F38C-26ECBEB2D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971189"/>
              </p:ext>
            </p:extLst>
          </p:nvPr>
        </p:nvGraphicFramePr>
        <p:xfrm>
          <a:off x="493143" y="1130060"/>
          <a:ext cx="763294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C1DE50-C865-2A0C-0F39-68015CF46ADF}"/>
              </a:ext>
            </a:extLst>
          </p:cNvPr>
          <p:cNvSpPr/>
          <p:nvPr/>
        </p:nvSpPr>
        <p:spPr>
          <a:xfrm>
            <a:off x="493143" y="299280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 경사밀도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4135-ABA0-4877-D250-07774FA5AABC}"/>
              </a:ext>
            </a:extLst>
          </p:cNvPr>
          <p:cNvSpPr/>
          <p:nvPr/>
        </p:nvSpPr>
        <p:spPr>
          <a:xfrm>
            <a:off x="3067079" y="296289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재직중량생지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00374-77C5-704A-F2DB-7B338FD3A770}"/>
              </a:ext>
            </a:extLst>
          </p:cNvPr>
          <p:cNvSpPr/>
          <p:nvPr/>
        </p:nvSpPr>
        <p:spPr>
          <a:xfrm>
            <a:off x="721203" y="3674700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0E2A7-83FA-6E9E-E89D-0C5FA71E81F5}"/>
              </a:ext>
            </a:extLst>
          </p:cNvPr>
          <p:cNvSpPr txBox="1"/>
          <p:nvPr/>
        </p:nvSpPr>
        <p:spPr>
          <a:xfrm>
            <a:off x="7608499" y="422696"/>
            <a:ext cx="423557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400" dirty="0"/>
          </a:p>
          <a:p>
            <a:r>
              <a:rPr kumimoji="1" lang="ko-KR" altLang="en-US" sz="1400" dirty="0" err="1"/>
              <a:t>전처리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ore-KR" altLang="en-US" sz="1400" dirty="0"/>
              <a:t>경사</a:t>
            </a:r>
            <a:r>
              <a:rPr kumimoji="1" lang="ko-KR" altLang="en-US" sz="1400" dirty="0"/>
              <a:t> 밀도 </a:t>
            </a:r>
            <a:r>
              <a:rPr kumimoji="1" lang="en-US" altLang="ko-KR" sz="1400" dirty="0"/>
              <a:t>96</a:t>
            </a:r>
          </a:p>
          <a:p>
            <a:r>
              <a:rPr kumimoji="1" lang="ko-KR" altLang="en-US" sz="1400" dirty="0"/>
              <a:t>위사밀도 </a:t>
            </a:r>
            <a:r>
              <a:rPr kumimoji="1" lang="en-US" altLang="ko-KR" sz="1400" dirty="0"/>
              <a:t>75</a:t>
            </a:r>
          </a:p>
          <a:p>
            <a:r>
              <a:rPr kumimoji="1" lang="en-US" altLang="ko-Kore-KR" sz="1400" dirty="0"/>
              <a:t>CH3cooh :1.0</a:t>
            </a:r>
          </a:p>
          <a:p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염색부분 </a:t>
            </a:r>
            <a:endParaRPr kumimoji="1" lang="en-US" altLang="ko-Kore-KR" sz="1400" dirty="0"/>
          </a:p>
          <a:p>
            <a:r>
              <a:rPr kumimoji="1" lang="en-US" altLang="ko-Kore-KR" sz="1400" dirty="0" err="1"/>
              <a:t>Diniex</a:t>
            </a:r>
            <a:r>
              <a:rPr kumimoji="1" lang="ko-KR" altLang="en-US" sz="1400" dirty="0"/>
              <a:t> 염료 </a:t>
            </a:r>
            <a:r>
              <a:rPr kumimoji="1" lang="ko-KR" altLang="en-US" sz="1400" dirty="0" err="1"/>
              <a:t>전제품</a:t>
            </a:r>
            <a:r>
              <a:rPr kumimoji="1" lang="ko-KR" altLang="en-US" sz="1400" dirty="0"/>
              <a:t> 사용 </a:t>
            </a:r>
            <a:r>
              <a:rPr kumimoji="1" lang="en-US" altLang="ko-KR" sz="1400" dirty="0"/>
              <a:t>X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배합 부분 </a:t>
            </a:r>
            <a:endParaRPr kumimoji="1" lang="en-US" altLang="ko-KR" sz="1400" dirty="0"/>
          </a:p>
          <a:p>
            <a:r>
              <a:rPr lang="en" altLang="ko-Kore-KR" sz="1400" dirty="0"/>
              <a:t>_</a:t>
            </a:r>
            <a:r>
              <a:rPr lang="en" altLang="ko-Kore-KR" sz="1400" dirty="0" err="1"/>
              <a:t>Sunsolt</a:t>
            </a:r>
            <a:r>
              <a:rPr lang="en" altLang="ko-Kore-KR" sz="1400" dirty="0"/>
              <a:t> RM-340S_std': 0.3,</a:t>
            </a:r>
          </a:p>
          <a:p>
            <a:r>
              <a:rPr kumimoji="1" lang="ko-KR" altLang="en-US" sz="1400" dirty="0" err="1"/>
              <a:t>배합빙초산</a:t>
            </a:r>
            <a:r>
              <a:rPr kumimoji="1" lang="en-US" altLang="ko-KR" sz="1400" dirty="0"/>
              <a:t>:0.2</a:t>
            </a:r>
          </a:p>
          <a:p>
            <a:r>
              <a:rPr lang="en-US" altLang="ko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UVK-200_std': 0, </a:t>
            </a:r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UVK-400 H/</a:t>
            </a:r>
            <a:r>
              <a:rPr lang="en" altLang="ko-Kore-KR" sz="1400" dirty="0" err="1"/>
              <a:t>C_std</a:t>
            </a:r>
            <a:r>
              <a:rPr lang="en" altLang="ko-Kore-KR" sz="1400" dirty="0"/>
              <a:t>': 0, </a:t>
            </a:r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Sera Fast P-</a:t>
            </a:r>
            <a:r>
              <a:rPr lang="en" altLang="ko-Kore-KR" sz="1400" dirty="0" err="1"/>
              <a:t>UVC_std</a:t>
            </a:r>
            <a:r>
              <a:rPr lang="en" altLang="ko-Kore-KR" sz="1400" dirty="0"/>
              <a:t>': 0,</a:t>
            </a:r>
          </a:p>
          <a:p>
            <a:endParaRPr kumimoji="1" lang="en" altLang="ko-Kore-KR" sz="1400" dirty="0"/>
          </a:p>
          <a:p>
            <a:r>
              <a:rPr kumimoji="1" lang="ko-KR" altLang="en-US" sz="1400" dirty="0"/>
              <a:t>염색온도</a:t>
            </a:r>
            <a:endParaRPr kumimoji="1" lang="en-US" altLang="ko-KR" sz="1400" dirty="0"/>
          </a:p>
          <a:p>
            <a:r>
              <a:rPr lang="en" altLang="ko-Kore-KR" sz="1400" dirty="0"/>
              <a:t>'Lab </a:t>
            </a:r>
            <a:r>
              <a:rPr lang="ko-KR" altLang="en-US" sz="1400" dirty="0"/>
              <a:t>염색 상승속도 </a:t>
            </a:r>
            <a:r>
              <a:rPr lang="en-US" altLang="ko-KR" sz="1400" dirty="0"/>
              <a:t>#1_</a:t>
            </a:r>
            <a:r>
              <a:rPr lang="en" altLang="ko-Kore-KR" sz="1400" dirty="0"/>
              <a:t>std': 1.5, 'Lab </a:t>
            </a:r>
            <a:r>
              <a:rPr lang="ko-KR" altLang="en-US" sz="1400" dirty="0"/>
              <a:t>염색 상승속도 </a:t>
            </a:r>
            <a:r>
              <a:rPr lang="en-US" altLang="ko-KR" sz="1400" dirty="0"/>
              <a:t>#2_</a:t>
            </a:r>
            <a:r>
              <a:rPr lang="en" altLang="ko-Kore-KR" sz="1400" dirty="0"/>
              <a:t>std': 0.75, 'Lab </a:t>
            </a:r>
            <a:r>
              <a:rPr lang="ko-KR" altLang="en-US" sz="1400" dirty="0"/>
              <a:t>염색 하강속도 </a:t>
            </a:r>
            <a:r>
              <a:rPr lang="en-US" altLang="ko-KR" sz="1400" dirty="0"/>
              <a:t>#1_</a:t>
            </a:r>
            <a:r>
              <a:rPr lang="en" altLang="ko-Kore-KR" sz="1400" dirty="0"/>
              <a:t>std': 1.97222,</a:t>
            </a:r>
          </a:p>
          <a:p>
            <a:endParaRPr kumimoji="1" lang="en" altLang="ko-Kore-KR" sz="1400" dirty="0"/>
          </a:p>
          <a:p>
            <a:r>
              <a:rPr kumimoji="1" lang="ko-KR" altLang="en-US" sz="1400" dirty="0"/>
              <a:t>후처리</a:t>
            </a:r>
            <a:endParaRPr kumimoji="1" lang="en-US" altLang="ko-KR" sz="1400" dirty="0"/>
          </a:p>
          <a:p>
            <a:r>
              <a:rPr lang="en-US" altLang="ko-KR" sz="1400" dirty="0"/>
              <a:t>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NaOH_std</a:t>
            </a:r>
            <a:r>
              <a:rPr lang="en" altLang="ko-Kore-KR" sz="1400" dirty="0"/>
              <a:t>': 2.0, </a:t>
            </a:r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/>
              <a:t>Sera Con M-</a:t>
            </a:r>
            <a:r>
              <a:rPr lang="en" altLang="ko-Kore-KR" sz="1400" dirty="0" err="1"/>
              <a:t>FAS_std</a:t>
            </a:r>
            <a:r>
              <a:rPr lang="en" altLang="ko-Kore-KR" sz="1400" dirty="0"/>
              <a:t>': 4.0,</a:t>
            </a:r>
          </a:p>
          <a:p>
            <a:r>
              <a:rPr kumimoji="1" lang="en-US" altLang="ko-Kore-KR" sz="1400" dirty="0" err="1"/>
              <a:t>Diniex</a:t>
            </a:r>
            <a:r>
              <a:rPr kumimoji="1" lang="ko-KR" altLang="en-US" sz="1400" dirty="0"/>
              <a:t> 염료 </a:t>
            </a:r>
            <a:r>
              <a:rPr kumimoji="1" lang="ko-KR" altLang="en-US" sz="1400" dirty="0" err="1"/>
              <a:t>전제품</a:t>
            </a:r>
            <a:r>
              <a:rPr kumimoji="1" lang="ko-KR" altLang="en-US" sz="1400" dirty="0"/>
              <a:t> 사용 </a:t>
            </a:r>
            <a:r>
              <a:rPr kumimoji="1" lang="en-US" altLang="ko-KR" sz="1400" dirty="0"/>
              <a:t>X</a:t>
            </a:r>
          </a:p>
          <a:p>
            <a:endParaRPr kumimoji="1" lang="en-US" altLang="ko-Kore-KR" sz="1400" dirty="0"/>
          </a:p>
          <a:p>
            <a:endParaRPr kumimoji="1" lang="en-US" altLang="ko-Kore-KR" sz="1400" dirty="0"/>
          </a:p>
          <a:p>
            <a:endParaRPr kumimoji="1" lang="ko-Kore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99D4A-D198-73E8-3DA4-64A9A9F5805E}"/>
              </a:ext>
            </a:extLst>
          </p:cNvPr>
          <p:cNvSpPr/>
          <p:nvPr/>
        </p:nvSpPr>
        <p:spPr>
          <a:xfrm>
            <a:off x="5491762" y="296289"/>
            <a:ext cx="24100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_</a:t>
            </a:r>
            <a:r>
              <a:rPr lang="en" altLang="ko-Kore-KR" sz="2000" dirty="0"/>
              <a:t>CH3COOH_std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76D51-E120-BCDF-655F-A996BDC4244B}"/>
              </a:ext>
            </a:extLst>
          </p:cNvPr>
          <p:cNvSpPr txBox="1"/>
          <p:nvPr/>
        </p:nvSpPr>
        <p:spPr>
          <a:xfrm>
            <a:off x="1586931" y="1915064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181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BE1BE-1768-7B06-645C-2D174EE84459}"/>
              </a:ext>
            </a:extLst>
          </p:cNvPr>
          <p:cNvSpPr txBox="1"/>
          <p:nvPr/>
        </p:nvSpPr>
        <p:spPr>
          <a:xfrm>
            <a:off x="1815919" y="3951699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1538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014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B7254EA-B5ED-1C2D-F38C-26ECBEB2D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3143" y="1130060"/>
          <a:ext cx="763294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C1DE50-C865-2A0C-0F39-68015CF46ADF}"/>
              </a:ext>
            </a:extLst>
          </p:cNvPr>
          <p:cNvSpPr/>
          <p:nvPr/>
        </p:nvSpPr>
        <p:spPr>
          <a:xfrm>
            <a:off x="493143" y="299280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 경사밀도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4135-ABA0-4877-D250-07774FA5AABC}"/>
              </a:ext>
            </a:extLst>
          </p:cNvPr>
          <p:cNvSpPr/>
          <p:nvPr/>
        </p:nvSpPr>
        <p:spPr>
          <a:xfrm>
            <a:off x="3067079" y="296289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재직중량생지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99D4A-D198-73E8-3DA4-64A9A9F5805E}"/>
              </a:ext>
            </a:extLst>
          </p:cNvPr>
          <p:cNvSpPr/>
          <p:nvPr/>
        </p:nvSpPr>
        <p:spPr>
          <a:xfrm>
            <a:off x="5491762" y="296289"/>
            <a:ext cx="24100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_</a:t>
            </a:r>
            <a:r>
              <a:rPr lang="en" altLang="ko-Kore-KR" sz="2000" dirty="0"/>
              <a:t>CH3COOH_std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F985A8-CF39-C959-62C1-C024EC5FEF44}"/>
              </a:ext>
            </a:extLst>
          </p:cNvPr>
          <p:cNvSpPr/>
          <p:nvPr/>
        </p:nvSpPr>
        <p:spPr>
          <a:xfrm>
            <a:off x="2961195" y="918112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9C332-4FDC-A52B-457E-88E8CC95F616}"/>
              </a:ext>
            </a:extLst>
          </p:cNvPr>
          <p:cNvSpPr txBox="1"/>
          <p:nvPr/>
        </p:nvSpPr>
        <p:spPr>
          <a:xfrm>
            <a:off x="7828414" y="1004175"/>
            <a:ext cx="423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배합부분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Sunsolt</a:t>
            </a:r>
            <a:r>
              <a:rPr lang="en" altLang="ko-Kore-KR" sz="1400" dirty="0"/>
              <a:t> RM-340S_std': 0.3</a:t>
            </a:r>
            <a:endParaRPr kumimoji="1" lang="ko-Kore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84942-183D-4387-83B2-61C2C0EDE64B}"/>
              </a:ext>
            </a:extLst>
          </p:cNvPr>
          <p:cNvSpPr txBox="1"/>
          <p:nvPr/>
        </p:nvSpPr>
        <p:spPr>
          <a:xfrm>
            <a:off x="3816962" y="1158063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1075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77694-DDBC-46D5-893E-25BB12E0165E}"/>
              </a:ext>
            </a:extLst>
          </p:cNvPr>
          <p:cNvSpPr txBox="1"/>
          <p:nvPr/>
        </p:nvSpPr>
        <p:spPr>
          <a:xfrm>
            <a:off x="3538041" y="2569919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1106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086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B7254EA-B5ED-1C2D-F38C-26ECBEB2D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3143" y="1130060"/>
          <a:ext cx="763294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C1DE50-C865-2A0C-0F39-68015CF46ADF}"/>
              </a:ext>
            </a:extLst>
          </p:cNvPr>
          <p:cNvSpPr/>
          <p:nvPr/>
        </p:nvSpPr>
        <p:spPr>
          <a:xfrm>
            <a:off x="493143" y="299280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 경사밀도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4135-ABA0-4877-D250-07774FA5AABC}"/>
              </a:ext>
            </a:extLst>
          </p:cNvPr>
          <p:cNvSpPr/>
          <p:nvPr/>
        </p:nvSpPr>
        <p:spPr>
          <a:xfrm>
            <a:off x="3067079" y="296289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재직중량생지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00374-77C5-704A-F2DB-7B338FD3A770}"/>
              </a:ext>
            </a:extLst>
          </p:cNvPr>
          <p:cNvSpPr/>
          <p:nvPr/>
        </p:nvSpPr>
        <p:spPr>
          <a:xfrm>
            <a:off x="984064" y="36747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99D4A-D198-73E8-3DA4-64A9A9F5805E}"/>
              </a:ext>
            </a:extLst>
          </p:cNvPr>
          <p:cNvSpPr/>
          <p:nvPr/>
        </p:nvSpPr>
        <p:spPr>
          <a:xfrm>
            <a:off x="5491762" y="296289"/>
            <a:ext cx="24100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_</a:t>
            </a:r>
            <a:r>
              <a:rPr lang="en" altLang="ko-Kore-KR" sz="2000" dirty="0"/>
              <a:t>CH3COOH_std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F985A8-CF39-C959-62C1-C024EC5FEF44}"/>
              </a:ext>
            </a:extLst>
          </p:cNvPr>
          <p:cNvSpPr/>
          <p:nvPr/>
        </p:nvSpPr>
        <p:spPr>
          <a:xfrm>
            <a:off x="3067079" y="2255206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9C332-4FDC-A52B-457E-88E8CC95F616}"/>
              </a:ext>
            </a:extLst>
          </p:cNvPr>
          <p:cNvSpPr txBox="1"/>
          <p:nvPr/>
        </p:nvSpPr>
        <p:spPr>
          <a:xfrm>
            <a:off x="7569621" y="1118167"/>
            <a:ext cx="4235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'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_</a:t>
            </a:r>
          </a:p>
          <a:p>
            <a:r>
              <a:rPr lang="en" altLang="ko-Kore-KR" sz="1400" dirty="0"/>
              <a:t>CH3COOH_std': 1.0, </a:t>
            </a:r>
          </a:p>
          <a:p>
            <a:endParaRPr lang="en" altLang="ko-Kore-KR" sz="1400" dirty="0"/>
          </a:p>
          <a:p>
            <a:r>
              <a:rPr lang="ko-KR" altLang="en-US" sz="1400" dirty="0"/>
              <a:t>배합</a:t>
            </a:r>
            <a:endParaRPr lang="en" altLang="ko-Kore-KR" sz="1400" dirty="0"/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UVK-200_std': 0,</a:t>
            </a:r>
          </a:p>
          <a:p>
            <a:endParaRPr lang="en" altLang="ko-Kore-KR" sz="1400" dirty="0"/>
          </a:p>
          <a:p>
            <a:endParaRPr lang="en" altLang="ko-Kore-KR" sz="1400" dirty="0"/>
          </a:p>
          <a:p>
            <a:r>
              <a:rPr lang="ko-KR" altLang="en-US" sz="1400" dirty="0"/>
              <a:t>염색</a:t>
            </a:r>
            <a:endParaRPr lang="en" altLang="ko-Kore-KR" sz="1400" dirty="0"/>
          </a:p>
          <a:p>
            <a:r>
              <a:rPr lang="en" altLang="ko-Kore-KR" sz="1400" dirty="0"/>
              <a:t> 'Lab </a:t>
            </a:r>
            <a:r>
              <a:rPr lang="ko-KR" altLang="en-US" sz="1400" dirty="0"/>
              <a:t>염색 하강속도 </a:t>
            </a:r>
            <a:r>
              <a:rPr lang="en-US" altLang="ko-KR" sz="1400" dirty="0"/>
              <a:t>#1_</a:t>
            </a:r>
            <a:r>
              <a:rPr lang="en" altLang="ko-Kore-KR" sz="1400" dirty="0"/>
              <a:t>std': 1.97222,</a:t>
            </a:r>
          </a:p>
          <a:p>
            <a:endParaRPr lang="en" altLang="ko-Kore-KR" sz="1400" dirty="0"/>
          </a:p>
          <a:p>
            <a:endParaRPr lang="en" altLang="ko-Kore-KR" sz="1400" dirty="0"/>
          </a:p>
          <a:p>
            <a:r>
              <a:rPr lang="ko-KR" altLang="en-US" sz="1400" dirty="0"/>
              <a:t>후처리</a:t>
            </a:r>
            <a:endParaRPr lang="en" altLang="ko-Kore-KR" sz="1400" dirty="0"/>
          </a:p>
          <a:p>
            <a:r>
              <a:rPr lang="en" altLang="ko-Kore-KR" sz="1400" dirty="0"/>
              <a:t> 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NaOH_std</a:t>
            </a:r>
            <a:r>
              <a:rPr lang="en" altLang="ko-Kore-KR" sz="1400" dirty="0"/>
              <a:t>': 2.0, </a:t>
            </a:r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/>
              <a:t>Sera Con M-</a:t>
            </a:r>
            <a:r>
              <a:rPr lang="en" altLang="ko-Kore-KR" sz="1400" dirty="0" err="1"/>
              <a:t>FAS_std</a:t>
            </a:r>
            <a:r>
              <a:rPr lang="en" altLang="ko-Kore-KR" sz="1400" dirty="0"/>
              <a:t>': 4.0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1C613-BF18-F988-996D-9024A567840C}"/>
              </a:ext>
            </a:extLst>
          </p:cNvPr>
          <p:cNvSpPr/>
          <p:nvPr/>
        </p:nvSpPr>
        <p:spPr>
          <a:xfrm>
            <a:off x="260349" y="5750139"/>
            <a:ext cx="655538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유일하게 배합</a:t>
            </a:r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_</a:t>
            </a:r>
            <a:r>
              <a:rPr lang="en" altLang="ko-Kore-K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Sunsolt</a:t>
            </a:r>
            <a:r>
              <a:rPr lang="en" altLang="ko-Kore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RM-340S_std</a:t>
            </a:r>
          </a:p>
          <a:p>
            <a:pPr algn="ctr"/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가 </a:t>
            </a:r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인부분이 존재하는 구간  </a:t>
            </a:r>
            <a:endParaRPr lang="en-US" altLang="ko-K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3FF0DB-CA87-2F50-30A9-FFF6AC580AF8}"/>
              </a:ext>
            </a:extLst>
          </p:cNvPr>
          <p:cNvSpPr/>
          <p:nvPr/>
        </p:nvSpPr>
        <p:spPr>
          <a:xfrm>
            <a:off x="6583680" y="5723176"/>
            <a:ext cx="588148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이때 유일하게 </a:t>
            </a:r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data</a:t>
            </a:r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중에 빙초산을 </a:t>
            </a:r>
            <a:r>
              <a:rPr lang="ko-KR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쓰지않는</a:t>
            </a:r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데이터 존재</a:t>
            </a:r>
            <a:endParaRPr lang="en-US" altLang="ko-K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68872-F87A-A159-0BF5-94DA71B58E76}"/>
              </a:ext>
            </a:extLst>
          </p:cNvPr>
          <p:cNvSpPr txBox="1"/>
          <p:nvPr/>
        </p:nvSpPr>
        <p:spPr>
          <a:xfrm>
            <a:off x="3538041" y="2569919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1106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55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B7254EA-B5ED-1C2D-F38C-26ECBEB2D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3143" y="1130060"/>
          <a:ext cx="763294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C1DE50-C865-2A0C-0F39-68015CF46ADF}"/>
              </a:ext>
            </a:extLst>
          </p:cNvPr>
          <p:cNvSpPr/>
          <p:nvPr/>
        </p:nvSpPr>
        <p:spPr>
          <a:xfrm>
            <a:off x="493143" y="299280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 경사밀도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4135-ABA0-4877-D250-07774FA5AABC}"/>
              </a:ext>
            </a:extLst>
          </p:cNvPr>
          <p:cNvSpPr/>
          <p:nvPr/>
        </p:nvSpPr>
        <p:spPr>
          <a:xfrm>
            <a:off x="3067079" y="296289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재직중량생지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00374-77C5-704A-F2DB-7B338FD3A770}"/>
              </a:ext>
            </a:extLst>
          </p:cNvPr>
          <p:cNvSpPr/>
          <p:nvPr/>
        </p:nvSpPr>
        <p:spPr>
          <a:xfrm>
            <a:off x="984064" y="36747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99D4A-D198-73E8-3DA4-64A9A9F5805E}"/>
              </a:ext>
            </a:extLst>
          </p:cNvPr>
          <p:cNvSpPr/>
          <p:nvPr/>
        </p:nvSpPr>
        <p:spPr>
          <a:xfrm>
            <a:off x="5491762" y="296289"/>
            <a:ext cx="2634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_</a:t>
            </a:r>
            <a:r>
              <a:rPr lang="en" altLang="ko-Kore-KR" sz="2000" dirty="0"/>
              <a:t>CH3COOH_std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ACDA0-3C8C-3DD0-CA62-9B5BFC4DAA00}"/>
              </a:ext>
            </a:extLst>
          </p:cNvPr>
          <p:cNvSpPr/>
          <p:nvPr/>
        </p:nvSpPr>
        <p:spPr>
          <a:xfrm>
            <a:off x="2914856" y="3429000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B9C08-3D9D-131F-F3AD-C3FA16FF8FD2}"/>
              </a:ext>
            </a:extLst>
          </p:cNvPr>
          <p:cNvSpPr/>
          <p:nvPr/>
        </p:nvSpPr>
        <p:spPr>
          <a:xfrm>
            <a:off x="2380587" y="5723176"/>
            <a:ext cx="22204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번과 동일 </a:t>
            </a:r>
            <a:endParaRPr lang="en-US" altLang="ko-K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1D8F9-A884-5BF6-8C71-DD1A20DA3D9E}"/>
              </a:ext>
            </a:extLst>
          </p:cNvPr>
          <p:cNvSpPr txBox="1"/>
          <p:nvPr/>
        </p:nvSpPr>
        <p:spPr>
          <a:xfrm>
            <a:off x="3618555" y="3609206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1196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DDC50-D75C-7C36-67FC-CF4778F1090C}"/>
              </a:ext>
            </a:extLst>
          </p:cNvPr>
          <p:cNvSpPr txBox="1"/>
          <p:nvPr/>
        </p:nvSpPr>
        <p:spPr>
          <a:xfrm>
            <a:off x="7956430" y="396879"/>
            <a:ext cx="423557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400" dirty="0"/>
          </a:p>
          <a:p>
            <a:r>
              <a:rPr kumimoji="1" lang="ko-KR" altLang="en-US" sz="1400" dirty="0" err="1"/>
              <a:t>전처리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ore-KR" altLang="en-US" sz="1400" dirty="0"/>
              <a:t>경사</a:t>
            </a:r>
            <a:r>
              <a:rPr kumimoji="1" lang="ko-KR" altLang="en-US" sz="1400" dirty="0"/>
              <a:t> 밀도 </a:t>
            </a:r>
            <a:r>
              <a:rPr kumimoji="1" lang="en-US" altLang="ko-KR" sz="1400" dirty="0"/>
              <a:t>96</a:t>
            </a:r>
          </a:p>
          <a:p>
            <a:r>
              <a:rPr kumimoji="1" lang="ko-KR" altLang="en-US" sz="1400" dirty="0"/>
              <a:t>위사밀도 </a:t>
            </a:r>
            <a:r>
              <a:rPr kumimoji="1" lang="en-US" altLang="ko-KR" sz="1400" dirty="0"/>
              <a:t>75</a:t>
            </a:r>
          </a:p>
          <a:p>
            <a:r>
              <a:rPr kumimoji="1" lang="en-US" altLang="ko-Kore-KR" sz="1400" dirty="0"/>
              <a:t>CH3cooh :1.0</a:t>
            </a:r>
          </a:p>
          <a:p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염색부분 </a:t>
            </a:r>
            <a:endParaRPr kumimoji="1" lang="en-US" altLang="ko-Kore-KR" sz="1400" dirty="0"/>
          </a:p>
          <a:p>
            <a:r>
              <a:rPr kumimoji="1" lang="en-US" altLang="ko-Kore-KR" sz="1400" dirty="0" err="1"/>
              <a:t>Diniex</a:t>
            </a:r>
            <a:r>
              <a:rPr kumimoji="1" lang="ko-KR" altLang="en-US" sz="1400" dirty="0"/>
              <a:t> 염료 </a:t>
            </a:r>
            <a:r>
              <a:rPr kumimoji="1" lang="ko-KR" altLang="en-US" sz="1400" dirty="0" err="1"/>
              <a:t>전제품</a:t>
            </a:r>
            <a:r>
              <a:rPr kumimoji="1" lang="ko-KR" altLang="en-US" sz="1400" dirty="0"/>
              <a:t> 사용 </a:t>
            </a:r>
            <a:r>
              <a:rPr kumimoji="1" lang="en-US" altLang="ko-KR" sz="1400" dirty="0"/>
              <a:t>X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배합 부분 </a:t>
            </a:r>
            <a:endParaRPr kumimoji="1" lang="en-US" altLang="ko-KR" sz="1400" dirty="0"/>
          </a:p>
          <a:p>
            <a:r>
              <a:rPr lang="en" altLang="ko-Kore-KR" sz="1400" dirty="0"/>
              <a:t>_</a:t>
            </a:r>
            <a:r>
              <a:rPr lang="en" altLang="ko-Kore-KR" sz="1400" dirty="0" err="1"/>
              <a:t>Sunsolt</a:t>
            </a:r>
            <a:r>
              <a:rPr lang="en" altLang="ko-Kore-KR" sz="1400" dirty="0"/>
              <a:t> RM-340S_std': 0.3,</a:t>
            </a:r>
          </a:p>
          <a:p>
            <a:r>
              <a:rPr kumimoji="1" lang="ko-KR" altLang="en-US" sz="1400" dirty="0" err="1"/>
              <a:t>배합빙초산</a:t>
            </a:r>
            <a:r>
              <a:rPr kumimoji="1" lang="en-US" altLang="ko-KR" sz="1400" dirty="0"/>
              <a:t>:0.2</a:t>
            </a:r>
          </a:p>
          <a:p>
            <a:r>
              <a:rPr lang="en-US" altLang="ko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UVK-200_std': 0, </a:t>
            </a:r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UVK-400 H/</a:t>
            </a:r>
            <a:r>
              <a:rPr lang="en" altLang="ko-Kore-KR" sz="1400" dirty="0" err="1"/>
              <a:t>C_std</a:t>
            </a:r>
            <a:r>
              <a:rPr lang="en" altLang="ko-Kore-KR" sz="1400" dirty="0"/>
              <a:t>': 0, </a:t>
            </a:r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Sera Fast P-</a:t>
            </a:r>
            <a:r>
              <a:rPr lang="en" altLang="ko-Kore-KR" sz="1400" dirty="0" err="1"/>
              <a:t>UVC_std</a:t>
            </a:r>
            <a:r>
              <a:rPr lang="en" altLang="ko-Kore-KR" sz="1400" dirty="0"/>
              <a:t>': 0,</a:t>
            </a:r>
          </a:p>
          <a:p>
            <a:endParaRPr kumimoji="1" lang="en" altLang="ko-Kore-KR" sz="1400" dirty="0"/>
          </a:p>
          <a:p>
            <a:r>
              <a:rPr kumimoji="1" lang="ko-KR" altLang="en-US" sz="1400" dirty="0"/>
              <a:t>염색온도</a:t>
            </a:r>
            <a:endParaRPr kumimoji="1" lang="en-US" altLang="ko-KR" sz="1400" dirty="0"/>
          </a:p>
          <a:p>
            <a:r>
              <a:rPr lang="en" altLang="ko-Kore-KR" sz="1400" dirty="0"/>
              <a:t>'Lab </a:t>
            </a:r>
            <a:r>
              <a:rPr lang="ko-KR" altLang="en-US" sz="1400" dirty="0"/>
              <a:t>염색 상승속도 </a:t>
            </a:r>
            <a:r>
              <a:rPr lang="en-US" altLang="ko-KR" sz="1400" dirty="0"/>
              <a:t>#1_</a:t>
            </a:r>
            <a:r>
              <a:rPr lang="en" altLang="ko-Kore-KR" sz="1400" dirty="0"/>
              <a:t>std': 1.5, 'Lab </a:t>
            </a:r>
            <a:r>
              <a:rPr lang="ko-KR" altLang="en-US" sz="1400" dirty="0"/>
              <a:t>염색 상승속도 </a:t>
            </a:r>
            <a:r>
              <a:rPr lang="en-US" altLang="ko-KR" sz="1400" dirty="0"/>
              <a:t>#2_</a:t>
            </a:r>
            <a:r>
              <a:rPr lang="en" altLang="ko-Kore-KR" sz="1400" dirty="0"/>
              <a:t>std': 0.75, 'Lab </a:t>
            </a:r>
            <a:r>
              <a:rPr lang="ko-KR" altLang="en-US" sz="1400" dirty="0"/>
              <a:t>염색 하강속도 </a:t>
            </a:r>
            <a:r>
              <a:rPr lang="en-US" altLang="ko-KR" sz="1400" dirty="0"/>
              <a:t>#1_</a:t>
            </a:r>
            <a:r>
              <a:rPr lang="en" altLang="ko-Kore-KR" sz="1400" dirty="0"/>
              <a:t>std': 1.97222,</a:t>
            </a:r>
          </a:p>
          <a:p>
            <a:endParaRPr kumimoji="1" lang="en" altLang="ko-Kore-KR" sz="1400" dirty="0"/>
          </a:p>
          <a:p>
            <a:r>
              <a:rPr kumimoji="1" lang="ko-KR" altLang="en-US" sz="1400" dirty="0"/>
              <a:t>후처리</a:t>
            </a:r>
            <a:endParaRPr kumimoji="1" lang="en-US" altLang="ko-KR" sz="1400" dirty="0"/>
          </a:p>
          <a:p>
            <a:r>
              <a:rPr lang="en-US" altLang="ko-KR" sz="1400" dirty="0"/>
              <a:t>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NaOH_std</a:t>
            </a:r>
            <a:r>
              <a:rPr lang="en" altLang="ko-Kore-KR" sz="1400" dirty="0"/>
              <a:t>': 2.0, </a:t>
            </a:r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/>
              <a:t>Sera Con M-</a:t>
            </a:r>
            <a:r>
              <a:rPr lang="en" altLang="ko-Kore-KR" sz="1400" dirty="0" err="1"/>
              <a:t>FAS_std</a:t>
            </a:r>
            <a:r>
              <a:rPr lang="en" altLang="ko-Kore-KR" sz="1400" dirty="0"/>
              <a:t>': 4.0,</a:t>
            </a:r>
          </a:p>
          <a:p>
            <a:r>
              <a:rPr kumimoji="1" lang="en-US" altLang="ko-Kore-KR" sz="1400" dirty="0" err="1"/>
              <a:t>Diniex</a:t>
            </a:r>
            <a:r>
              <a:rPr kumimoji="1" lang="ko-KR" altLang="en-US" sz="1400" dirty="0"/>
              <a:t> 염료 </a:t>
            </a:r>
            <a:r>
              <a:rPr kumimoji="1" lang="ko-KR" altLang="en-US" sz="1400" dirty="0" err="1"/>
              <a:t>전제품</a:t>
            </a:r>
            <a:r>
              <a:rPr kumimoji="1" lang="ko-KR" altLang="en-US" sz="1400" dirty="0"/>
              <a:t> 사용 </a:t>
            </a:r>
            <a:r>
              <a:rPr kumimoji="1" lang="en-US" altLang="ko-KR" sz="1400" dirty="0"/>
              <a:t>X</a:t>
            </a:r>
          </a:p>
          <a:p>
            <a:endParaRPr kumimoji="1" lang="en-US" altLang="ko-Kore-KR" sz="1400" dirty="0"/>
          </a:p>
          <a:p>
            <a:endParaRPr kumimoji="1" lang="en-US" altLang="ko-Kore-KR" sz="1400" dirty="0"/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076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B7254EA-B5ED-1C2D-F38C-26ECBEB2D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3143" y="1130060"/>
          <a:ext cx="763294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C1DE50-C865-2A0C-0F39-68015CF46ADF}"/>
              </a:ext>
            </a:extLst>
          </p:cNvPr>
          <p:cNvSpPr/>
          <p:nvPr/>
        </p:nvSpPr>
        <p:spPr>
          <a:xfrm>
            <a:off x="493143" y="299280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 경사밀도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4135-ABA0-4877-D250-07774FA5AABC}"/>
              </a:ext>
            </a:extLst>
          </p:cNvPr>
          <p:cNvSpPr/>
          <p:nvPr/>
        </p:nvSpPr>
        <p:spPr>
          <a:xfrm>
            <a:off x="3067079" y="296289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재직중량생지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00374-77C5-704A-F2DB-7B338FD3A770}"/>
              </a:ext>
            </a:extLst>
          </p:cNvPr>
          <p:cNvSpPr/>
          <p:nvPr/>
        </p:nvSpPr>
        <p:spPr>
          <a:xfrm>
            <a:off x="984064" y="36747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99D4A-D198-73E8-3DA4-64A9A9F5805E}"/>
              </a:ext>
            </a:extLst>
          </p:cNvPr>
          <p:cNvSpPr/>
          <p:nvPr/>
        </p:nvSpPr>
        <p:spPr>
          <a:xfrm>
            <a:off x="5491762" y="296289"/>
            <a:ext cx="24100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_</a:t>
            </a:r>
            <a:r>
              <a:rPr lang="en" altLang="ko-Kore-KR" sz="2000" dirty="0"/>
              <a:t>CH3COOH_std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ACDA0-3C8C-3DD0-CA62-9B5BFC4DAA00}"/>
              </a:ext>
            </a:extLst>
          </p:cNvPr>
          <p:cNvSpPr/>
          <p:nvPr/>
        </p:nvSpPr>
        <p:spPr>
          <a:xfrm>
            <a:off x="2914856" y="4860982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AE6C-E608-890E-C88D-01A04D75C553}"/>
              </a:ext>
            </a:extLst>
          </p:cNvPr>
          <p:cNvSpPr txBox="1"/>
          <p:nvPr/>
        </p:nvSpPr>
        <p:spPr>
          <a:xfrm>
            <a:off x="7608499" y="422696"/>
            <a:ext cx="423557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300" dirty="0"/>
          </a:p>
          <a:p>
            <a:r>
              <a:rPr kumimoji="1" lang="ko-KR" altLang="en-US" sz="1300" dirty="0" err="1"/>
              <a:t>전처리</a:t>
            </a:r>
            <a:r>
              <a:rPr kumimoji="1" lang="ko-KR" altLang="en-US" sz="1300" dirty="0"/>
              <a:t> </a:t>
            </a:r>
            <a:endParaRPr kumimoji="1" lang="en-US" altLang="ko-KR" sz="1300" dirty="0"/>
          </a:p>
          <a:p>
            <a:endParaRPr kumimoji="1" lang="en-US" altLang="ko-Kore-KR" sz="1300" dirty="0"/>
          </a:p>
          <a:p>
            <a:r>
              <a:rPr kumimoji="1" lang="ko-Kore-KR" altLang="en-US" sz="1300" dirty="0"/>
              <a:t>경사</a:t>
            </a:r>
            <a:r>
              <a:rPr kumimoji="1" lang="ko-KR" altLang="en-US" sz="1300" dirty="0"/>
              <a:t> 밀도 </a:t>
            </a:r>
            <a:r>
              <a:rPr kumimoji="1" lang="en-US" altLang="ko-KR" sz="1300" dirty="0"/>
              <a:t>96</a:t>
            </a:r>
          </a:p>
          <a:p>
            <a:r>
              <a:rPr kumimoji="1" lang="ko-KR" altLang="en-US" sz="1300" dirty="0"/>
              <a:t>위사밀도 </a:t>
            </a:r>
            <a:r>
              <a:rPr kumimoji="1" lang="en-US" altLang="ko-KR" sz="1300" dirty="0"/>
              <a:t>75</a:t>
            </a:r>
          </a:p>
          <a:p>
            <a:r>
              <a:rPr kumimoji="1" lang="en-US" altLang="ko-Kore-KR" sz="1300" dirty="0"/>
              <a:t>CH3cooh :1.0</a:t>
            </a:r>
          </a:p>
          <a:p>
            <a:endParaRPr kumimoji="1" lang="en-US" altLang="ko-Kore-KR" sz="1300" dirty="0"/>
          </a:p>
          <a:p>
            <a:r>
              <a:rPr kumimoji="1" lang="ko-KR" altLang="en-US" sz="1300" dirty="0"/>
              <a:t>염색부분 </a:t>
            </a:r>
            <a:endParaRPr kumimoji="1" lang="en-US" altLang="ko-Kore-KR" sz="1300" dirty="0"/>
          </a:p>
          <a:p>
            <a:r>
              <a:rPr kumimoji="1" lang="en-US" altLang="ko-Kore-KR" sz="1300" dirty="0" err="1"/>
              <a:t>Diniex</a:t>
            </a:r>
            <a:r>
              <a:rPr kumimoji="1" lang="ko-KR" altLang="en-US" sz="1300" dirty="0"/>
              <a:t> 염료 </a:t>
            </a:r>
            <a:r>
              <a:rPr kumimoji="1" lang="ko-KR" altLang="en-US" sz="1300" dirty="0" err="1"/>
              <a:t>전제품</a:t>
            </a:r>
            <a:r>
              <a:rPr kumimoji="1" lang="ko-KR" altLang="en-US" sz="1300" dirty="0"/>
              <a:t> 사용 </a:t>
            </a:r>
            <a:r>
              <a:rPr kumimoji="1" lang="en-US" altLang="ko-KR" sz="1300" dirty="0"/>
              <a:t>X</a:t>
            </a:r>
          </a:p>
          <a:p>
            <a:r>
              <a:rPr lang="en" altLang="ko-Kore-KR" sz="1300" dirty="0" err="1"/>
              <a:t>Synolon</a:t>
            </a:r>
            <a:r>
              <a:rPr lang="en" altLang="ko-Kore-KR" sz="1300" dirty="0"/>
              <a:t> Yellow</a:t>
            </a:r>
            <a:r>
              <a:rPr kumimoji="1" lang="ko-KR" altLang="en-US" sz="1300" dirty="0"/>
              <a:t> 염료 </a:t>
            </a:r>
            <a:r>
              <a:rPr kumimoji="1" lang="ko-KR" altLang="en-US" sz="1300" dirty="0" err="1"/>
              <a:t>전제품</a:t>
            </a:r>
            <a:r>
              <a:rPr kumimoji="1" lang="ko-KR" altLang="en-US" sz="1300" dirty="0"/>
              <a:t> 사용 </a:t>
            </a:r>
            <a:r>
              <a:rPr kumimoji="1" lang="en-US" altLang="ko-KR" sz="1300" dirty="0"/>
              <a:t>X</a:t>
            </a:r>
          </a:p>
          <a:p>
            <a:r>
              <a:rPr lang="en" altLang="ko-Kore-KR" sz="1300" dirty="0"/>
              <a:t>'</a:t>
            </a:r>
            <a:r>
              <a:rPr lang="en" altLang="ko-Kore-KR" sz="1300" dirty="0" err="1"/>
              <a:t>Synofast</a:t>
            </a:r>
            <a:r>
              <a:rPr lang="en" altLang="ko-Kore-KR" sz="1300" dirty="0"/>
              <a:t> 28_std': 0.0,</a:t>
            </a:r>
            <a:endParaRPr kumimoji="1" lang="en-US" altLang="ko-KR" sz="1300" dirty="0"/>
          </a:p>
          <a:p>
            <a:endParaRPr kumimoji="1" lang="en-US" altLang="ko-KR" sz="1300" dirty="0"/>
          </a:p>
          <a:p>
            <a:r>
              <a:rPr kumimoji="1" lang="ko-KR" altLang="en-US" sz="1300" dirty="0"/>
              <a:t>배합 부분 </a:t>
            </a:r>
            <a:endParaRPr kumimoji="1" lang="en-US" altLang="ko-KR" sz="1300" dirty="0"/>
          </a:p>
          <a:p>
            <a:r>
              <a:rPr lang="en" altLang="ko-Kore-KR" sz="1300" dirty="0"/>
              <a:t>_</a:t>
            </a:r>
            <a:r>
              <a:rPr lang="en" altLang="ko-Kore-KR" sz="1300" dirty="0" err="1"/>
              <a:t>Sunsolt</a:t>
            </a:r>
            <a:r>
              <a:rPr lang="en" altLang="ko-Kore-KR" sz="1300" dirty="0"/>
              <a:t> RM-340S_std': 0.3,</a:t>
            </a:r>
          </a:p>
          <a:p>
            <a:r>
              <a:rPr kumimoji="1" lang="ko-KR" altLang="en-US" sz="1300" dirty="0" err="1"/>
              <a:t>배합빙초산</a:t>
            </a:r>
            <a:r>
              <a:rPr kumimoji="1" lang="en-US" altLang="ko-KR" sz="1300" dirty="0"/>
              <a:t>:0.2</a:t>
            </a:r>
          </a:p>
          <a:p>
            <a:r>
              <a:rPr lang="en-US" altLang="ko-KR" sz="1300" dirty="0"/>
              <a:t>'</a:t>
            </a:r>
            <a:r>
              <a:rPr lang="ko-KR" altLang="en-US" sz="1300" dirty="0"/>
              <a:t>배합</a:t>
            </a:r>
            <a:r>
              <a:rPr lang="en-US" altLang="ko-KR" sz="1300" dirty="0"/>
              <a:t>_</a:t>
            </a:r>
            <a:r>
              <a:rPr lang="en" altLang="ko-Kore-KR" sz="1300" dirty="0"/>
              <a:t>UVK-200_std': 0, </a:t>
            </a:r>
          </a:p>
          <a:p>
            <a:r>
              <a:rPr lang="en" altLang="ko-Kore-KR" sz="1300" dirty="0"/>
              <a:t>'</a:t>
            </a:r>
            <a:r>
              <a:rPr lang="ko-KR" altLang="en-US" sz="1300" dirty="0"/>
              <a:t>배합</a:t>
            </a:r>
            <a:r>
              <a:rPr lang="en-US" altLang="ko-KR" sz="1300" dirty="0"/>
              <a:t>_</a:t>
            </a:r>
            <a:r>
              <a:rPr lang="en" altLang="ko-Kore-KR" sz="1300" dirty="0"/>
              <a:t>UVK-400 H/</a:t>
            </a:r>
            <a:r>
              <a:rPr lang="en" altLang="ko-Kore-KR" sz="1300" dirty="0" err="1"/>
              <a:t>C_std</a:t>
            </a:r>
            <a:r>
              <a:rPr lang="en" altLang="ko-Kore-KR" sz="1300" dirty="0"/>
              <a:t>': 0, </a:t>
            </a:r>
          </a:p>
          <a:p>
            <a:r>
              <a:rPr lang="en" altLang="ko-Kore-KR" sz="1300" dirty="0"/>
              <a:t>'</a:t>
            </a:r>
            <a:r>
              <a:rPr lang="ko-KR" altLang="en-US" sz="1300" dirty="0"/>
              <a:t>배합</a:t>
            </a:r>
            <a:r>
              <a:rPr lang="en-US" altLang="ko-KR" sz="1300" dirty="0"/>
              <a:t>_</a:t>
            </a:r>
            <a:r>
              <a:rPr lang="en" altLang="ko-Kore-KR" sz="1300" dirty="0"/>
              <a:t>Sera Fast P-</a:t>
            </a:r>
            <a:r>
              <a:rPr lang="en" altLang="ko-Kore-KR" sz="1300" dirty="0" err="1"/>
              <a:t>UVC_std</a:t>
            </a:r>
            <a:r>
              <a:rPr lang="en" altLang="ko-Kore-KR" sz="1300" dirty="0"/>
              <a:t>': 0,</a:t>
            </a:r>
          </a:p>
          <a:p>
            <a:endParaRPr kumimoji="1" lang="en" altLang="ko-Kore-KR" sz="1300" dirty="0"/>
          </a:p>
          <a:p>
            <a:r>
              <a:rPr kumimoji="1" lang="ko-KR" altLang="en-US" sz="1300" dirty="0"/>
              <a:t>염색온도</a:t>
            </a:r>
            <a:endParaRPr kumimoji="1" lang="en-US" altLang="ko-KR" sz="1300" dirty="0"/>
          </a:p>
          <a:p>
            <a:r>
              <a:rPr lang="en" altLang="ko-Kore-KR" sz="1300" dirty="0"/>
              <a:t>'Lab </a:t>
            </a:r>
            <a:r>
              <a:rPr lang="ko-KR" altLang="en-US" sz="1300" dirty="0"/>
              <a:t>염색 상승속도 </a:t>
            </a:r>
            <a:r>
              <a:rPr lang="en-US" altLang="ko-KR" sz="1300" dirty="0"/>
              <a:t>#1_</a:t>
            </a:r>
            <a:r>
              <a:rPr lang="en" altLang="ko-Kore-KR" sz="1300" dirty="0"/>
              <a:t>std': 1.5, 'Lab </a:t>
            </a:r>
            <a:r>
              <a:rPr lang="ko-KR" altLang="en-US" sz="1300" dirty="0"/>
              <a:t>염색 상승속도 </a:t>
            </a:r>
            <a:r>
              <a:rPr lang="en-US" altLang="ko-KR" sz="1300" dirty="0"/>
              <a:t>#2_</a:t>
            </a:r>
            <a:r>
              <a:rPr lang="en" altLang="ko-Kore-KR" sz="1300" dirty="0"/>
              <a:t>std': 0.75, 'Lab </a:t>
            </a:r>
            <a:r>
              <a:rPr lang="ko-KR" altLang="en-US" sz="1300" dirty="0"/>
              <a:t>염색 하강속도 </a:t>
            </a:r>
            <a:r>
              <a:rPr lang="en-US" altLang="ko-KR" sz="1300" dirty="0"/>
              <a:t>#1_</a:t>
            </a:r>
            <a:r>
              <a:rPr lang="en" altLang="ko-Kore-KR" sz="1300" dirty="0"/>
              <a:t>std': 1.97222,</a:t>
            </a:r>
          </a:p>
          <a:p>
            <a:endParaRPr kumimoji="1" lang="en" altLang="ko-Kore-KR" sz="1300" dirty="0"/>
          </a:p>
          <a:p>
            <a:r>
              <a:rPr kumimoji="1" lang="ko-KR" altLang="en-US" sz="1300" dirty="0"/>
              <a:t>후처리</a:t>
            </a:r>
            <a:endParaRPr kumimoji="1" lang="en-US" altLang="ko-KR" sz="1300" dirty="0"/>
          </a:p>
          <a:p>
            <a:r>
              <a:rPr lang="en-US" altLang="ko-KR" sz="1300" dirty="0"/>
              <a:t>'</a:t>
            </a:r>
            <a:r>
              <a:rPr lang="ko-KR" altLang="en-US" sz="1300" dirty="0"/>
              <a:t>후처리</a:t>
            </a:r>
            <a:r>
              <a:rPr lang="en-US" altLang="ko-KR" sz="1300" dirty="0"/>
              <a:t>_</a:t>
            </a:r>
            <a:r>
              <a:rPr lang="en" altLang="ko-Kore-KR" sz="1300" dirty="0" err="1"/>
              <a:t>NaOH_std</a:t>
            </a:r>
            <a:r>
              <a:rPr lang="en" altLang="ko-Kore-KR" sz="1300" dirty="0"/>
              <a:t>': 2.0, </a:t>
            </a:r>
          </a:p>
          <a:p>
            <a:r>
              <a:rPr lang="en" altLang="ko-Kore-KR" sz="1300" dirty="0"/>
              <a:t>'</a:t>
            </a:r>
            <a:r>
              <a:rPr lang="ko-KR" altLang="en-US" sz="1300" dirty="0"/>
              <a:t>후처리</a:t>
            </a:r>
            <a:r>
              <a:rPr lang="en-US" altLang="ko-KR" sz="1300" dirty="0"/>
              <a:t>_</a:t>
            </a:r>
            <a:r>
              <a:rPr lang="en" altLang="ko-Kore-KR" sz="1300" dirty="0"/>
              <a:t>Sera Con M-</a:t>
            </a:r>
            <a:r>
              <a:rPr lang="en" altLang="ko-Kore-KR" sz="1300" dirty="0" err="1"/>
              <a:t>FAS_std</a:t>
            </a:r>
            <a:r>
              <a:rPr lang="en" altLang="ko-Kore-KR" sz="1300" dirty="0"/>
              <a:t>': 4.0,</a:t>
            </a:r>
          </a:p>
          <a:p>
            <a:r>
              <a:rPr kumimoji="1" lang="en-US" altLang="ko-Kore-KR" sz="1300" dirty="0" err="1"/>
              <a:t>Diniex</a:t>
            </a:r>
            <a:r>
              <a:rPr kumimoji="1" lang="ko-KR" altLang="en-US" sz="1300" dirty="0"/>
              <a:t> 염료 </a:t>
            </a:r>
            <a:r>
              <a:rPr kumimoji="1" lang="ko-KR" altLang="en-US" sz="1300" dirty="0" err="1"/>
              <a:t>전제품</a:t>
            </a:r>
            <a:r>
              <a:rPr kumimoji="1" lang="ko-KR" altLang="en-US" sz="1300" dirty="0"/>
              <a:t> 사용 </a:t>
            </a:r>
            <a:r>
              <a:rPr kumimoji="1" lang="en-US" altLang="ko-KR" sz="1300" dirty="0"/>
              <a:t>X</a:t>
            </a:r>
          </a:p>
          <a:p>
            <a:r>
              <a:rPr lang="en" altLang="ko-Kore-KR" sz="1300" dirty="0" err="1"/>
              <a:t>Synofast</a:t>
            </a:r>
            <a:r>
              <a:rPr lang="en" altLang="ko-Kore-KR" sz="1300" dirty="0"/>
              <a:t> 28_prop_std': 0</a:t>
            </a:r>
            <a:endParaRPr kumimoji="1" lang="en-US" altLang="ko-KR" sz="1300" dirty="0"/>
          </a:p>
          <a:p>
            <a:endParaRPr kumimoji="1" lang="en-US" altLang="ko-Kore-KR" sz="1300" dirty="0"/>
          </a:p>
          <a:p>
            <a:endParaRPr kumimoji="1" lang="en-US" altLang="ko-Kore-KR" sz="1300" dirty="0"/>
          </a:p>
          <a:p>
            <a:endParaRPr kumimoji="1" lang="ko-Kore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4FE7-465F-356A-2885-D30BC211B8A9}"/>
              </a:ext>
            </a:extLst>
          </p:cNvPr>
          <p:cNvSpPr txBox="1"/>
          <p:nvPr/>
        </p:nvSpPr>
        <p:spPr>
          <a:xfrm>
            <a:off x="3506412" y="4459486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342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719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B7254EA-B5ED-1C2D-F38C-26ECBEB2D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3143" y="1130060"/>
          <a:ext cx="763294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C1DE50-C865-2A0C-0F39-68015CF46ADF}"/>
              </a:ext>
            </a:extLst>
          </p:cNvPr>
          <p:cNvSpPr/>
          <p:nvPr/>
        </p:nvSpPr>
        <p:spPr>
          <a:xfrm>
            <a:off x="493143" y="299280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 경사밀도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4135-ABA0-4877-D250-07774FA5AABC}"/>
              </a:ext>
            </a:extLst>
          </p:cNvPr>
          <p:cNvSpPr/>
          <p:nvPr/>
        </p:nvSpPr>
        <p:spPr>
          <a:xfrm>
            <a:off x="3067079" y="296289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재직중량생지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00374-77C5-704A-F2DB-7B338FD3A770}"/>
              </a:ext>
            </a:extLst>
          </p:cNvPr>
          <p:cNvSpPr/>
          <p:nvPr/>
        </p:nvSpPr>
        <p:spPr>
          <a:xfrm>
            <a:off x="984064" y="36747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99D4A-D198-73E8-3DA4-64A9A9F5805E}"/>
              </a:ext>
            </a:extLst>
          </p:cNvPr>
          <p:cNvSpPr/>
          <p:nvPr/>
        </p:nvSpPr>
        <p:spPr>
          <a:xfrm>
            <a:off x="5491762" y="296289"/>
            <a:ext cx="24100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_</a:t>
            </a:r>
            <a:r>
              <a:rPr lang="en" altLang="ko-Kore-KR" sz="2000" dirty="0"/>
              <a:t>CH3COOH_std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ACDA0-3C8C-3DD0-CA62-9B5BFC4DAA00}"/>
              </a:ext>
            </a:extLst>
          </p:cNvPr>
          <p:cNvSpPr/>
          <p:nvPr/>
        </p:nvSpPr>
        <p:spPr>
          <a:xfrm>
            <a:off x="5313526" y="650232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AE6C-E608-890E-C88D-01A04D75C553}"/>
              </a:ext>
            </a:extLst>
          </p:cNvPr>
          <p:cNvSpPr txBox="1"/>
          <p:nvPr/>
        </p:nvSpPr>
        <p:spPr>
          <a:xfrm>
            <a:off x="7703389" y="897149"/>
            <a:ext cx="4235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ko-Kore-KR" sz="1400" dirty="0"/>
          </a:p>
          <a:p>
            <a:r>
              <a:rPr lang="ko-KR" altLang="en-US" sz="1400" dirty="0"/>
              <a:t>배합</a:t>
            </a:r>
            <a:endParaRPr lang="en" altLang="ko-Kore-KR" sz="1400" dirty="0"/>
          </a:p>
          <a:p>
            <a:r>
              <a:rPr lang="en" altLang="ko-Kore-KR" sz="1400" dirty="0"/>
              <a:t>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Sunsolt</a:t>
            </a:r>
            <a:r>
              <a:rPr lang="en" altLang="ko-Kore-KR" sz="1400" dirty="0"/>
              <a:t> RM-340S_std': 0.3</a:t>
            </a:r>
          </a:p>
          <a:p>
            <a:r>
              <a:rPr lang="en" altLang="ko-Kore-KR" sz="1400" dirty="0"/>
              <a:t>, 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ko-KR" altLang="en-US" sz="1400" dirty="0"/>
              <a:t>빙초산</a:t>
            </a:r>
            <a:r>
              <a:rPr lang="en-US" altLang="ko-KR" sz="1400" dirty="0"/>
              <a:t>_</a:t>
            </a:r>
            <a:r>
              <a:rPr lang="en" altLang="ko-Kore-KR" sz="1400" dirty="0"/>
              <a:t>std': 0.2</a:t>
            </a:r>
          </a:p>
          <a:p>
            <a:r>
              <a:rPr lang="en" altLang="ko-Kore-KR" sz="1400" dirty="0"/>
              <a:t>, 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UVK-200_std': 0,</a:t>
            </a:r>
          </a:p>
          <a:p>
            <a:r>
              <a:rPr lang="en" altLang="ko-Kore-KR" sz="1400" dirty="0"/>
              <a:t> 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Fadex</a:t>
            </a:r>
            <a:r>
              <a:rPr lang="en" altLang="ko-Kore-KR" sz="1400" dirty="0"/>
              <a:t>® TS </a:t>
            </a:r>
            <a:r>
              <a:rPr lang="en" altLang="ko-Kore-KR" sz="1400" dirty="0" err="1"/>
              <a:t>liq_std</a:t>
            </a:r>
            <a:r>
              <a:rPr lang="en" altLang="ko-Kore-KR" sz="1400" dirty="0"/>
              <a:t>': 0.0,</a:t>
            </a:r>
          </a:p>
          <a:p>
            <a:r>
              <a:rPr lang="en" altLang="ko-Kore-KR" sz="1400" dirty="0"/>
              <a:t> 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UVK-400 H/</a:t>
            </a:r>
            <a:r>
              <a:rPr lang="en" altLang="ko-Kore-KR" sz="1400" dirty="0" err="1"/>
              <a:t>C_std</a:t>
            </a:r>
            <a:r>
              <a:rPr lang="en" altLang="ko-Kore-KR" sz="1400" dirty="0"/>
              <a:t>': 0,</a:t>
            </a:r>
          </a:p>
          <a:p>
            <a:r>
              <a:rPr lang="en" altLang="ko-Kore-KR" sz="1400" dirty="0"/>
              <a:t> '</a:t>
            </a:r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/>
              <a:t>Sera Fast P-</a:t>
            </a:r>
            <a:r>
              <a:rPr lang="en" altLang="ko-Kore-KR" sz="1400" dirty="0" err="1"/>
              <a:t>UVC_std</a:t>
            </a:r>
            <a:r>
              <a:rPr lang="en" altLang="ko-Kore-KR" sz="1400" dirty="0"/>
              <a:t>’: 0</a:t>
            </a:r>
          </a:p>
          <a:p>
            <a:endParaRPr lang="en" altLang="ko-Kore-KR" sz="1400" dirty="0"/>
          </a:p>
          <a:p>
            <a:r>
              <a:rPr lang="ko-KR" altLang="en-US" sz="1400" dirty="0"/>
              <a:t>염색</a:t>
            </a:r>
            <a:endParaRPr lang="en" altLang="ko-Kore-KR" sz="1400" dirty="0"/>
          </a:p>
          <a:p>
            <a:r>
              <a:rPr lang="en" altLang="ko-Kore-KR" sz="1400" dirty="0"/>
              <a:t>, 'Lab </a:t>
            </a:r>
            <a:r>
              <a:rPr lang="ko-KR" altLang="en-US" sz="1400" dirty="0"/>
              <a:t>염색 하강속도 </a:t>
            </a:r>
            <a:r>
              <a:rPr lang="en-US" altLang="ko-KR" sz="1400" dirty="0"/>
              <a:t>#1_</a:t>
            </a:r>
            <a:r>
              <a:rPr lang="en" altLang="ko-Kore-KR" sz="1400" dirty="0"/>
              <a:t>std': 1.97222, 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NaOH_std</a:t>
            </a:r>
            <a:r>
              <a:rPr lang="en" altLang="ko-Kore-KR" sz="1400" dirty="0"/>
              <a:t>': 2.0,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후처리</a:t>
            </a:r>
            <a:endParaRPr lang="en" altLang="ko-Kore-KR" sz="1400" dirty="0"/>
          </a:p>
          <a:p>
            <a:r>
              <a:rPr lang="en" altLang="ko-Kore-KR" sz="1400" dirty="0"/>
              <a:t> '</a:t>
            </a:r>
            <a:r>
              <a:rPr lang="ko-KR" altLang="en-US" sz="1400" dirty="0"/>
              <a:t>후처리</a:t>
            </a:r>
            <a:r>
              <a:rPr lang="en-US" altLang="ko-KR" sz="1400" dirty="0"/>
              <a:t>_</a:t>
            </a:r>
            <a:r>
              <a:rPr lang="en" altLang="ko-Kore-KR" sz="1400" dirty="0"/>
              <a:t>Sera Con M-</a:t>
            </a:r>
            <a:r>
              <a:rPr lang="en" altLang="ko-Kore-KR" sz="1400" dirty="0" err="1"/>
              <a:t>FAS_std</a:t>
            </a:r>
            <a:r>
              <a:rPr lang="en" altLang="ko-Kore-KR" sz="1400" dirty="0"/>
              <a:t>': 4.0</a:t>
            </a:r>
            <a:endParaRPr kumimoji="1" lang="ko-Kore-KR" alt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593BE-42BD-A459-0740-DDE84F5A9207}"/>
              </a:ext>
            </a:extLst>
          </p:cNvPr>
          <p:cNvSpPr txBox="1"/>
          <p:nvPr/>
        </p:nvSpPr>
        <p:spPr>
          <a:xfrm>
            <a:off x="5818005" y="865676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715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849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B7254EA-B5ED-1C2D-F38C-26ECBEB2D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3143" y="1130060"/>
          <a:ext cx="763294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C1DE50-C865-2A0C-0F39-68015CF46ADF}"/>
              </a:ext>
            </a:extLst>
          </p:cNvPr>
          <p:cNvSpPr/>
          <p:nvPr/>
        </p:nvSpPr>
        <p:spPr>
          <a:xfrm>
            <a:off x="803694" y="313064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 경사밀도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4135-ABA0-4877-D250-07774FA5AABC}"/>
              </a:ext>
            </a:extLst>
          </p:cNvPr>
          <p:cNvSpPr/>
          <p:nvPr/>
        </p:nvSpPr>
        <p:spPr>
          <a:xfrm>
            <a:off x="3067079" y="296289"/>
            <a:ext cx="2750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재직중량생지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00374-77C5-704A-F2DB-7B338FD3A770}"/>
              </a:ext>
            </a:extLst>
          </p:cNvPr>
          <p:cNvSpPr/>
          <p:nvPr/>
        </p:nvSpPr>
        <p:spPr>
          <a:xfrm>
            <a:off x="984064" y="36747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99D4A-D198-73E8-3DA4-64A9A9F5805E}"/>
              </a:ext>
            </a:extLst>
          </p:cNvPr>
          <p:cNvSpPr/>
          <p:nvPr/>
        </p:nvSpPr>
        <p:spPr>
          <a:xfrm>
            <a:off x="5491762" y="296289"/>
            <a:ext cx="24100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_</a:t>
            </a:r>
            <a:r>
              <a:rPr lang="en" altLang="ko-Kore-KR" sz="2000" dirty="0"/>
              <a:t>CH3COOH_std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ACDA0-3C8C-3DD0-CA62-9B5BFC4DAA00}"/>
              </a:ext>
            </a:extLst>
          </p:cNvPr>
          <p:cNvSpPr/>
          <p:nvPr/>
        </p:nvSpPr>
        <p:spPr>
          <a:xfrm>
            <a:off x="5270396" y="1642272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AE6C-E608-890E-C88D-01A04D75C553}"/>
              </a:ext>
            </a:extLst>
          </p:cNvPr>
          <p:cNvSpPr txBox="1"/>
          <p:nvPr/>
        </p:nvSpPr>
        <p:spPr>
          <a:xfrm>
            <a:off x="7815533" y="2565602"/>
            <a:ext cx="4235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배합</a:t>
            </a:r>
            <a:endParaRPr lang="en-US" altLang="ko-KR" sz="1400" dirty="0"/>
          </a:p>
          <a:p>
            <a:r>
              <a:rPr lang="ko-KR" altLang="en-US" sz="1400" dirty="0"/>
              <a:t>배합</a:t>
            </a:r>
            <a:r>
              <a:rPr lang="en-US" altLang="ko-KR" sz="1400" dirty="0"/>
              <a:t>_</a:t>
            </a:r>
            <a:r>
              <a:rPr lang="en" altLang="ko-Kore-KR" sz="1400" dirty="0" err="1"/>
              <a:t>Sunsolt</a:t>
            </a:r>
            <a:r>
              <a:rPr lang="en" altLang="ko-Kore-KR" sz="1400" dirty="0"/>
              <a:t> RM-340S_std': 0.3</a:t>
            </a:r>
          </a:p>
          <a:p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배합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빙초산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en" altLang="ko-Kore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std': 0.5,</a:t>
            </a:r>
          </a:p>
          <a:p>
            <a:endParaRPr lang="en" altLang="ko-Kore-KR" sz="1400" dirty="0"/>
          </a:p>
          <a:p>
            <a:endParaRPr lang="en" altLang="ko-Kore-KR" sz="1400" dirty="0"/>
          </a:p>
          <a:p>
            <a:r>
              <a:rPr lang="ko-KR" altLang="en-US" sz="1400" dirty="0"/>
              <a:t>염색 </a:t>
            </a:r>
            <a:endParaRPr lang="en" altLang="ko-Kore-KR" sz="1400" dirty="0"/>
          </a:p>
          <a:p>
            <a:r>
              <a:rPr lang="en" altLang="ko-Kore-KR" sz="1400" dirty="0"/>
              <a:t> 'Lab </a:t>
            </a:r>
            <a:r>
              <a:rPr lang="ko-KR" altLang="en-US" sz="1400" dirty="0"/>
              <a:t>염색 상승속도 </a:t>
            </a:r>
            <a:r>
              <a:rPr lang="en-US" altLang="ko-KR" sz="1400" dirty="0"/>
              <a:t>#1_</a:t>
            </a:r>
            <a:r>
              <a:rPr lang="en" altLang="ko-Kore-KR" sz="1400" dirty="0"/>
              <a:t>std': 1.5, ‘</a:t>
            </a:r>
          </a:p>
          <a:p>
            <a:r>
              <a:rPr lang="en" altLang="ko-Kore-KR" sz="1400" dirty="0"/>
              <a:t>Lab </a:t>
            </a:r>
            <a:r>
              <a:rPr lang="ko-KR" altLang="en-US" sz="1400" dirty="0"/>
              <a:t>염색 상승속도 </a:t>
            </a:r>
            <a:r>
              <a:rPr lang="en-US" altLang="ko-KR" sz="1400" dirty="0"/>
              <a:t>#2_</a:t>
            </a:r>
            <a:r>
              <a:rPr lang="en" altLang="ko-Kore-KR" sz="1400" dirty="0"/>
              <a:t>std': 0.75, </a:t>
            </a:r>
          </a:p>
          <a:p>
            <a:r>
              <a:rPr lang="en" altLang="ko-Kore-KR" sz="1400" dirty="0"/>
              <a:t>'Lab </a:t>
            </a:r>
            <a:r>
              <a:rPr lang="ko-KR" altLang="en-US" sz="1400" dirty="0"/>
              <a:t>염색 상승온도 </a:t>
            </a:r>
            <a:r>
              <a:rPr lang="en-US" altLang="ko-KR" sz="1400" dirty="0"/>
              <a:t>#3 </a:t>
            </a:r>
            <a:r>
              <a:rPr lang="ko-KR" altLang="en-US" sz="1400" dirty="0"/>
              <a:t>유지시간</a:t>
            </a:r>
            <a:r>
              <a:rPr lang="en-US" altLang="ko-KR" sz="1400" dirty="0"/>
              <a:t>_</a:t>
            </a:r>
            <a:r>
              <a:rPr lang="en" altLang="ko-Kore-KR" sz="1400" dirty="0"/>
              <a:t>std': 60</a:t>
            </a:r>
            <a:endParaRPr kumimoji="1" lang="ko-Kore-KR" altLang="en-US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B9793-37F0-F0BB-F4E6-201AEB092068}"/>
              </a:ext>
            </a:extLst>
          </p:cNvPr>
          <p:cNvSpPr txBox="1"/>
          <p:nvPr/>
        </p:nvSpPr>
        <p:spPr>
          <a:xfrm>
            <a:off x="5802305" y="1734605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360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7C418-3871-07EB-7BEE-C63EF101FDCD}"/>
              </a:ext>
            </a:extLst>
          </p:cNvPr>
          <p:cNvSpPr txBox="1"/>
          <p:nvPr/>
        </p:nvSpPr>
        <p:spPr>
          <a:xfrm>
            <a:off x="3816962" y="1158063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1075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99475A-D18D-A58C-89B9-88E935AC048E}"/>
              </a:ext>
            </a:extLst>
          </p:cNvPr>
          <p:cNvSpPr/>
          <p:nvPr/>
        </p:nvSpPr>
        <p:spPr>
          <a:xfrm>
            <a:off x="808710" y="5727940"/>
            <a:ext cx="1108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전체 </a:t>
            </a:r>
            <a:r>
              <a:rPr lang="ko-KR" alt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데이터중</a:t>
            </a:r>
            <a:r>
              <a:rPr lang="ko-KR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유일하게 </a:t>
            </a:r>
            <a:r>
              <a:rPr lang="ko-KR" alt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배합빙초산이</a:t>
            </a:r>
            <a:r>
              <a:rPr lang="ko-KR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</a:t>
            </a:r>
            <a:r>
              <a:rPr lang="ko-KR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인구간</a:t>
            </a:r>
            <a:endParaRPr lang="en-US" altLang="ko-KR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3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B542-DB86-F71C-F5A8-B8C4E87F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BFA89-464D-F63A-5D0A-3C06CE55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6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769</Words>
  <Application>Microsoft Macintosh PowerPoint</Application>
  <PresentationFormat>와이드스크린</PresentationFormat>
  <Paragraphs>242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</cp:revision>
  <dcterms:created xsi:type="dcterms:W3CDTF">2023-11-16T04:53:05Z</dcterms:created>
  <dcterms:modified xsi:type="dcterms:W3CDTF">2023-11-16T06:47:00Z</dcterms:modified>
</cp:coreProperties>
</file>