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1T05:57:50.87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1T05:57:51.31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1T05:57:54.30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3106D-7EFB-770D-4C87-4931376E1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18BE6A-5439-8403-3754-77BE6A7C3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8F4156-9A39-274D-FC3D-A99B1DB5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1AA0-2C4C-45E9-B87F-5C5B9379F5ED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48688F-71B9-81C4-3CC4-3FAD790C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84CA11-CCA7-0000-CA28-B1DCB47F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F3CC-8B60-4E7E-8B3A-E48E71600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04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53EA6-6D56-F2EC-6331-ED40FFF7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15B941-B436-1472-00C0-39A9B82E3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62B5BF-9236-6C2E-F757-918A5292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1AA0-2C4C-45E9-B87F-5C5B9379F5ED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E98FA5-4F98-D788-1066-246C778F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873F4B-F917-A20C-0019-2053CCA6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F3CC-8B60-4E7E-8B3A-E48E71600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50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772273D-8147-3DC1-79E3-43F7E4563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EA0D7E-F161-A46F-E781-673E765F0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850243-56A6-C869-96B3-2EB6F036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1AA0-2C4C-45E9-B87F-5C5B9379F5ED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EF14D1-5F5B-D4ED-BF49-F5AA3401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A4512F-0FAB-4107-8F43-50150702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F3CC-8B60-4E7E-8B3A-E48E71600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00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E89AA-D2ED-5938-2D34-1FD46E43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4D398-FB81-1F6C-AA39-8BF2C4A1D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C81064-FACF-CFE4-4C03-E7AE7548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1AA0-2C4C-45E9-B87F-5C5B9379F5ED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C5459F-EC9B-A184-8F45-ECF40B30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D3AE7C-B24C-7B60-88D7-64E85674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F3CC-8B60-4E7E-8B3A-E48E71600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24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9FBFF7-CE72-7DA4-59A7-9A186D60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479BAC-BEA8-FFF1-2230-D742ABEC2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CFAA2D-39CC-BBEE-7543-DA34AD37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1AA0-2C4C-45E9-B87F-5C5B9379F5ED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9D3E5E-E2A8-A59A-E078-75996D24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5D5C42-490D-8A2E-3EDD-C28A36B9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F3CC-8B60-4E7E-8B3A-E48E71600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59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C51B8-043B-6B7B-5269-E0DDA8B7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8BB44F-0AD5-7766-4449-4D58CE297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103B8B-62C8-5EF9-0968-0400C4781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2E08B6-BC74-A9B6-7F63-7431DEFF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1AA0-2C4C-45E9-B87F-5C5B9379F5ED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6BB7A7-6716-BC91-1E4B-6FFF26D6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7119A2-1BA6-9BE6-E5D1-163C6AB1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F3CC-8B60-4E7E-8B3A-E48E71600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17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8D5F08-9F58-233C-147D-6D90AC9C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AE0195-9279-4ABA-D6EF-FC2D2E83D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4DAACA-7D9F-81F5-EA64-B713EA112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27620A5-853A-FA34-3FC9-42319640B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E84EC4-FBA3-1DF5-A44E-236904EBD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7477DC8-7720-DF9F-D91B-2A1374CC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1AA0-2C4C-45E9-B87F-5C5B9379F5ED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6E8565B-82B2-E562-144C-9EF8258E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F2E30E3-AC5E-A7E9-1A17-5B38E309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F3CC-8B60-4E7E-8B3A-E48E71600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35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5802E-4853-FE96-8323-B7503409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3497E89-D487-2ECE-880F-A5085AF6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1AA0-2C4C-45E9-B87F-5C5B9379F5ED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03AACB-3B41-EA15-0A90-78E32BA0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06E0AE-497D-8DD5-9A75-5C81FC62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F3CC-8B60-4E7E-8B3A-E48E71600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75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BCA7C9D-93E8-6B4C-3AC0-11E80320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1AA0-2C4C-45E9-B87F-5C5B9379F5ED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6AB1E4B-F8C9-9CF6-4924-78C3492A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F7E0FA-27DC-E7C5-F0C7-E23DA5AD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F3CC-8B60-4E7E-8B3A-E48E71600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43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AD61F2-077A-350C-8E7C-7906B14B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895B4A-247F-C5AC-AE10-81F9FCB52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B0AB37-B24A-7CF2-8960-886388ABB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4F77C7-0BA8-AAD3-DC4A-13579DF1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1AA0-2C4C-45E9-B87F-5C5B9379F5ED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1FBCAA-F2AB-2F84-874D-23EB6725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C10872-1C03-B8CD-78D7-7BF36651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F3CC-8B60-4E7E-8B3A-E48E71600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41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E8A2EF-7CC3-4C9B-BF31-D896C4B5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1E639DD-4BE8-02C0-B5FC-D597D4AB8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CE1917-B620-B935-B3D7-C95B8FB8D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64ABAB-CBDC-DFD3-4778-656812D0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1AA0-2C4C-45E9-B87F-5C5B9379F5ED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AEAFAE-2460-27D4-6A11-D3DDD3A1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2B09DF-4B46-66CF-6401-12FE76B5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F3CC-8B60-4E7E-8B3A-E48E71600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00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040E47-4D6B-4733-3365-C0EE05F0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E53820-A583-1761-2A07-D069E265A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32F9A6-3B0C-36FC-90D1-39AF150B1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C1AA0-2C4C-45E9-B87F-5C5B9379F5ED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829F62-2EFD-17A9-8EB1-58FBA4623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5911B5-C5B7-8398-E47B-658C40F0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CF3CC-8B60-4E7E-8B3A-E48E71600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25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ctUfGqdR20&amp;ab_channel=codeja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7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10" Type="http://schemas.openxmlformats.org/officeDocument/2006/relationships/image" Target="../media/image10.png"/><Relationship Id="rId4" Type="http://schemas.openxmlformats.org/officeDocument/2006/relationships/image" Target="../media/image7.wmf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iver-ke/esp-aws-iot/blob/main/esp_aws.ino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6EDF8A-07B6-ADBC-160C-7627796F5765}"/>
              </a:ext>
            </a:extLst>
          </p:cNvPr>
          <p:cNvSpPr/>
          <p:nvPr/>
        </p:nvSpPr>
        <p:spPr>
          <a:xfrm>
            <a:off x="3137756" y="2715665"/>
            <a:ext cx="566482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ESP32_TO_AWS</a:t>
            </a:r>
            <a:endParaRPr lang="zh-TW" alt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547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8D529A6-AA85-31DB-91BD-D0A26A90BAE7}"/>
              </a:ext>
            </a:extLst>
          </p:cNvPr>
          <p:cNvSpPr txBox="1"/>
          <p:nvPr/>
        </p:nvSpPr>
        <p:spPr>
          <a:xfrm>
            <a:off x="3749040" y="5657690"/>
            <a:ext cx="88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影片參考</a:t>
            </a:r>
            <a:r>
              <a:rPr lang="zh-TW" altLang="en-US" dirty="0">
                <a:hlinkClick r:id="rId2"/>
              </a:rPr>
              <a:t>https://www.youtube.com/watch?v=QctUfGqdR20&amp;ab_channel=codejam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BA2AE67-7BEA-0933-C2C6-16DD80D20C26}"/>
              </a:ext>
            </a:extLst>
          </p:cNvPr>
          <p:cNvSpPr txBox="1"/>
          <p:nvPr/>
        </p:nvSpPr>
        <p:spPr>
          <a:xfrm>
            <a:off x="3749040" y="5288358"/>
            <a:ext cx="8750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資料來源</a:t>
            </a:r>
            <a:r>
              <a:rPr lang="en-US" altLang="zh-TW" dirty="0"/>
              <a:t>:</a:t>
            </a:r>
            <a:r>
              <a:rPr lang="zh-TW" altLang="en-US" dirty="0"/>
              <a:t>https://awsacademy.instructure.com/courses/57479/modules/items/5049636</a:t>
            </a:r>
          </a:p>
        </p:txBody>
      </p:sp>
    </p:spTree>
    <p:extLst>
      <p:ext uri="{BB962C8B-B14F-4D97-AF65-F5344CB8AC3E}">
        <p14:creationId xmlns:p14="http://schemas.microsoft.com/office/powerpoint/2010/main" val="107383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29986CF-EA16-C6CB-7556-19D226740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611" y="490127"/>
            <a:ext cx="2781688" cy="587774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>
                <a:lumMod val="95000"/>
                <a:lumOff val="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C00679F-155D-4D2E-EBFD-2483E5773600}"/>
              </a:ext>
            </a:extLst>
          </p:cNvPr>
          <p:cNvSpPr/>
          <p:nvPr/>
        </p:nvSpPr>
        <p:spPr>
          <a:xfrm>
            <a:off x="9345336" y="5033394"/>
            <a:ext cx="604007" cy="335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B837660-91C8-BE65-873A-6FEEC591C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98" y="490126"/>
            <a:ext cx="4833376" cy="185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3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8D42AB0-FBD7-ED73-91F4-01CD3079B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" y="392071"/>
            <a:ext cx="11408229" cy="154518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C3CC6C8-6F6F-A82E-6A98-DA7BF7B81939}"/>
              </a:ext>
            </a:extLst>
          </p:cNvPr>
          <p:cNvSpPr/>
          <p:nvPr/>
        </p:nvSpPr>
        <p:spPr>
          <a:xfrm>
            <a:off x="10402278" y="381309"/>
            <a:ext cx="1312984" cy="448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2DC4B9-0A3C-5DC8-69CC-8A54A1AD09B6}"/>
              </a:ext>
            </a:extLst>
          </p:cNvPr>
          <p:cNvSpPr/>
          <p:nvPr/>
        </p:nvSpPr>
        <p:spPr>
          <a:xfrm>
            <a:off x="506363" y="2058424"/>
            <a:ext cx="9679829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3200" dirty="0">
                <a:solidFill>
                  <a:srgbClr val="16191F"/>
                </a:solidFill>
                <a:latin typeface="Amazon Ember"/>
              </a:rPr>
              <a:t>步驟</a:t>
            </a:r>
            <a:endParaRPr lang="en-US" altLang="zh-TW" sz="3200" b="0" i="0" dirty="0">
              <a:solidFill>
                <a:srgbClr val="16191F"/>
              </a:solidFill>
              <a:effectLst/>
              <a:latin typeface="Amazon Ember"/>
            </a:endParaRPr>
          </a:p>
          <a:p>
            <a:r>
              <a:rPr lang="en-US" altLang="zh-TW" sz="3600" b="0" i="0" dirty="0">
                <a:solidFill>
                  <a:srgbClr val="16191F"/>
                </a:solidFill>
                <a:effectLst/>
                <a:latin typeface="Amazon Ember"/>
              </a:rPr>
              <a:t>1.Create single thing</a:t>
            </a:r>
          </a:p>
          <a:p>
            <a:r>
              <a:rPr lang="en-US" altLang="zh-TW" sz="3600" dirty="0">
                <a:solidFill>
                  <a:srgbClr val="16191F"/>
                </a:solidFill>
                <a:latin typeface="Amazon Ember"/>
              </a:rPr>
              <a:t>2.</a:t>
            </a:r>
            <a:r>
              <a:rPr lang="en-US" altLang="zh-TW" sz="3600" b="0" i="0" dirty="0">
                <a:solidFill>
                  <a:srgbClr val="16191F"/>
                </a:solidFill>
                <a:effectLst/>
                <a:latin typeface="Amazon Ember"/>
              </a:rPr>
              <a:t>Thing name:{</a:t>
            </a:r>
            <a:r>
              <a:rPr lang="zh-TW" altLang="en-US" sz="3600" b="0" i="0" dirty="0">
                <a:solidFill>
                  <a:srgbClr val="FF0000"/>
                </a:solidFill>
                <a:effectLst/>
                <a:latin typeface="Amazon Ember"/>
              </a:rPr>
              <a:t>自訂</a:t>
            </a:r>
            <a:r>
              <a:rPr lang="en-US" altLang="zh-TW" sz="3600" b="0" i="0" dirty="0">
                <a:solidFill>
                  <a:srgbClr val="16191F"/>
                </a:solidFill>
                <a:effectLst/>
                <a:latin typeface="Amazon Ember"/>
              </a:rPr>
              <a:t>}</a:t>
            </a:r>
          </a:p>
          <a:p>
            <a:r>
              <a:rPr lang="en-US" altLang="zh-TW" sz="3600" dirty="0">
                <a:solidFill>
                  <a:srgbClr val="16191F"/>
                </a:solidFill>
                <a:latin typeface="Amazon Ember"/>
              </a:rPr>
              <a:t>3.</a:t>
            </a:r>
            <a:r>
              <a:rPr lang="en-US" altLang="zh-TW" sz="3600" b="0" i="0" dirty="0">
                <a:solidFill>
                  <a:srgbClr val="16191F"/>
                </a:solidFill>
                <a:effectLst/>
                <a:latin typeface="Amazon Ember"/>
              </a:rPr>
              <a:t>Auto-generate a new certificate (recommended)</a:t>
            </a:r>
            <a:endParaRPr lang="en-US" altLang="zh-TW" sz="54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mazon Ember"/>
            </a:endParaRPr>
          </a:p>
          <a:p>
            <a:r>
              <a:rPr lang="en-US" altLang="zh-TW" sz="3600" dirty="0">
                <a:solidFill>
                  <a:srgbClr val="16191F"/>
                </a:solidFill>
                <a:latin typeface="Amazon Ember"/>
              </a:rPr>
              <a:t>4.</a:t>
            </a:r>
            <a:r>
              <a:rPr lang="en-US" altLang="zh-TW" sz="3600" dirty="0">
                <a:solidFill>
                  <a:schemeClr val="accent1"/>
                </a:solidFill>
                <a:latin typeface="Amazon Ember"/>
              </a:rPr>
              <a:t>Create policy</a:t>
            </a:r>
            <a:endParaRPr lang="en-US" altLang="zh-TW" sz="3600" b="0" i="0" dirty="0">
              <a:solidFill>
                <a:schemeClr val="accent1"/>
              </a:solidFill>
              <a:effectLst/>
              <a:latin typeface="Amazon Ember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B346A1F-13FA-49B5-9A59-10F447CA5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4827256"/>
            <a:ext cx="9911144" cy="163867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0A59CEE-2381-8D7A-2350-5856CA5480F5}"/>
              </a:ext>
            </a:extLst>
          </p:cNvPr>
          <p:cNvSpPr/>
          <p:nvPr/>
        </p:nvSpPr>
        <p:spPr>
          <a:xfrm>
            <a:off x="8138050" y="4866612"/>
            <a:ext cx="2048142" cy="685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36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B94A371-9A40-AB7C-D2E0-6589FA972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20" y="462845"/>
            <a:ext cx="11544560" cy="57570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DC612E0-EFCF-03AD-6EAE-E6BAE5144A5E}"/>
              </a:ext>
            </a:extLst>
          </p:cNvPr>
          <p:cNvSpPr txBox="1"/>
          <p:nvPr/>
        </p:nvSpPr>
        <p:spPr>
          <a:xfrm>
            <a:off x="1227015" y="1633946"/>
            <a:ext cx="773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0" i="0" dirty="0">
                <a:solidFill>
                  <a:srgbClr val="FF0000"/>
                </a:solidFill>
                <a:effectLst/>
                <a:latin typeface="Amazon Ember"/>
              </a:rPr>
              <a:t>自訂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E54308-B9FB-5010-3CF7-857D5733D350}"/>
              </a:ext>
            </a:extLst>
          </p:cNvPr>
          <p:cNvSpPr/>
          <p:nvPr/>
        </p:nvSpPr>
        <p:spPr>
          <a:xfrm>
            <a:off x="533681" y="2003278"/>
            <a:ext cx="693334" cy="260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B0F7C8-820A-BD5B-2DAD-1E44E69629F8}"/>
              </a:ext>
            </a:extLst>
          </p:cNvPr>
          <p:cNvSpPr/>
          <p:nvPr/>
        </p:nvSpPr>
        <p:spPr>
          <a:xfrm>
            <a:off x="517112" y="4679422"/>
            <a:ext cx="2180368" cy="1737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325F598-14A7-2167-1DFC-BE6B461E7EC7}"/>
              </a:ext>
            </a:extLst>
          </p:cNvPr>
          <p:cNvSpPr txBox="1"/>
          <p:nvPr/>
        </p:nvSpPr>
        <p:spPr>
          <a:xfrm>
            <a:off x="2854249" y="4291510"/>
            <a:ext cx="224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policy.txt</a:t>
            </a:r>
            <a:r>
              <a:rPr lang="zh-TW" altLang="en-US" dirty="0">
                <a:solidFill>
                  <a:srgbClr val="FF0000"/>
                </a:solidFill>
              </a:rPr>
              <a:t>內容取代</a:t>
            </a:r>
          </a:p>
        </p:txBody>
      </p:sp>
    </p:spTree>
    <p:extLst>
      <p:ext uri="{BB962C8B-B14F-4D97-AF65-F5344CB8AC3E}">
        <p14:creationId xmlns:p14="http://schemas.microsoft.com/office/powerpoint/2010/main" val="394062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>
            <a:extLst>
              <a:ext uri="{FF2B5EF4-FFF2-40B4-BE49-F238E27FC236}">
                <a16:creationId xmlns:a16="http://schemas.microsoft.com/office/drawing/2014/main" id="{75578FFD-15D1-762A-EAF6-5AB78B47B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476" y="641223"/>
            <a:ext cx="8185617" cy="591611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E62E6900-D120-2FA5-58D9-2D4E8DF353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763204"/>
              </p:ext>
            </p:extLst>
          </p:nvPr>
        </p:nvGraphicFramePr>
        <p:xfrm>
          <a:off x="261129" y="204039"/>
          <a:ext cx="1647303" cy="1372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封裝程式殼層物件" showAsIcon="1" r:id="rId3" imgW="419400" imgH="349200" progId="Package">
                  <p:embed/>
                </p:oleObj>
              </mc:Choice>
              <mc:Fallback>
                <p:oleObj name="封裝程式殼層物件" showAsIcon="1" r:id="rId3" imgW="419400" imgH="349200" progId="Package">
                  <p:embed/>
                  <p:pic>
                    <p:nvPicPr>
                      <p:cNvPr id="7" name="物件 6">
                        <a:extLst>
                          <a:ext uri="{FF2B5EF4-FFF2-40B4-BE49-F238E27FC236}">
                            <a16:creationId xmlns:a16="http://schemas.microsoft.com/office/drawing/2014/main" id="{1FB28EEF-17B1-CE91-8A67-04D59B6C11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129" y="204039"/>
                        <a:ext cx="1647303" cy="13727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649D3292-E1DF-A696-91AC-4B19054A44C4}"/>
              </a:ext>
            </a:extLst>
          </p:cNvPr>
          <p:cNvSpPr/>
          <p:nvPr/>
        </p:nvSpPr>
        <p:spPr>
          <a:xfrm>
            <a:off x="5478162" y="2699199"/>
            <a:ext cx="1055656" cy="404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7CB2646-2A6C-FCAB-6CE3-44FA5C5BEA8B}"/>
              </a:ext>
            </a:extLst>
          </p:cNvPr>
          <p:cNvSpPr/>
          <p:nvPr/>
        </p:nvSpPr>
        <p:spPr>
          <a:xfrm>
            <a:off x="6606970" y="2685851"/>
            <a:ext cx="1389888" cy="417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EA2216F-E67A-22E4-502D-7F09D93803A7}"/>
              </a:ext>
            </a:extLst>
          </p:cNvPr>
          <p:cNvSpPr txBox="1"/>
          <p:nvPr/>
        </p:nvSpPr>
        <p:spPr>
          <a:xfrm>
            <a:off x="5478162" y="2256751"/>
            <a:ext cx="2700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可用區</a:t>
            </a:r>
            <a:r>
              <a:rPr lang="en-US" altLang="zh-TW" dirty="0">
                <a:solidFill>
                  <a:srgbClr val="FF0000"/>
                </a:solidFill>
              </a:rPr>
              <a:t>&amp;</a:t>
            </a:r>
            <a:r>
              <a:rPr lang="en-US" altLang="zh-TW" dirty="0" err="1">
                <a:solidFill>
                  <a:srgbClr val="FF0000"/>
                </a:solidFill>
              </a:rPr>
              <a:t>accountid</a:t>
            </a:r>
            <a:r>
              <a:rPr lang="zh-TW" altLang="en-US" dirty="0">
                <a:solidFill>
                  <a:srgbClr val="FF0000"/>
                </a:solidFill>
              </a:rPr>
              <a:t>需修改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7CAE575-5CE1-E9BD-3857-0398FA388479}"/>
              </a:ext>
            </a:extLst>
          </p:cNvPr>
          <p:cNvSpPr/>
          <p:nvPr/>
        </p:nvSpPr>
        <p:spPr>
          <a:xfrm>
            <a:off x="5478162" y="4148528"/>
            <a:ext cx="1055656" cy="404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41A00BF-BFEE-D716-09F7-12BF1188E314}"/>
              </a:ext>
            </a:extLst>
          </p:cNvPr>
          <p:cNvSpPr/>
          <p:nvPr/>
        </p:nvSpPr>
        <p:spPr>
          <a:xfrm>
            <a:off x="5527341" y="5590641"/>
            <a:ext cx="1055656" cy="404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95F09A8-7F02-E88F-671B-554729732F67}"/>
              </a:ext>
            </a:extLst>
          </p:cNvPr>
          <p:cNvSpPr/>
          <p:nvPr/>
        </p:nvSpPr>
        <p:spPr>
          <a:xfrm>
            <a:off x="6606970" y="4135180"/>
            <a:ext cx="1389888" cy="417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1AAC016-5E06-0124-18DD-D7776B14279E}"/>
              </a:ext>
            </a:extLst>
          </p:cNvPr>
          <p:cNvSpPr/>
          <p:nvPr/>
        </p:nvSpPr>
        <p:spPr>
          <a:xfrm>
            <a:off x="6664660" y="5583967"/>
            <a:ext cx="1463040" cy="417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F84B1DCC-EFD8-8F63-CE2A-29270A820731}"/>
                  </a:ext>
                </a:extLst>
              </p14:cNvPr>
              <p14:cNvContentPartPr/>
              <p14:nvPr/>
            </p14:nvContentPartPr>
            <p14:xfrm>
              <a:off x="2219274" y="2422142"/>
              <a:ext cx="360" cy="36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F84B1DCC-EFD8-8F63-CE2A-29270A8207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01274" y="231450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34217095-5D40-AD73-7F42-10336B279CB9}"/>
                  </a:ext>
                </a:extLst>
              </p14:cNvPr>
              <p14:cNvContentPartPr/>
              <p14:nvPr/>
            </p14:nvContentPartPr>
            <p14:xfrm>
              <a:off x="2039274" y="1453382"/>
              <a:ext cx="360" cy="36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34217095-5D40-AD73-7F42-10336B279C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21634" y="134574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6B0A60D7-2609-D400-3B48-C2D16CE5CC2E}"/>
                  </a:ext>
                </a:extLst>
              </p14:cNvPr>
              <p14:cNvContentPartPr/>
              <p14:nvPr/>
            </p14:nvContentPartPr>
            <p14:xfrm>
              <a:off x="8588754" y="1601702"/>
              <a:ext cx="360" cy="36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6B0A60D7-2609-D400-3B48-C2D16CE5CC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71114" y="1494062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018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53BDD80-C8F3-1B5E-87E2-4A7567751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01" y="3669881"/>
            <a:ext cx="5413038" cy="178908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84C41DF-34D3-13E2-8E18-D58D4A3F1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162" y="3669882"/>
            <a:ext cx="5260623" cy="17890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BD1CF16-5BE8-8984-44E0-B5D39A4A3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75" y="855935"/>
            <a:ext cx="10998050" cy="150520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850D0AB-A130-CE9F-4EA9-EB37D89934DF}"/>
              </a:ext>
            </a:extLst>
          </p:cNvPr>
          <p:cNvSpPr/>
          <p:nvPr/>
        </p:nvSpPr>
        <p:spPr>
          <a:xfrm>
            <a:off x="9224472" y="4355429"/>
            <a:ext cx="1620311" cy="335443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433A82-AC24-4125-9743-0B1822CDEA3F}"/>
              </a:ext>
            </a:extLst>
          </p:cNvPr>
          <p:cNvSpPr/>
          <p:nvPr/>
        </p:nvSpPr>
        <p:spPr>
          <a:xfrm>
            <a:off x="3835609" y="4782149"/>
            <a:ext cx="1175304" cy="375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7C15331-74EB-8CDF-7788-7112AFF456D6}"/>
              </a:ext>
            </a:extLst>
          </p:cNvPr>
          <p:cNvSpPr/>
          <p:nvPr/>
        </p:nvSpPr>
        <p:spPr>
          <a:xfrm>
            <a:off x="8601768" y="3748035"/>
            <a:ext cx="3097863" cy="4139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9E211ED-BE01-D6EF-8078-48E726BF4FC3}"/>
              </a:ext>
            </a:extLst>
          </p:cNvPr>
          <p:cNvSpPr/>
          <p:nvPr/>
        </p:nvSpPr>
        <p:spPr>
          <a:xfrm>
            <a:off x="5756030" y="1194624"/>
            <a:ext cx="5177693" cy="4139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84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43F1B7C-7433-26B2-BE22-33A2D8849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86" y="128158"/>
            <a:ext cx="4396254" cy="66016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7B4211D-CC02-03ED-D737-E4563474476B}"/>
              </a:ext>
            </a:extLst>
          </p:cNvPr>
          <p:cNvSpPr txBox="1"/>
          <p:nvPr/>
        </p:nvSpPr>
        <p:spPr>
          <a:xfrm>
            <a:off x="5083006" y="286766"/>
            <a:ext cx="50942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1.</a:t>
            </a:r>
            <a:r>
              <a:rPr lang="zh-TW" altLang="en-US" sz="2000" dirty="0"/>
              <a:t>選擇剛建立的</a:t>
            </a:r>
            <a:r>
              <a:rPr lang="en-US" altLang="zh-TW" sz="2000" dirty="0"/>
              <a:t>policy</a:t>
            </a:r>
            <a:r>
              <a:rPr lang="zh-TW" altLang="en-US" sz="2000" dirty="0"/>
              <a:t>按下</a:t>
            </a:r>
            <a:r>
              <a:rPr lang="en-US" altLang="zh-TW" sz="2000" dirty="0"/>
              <a:t>create thing</a:t>
            </a:r>
          </a:p>
          <a:p>
            <a:r>
              <a:rPr lang="en-US" altLang="zh-TW" sz="2000" dirty="0"/>
              <a:t>2.</a:t>
            </a:r>
            <a:r>
              <a:rPr lang="zh-TW" altLang="en-US" sz="2000" dirty="0"/>
              <a:t>出現此視窗需先下載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此視窗只出現一次</a:t>
            </a:r>
            <a:r>
              <a:rPr lang="en-US" altLang="zh-TW" sz="20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2000" dirty="0"/>
              <a:t>3.</a:t>
            </a:r>
            <a:r>
              <a:rPr lang="zh-TW" altLang="en-US" sz="2000" dirty="0"/>
              <a:t>按下</a:t>
            </a:r>
            <a:r>
              <a:rPr lang="en-US" altLang="zh-TW" sz="2000" dirty="0"/>
              <a:t>done</a:t>
            </a:r>
            <a:r>
              <a:rPr lang="zh-TW" altLang="en-US" sz="2000" dirty="0"/>
              <a:t>後即完成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168FD3-DA5E-7743-E3BB-7B4F7E2ED407}"/>
              </a:ext>
            </a:extLst>
          </p:cNvPr>
          <p:cNvSpPr/>
          <p:nvPr/>
        </p:nvSpPr>
        <p:spPr>
          <a:xfrm>
            <a:off x="3674065" y="1694525"/>
            <a:ext cx="1144824" cy="335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97EB03-3D43-8716-32B1-F066E87B665D}"/>
              </a:ext>
            </a:extLst>
          </p:cNvPr>
          <p:cNvSpPr/>
          <p:nvPr/>
        </p:nvSpPr>
        <p:spPr>
          <a:xfrm>
            <a:off x="3692353" y="3761069"/>
            <a:ext cx="1126536" cy="335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4E3F8FB-4D1E-D5DB-ED32-E7FA9A11ECBE}"/>
              </a:ext>
            </a:extLst>
          </p:cNvPr>
          <p:cNvSpPr/>
          <p:nvPr/>
        </p:nvSpPr>
        <p:spPr>
          <a:xfrm>
            <a:off x="3692352" y="4910012"/>
            <a:ext cx="1126535" cy="420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3968B1-B63F-1ECE-26D4-A8FA6644CCE8}"/>
              </a:ext>
            </a:extLst>
          </p:cNvPr>
          <p:cNvSpPr/>
          <p:nvPr/>
        </p:nvSpPr>
        <p:spPr>
          <a:xfrm>
            <a:off x="3683207" y="3302268"/>
            <a:ext cx="1126535" cy="335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25C3A4D-7782-2C54-5B33-956B91157D3F}"/>
              </a:ext>
            </a:extLst>
          </p:cNvPr>
          <p:cNvSpPr txBox="1"/>
          <p:nvPr/>
        </p:nvSpPr>
        <p:spPr>
          <a:xfrm>
            <a:off x="4892040" y="32764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</a:rPr>
              <a:t>公鑰暫時沒用到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244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174AD821-41C0-AD9D-75DD-AB6AF4E5B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113" y="5148382"/>
            <a:ext cx="5969694" cy="11884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EB4118A-ADAF-974B-A6D1-01E92636880B}"/>
              </a:ext>
            </a:extLst>
          </p:cNvPr>
          <p:cNvSpPr txBox="1"/>
          <p:nvPr/>
        </p:nvSpPr>
        <p:spPr>
          <a:xfrm>
            <a:off x="139446" y="151063"/>
            <a:ext cx="10476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Arduino_code: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esp-aws-iot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esp_aws.ino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at main · Oliver-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esp-aws-iot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· GitHub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zh-TW" altLang="en-US" dirty="0"/>
              <a:t>ArduinoJson庫需載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8D27499-8957-D5FB-446E-49F976FE6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90" y="657225"/>
            <a:ext cx="5545893" cy="581909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DF88359-FBAB-2587-C27F-709A496660D2}"/>
              </a:ext>
            </a:extLst>
          </p:cNvPr>
          <p:cNvSpPr/>
          <p:nvPr/>
        </p:nvSpPr>
        <p:spPr>
          <a:xfrm>
            <a:off x="3197052" y="1947736"/>
            <a:ext cx="2614731" cy="471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611E016-AE86-E66C-C621-86EEFA5EF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219" y="860396"/>
            <a:ext cx="2619741" cy="40582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ACF93A8-C97A-FB4C-FC6C-5C422953EDC7}"/>
              </a:ext>
            </a:extLst>
          </p:cNvPr>
          <p:cNvSpPr/>
          <p:nvPr/>
        </p:nvSpPr>
        <p:spPr>
          <a:xfrm>
            <a:off x="6796741" y="2482216"/>
            <a:ext cx="1515156" cy="338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575EDA-815C-FB10-7DCC-2139D6D34AE9}"/>
              </a:ext>
            </a:extLst>
          </p:cNvPr>
          <p:cNvSpPr/>
          <p:nvPr/>
        </p:nvSpPr>
        <p:spPr>
          <a:xfrm>
            <a:off x="6959958" y="5724144"/>
            <a:ext cx="4966151" cy="423807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0F1A489-A6D5-B08D-6DFC-4552351D204E}"/>
              </a:ext>
            </a:extLst>
          </p:cNvPr>
          <p:cNvSpPr txBox="1"/>
          <p:nvPr/>
        </p:nvSpPr>
        <p:spPr>
          <a:xfrm>
            <a:off x="6438131" y="2482216"/>
            <a:ext cx="723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1.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321F7E4-FB15-9010-C02D-8C058FC7B60C}"/>
              </a:ext>
            </a:extLst>
          </p:cNvPr>
          <p:cNvSpPr txBox="1"/>
          <p:nvPr/>
        </p:nvSpPr>
        <p:spPr>
          <a:xfrm>
            <a:off x="6598424" y="5530951"/>
            <a:ext cx="723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552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B1AA854-61A4-9D45-F90B-F043914EF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3" y="114301"/>
            <a:ext cx="2638986" cy="23562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2F9FB66-0CE8-843A-02F0-ECB31601C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751" y="114301"/>
            <a:ext cx="5137936" cy="6381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FA20E44-FA69-0D68-3EA4-27EF04BFE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651" y="1838258"/>
            <a:ext cx="5439534" cy="95263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D300CB1-95D9-B49D-FA31-DA0CF60B037C}"/>
              </a:ext>
            </a:extLst>
          </p:cNvPr>
          <p:cNvSpPr/>
          <p:nvPr/>
        </p:nvSpPr>
        <p:spPr>
          <a:xfrm>
            <a:off x="5014130" y="5323982"/>
            <a:ext cx="2418302" cy="1419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20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207</Words>
  <Application>Microsoft Office PowerPoint</Application>
  <PresentationFormat>寬螢幕</PresentationFormat>
  <Paragraphs>18</Paragraphs>
  <Slides>10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Amazon Ember</vt:lpstr>
      <vt:lpstr>Arial</vt:lpstr>
      <vt:lpstr>Calibri</vt:lpstr>
      <vt:lpstr>Calibri Light</vt:lpstr>
      <vt:lpstr>Office 佈景主題</vt:lpstr>
      <vt:lpstr>封裝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祐瑋 張</dc:creator>
  <cp:lastModifiedBy>祐瑋 張</cp:lastModifiedBy>
  <cp:revision>6</cp:revision>
  <dcterms:created xsi:type="dcterms:W3CDTF">2024-02-21T01:33:05Z</dcterms:created>
  <dcterms:modified xsi:type="dcterms:W3CDTF">2024-02-21T06:05:40Z</dcterms:modified>
</cp:coreProperties>
</file>