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type="screen16x9" cy="6858000" cx="12192000"/>
  <p:notesSz cx="6858000" cy="9144000"/>
  <p:defaultTextStyle>
    <a:defPPr>
      <a:defRPr lang="zh-CN"/>
    </a:defPPr>
    <a:lvl1pPr algn="l" fontAlgn="base" rtl="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algn="l" fontAlgn="base" marL="457200" rtl="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algn="l" fontAlgn="base" marL="914400" rtl="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algn="l" fontAlgn="base" marL="1371600" rtl="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algn="l" fontAlgn="base" marL="1828800" rtl="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Arial" panose="020B060402020202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Arial" panose="020B060402020202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Arial" panose="020B060402020202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11" d="100"/>
          <a:sy n="111" d="100"/>
        </p:scale>
        <p:origin x="516" y="90"/>
      </p:cViewPr>
      <p:guideLst>
        <p:guide orient="horz" pos="2164"/>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和副标题">
    <p:spTree>
      <p:nvGrpSpPr>
        <p:cNvPr id="79" name=""/>
        <p:cNvGrpSpPr/>
        <p:nvPr/>
      </p:nvGrpSpPr>
      <p:grpSpPr>
        <a:xfrm>
          <a:off x="0" y="0"/>
          <a:ext cx="0" cy="0"/>
          <a:chOff x="0" y="0"/>
          <a:chExt cx="0" cy="0"/>
        </a:xfrm>
      </p:grpSpPr>
      <p:sp>
        <p:nvSpPr>
          <p:cNvPr id="1048749" name="标题 1"/>
          <p:cNvSpPr>
            <a:spLocks noGrp="1"/>
          </p:cNvSpPr>
          <p:nvPr>
            <p:ph type="ctrTitle" hasCustomPrompt="1"/>
          </p:nvPr>
        </p:nvSpPr>
        <p:spPr>
          <a:xfrm>
            <a:off x="669882" y="2308881"/>
            <a:ext cx="10852237" cy="899167"/>
          </a:xfrm>
        </p:spPr>
        <p:txBody>
          <a:bodyPr anchor="t" anchorCtr="0" bIns="38100" lIns="101600" rIns="25400" tIns="38100">
            <a:noAutofit/>
          </a:bodyPr>
          <a:lstStyle>
            <a:lvl1pPr algn="ctr">
              <a:defRPr b="0" sz="5400" spc="600">
                <a:effectLst/>
                <a:latin typeface="+mn-ea"/>
                <a:ea typeface="+mn-ea"/>
              </a:defRPr>
            </a:lvl1pPr>
          </a:lstStyle>
          <a:p>
            <a:r>
              <a:rPr altLang="en-US" dirty="0" lang="zh-CN"/>
              <a:t>单击此处编辑标题</a:t>
            </a:r>
            <a:endParaRPr altLang="en-US" dirty="0" lang="zh-CN"/>
          </a:p>
        </p:txBody>
      </p:sp>
      <p:sp>
        <p:nvSpPr>
          <p:cNvPr id="1048750" name="副标题 2"/>
          <p:cNvSpPr>
            <a:spLocks noGrp="1"/>
          </p:cNvSpPr>
          <p:nvPr>
            <p:ph type="subTitle" idx="1" hasCustomPrompt="1"/>
          </p:nvPr>
        </p:nvSpPr>
        <p:spPr>
          <a:xfrm>
            <a:off x="669925" y="3565525"/>
            <a:ext cx="10852150" cy="801370"/>
          </a:xfrm>
        </p:spPr>
        <p:txBody>
          <a:bodyPr anchor="ctr" anchorCtr="0" bIns="38100" lIns="101600" rIns="76200" tIns="38100">
            <a:noAutofit/>
          </a:bodyPr>
          <a:lstStyle>
            <a:lvl1pPr algn="ctr" eaLnBrk="1" fontAlgn="auto" hangingPunct="1" indent="0" latinLnBrk="0" marL="0">
              <a:lnSpc>
                <a:spcPct val="100000"/>
              </a:lnSpc>
              <a:buNone/>
              <a:defRPr baseline="0" cap="none" sz="2400" kern="1200" normalizeH="0" spc="200" strike="noStrike" u="none">
                <a:solidFill>
                  <a:schemeClr val="tx1"/>
                </a:solidFill>
                <a:latin typeface="+mn-ea"/>
                <a:ea typeface="+mn-ea"/>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a:t>单击此处编辑副标题</a:t>
            </a:r>
            <a:endParaRPr altLang="en-US" dirty="0" lang="zh-CN"/>
          </a:p>
        </p:txBody>
      </p:sp>
      <p:sp>
        <p:nvSpPr>
          <p:cNvPr id="1048751" name="页脚占位符 16"/>
          <p:cNvSpPr>
            <a:spLocks noGrp="1"/>
          </p:cNvSpPr>
          <p:nvPr>
            <p:ph type="ftr" sz="quarter" idx="11"/>
          </p:nvPr>
        </p:nvSpPr>
        <p:spPr/>
        <p:txBody>
          <a:bodyPr/>
          <a:lstStyle>
            <a:lvl1pPr>
              <a:defRPr>
                <a:latin typeface="+mn-ea"/>
              </a:defRPr>
            </a:lvl1pPr>
          </a:lstStyle>
          <a:p>
            <a:endParaRPr altLang="en-US" dirty="0" lang="zh-CN"/>
          </a:p>
        </p:txBody>
      </p:sp>
      <p:sp>
        <p:nvSpPr>
          <p:cNvPr id="1048752" name="灯片编号占位符 17"/>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5" name=""/>
        <p:cNvGrpSpPr/>
        <p:nvPr/>
      </p:nvGrpSpPr>
      <p:grpSpPr>
        <a:xfrm>
          <a:off x="0" y="0"/>
          <a:ext cx="0" cy="0"/>
          <a:chOff x="0" y="0"/>
          <a:chExt cx="0" cy="0"/>
        </a:xfrm>
      </p:grpSpPr>
      <p:sp>
        <p:nvSpPr>
          <p:cNvPr id="1048717" name="标题 1"/>
          <p:cNvSpPr>
            <a:spLocks noGrp="1"/>
          </p:cNvSpPr>
          <p:nvPr>
            <p:ph type="title"/>
          </p:nvPr>
        </p:nvSpPr>
        <p:spPr/>
        <p:txBody>
          <a:bodyPr/>
          <a:p>
            <a:r>
              <a:rPr altLang="en-US" lang="zh-CN" smtClean="0"/>
              <a:t>单击此处编辑母版标题样式</a:t>
            </a:r>
            <a:endParaRPr altLang="en-US" lang="zh-CN"/>
          </a:p>
        </p:txBody>
      </p:sp>
      <p:sp>
        <p:nvSpPr>
          <p:cNvPr id="1048718"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19" name="日期占位符 3"/>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20" name="页脚占位符 4"/>
          <p:cNvSpPr>
            <a:spLocks noGrp="1"/>
          </p:cNvSpPr>
          <p:nvPr>
            <p:ph type="ftr" sz="quarter" idx="11"/>
          </p:nvPr>
        </p:nvSpPr>
        <p:spPr/>
        <p:txBody>
          <a:bodyPr/>
          <a:p>
            <a:endParaRPr altLang="zh-CN" lang="zh-CN"/>
          </a:p>
        </p:txBody>
      </p:sp>
      <p:sp>
        <p:nvSpPr>
          <p:cNvPr id="1048721" name="灯片编号占位符 5"/>
          <p:cNvSpPr>
            <a:spLocks noGrp="1"/>
          </p:cNvSpPr>
          <p:nvPr>
            <p:ph type="sldNum" sz="quarter" idx="12"/>
          </p:nvPr>
        </p:nvSpPr>
        <p:spPr/>
        <p:txBody>
          <a:bodyPr/>
          <a:p>
            <a:fld id="{47B07196-665F-47BC-9028-F323CAFDEE29}" type="slidenum">
              <a:rPr altLang="en-US" lang="zh-CN"/>
            </a:fld>
            <a:endParaRPr altLang="en-US" sz="1800" lang="zh-CN">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4" name=""/>
        <p:cNvGrpSpPr/>
        <p:nvPr/>
      </p:nvGrpSpPr>
      <p:grpSpPr>
        <a:xfrm>
          <a:off x="0" y="0"/>
          <a:ext cx="0" cy="0"/>
          <a:chOff x="0" y="0"/>
          <a:chExt cx="0" cy="0"/>
        </a:xfrm>
      </p:grpSpPr>
      <p:sp>
        <p:nvSpPr>
          <p:cNvPr id="1048712"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713" name="文本占位符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en-US" lang="zh-CN" smtClean="0"/>
              <a:t>单击此处编辑母版文本样式</a:t>
            </a:r>
            <a:endParaRPr altLang="en-US" lang="zh-CN" smtClean="0"/>
          </a:p>
        </p:txBody>
      </p:sp>
      <p:sp>
        <p:nvSpPr>
          <p:cNvPr id="1048714" name="日期占位符 3"/>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15" name="页脚占位符 4"/>
          <p:cNvSpPr>
            <a:spLocks noGrp="1"/>
          </p:cNvSpPr>
          <p:nvPr>
            <p:ph type="ftr" sz="quarter" idx="11"/>
          </p:nvPr>
        </p:nvSpPr>
        <p:spPr/>
        <p:txBody>
          <a:bodyPr/>
          <a:p>
            <a:endParaRPr altLang="zh-CN" lang="zh-CN"/>
          </a:p>
        </p:txBody>
      </p:sp>
      <p:sp>
        <p:nvSpPr>
          <p:cNvPr id="1048716" name="灯片编号占位符 5"/>
          <p:cNvSpPr>
            <a:spLocks noGrp="1"/>
          </p:cNvSpPr>
          <p:nvPr>
            <p:ph type="sldNum" sz="quarter" idx="12"/>
          </p:nvPr>
        </p:nvSpPr>
        <p:spPr/>
        <p:txBody>
          <a:bodyPr/>
          <a:p>
            <a:fld id="{C687C75A-6C8D-47E0-8C54-EA39C0E2DB28}" type="slidenum">
              <a:rPr altLang="en-US" lang="zh-CN"/>
            </a:fld>
            <a:endParaRPr altLang="en-US" sz="1800" lang="zh-CN">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3" name=""/>
        <p:cNvGrpSpPr/>
        <p:nvPr/>
      </p:nvGrpSpPr>
      <p:grpSpPr>
        <a:xfrm>
          <a:off x="0" y="0"/>
          <a:ext cx="0" cy="0"/>
          <a:chOff x="0" y="0"/>
          <a:chExt cx="0" cy="0"/>
        </a:xfrm>
      </p:grpSpPr>
      <p:sp>
        <p:nvSpPr>
          <p:cNvPr id="1048706" name="标题 1"/>
          <p:cNvSpPr>
            <a:spLocks noGrp="1"/>
          </p:cNvSpPr>
          <p:nvPr>
            <p:ph type="title"/>
          </p:nvPr>
        </p:nvSpPr>
        <p:spPr/>
        <p:txBody>
          <a:bodyPr/>
          <a:p>
            <a:r>
              <a:rPr altLang="en-US" lang="zh-CN" smtClean="0"/>
              <a:t>单击此处编辑母版标题样式</a:t>
            </a:r>
            <a:endParaRPr altLang="en-US" lang="zh-CN"/>
          </a:p>
        </p:txBody>
      </p:sp>
      <p:sp>
        <p:nvSpPr>
          <p:cNvPr id="1048707"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08"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09" name="日期占位符 4"/>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10" name="页脚占位符 5"/>
          <p:cNvSpPr>
            <a:spLocks noGrp="1"/>
          </p:cNvSpPr>
          <p:nvPr>
            <p:ph type="ftr" sz="quarter" idx="11"/>
          </p:nvPr>
        </p:nvSpPr>
        <p:spPr/>
        <p:txBody>
          <a:bodyPr/>
          <a:p>
            <a:endParaRPr altLang="zh-CN" lang="zh-CN"/>
          </a:p>
        </p:txBody>
      </p:sp>
      <p:sp>
        <p:nvSpPr>
          <p:cNvPr id="1048711" name="灯片编号占位符 6"/>
          <p:cNvSpPr>
            <a:spLocks noGrp="1"/>
          </p:cNvSpPr>
          <p:nvPr>
            <p:ph type="sldNum" sz="quarter" idx="12"/>
          </p:nvPr>
        </p:nvSpPr>
        <p:spPr/>
        <p:txBody>
          <a:bodyPr/>
          <a:p>
            <a:fld id="{4FFBA1D6-42CD-4027-85DA-E247B312790D}" type="slidenum">
              <a:rPr altLang="en-US" lang="zh-CN"/>
            </a:fld>
            <a:endParaRPr altLang="en-US" sz="1800" lang="zh-CN">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2" name=""/>
        <p:cNvGrpSpPr/>
        <p:nvPr/>
      </p:nvGrpSpPr>
      <p:grpSpPr>
        <a:xfrm>
          <a:off x="0" y="0"/>
          <a:ext cx="0" cy="0"/>
          <a:chOff x="0" y="0"/>
          <a:chExt cx="0" cy="0"/>
        </a:xfrm>
      </p:grpSpPr>
      <p:sp>
        <p:nvSpPr>
          <p:cNvPr id="1048698"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99"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00"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01"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02"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03" name="日期占位符 6"/>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04" name="页脚占位符 7"/>
          <p:cNvSpPr>
            <a:spLocks noGrp="1"/>
          </p:cNvSpPr>
          <p:nvPr>
            <p:ph type="ftr" sz="quarter" idx="11"/>
          </p:nvPr>
        </p:nvSpPr>
        <p:spPr/>
        <p:txBody>
          <a:bodyPr/>
          <a:p>
            <a:endParaRPr altLang="zh-CN" lang="zh-CN"/>
          </a:p>
        </p:txBody>
      </p:sp>
      <p:sp>
        <p:nvSpPr>
          <p:cNvPr id="1048705" name="灯片编号占位符 8"/>
          <p:cNvSpPr>
            <a:spLocks noGrp="1"/>
          </p:cNvSpPr>
          <p:nvPr>
            <p:ph type="sldNum" sz="quarter" idx="12"/>
          </p:nvPr>
        </p:nvSpPr>
        <p:spPr/>
        <p:txBody>
          <a:bodyPr/>
          <a:p>
            <a:fld id="{30D3E62B-1B88-44E8-9378-A43918D7B2BA}" type="slidenum">
              <a:rPr altLang="en-US" lang="zh-CN"/>
            </a:fld>
            <a:endParaRPr altLang="en-US" sz="1800" lang="zh-CN">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6" name=""/>
        <p:cNvGrpSpPr/>
        <p:nvPr/>
      </p:nvGrpSpPr>
      <p:grpSpPr>
        <a:xfrm>
          <a:off x="0" y="0"/>
          <a:ext cx="0" cy="0"/>
          <a:chOff x="0" y="0"/>
          <a:chExt cx="0" cy="0"/>
        </a:xfrm>
      </p:grpSpPr>
      <p:sp>
        <p:nvSpPr>
          <p:cNvPr id="1048722" name="标题 1"/>
          <p:cNvSpPr>
            <a:spLocks noGrp="1"/>
          </p:cNvSpPr>
          <p:nvPr>
            <p:ph type="title"/>
          </p:nvPr>
        </p:nvSpPr>
        <p:spPr/>
        <p:txBody>
          <a:bodyPr/>
          <a:p>
            <a:r>
              <a:rPr altLang="en-US" lang="zh-CN" smtClean="0"/>
              <a:t>单击此处编辑母版标题样式</a:t>
            </a:r>
            <a:endParaRPr altLang="en-US" lang="zh-CN"/>
          </a:p>
        </p:txBody>
      </p:sp>
      <p:sp>
        <p:nvSpPr>
          <p:cNvPr id="1048723" name="日期占位符 2"/>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24" name="页脚占位符 3"/>
          <p:cNvSpPr>
            <a:spLocks noGrp="1"/>
          </p:cNvSpPr>
          <p:nvPr>
            <p:ph type="ftr" sz="quarter" idx="11"/>
          </p:nvPr>
        </p:nvSpPr>
        <p:spPr/>
        <p:txBody>
          <a:bodyPr/>
          <a:p>
            <a:endParaRPr altLang="zh-CN" lang="zh-CN"/>
          </a:p>
        </p:txBody>
      </p:sp>
      <p:sp>
        <p:nvSpPr>
          <p:cNvPr id="1048725" name="灯片编号占位符 4"/>
          <p:cNvSpPr>
            <a:spLocks noGrp="1"/>
          </p:cNvSpPr>
          <p:nvPr>
            <p:ph type="sldNum" sz="quarter" idx="12"/>
          </p:nvPr>
        </p:nvSpPr>
        <p:spPr/>
        <p:txBody>
          <a:bodyPr/>
          <a:p>
            <a:fld id="{801B17D7-9B70-4C97-9988-CC0C01B0AE4F}" type="slidenum">
              <a:rPr altLang="en-US" lang="zh-CN"/>
            </a:fld>
            <a:endParaRPr altLang="en-US" sz="1800" lang="zh-CN">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3" name=""/>
        <p:cNvGrpSpPr/>
        <p:nvPr/>
      </p:nvGrpSpPr>
      <p:grpSpPr>
        <a:xfrm>
          <a:off x="0" y="0"/>
          <a:ext cx="0" cy="0"/>
          <a:chOff x="0" y="0"/>
          <a:chExt cx="0" cy="0"/>
        </a:xfrm>
      </p:grpSpPr>
      <p:sp>
        <p:nvSpPr>
          <p:cNvPr id="1048669" name="日期占位符 1"/>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670" name="页脚占位符 2"/>
          <p:cNvSpPr>
            <a:spLocks noGrp="1"/>
          </p:cNvSpPr>
          <p:nvPr>
            <p:ph type="ftr" sz="quarter" idx="11"/>
          </p:nvPr>
        </p:nvSpPr>
        <p:spPr/>
        <p:txBody>
          <a:bodyPr/>
          <a:p>
            <a:endParaRPr altLang="zh-CN" lang="zh-CN"/>
          </a:p>
        </p:txBody>
      </p:sp>
      <p:sp>
        <p:nvSpPr>
          <p:cNvPr id="1048671" name="灯片编号占位符 3"/>
          <p:cNvSpPr>
            <a:spLocks noGrp="1"/>
          </p:cNvSpPr>
          <p:nvPr>
            <p:ph type="sldNum" sz="quarter" idx="12"/>
          </p:nvPr>
        </p:nvSpPr>
        <p:spPr/>
        <p:txBody>
          <a:bodyPr/>
          <a:p>
            <a:fld id="{AC578035-FF3B-46DE-AE2A-AAA1342F9E66}" type="slidenum">
              <a:rPr altLang="en-US" lang="zh-CN"/>
            </a:fld>
            <a:endParaRPr altLang="en-US" sz="1800" lang="zh-CN">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9" name=""/>
        <p:cNvGrpSpPr/>
        <p:nvPr/>
      </p:nvGrpSpPr>
      <p:grpSpPr>
        <a:xfrm>
          <a:off x="0" y="0"/>
          <a:ext cx="0" cy="0"/>
          <a:chOff x="0" y="0"/>
          <a:chExt cx="0" cy="0"/>
        </a:xfrm>
      </p:grpSpPr>
      <p:sp>
        <p:nvSpPr>
          <p:cNvPr id="1048737"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73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3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740" name="日期占位符 4"/>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41" name="页脚占位符 5"/>
          <p:cNvSpPr>
            <a:spLocks noGrp="1"/>
          </p:cNvSpPr>
          <p:nvPr>
            <p:ph type="ftr" sz="quarter" idx="11"/>
          </p:nvPr>
        </p:nvSpPr>
        <p:spPr/>
        <p:txBody>
          <a:bodyPr/>
          <a:p>
            <a:endParaRPr altLang="zh-CN" lang="zh-CN"/>
          </a:p>
        </p:txBody>
      </p:sp>
      <p:sp>
        <p:nvSpPr>
          <p:cNvPr id="1048742" name="灯片编号占位符 6"/>
          <p:cNvSpPr>
            <a:spLocks noGrp="1"/>
          </p:cNvSpPr>
          <p:nvPr>
            <p:ph type="sldNum" sz="quarter" idx="12"/>
          </p:nvPr>
        </p:nvSpPr>
        <p:spPr/>
        <p:txBody>
          <a:bodyPr/>
          <a:p>
            <a:fld id="{ACA0798A-A9DD-47A6-A1F9-9FA958360677}" type="slidenum">
              <a:rPr altLang="en-US" lang="zh-CN"/>
            </a:fld>
            <a:endParaRPr altLang="en-US" sz="1800" lang="zh-CN">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8" name=""/>
        <p:cNvGrpSpPr/>
        <p:nvPr/>
      </p:nvGrpSpPr>
      <p:grpSpPr>
        <a:xfrm>
          <a:off x="0" y="0"/>
          <a:ext cx="0" cy="0"/>
          <a:chOff x="0" y="0"/>
          <a:chExt cx="0" cy="0"/>
        </a:xfrm>
      </p:grpSpPr>
      <p:sp>
        <p:nvSpPr>
          <p:cNvPr id="1048731"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732"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33"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734" name="日期占位符 4"/>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35" name="页脚占位符 5"/>
          <p:cNvSpPr>
            <a:spLocks noGrp="1"/>
          </p:cNvSpPr>
          <p:nvPr>
            <p:ph type="ftr" sz="quarter" idx="11"/>
          </p:nvPr>
        </p:nvSpPr>
        <p:spPr/>
        <p:txBody>
          <a:bodyPr/>
          <a:p>
            <a:endParaRPr altLang="zh-CN" lang="zh-CN"/>
          </a:p>
        </p:txBody>
      </p:sp>
      <p:sp>
        <p:nvSpPr>
          <p:cNvPr id="1048736" name="灯片编号占位符 6"/>
          <p:cNvSpPr>
            <a:spLocks noGrp="1"/>
          </p:cNvSpPr>
          <p:nvPr>
            <p:ph type="sldNum" sz="quarter" idx="12"/>
          </p:nvPr>
        </p:nvSpPr>
        <p:spPr/>
        <p:txBody>
          <a:bodyPr/>
          <a:p>
            <a:fld id="{663C3E2C-9238-4146-99B3-863327293F96}" type="slidenum">
              <a:rPr altLang="en-US" lang="zh-CN"/>
            </a:fld>
            <a:endParaRPr altLang="en-US" sz="1800" lang="zh-CN">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1" name=""/>
        <p:cNvGrpSpPr/>
        <p:nvPr/>
      </p:nvGrpSpPr>
      <p:grpSpPr>
        <a:xfrm>
          <a:off x="0" y="0"/>
          <a:ext cx="0" cy="0"/>
          <a:chOff x="0" y="0"/>
          <a:chExt cx="0" cy="0"/>
        </a:xfrm>
      </p:grpSpPr>
      <p:sp>
        <p:nvSpPr>
          <p:cNvPr id="1048693" name="标题 1"/>
          <p:cNvSpPr>
            <a:spLocks noGrp="1"/>
          </p:cNvSpPr>
          <p:nvPr>
            <p:ph type="title"/>
          </p:nvPr>
        </p:nvSpPr>
        <p:spPr/>
        <p:txBody>
          <a:bodyPr/>
          <a:p>
            <a:r>
              <a:rPr altLang="en-US" lang="zh-CN" smtClean="0"/>
              <a:t>单击此处编辑母版标题样式</a:t>
            </a:r>
            <a:endParaRPr altLang="en-US" lang="zh-CN"/>
          </a:p>
        </p:txBody>
      </p:sp>
      <p:sp>
        <p:nvSpPr>
          <p:cNvPr id="1048694"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95" name="日期占位符 3"/>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696" name="页脚占位符 4"/>
          <p:cNvSpPr>
            <a:spLocks noGrp="1"/>
          </p:cNvSpPr>
          <p:nvPr>
            <p:ph type="ftr" sz="quarter" idx="11"/>
          </p:nvPr>
        </p:nvSpPr>
        <p:spPr/>
        <p:txBody>
          <a:bodyPr/>
          <a:p>
            <a:endParaRPr altLang="zh-CN" lang="zh-CN"/>
          </a:p>
        </p:txBody>
      </p:sp>
      <p:sp>
        <p:nvSpPr>
          <p:cNvPr id="1048697" name="灯片编号占位符 5"/>
          <p:cNvSpPr>
            <a:spLocks noGrp="1"/>
          </p:cNvSpPr>
          <p:nvPr>
            <p:ph type="sldNum" sz="quarter" idx="12"/>
          </p:nvPr>
        </p:nvSpPr>
        <p:spPr/>
        <p:txBody>
          <a:bodyPr/>
          <a:p>
            <a:fld id="{249D00B7-F7B1-47B8-8849-DD197A70A364}" type="slidenum">
              <a:rPr altLang="en-US" lang="zh-CN"/>
            </a:fld>
            <a:endParaRPr altLang="en-US" sz="1800" lang="zh-CN">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67" name=""/>
        <p:cNvGrpSpPr/>
        <p:nvPr/>
      </p:nvGrpSpPr>
      <p:grpSpPr>
        <a:xfrm>
          <a:off x="0" y="0"/>
          <a:ext cx="0" cy="0"/>
          <a:chOff x="0" y="0"/>
          <a:chExt cx="0" cy="0"/>
        </a:xfrm>
      </p:grpSpPr>
      <p:sp>
        <p:nvSpPr>
          <p:cNvPr id="1048726"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727"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28" name="日期占位符 3"/>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729" name="页脚占位符 4"/>
          <p:cNvSpPr>
            <a:spLocks noGrp="1"/>
          </p:cNvSpPr>
          <p:nvPr>
            <p:ph type="ftr" sz="quarter" idx="11"/>
          </p:nvPr>
        </p:nvSpPr>
        <p:spPr/>
        <p:txBody>
          <a:bodyPr/>
          <a:p>
            <a:endParaRPr altLang="zh-CN" lang="zh-CN"/>
          </a:p>
        </p:txBody>
      </p:sp>
      <p:sp>
        <p:nvSpPr>
          <p:cNvPr id="1048730" name="灯片编号占位符 5"/>
          <p:cNvSpPr>
            <a:spLocks noGrp="1"/>
          </p:cNvSpPr>
          <p:nvPr>
            <p:ph type="sldNum" sz="quarter" idx="12"/>
          </p:nvPr>
        </p:nvSpPr>
        <p:spPr/>
        <p:txBody>
          <a:bodyPr/>
          <a:p>
            <a:fld id="{7397644B-B08E-405D-8B1B-0EE4275C0F79}" type="slidenum">
              <a:rPr altLang="en-US" lang="zh-CN"/>
            </a:fld>
            <a:endParaRPr altLang="en-US" sz="1800" lang="zh-CN">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正文">
    <p:spTree>
      <p:nvGrpSpPr>
        <p:cNvPr id="81" name=""/>
        <p:cNvGrpSpPr/>
        <p:nvPr/>
      </p:nvGrpSpPr>
      <p:grpSpPr>
        <a:xfrm>
          <a:off x="0" y="0"/>
          <a:ext cx="0" cy="0"/>
          <a:chOff x="0" y="0"/>
          <a:chExt cx="0" cy="0"/>
        </a:xfrm>
      </p:grpSpPr>
      <p:sp>
        <p:nvSpPr>
          <p:cNvPr id="1048757" name="标题 1"/>
          <p:cNvSpPr>
            <a:spLocks noGrp="1"/>
          </p:cNvSpPr>
          <p:nvPr>
            <p:ph type="title" hasCustomPrompt="1"/>
          </p:nvPr>
        </p:nvSpPr>
        <p:spPr>
          <a:xfrm>
            <a:off x="669882" y="581225"/>
            <a:ext cx="10852237" cy="648000"/>
          </a:xfrm>
        </p:spPr>
        <p:txBody>
          <a:bodyPr anchor="ctr" anchorCtr="0" bIns="38100" lIns="101600" rIns="76200" rtlCol="0" tIns="38100" vert="horz">
            <a:noAutofit/>
          </a:bodyPr>
          <a:lstStyle>
            <a:lvl1pPr algn="l" defTabSz="914400" eaLnBrk="1" fontAlgn="auto" hangingPunct="1" latinLnBrk="0" marL="0" marR="0" rtl="0">
              <a:lnSpc>
                <a:spcPct val="100000"/>
              </a:lnSpc>
              <a:buNone/>
              <a:defRPr altLang="en-US" baseline="0" b="1" cap="none" dirty="0" sz="3200" i="0" kern="1200" kumimoji="0" lang="zh-CN" noProof="1" normalizeH="0" spc="200" strike="noStrike" u="none">
                <a:solidFill>
                  <a:schemeClr val="tx1"/>
                </a:solidFill>
                <a:latin typeface="+mn-ea"/>
                <a:ea typeface="+mn-ea"/>
                <a:cs typeface="+mj-cs"/>
                <a:sym typeface="+mn-ea"/>
              </a:defRPr>
            </a:lvl1pPr>
          </a:lstStyle>
          <a:p>
            <a:pPr lvl="0"/>
            <a:r>
              <a:rPr dirty="0">
                <a:sym typeface="+mn-ea"/>
              </a:rPr>
              <a:t>单击此处编辑标题</a:t>
            </a:r>
            <a:endParaRPr dirty="0">
              <a:sym typeface="+mn-ea"/>
            </a:endParaRPr>
          </a:p>
        </p:txBody>
      </p:sp>
      <p:sp>
        <p:nvSpPr>
          <p:cNvPr id="1048758" name="页脚占位符 4"/>
          <p:cNvSpPr>
            <a:spLocks noGrp="1"/>
          </p:cNvSpPr>
          <p:nvPr>
            <p:ph type="ftr" sz="quarter" idx="11"/>
          </p:nvPr>
        </p:nvSpPr>
        <p:spPr/>
        <p:txBody>
          <a:bodyPr/>
          <a:lstStyle>
            <a:lvl1pPr>
              <a:defRPr>
                <a:latin typeface="+mn-ea"/>
              </a:defRPr>
            </a:lvl1pPr>
          </a:lstStyle>
          <a:p>
            <a:endParaRPr altLang="en-US" lang="zh-CN"/>
          </a:p>
        </p:txBody>
      </p:sp>
      <p:sp>
        <p:nvSpPr>
          <p:cNvPr id="1048759" name="灯片编号占位符 5"/>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lang="zh-CN"/>
          </a:p>
        </p:txBody>
      </p:sp>
      <p:sp>
        <p:nvSpPr>
          <p:cNvPr id="1048760" name="文本占位符 6"/>
          <p:cNvSpPr>
            <a:spLocks noGrp="1"/>
          </p:cNvSpPr>
          <p:nvPr>
            <p:ph type="body" idx="1" hasCustomPrompt="1"/>
          </p:nvPr>
        </p:nvSpPr>
        <p:spPr>
          <a:xfrm>
            <a:off x="669925" y="1508125"/>
            <a:ext cx="10852150" cy="4749165"/>
          </a:xfrm>
          <a:prstGeom prst="rect"/>
        </p:spPr>
        <p:txBody>
          <a:bodyPr bIns="0" lIns="101600" rIns="82550" rtlCol="0" tIns="0" vert="horz">
            <a:normAutofit/>
          </a:bodyPr>
          <a:lstStyle>
            <a:lvl1pPr>
              <a:defRPr sz="2400"/>
            </a:lvl1pPr>
            <a:lvl2pPr>
              <a:defRPr sz="2400"/>
            </a:lvl2pPr>
            <a:lvl3pPr>
              <a:defRPr sz="2400"/>
            </a:lvl3pPr>
            <a:lvl4pPr>
              <a:defRPr sz="2400"/>
            </a:lvl4pPr>
            <a:lvl5pPr>
              <a:defRPr sz="2400"/>
            </a:lvl5pPr>
          </a:lstStyle>
          <a:p>
            <a:pPr lvl="0"/>
            <a:r>
              <a:rPr altLang="en-US" dirty="0" lang="zh-CN"/>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25" name=""/>
        <p:cNvGrpSpPr/>
        <p:nvPr/>
      </p:nvGrpSpPr>
      <p:grpSpPr>
        <a:xfrm>
          <a:off x="0" y="0"/>
          <a:ext cx="0" cy="0"/>
          <a:chOff x="0" y="0"/>
          <a:chExt cx="0" cy="0"/>
        </a:xfrm>
      </p:grpSpPr>
      <p:sp>
        <p:nvSpPr>
          <p:cNvPr id="1048581" name="标题 1"/>
          <p:cNvSpPr>
            <a:spLocks noGrp="1"/>
          </p:cNvSpPr>
          <p:nvPr>
            <p:ph type="title"/>
          </p:nvPr>
        </p:nvSpPr>
        <p:spPr>
          <a:xfrm>
            <a:off x="838200" y="365125"/>
            <a:ext cx="10515600" cy="1325563"/>
          </a:xfrm>
        </p:spPr>
        <p:txBody>
          <a:bodyPr/>
          <a:p>
            <a:r>
              <a:rPr altLang="en-US" lang="zh-CN" smtClean="0"/>
              <a:t>单击此处编辑母版标题样式</a:t>
            </a:r>
            <a:endParaRPr altLang="en-US" lang="zh-CN"/>
          </a:p>
        </p:txBody>
      </p:sp>
      <p:sp>
        <p:nvSpPr>
          <p:cNvPr id="1048582" name="日期占位符 2"/>
          <p:cNvSpPr>
            <a:spLocks noGrp="1"/>
          </p:cNvSpPr>
          <p:nvPr>
            <p:ph type="dt" sz="half" idx="10"/>
          </p:nvPr>
        </p:nvSpPr>
        <p:spPr>
          <a:xfrm>
            <a:off x="838200" y="6356350"/>
            <a:ext cx="2743200" cy="365125"/>
          </a:xfrm>
        </p:spPr>
        <p:txBody>
          <a:bodyPr/>
          <a:p>
            <a:fld id="{59A6162E-6EC1-4285-81C1-7BA3CF44AB4B}" type="datetime1">
              <a:rPr altLang="en-US" lang="zh-CN"/>
            </a:fld>
            <a:endParaRPr altLang="en-US" sz="1800" lang="zh-CN">
              <a:solidFill>
                <a:schemeClr val="tx1"/>
              </a:solidFill>
            </a:endParaRPr>
          </a:p>
        </p:txBody>
      </p:sp>
      <p:sp>
        <p:nvSpPr>
          <p:cNvPr id="1048583" name="页脚占位符 3"/>
          <p:cNvSpPr>
            <a:spLocks noGrp="1"/>
          </p:cNvSpPr>
          <p:nvPr>
            <p:ph type="ftr" sz="quarter" idx="11"/>
          </p:nvPr>
        </p:nvSpPr>
        <p:spPr>
          <a:xfrm>
            <a:off x="4038600" y="6356350"/>
            <a:ext cx="4114800" cy="365125"/>
          </a:xfrm>
        </p:spPr>
        <p:txBody>
          <a:bodyPr/>
          <a:p>
            <a:endParaRPr altLang="zh-CN" lang="zh-CN"/>
          </a:p>
        </p:txBody>
      </p:sp>
      <p:sp>
        <p:nvSpPr>
          <p:cNvPr id="1048584" name="灯片编号占位符 4"/>
          <p:cNvSpPr>
            <a:spLocks noGrp="1"/>
          </p:cNvSpPr>
          <p:nvPr>
            <p:ph type="sldNum" sz="quarter" idx="12"/>
          </p:nvPr>
        </p:nvSpPr>
        <p:spPr>
          <a:xfrm>
            <a:off x="8610600" y="6356350"/>
            <a:ext cx="2743200" cy="365125"/>
          </a:xfrm>
        </p:spPr>
        <p:txBody>
          <a:bodyPr/>
          <a:p>
            <a:fld id="{9A11044F-F401-4DCB-996B-B9BB1E4EF639}" type="slidenum">
              <a:rPr altLang="en-US" lang="zh-CN"/>
            </a:fld>
            <a:endParaRPr altLang="en-US" sz="1800" lang="zh-CN">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blank">
  <p:cSld name="标题与图文">
    <p:spTree>
      <p:nvGrpSpPr>
        <p:cNvPr id="82" name=""/>
        <p:cNvGrpSpPr/>
        <p:nvPr/>
      </p:nvGrpSpPr>
      <p:grpSpPr>
        <a:xfrm>
          <a:off x="0" y="0"/>
          <a:ext cx="0" cy="0"/>
          <a:chOff x="0" y="0"/>
          <a:chExt cx="0" cy="0"/>
        </a:xfrm>
      </p:grpSpPr>
      <p:sp>
        <p:nvSpPr>
          <p:cNvPr id="1048761" name="页脚占位符 2"/>
          <p:cNvSpPr>
            <a:spLocks noGrp="1"/>
          </p:cNvSpPr>
          <p:nvPr>
            <p:ph type="ftr" sz="quarter" idx="11"/>
          </p:nvPr>
        </p:nvSpPr>
        <p:spPr/>
        <p:txBody>
          <a:bodyPr/>
          <a:lstStyle>
            <a:lvl1pPr>
              <a:defRPr>
                <a:latin typeface="+mn-ea"/>
              </a:defRPr>
            </a:lvl1pPr>
          </a:lstStyle>
          <a:p>
            <a:endParaRPr altLang="en-US" lang="zh-CN"/>
          </a:p>
        </p:txBody>
      </p:sp>
      <p:sp>
        <p:nvSpPr>
          <p:cNvPr id="1048762" name="灯片编号占位符 3"/>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lang="zh-CN"/>
          </a:p>
        </p:txBody>
      </p:sp>
      <p:sp>
        <p:nvSpPr>
          <p:cNvPr id="1048763"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altLang="en-US" lang="zh-CN" smtClean="0"/>
              <a:t>单击此处编辑标题</a:t>
            </a:r>
            <a:endParaRPr altLang="en-US" lang="zh-CN"/>
          </a:p>
        </p:txBody>
      </p:sp>
      <p:sp>
        <p:nvSpPr>
          <p:cNvPr id="1048764"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indent="0" marL="45720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altLang="en-US" lang="zh-CN" smtClean="0"/>
              <a:t>单击此处编辑正文</a:t>
            </a:r>
            <a:endParaRPr altLang="en-US" lang="zh-CN"/>
          </a:p>
        </p:txBody>
      </p:sp>
      <p:sp>
        <p:nvSpPr>
          <p:cNvPr id="1048765" name="文本占位符 6"/>
          <p:cNvSpPr>
            <a:spLocks noGrp="1"/>
          </p:cNvSpPr>
          <p:nvPr>
            <p:ph type="body" sz="half" idx="2" hasCustomPrompt="1"/>
          </p:nvPr>
        </p:nvSpPr>
        <p:spPr>
          <a:xfrm>
            <a:off x="840105" y="2239645"/>
            <a:ext cx="3931920" cy="3891915"/>
          </a:xfrm>
        </p:spPr>
        <p:txBody>
          <a:bodyPr/>
          <a:lstStyle>
            <a:lvl1pPr indent="-342900" marL="342900">
              <a:buFont typeface="Arial" panose="020B0604020202020204" pitchFamily="34" charset="0"/>
              <a:buChar char="•"/>
              <a:defRPr sz="2400">
                <a:latin typeface="+mn-ea"/>
                <a:ea typeface="+mn-ea"/>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单击此处编辑正文</a:t>
            </a:r>
            <a:endParaRPr altLang="en-US" lang="zh-CN" smtClean="0"/>
          </a:p>
          <a:p>
            <a:pPr lvl="0"/>
            <a:r>
              <a:rPr altLang="en-US" lang="zh-CN" smtClean="0">
                <a:sym typeface="+mn-ea"/>
              </a:rPr>
              <a:t>单击此处编辑正文</a:t>
            </a:r>
            <a:endParaRPr altLang="en-US" lang="zh-CN" smtClean="0"/>
          </a:p>
          <a:p>
            <a:pPr lvl="0"/>
            <a:r>
              <a:rPr altLang="en-US" lang="zh-CN" smtClean="0">
                <a:sym typeface="+mn-ea"/>
              </a:rPr>
              <a:t>单击此处编辑正文</a:t>
            </a:r>
            <a:endParaRPr altLang="en-US" lang="zh-CN" smtClean="0"/>
          </a:p>
          <a:p>
            <a:pPr lvl="0"/>
            <a:r>
              <a:rPr altLang="en-US" lang="zh-CN" smtClean="0">
                <a:sym typeface="+mn-ea"/>
              </a:rPr>
              <a:t>单击此处编辑正文</a:t>
            </a:r>
            <a:endParaRPr altLang="en-US" lang="zh-CN" smtClean="0">
              <a:sym typeface="+mn-ea"/>
            </a:endParaRPr>
          </a:p>
          <a:p>
            <a:pPr lvl="0"/>
            <a:r>
              <a:rPr altLang="en-US" lang="zh-CN" smtClean="0">
                <a:sym typeface="+mn-ea"/>
              </a:rPr>
              <a:t>单击此处编辑正文</a:t>
            </a:r>
            <a:endParaRPr altLang="en-US" lang="zh-CN"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83" name=""/>
        <p:cNvGrpSpPr/>
        <p:nvPr/>
      </p:nvGrpSpPr>
      <p:grpSpPr>
        <a:xfrm>
          <a:off x="0" y="0"/>
          <a:ext cx="0" cy="0"/>
          <a:chOff x="0" y="0"/>
          <a:chExt cx="0" cy="0"/>
        </a:xfrm>
      </p:grpSpPr>
      <p:sp>
        <p:nvSpPr>
          <p:cNvPr id="1048766" name="页脚占位符 5"/>
          <p:cNvSpPr>
            <a:spLocks noGrp="1"/>
          </p:cNvSpPr>
          <p:nvPr>
            <p:ph type="ftr" sz="quarter" idx="11"/>
          </p:nvPr>
        </p:nvSpPr>
        <p:spPr/>
        <p:txBody>
          <a:bodyPr/>
          <a:lstStyle>
            <a:lvl1pPr>
              <a:defRPr>
                <a:latin typeface="+mn-ea"/>
              </a:defRPr>
            </a:lvl1pPr>
          </a:lstStyle>
          <a:p>
            <a:endParaRPr altLang="en-US" dirty="0" lang="zh-CN"/>
          </a:p>
        </p:txBody>
      </p:sp>
      <p:sp>
        <p:nvSpPr>
          <p:cNvPr id="1048767" name="灯片编号占位符 6"/>
          <p:cNvSpPr>
            <a:spLocks noGrp="1"/>
          </p:cNvSpPr>
          <p:nvPr>
            <p:ph type="sldNum" sz="quarter" idx="12"/>
          </p:nvPr>
        </p:nvSpPr>
        <p:spPr/>
        <p:txBody>
          <a:bodyPr/>
          <a:lstStyle>
            <a:lvl1pPr>
              <a:defRPr>
                <a:latin typeface="+mn-ea"/>
              </a:defRPr>
            </a:lvl1pPr>
          </a:lstStyle>
          <a:p>
            <a:fld id="{FABC47A4-756D-490B-A52F-7D9E2C9FC05F}" type="slidenum">
              <a:rPr altLang="en-US" lang="zh-CN" smtClean="0"/>
            </a:fld>
            <a:endParaRPr altLang="en-US" lang="zh-CN"/>
          </a:p>
        </p:txBody>
      </p:sp>
      <p:sp>
        <p:nvSpPr>
          <p:cNvPr id="1048768"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altLang="en-US" lang="zh-CN"/>
              <a:t>单击此处编辑正文</a:t>
            </a:r>
            <a:endParaRPr altLang="en-US" lang="zh-CN"/>
          </a:p>
        </p:txBody>
      </p:sp>
      <p:sp>
        <p:nvSpPr>
          <p:cNvPr id="1048769" name="内容占位符 7"/>
          <p:cNvSpPr>
            <a:spLocks noGrp="1"/>
          </p:cNvSpPr>
          <p:nvPr>
            <p:ph idx="1" hasCustomPrompt="1"/>
          </p:nvPr>
        </p:nvSpPr>
        <p:spPr>
          <a:xfrm>
            <a:off x="669925" y="641350"/>
            <a:ext cx="10852150" cy="4556125"/>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1pPr>
            <a:lvl2pPr algn="l" defTabSz="914400" eaLnBrk="1" fontAlgn="auto" hangingPunct="1" indent="0" latinLnBrk="0" lvl="1" marL="457200" marR="0" rtl="0">
              <a:lnSpc>
                <a:spcPct val="130000"/>
              </a:lnSpc>
              <a:spcBef>
                <a:spcPts val="0"/>
              </a:spcBef>
              <a:spcAft>
                <a:spcPts val="1000"/>
              </a:spcAft>
              <a:buFont typeface="Arial" panose="020B0604020202020204" pitchFamily="34" charset="0"/>
              <a:buNone/>
              <a:tabLst>
                <a:tab algn="l" pos="1609725"/>
              </a:tabLst>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vertTitleAndTx">
  <p:cSld name="单张大图">
    <p:spTree>
      <p:nvGrpSpPr>
        <p:cNvPr id="84" name=""/>
        <p:cNvGrpSpPr/>
        <p:nvPr/>
      </p:nvGrpSpPr>
      <p:grpSpPr>
        <a:xfrm>
          <a:off x="0" y="0"/>
          <a:ext cx="0" cy="0"/>
          <a:chOff x="0" y="0"/>
          <a:chExt cx="0" cy="0"/>
        </a:xfrm>
      </p:grpSpPr>
      <p:sp>
        <p:nvSpPr>
          <p:cNvPr id="1048770" name="页脚占位符 4"/>
          <p:cNvSpPr>
            <a:spLocks noGrp="1"/>
          </p:cNvSpPr>
          <p:nvPr>
            <p:ph type="ftr" sz="quarter" idx="11"/>
          </p:nvPr>
        </p:nvSpPr>
        <p:spPr/>
        <p:txBody>
          <a:bodyPr/>
          <a:lstStyle>
            <a:lvl1pPr>
              <a:defRPr>
                <a:latin typeface="+mn-ea"/>
              </a:defRPr>
            </a:lvl1pPr>
          </a:lstStyle>
          <a:p>
            <a:endParaRPr altLang="en-US" lang="zh-CN"/>
          </a:p>
        </p:txBody>
      </p:sp>
      <p:sp>
        <p:nvSpPr>
          <p:cNvPr id="1048771" name="灯片编号占位符 5"/>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lang="zh-CN"/>
          </a:p>
        </p:txBody>
      </p:sp>
      <p:sp>
        <p:nvSpPr>
          <p:cNvPr id="1048772" name="内容占位符 6"/>
          <p:cNvSpPr>
            <a:spLocks noGrp="1"/>
          </p:cNvSpPr>
          <p:nvPr>
            <p:ph idx="1" hasCustomPrompt="1"/>
          </p:nvPr>
        </p:nvSpPr>
        <p:spPr>
          <a:xfrm>
            <a:off x="0" y="0"/>
            <a:ext cx="12196445" cy="6868160"/>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1pPr>
            <a:lvl2pPr algn="l" defTabSz="914400" eaLnBrk="1" fontAlgn="auto" hangingPunct="1" indent="0" latinLnBrk="0" lvl="1" marL="457200" marR="0" rtl="0">
              <a:lnSpc>
                <a:spcPct val="130000"/>
              </a:lnSpc>
              <a:spcBef>
                <a:spcPts val="0"/>
              </a:spcBef>
              <a:spcAft>
                <a:spcPts val="1000"/>
              </a:spcAft>
              <a:buFont typeface="Arial" panose="020B0604020202020204" pitchFamily="34" charset="0"/>
              <a:buNone/>
              <a:tabLst>
                <a:tab algn="l" pos="1609725"/>
              </a:tabLst>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80" name=""/>
        <p:cNvGrpSpPr/>
        <p:nvPr/>
      </p:nvGrpSpPr>
      <p:grpSpPr>
        <a:xfrm>
          <a:off x="0" y="0"/>
          <a:ext cx="0" cy="0"/>
          <a:chOff x="0" y="0"/>
          <a:chExt cx="0" cy="0"/>
        </a:xfrm>
      </p:grpSpPr>
      <p:sp>
        <p:nvSpPr>
          <p:cNvPr id="1048753" name="页脚占位符 3"/>
          <p:cNvSpPr>
            <a:spLocks noGrp="1"/>
          </p:cNvSpPr>
          <p:nvPr>
            <p:ph type="ftr" sz="quarter" idx="11"/>
          </p:nvPr>
        </p:nvSpPr>
        <p:spPr/>
        <p:txBody>
          <a:bodyPr/>
          <a:lstStyle>
            <a:lvl1pPr>
              <a:defRPr>
                <a:latin typeface="+mn-ea"/>
              </a:defRPr>
            </a:lvl1pPr>
          </a:lstStyle>
          <a:p>
            <a:endParaRPr altLang="en-US" lang="zh-CN"/>
          </a:p>
        </p:txBody>
      </p:sp>
      <p:sp>
        <p:nvSpPr>
          <p:cNvPr id="1048754" name="灯片编号占位符 4"/>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lang="zh-CN"/>
          </a:p>
        </p:txBody>
      </p:sp>
      <p:sp>
        <p:nvSpPr>
          <p:cNvPr id="1048755" name="内容占位符 1"/>
          <p:cNvSpPr>
            <a:spLocks noGrp="1"/>
          </p:cNvSpPr>
          <p:nvPr>
            <p:ph sz="half" idx="2" hasCustomPrompt="1"/>
          </p:nvPr>
        </p:nvSpPr>
        <p:spPr>
          <a:xfrm>
            <a:off x="467995" y="565150"/>
            <a:ext cx="5400040" cy="5727700"/>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5pPr>
          </a:lstStyle>
          <a:p>
            <a:pPr lvl="0"/>
            <a:r>
              <a:rPr dirty="0">
                <a:sym typeface="+mn-ea"/>
              </a:rPr>
              <a:t>单击此处编辑正文</a:t>
            </a:r>
            <a:endParaRPr dirty="0">
              <a:sym typeface="+mn-ea"/>
            </a:endParaRPr>
          </a:p>
        </p:txBody>
      </p:sp>
      <p:sp>
        <p:nvSpPr>
          <p:cNvPr id="1048756" name="内容占位符 5"/>
          <p:cNvSpPr>
            <a:spLocks noGrp="1"/>
          </p:cNvSpPr>
          <p:nvPr>
            <p:ph sz="half" idx="13" hasCustomPrompt="1"/>
          </p:nvPr>
        </p:nvSpPr>
        <p:spPr>
          <a:xfrm>
            <a:off x="6287770" y="565150"/>
            <a:ext cx="5400040" cy="5727700"/>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2400" i="0" kern="1200" kumimoji="0" lang="zh-CN" noProof="1" normalizeH="0" spc="150" strike="noStrike" u="none">
                <a:solidFill>
                  <a:schemeClr val="tx1">
                    <a:lumMod val="75000"/>
                    <a:lumOff val="25000"/>
                  </a:schemeClr>
                </a:solidFill>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85" name=""/>
        <p:cNvGrpSpPr/>
        <p:nvPr/>
      </p:nvGrpSpPr>
      <p:grpSpPr>
        <a:xfrm>
          <a:off x="0" y="0"/>
          <a:ext cx="0" cy="0"/>
          <a:chOff x="0" y="0"/>
          <a:chExt cx="0" cy="0"/>
        </a:xfrm>
      </p:grpSpPr>
      <p:sp>
        <p:nvSpPr>
          <p:cNvPr id="1048773" name="页脚占位符 3"/>
          <p:cNvSpPr>
            <a:spLocks noGrp="1"/>
          </p:cNvSpPr>
          <p:nvPr>
            <p:ph type="ftr" sz="quarter" idx="11"/>
          </p:nvPr>
        </p:nvSpPr>
        <p:spPr/>
        <p:txBody>
          <a:bodyPr/>
          <a:lstStyle>
            <a:lvl1pPr>
              <a:defRPr>
                <a:latin typeface="+mn-ea"/>
              </a:defRPr>
            </a:lvl1pPr>
          </a:lstStyle>
          <a:p>
            <a:endParaRPr altLang="en-US" lang="zh-CN"/>
          </a:p>
        </p:txBody>
      </p:sp>
      <p:sp>
        <p:nvSpPr>
          <p:cNvPr id="1048774" name="灯片编号占位符 4"/>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lang="zh-CN"/>
          </a:p>
        </p:txBody>
      </p:sp>
      <p:sp>
        <p:nvSpPr>
          <p:cNvPr id="1048775" name="标题 1"/>
          <p:cNvSpPr>
            <a:spLocks noGrp="1"/>
          </p:cNvSpPr>
          <p:nvPr>
            <p:ph type="title" hasCustomPrompt="1"/>
          </p:nvPr>
        </p:nvSpPr>
        <p:spPr>
          <a:xfrm>
            <a:off x="669882" y="623591"/>
            <a:ext cx="10852237" cy="899167"/>
          </a:xfrm>
        </p:spPr>
        <p:txBody>
          <a:bodyPr anchor="ctr" anchorCtr="0" bIns="38100" lIns="101600" rIns="25400" rtlCol="0" tIns="38100" vert="horz">
            <a:noAutofit/>
          </a:bodyPr>
          <a:lstStyle>
            <a:lvl1pPr algn="ctr" defTabSz="914400" eaLnBrk="1" fontAlgn="auto" hangingPunct="1" latinLnBrk="0" marL="0" marR="0" rtl="0">
              <a:lnSpc>
                <a:spcPct val="100000"/>
              </a:lnSpc>
              <a:buNone/>
              <a:defRPr altLang="en-US" baseline="0" b="0" cap="none" dirty="0" sz="3200" i="0" kern="1200" kumimoji="0" lang="zh-CN" noProof="1" normalizeH="0" spc="600" strike="noStrike" u="none">
                <a:solidFill>
                  <a:schemeClr val="tx1"/>
                </a:solidFill>
                <a:effectLst/>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86" name=""/>
        <p:cNvGrpSpPr/>
        <p:nvPr/>
      </p:nvGrpSpPr>
      <p:grpSpPr>
        <a:xfrm>
          <a:off x="0" y="0"/>
          <a:ext cx="0" cy="0"/>
          <a:chOff x="0" y="0"/>
          <a:chExt cx="0" cy="0"/>
        </a:xfrm>
      </p:grpSpPr>
      <p:sp>
        <p:nvSpPr>
          <p:cNvPr id="1048776" name="页脚占位符 3"/>
          <p:cNvSpPr>
            <a:spLocks noGrp="1"/>
          </p:cNvSpPr>
          <p:nvPr>
            <p:ph type="ftr" sz="quarter" idx="11"/>
          </p:nvPr>
        </p:nvSpPr>
        <p:spPr/>
        <p:txBody>
          <a:bodyPr/>
          <a:lstStyle>
            <a:lvl1pPr>
              <a:defRPr>
                <a:latin typeface="+mn-ea"/>
              </a:defRPr>
            </a:lvl1pPr>
          </a:lstStyle>
          <a:p>
            <a:endParaRPr altLang="en-US" dirty="0" lang="zh-CN"/>
          </a:p>
        </p:txBody>
      </p:sp>
      <p:sp>
        <p:nvSpPr>
          <p:cNvPr id="1048777" name="灯片编号占位符 4"/>
          <p:cNvSpPr>
            <a:spLocks noGrp="1"/>
          </p:cNvSpPr>
          <p:nvPr>
            <p:ph type="sldNum" sz="quarter" idx="12"/>
          </p:nvPr>
        </p:nvSpPr>
        <p:spPr/>
        <p:txBody>
          <a:bodyPr/>
          <a:lstStyle>
            <a:lvl1pPr>
              <a:defRPr>
                <a:latin typeface="+mn-ea"/>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1" name=""/>
        <p:cNvGrpSpPr/>
        <p:nvPr/>
      </p:nvGrpSpPr>
      <p:grpSpPr>
        <a:xfrm>
          <a:off x="0" y="0"/>
          <a:ext cx="0" cy="0"/>
          <a:chOff x="0" y="0"/>
          <a:chExt cx="0" cy="0"/>
        </a:xfrm>
      </p:grpSpPr>
      <p:sp>
        <p:nvSpPr>
          <p:cNvPr id="1048613"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14"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615" name="日期占位符 3"/>
          <p:cNvSpPr>
            <a:spLocks noGrp="1"/>
          </p:cNvSpPr>
          <p:nvPr>
            <p:ph type="dt" sz="half" idx="10"/>
          </p:nvPr>
        </p:nvSpPr>
        <p:spPr/>
        <p:txBody>
          <a:bodyPr/>
          <a:p>
            <a:fld id="{59A6162E-6EC1-4285-81C1-7BA3CF44AB4B}" type="datetime1">
              <a:rPr altLang="en-US" lang="zh-CN"/>
            </a:fld>
            <a:endParaRPr altLang="en-US" sz="1800" lang="zh-CN">
              <a:solidFill>
                <a:schemeClr val="tx1"/>
              </a:solidFill>
            </a:endParaRPr>
          </a:p>
        </p:txBody>
      </p:sp>
      <p:sp>
        <p:nvSpPr>
          <p:cNvPr id="1048616" name="页脚占位符 4"/>
          <p:cNvSpPr>
            <a:spLocks noGrp="1"/>
          </p:cNvSpPr>
          <p:nvPr>
            <p:ph type="ftr" sz="quarter" idx="11"/>
          </p:nvPr>
        </p:nvSpPr>
        <p:spPr/>
        <p:txBody>
          <a:bodyPr/>
          <a:p>
            <a:endParaRPr altLang="zh-CN" lang="zh-CN"/>
          </a:p>
        </p:txBody>
      </p:sp>
      <p:sp>
        <p:nvSpPr>
          <p:cNvPr id="1048617" name="灯片编号占位符 5"/>
          <p:cNvSpPr>
            <a:spLocks noGrp="1"/>
          </p:cNvSpPr>
          <p:nvPr>
            <p:ph type="sldNum" sz="quarter" idx="12"/>
          </p:nvPr>
        </p:nvSpPr>
        <p:spPr/>
        <p:txBody>
          <a:bodyPr/>
          <a:p>
            <a:fld id="{384CB89D-E6AD-437A-A77A-2248E1542DCC}" type="slidenum">
              <a:rPr altLang="en-US" lang="zh-CN"/>
            </a:fld>
            <a:endParaRPr altLang="en-US" sz="1800" lang="zh-CN">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p:bgPr>
    </p:bg>
    <p:spTree>
      <p:nvGrpSpPr>
        <p:cNvPr id="70" name=""/>
        <p:cNvGrpSpPr/>
        <p:nvPr/>
      </p:nvGrpSpPr>
      <p:grpSpPr>
        <a:xfrm>
          <a:off x="0" y="0"/>
          <a:ext cx="0" cy="0"/>
          <a:chOff x="0" y="0"/>
          <a:chExt cx="0" cy="0"/>
        </a:xfrm>
      </p:grpSpPr>
      <p:sp>
        <p:nvSpPr>
          <p:cNvPr id="1048743" name="日期占位符 3"/>
          <p:cNvSpPr>
            <a:spLocks noGrp="1"/>
          </p:cNvSpPr>
          <p:nvPr>
            <p:ph type="dt" sz="half" idx="2"/>
          </p:nvPr>
        </p:nvSpPr>
        <p:spPr>
          <a:xfrm>
            <a:off x="879742" y="6349833"/>
            <a:ext cx="2700000" cy="316800"/>
          </a:xfrm>
          <a:prstGeom prst="rect"/>
        </p:spPr>
        <p:txBody>
          <a:bodyPr anchor="ctr" bIns="45720" lIns="91440" rIns="91440" rtlCol="0" tIns="45720" vert="horz">
            <a:normAutofit/>
          </a:bodyPr>
          <a:lstStyle>
            <a:lvl1pPr algn="l">
              <a:defRPr sz="1200">
                <a:solidFill>
                  <a:schemeClr val="tx1">
                    <a:tint val="75000"/>
                  </a:schemeClr>
                </a:solidFill>
                <a:latin typeface="+mn-ea"/>
              </a:defRPr>
            </a:lvl1pPr>
          </a:lstStyle>
          <a:p>
            <a:fld id="{760FBDFE-C587-4B4C-A407-44438C67B59E}" type="datetimeFigureOut">
              <a:rPr altLang="en-US" lang="zh-CN" smtClean="0"/>
            </a:fld>
            <a:endParaRPr altLang="en-US" lang="zh-CN"/>
          </a:p>
        </p:txBody>
      </p:sp>
      <p:sp>
        <p:nvSpPr>
          <p:cNvPr id="1048744" name="页脚占位符 4"/>
          <p:cNvSpPr>
            <a:spLocks noGrp="1"/>
          </p:cNvSpPr>
          <p:nvPr>
            <p:ph type="ftr" sz="quarter" idx="3"/>
          </p:nvPr>
        </p:nvSpPr>
        <p:spPr>
          <a:xfrm>
            <a:off x="4116000" y="6349833"/>
            <a:ext cx="3960000" cy="316800"/>
          </a:xfrm>
          <a:prstGeom prst="rect"/>
        </p:spPr>
        <p:txBody>
          <a:bodyPr anchor="ctr" bIns="45720" lIns="91440" rIns="91440" rtlCol="0" tIns="45720" vert="horz">
            <a:normAutofit/>
          </a:bodyPr>
          <a:lstStyle>
            <a:lvl1pPr algn="ctr">
              <a:defRPr sz="1200">
                <a:solidFill>
                  <a:schemeClr val="tx1">
                    <a:tint val="75000"/>
                  </a:schemeClr>
                </a:solidFill>
                <a:latin typeface="+mn-ea"/>
              </a:defRPr>
            </a:lvl1pPr>
          </a:lstStyle>
          <a:p>
            <a:endParaRPr altLang="en-US" dirty="0" lang="zh-CN"/>
          </a:p>
        </p:txBody>
      </p:sp>
      <p:sp>
        <p:nvSpPr>
          <p:cNvPr id="1048745" name="灯片编号占位符 5"/>
          <p:cNvSpPr>
            <a:spLocks noGrp="1"/>
          </p:cNvSpPr>
          <p:nvPr>
            <p:ph type="sldNum" sz="quarter" idx="4"/>
          </p:nvPr>
        </p:nvSpPr>
        <p:spPr>
          <a:xfrm>
            <a:off x="8610600" y="6349833"/>
            <a:ext cx="2700000" cy="316800"/>
          </a:xfrm>
          <a:prstGeom prst="rect"/>
        </p:spPr>
        <p:txBody>
          <a:bodyPr anchor="ctr" bIns="45720" lIns="91440" rIns="91440" rtlCol="0" tIns="45720" vert="horz">
            <a:normAutofit/>
          </a:bodyPr>
          <a:lstStyle>
            <a:lvl1pPr algn="r">
              <a:defRPr sz="1200">
                <a:solidFill>
                  <a:schemeClr val="tx1">
                    <a:tint val="75000"/>
                  </a:schemeClr>
                </a:solidFill>
                <a:latin typeface="+mn-ea"/>
              </a:defRPr>
            </a:lvl1pPr>
          </a:lstStyle>
          <a:p>
            <a:fld id="{49AE70B2-8BF9-45C0-BB95-33D1B9D3A854}" type="slidenum">
              <a:rPr altLang="en-US" lang="zh-CN" smtClean="0"/>
            </a:fld>
            <a:endParaRPr altLang="en-US" dirty="0" lang="zh-CN"/>
          </a:p>
        </p:txBody>
      </p:sp>
      <p:sp>
        <p:nvSpPr>
          <p:cNvPr id="1048746" name="KSO_TEMPLATE" hidden="1"/>
          <p:cNvSpPr/>
          <p:nvPr userDrawn="1"/>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7" name="标题 7"/>
          <p:cNvSpPr>
            <a:spLocks noGrp="1"/>
          </p:cNvSpPr>
          <p:nvPr>
            <p:ph type="title" hasCustomPrompt="1"/>
          </p:nvPr>
        </p:nvSpPr>
        <p:spPr>
          <a:xfrm>
            <a:off x="669882" y="581225"/>
            <a:ext cx="10852237" cy="648000"/>
          </a:xfrm>
        </p:spPr>
        <p:txBody>
          <a:bodyPr anchor="ctr" anchorCtr="0" bIns="38100" lIns="101600" rIns="76200" rtlCol="0" tIns="38100" vert="horz">
            <a:noAutofit/>
          </a:bodyPr>
          <a:lstStyle>
            <a:lvl1pPr algn="l" defTabSz="914400" eaLnBrk="1" fontAlgn="auto" hangingPunct="1" latinLnBrk="0" marL="0" marR="0" rtl="0">
              <a:lnSpc>
                <a:spcPct val="100000"/>
              </a:lnSpc>
              <a:buNone/>
              <a:defRPr altLang="en-US" baseline="0" b="1" cap="none" dirty="0" sz="3200" i="0" kern="1200" kumimoji="0" lang="zh-CN" noProof="1" normalizeH="0" spc="200" strike="noStrike" u="none">
                <a:solidFill>
                  <a:schemeClr val="tx1"/>
                </a:solidFill>
                <a:latin typeface="+mn-ea"/>
                <a:ea typeface="+mn-ea"/>
                <a:cs typeface="+mj-cs"/>
                <a:sym typeface="+mn-ea"/>
              </a:defRPr>
            </a:lvl1pPr>
          </a:lstStyle>
          <a:p>
            <a:pPr lvl="0"/>
            <a:r>
              <a:rPr dirty="0">
                <a:sym typeface="+mn-ea"/>
              </a:rPr>
              <a:t>单击此处编辑标题</a:t>
            </a:r>
            <a:endParaRPr dirty="0">
              <a:sym typeface="+mn-ea"/>
            </a:endParaRPr>
          </a:p>
        </p:txBody>
      </p:sp>
      <p:sp>
        <p:nvSpPr>
          <p:cNvPr id="1048748" name="文本占位符 8"/>
          <p:cNvSpPr>
            <a:spLocks noGrp="1"/>
          </p:cNvSpPr>
          <p:nvPr>
            <p:ph type="body" idx="1" hasCustomPrompt="1"/>
          </p:nvPr>
        </p:nvSpPr>
        <p:spPr>
          <a:xfrm>
            <a:off x="669925" y="1508125"/>
            <a:ext cx="10852150" cy="4749165"/>
          </a:xfrm>
          <a:prstGeom prst="rect"/>
        </p:spPr>
        <p:txBody>
          <a:bodyPr bIns="0" lIns="101600" rIns="82550" rtlCol="0" tIns="0" vert="horz">
            <a:normAutofit/>
          </a:bodyPr>
          <a:lstStyle>
            <a:lvl1pPr>
              <a:defRPr sz="2400"/>
            </a:lvl1pPr>
            <a:lvl2pPr>
              <a:defRPr sz="2400"/>
            </a:lvl2pPr>
            <a:lvl3pPr>
              <a:defRPr sz="2400"/>
            </a:lvl3pPr>
            <a:lvl4pPr>
              <a:defRPr sz="2400"/>
            </a:lvl4pPr>
            <a:lvl5pPr>
              <a:defRPr sz="2400"/>
            </a:lvl5pPr>
          </a:lstStyle>
          <a:p>
            <a:pPr lvl="0"/>
            <a:r>
              <a:rPr altLang="en-US" dirty="0" lang="zh-CN"/>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a:p>
            <a:pPr lvl="0"/>
            <a:r>
              <a:rPr altLang="en-US" dirty="0" lang="zh-CN">
                <a:sym typeface="+mn-ea"/>
              </a:rPr>
              <a:t>单击此处编辑正文</a:t>
            </a:r>
            <a:endParaRPr altLang="en-US" dirty="0" lang="zh-CN"/>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xStyles>
    <p:titleStyle>
      <a:lvl1pPr algn="l" defTabSz="914400" eaLnBrk="1" fontAlgn="auto" hangingPunct="1" latinLnBrk="0" rtl="0">
        <a:lnSpc>
          <a:spcPct val="100000"/>
        </a:lnSpc>
        <a:spcBef>
          <a:spcPct val="0"/>
        </a:spcBef>
        <a:buNone/>
        <a:defRPr b="1" cap="none" sz="2800" kern="1200" normalizeH="0" spc="200" strike="noStrike" u="none">
          <a:solidFill>
            <a:schemeClr val="tx1"/>
          </a:solidFill>
          <a:latin typeface="+mn-ea"/>
          <a:ea typeface="+mn-ea"/>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ea"/>
          <a:ea typeface="+mn-ea"/>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tx1"/>
          </a:solidFill>
          <a:latin typeface="+mn-ea"/>
          <a:ea typeface="+mn-ea"/>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ea"/>
          <a:ea typeface="+mn-ea"/>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ea"/>
          <a:ea typeface="+mn-ea"/>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ea"/>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12" name=""/>
        <p:cNvGrpSpPr/>
        <p:nvPr/>
      </p:nvGrpSpPr>
      <p:grpSpPr>
        <a:xfrm>
          <a:off x="0" y="0"/>
          <a:ext cx="0" cy="0"/>
          <a:chOff x="0" y="0"/>
          <a:chExt cx="0" cy="0"/>
        </a:xfrm>
      </p:grpSpPr>
      <p:sp>
        <p:nvSpPr>
          <p:cNvPr id="1048576" name="标题占位符 1"/>
          <p:cNvSpPr>
            <a:spLocks noGrp="1" noChangeArrowheads="1"/>
          </p:cNvSpPr>
          <p:nvPr>
            <p:ph type="title" idx="4294967295"/>
          </p:nvPr>
        </p:nvSpPr>
        <p:spPr bwMode="auto">
          <a:xfrm>
            <a:off x="838200" y="365125"/>
            <a:ext cx="10515600" cy="1325563"/>
          </a:xfrm>
          <a:prstGeom prst="rect"/>
          <a:noFill/>
          <a:ln>
            <a:noFill/>
          </a:ln>
        </p:spPr>
        <p:txBody>
          <a:bodyPr anchor="ctr" anchorCtr="0" bIns="45720" compatLnSpc="1" lIns="91440" numCol="1" rIns="91440" tIns="45720" vert="horz" wrap="square"/>
          <a:p>
            <a:pPr lvl="0"/>
            <a:r>
              <a:rPr lang="zh-CN" smtClean="0">
                <a:sym typeface="等线 Light" panose="02010600030101010101" charset="-122"/>
              </a:rPr>
              <a:t>单击此处编辑母版标题样式</a:t>
            </a:r>
            <a:endParaRPr lang="zh-CN" smtClean="0">
              <a:sym typeface="等线 Light" panose="02010600030101010101" charset="-122"/>
            </a:endParaRPr>
          </a:p>
        </p:txBody>
      </p:sp>
      <p:sp>
        <p:nvSpPr>
          <p:cNvPr id="1048577" name="文本占位符 2"/>
          <p:cNvSpPr>
            <a:spLocks noGrp="1" noChangeArrowheads="1"/>
          </p:cNvSpPr>
          <p:nvPr>
            <p:ph type="body" idx="1"/>
          </p:nvPr>
        </p:nvSpPr>
        <p:spPr bwMode="auto">
          <a:xfrm>
            <a:off x="838200" y="1825625"/>
            <a:ext cx="10515600" cy="4351338"/>
          </a:xfrm>
          <a:prstGeom prst="rect"/>
          <a:noFill/>
          <a:ln>
            <a:noFill/>
          </a:ln>
        </p:spPr>
        <p:txBody>
          <a:bodyPr anchor="t" anchorCtr="0" bIns="45720" compatLnSpc="1" lIns="91440" numCol="1" rIns="91440" tIns="45720" vert="horz" wrap="square"/>
          <a:p>
            <a:pPr lvl="0"/>
            <a:r>
              <a:rPr lang="zh-CN" smtClean="0">
                <a:sym typeface="等线" panose="02010600030101010101" charset="-122"/>
              </a:rPr>
              <a:t>编辑母版文本样式</a:t>
            </a:r>
            <a:endParaRPr lang="zh-CN" smtClean="0">
              <a:sym typeface="等线" panose="02010600030101010101" charset="-122"/>
            </a:endParaRPr>
          </a:p>
          <a:p>
            <a:pPr lvl="1"/>
            <a:r>
              <a:rPr lang="zh-CN" smtClean="0">
                <a:sym typeface="等线" panose="02010600030101010101" charset="-122"/>
              </a:rPr>
              <a:t>第二级</a:t>
            </a:r>
            <a:endParaRPr lang="zh-CN" smtClean="0">
              <a:sym typeface="等线" panose="02010600030101010101" charset="-122"/>
            </a:endParaRPr>
          </a:p>
          <a:p>
            <a:pPr lvl="2"/>
            <a:r>
              <a:rPr lang="zh-CN" smtClean="0">
                <a:sym typeface="等线" panose="02010600030101010101" charset="-122"/>
              </a:rPr>
              <a:t>第三级</a:t>
            </a:r>
            <a:endParaRPr lang="zh-CN" smtClean="0">
              <a:sym typeface="等线" panose="02010600030101010101" charset="-122"/>
            </a:endParaRPr>
          </a:p>
          <a:p>
            <a:pPr lvl="3"/>
            <a:r>
              <a:rPr lang="zh-CN" smtClean="0">
                <a:sym typeface="等线" panose="02010600030101010101" charset="-122"/>
              </a:rPr>
              <a:t>第四级</a:t>
            </a:r>
            <a:endParaRPr lang="zh-CN" smtClean="0">
              <a:sym typeface="等线" panose="02010600030101010101" charset="-122"/>
            </a:endParaRPr>
          </a:p>
          <a:p>
            <a:pPr lvl="4"/>
            <a:r>
              <a:rPr lang="zh-CN" smtClean="0">
                <a:sym typeface="等线" panose="02010600030101010101" charset="-122"/>
              </a:rPr>
              <a:t>第五级</a:t>
            </a:r>
            <a:endParaRPr lang="zh-CN" smtClean="0">
              <a:sym typeface="等线" panose="02010600030101010101" charset="-122"/>
            </a:endParaRPr>
          </a:p>
        </p:txBody>
      </p:sp>
      <p:sp>
        <p:nvSpPr>
          <p:cNvPr id="1048578" name="日期占位符 3"/>
          <p:cNvSpPr>
            <a:spLocks noGrp="1" noChangeArrowheads="1"/>
          </p:cNvSpPr>
          <p:nvPr>
            <p:ph type="dt" sz="half" idx="2"/>
          </p:nvPr>
        </p:nvSpPr>
        <p:spPr bwMode="auto">
          <a:xfrm>
            <a:off x="838200" y="6356350"/>
            <a:ext cx="2743200" cy="365125"/>
          </a:xfrm>
          <a:prstGeom prst="rect"/>
          <a:noFill/>
          <a:ln>
            <a:noFill/>
          </a:ln>
        </p:spPr>
        <p:txBody>
          <a:bodyPr anchor="ctr" anchorCtr="0" bIns="45720" compatLnSpc="1" lIns="91440" numCol="1" rIns="91440" tIns="45720" vert="horz" wrap="square"/>
          <a:lstStyle>
            <a:lvl1pPr>
              <a:defRPr sz="1200">
                <a:solidFill>
                  <a:srgbClr val="898989"/>
                </a:solidFill>
              </a:defRPr>
            </a:lvl1pPr>
          </a:lstStyle>
          <a:p>
            <a:fld id="{59A6162E-6EC1-4285-81C1-7BA3CF44AB4B}" type="datetime1">
              <a:rPr altLang="en-US" lang="zh-CN"/>
            </a:fld>
            <a:endParaRPr altLang="en-US" sz="1800" lang="zh-CN">
              <a:solidFill>
                <a:schemeClr val="tx1"/>
              </a:solidFill>
            </a:endParaRPr>
          </a:p>
        </p:txBody>
      </p:sp>
      <p:sp>
        <p:nvSpPr>
          <p:cNvPr id="1048579" name="页脚占位符 4"/>
          <p:cNvSpPr>
            <a:spLocks noGrp="1" noChangeArrowheads="1"/>
          </p:cNvSpPr>
          <p:nvPr>
            <p:ph type="ftr" sz="quarter" idx="3"/>
          </p:nvPr>
        </p:nvSpPr>
        <p:spPr bwMode="auto">
          <a:xfrm>
            <a:off x="4038600" y="6356350"/>
            <a:ext cx="4114800" cy="365125"/>
          </a:xfrm>
          <a:prstGeom prst="rect"/>
          <a:noFill/>
          <a:ln>
            <a:noFill/>
          </a:ln>
        </p:spPr>
        <p:txBody>
          <a:bodyPr anchor="ctr" anchorCtr="0" bIns="45720" compatLnSpc="1" lIns="91440" numCol="1" rIns="91440" tIns="45720" vert="horz" wrap="square"/>
          <a:lstStyle>
            <a:lvl1pPr algn="ctr">
              <a:defRPr sz="1200">
                <a:solidFill>
                  <a:srgbClr val="898989"/>
                </a:solidFill>
              </a:defRPr>
            </a:lvl1pPr>
          </a:lstStyle>
          <a:p>
            <a:endParaRPr altLang="zh-CN" lang="zh-CN"/>
          </a:p>
        </p:txBody>
      </p:sp>
      <p:sp>
        <p:nvSpPr>
          <p:cNvPr id="1048580" name="灯片编号占位符 5"/>
          <p:cNvSpPr>
            <a:spLocks noGrp="1" noChangeArrowheads="1"/>
          </p:cNvSpPr>
          <p:nvPr>
            <p:ph type="sldNum" sz="quarter" idx="4"/>
          </p:nvPr>
        </p:nvSpPr>
        <p:spPr bwMode="auto">
          <a:xfrm>
            <a:off x="8610600" y="6356350"/>
            <a:ext cx="2743200" cy="365125"/>
          </a:xfrm>
          <a:prstGeom prst="rect"/>
          <a:noFill/>
          <a:ln>
            <a:noFill/>
          </a:ln>
        </p:spPr>
        <p:txBody>
          <a:bodyPr anchor="ctr" anchorCtr="0" bIns="45720" compatLnSpc="1" lIns="91440" numCol="1" rIns="91440" tIns="45720" vert="horz" wrap="square"/>
          <a:lstStyle>
            <a:lvl1pPr algn="r">
              <a:defRPr sz="1200">
                <a:solidFill>
                  <a:srgbClr val="898989"/>
                </a:solidFill>
              </a:defRPr>
            </a:lvl1pPr>
          </a:lstStyle>
          <a:p>
            <a:fld id="{B3FB5218-4756-4573-9620-842D4E9FA798}" type="slidenum">
              <a:rPr altLang="en-US" lang="zh-CN"/>
            </a:fld>
            <a:endParaRPr altLang="en-US" sz="1800" lang="zh-CN">
              <a:solidFill>
                <a:schemeClr val="tx1"/>
              </a:solidFill>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0" hdr="0" sldNum="0"/>
  <p:txStyles>
    <p:titleStyle>
      <a:lvl1pPr algn="l" fontAlgn="base" indent="-914400" marL="914400" rtl="0">
        <a:lnSpc>
          <a:spcPct val="90000"/>
        </a:lnSpc>
        <a:spcBef>
          <a:spcPct val="0"/>
        </a:spcBef>
        <a:spcAft>
          <a:spcPct val="0"/>
        </a:spcAft>
        <a:defRPr sz="4400" kern="1200">
          <a:solidFill>
            <a:schemeClr val="tx1"/>
          </a:solidFill>
          <a:latin typeface="+mj-lt"/>
          <a:ea typeface="+mj-ea"/>
          <a:cs typeface="+mj-cs"/>
          <a:sym typeface="等线 Light" panose="02010600030101010101" charset="-122"/>
        </a:defRPr>
      </a:lvl1pPr>
      <a:lvl2pPr algn="l" fontAlgn="base" indent="-914400" marL="9144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algn="l" fontAlgn="base" indent="-914400" marL="9144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algn="l" fontAlgn="base" indent="-914400" marL="9144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algn="l" fontAlgn="base" indent="-914400" marL="9144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algn="l" fontAlgn="base" indent="-914400" marL="13716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algn="l" fontAlgn="base" indent="-914400" marL="18288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algn="l" fontAlgn="base" indent="-914400" marL="22860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algn="l" fontAlgn="base" indent="-914400" marL="2743200" rtl="0">
        <a:lnSpc>
          <a:spcPct val="90000"/>
        </a:lnSpc>
        <a:spcBef>
          <a:spcPct val="0"/>
        </a:spcBef>
        <a:spcAft>
          <a:spcPct val="0"/>
        </a:spcAft>
        <a:defRPr sz="4400">
          <a:solidFill>
            <a:schemeClr val="tx1"/>
          </a:solidFill>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algn="l" fontAlgn="base" indent="-228600" marL="228600" rtl="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等线" panose="02010600030101010101" charset="-122"/>
        </a:defRPr>
      </a:lvl1pPr>
      <a:lvl2pPr algn="l" fontAlgn="base" indent="-228600" marL="685800" rtl="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等线" panose="02010600030101010101" charset="-122"/>
        </a:defRPr>
      </a:lvl2pPr>
      <a:lvl3pPr algn="l" fontAlgn="base" indent="-228600" marL="1143000" rtl="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等线" panose="02010600030101010101" charset="-122"/>
        </a:defRPr>
      </a:lvl3pPr>
      <a:lvl4pPr algn="l" fontAlgn="base" indent="-228600" marL="1600200" rtl="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4pPr>
      <a:lvl5pPr algn="l" fontAlgn="base" indent="-228600" marL="2057400" rtl="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等线" panose="02010600030101010101" charset="-122"/>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2" name="图片 1"/>
          <p:cNvPicPr>
            <a:picLocks noChangeAspect="1" noChangeArrowheads="1"/>
          </p:cNvPicPr>
          <p:nvPr/>
        </p:nvPicPr>
        <p:blipFill>
          <a:blip xmlns:r="http://schemas.openxmlformats.org/officeDocument/2006/relationships" r:embed="rId1"/>
          <a:srcRect t="57700"/>
          <a:stretch>
            <a:fillRect/>
          </a:stretch>
        </p:blipFill>
        <p:spPr bwMode="auto">
          <a:xfrm>
            <a:off x="0" y="3422650"/>
            <a:ext cx="12192000" cy="3435350"/>
          </a:xfrm>
          <a:prstGeom prst="rect"/>
          <a:noFill/>
          <a:ln>
            <a:noFill/>
          </a:ln>
        </p:spPr>
      </p:pic>
      <p:pic>
        <p:nvPicPr>
          <p:cNvPr id="2097153" name="图片 10"/>
          <p:cNvPicPr>
            <a:picLocks noChangeAspect="1" noChangeArrowheads="1"/>
          </p:cNvPicPr>
          <p:nvPr/>
        </p:nvPicPr>
        <p:blipFill>
          <a:blip xmlns:r="http://schemas.openxmlformats.org/officeDocument/2006/relationships" r:embed="rId2"/>
          <a:srcRect b="58231"/>
          <a:stretch>
            <a:fillRect/>
          </a:stretch>
        </p:blipFill>
        <p:spPr bwMode="auto">
          <a:xfrm>
            <a:off x="0" y="0"/>
            <a:ext cx="12192000" cy="3435350"/>
          </a:xfrm>
          <a:prstGeom prst="rect"/>
          <a:noFill/>
          <a:ln>
            <a:noFill/>
          </a:ln>
        </p:spPr>
      </p:pic>
      <p:sp>
        <p:nvSpPr>
          <p:cNvPr id="1048585" name="矩形 36"/>
          <p:cNvSpPr>
            <a:spLocks noChangeArrowheads="1"/>
          </p:cNvSpPr>
          <p:nvPr/>
        </p:nvSpPr>
        <p:spPr bwMode="auto">
          <a:xfrm>
            <a:off x="0" y="-101600"/>
            <a:ext cx="12192000" cy="353695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586" name="矩形 15"/>
          <p:cNvSpPr>
            <a:spLocks noChangeArrowheads="1"/>
          </p:cNvSpPr>
          <p:nvPr/>
        </p:nvSpPr>
        <p:spPr bwMode="auto">
          <a:xfrm>
            <a:off x="0" y="3435350"/>
            <a:ext cx="12192000" cy="3479800"/>
          </a:xfrm>
          <a:prstGeom prst="rect"/>
          <a:solidFill>
            <a:srgbClr val="FFFFFF">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grpSp>
        <p:nvGrpSpPr>
          <p:cNvPr id="27" name="组合 92"/>
          <p:cNvGrpSpPr/>
          <p:nvPr/>
        </p:nvGrpSpPr>
        <p:grpSpPr bwMode="auto">
          <a:xfrm>
            <a:off x="2628005" y="1491615"/>
            <a:ext cx="7508240" cy="3578225"/>
            <a:chOff x="-137430" y="0"/>
            <a:chExt cx="7508784" cy="3577147"/>
          </a:xfrm>
        </p:grpSpPr>
        <p:sp>
          <p:nvSpPr>
            <p:cNvPr id="1048587" name="文本框 4"/>
            <p:cNvSpPr>
              <a:spLocks noChangeArrowheads="1"/>
            </p:cNvSpPr>
            <p:nvPr/>
          </p:nvSpPr>
          <p:spPr bwMode="auto">
            <a:xfrm>
              <a:off x="-137430" y="417069"/>
              <a:ext cx="7508784" cy="2376725"/>
            </a:xfrm>
            <a:prstGeom prst="rect"/>
            <a:noFill/>
            <a:ln>
              <a:noFill/>
            </a:ln>
          </p:spPr>
          <p:txBody>
            <a:bodyPr wrap="square">
              <a:spAutoFit/>
            </a:bodyPr>
            <a:p>
              <a:pPr algn="ctr"/>
              <a:r>
                <a:rPr altLang="en-US" sz="8800" lang="zh-CN">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rPr>
                <a:t>网上订餐系统</a:t>
              </a:r>
              <a:endParaRPr sz="8800" lang="en-US">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endParaRPr>
            </a:p>
            <a:p>
              <a:pPr algn="ctr"/>
              <a:r>
                <a:rPr altLang="en-US" sz="6600" lang="zh-CN">
                  <a:solidFill>
                    <a:srgbClr val="000000"/>
                  </a:solidFill>
                  <a:latin typeface="方正兰亭超细黑简体" panose="02000000000000000000" pitchFamily="2" charset="-122"/>
                  <a:ea typeface="方正兰亭超细黑简体" panose="02000000000000000000" pitchFamily="2" charset="-122"/>
                  <a:sym typeface="Levenim MT" panose="02010502060101010101" pitchFamily="2" charset="-79"/>
                </a:rPr>
                <a:t>个人总结汇报</a:t>
              </a:r>
              <a:endParaRPr altLang="en-US" sz="6600" lang="zh-CN">
                <a:solidFill>
                  <a:srgbClr val="000000"/>
                </a:solidFill>
                <a:latin typeface="方正兰亭超细黑简体" panose="02000000000000000000" pitchFamily="2" charset="-122"/>
                <a:ea typeface="方正兰亭超细黑简体" panose="02000000000000000000" pitchFamily="2" charset="-122"/>
                <a:sym typeface="Levenim MT" panose="02010502060101010101" pitchFamily="2" charset="-79"/>
              </a:endParaRPr>
            </a:p>
          </p:txBody>
        </p:sp>
        <p:grpSp>
          <p:nvGrpSpPr>
            <p:cNvPr id="28" name="组合 65"/>
            <p:cNvGrpSpPr/>
            <p:nvPr/>
          </p:nvGrpSpPr>
          <p:grpSpPr bwMode="auto">
            <a:xfrm flipV="1">
              <a:off x="0" y="0"/>
              <a:ext cx="7034722" cy="3577147"/>
              <a:chOff x="0" y="0"/>
              <a:chExt cx="7034722" cy="6046205"/>
            </a:xfrm>
          </p:grpSpPr>
          <p:grpSp>
            <p:nvGrpSpPr>
              <p:cNvPr id="29" name="组合 64"/>
              <p:cNvGrpSpPr/>
              <p:nvPr/>
            </p:nvGrpSpPr>
            <p:grpSpPr bwMode="auto">
              <a:xfrm>
                <a:off x="0" y="0"/>
                <a:ext cx="7034722" cy="6046205"/>
                <a:chOff x="0" y="0"/>
                <a:chExt cx="7034722" cy="6046205"/>
              </a:xfrm>
            </p:grpSpPr>
            <p:sp>
              <p:nvSpPr>
                <p:cNvPr id="1048588" name="直接连接符 57"/>
                <p:cNvSpPr>
                  <a:spLocks noChangeShapeType="1"/>
                </p:cNvSpPr>
                <p:nvPr/>
              </p:nvSpPr>
              <p:spPr bwMode="auto">
                <a:xfrm flipV="1">
                  <a:off x="0" y="2"/>
                  <a:ext cx="7034722" cy="1"/>
                </a:xfrm>
                <a:prstGeom prst="line"/>
                <a:noFill/>
                <a:ln w="19050" cap="flat" cmpd="sng">
                  <a:solidFill>
                    <a:srgbClr val="464A4A"/>
                  </a:solidFill>
                  <a:bevel/>
                </a:ln>
              </p:spPr>
              <p:txBody>
                <a:bodyPr/>
                <a:p>
                  <a:endParaRPr altLang="en-US" lang="zh-CN"/>
                </a:p>
              </p:txBody>
            </p:sp>
            <p:sp>
              <p:nvSpPr>
                <p:cNvPr id="1048589" name="直接连接符 58"/>
                <p:cNvSpPr>
                  <a:spLocks noChangeShapeType="1"/>
                </p:cNvSpPr>
                <p:nvPr/>
              </p:nvSpPr>
              <p:spPr bwMode="auto">
                <a:xfrm>
                  <a:off x="30482" y="0"/>
                  <a:ext cx="1" cy="2799158"/>
                </a:xfrm>
                <a:prstGeom prst="line"/>
                <a:noFill/>
                <a:ln w="19050" cap="flat" cmpd="sng">
                  <a:solidFill>
                    <a:srgbClr val="464A4A"/>
                  </a:solidFill>
                  <a:bevel/>
                </a:ln>
              </p:spPr>
              <p:txBody>
                <a:bodyPr/>
                <a:p>
                  <a:endParaRPr altLang="en-US" lang="zh-CN"/>
                </a:p>
              </p:txBody>
            </p:sp>
            <p:sp>
              <p:nvSpPr>
                <p:cNvPr id="1048590" name="直接连接符 62"/>
                <p:cNvSpPr>
                  <a:spLocks noChangeShapeType="1"/>
                </p:cNvSpPr>
                <p:nvPr/>
              </p:nvSpPr>
              <p:spPr bwMode="auto">
                <a:xfrm>
                  <a:off x="7010273" y="0"/>
                  <a:ext cx="635" cy="2799388"/>
                </a:xfrm>
                <a:prstGeom prst="line"/>
                <a:noFill/>
                <a:ln w="19050" cap="flat" cmpd="sng">
                  <a:solidFill>
                    <a:srgbClr val="464A4A"/>
                  </a:solidFill>
                  <a:bevel/>
                </a:ln>
              </p:spPr>
              <p:txBody>
                <a:bodyPr/>
                <a:p>
                  <a:endParaRPr altLang="en-US" lang="zh-CN"/>
                </a:p>
              </p:txBody>
            </p:sp>
            <p:sp>
              <p:nvSpPr>
                <p:cNvPr id="1048591" name="直接连接符 71"/>
                <p:cNvSpPr>
                  <a:spLocks noChangeShapeType="1"/>
                </p:cNvSpPr>
                <p:nvPr/>
              </p:nvSpPr>
              <p:spPr bwMode="auto">
                <a:xfrm>
                  <a:off x="35947" y="2799158"/>
                  <a:ext cx="1" cy="3247047"/>
                </a:xfrm>
                <a:prstGeom prst="line"/>
                <a:noFill/>
                <a:ln w="19050" cap="flat" cmpd="sng">
                  <a:solidFill>
                    <a:schemeClr val="bg1"/>
                  </a:solidFill>
                  <a:bevel/>
                </a:ln>
              </p:spPr>
              <p:txBody>
                <a:bodyPr/>
                <a:p>
                  <a:endParaRPr altLang="en-US" lang="zh-CN"/>
                </a:p>
              </p:txBody>
            </p:sp>
            <p:sp>
              <p:nvSpPr>
                <p:cNvPr id="1048592" name="直接连接符 73"/>
                <p:cNvSpPr>
                  <a:spLocks noChangeShapeType="1"/>
                </p:cNvSpPr>
                <p:nvPr/>
              </p:nvSpPr>
              <p:spPr bwMode="auto">
                <a:xfrm>
                  <a:off x="7010402" y="2799158"/>
                  <a:ext cx="1" cy="3247047"/>
                </a:xfrm>
                <a:prstGeom prst="line"/>
                <a:noFill/>
                <a:ln w="19050" cap="flat" cmpd="sng">
                  <a:solidFill>
                    <a:schemeClr val="bg1"/>
                  </a:solidFill>
                  <a:bevel/>
                </a:ln>
              </p:spPr>
              <p:txBody>
                <a:bodyPr/>
                <a:p>
                  <a:endParaRPr altLang="en-US" lang="zh-CN"/>
                </a:p>
              </p:txBody>
            </p:sp>
          </p:grpSp>
          <p:sp>
            <p:nvSpPr>
              <p:cNvPr id="1048593" name="直接连接符 80"/>
              <p:cNvSpPr>
                <a:spLocks noChangeShapeType="1"/>
              </p:cNvSpPr>
              <p:nvPr/>
            </p:nvSpPr>
            <p:spPr bwMode="auto">
              <a:xfrm flipV="1">
                <a:off x="4993257" y="6046205"/>
                <a:ext cx="2017145" cy="1"/>
              </a:xfrm>
              <a:prstGeom prst="line"/>
              <a:noFill/>
              <a:ln w="19050" cap="flat" cmpd="sng">
                <a:solidFill>
                  <a:schemeClr val="bg1"/>
                </a:solidFill>
                <a:bevel/>
              </a:ln>
            </p:spPr>
            <p:txBody>
              <a:bodyPr/>
              <a:p>
                <a:endParaRPr altLang="en-US" lang="zh-CN"/>
              </a:p>
            </p:txBody>
          </p:sp>
          <p:sp>
            <p:nvSpPr>
              <p:cNvPr id="1048594" name="直接连接符 90"/>
              <p:cNvSpPr>
                <a:spLocks noChangeShapeType="1"/>
              </p:cNvSpPr>
              <p:nvPr/>
            </p:nvSpPr>
            <p:spPr bwMode="auto">
              <a:xfrm flipV="1">
                <a:off x="20320" y="6046205"/>
                <a:ext cx="5165977" cy="1"/>
              </a:xfrm>
              <a:prstGeom prst="line"/>
              <a:noFill/>
              <a:ln w="19050" cap="flat" cmpd="sng">
                <a:solidFill>
                  <a:schemeClr val="bg1"/>
                </a:solidFill>
                <a:bevel/>
              </a:ln>
            </p:spPr>
            <p:txBody>
              <a:bodyPr/>
              <a:p>
                <a:endParaRPr altLang="en-US" lang="zh-CN"/>
              </a:p>
            </p:txBody>
          </p:sp>
        </p:grpSp>
      </p:grpSp>
      <p:sp>
        <p:nvSpPr>
          <p:cNvPr id="1048595" name="文本框 1"/>
          <p:cNvSpPr txBox="1"/>
          <p:nvPr/>
        </p:nvSpPr>
        <p:spPr>
          <a:xfrm>
            <a:off x="6580505" y="4486275"/>
            <a:ext cx="3194685" cy="548640"/>
          </a:xfrm>
          <a:prstGeom prst="rect"/>
          <a:noFill/>
        </p:spPr>
        <p:txBody>
          <a:bodyPr rtlCol="0" wrap="square">
            <a:spAutoFit/>
          </a:bodyPr>
          <a:p>
            <a:r>
              <a:rPr altLang="en-US" b="1" sz="3200" lang="zh-CN"/>
              <a:t>汇报人：骆晏杨</a:t>
            </a:r>
            <a:endParaRPr altLang="en-US" b="1" sz="3200" lang="zh-C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49" name="矩形 1"/>
          <p:cNvSpPr>
            <a:spLocks noChangeArrowheads="1"/>
          </p:cNvSpPr>
          <p:nvPr/>
        </p:nvSpPr>
        <p:spPr bwMode="auto">
          <a:xfrm>
            <a:off x="357188" y="188913"/>
            <a:ext cx="2621280" cy="860425"/>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登陆注册功能</a:t>
            </a:r>
            <a:endParaRPr altLang="en-US" sz="3200" lang="zh-CN">
              <a:latin typeface="微软雅黑" panose="020B0503020204020204" pitchFamily="34" charset="-122"/>
              <a:ea typeface="微软雅黑" panose="020B0503020204020204" pitchFamily="34" charset="-122"/>
            </a:endParaRPr>
          </a:p>
        </p:txBody>
      </p:sp>
      <p:pic>
        <p:nvPicPr>
          <p:cNvPr id="2097162" name="图片 7"/>
          <p:cNvPicPr>
            <a:picLocks noChangeAspect="1"/>
          </p:cNvPicPr>
          <p:nvPr/>
        </p:nvPicPr>
        <p:blipFill>
          <a:blip xmlns:r="http://schemas.openxmlformats.org/officeDocument/2006/relationships" r:embed="rId1"/>
          <a:stretch>
            <a:fillRect/>
          </a:stretch>
        </p:blipFill>
        <p:spPr>
          <a:xfrm>
            <a:off x="8313420" y="1280795"/>
            <a:ext cx="3345180" cy="1363980"/>
          </a:xfrm>
          <a:prstGeom prst="rect"/>
        </p:spPr>
      </p:pic>
      <p:pic>
        <p:nvPicPr>
          <p:cNvPr id="2097163" name="图片 8"/>
          <p:cNvPicPr>
            <a:picLocks noChangeAspect="1"/>
          </p:cNvPicPr>
          <p:nvPr/>
        </p:nvPicPr>
        <p:blipFill>
          <a:blip xmlns:r="http://schemas.openxmlformats.org/officeDocument/2006/relationships" r:embed="rId2"/>
          <a:stretch>
            <a:fillRect/>
          </a:stretch>
        </p:blipFill>
        <p:spPr>
          <a:xfrm>
            <a:off x="8389620" y="3709670"/>
            <a:ext cx="3268980" cy="2125980"/>
          </a:xfrm>
          <a:prstGeom prst="rect"/>
        </p:spPr>
      </p:pic>
      <p:sp>
        <p:nvSpPr>
          <p:cNvPr id="1048650" name="文本框 9"/>
          <p:cNvSpPr txBox="1"/>
          <p:nvPr/>
        </p:nvSpPr>
        <p:spPr>
          <a:xfrm>
            <a:off x="694690" y="1354455"/>
            <a:ext cx="2879725" cy="368300"/>
          </a:xfrm>
          <a:prstGeom prst="rect"/>
          <a:noFill/>
        </p:spPr>
        <p:txBody>
          <a:bodyPr rtlCol="0" wrap="square">
            <a:spAutoFit/>
          </a:bodyPr>
          <a:p>
            <a:r>
              <a:rPr altLang="en-US" lang="zh-CN"/>
              <a:t>用户登录：</a:t>
            </a:r>
            <a:endParaRPr altLang="en-US" lang="zh-CN"/>
          </a:p>
        </p:txBody>
      </p:sp>
      <p:pic>
        <p:nvPicPr>
          <p:cNvPr id="2097164" name="图片 11"/>
          <p:cNvPicPr>
            <a:picLocks noChangeAspect="1"/>
          </p:cNvPicPr>
          <p:nvPr/>
        </p:nvPicPr>
        <p:blipFill>
          <a:blip xmlns:r="http://schemas.openxmlformats.org/officeDocument/2006/relationships" r:embed="rId3"/>
          <a:stretch>
            <a:fillRect/>
          </a:stretch>
        </p:blipFill>
        <p:spPr>
          <a:xfrm>
            <a:off x="357505" y="2818765"/>
            <a:ext cx="7692390" cy="3761740"/>
          </a:xfrm>
          <a:prstGeom prst="rect"/>
        </p:spPr>
      </p:pic>
      <p:sp>
        <p:nvSpPr>
          <p:cNvPr id="1048651" name="文本框 12"/>
          <p:cNvSpPr txBox="1"/>
          <p:nvPr/>
        </p:nvSpPr>
        <p:spPr>
          <a:xfrm>
            <a:off x="694690" y="1722755"/>
            <a:ext cx="7134225" cy="922020"/>
          </a:xfrm>
          <a:prstGeom prst="rect"/>
          <a:noFill/>
        </p:spPr>
        <p:txBody>
          <a:bodyPr rtlCol="0" wrap="square">
            <a:spAutoFit/>
          </a:bodyPr>
          <a:p>
            <a:r>
              <a:rPr altLang="en-US" lang="zh-CN">
                <a:sym typeface="+mn-ea"/>
              </a:rPr>
              <a:t>通过链接数据库判断数据表中用户名，密码是否与输入的用户名，密码一一对应。</a:t>
            </a:r>
            <a:endParaRPr altLang="en-US" lang="zh-CN">
              <a:sym typeface="+mn-ea"/>
            </a:endParaRPr>
          </a:p>
          <a:p>
            <a:r>
              <a:rPr altLang="zh-CN" lang="en-US">
                <a:sym typeface="+mn-ea"/>
              </a:rPr>
              <a:t>	</a:t>
            </a:r>
            <a:r>
              <a:rPr altLang="en-US" lang="zh-CN">
                <a:sym typeface="+mn-ea"/>
              </a:rPr>
              <a:t>如果对应登录成功否则登录失败</a:t>
            </a:r>
            <a:endParaRPr altLang="en-US" lang="zh-CN">
              <a:sym typeface="+mn-ea"/>
            </a:endParaRPr>
          </a:p>
        </p:txBody>
      </p:sp>
      <p:sp>
        <p:nvSpPr>
          <p:cNvPr id="1048652" name="椭圆 9"/>
          <p:cNvSpPr>
            <a:spLocks noChangeArrowheads="1"/>
          </p:cNvSpPr>
          <p:nvPr/>
        </p:nvSpPr>
        <p:spPr bwMode="auto">
          <a:xfrm>
            <a:off x="591820" y="1433195"/>
            <a:ext cx="163830" cy="211455"/>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53" name="文本框 2"/>
          <p:cNvSpPr txBox="1"/>
          <p:nvPr/>
        </p:nvSpPr>
        <p:spPr>
          <a:xfrm>
            <a:off x="694690" y="1034415"/>
            <a:ext cx="3206115" cy="398780"/>
          </a:xfrm>
          <a:prstGeom prst="rect"/>
          <a:noFill/>
        </p:spPr>
        <p:txBody>
          <a:bodyPr rtlCol="0" wrap="square">
            <a:spAutoFit/>
          </a:bodyPr>
          <a:p>
            <a:r>
              <a:rPr altLang="en-US" sz="2000" lang="zh-CN"/>
              <a:t>编码实现和集成测试</a:t>
            </a:r>
            <a:endParaRPr altLang="en-US" sz="2000"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pic>
        <p:nvPicPr>
          <p:cNvPr id="2097165" name="图片 5"/>
          <p:cNvPicPr>
            <a:picLocks noChangeAspect="1"/>
          </p:cNvPicPr>
          <p:nvPr/>
        </p:nvPicPr>
        <p:blipFill>
          <a:blip xmlns:r="http://schemas.openxmlformats.org/officeDocument/2006/relationships" r:embed="rId1"/>
          <a:stretch>
            <a:fillRect/>
          </a:stretch>
        </p:blipFill>
        <p:spPr>
          <a:xfrm>
            <a:off x="8955405" y="193040"/>
            <a:ext cx="2735580" cy="1684020"/>
          </a:xfrm>
          <a:prstGeom prst="rect"/>
        </p:spPr>
      </p:pic>
      <p:pic>
        <p:nvPicPr>
          <p:cNvPr id="2097166" name="图片 6"/>
          <p:cNvPicPr>
            <a:picLocks noChangeAspect="1"/>
          </p:cNvPicPr>
          <p:nvPr/>
        </p:nvPicPr>
        <p:blipFill>
          <a:blip xmlns:r="http://schemas.openxmlformats.org/officeDocument/2006/relationships" r:embed="rId2"/>
          <a:stretch>
            <a:fillRect/>
          </a:stretch>
        </p:blipFill>
        <p:spPr>
          <a:xfrm>
            <a:off x="8751570" y="4420235"/>
            <a:ext cx="3101340" cy="2324100"/>
          </a:xfrm>
          <a:prstGeom prst="rect"/>
        </p:spPr>
      </p:pic>
      <p:sp>
        <p:nvSpPr>
          <p:cNvPr id="1048654" name="文本框 10"/>
          <p:cNvSpPr txBox="1"/>
          <p:nvPr/>
        </p:nvSpPr>
        <p:spPr>
          <a:xfrm>
            <a:off x="838200" y="1271905"/>
            <a:ext cx="3887470" cy="368300"/>
          </a:xfrm>
          <a:prstGeom prst="rect"/>
          <a:noFill/>
        </p:spPr>
        <p:txBody>
          <a:bodyPr rtlCol="0" wrap="square">
            <a:spAutoFit/>
          </a:bodyPr>
          <a:p>
            <a:r>
              <a:rPr altLang="en-US" lang="zh-CN"/>
              <a:t>用户注册：</a:t>
            </a:r>
            <a:endParaRPr altLang="en-US" lang="zh-CN"/>
          </a:p>
        </p:txBody>
      </p:sp>
      <p:sp>
        <p:nvSpPr>
          <p:cNvPr id="1048655" name="矩形 1"/>
          <p:cNvSpPr>
            <a:spLocks noChangeArrowheads="1"/>
          </p:cNvSpPr>
          <p:nvPr/>
        </p:nvSpPr>
        <p:spPr bwMode="auto">
          <a:xfrm>
            <a:off x="357188" y="188913"/>
            <a:ext cx="2621280" cy="860425"/>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登陆注册功能</a:t>
            </a:r>
            <a:endParaRPr altLang="en-US" sz="3200" lang="zh-CN">
              <a:latin typeface="微软雅黑" panose="020B0503020204020204" pitchFamily="34" charset="-122"/>
              <a:ea typeface="微软雅黑" panose="020B0503020204020204" pitchFamily="34" charset="-122"/>
            </a:endParaRPr>
          </a:p>
        </p:txBody>
      </p:sp>
      <p:sp>
        <p:nvSpPr>
          <p:cNvPr id="1048656" name="椭圆 9"/>
          <p:cNvSpPr>
            <a:spLocks noChangeArrowheads="1"/>
          </p:cNvSpPr>
          <p:nvPr/>
        </p:nvSpPr>
        <p:spPr bwMode="auto">
          <a:xfrm>
            <a:off x="615315" y="1344930"/>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pic>
        <p:nvPicPr>
          <p:cNvPr id="2097167" name="图片 7"/>
          <p:cNvPicPr>
            <a:picLocks noChangeAspect="1"/>
          </p:cNvPicPr>
          <p:nvPr/>
        </p:nvPicPr>
        <p:blipFill>
          <a:blip xmlns:r="http://schemas.openxmlformats.org/officeDocument/2006/relationships" r:embed="rId3"/>
          <a:stretch>
            <a:fillRect/>
          </a:stretch>
        </p:blipFill>
        <p:spPr>
          <a:xfrm>
            <a:off x="838200" y="1805940"/>
            <a:ext cx="7704455" cy="4732655"/>
          </a:xfrm>
          <a:prstGeom prst="rect"/>
        </p:spPr>
      </p:pic>
      <p:sp>
        <p:nvSpPr>
          <p:cNvPr id="1048657" name="文本框 8"/>
          <p:cNvSpPr txBox="1"/>
          <p:nvPr/>
        </p:nvSpPr>
        <p:spPr>
          <a:xfrm>
            <a:off x="8955405" y="1995170"/>
            <a:ext cx="3083560" cy="2306955"/>
          </a:xfrm>
          <a:prstGeom prst="rect"/>
          <a:noFill/>
        </p:spPr>
        <p:txBody>
          <a:bodyPr rtlCol="0" wrap="square">
            <a:spAutoFit/>
          </a:bodyPr>
          <a:p>
            <a:r>
              <a:rPr altLang="en-US" lang="zh-CN"/>
              <a:t>用户填写注册信息提交后判断是否为空，</a:t>
            </a:r>
            <a:endParaRPr altLang="en-US" lang="zh-CN"/>
          </a:p>
          <a:p>
            <a:r>
              <a:rPr altLang="en-US" lang="zh-CN"/>
              <a:t>    如为空返回用户名</a:t>
            </a:r>
            <a:r>
              <a:rPr altLang="zh-CN" lang="en-US"/>
              <a:t>/</a:t>
            </a:r>
            <a:r>
              <a:rPr altLang="en-US" lang="zh-CN"/>
              <a:t>密码不能为空</a:t>
            </a:r>
            <a:endParaRPr altLang="en-US" lang="zh-CN"/>
          </a:p>
          <a:p>
            <a:r>
              <a:rPr altLang="en-US" lang="zh-CN"/>
              <a:t>    如不为空则链接数据库判断用户名是否存在，如果存在返回用户名已存在；如果不存在则保存数据注册成功。</a:t>
            </a:r>
            <a:endParaRPr altLang="en-US" lang="zh-CN"/>
          </a:p>
        </p:txBody>
      </p:sp>
      <p:sp>
        <p:nvSpPr>
          <p:cNvPr id="1048658" name="椭圆 9"/>
          <p:cNvSpPr>
            <a:spLocks noChangeArrowheads="1"/>
          </p:cNvSpPr>
          <p:nvPr/>
        </p:nvSpPr>
        <p:spPr bwMode="auto">
          <a:xfrm>
            <a:off x="9016365" y="262191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59" name="椭圆 9"/>
          <p:cNvSpPr>
            <a:spLocks noChangeArrowheads="1"/>
          </p:cNvSpPr>
          <p:nvPr/>
        </p:nvSpPr>
        <p:spPr bwMode="auto">
          <a:xfrm>
            <a:off x="9016365" y="317182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60" name="文本框 2"/>
          <p:cNvSpPr txBox="1"/>
          <p:nvPr/>
        </p:nvSpPr>
        <p:spPr>
          <a:xfrm>
            <a:off x="615315" y="946150"/>
            <a:ext cx="3206115" cy="398780"/>
          </a:xfrm>
          <a:prstGeom prst="rect"/>
          <a:noFill/>
        </p:spPr>
        <p:txBody>
          <a:bodyPr rtlCol="0" wrap="square">
            <a:spAutoFit/>
          </a:bodyPr>
          <a:p>
            <a:r>
              <a:rPr altLang="en-US" sz="2000" lang="zh-CN"/>
              <a:t>编码实现和集成测试</a:t>
            </a:r>
            <a:endParaRPr altLang="en-US" sz="2000"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8" name="图片 1"/>
          <p:cNvPicPr>
            <a:picLocks noChangeAspect="1" noChangeArrowheads="1"/>
          </p:cNvPicPr>
          <p:nvPr/>
        </p:nvPicPr>
        <p:blipFill>
          <a:blip xmlns:r="http://schemas.openxmlformats.org/officeDocument/2006/relationships" r:embed="rId1"/>
          <a:srcRect t="15707"/>
          <a:stretch>
            <a:fillRect/>
          </a:stretch>
        </p:blipFill>
        <p:spPr bwMode="auto">
          <a:xfrm>
            <a:off x="0" y="0"/>
            <a:ext cx="12192000" cy="6858000"/>
          </a:xfrm>
          <a:prstGeom prst="rect"/>
          <a:noFill/>
          <a:ln>
            <a:noFill/>
          </a:ln>
        </p:spPr>
      </p:pic>
      <p:sp>
        <p:nvSpPr>
          <p:cNvPr id="1048661" name="矩形 2"/>
          <p:cNvSpPr>
            <a:spLocks noChangeArrowheads="1"/>
          </p:cNvSpPr>
          <p:nvPr/>
        </p:nvSpPr>
        <p:spPr bwMode="auto">
          <a:xfrm>
            <a:off x="0" y="0"/>
            <a:ext cx="12192000" cy="685800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62" name="直接连接符 10"/>
          <p:cNvSpPr>
            <a:spLocks noChangeShapeType="1"/>
          </p:cNvSpPr>
          <p:nvPr/>
        </p:nvSpPr>
        <p:spPr bwMode="auto">
          <a:xfrm>
            <a:off x="0" y="3429000"/>
            <a:ext cx="12192000" cy="0"/>
          </a:xfrm>
          <a:prstGeom prst="line"/>
          <a:noFill/>
          <a:ln w="28575" cap="flat" cmpd="sng">
            <a:solidFill>
              <a:schemeClr val="bg1"/>
            </a:solidFill>
            <a:bevel/>
          </a:ln>
        </p:spPr>
        <p:txBody>
          <a:bodyPr/>
          <a:p>
            <a:endParaRPr altLang="en-US" lang="zh-CN"/>
          </a:p>
        </p:txBody>
      </p:sp>
      <p:sp>
        <p:nvSpPr>
          <p:cNvPr id="1048663" name="椭圆 6"/>
          <p:cNvSpPr>
            <a:spLocks noChangeArrowheads="1"/>
          </p:cNvSpPr>
          <p:nvPr/>
        </p:nvSpPr>
        <p:spPr bwMode="auto">
          <a:xfrm>
            <a:off x="3784600" y="1117600"/>
            <a:ext cx="4622800" cy="4622800"/>
          </a:xfrm>
          <a:prstGeom prst="ellipse"/>
          <a:solidFill>
            <a:schemeClr val="bg1"/>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64" name="文本框 7"/>
          <p:cNvSpPr>
            <a:spLocks noChangeArrowheads="1"/>
          </p:cNvSpPr>
          <p:nvPr/>
        </p:nvSpPr>
        <p:spPr bwMode="auto">
          <a:xfrm>
            <a:off x="5254625" y="1851025"/>
            <a:ext cx="1682750" cy="3155950"/>
          </a:xfrm>
          <a:prstGeom prst="rect"/>
          <a:noFill/>
          <a:ln>
            <a:noFill/>
          </a:ln>
        </p:spPr>
        <p:txBody>
          <a:bodyPr wrap="none">
            <a:spAutoFit/>
          </a:bodyPr>
          <a:p>
            <a:r>
              <a:rPr sz="19900" lang="en-US">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3</a:t>
            </a:r>
            <a:endParaRPr altLang="en-US" sz="19900" lang="zh-CN">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65" name="椭圆 8"/>
          <p:cNvSpPr>
            <a:spLocks noChangeArrowheads="1"/>
          </p:cNvSpPr>
          <p:nvPr/>
        </p:nvSpPr>
        <p:spPr bwMode="auto">
          <a:xfrm>
            <a:off x="4068763" y="1401763"/>
            <a:ext cx="4054475" cy="4054475"/>
          </a:xfrm>
          <a:prstGeom prst="ellipse"/>
          <a:noFill/>
          <a:ln w="28575" cap="flat" cmpd="sng">
            <a:solidFill>
              <a:schemeClr val="tx1"/>
            </a:solidFill>
            <a:beve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p:grpSpPr>
      <p:sp>
        <p:nvSpPr>
          <p:cNvPr id="1048666" name="矩形 1"/>
          <p:cNvSpPr>
            <a:spLocks noChangeArrowheads="1"/>
          </p:cNvSpPr>
          <p:nvPr/>
        </p:nvSpPr>
        <p:spPr bwMode="auto">
          <a:xfrm>
            <a:off x="296863" y="382588"/>
            <a:ext cx="2553970" cy="1045210"/>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4400" lang="zh-CN">
                <a:solidFill>
                  <a:srgbClr val="000000"/>
                </a:solidFill>
                <a:latin typeface="宋体" panose="02010600030101010101" pitchFamily="2" charset="-122"/>
                <a:sym typeface="宋体" panose="02010600030101010101" pitchFamily="2" charset="-122"/>
              </a:rPr>
              <a:t>留言功能</a:t>
            </a:r>
            <a:endParaRPr altLang="en-US" sz="4400" lang="zh-CN">
              <a:solidFill>
                <a:srgbClr val="000000"/>
              </a:solidFill>
              <a:latin typeface="宋体" panose="02010600030101010101" pitchFamily="2" charset="-122"/>
              <a:sym typeface="宋体" panose="02010600030101010101" pitchFamily="2" charset="-122"/>
            </a:endParaRPr>
          </a:p>
        </p:txBody>
      </p:sp>
      <p:sp>
        <p:nvSpPr>
          <p:cNvPr id="1048667" name="文本框 4"/>
          <p:cNvSpPr txBox="1"/>
          <p:nvPr/>
        </p:nvSpPr>
        <p:spPr>
          <a:xfrm>
            <a:off x="4669790" y="5993765"/>
            <a:ext cx="2270760" cy="368300"/>
          </a:xfrm>
          <a:prstGeom prst="rect"/>
          <a:noFill/>
        </p:spPr>
        <p:txBody>
          <a:bodyPr rtlCol="0" wrap="square">
            <a:spAutoFit/>
          </a:bodyPr>
          <a:p>
            <a:r>
              <a:rPr altLang="en-US" lang="zh-CN"/>
              <a:t>用户留言投诉用例图</a:t>
            </a:r>
            <a:endParaRPr altLang="en-US" lang="zh-CN"/>
          </a:p>
        </p:txBody>
      </p:sp>
      <p:sp>
        <p:nvSpPr>
          <p:cNvPr id="1048668" name="文本框 5"/>
          <p:cNvSpPr txBox="1"/>
          <p:nvPr/>
        </p:nvSpPr>
        <p:spPr>
          <a:xfrm>
            <a:off x="3286760" y="1010920"/>
            <a:ext cx="5464810" cy="922020"/>
          </a:xfrm>
          <a:prstGeom prst="rect"/>
          <a:noFill/>
        </p:spPr>
        <p:txBody>
          <a:bodyPr rtlCol="0" wrap="square">
            <a:spAutoFit/>
          </a:bodyPr>
          <a:p>
            <a:r>
              <a:rPr altLang="en-US" lang="zh-CN"/>
              <a:t>用户对菜品或商家的服务态度不满意可以对商家进行</a:t>
            </a:r>
            <a:r>
              <a:rPr altLang="en-US" lang="zh-CN"/>
              <a:t>留言投诉</a:t>
            </a:r>
            <a:endParaRPr altLang="en-US" lang="zh-CN"/>
          </a:p>
          <a:p>
            <a:endParaRPr altLang="en-US" lang="zh-CN"/>
          </a:p>
        </p:txBody>
      </p:sp>
      <p:pic>
        <p:nvPicPr>
          <p:cNvPr id="2097169" name="图片 7"/>
          <p:cNvPicPr>
            <a:picLocks noChangeAspect="1"/>
          </p:cNvPicPr>
          <p:nvPr/>
        </p:nvPicPr>
        <p:blipFill>
          <a:blip xmlns:r="http://schemas.openxmlformats.org/officeDocument/2006/relationships" r:embed="rId1"/>
          <a:stretch>
            <a:fillRect/>
          </a:stretch>
        </p:blipFill>
        <p:spPr>
          <a:xfrm>
            <a:off x="3719195" y="1668780"/>
            <a:ext cx="4599940" cy="420243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p:grpSpPr>
      <p:sp>
        <p:nvSpPr>
          <p:cNvPr id="1048672" name="矩形 1"/>
          <p:cNvSpPr>
            <a:spLocks noChangeArrowheads="1"/>
          </p:cNvSpPr>
          <p:nvPr/>
        </p:nvSpPr>
        <p:spPr bwMode="auto">
          <a:xfrm>
            <a:off x="296863" y="382588"/>
            <a:ext cx="2553970" cy="1045210"/>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4400" lang="zh-CN">
                <a:solidFill>
                  <a:srgbClr val="000000"/>
                </a:solidFill>
                <a:latin typeface="宋体" panose="02010600030101010101" pitchFamily="2" charset="-122"/>
                <a:sym typeface="宋体" panose="02010600030101010101" pitchFamily="2" charset="-122"/>
              </a:rPr>
              <a:t>留言功能</a:t>
            </a:r>
            <a:endParaRPr altLang="en-US" sz="4400" lang="zh-CN">
              <a:solidFill>
                <a:srgbClr val="000000"/>
              </a:solidFill>
              <a:latin typeface="宋体" panose="02010600030101010101" pitchFamily="2" charset="-122"/>
              <a:sym typeface="宋体" panose="02010600030101010101" pitchFamily="2" charset="-122"/>
            </a:endParaRPr>
          </a:p>
        </p:txBody>
      </p:sp>
      <p:sp>
        <p:nvSpPr>
          <p:cNvPr id="1048673" name="文本框 2"/>
          <p:cNvSpPr txBox="1"/>
          <p:nvPr/>
        </p:nvSpPr>
        <p:spPr>
          <a:xfrm>
            <a:off x="220345" y="2656840"/>
            <a:ext cx="3978275" cy="829945"/>
          </a:xfrm>
          <a:prstGeom prst="rect"/>
          <a:noFill/>
        </p:spPr>
        <p:txBody>
          <a:bodyPr rtlCol="0" wrap="square">
            <a:spAutoFit/>
          </a:bodyPr>
          <a:p>
            <a:r>
              <a:rPr altLang="zh-CN" sz="2400" lang="en-US"/>
              <a:t>  </a:t>
            </a:r>
            <a:r>
              <a:rPr altLang="en-US" sz="2400" lang="zh-CN"/>
              <a:t>连接数据库使用</a:t>
            </a:r>
            <a:r>
              <a:rPr altLang="zh-CN" sz="2400" lang="en-US"/>
              <a:t>query</a:t>
            </a:r>
            <a:r>
              <a:rPr altLang="en-US" sz="2400" lang="zh-CN"/>
              <a:t>函数以数组输出数据并分页显示</a:t>
            </a:r>
            <a:endParaRPr altLang="en-US" sz="2400" lang="zh-CN"/>
          </a:p>
        </p:txBody>
      </p:sp>
      <p:pic>
        <p:nvPicPr>
          <p:cNvPr id="2097170" name="图片 6"/>
          <p:cNvPicPr>
            <a:picLocks noChangeAspect="1"/>
          </p:cNvPicPr>
          <p:nvPr/>
        </p:nvPicPr>
        <p:blipFill>
          <a:blip xmlns:r="http://schemas.openxmlformats.org/officeDocument/2006/relationships" r:embed="rId1"/>
          <a:stretch>
            <a:fillRect/>
          </a:stretch>
        </p:blipFill>
        <p:spPr>
          <a:xfrm>
            <a:off x="3963670" y="0"/>
            <a:ext cx="7924800" cy="3487420"/>
          </a:xfrm>
          <a:prstGeom prst="rect"/>
        </p:spPr>
      </p:pic>
      <p:sp>
        <p:nvSpPr>
          <p:cNvPr id="1048674" name="椭圆 9"/>
          <p:cNvSpPr>
            <a:spLocks noChangeArrowheads="1"/>
          </p:cNvSpPr>
          <p:nvPr/>
        </p:nvSpPr>
        <p:spPr bwMode="auto">
          <a:xfrm>
            <a:off x="220345" y="277685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pic>
        <p:nvPicPr>
          <p:cNvPr id="2097171" name="图片 7"/>
          <p:cNvPicPr>
            <a:picLocks noChangeAspect="1"/>
          </p:cNvPicPr>
          <p:nvPr/>
        </p:nvPicPr>
        <p:blipFill>
          <a:blip xmlns:r="http://schemas.openxmlformats.org/officeDocument/2006/relationships" r:embed="rId2"/>
          <a:stretch>
            <a:fillRect/>
          </a:stretch>
        </p:blipFill>
        <p:spPr>
          <a:xfrm>
            <a:off x="4391660" y="3713480"/>
            <a:ext cx="7496810" cy="3034030"/>
          </a:xfrm>
          <a:prstGeom prst="rect"/>
        </p:spPr>
      </p:pic>
      <p:sp>
        <p:nvSpPr>
          <p:cNvPr id="1048675" name="文本框 3"/>
          <p:cNvSpPr txBox="1"/>
          <p:nvPr/>
        </p:nvSpPr>
        <p:spPr>
          <a:xfrm>
            <a:off x="606425" y="1509395"/>
            <a:ext cx="3206115" cy="398780"/>
          </a:xfrm>
          <a:prstGeom prst="rect"/>
          <a:noFill/>
        </p:spPr>
        <p:txBody>
          <a:bodyPr rtlCol="0" wrap="square">
            <a:spAutoFit/>
          </a:bodyPr>
          <a:p>
            <a:r>
              <a:rPr altLang="en-US" sz="2000" lang="zh-CN"/>
              <a:t>编码实现和集成测试</a:t>
            </a:r>
            <a:endParaRPr altLang="en-US" sz="2000"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p:grpSpPr>
      <p:sp>
        <p:nvSpPr>
          <p:cNvPr id="1048676" name="矩形 1"/>
          <p:cNvSpPr>
            <a:spLocks noChangeArrowheads="1"/>
          </p:cNvSpPr>
          <p:nvPr/>
        </p:nvSpPr>
        <p:spPr bwMode="auto">
          <a:xfrm>
            <a:off x="296863" y="382588"/>
            <a:ext cx="2553970" cy="1045210"/>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   </a:t>
            </a:r>
            <a:endPar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4400" lang="zh-CN">
                <a:solidFill>
                  <a:srgbClr val="000000"/>
                </a:solidFill>
                <a:latin typeface="宋体" panose="02010600030101010101" pitchFamily="2" charset="-122"/>
                <a:sym typeface="宋体" panose="02010600030101010101" pitchFamily="2" charset="-122"/>
              </a:rPr>
              <a:t>留言功能</a:t>
            </a:r>
            <a:endParaRPr altLang="en-US" sz="4400" lang="zh-CN">
              <a:solidFill>
                <a:srgbClr val="000000"/>
              </a:solidFill>
              <a:latin typeface="宋体" panose="02010600030101010101" pitchFamily="2" charset="-122"/>
              <a:sym typeface="宋体" panose="02010600030101010101" pitchFamily="2" charset="-122"/>
            </a:endParaRPr>
          </a:p>
        </p:txBody>
      </p:sp>
      <p:pic>
        <p:nvPicPr>
          <p:cNvPr id="2097172" name="图片 4"/>
          <p:cNvPicPr>
            <a:picLocks noChangeAspect="1"/>
          </p:cNvPicPr>
          <p:nvPr/>
        </p:nvPicPr>
        <p:blipFill>
          <a:blip xmlns:r="http://schemas.openxmlformats.org/officeDocument/2006/relationships" r:embed="rId1"/>
          <a:stretch>
            <a:fillRect/>
          </a:stretch>
        </p:blipFill>
        <p:spPr>
          <a:xfrm>
            <a:off x="107950" y="2606040"/>
            <a:ext cx="3591560" cy="1533525"/>
          </a:xfrm>
          <a:prstGeom prst="rect"/>
        </p:spPr>
      </p:pic>
      <p:pic>
        <p:nvPicPr>
          <p:cNvPr id="2097173" name="图片 5"/>
          <p:cNvPicPr>
            <a:picLocks noChangeAspect="1"/>
          </p:cNvPicPr>
          <p:nvPr/>
        </p:nvPicPr>
        <p:blipFill>
          <a:blip xmlns:r="http://schemas.openxmlformats.org/officeDocument/2006/relationships" r:embed="rId2"/>
          <a:stretch>
            <a:fillRect/>
          </a:stretch>
        </p:blipFill>
        <p:spPr>
          <a:xfrm>
            <a:off x="3645535" y="1656080"/>
            <a:ext cx="8326755" cy="4594860"/>
          </a:xfrm>
          <a:prstGeom prst="rect"/>
        </p:spPr>
      </p:pic>
      <p:sp>
        <p:nvSpPr>
          <p:cNvPr id="1048677" name="文本框 2"/>
          <p:cNvSpPr txBox="1"/>
          <p:nvPr/>
        </p:nvSpPr>
        <p:spPr>
          <a:xfrm>
            <a:off x="606425" y="1509395"/>
            <a:ext cx="3206115" cy="398780"/>
          </a:xfrm>
          <a:prstGeom prst="rect"/>
          <a:noFill/>
        </p:spPr>
        <p:txBody>
          <a:bodyPr rtlCol="0" wrap="square">
            <a:spAutoFit/>
          </a:bodyPr>
          <a:p>
            <a:r>
              <a:rPr altLang="en-US" sz="2000" lang="zh-CN"/>
              <a:t>编码实现和集成测试</a:t>
            </a:r>
            <a:endParaRPr altLang="en-US" sz="2000" 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74" name="图片 1"/>
          <p:cNvPicPr>
            <a:picLocks noChangeAspect="1" noChangeArrowheads="1"/>
          </p:cNvPicPr>
          <p:nvPr/>
        </p:nvPicPr>
        <p:blipFill>
          <a:blip xmlns:r="http://schemas.openxmlformats.org/officeDocument/2006/relationships" r:embed="rId1"/>
          <a:srcRect t="15707"/>
          <a:stretch>
            <a:fillRect/>
          </a:stretch>
        </p:blipFill>
        <p:spPr bwMode="auto">
          <a:xfrm>
            <a:off x="0" y="0"/>
            <a:ext cx="12192000" cy="6858000"/>
          </a:xfrm>
          <a:prstGeom prst="rect"/>
          <a:noFill/>
          <a:ln>
            <a:noFill/>
          </a:ln>
        </p:spPr>
      </p:pic>
      <p:sp>
        <p:nvSpPr>
          <p:cNvPr id="1048678" name="矩形 2"/>
          <p:cNvSpPr>
            <a:spLocks noChangeArrowheads="1"/>
          </p:cNvSpPr>
          <p:nvPr/>
        </p:nvSpPr>
        <p:spPr bwMode="auto">
          <a:xfrm>
            <a:off x="0" y="0"/>
            <a:ext cx="12192000" cy="685800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79" name="直接连接符 10"/>
          <p:cNvSpPr>
            <a:spLocks noChangeShapeType="1"/>
          </p:cNvSpPr>
          <p:nvPr/>
        </p:nvSpPr>
        <p:spPr bwMode="auto">
          <a:xfrm>
            <a:off x="0" y="3429000"/>
            <a:ext cx="12192000" cy="0"/>
          </a:xfrm>
          <a:prstGeom prst="line"/>
          <a:noFill/>
          <a:ln w="28575" cap="flat" cmpd="sng">
            <a:solidFill>
              <a:schemeClr val="bg1"/>
            </a:solidFill>
            <a:bevel/>
          </a:ln>
        </p:spPr>
        <p:txBody>
          <a:bodyPr/>
          <a:p>
            <a:endParaRPr altLang="en-US" lang="zh-CN"/>
          </a:p>
        </p:txBody>
      </p:sp>
      <p:sp>
        <p:nvSpPr>
          <p:cNvPr id="1048680" name="椭圆 6"/>
          <p:cNvSpPr>
            <a:spLocks noChangeArrowheads="1"/>
          </p:cNvSpPr>
          <p:nvPr/>
        </p:nvSpPr>
        <p:spPr bwMode="auto">
          <a:xfrm>
            <a:off x="3784600" y="1117600"/>
            <a:ext cx="4622800" cy="4622800"/>
          </a:xfrm>
          <a:prstGeom prst="ellipse"/>
          <a:solidFill>
            <a:schemeClr val="bg1"/>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81" name="文本框 7"/>
          <p:cNvSpPr>
            <a:spLocks noChangeArrowheads="1"/>
          </p:cNvSpPr>
          <p:nvPr/>
        </p:nvSpPr>
        <p:spPr bwMode="auto">
          <a:xfrm>
            <a:off x="5254625" y="1851025"/>
            <a:ext cx="1682750" cy="3155950"/>
          </a:xfrm>
          <a:prstGeom prst="rect"/>
          <a:noFill/>
          <a:ln>
            <a:noFill/>
          </a:ln>
        </p:spPr>
        <p:txBody>
          <a:bodyPr wrap="none">
            <a:spAutoFit/>
          </a:bodyPr>
          <a:p>
            <a:r>
              <a:rPr sz="19900" lang="en-US">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4</a:t>
            </a:r>
            <a:endParaRPr altLang="en-US" sz="19900" lang="zh-CN">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82" name="椭圆 8"/>
          <p:cNvSpPr>
            <a:spLocks noChangeArrowheads="1"/>
          </p:cNvSpPr>
          <p:nvPr/>
        </p:nvSpPr>
        <p:spPr bwMode="auto">
          <a:xfrm>
            <a:off x="4068763" y="1401763"/>
            <a:ext cx="4054475" cy="4054475"/>
          </a:xfrm>
          <a:prstGeom prst="ellipse"/>
          <a:noFill/>
          <a:ln w="28575" cap="flat" cmpd="sng">
            <a:solidFill>
              <a:schemeClr val="tx1"/>
            </a:solidFill>
            <a:beve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pic>
        <p:nvPicPr>
          <p:cNvPr id="2097175" name="图片 4"/>
          <p:cNvPicPr>
            <a:picLocks noChangeAspect="1"/>
          </p:cNvPicPr>
          <p:nvPr/>
        </p:nvPicPr>
        <p:blipFill>
          <a:blip xmlns:r="http://schemas.openxmlformats.org/officeDocument/2006/relationships" r:embed="rId1"/>
          <a:stretch>
            <a:fillRect/>
          </a:stretch>
        </p:blipFill>
        <p:spPr>
          <a:xfrm>
            <a:off x="4744085" y="487680"/>
            <a:ext cx="7258050" cy="6048375"/>
          </a:xfrm>
          <a:prstGeom prst="rect"/>
        </p:spPr>
      </p:pic>
      <p:sp>
        <p:nvSpPr>
          <p:cNvPr id="1048683" name="矩形 17"/>
          <p:cNvSpPr>
            <a:spLocks noChangeArrowheads="1"/>
          </p:cNvSpPr>
          <p:nvPr/>
        </p:nvSpPr>
        <p:spPr bwMode="auto">
          <a:xfrm>
            <a:off x="412750" y="341313"/>
            <a:ext cx="2418080" cy="1330325"/>
          </a:xfrm>
          <a:prstGeom prst="rect"/>
          <a:noFill/>
          <a:ln>
            <a:noFill/>
          </a:ln>
        </p:spPr>
        <p:txBody>
          <a:bodyPr wrap="none">
            <a:spAutoFit/>
          </a:bodyPr>
          <a:p>
            <a:pPr>
              <a:lnSpc>
                <a:spcPct val="130000"/>
              </a:lnSpc>
            </a:pP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FOUR</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altLang="en-US" sz="4400" lang="zh-CN">
                <a:solidFill>
                  <a:srgbClr val="000000"/>
                </a:solidFill>
                <a:latin typeface="宋体" panose="02010600030101010101" pitchFamily="2" charset="-122"/>
                <a:sym typeface="宋体" panose="02010600030101010101" pitchFamily="2" charset="-122"/>
              </a:rPr>
              <a:t>类的封装</a:t>
            </a:r>
            <a:endParaRPr altLang="en-US" sz="4400" lang="zh-CN">
              <a:solidFill>
                <a:srgbClr val="000000"/>
              </a:solidFill>
              <a:latin typeface="宋体" panose="02010600030101010101" pitchFamily="2" charset="-122"/>
              <a:sym typeface="宋体" panose="02010600030101010101" pitchFamily="2" charset="-122"/>
            </a:endParaRPr>
          </a:p>
        </p:txBody>
      </p:sp>
      <p:sp>
        <p:nvSpPr>
          <p:cNvPr id="1048684" name="文本框 7"/>
          <p:cNvSpPr txBox="1"/>
          <p:nvPr/>
        </p:nvSpPr>
        <p:spPr>
          <a:xfrm>
            <a:off x="3905250" y="1718945"/>
            <a:ext cx="551815" cy="3419475"/>
          </a:xfrm>
          <a:prstGeom prst="rect"/>
          <a:noFill/>
        </p:spPr>
        <p:txBody>
          <a:bodyPr rtlCol="0" vert="eaVert" wrap="square">
            <a:spAutoFit/>
          </a:bodyPr>
          <a:p>
            <a:r>
              <a:rPr altLang="en-US" sz="2400" lang="zh-CN"/>
              <a:t>消费者订餐类图</a:t>
            </a:r>
            <a:endParaRPr altLang="en-US" sz="2400" lang="zh-CN"/>
          </a:p>
        </p:txBody>
      </p:sp>
      <p:sp>
        <p:nvSpPr>
          <p:cNvPr id="1048685" name="文本框 1"/>
          <p:cNvSpPr txBox="1"/>
          <p:nvPr/>
        </p:nvSpPr>
        <p:spPr>
          <a:xfrm>
            <a:off x="539115" y="1840865"/>
            <a:ext cx="3205480" cy="1198880"/>
          </a:xfrm>
          <a:prstGeom prst="rect"/>
          <a:noFill/>
        </p:spPr>
        <p:txBody>
          <a:bodyPr rtlCol="0" wrap="square">
            <a:spAutoFit/>
          </a:bodyPr>
          <a:p>
            <a:r>
              <a:rPr altLang="en-US" lang="zh-CN"/>
              <a:t>消费者查看菜品加入购物车，提交订单；如果对菜品或商家的服务态度不满意可以对订单进行评价或对店铺留言。</a:t>
            </a:r>
            <a:endParaRPr altLang="en-US"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矩形 17"/>
          <p:cNvSpPr>
            <a:spLocks noChangeArrowheads="1"/>
          </p:cNvSpPr>
          <p:nvPr/>
        </p:nvSpPr>
        <p:spPr bwMode="auto">
          <a:xfrm>
            <a:off x="412750" y="341313"/>
            <a:ext cx="2418080" cy="1330325"/>
          </a:xfrm>
          <a:prstGeom prst="rect"/>
          <a:noFill/>
          <a:ln>
            <a:noFill/>
          </a:ln>
        </p:spPr>
        <p:txBody>
          <a:bodyPr wrap="none">
            <a:spAutoFit/>
          </a:bodyPr>
          <a:p>
            <a:pPr>
              <a:lnSpc>
                <a:spcPct val="130000"/>
              </a:lnSpc>
            </a:pP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FOUR</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altLang="en-US" sz="4400" lang="zh-CN">
                <a:solidFill>
                  <a:srgbClr val="000000"/>
                </a:solidFill>
                <a:latin typeface="宋体" panose="02010600030101010101" pitchFamily="2" charset="-122"/>
                <a:sym typeface="宋体" panose="02010600030101010101" pitchFamily="2" charset="-122"/>
              </a:rPr>
              <a:t>类的封装</a:t>
            </a:r>
            <a:endParaRPr altLang="en-US" sz="4400" lang="zh-CN">
              <a:solidFill>
                <a:srgbClr val="000000"/>
              </a:solidFill>
              <a:latin typeface="宋体" panose="02010600030101010101" pitchFamily="2" charset="-122"/>
              <a:sym typeface="宋体" panose="02010600030101010101" pitchFamily="2" charset="-122"/>
            </a:endParaRPr>
          </a:p>
        </p:txBody>
      </p:sp>
      <p:pic>
        <p:nvPicPr>
          <p:cNvPr id="2097176" name="图片 1"/>
          <p:cNvPicPr>
            <a:picLocks noChangeAspect="1"/>
          </p:cNvPicPr>
          <p:nvPr/>
        </p:nvPicPr>
        <p:blipFill>
          <a:blip xmlns:r="http://schemas.openxmlformats.org/officeDocument/2006/relationships" r:embed="rId1"/>
          <a:stretch>
            <a:fillRect/>
          </a:stretch>
        </p:blipFill>
        <p:spPr>
          <a:xfrm>
            <a:off x="4061460" y="1773555"/>
            <a:ext cx="7345680" cy="5084445"/>
          </a:xfrm>
          <a:prstGeom prst="rect"/>
        </p:spPr>
      </p:pic>
      <p:sp>
        <p:nvSpPr>
          <p:cNvPr id="1048687" name="文本框 3"/>
          <p:cNvSpPr txBox="1"/>
          <p:nvPr/>
        </p:nvSpPr>
        <p:spPr>
          <a:xfrm>
            <a:off x="661035" y="2202180"/>
            <a:ext cx="2381250" cy="922020"/>
          </a:xfrm>
          <a:prstGeom prst="rect"/>
          <a:noFill/>
        </p:spPr>
        <p:txBody>
          <a:bodyPr rtlCol="0" wrap="square">
            <a:spAutoFit/>
          </a:bodyPr>
          <a:p>
            <a:r>
              <a:rPr altLang="en-US" lang="zh-CN"/>
              <a:t>通过</a:t>
            </a:r>
            <a:r>
              <a:rPr altLang="zh-CN" lang="en-US"/>
              <a:t>function</a:t>
            </a:r>
            <a:r>
              <a:rPr altLang="en-US" lang="zh-CN"/>
              <a:t>封装对数据库操作的相关类的操作</a:t>
            </a:r>
            <a:endParaRPr altLang="en-US" lang="zh-CN"/>
          </a:p>
        </p:txBody>
      </p:sp>
      <p:sp>
        <p:nvSpPr>
          <p:cNvPr id="1048688" name="文本框 2"/>
          <p:cNvSpPr txBox="1"/>
          <p:nvPr/>
        </p:nvSpPr>
        <p:spPr>
          <a:xfrm>
            <a:off x="606425" y="1509395"/>
            <a:ext cx="3206115" cy="398780"/>
          </a:xfrm>
          <a:prstGeom prst="rect"/>
          <a:noFill/>
        </p:spPr>
        <p:txBody>
          <a:bodyPr rtlCol="0" wrap="square">
            <a:spAutoFit/>
          </a:bodyPr>
          <a:p>
            <a:r>
              <a:rPr altLang="en-US" sz="2000" lang="zh-CN"/>
              <a:t>编码实现和集成测试</a:t>
            </a:r>
            <a:endParaRPr altLang="en-US" sz="2000" 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sp>
        <p:nvSpPr>
          <p:cNvPr id="1048689" name="矩形 17"/>
          <p:cNvSpPr>
            <a:spLocks noChangeArrowheads="1"/>
          </p:cNvSpPr>
          <p:nvPr/>
        </p:nvSpPr>
        <p:spPr bwMode="auto">
          <a:xfrm>
            <a:off x="412750" y="341313"/>
            <a:ext cx="2553970" cy="970915"/>
          </a:xfrm>
          <a:prstGeom prst="rect"/>
          <a:noFill/>
          <a:ln>
            <a:noFill/>
          </a:ln>
        </p:spPr>
        <p:txBody>
          <a:bodyPr wrap="none">
            <a:spAutoFit/>
          </a:bodyPr>
          <a:p>
            <a:pPr>
              <a:lnSpc>
                <a:spcPct val="130000"/>
              </a:lnSpc>
            </a:pP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4400" lang="zh-CN">
                <a:solidFill>
                  <a:srgbClr val="000000"/>
                </a:solidFill>
                <a:latin typeface="宋体" panose="02010600030101010101" pitchFamily="2" charset="-122"/>
                <a:sym typeface="宋体" panose="02010600030101010101" pitchFamily="2" charset="-122"/>
              </a:rPr>
              <a:t>个人心得</a:t>
            </a:r>
            <a:endParaRPr altLang="en-US" sz="4400" lang="zh-CN">
              <a:solidFill>
                <a:srgbClr val="000000"/>
              </a:solidFill>
              <a:latin typeface="宋体" panose="02010600030101010101" pitchFamily="2" charset="-122"/>
              <a:sym typeface="宋体" panose="02010600030101010101" pitchFamily="2" charset="-122"/>
            </a:endParaRPr>
          </a:p>
        </p:txBody>
      </p:sp>
      <p:sp>
        <p:nvSpPr>
          <p:cNvPr id="1048690" name="文本框 5"/>
          <p:cNvSpPr txBox="1"/>
          <p:nvPr/>
        </p:nvSpPr>
        <p:spPr>
          <a:xfrm>
            <a:off x="2526030" y="1756410"/>
            <a:ext cx="6671945" cy="3553460"/>
          </a:xfrm>
          <a:prstGeom prst="rect"/>
          <a:noFill/>
        </p:spPr>
        <p:txBody>
          <a:bodyPr anchor="t" rtlCol="0" wrap="square">
            <a:spAutoFit/>
          </a:bodyPr>
          <a:p>
            <a:pPr>
              <a:lnSpc>
                <a:spcPct val="150000"/>
              </a:lnSpc>
            </a:pPr>
            <a:r>
              <a:rPr altLang="en-US" lang="zh-CN">
                <a:solidFill>
                  <a:schemeClr val="tx1"/>
                </a:solidFill>
                <a:latin typeface="楷体" panose="02010609060101010101" pitchFamily="49" charset="-122"/>
                <a:ea typeface="楷体" panose="02010609060101010101" pitchFamily="49" charset="-122"/>
                <a:sym typeface="+mn-ea"/>
              </a:rPr>
              <a:t>1、项目立项时，仔细评估开发人员的技术实力和完成项目应该采用的技术；</a:t>
            </a:r>
            <a:endParaRPr altLang="en-US" lang="zh-CN">
              <a:solidFill>
                <a:schemeClr val="tx1"/>
              </a:solidFill>
              <a:latin typeface="楷体" panose="02010609060101010101" pitchFamily="49" charset="-122"/>
              <a:ea typeface="楷体" panose="02010609060101010101" pitchFamily="49" charset="-122"/>
            </a:endParaRPr>
          </a:p>
          <a:p>
            <a:pPr>
              <a:lnSpc>
                <a:spcPct val="150000"/>
              </a:lnSpc>
            </a:pPr>
            <a:r>
              <a:rPr altLang="en-US" lang="zh-CN">
                <a:solidFill>
                  <a:schemeClr val="tx1"/>
                </a:solidFill>
                <a:latin typeface="楷体" panose="02010609060101010101" pitchFamily="49" charset="-122"/>
                <a:ea typeface="楷体" panose="02010609060101010101" pitchFamily="49" charset="-122"/>
                <a:sym typeface="+mn-ea"/>
              </a:rPr>
              <a:t>2、需求分析时，考虑时间工作能力范围的因素，仔细确定项目开发的具体功能和项目开发的技术，保证在计划内基本完成全部功能；</a:t>
            </a:r>
            <a:endParaRPr altLang="en-US" lang="zh-CN">
              <a:solidFill>
                <a:schemeClr val="tx1"/>
              </a:solidFill>
              <a:latin typeface="楷体" panose="02010609060101010101" pitchFamily="49" charset="-122"/>
              <a:ea typeface="楷体" panose="02010609060101010101" pitchFamily="49" charset="-122"/>
            </a:endParaRPr>
          </a:p>
          <a:p>
            <a:pPr>
              <a:lnSpc>
                <a:spcPct val="150000"/>
              </a:lnSpc>
            </a:pPr>
            <a:r>
              <a:rPr altLang="zh-CN" lang="en-US">
                <a:solidFill>
                  <a:schemeClr val="tx1"/>
                </a:solidFill>
                <a:latin typeface="楷体" panose="02010609060101010101" pitchFamily="49" charset="-122"/>
                <a:ea typeface="楷体" panose="02010609060101010101" pitchFamily="49" charset="-122"/>
                <a:sym typeface="+mn-ea"/>
              </a:rPr>
              <a:t>3</a:t>
            </a:r>
            <a:r>
              <a:rPr altLang="en-US" lang="zh-CN">
                <a:solidFill>
                  <a:schemeClr val="tx1"/>
                </a:solidFill>
                <a:latin typeface="楷体" panose="02010609060101010101" pitchFamily="49" charset="-122"/>
                <a:ea typeface="楷体" panose="02010609060101010101" pitchFamily="49" charset="-122"/>
                <a:sym typeface="+mn-ea"/>
              </a:rPr>
              <a:t>、控制好项目开发的节奏，合理分配开发分工，提高开发效率；</a:t>
            </a:r>
            <a:endParaRPr altLang="en-US" lang="zh-CN">
              <a:solidFill>
                <a:schemeClr val="tx1"/>
              </a:solidFill>
              <a:latin typeface="楷体" panose="02010609060101010101" pitchFamily="49" charset="-122"/>
              <a:ea typeface="楷体" panose="02010609060101010101" pitchFamily="49" charset="-122"/>
            </a:endParaRPr>
          </a:p>
          <a:p>
            <a:pPr>
              <a:lnSpc>
                <a:spcPct val="150000"/>
              </a:lnSpc>
            </a:pPr>
            <a:r>
              <a:rPr altLang="zh-CN" lang="en-US">
                <a:solidFill>
                  <a:schemeClr val="tx1"/>
                </a:solidFill>
                <a:latin typeface="楷体" panose="02010609060101010101" pitchFamily="49" charset="-122"/>
                <a:ea typeface="楷体" panose="02010609060101010101" pitchFamily="49" charset="-122"/>
                <a:sym typeface="+mn-ea"/>
              </a:rPr>
              <a:t>4</a:t>
            </a:r>
            <a:r>
              <a:rPr altLang="en-US" lang="zh-CN">
                <a:solidFill>
                  <a:schemeClr val="tx1"/>
                </a:solidFill>
                <a:latin typeface="楷体" panose="02010609060101010101" pitchFamily="49" charset="-122"/>
                <a:ea typeface="楷体" panose="02010609060101010101" pitchFamily="49" charset="-122"/>
                <a:sym typeface="+mn-ea"/>
              </a:rPr>
              <a:t>、遇到问题时，应沉着冷静、勇敢面对。</a:t>
            </a:r>
            <a:endParaRPr altLang="en-US" lang="zh-CN">
              <a:solidFill>
                <a:schemeClr val="tx1"/>
              </a:solidFill>
              <a:latin typeface="楷体" panose="02010609060101010101" pitchFamily="49" charset="-122"/>
              <a:ea typeface="楷体" panose="02010609060101010101" pitchFamily="49" charset="-122"/>
            </a:endParaRPr>
          </a:p>
          <a:p>
            <a:r>
              <a:rPr altLang="zh-CN" lang="en-US">
                <a:solidFill>
                  <a:schemeClr val="tx1"/>
                </a:solidFill>
                <a:latin typeface="楷体" panose="02010609060101010101" pitchFamily="49" charset="-122"/>
                <a:ea typeface="楷体" panose="02010609060101010101" pitchFamily="49" charset="-122"/>
                <a:sym typeface="等线" panose="02010600030101010101" charset="-122"/>
              </a:rPr>
              <a:t>5</a:t>
            </a:r>
            <a:r>
              <a:rPr altLang="en-US" lang="zh-CN">
                <a:solidFill>
                  <a:schemeClr val="tx1"/>
                </a:solidFill>
                <a:latin typeface="楷体" panose="02010609060101010101" pitchFamily="49" charset="-122"/>
                <a:ea typeface="楷体" panose="02010609060101010101" pitchFamily="49" charset="-122"/>
                <a:sym typeface="等线" panose="02010600030101010101" charset="-122"/>
              </a:rPr>
              <a:t>、开发成员之间一定要和谐相处、团结一致，创造良好的开发氛围！</a:t>
            </a:r>
            <a:endParaRPr altLang="en-US" lang="zh-CN">
              <a:solidFill>
                <a:schemeClr val="tx1"/>
              </a:solidFill>
              <a:latin typeface="楷体" panose="02010609060101010101" pitchFamily="49" charset="-122"/>
              <a:ea typeface="楷体" panose="02010609060101010101" pitchFamily="49" charset="-122"/>
              <a:sym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4" name="图片 6"/>
          <p:cNvPicPr>
            <a:picLocks noChangeAspect="1" noChangeArrowheads="1"/>
          </p:cNvPicPr>
          <p:nvPr/>
        </p:nvPicPr>
        <p:blipFill>
          <a:blip xmlns:r="http://schemas.openxmlformats.org/officeDocument/2006/relationships" r:embed="rId1"/>
          <a:srcRect/>
          <a:stretch>
            <a:fillRect/>
          </a:stretch>
        </p:blipFill>
        <p:spPr bwMode="auto">
          <a:xfrm>
            <a:off x="0" y="0"/>
            <a:ext cx="4567238" cy="6858000"/>
          </a:xfrm>
          <a:prstGeom prst="rect"/>
          <a:noFill/>
          <a:ln>
            <a:noFill/>
          </a:ln>
        </p:spPr>
      </p:pic>
      <p:sp>
        <p:nvSpPr>
          <p:cNvPr id="1048596" name="矩形 7"/>
          <p:cNvSpPr>
            <a:spLocks noChangeArrowheads="1"/>
          </p:cNvSpPr>
          <p:nvPr/>
        </p:nvSpPr>
        <p:spPr bwMode="auto">
          <a:xfrm>
            <a:off x="0" y="0"/>
            <a:ext cx="4567238" cy="685800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597" name="矩形 8"/>
          <p:cNvSpPr>
            <a:spLocks noChangeArrowheads="1"/>
          </p:cNvSpPr>
          <p:nvPr/>
        </p:nvSpPr>
        <p:spPr bwMode="auto">
          <a:xfrm>
            <a:off x="5327650" y="249238"/>
            <a:ext cx="1744980" cy="1107440"/>
          </a:xfrm>
          <a:prstGeom prst="rect"/>
          <a:noFill/>
          <a:ln>
            <a:noFill/>
          </a:ln>
        </p:spPr>
        <p:txBody>
          <a:bodyPr wrap="none">
            <a:spAutoFit/>
          </a:bodyPr>
          <a:p>
            <a:r>
              <a:rPr altLang="en-US" sz="4400"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sz="44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sz="24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altLang="en-US" lang="zh-CN"/>
          </a:p>
        </p:txBody>
      </p:sp>
      <p:sp>
        <p:nvSpPr>
          <p:cNvPr id="1048598" name="椭圆 9"/>
          <p:cNvSpPr>
            <a:spLocks noChangeArrowheads="1"/>
          </p:cNvSpPr>
          <p:nvPr/>
        </p:nvSpPr>
        <p:spPr bwMode="auto">
          <a:xfrm>
            <a:off x="5627688" y="1912938"/>
            <a:ext cx="617537" cy="617537"/>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599" name="矩形 16"/>
          <p:cNvSpPr>
            <a:spLocks noChangeArrowheads="1"/>
          </p:cNvSpPr>
          <p:nvPr/>
        </p:nvSpPr>
        <p:spPr bwMode="auto">
          <a:xfrm>
            <a:off x="6834188" y="1760538"/>
            <a:ext cx="4513581" cy="548640"/>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ONE     </a:t>
            </a:r>
            <a:r>
              <a:rPr sz="3200" lang="en-US">
                <a:solidFill>
                  <a:srgbClr val="000000"/>
                </a:solidFill>
                <a:latin typeface="宋体" panose="02010600030101010101" pitchFamily="2" charset="-122"/>
                <a:cs typeface="宋体" panose="02010600030101010101" pitchFamily="2" charset="-122"/>
                <a:sym typeface="微软雅黑" panose="020B0503020204020204" pitchFamily="34" charset="-122"/>
              </a:rPr>
              <a:t>HTML</a:t>
            </a:r>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a:t>
            </a:r>
            <a:r>
              <a:rPr altLang="zh-CN" sz="3200" lang="en-US">
                <a:solidFill>
                  <a:srgbClr val="000000"/>
                </a:solidFill>
                <a:latin typeface="宋体" panose="02010600030101010101" pitchFamily="2" charset="-122"/>
                <a:cs typeface="宋体" panose="02010600030101010101" pitchFamily="2" charset="-122"/>
                <a:sym typeface="微软雅黑" panose="020B0503020204020204" pitchFamily="34" charset="-122"/>
              </a:rPr>
              <a:t>css</a:t>
            </a:r>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以及</a:t>
            </a:r>
            <a:r>
              <a:rPr altLang="zh-CN" sz="3200" lang="en-US">
                <a:solidFill>
                  <a:srgbClr val="000000"/>
                </a:solidFill>
                <a:latin typeface="宋体" panose="02010600030101010101" pitchFamily="2" charset="-122"/>
                <a:cs typeface="宋体" panose="02010600030101010101" pitchFamily="2" charset="-122"/>
                <a:sym typeface="微软雅黑" panose="020B0503020204020204" pitchFamily="34" charset="-122"/>
              </a:rPr>
              <a:t>js</a:t>
            </a:r>
            <a:endParaRPr altLang="en-US" sz="3200" lang="zh-CN">
              <a:solidFill>
                <a:srgbClr val="000000"/>
              </a:solidFill>
              <a:latin typeface="宋体" panose="02010600030101010101" pitchFamily="2" charset="-122"/>
              <a:sym typeface="宋体" panose="02010600030101010101" pitchFamily="2" charset="-122"/>
            </a:endParaRPr>
          </a:p>
        </p:txBody>
      </p:sp>
      <p:sp>
        <p:nvSpPr>
          <p:cNvPr id="1048600" name="矩形 18"/>
          <p:cNvSpPr>
            <a:spLocks noChangeArrowheads="1"/>
          </p:cNvSpPr>
          <p:nvPr/>
        </p:nvSpPr>
        <p:spPr bwMode="auto">
          <a:xfrm>
            <a:off x="6834188" y="2959100"/>
            <a:ext cx="4018281" cy="574040"/>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TWO    </a:t>
            </a:r>
            <a:r>
              <a:rPr sz="32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登陆注册功能</a:t>
            </a:r>
            <a:endPar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endParaRPr>
          </a:p>
        </p:txBody>
      </p:sp>
      <p:sp>
        <p:nvSpPr>
          <p:cNvPr id="1048601" name="矩形 19"/>
          <p:cNvSpPr>
            <a:spLocks noChangeArrowheads="1"/>
          </p:cNvSpPr>
          <p:nvPr/>
        </p:nvSpPr>
        <p:spPr bwMode="auto">
          <a:xfrm>
            <a:off x="6834188" y="5213350"/>
            <a:ext cx="3230880" cy="548641"/>
          </a:xfrm>
          <a:prstGeom prst="rect"/>
          <a:noFill/>
          <a:ln>
            <a:noFill/>
          </a:ln>
        </p:spPr>
        <p:txBody>
          <a:bodyPr wrap="none">
            <a:spAutoFit/>
          </a:bodyPr>
          <a:p>
            <a:pPr>
              <a:lnSpc>
                <a:spcPct val="130000"/>
              </a:lnSpc>
            </a:pP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FOUR</a:t>
            </a:r>
            <a:r>
              <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altLang="en-US" sz="3200" lang="zh-CN">
                <a:solidFill>
                  <a:srgbClr val="000000"/>
                </a:solidFill>
                <a:latin typeface="宋体" panose="02010600030101010101" pitchFamily="2" charset="-122"/>
                <a:sym typeface="微软雅黑" panose="020B0503020204020204" pitchFamily="34" charset="-122"/>
              </a:rPr>
              <a:t>类的封装</a:t>
            </a:r>
            <a:endParaRPr altLang="en-US" sz="3200" lang="zh-CN">
              <a:solidFill>
                <a:srgbClr val="000000"/>
              </a:solidFill>
              <a:latin typeface="宋体" panose="02010600030101010101" pitchFamily="2" charset="-122"/>
              <a:sym typeface="微软雅黑" panose="020B0503020204020204" pitchFamily="34" charset="-122"/>
            </a:endParaRPr>
          </a:p>
        </p:txBody>
      </p:sp>
      <p:sp>
        <p:nvSpPr>
          <p:cNvPr id="1048602" name="矩形 20"/>
          <p:cNvSpPr>
            <a:spLocks noChangeArrowheads="1"/>
          </p:cNvSpPr>
          <p:nvPr/>
        </p:nvSpPr>
        <p:spPr bwMode="auto">
          <a:xfrm>
            <a:off x="6834188" y="4163378"/>
            <a:ext cx="3307080" cy="548641"/>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altLang="en-US" sz="3200" lang="zh-CN">
                <a:solidFill>
                  <a:srgbClr val="000000"/>
                </a:solidFill>
                <a:latin typeface="宋体" panose="02010600030101010101" pitchFamily="2" charset="-122"/>
                <a:sym typeface="宋体" panose="02010600030101010101" pitchFamily="2" charset="-122"/>
              </a:rPr>
              <a:t>留言功能</a:t>
            </a:r>
            <a:endParaRPr altLang="en-US" sz="3200" lang="zh-CN">
              <a:solidFill>
                <a:srgbClr val="000000"/>
              </a:solidFill>
              <a:latin typeface="宋体" panose="02010600030101010101" pitchFamily="2" charset="-122"/>
              <a:sym typeface="宋体" panose="02010600030101010101" pitchFamily="2" charset="-122"/>
            </a:endParaRPr>
          </a:p>
        </p:txBody>
      </p:sp>
      <p:sp>
        <p:nvSpPr>
          <p:cNvPr id="1048603" name="椭圆 12"/>
          <p:cNvSpPr>
            <a:spLocks noChangeArrowheads="1"/>
          </p:cNvSpPr>
          <p:nvPr/>
        </p:nvSpPr>
        <p:spPr bwMode="auto">
          <a:xfrm>
            <a:off x="5627688" y="3121025"/>
            <a:ext cx="617537" cy="6159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04" name="椭圆 17"/>
          <p:cNvSpPr>
            <a:spLocks noChangeArrowheads="1"/>
          </p:cNvSpPr>
          <p:nvPr/>
        </p:nvSpPr>
        <p:spPr bwMode="auto">
          <a:xfrm>
            <a:off x="5627688" y="4163378"/>
            <a:ext cx="617537" cy="617537"/>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05" name="椭圆 21"/>
          <p:cNvSpPr>
            <a:spLocks noChangeArrowheads="1"/>
          </p:cNvSpPr>
          <p:nvPr/>
        </p:nvSpPr>
        <p:spPr bwMode="auto">
          <a:xfrm>
            <a:off x="5627688" y="5270183"/>
            <a:ext cx="617537" cy="617537"/>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06" name="文本框 1"/>
          <p:cNvSpPr>
            <a:spLocks noChangeArrowheads="1"/>
          </p:cNvSpPr>
          <p:nvPr/>
        </p:nvSpPr>
        <p:spPr bwMode="auto">
          <a:xfrm>
            <a:off x="5722938" y="2036763"/>
            <a:ext cx="428625" cy="369887"/>
          </a:xfrm>
          <a:prstGeom prst="rect"/>
          <a:noFill/>
          <a:ln>
            <a:noFill/>
          </a:ln>
        </p:spPr>
        <p:txBody>
          <a:bodyPr wrap="none">
            <a:spAutoFit/>
          </a:bodyPr>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01</a:t>
            </a:r>
            <a:endParaRPr altLang="en-US" lang="zh-CN">
              <a:solidFill>
                <a:schemeClr val="bg1"/>
              </a:solidFill>
              <a:latin typeface="等线" panose="02010600030101010101" charset="-122"/>
              <a:sym typeface="等线" panose="02010600030101010101" charset="-122"/>
            </a:endParaRPr>
          </a:p>
        </p:txBody>
      </p:sp>
      <p:sp>
        <p:nvSpPr>
          <p:cNvPr id="1048607" name="文本框 22"/>
          <p:cNvSpPr>
            <a:spLocks noChangeArrowheads="1"/>
          </p:cNvSpPr>
          <p:nvPr/>
        </p:nvSpPr>
        <p:spPr bwMode="auto">
          <a:xfrm>
            <a:off x="5722938" y="3244850"/>
            <a:ext cx="428625" cy="368300"/>
          </a:xfrm>
          <a:prstGeom prst="rect"/>
          <a:noFill/>
          <a:ln>
            <a:noFill/>
          </a:ln>
        </p:spPr>
        <p:txBody>
          <a:bodyPr wrap="none">
            <a:spAutoFit/>
          </a:bodyPr>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02</a:t>
            </a:r>
            <a:endParaRPr altLang="en-US" lang="zh-CN">
              <a:solidFill>
                <a:schemeClr val="bg1"/>
              </a:solidFill>
              <a:latin typeface="等线" panose="02010600030101010101" charset="-122"/>
              <a:sym typeface="等线" panose="02010600030101010101" charset="-122"/>
            </a:endParaRPr>
          </a:p>
        </p:txBody>
      </p:sp>
      <p:sp>
        <p:nvSpPr>
          <p:cNvPr id="1048608" name="文本框 23"/>
          <p:cNvSpPr>
            <a:spLocks noChangeArrowheads="1"/>
          </p:cNvSpPr>
          <p:nvPr/>
        </p:nvSpPr>
        <p:spPr bwMode="auto">
          <a:xfrm>
            <a:off x="5722938" y="4304348"/>
            <a:ext cx="446087" cy="369887"/>
          </a:xfrm>
          <a:prstGeom prst="rect"/>
          <a:noFill/>
          <a:ln>
            <a:noFill/>
          </a:ln>
        </p:spPr>
        <p:txBody>
          <a:bodyPr>
            <a:spAutoFit/>
          </a:bodyPr>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03</a:t>
            </a:r>
            <a:endParaRPr altLang="en-US" lang="zh-CN">
              <a:solidFill>
                <a:schemeClr val="bg1"/>
              </a:solidFill>
              <a:latin typeface="等线" panose="02010600030101010101" charset="-122"/>
              <a:sym typeface="等线" panose="02010600030101010101" charset="-122"/>
            </a:endParaRPr>
          </a:p>
        </p:txBody>
      </p:sp>
      <p:sp>
        <p:nvSpPr>
          <p:cNvPr id="1048609" name="文本框 24"/>
          <p:cNvSpPr>
            <a:spLocks noChangeArrowheads="1"/>
          </p:cNvSpPr>
          <p:nvPr/>
        </p:nvSpPr>
        <p:spPr bwMode="auto">
          <a:xfrm>
            <a:off x="5721668" y="5394008"/>
            <a:ext cx="428625" cy="369887"/>
          </a:xfrm>
          <a:prstGeom prst="rect"/>
          <a:noFill/>
          <a:ln>
            <a:noFill/>
          </a:ln>
        </p:spPr>
        <p:txBody>
          <a:bodyPr wrap="none">
            <a:spAutoFit/>
          </a:bodyPr>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04</a:t>
            </a:r>
            <a:endParaRPr altLang="en-US" lang="zh-CN">
              <a:solidFill>
                <a:schemeClr val="bg1"/>
              </a:solidFill>
              <a:latin typeface="等线" panose="02010600030101010101" charset="-122"/>
              <a:sym typeface="等线" panose="02010600030101010101" charset="-122"/>
            </a:endParaRPr>
          </a:p>
        </p:txBody>
      </p:sp>
      <p:sp>
        <p:nvSpPr>
          <p:cNvPr id="1048610" name="椭圆 21"/>
          <p:cNvSpPr>
            <a:spLocks noChangeArrowheads="1"/>
          </p:cNvSpPr>
          <p:nvPr/>
        </p:nvSpPr>
        <p:spPr bwMode="auto">
          <a:xfrm>
            <a:off x="5627688" y="6194108"/>
            <a:ext cx="617537" cy="617537"/>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11" name="文本框 24"/>
          <p:cNvSpPr>
            <a:spLocks noChangeArrowheads="1"/>
          </p:cNvSpPr>
          <p:nvPr/>
        </p:nvSpPr>
        <p:spPr bwMode="auto">
          <a:xfrm>
            <a:off x="5721668" y="6317933"/>
            <a:ext cx="424180" cy="368300"/>
          </a:xfrm>
          <a:prstGeom prst="rect"/>
          <a:noFill/>
          <a:ln>
            <a:noFill/>
          </a:ln>
        </p:spPr>
        <p:txBody>
          <a:bodyPr wrap="none">
            <a:spAutoFit/>
          </a:bodyPr>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05</a:t>
            </a:r>
            <a:endParaRPr altLang="en-US" lang="zh-CN">
              <a:solidFill>
                <a:schemeClr val="bg1"/>
              </a:solidFill>
              <a:latin typeface="等线" panose="02010600030101010101" charset="-122"/>
              <a:sym typeface="等线" panose="02010600030101010101" charset="-122"/>
            </a:endParaRPr>
          </a:p>
        </p:txBody>
      </p:sp>
      <p:sp>
        <p:nvSpPr>
          <p:cNvPr id="1048612" name="矩形 19"/>
          <p:cNvSpPr>
            <a:spLocks noChangeArrowheads="1"/>
          </p:cNvSpPr>
          <p:nvPr/>
        </p:nvSpPr>
        <p:spPr bwMode="auto">
          <a:xfrm>
            <a:off x="6971348" y="6080760"/>
            <a:ext cx="1605280" cy="485140"/>
          </a:xfrm>
          <a:prstGeom prst="rect"/>
          <a:noFill/>
          <a:ln>
            <a:noFill/>
          </a:ln>
        </p:spPr>
        <p:txBody>
          <a:bodyPr wrap="none">
            <a:spAutoFit/>
          </a:bodyPr>
          <a:p>
            <a:pPr>
              <a:lnSpc>
                <a:spcPct val="130000"/>
              </a:lnSpc>
            </a:pPr>
            <a:r>
              <a:rPr altLang="en-US" sz="2800" lang="zh-CN">
                <a:solidFill>
                  <a:srgbClr val="000000"/>
                </a:solidFill>
                <a:latin typeface="宋体" panose="02010600030101010101" pitchFamily="2" charset="-122"/>
                <a:sym typeface="微软雅黑" panose="020B0503020204020204" pitchFamily="34" charset="-122"/>
              </a:rPr>
              <a:t>个人心得</a:t>
            </a:r>
            <a:endParaRPr altLang="en-US" sz="2800" lang="zh-CN">
              <a:solidFill>
                <a:srgbClr val="000000"/>
              </a:solidFill>
              <a:latin typeface="宋体" panose="02010600030101010101" pitchFamily="2" charset="-122"/>
              <a:sym typeface="微软雅黑" panose="020B0503020204020204" pitchFamily="34" charset="-122"/>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1" name="矩形 2"/>
          <p:cNvSpPr>
            <a:spLocks noChangeArrowheads="1"/>
          </p:cNvSpPr>
          <p:nvPr/>
        </p:nvSpPr>
        <p:spPr bwMode="auto">
          <a:xfrm>
            <a:off x="3512185" y="1253490"/>
            <a:ext cx="5167313" cy="4351338"/>
          </a:xfrm>
          <a:prstGeom prst="rect"/>
          <a:solidFill>
            <a:schemeClr val="tx1"/>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92" name="矩形 4"/>
          <p:cNvSpPr>
            <a:spLocks noChangeArrowheads="1"/>
          </p:cNvSpPr>
          <p:nvPr/>
        </p:nvSpPr>
        <p:spPr bwMode="auto">
          <a:xfrm>
            <a:off x="3729673" y="2875280"/>
            <a:ext cx="4732337" cy="1106805"/>
          </a:xfrm>
          <a:prstGeom prst="rect"/>
          <a:noFill/>
          <a:ln>
            <a:noFill/>
          </a:ln>
        </p:spPr>
        <p:txBody>
          <a:bodyPr wrap="square">
            <a:spAutoFit/>
          </a:bodyPr>
          <a:p>
            <a:r>
              <a:rPr sz="6600"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THANK YOU</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18" name="矩形 1"/>
          <p:cNvSpPr>
            <a:spLocks noChangeArrowheads="1"/>
          </p:cNvSpPr>
          <p:nvPr/>
        </p:nvSpPr>
        <p:spPr bwMode="auto">
          <a:xfrm>
            <a:off x="357188" y="188913"/>
            <a:ext cx="3434080" cy="860425"/>
          </a:xfrm>
          <a:prstGeom prst="rect"/>
          <a:noFill/>
          <a:ln>
            <a:noFill/>
          </a:ln>
        </p:spPr>
        <p:txBody>
          <a:bodyPr wrap="non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altLang="en-US" sz="3200" lang="zh-CN">
                <a:latin typeface="微软雅黑" panose="020B0503020204020204" pitchFamily="34" charset="-122"/>
                <a:ea typeface="微软雅黑" panose="020B0503020204020204" pitchFamily="34" charset="-122"/>
              </a:rPr>
              <a:t>个人部分完成情况</a:t>
            </a:r>
            <a:endParaRPr altLang="en-US" sz="3200" lang="zh-CN">
              <a:latin typeface="微软雅黑" panose="020B0503020204020204" pitchFamily="34" charset="-122"/>
              <a:ea typeface="微软雅黑" panose="020B0503020204020204" pitchFamily="34" charset="-122"/>
            </a:endParaRPr>
          </a:p>
        </p:txBody>
      </p:sp>
      <p:sp>
        <p:nvSpPr>
          <p:cNvPr id="1048619" name="文本框 4"/>
          <p:cNvSpPr txBox="1"/>
          <p:nvPr/>
        </p:nvSpPr>
        <p:spPr>
          <a:xfrm>
            <a:off x="1763395" y="1637665"/>
            <a:ext cx="9392920" cy="2161540"/>
          </a:xfrm>
          <a:prstGeom prst="rect"/>
          <a:noFill/>
        </p:spPr>
        <p:txBody>
          <a:bodyPr rtlCol="0" wrap="square">
            <a:spAutoFit/>
          </a:bodyPr>
          <a:p>
            <a:r>
              <a:rPr altLang="en-US" sz="2400" lang="zh-CN">
                <a:sym typeface="+mn-ea"/>
              </a:rPr>
              <a:t>完成了网上订餐系统前台中的</a:t>
            </a:r>
            <a:r>
              <a:rPr altLang="zh-CN" sz="2400" lang="en-US">
                <a:sym typeface="+mn-ea"/>
              </a:rPr>
              <a:t>HTML</a:t>
            </a:r>
            <a:r>
              <a:rPr altLang="en-US" sz="2400" lang="zh-CN">
                <a:sym typeface="+mn-ea"/>
              </a:rPr>
              <a:t>页面，</a:t>
            </a:r>
            <a:r>
              <a:rPr altLang="zh-CN" sz="2400" lang="en-US">
                <a:sym typeface="+mn-ea"/>
              </a:rPr>
              <a:t>css</a:t>
            </a:r>
            <a:r>
              <a:rPr altLang="en-US" sz="2400" lang="zh-CN">
                <a:sym typeface="+mn-ea"/>
              </a:rPr>
              <a:t>以及</a:t>
            </a:r>
            <a:r>
              <a:rPr altLang="zh-CN" sz="2400" lang="en-US">
                <a:sym typeface="+mn-ea"/>
              </a:rPr>
              <a:t>js</a:t>
            </a:r>
            <a:endParaRPr altLang="zh-CN" sz="2400" lang="en-US">
              <a:sym typeface="+mn-ea"/>
            </a:endParaRPr>
          </a:p>
          <a:p>
            <a:r>
              <a:rPr altLang="en-US" sz="2400" lang="zh-CN">
                <a:sym typeface="+mn-ea"/>
              </a:rPr>
              <a:t>完成了网上订餐系统前台中的登陆注册功能</a:t>
            </a:r>
            <a:endParaRPr altLang="en-US" sz="2400" lang="zh-CN">
              <a:sym typeface="+mn-ea"/>
            </a:endParaRPr>
          </a:p>
          <a:p>
            <a:r>
              <a:rPr altLang="en-US" sz="2400" lang="zh-CN">
                <a:sym typeface="+mn-ea"/>
              </a:rPr>
              <a:t>完成了</a:t>
            </a:r>
            <a:r>
              <a:rPr altLang="en-US" sz="2400" lang="zh-CN">
                <a:sym typeface="+mn-ea"/>
              </a:rPr>
              <a:t>网上订餐系统前台中的留言功能</a:t>
            </a:r>
            <a:endParaRPr altLang="en-US" sz="2400" lang="zh-CN">
              <a:sym typeface="+mn-ea"/>
            </a:endParaRPr>
          </a:p>
          <a:p>
            <a:r>
              <a:rPr altLang="en-US" sz="2400" lang="zh-CN">
                <a:sym typeface="+mn-ea"/>
              </a:rPr>
              <a:t>完成了网上订餐系统前台中相关的类的封装</a:t>
            </a:r>
            <a:endParaRPr altLang="en-US" sz="2400" lang="zh-CN">
              <a:sym typeface="+mn-ea"/>
            </a:endParaRPr>
          </a:p>
          <a:p>
            <a:endParaRPr altLang="en-US" sz="2400" lang="zh-CN"/>
          </a:p>
          <a:p>
            <a:endParaRPr altLang="en-US" sz="2400" lang="zh-CN"/>
          </a:p>
        </p:txBody>
      </p:sp>
      <p:sp>
        <p:nvSpPr>
          <p:cNvPr id="1048620" name="椭圆 9"/>
          <p:cNvSpPr>
            <a:spLocks noChangeArrowheads="1"/>
          </p:cNvSpPr>
          <p:nvPr/>
        </p:nvSpPr>
        <p:spPr bwMode="auto">
          <a:xfrm>
            <a:off x="1540510" y="177990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21" name="椭圆 9"/>
          <p:cNvSpPr>
            <a:spLocks noChangeArrowheads="1"/>
          </p:cNvSpPr>
          <p:nvPr/>
        </p:nvSpPr>
        <p:spPr bwMode="auto">
          <a:xfrm>
            <a:off x="1540510" y="2136140"/>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22" name="椭圆 9"/>
          <p:cNvSpPr>
            <a:spLocks noChangeArrowheads="1"/>
          </p:cNvSpPr>
          <p:nvPr/>
        </p:nvSpPr>
        <p:spPr bwMode="auto">
          <a:xfrm>
            <a:off x="1540510" y="2495550"/>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23" name="椭圆 9"/>
          <p:cNvSpPr>
            <a:spLocks noChangeArrowheads="1"/>
          </p:cNvSpPr>
          <p:nvPr/>
        </p:nvSpPr>
        <p:spPr bwMode="auto">
          <a:xfrm>
            <a:off x="1540510" y="288734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24" name="标题 2"/>
          <p:cNvSpPr>
            <a:spLocks noGrp="1"/>
          </p:cNvSpPr>
          <p:nvPr>
            <p:ph type="ctrTitle"/>
          </p:nvPr>
        </p:nvSpPr>
        <p:spPr>
          <a:xfrm>
            <a:off x="-1155065" y="0"/>
            <a:ext cx="7678420" cy="1299845"/>
          </a:xfrm>
        </p:spPr>
        <p:txBody>
          <a:bodyPr/>
          <a:p>
            <a:r>
              <a:rPr altLang="en-US" sz="4400" lang="zh-CN"/>
              <a:t>项目介绍</a:t>
            </a:r>
            <a:endParaRPr altLang="en-US" sz="4400" lang="zh-CN"/>
          </a:p>
        </p:txBody>
      </p:sp>
      <p:sp>
        <p:nvSpPr>
          <p:cNvPr id="1048625" name="文本框 4"/>
          <p:cNvSpPr txBox="1"/>
          <p:nvPr/>
        </p:nvSpPr>
        <p:spPr>
          <a:xfrm>
            <a:off x="579755" y="1511300"/>
            <a:ext cx="3409315" cy="548640"/>
          </a:xfrm>
          <a:prstGeom prst="rect"/>
          <a:noFill/>
        </p:spPr>
        <p:txBody>
          <a:bodyPr rtlCol="0" wrap="square">
            <a:spAutoFit/>
          </a:bodyPr>
          <a:p>
            <a:r>
              <a:rPr altLang="en-US" sz="3200" lang="zh-CN"/>
              <a:t>功能描述</a:t>
            </a:r>
            <a:endParaRPr altLang="en-US" sz="3200" lang="zh-CN"/>
          </a:p>
        </p:txBody>
      </p:sp>
      <p:sp>
        <p:nvSpPr>
          <p:cNvPr id="1048626" name="文本框 5"/>
          <p:cNvSpPr txBox="1"/>
          <p:nvPr/>
        </p:nvSpPr>
        <p:spPr>
          <a:xfrm>
            <a:off x="417195" y="2094865"/>
            <a:ext cx="5567045" cy="2123440"/>
          </a:xfrm>
          <a:prstGeom prst="rect"/>
          <a:noFill/>
        </p:spPr>
        <p:txBody>
          <a:bodyPr rtlCol="0" wrap="square">
            <a:spAutoFit/>
          </a:bodyPr>
          <a:p>
            <a:r>
              <a:rPr altLang="en-US" lang="zh-CN"/>
              <a:t>本系统</a:t>
            </a:r>
            <a:r>
              <a:rPr altLang="en-US" lang="zh-CN"/>
              <a:t>汇聚了登录，注册，查看菜品，购买菜品以及用户管理，订单管理，评价管理等功能，使用PHP、HTML、CSS、AJAX、MySQL数据库等技术能够基本满足大学生网上订餐的基本需求，为人们生活需求带来了便利。管理员可以对会员信息进行查看添加、编辑、删除，对菜品信息进行查看添加、编辑、删除，对会员的留言信息进行查看添加、编辑、删除，对菜品被评价信息</a:t>
            </a:r>
            <a:endParaRPr altLang="en-US" lang="zh-CN"/>
          </a:p>
        </p:txBody>
      </p:sp>
      <p:pic>
        <p:nvPicPr>
          <p:cNvPr id="2097155" name="图片 1"/>
          <p:cNvPicPr>
            <a:picLocks noChangeAspect="1"/>
          </p:cNvPicPr>
          <p:nvPr/>
        </p:nvPicPr>
        <p:blipFill>
          <a:blip xmlns:r="http://schemas.openxmlformats.org/officeDocument/2006/relationships" r:embed="rId1"/>
          <a:stretch>
            <a:fillRect/>
          </a:stretch>
        </p:blipFill>
        <p:spPr>
          <a:xfrm>
            <a:off x="6523355" y="0"/>
            <a:ext cx="5668645" cy="6892925"/>
          </a:xfrm>
          <a:prstGeom prst="rect"/>
          <a:noFill/>
          <a:ln>
            <a:noFill/>
          </a:ln>
        </p:spPr>
      </p:pic>
      <p:sp>
        <p:nvSpPr>
          <p:cNvPr id="1048627" name="文本框 6"/>
          <p:cNvSpPr txBox="1"/>
          <p:nvPr/>
        </p:nvSpPr>
        <p:spPr>
          <a:xfrm>
            <a:off x="6138545" y="2797810"/>
            <a:ext cx="459740" cy="2934335"/>
          </a:xfrm>
          <a:prstGeom prst="rect"/>
          <a:noFill/>
        </p:spPr>
        <p:txBody>
          <a:bodyPr rtlCol="0" vert="eaVert" wrap="square">
            <a:spAutoFit/>
          </a:bodyPr>
          <a:p>
            <a:r>
              <a:rPr altLang="en-US" lang="zh-CN"/>
              <a:t>系统</a:t>
            </a:r>
            <a:r>
              <a:rPr altLang="en-US" lang="zh-CN"/>
              <a:t>用例图</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6" name="图片 1"/>
          <p:cNvPicPr>
            <a:picLocks noChangeAspect="1" noChangeArrowheads="1"/>
          </p:cNvPicPr>
          <p:nvPr/>
        </p:nvPicPr>
        <p:blipFill>
          <a:blip xmlns:r="http://schemas.openxmlformats.org/officeDocument/2006/relationships" r:embed="rId1"/>
          <a:srcRect t="15707"/>
          <a:stretch>
            <a:fillRect/>
          </a:stretch>
        </p:blipFill>
        <p:spPr bwMode="auto">
          <a:xfrm>
            <a:off x="0" y="0"/>
            <a:ext cx="12192000" cy="6858000"/>
          </a:xfrm>
          <a:prstGeom prst="rect"/>
          <a:noFill/>
          <a:ln>
            <a:noFill/>
          </a:ln>
        </p:spPr>
      </p:pic>
      <p:sp>
        <p:nvSpPr>
          <p:cNvPr id="1048628" name="矩形 2"/>
          <p:cNvSpPr>
            <a:spLocks noChangeArrowheads="1"/>
          </p:cNvSpPr>
          <p:nvPr/>
        </p:nvSpPr>
        <p:spPr bwMode="auto">
          <a:xfrm>
            <a:off x="0" y="0"/>
            <a:ext cx="12192000" cy="685800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29" name="直接连接符 10"/>
          <p:cNvSpPr>
            <a:spLocks noChangeShapeType="1"/>
          </p:cNvSpPr>
          <p:nvPr/>
        </p:nvSpPr>
        <p:spPr bwMode="auto">
          <a:xfrm>
            <a:off x="0" y="3429000"/>
            <a:ext cx="12192000" cy="0"/>
          </a:xfrm>
          <a:prstGeom prst="line"/>
          <a:noFill/>
          <a:ln w="28575" cap="flat" cmpd="sng">
            <a:solidFill>
              <a:schemeClr val="bg1"/>
            </a:solidFill>
            <a:bevel/>
          </a:ln>
        </p:spPr>
        <p:txBody>
          <a:bodyPr/>
          <a:p>
            <a:endParaRPr altLang="en-US" lang="zh-CN"/>
          </a:p>
        </p:txBody>
      </p:sp>
      <p:sp>
        <p:nvSpPr>
          <p:cNvPr id="1048630" name="椭圆 6"/>
          <p:cNvSpPr>
            <a:spLocks noChangeArrowheads="1"/>
          </p:cNvSpPr>
          <p:nvPr/>
        </p:nvSpPr>
        <p:spPr bwMode="auto">
          <a:xfrm>
            <a:off x="3784600" y="1117600"/>
            <a:ext cx="4622800" cy="4622800"/>
          </a:xfrm>
          <a:prstGeom prst="ellipse"/>
          <a:solidFill>
            <a:schemeClr val="bg1"/>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31" name="文本框 7"/>
          <p:cNvSpPr>
            <a:spLocks noChangeArrowheads="1"/>
          </p:cNvSpPr>
          <p:nvPr/>
        </p:nvSpPr>
        <p:spPr bwMode="auto">
          <a:xfrm>
            <a:off x="5254625" y="1851025"/>
            <a:ext cx="1682750" cy="3155950"/>
          </a:xfrm>
          <a:prstGeom prst="rect"/>
          <a:noFill/>
          <a:ln>
            <a:noFill/>
          </a:ln>
        </p:spPr>
        <p:txBody>
          <a:bodyPr wrap="none">
            <a:spAutoFit/>
          </a:bodyPr>
          <a:p>
            <a:r>
              <a:rPr sz="19900" lang="en-US">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a:t>
            </a:r>
            <a:endParaRPr altLang="en-US" sz="19900" lang="zh-CN">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2" name="椭圆 8"/>
          <p:cNvSpPr>
            <a:spLocks noChangeArrowheads="1"/>
          </p:cNvSpPr>
          <p:nvPr/>
        </p:nvSpPr>
        <p:spPr bwMode="auto">
          <a:xfrm>
            <a:off x="4068763" y="1401763"/>
            <a:ext cx="4054475" cy="4054475"/>
          </a:xfrm>
          <a:prstGeom prst="ellipse"/>
          <a:noFill/>
          <a:ln w="28575" cap="flat" cmpd="sng">
            <a:solidFill>
              <a:schemeClr val="tx1"/>
            </a:solidFill>
            <a:beve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633" name="矩形 1"/>
          <p:cNvSpPr>
            <a:spLocks noChangeArrowheads="1"/>
          </p:cNvSpPr>
          <p:nvPr/>
        </p:nvSpPr>
        <p:spPr bwMode="auto">
          <a:xfrm>
            <a:off x="133985" y="97790"/>
            <a:ext cx="4044950" cy="860425"/>
          </a:xfrm>
          <a:prstGeom prst="rect"/>
          <a:noFill/>
          <a:ln>
            <a:noFill/>
          </a:ln>
        </p:spPr>
        <p:txBody>
          <a:bodyPr wrap="square">
            <a:spAutoFit/>
          </a:bodyPr>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altLang="en-US"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sz="32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HTML</a:t>
            </a:r>
            <a:r>
              <a:rPr altLang="en-US" sz="3200"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altLang="zh-CN" sz="32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css</a:t>
            </a:r>
            <a:r>
              <a:rPr altLang="en-US" sz="3200" lang="zh-C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以及</a:t>
            </a:r>
            <a:r>
              <a:rPr altLang="zh-CN" sz="32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js</a:t>
            </a:r>
            <a:endParaRPr altLang="zh-CN" sz="3200"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34" name="文本框 3"/>
          <p:cNvSpPr txBox="1"/>
          <p:nvPr/>
        </p:nvSpPr>
        <p:spPr>
          <a:xfrm>
            <a:off x="1082040" y="1209040"/>
            <a:ext cx="2323465" cy="460375"/>
          </a:xfrm>
          <a:prstGeom prst="rect"/>
          <a:noFill/>
        </p:spPr>
        <p:txBody>
          <a:bodyPr rtlCol="0" wrap="square">
            <a:spAutoFit/>
          </a:bodyPr>
          <a:p>
            <a:r>
              <a:rPr altLang="en-US" sz="2400" lang="zh-CN"/>
              <a:t>首页界面</a:t>
            </a:r>
            <a:endParaRPr altLang="en-US" sz="2400" lang="zh-CN"/>
          </a:p>
        </p:txBody>
      </p:sp>
      <p:pic>
        <p:nvPicPr>
          <p:cNvPr id="2097157" name="图片 7"/>
          <p:cNvPicPr>
            <a:picLocks noChangeAspect="1"/>
          </p:cNvPicPr>
          <p:nvPr/>
        </p:nvPicPr>
        <p:blipFill>
          <a:blip xmlns:r="http://schemas.openxmlformats.org/officeDocument/2006/relationships" r:embed="rId1"/>
          <a:srcRect b="27314"/>
          <a:stretch>
            <a:fillRect/>
          </a:stretch>
        </p:blipFill>
        <p:spPr>
          <a:xfrm>
            <a:off x="3822700" y="304800"/>
            <a:ext cx="7887970" cy="2268855"/>
          </a:xfrm>
          <a:prstGeom prst="rect"/>
        </p:spPr>
      </p:pic>
      <p:sp>
        <p:nvSpPr>
          <p:cNvPr id="1048635" name="文本框 8"/>
          <p:cNvSpPr txBox="1"/>
          <p:nvPr/>
        </p:nvSpPr>
        <p:spPr>
          <a:xfrm>
            <a:off x="675640" y="1814830"/>
            <a:ext cx="2961640" cy="922020"/>
          </a:xfrm>
          <a:prstGeom prst="rect"/>
          <a:noFill/>
        </p:spPr>
        <p:txBody>
          <a:bodyPr rtlCol="0" wrap="square">
            <a:spAutoFit/>
          </a:bodyPr>
          <a:p>
            <a:r>
              <a:rPr altLang="en-US" lang="zh-CN"/>
              <a:t>首页</a:t>
            </a:r>
            <a:r>
              <a:rPr altLang="zh-CN" lang="en-US"/>
              <a:t>html5+css</a:t>
            </a:r>
            <a:r>
              <a:rPr altLang="en-US" lang="zh-CN"/>
              <a:t>编写页面</a:t>
            </a:r>
            <a:endParaRPr altLang="en-US" lang="zh-CN"/>
          </a:p>
          <a:p>
            <a:r>
              <a:rPr altLang="en-US" lang="zh-CN"/>
              <a:t>并连接数据库通过分页函数输出菜品商家信息</a:t>
            </a:r>
            <a:endParaRPr altLang="en-US" lang="zh-CN"/>
          </a:p>
        </p:txBody>
      </p:sp>
      <p:sp>
        <p:nvSpPr>
          <p:cNvPr id="1048636" name="椭圆 9"/>
          <p:cNvSpPr>
            <a:spLocks noChangeArrowheads="1"/>
          </p:cNvSpPr>
          <p:nvPr/>
        </p:nvSpPr>
        <p:spPr bwMode="auto">
          <a:xfrm>
            <a:off x="501650" y="1951990"/>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pic>
        <p:nvPicPr>
          <p:cNvPr id="2097158" name="图片 10"/>
          <p:cNvPicPr>
            <a:picLocks noChangeAspect="1"/>
          </p:cNvPicPr>
          <p:nvPr/>
        </p:nvPicPr>
        <p:blipFill>
          <a:blip xmlns:r="http://schemas.openxmlformats.org/officeDocument/2006/relationships" r:embed="rId2"/>
          <a:stretch>
            <a:fillRect/>
          </a:stretch>
        </p:blipFill>
        <p:spPr>
          <a:xfrm>
            <a:off x="501650" y="3002915"/>
            <a:ext cx="11548110" cy="348678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pic>
        <p:nvPicPr>
          <p:cNvPr id="2097159" name="图片 5"/>
          <p:cNvPicPr>
            <a:picLocks noChangeAspect="1"/>
          </p:cNvPicPr>
          <p:nvPr/>
        </p:nvPicPr>
        <p:blipFill>
          <a:blip xmlns:r="http://schemas.openxmlformats.org/officeDocument/2006/relationships" r:embed="rId1"/>
          <a:stretch>
            <a:fillRect/>
          </a:stretch>
        </p:blipFill>
        <p:spPr>
          <a:xfrm>
            <a:off x="1628775" y="1890395"/>
            <a:ext cx="9951720" cy="4831080"/>
          </a:xfrm>
          <a:prstGeom prst="rect"/>
        </p:spPr>
      </p:pic>
      <p:sp>
        <p:nvSpPr>
          <p:cNvPr id="1048637" name="文本框 6"/>
          <p:cNvSpPr txBox="1"/>
          <p:nvPr/>
        </p:nvSpPr>
        <p:spPr>
          <a:xfrm>
            <a:off x="610235" y="685800"/>
            <a:ext cx="1913890" cy="645160"/>
          </a:xfrm>
          <a:prstGeom prst="rect"/>
          <a:noFill/>
        </p:spPr>
        <p:txBody>
          <a:bodyPr rtlCol="0" wrap="square">
            <a:spAutoFit/>
          </a:bodyPr>
          <a:p>
            <a:r>
              <a:rPr altLang="en-US" lang="zh-CN"/>
              <a:t>分页函数</a:t>
            </a:r>
            <a:endParaRPr altLang="en-US" lang="zh-CN"/>
          </a:p>
          <a:p>
            <a:r>
              <a:rPr altLang="en-US" lang="zh-CN"/>
              <a:t>       </a:t>
            </a:r>
            <a:endParaRPr altLang="en-US" lang="zh-CN"/>
          </a:p>
        </p:txBody>
      </p:sp>
      <p:sp>
        <p:nvSpPr>
          <p:cNvPr id="1048638" name="文本框 8"/>
          <p:cNvSpPr txBox="1"/>
          <p:nvPr/>
        </p:nvSpPr>
        <p:spPr>
          <a:xfrm>
            <a:off x="1047750" y="1286510"/>
            <a:ext cx="5353050" cy="645160"/>
          </a:xfrm>
          <a:prstGeom prst="rect"/>
          <a:noFill/>
        </p:spPr>
        <p:txBody>
          <a:bodyPr rtlCol="0" wrap="square">
            <a:spAutoFit/>
          </a:bodyPr>
          <a:p>
            <a:r>
              <a:rPr altLang="en-US" lang="zh-CN"/>
              <a:t>链接数据库调用</a:t>
            </a:r>
            <a:r>
              <a:rPr altLang="zh-CN" lang="en-US"/>
              <a:t>query</a:t>
            </a:r>
            <a:r>
              <a:rPr altLang="en-US" lang="zh-CN"/>
              <a:t>函数把数据按数组输出并分页显示</a:t>
            </a:r>
            <a:endParaRPr altLang="en-US" lang="zh-CN"/>
          </a:p>
        </p:txBody>
      </p:sp>
      <p:sp>
        <p:nvSpPr>
          <p:cNvPr id="1048639" name="椭圆 9"/>
          <p:cNvSpPr>
            <a:spLocks noChangeArrowheads="1"/>
          </p:cNvSpPr>
          <p:nvPr/>
        </p:nvSpPr>
        <p:spPr bwMode="auto">
          <a:xfrm>
            <a:off x="462280" y="762635"/>
            <a:ext cx="222885" cy="222250"/>
          </a:xfrm>
          <a:prstGeom prst="ellipse"/>
          <a:solidFill>
            <a:srgbClr val="FFC000"/>
          </a:solidFill>
          <a:ln>
            <a:noFill/>
          </a:ln>
        </p:spPr>
        <p:txBody>
          <a:bodyPr anchor="ctr"/>
          <a:p>
            <a:pPr algn="ctr"/>
            <a:endParaRPr altLang="zh-CN" sz="2400"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图片 1"/>
          <p:cNvPicPr>
            <a:picLocks noChangeAspect="1" noChangeArrowheads="1"/>
          </p:cNvPicPr>
          <p:nvPr/>
        </p:nvPicPr>
        <p:blipFill>
          <a:blip xmlns:r="http://schemas.openxmlformats.org/officeDocument/2006/relationships" r:embed="rId1"/>
          <a:srcRect t="15707"/>
          <a:stretch>
            <a:fillRect/>
          </a:stretch>
        </p:blipFill>
        <p:spPr bwMode="auto">
          <a:xfrm>
            <a:off x="0" y="0"/>
            <a:ext cx="12192000" cy="6858000"/>
          </a:xfrm>
          <a:prstGeom prst="rect"/>
          <a:noFill/>
          <a:ln>
            <a:noFill/>
          </a:ln>
        </p:spPr>
      </p:pic>
      <p:sp>
        <p:nvSpPr>
          <p:cNvPr id="1048640" name="矩形 2"/>
          <p:cNvSpPr>
            <a:spLocks noChangeArrowheads="1"/>
          </p:cNvSpPr>
          <p:nvPr/>
        </p:nvSpPr>
        <p:spPr bwMode="auto">
          <a:xfrm>
            <a:off x="0" y="0"/>
            <a:ext cx="12192000" cy="6858000"/>
          </a:xfrm>
          <a:prstGeom prst="rect"/>
          <a:solidFill>
            <a:srgbClr val="000000">
              <a:alpha val="60999"/>
            </a:srgbClr>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41" name="直接连接符 10"/>
          <p:cNvSpPr>
            <a:spLocks noChangeShapeType="1"/>
          </p:cNvSpPr>
          <p:nvPr/>
        </p:nvSpPr>
        <p:spPr bwMode="auto">
          <a:xfrm>
            <a:off x="0" y="3429000"/>
            <a:ext cx="12192000" cy="0"/>
          </a:xfrm>
          <a:prstGeom prst="line"/>
          <a:noFill/>
          <a:ln w="28575" cap="flat" cmpd="sng">
            <a:solidFill>
              <a:schemeClr val="bg1"/>
            </a:solidFill>
            <a:bevel/>
          </a:ln>
        </p:spPr>
        <p:txBody>
          <a:bodyPr/>
          <a:p>
            <a:endParaRPr altLang="en-US" lang="zh-CN"/>
          </a:p>
        </p:txBody>
      </p:sp>
      <p:sp>
        <p:nvSpPr>
          <p:cNvPr id="1048642" name="椭圆 6"/>
          <p:cNvSpPr>
            <a:spLocks noChangeArrowheads="1"/>
          </p:cNvSpPr>
          <p:nvPr/>
        </p:nvSpPr>
        <p:spPr bwMode="auto">
          <a:xfrm>
            <a:off x="3784600" y="1117600"/>
            <a:ext cx="4622800" cy="4622800"/>
          </a:xfrm>
          <a:prstGeom prst="ellipse"/>
          <a:solidFill>
            <a:schemeClr val="bg1"/>
          </a:solidFill>
          <a:ln>
            <a:noFil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48643" name="文本框 7"/>
          <p:cNvSpPr>
            <a:spLocks noChangeArrowheads="1"/>
          </p:cNvSpPr>
          <p:nvPr/>
        </p:nvSpPr>
        <p:spPr bwMode="auto">
          <a:xfrm>
            <a:off x="5254625" y="1851025"/>
            <a:ext cx="1682750" cy="3155950"/>
          </a:xfrm>
          <a:prstGeom prst="rect"/>
          <a:noFill/>
          <a:ln>
            <a:noFill/>
          </a:ln>
        </p:spPr>
        <p:txBody>
          <a:bodyPr wrap="none">
            <a:spAutoFit/>
          </a:bodyPr>
          <a:p>
            <a:r>
              <a:rPr sz="19900" lang="en-US">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a:t>
            </a:r>
            <a:endParaRPr altLang="en-US" sz="19900" lang="zh-CN">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8644" name="椭圆 8"/>
          <p:cNvSpPr>
            <a:spLocks noChangeArrowheads="1"/>
          </p:cNvSpPr>
          <p:nvPr/>
        </p:nvSpPr>
        <p:spPr bwMode="auto">
          <a:xfrm>
            <a:off x="4068763" y="1401763"/>
            <a:ext cx="4054475" cy="4054475"/>
          </a:xfrm>
          <a:prstGeom prst="ellipse"/>
          <a:noFill/>
          <a:ln w="28575" cap="flat" cmpd="sng">
            <a:solidFill>
              <a:schemeClr val="tx1"/>
            </a:solidFill>
            <a:bevel/>
          </a:ln>
        </p:spPr>
        <p:txBody>
          <a:bodyPr anchor="ctr"/>
          <a:p>
            <a:pPr algn="ctr"/>
            <a:endParaRPr altLang="zh-CN" 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45" name="日期占位符 1"/>
          <p:cNvSpPr>
            <a:spLocks noGrp="1"/>
          </p:cNvSpPr>
          <p:nvPr>
            <p:ph type="dt" sz="half" idx="10"/>
          </p:nvPr>
        </p:nvSpPr>
        <p:spPr/>
        <p:txBody>
          <a:bodyPr/>
          <a:p>
            <a:fld id="{59A6162E-6EC1-4285-81C1-7BA3CF44AB4B}" type="datetime1">
              <a:rPr altLang="en-US" lang="zh-CN"/>
              <a:t>2020/7/2</a:t>
            </a:fld>
            <a:endParaRPr altLang="en-US" sz="1800" lang="zh-CN">
              <a:solidFill>
                <a:schemeClr val="tx1"/>
              </a:solidFill>
            </a:endParaRPr>
          </a:p>
        </p:txBody>
      </p:sp>
      <p:sp>
        <p:nvSpPr>
          <p:cNvPr id="1048646" name="矩形 1"/>
          <p:cNvSpPr>
            <a:spLocks noChangeArrowheads="1"/>
          </p:cNvSpPr>
          <p:nvPr/>
        </p:nvSpPr>
        <p:spPr bwMode="auto">
          <a:xfrm>
            <a:off x="357188" y="188913"/>
            <a:ext cx="2621280" cy="860425"/>
          </a:xfrm>
          <a:prstGeom prst="rect"/>
          <a:noFill/>
          <a:ln>
            <a:noFill/>
          </a:ln>
        </p:spPr>
        <p:txBody>
          <a:bodyPr wrap="none">
            <a:spAutoFit/>
          </a:bodyPr>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altLang="en-US" sz="3200" lang="zh-CN">
                <a:solidFill>
                  <a:srgbClr val="000000"/>
                </a:solidFill>
                <a:latin typeface="宋体" panose="02010600030101010101" pitchFamily="2" charset="-122"/>
                <a:cs typeface="宋体" panose="02010600030101010101" pitchFamily="2" charset="-122"/>
                <a:sym typeface="微软雅黑" panose="020B0503020204020204" pitchFamily="34" charset="-122"/>
              </a:rPr>
              <a:t>登陆注册功能</a:t>
            </a:r>
            <a:endParaRPr altLang="en-US" sz="3200" lang="zh-CN">
              <a:latin typeface="微软雅黑" panose="020B0503020204020204" pitchFamily="34" charset="-122"/>
              <a:ea typeface="微软雅黑" panose="020B0503020204020204" pitchFamily="34" charset="-122"/>
            </a:endParaRPr>
          </a:p>
        </p:txBody>
      </p:sp>
      <p:pic>
        <p:nvPicPr>
          <p:cNvPr id="2097161" name="图片 -2147482624"/>
          <p:cNvPicPr>
            <a:picLocks noChangeAspect="1"/>
          </p:cNvPicPr>
          <p:nvPr/>
        </p:nvPicPr>
        <p:blipFill>
          <a:blip xmlns:r="http://schemas.openxmlformats.org/officeDocument/2006/relationships" r:embed="rId1"/>
          <a:stretch>
            <a:fillRect/>
          </a:stretch>
        </p:blipFill>
        <p:spPr>
          <a:xfrm>
            <a:off x="6335713" y="109538"/>
            <a:ext cx="5002212" cy="6638925"/>
          </a:xfrm>
          <a:prstGeom prst="rect"/>
          <a:noFill/>
          <a:ln w="9525">
            <a:noFill/>
          </a:ln>
        </p:spPr>
      </p:pic>
      <p:sp>
        <p:nvSpPr>
          <p:cNvPr id="1048647" name="文本框 4"/>
          <p:cNvSpPr txBox="1"/>
          <p:nvPr/>
        </p:nvSpPr>
        <p:spPr>
          <a:xfrm>
            <a:off x="2281555" y="2014220"/>
            <a:ext cx="3496945" cy="2030095"/>
          </a:xfrm>
          <a:prstGeom prst="rect"/>
          <a:noFill/>
        </p:spPr>
        <p:txBody>
          <a:bodyPr anchor="t" rtlCol="0" wrap="square">
            <a:spAutoFit/>
          </a:bodyPr>
          <a:p>
            <a:r>
              <a:rPr altLang="en-US" b="1" dirty="0" lang="zh-CN">
                <a:solidFill>
                  <a:schemeClr val="tx1"/>
                </a:solidFill>
                <a:latin typeface="楷体" panose="02010609060101010101" pitchFamily="49" charset="-122"/>
                <a:ea typeface="楷体" panose="02010609060101010101" pitchFamily="49" charset="-122"/>
                <a:sym typeface="+mn-ea"/>
              </a:rPr>
              <a:t>注册：</a:t>
            </a:r>
            <a:endParaRPr altLang="en-US" b="1" dirty="0" lang="zh-CN">
              <a:solidFill>
                <a:schemeClr val="tx1"/>
              </a:solidFill>
              <a:latin typeface="楷体" panose="02010609060101010101" pitchFamily="49" charset="-122"/>
              <a:ea typeface="楷体" panose="02010609060101010101" pitchFamily="49" charset="-122"/>
            </a:endParaRPr>
          </a:p>
          <a:p>
            <a:r>
              <a:rPr altLang="en-US" b="1" dirty="0" lang="zh-CN">
                <a:solidFill>
                  <a:schemeClr val="tx1"/>
                </a:solidFill>
                <a:latin typeface="楷体" panose="02010609060101010101" pitchFamily="49" charset="-122"/>
                <a:ea typeface="楷体" panose="02010609060101010101" pitchFamily="49" charset="-122"/>
                <a:sym typeface="+mn-ea"/>
              </a:rPr>
              <a:t>1.用户提交注册表</a:t>
            </a:r>
            <a:endParaRPr altLang="en-US" b="1" dirty="0" lang="zh-CN">
              <a:solidFill>
                <a:schemeClr val="tx1"/>
              </a:solidFill>
              <a:latin typeface="楷体" panose="02010609060101010101" pitchFamily="49" charset="-122"/>
              <a:ea typeface="楷体" panose="02010609060101010101" pitchFamily="49" charset="-122"/>
            </a:endParaRPr>
          </a:p>
          <a:p>
            <a:r>
              <a:rPr altLang="en-US" b="1" dirty="0" lang="zh-CN">
                <a:solidFill>
                  <a:schemeClr val="tx1"/>
                </a:solidFill>
                <a:latin typeface="楷体" panose="02010609060101010101" pitchFamily="49" charset="-122"/>
                <a:ea typeface="楷体" panose="02010609060101010101" pitchFamily="49" charset="-122"/>
                <a:sym typeface="+mn-ea"/>
              </a:rPr>
              <a:t>2.系统验证并审核通过后返回</a:t>
            </a:r>
            <a:endParaRPr altLang="en-US" b="1" dirty="0" lang="zh-CN">
              <a:solidFill>
                <a:schemeClr val="tx1"/>
              </a:solidFill>
              <a:latin typeface="楷体" panose="02010609060101010101" pitchFamily="49" charset="-122"/>
              <a:ea typeface="楷体" panose="02010609060101010101" pitchFamily="49" charset="-122"/>
            </a:endParaRPr>
          </a:p>
          <a:p>
            <a:r>
              <a:rPr altLang="en-US" b="1" dirty="0" lang="zh-CN">
                <a:solidFill>
                  <a:schemeClr val="tx1"/>
                </a:solidFill>
                <a:latin typeface="楷体" panose="02010609060101010101" pitchFamily="49" charset="-122"/>
                <a:ea typeface="楷体" panose="02010609060101010101" pitchFamily="49" charset="-122"/>
                <a:sym typeface="+mn-ea"/>
              </a:rPr>
              <a:t>登录：</a:t>
            </a:r>
            <a:endParaRPr altLang="en-US" b="1" dirty="0" lang="zh-CN">
              <a:solidFill>
                <a:schemeClr val="tx1"/>
              </a:solidFill>
              <a:latin typeface="楷体" panose="02010609060101010101" pitchFamily="49" charset="-122"/>
              <a:ea typeface="楷体" panose="02010609060101010101" pitchFamily="49" charset="-122"/>
            </a:endParaRPr>
          </a:p>
          <a:p>
            <a:r>
              <a:rPr altLang="en-US" b="1" dirty="0" lang="zh-CN">
                <a:solidFill>
                  <a:schemeClr val="tx1"/>
                </a:solidFill>
                <a:latin typeface="楷体" panose="02010609060101010101" pitchFamily="49" charset="-122"/>
                <a:ea typeface="楷体" panose="02010609060101010101" pitchFamily="49" charset="-122"/>
                <a:sym typeface="+mn-ea"/>
              </a:rPr>
              <a:t>1.用户提交登录信息并同意安全使用协议</a:t>
            </a:r>
            <a:endParaRPr altLang="en-US" b="1" dirty="0" lang="zh-CN">
              <a:solidFill>
                <a:schemeClr val="tx1"/>
              </a:solidFill>
              <a:latin typeface="楷体" panose="02010609060101010101" pitchFamily="49" charset="-122"/>
              <a:ea typeface="楷体" panose="02010609060101010101" pitchFamily="49" charset="-122"/>
            </a:endParaRPr>
          </a:p>
          <a:p>
            <a:r>
              <a:rPr altLang="en-US" b="1" dirty="0" lang="zh-CN">
                <a:solidFill>
                  <a:schemeClr val="tx1"/>
                </a:solidFill>
                <a:latin typeface="楷体" panose="02010609060101010101" pitchFamily="49" charset="-122"/>
                <a:ea typeface="楷体" panose="02010609060101010101" pitchFamily="49" charset="-122"/>
                <a:sym typeface="+mn-ea"/>
              </a:rPr>
              <a:t>2.系统验证通过后进入平台</a:t>
            </a:r>
            <a:endParaRPr altLang="en-US" b="1" dirty="0" lang="zh-CN">
              <a:solidFill>
                <a:schemeClr val="tx1"/>
              </a:solidFill>
              <a:latin typeface="楷体" panose="02010609060101010101" pitchFamily="49" charset="-122"/>
              <a:ea typeface="楷体" panose="02010609060101010101" pitchFamily="49" charset="-122"/>
              <a:sym typeface="+mn-ea"/>
            </a:endParaRPr>
          </a:p>
        </p:txBody>
      </p:sp>
      <p:sp>
        <p:nvSpPr>
          <p:cNvPr id="1048648" name="文本框 2"/>
          <p:cNvSpPr txBox="1"/>
          <p:nvPr/>
        </p:nvSpPr>
        <p:spPr>
          <a:xfrm>
            <a:off x="838200" y="1765935"/>
            <a:ext cx="598488" cy="2676525"/>
          </a:xfrm>
          <a:prstGeom prst="rect"/>
          <a:noFill/>
          <a:ln w="9525">
            <a:noFill/>
          </a:ln>
        </p:spPr>
        <p:txBody>
          <a:bodyPr anchor="t">
            <a:spAutoFit/>
          </a:bodyPr>
          <a:p>
            <a:r>
              <a:rPr altLang="en-US" b="1" dirty="0" sz="2400" lang="zh-CN">
                <a:solidFill>
                  <a:schemeClr val="tx1"/>
                </a:solidFill>
                <a:latin typeface="等线" panose="02010600030101010101" charset="-122"/>
                <a:ea typeface="等线" panose="02010600030101010101" charset="-122"/>
              </a:rPr>
              <a:t>登录注册流程图</a:t>
            </a:r>
            <a:endParaRPr altLang="en-US" b="1" dirty="0" sz="2400" lang="zh-CN">
              <a:solidFill>
                <a:schemeClr val="tx1"/>
              </a:solidFill>
              <a:latin typeface="等线" panose="02010600030101010101" charset="-122"/>
              <a:ea typeface="等线" panose="02010600030101010101" charset="-122"/>
            </a:endParaRPr>
          </a:p>
        </p:txBody>
      </p:sp>
    </p:spTree>
  </p:cSld>
  <p:clrMapOvr>
    <a:masterClrMapping/>
  </p:clrMapOvr>
</p:sld>
</file>

<file path=ppt/theme/theme1.xml><?xml version="1.0" encoding="utf-8"?>
<a:theme xmlns:a="http://schemas.openxmlformats.org/drawingml/2006/main" name="webwppDef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等线 Light"/>
        <a:ea typeface="等线 Light"/>
        <a:cs typeface="等线 Light"/>
      </a:majorFont>
      <a:minorFont>
        <a:latin typeface="等线"/>
        <a:ea typeface="等线"/>
        <a:cs typeface="等线"/>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1" fontAlgn="base" hangingPunct="1" indent="0" latinLnBrk="0" marL="0" marR="0" rtl="0">
          <a:lnSpc>
            <a:spcPct val="100000"/>
          </a:lnSpc>
          <a:spcBef>
            <a:spcPct val="0"/>
          </a:spcBef>
          <a:spcAft>
            <a:spcPct val="0"/>
          </a:spcAft>
          <a:buClrTx/>
          <a:buSzTx/>
          <a:buFont typeface="Arial" panose="020B0604020202020204" pitchFamily="34" charset="0"/>
          <a:buNone/>
          <a:defRPr baseline="0" b="0" cap="none" sz="1800" i="0" kumimoji="0" lang="zh-CN" normalizeH="0" strike="noStrike" u="none"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1" fontAlgn="base" hangingPunct="1" indent="0" latinLnBrk="0" marL="0" marR="0" rtl="0">
          <a:lnSpc>
            <a:spcPct val="100000"/>
          </a:lnSpc>
          <a:spcBef>
            <a:spcPct val="0"/>
          </a:spcBef>
          <a:spcAft>
            <a:spcPct val="0"/>
          </a:spcAft>
          <a:buClrTx/>
          <a:buSzTx/>
          <a:buFont typeface="Arial" panose="020B0604020202020204" pitchFamily="34" charset="0"/>
          <a:buNone/>
          <a:defRPr baseline="0" b="0" cap="none" sz="1800" i="0" kumimoji="0" lang="zh-CN" normalizeH="0" strike="noStrike" u="none" smtClean="0">
            <a:ln>
              <a:noFill/>
            </a:ln>
            <a:solidFill>
              <a:schemeClr val="tx1"/>
            </a:solidFill>
            <a:effectLst/>
            <a:latin typeface="Arial" panose="020B0604020202020204" pitchFamily="34" charset="0"/>
            <a:ea typeface="宋体" panose="02010600030101010101" pitchFamily="2" charset="-122"/>
          </a:defRPr>
        </a:defPPr>
      </a:lstStyle>
    </a:lnDef>
  </a:objectDefaul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BOSSPPT 2017-2018</dc:creator>
  <cp:lastModifiedBy>printf</cp:lastModifiedBy>
  <dcterms:created xsi:type="dcterms:W3CDTF">2020-06-01T16:34:00Z</dcterms:created>
  <dcterms:modified xsi:type="dcterms:W3CDTF">2020-07-02T12:58:09Z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