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71" r:id="rId6"/>
    <p:sldId id="264" r:id="rId7"/>
    <p:sldId id="266" r:id="rId8"/>
    <p:sldId id="265" r:id="rId9"/>
    <p:sldId id="268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2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EF7A-CF8F-4C6E-B254-7A9BA6A8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432E17-1EF8-4D34-8D79-CFA2E79C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F7BED-9899-44A1-BBB0-E8BEC4B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BC6CD-52F6-4F27-A8BF-4AFB9AC3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ACC21-982F-4A3B-92B4-E52E259B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0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A17CC-D3C2-4DF1-B713-AF5A0E14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35585-A0B2-4E9A-8FD0-AE9B4172D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A5A51-9696-4F44-96D0-C99DF978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F96AE-D55B-4862-B418-93804091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09F98-C70B-444B-96C3-838E7A8F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0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FA6C2-C4B8-49D9-8FA4-0840B4F1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D71AF-5230-4B91-B78D-01AD5FB0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AFAE6-A2B2-46E7-B5C4-8CFC810E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DCE2F-4D01-4DAC-A7C5-751F2D9D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3FC24-A4E0-4D8C-996F-DB1D83B6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DA70B-5FCE-4FC0-B7B0-F047CB88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5429D-7490-4A62-94E5-404ADD81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19965-EAF5-46F3-94D0-5C22D12C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76E19-59E6-4309-B8B1-EF872AF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77EF-3965-4A7F-B577-04CFBFB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97BE-C847-423E-A4B7-33E2484C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6EDED-A262-43F4-992B-C60EB045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1E68C-F8A7-4A3B-AA28-D14BF2A6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77950-C9CB-4421-9F6D-82237B2C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4398F-9F38-4B09-BFF5-1F3FBE0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0825-C14F-4882-8B0D-AC7C0B3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2AEA1-B9DE-4B26-90B7-2345F82EA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46B0D-9BA7-49EF-AB9D-A17D844DF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AFA0A-B834-42E7-B189-63B32A85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07344-83D9-4D2D-9B42-DA7D081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EB90F-71CF-4348-A3E3-8F40DCE1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164F2-6866-4052-BDD2-1DF29F23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FE8D4-31C4-4E12-836D-8E5E1F1C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2436A-1948-406F-A4AA-E0186809C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83C08A-48F5-4770-8189-31AAD830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82CE9-09BF-4FCA-BBBF-DC04CC566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941EB-F2CF-40B5-A665-AEB07DEC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8B3D7E-37DE-4384-9415-B9CB82E5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BD0D80-1782-4B38-9677-29F8A918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2F1E-6713-458F-B75E-00C4536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9256B-BF3A-4EB2-9FB3-17626E9F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D0A5D-98F8-4A8E-884E-CAE60BE9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F2537-B193-41BF-826F-FD0F0512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7D5F7-DA69-432E-A8EB-6D87881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F34EE-0E90-4F41-B5AC-70537CE3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847BE-C26B-40BE-A8E8-0E0170C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0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85C49-B997-4CE6-B332-8816505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AB53-1A7E-4C16-8D04-115E419B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70FA0-FDD8-438A-9CDC-3875EE6D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DA5E7-54B5-4F0D-9C26-97588E0A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2E048-E367-4E3C-B42A-866EBBB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4AE6E-FCA5-490E-93AF-B710F5EA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7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08C9-E8C8-434A-A17D-16260B47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744D44-39B9-4D96-B3EA-C6D82961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A95DF-8504-44F1-8B1A-BA4A5159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51471-245E-4DE8-8963-D3DE2ED9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C3E58-2DBF-4676-9470-9E93E872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CA755-CA05-48D2-88D2-7FE17E8B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9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BA405-20CA-46C9-9539-3F77CE51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77FD1C-EA76-49BA-91E9-CF65B343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B0CCC-3C31-4EE9-AFE2-EA8A47A83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0F93-A076-450C-B1E4-124E141F83F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8D70F-D795-46FF-9105-CBAE294F9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BDD9-34DD-464F-B894-2A2A6D44D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3696-13FA-48C8-AA14-DC1F55FA9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9E6D-5DCD-47B7-AB99-FBC599BF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7" y="318800"/>
            <a:ext cx="9144000" cy="2387600"/>
          </a:xfrm>
        </p:spPr>
        <p:txBody>
          <a:bodyPr/>
          <a:lstStyle/>
          <a:p>
            <a:r>
              <a:rPr lang="zh-CN" altLang="en-US" dirty="0"/>
              <a:t>网上订餐系统项目报告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B6E43-D9C0-4559-8227-E579813AE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成员：张志桉、骆晏阳、侯旭、桑盼</a:t>
            </a:r>
          </a:p>
        </p:txBody>
      </p:sp>
    </p:spTree>
    <p:extLst>
      <p:ext uri="{BB962C8B-B14F-4D97-AF65-F5344CB8AC3E}">
        <p14:creationId xmlns:p14="http://schemas.microsoft.com/office/powerpoint/2010/main" val="419996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留言功能：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73B82B-24D2-466B-9C3D-A78B21D0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1782937"/>
            <a:ext cx="595935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1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后台餐厅管理功能：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E11BE4-5AA7-4FA7-ABF3-DDCF1627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2640261"/>
            <a:ext cx="7468247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后台菜品管理功能：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164E0A-1DFC-4307-8C3D-11A8C618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1939161"/>
            <a:ext cx="759779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后台订单管理功能：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E43988-FC13-4088-868B-4724D96A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11" y="1933669"/>
            <a:ext cx="5560727" cy="43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后台留言管理功能：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8270A7-AD97-4C84-97F8-165DE7A6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83" y="2457366"/>
            <a:ext cx="7536833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后台评论管理功能：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5E1870-0313-49FE-BECD-96029FD2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453555"/>
            <a:ext cx="7559695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后台会员管理功能：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B4D0AD-0B88-45B9-8A54-ADDDB3A9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9" y="2160160"/>
            <a:ext cx="762828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后台订餐统计功能：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D6082E-01AA-4C93-BBF1-722E87E2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28" y="2464986"/>
            <a:ext cx="7651143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73B6E43-D9C0-4559-8227-E579813A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720293"/>
            <a:ext cx="9144000" cy="563562"/>
          </a:xfrm>
        </p:spPr>
        <p:txBody>
          <a:bodyPr/>
          <a:lstStyle/>
          <a:p>
            <a:pPr algn="l"/>
            <a:r>
              <a:rPr lang="zh-CN" altLang="en-US" dirty="0"/>
              <a:t>项目完成状态：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436844-438B-4B1A-AA35-C0A58569B26D}"/>
              </a:ext>
            </a:extLst>
          </p:cNvPr>
          <p:cNvSpPr txBox="1"/>
          <p:nvPr/>
        </p:nvSpPr>
        <p:spPr>
          <a:xfrm>
            <a:off x="1440873" y="1670860"/>
            <a:ext cx="8294256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本网站的基本功能基本全部实现：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包括前台由张志桉和骆晏阳完成的登录注册、浏览商品、将商品加入购物车、生成订单信息，留言等功能；以及后台由侯旭和桑盼完成的对餐厅、菜品、订单、留言、评论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、会员的管理和订餐统计功能。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项目设计：完成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编码：完成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功能测试：完成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57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73B6E43-D9C0-4559-8227-E579813A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6257"/>
            <a:ext cx="9144000" cy="572798"/>
          </a:xfrm>
        </p:spPr>
        <p:txBody>
          <a:bodyPr/>
          <a:lstStyle/>
          <a:p>
            <a:pPr algn="l"/>
            <a:r>
              <a:rPr lang="zh-CN" altLang="en-US" dirty="0"/>
              <a:t>技术难点：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A3F3C3-B4C9-4824-9549-BA7472DBE441}"/>
              </a:ext>
            </a:extLst>
          </p:cNvPr>
          <p:cNvSpPr txBox="1"/>
          <p:nvPr/>
        </p:nvSpPr>
        <p:spPr>
          <a:xfrm>
            <a:off x="2290618" y="1809407"/>
            <a:ext cx="7259782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该网站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的技术实现主要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主要技术难点为：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数据库的结合使用，如何通过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将数据写入数据库，如何读取数据库信息并显示，并且对数据库信息进行增删修改。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我们通过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mysql_connect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mysql_query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mysql_fetch_assoc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select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等方法创建数据库连接对其数据进行访问查询，再用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.$row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update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对其进行增删修、查改等功能。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其次未能实现的难点为：对数据库进行访问时的性能问题，对数据库进行操作时，反应时间较慢等问题。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5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73B6E43-D9C0-4559-8227-E579813A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418" y="526328"/>
            <a:ext cx="2382982" cy="609745"/>
          </a:xfrm>
        </p:spPr>
        <p:txBody>
          <a:bodyPr/>
          <a:lstStyle/>
          <a:p>
            <a:pPr algn="l"/>
            <a:r>
              <a:rPr lang="zh-CN" altLang="en-US"/>
              <a:t>项目介绍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03D76-58F4-448E-91AC-B2F47138A451}"/>
              </a:ext>
            </a:extLst>
          </p:cNvPr>
          <p:cNvSpPr txBox="1"/>
          <p:nvPr/>
        </p:nvSpPr>
        <p:spPr>
          <a:xfrm>
            <a:off x="2078181" y="1689334"/>
            <a:ext cx="7767782" cy="253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该网站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主要功能为网上订餐，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汇聚了登录，注册，查看菜品，购买菜品以及用户管理，订单管理，评价管理等功能，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PHP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AJAX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数据库等技术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够基本满足大学生网上订餐的基本需求，为人们生活需求带来了便利。管理员可以对会员信息进行查看添加、编辑、删除，对菜品信息进行查看添加、编辑、删除，对会员的留言信息进行查看添加、编辑、删除，对菜品被评价信息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29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73B6E43-D9C0-4559-8227-E579813A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720293"/>
            <a:ext cx="9144000" cy="563562"/>
          </a:xfrm>
        </p:spPr>
        <p:txBody>
          <a:bodyPr/>
          <a:lstStyle/>
          <a:p>
            <a:pPr algn="l"/>
            <a:r>
              <a:rPr lang="zh-CN" altLang="en-US" dirty="0"/>
              <a:t>项目完成状态：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436844-438B-4B1A-AA35-C0A58569B26D}"/>
              </a:ext>
            </a:extLst>
          </p:cNvPr>
          <p:cNvSpPr txBox="1"/>
          <p:nvPr/>
        </p:nvSpPr>
        <p:spPr>
          <a:xfrm>
            <a:off x="1440873" y="1670860"/>
            <a:ext cx="8294256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本网站的基本功能基本全部实现：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包括前台由张志桉和骆晏阳完成的登录注册、浏览商品、将商品加入购物车、生成订单信息，留言等功能；以及后台由侯旭和桑盼完成的对餐厅、菜品、订单、留言、评论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、会员的管理和订餐统计功能。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项目设计：完成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编码：完成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功能测试：完成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3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登陆注册功能：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366CDF-C0D7-4597-A7D3-8BCF8BDB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69" y="2629516"/>
            <a:ext cx="3223539" cy="1882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20EE64-C7B2-4ECB-9E7F-A44D71B9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94" y="2497487"/>
            <a:ext cx="3177815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4815DE-B1DC-4001-947D-7522DA37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57" y="2390253"/>
            <a:ext cx="4408196" cy="3870170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商品的显示：</a:t>
            </a:r>
          </a:p>
        </p:txBody>
      </p:sp>
    </p:spTree>
    <p:extLst>
      <p:ext uri="{BB962C8B-B14F-4D97-AF65-F5344CB8AC3E}">
        <p14:creationId xmlns:p14="http://schemas.microsoft.com/office/powerpoint/2010/main" val="245470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商品的详细信息显示：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BC764D-9DDB-44EB-811E-49656E03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47" y="2775906"/>
            <a:ext cx="717104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商品加入购物车功能：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0B29EE-D1C5-46DB-80BC-C392CCB0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11" y="2495656"/>
            <a:ext cx="5547841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提交订单功能：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4DA4DA-4E5D-4A62-840D-007CCA7F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92" y="2390253"/>
            <a:ext cx="5448772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FE86094F-71C3-42B4-8E07-FCF6C6B41A10}"/>
              </a:ext>
            </a:extLst>
          </p:cNvPr>
          <p:cNvSpPr txBox="1">
            <a:spLocks/>
          </p:cNvSpPr>
          <p:nvPr/>
        </p:nvSpPr>
        <p:spPr>
          <a:xfrm>
            <a:off x="1440873" y="72029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项目完成状态：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47164D8-597E-48D3-8A1F-ED9FD11FED1B}"/>
              </a:ext>
            </a:extLst>
          </p:cNvPr>
          <p:cNvSpPr txBox="1">
            <a:spLocks/>
          </p:cNvSpPr>
          <p:nvPr/>
        </p:nvSpPr>
        <p:spPr>
          <a:xfrm>
            <a:off x="1361454" y="1555273"/>
            <a:ext cx="4361059" cy="45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查看订单功能：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87329A-85A9-4551-A049-24FAE3CB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55" y="2314818"/>
            <a:ext cx="622608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531</Words>
  <Application>Microsoft Office PowerPoint</Application>
  <PresentationFormat>宽屏</PresentationFormat>
  <Paragraphs>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网上订餐系统项目报告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网上订餐系统</dc:title>
  <dc:creator>Noah Zara</dc:creator>
  <cp:lastModifiedBy>Noah Zara</cp:lastModifiedBy>
  <cp:revision>18</cp:revision>
  <dcterms:created xsi:type="dcterms:W3CDTF">2020-06-29T16:03:55Z</dcterms:created>
  <dcterms:modified xsi:type="dcterms:W3CDTF">2020-06-30T08:14:20Z</dcterms:modified>
</cp:coreProperties>
</file>