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5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6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6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6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6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6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3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0F93-A076-450C-B1E4-124E141F83F0}" type="datetimeFigureOut">
              <a:rPr altLang="en-US" lang="zh-CN" smtClean="0"/>
              <a:t>2020/7/1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3696-13FA-48C8-AA14-DC1F55FA9B0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1330037" y="318800"/>
            <a:ext cx="9144000" cy="2387600"/>
          </a:xfrm>
        </p:spPr>
        <p:txBody>
          <a:bodyPr/>
          <a:p>
            <a:r>
              <a:rPr altLang="en-US" dirty="0" lang="zh-CN"/>
              <a:t>网上订餐系统项目报告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lang="zh-CN"/>
              <a:t>成员：张志桉</a:t>
            </a:r>
            <a:r>
              <a:rPr altLang="en-US" lang="zh-CN"/>
              <a:t>、骆晏杨、</a:t>
            </a:r>
            <a:r>
              <a:rPr altLang="en-US" dirty="0" lang="zh-CN"/>
              <a:t>侯旭、桑盼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10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留言功能：</a:t>
            </a:r>
          </a:p>
        </p:txBody>
      </p:sp>
      <p:pic>
        <p:nvPicPr>
          <p:cNvPr id="2097159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16322" y="1782937"/>
            <a:ext cx="5959356" cy="329212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12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后台餐厅管理功能：</a:t>
            </a:r>
          </a:p>
        </p:txBody>
      </p:sp>
      <p:pic>
        <p:nvPicPr>
          <p:cNvPr id="2097160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61876" y="2640261"/>
            <a:ext cx="7468247" cy="157747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14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后台菜品管理功能：</a:t>
            </a:r>
          </a:p>
        </p:txBody>
      </p:sp>
      <p:pic>
        <p:nvPicPr>
          <p:cNvPr id="2097161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97101" y="1939161"/>
            <a:ext cx="7597798" cy="297967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16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后台订单管理功能：</a:t>
            </a:r>
          </a:p>
        </p:txBody>
      </p:sp>
      <p:pic>
        <p:nvPicPr>
          <p:cNvPr id="2097162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34411" y="1933669"/>
            <a:ext cx="5560727" cy="433500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18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后台留言管理功能：</a:t>
            </a:r>
          </a:p>
        </p:txBody>
      </p:sp>
      <p:pic>
        <p:nvPicPr>
          <p:cNvPr id="2097163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27583" y="2457366"/>
            <a:ext cx="7536833" cy="1943268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20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后台评论管理功能：</a:t>
            </a:r>
          </a:p>
        </p:txBody>
      </p:sp>
      <p:pic>
        <p:nvPicPr>
          <p:cNvPr id="209716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16152" y="2453555"/>
            <a:ext cx="7559695" cy="1950889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22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后台会员管理功能：</a:t>
            </a:r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1859" y="2160160"/>
            <a:ext cx="7628281" cy="253768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24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后台订餐统计功能：</a:t>
            </a:r>
          </a:p>
        </p:txBody>
      </p:sp>
      <p:pic>
        <p:nvPicPr>
          <p:cNvPr id="209716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70428" y="2464986"/>
            <a:ext cx="7651143" cy="1928027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副标题 2"/>
          <p:cNvSpPr>
            <a:spLocks noGrp="1"/>
          </p:cNvSpPr>
          <p:nvPr>
            <p:ph type="subTitle" idx="1"/>
          </p:nvPr>
        </p:nvSpPr>
        <p:spPr>
          <a:xfrm>
            <a:off x="1440873" y="720293"/>
            <a:ext cx="9144000" cy="563562"/>
          </a:xfrm>
        </p:spPr>
        <p:txBody>
          <a:bodyPr/>
          <a:p>
            <a:pPr algn="l"/>
            <a:r>
              <a:rPr altLang="en-US" dirty="0" lang="zh-CN"/>
              <a:t>项目完成状态：</a:t>
            </a:r>
          </a:p>
        </p:txBody>
      </p:sp>
      <p:sp>
        <p:nvSpPr>
          <p:cNvPr id="1048626" name="文本框 3"/>
          <p:cNvSpPr txBox="1"/>
          <p:nvPr/>
        </p:nvSpPr>
        <p:spPr>
          <a:xfrm>
            <a:off x="1440873" y="1670860"/>
            <a:ext cx="8294256" cy="3366563"/>
          </a:xfrm>
          <a:prstGeom prst="rect"/>
          <a:noFill/>
        </p:spPr>
        <p:txBody>
          <a:bodyPr wrap="square">
            <a:spAutoFit/>
          </a:bodyPr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本网站的基本功能基本全部实现：</a:t>
            </a:r>
            <a:endParaRPr altLang="zh-CN" dirty="0" sz="1800" kern="100" lang="en-US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包括前台由张志桉和骆晏阳完成的登录注册、浏览商品、将商品加入购物车、生成订单信息，留言等功能；以及后台由侯旭和桑盼完成的对餐厅、菜品、订单、留言、评论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、会员的管理和订餐统计功能。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项目设计：完成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编码：完成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功能测试：完成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副标题 2"/>
          <p:cNvSpPr>
            <a:spLocks noGrp="1"/>
          </p:cNvSpPr>
          <p:nvPr>
            <p:ph type="subTitle" idx="1"/>
          </p:nvPr>
        </p:nvSpPr>
        <p:spPr>
          <a:xfrm>
            <a:off x="618836" y="406257"/>
            <a:ext cx="9144000" cy="572798"/>
          </a:xfrm>
        </p:spPr>
        <p:txBody>
          <a:bodyPr/>
          <a:p>
            <a:pPr algn="l"/>
            <a:r>
              <a:rPr altLang="en-US" dirty="0" lang="zh-CN"/>
              <a:t>技术难点：</a:t>
            </a:r>
          </a:p>
        </p:txBody>
      </p:sp>
      <p:sp>
        <p:nvSpPr>
          <p:cNvPr id="1048628" name="文本框 3"/>
          <p:cNvSpPr txBox="1"/>
          <p:nvPr/>
        </p:nvSpPr>
        <p:spPr>
          <a:xfrm>
            <a:off x="2290618" y="1809407"/>
            <a:ext cx="7259782" cy="3782061"/>
          </a:xfrm>
          <a:prstGeom prst="rect"/>
          <a:noFill/>
        </p:spPr>
        <p:txBody>
          <a:bodyPr wrap="square">
            <a:spAutoFit/>
          </a:bodyPr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该网站</a:t>
            </a: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的技术实现主要</a:t>
            </a:r>
            <a:endParaRPr altLang="zh-CN" dirty="0" sz="1800" kern="100" lang="en-US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主要技术难点为：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数据库的结合使用，如何通过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将数据写入数据库，如何读取数据库信息并显示，并且对数据库信息进行增删修改。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我们通过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</a:rPr>
              <a:t>mysql_connect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</a:rPr>
              <a:t>mysql_query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</a:rPr>
              <a:t>mysql_fetch_assoc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select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等方法创建数据库连接对其数据进行访问查询，再用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.$row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</a:rPr>
              <a:t>update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对其进行增删修、查改等功能。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其次未能实现的难点为：对数据库进行访问时的性能问题，对数据库进行操作时，反应时间较慢等问题。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1071418" y="526328"/>
            <a:ext cx="2382982" cy="609745"/>
          </a:xfrm>
        </p:spPr>
        <p:txBody>
          <a:bodyPr/>
          <a:p>
            <a:pPr algn="l"/>
            <a:r>
              <a:rPr altLang="en-US" lang="zh-CN"/>
              <a:t>项目介绍</a:t>
            </a:r>
            <a:endParaRPr altLang="en-US" dirty="0" lang="zh-CN"/>
          </a:p>
        </p:txBody>
      </p:sp>
      <p:sp>
        <p:nvSpPr>
          <p:cNvPr id="1048589" name="文本框 4"/>
          <p:cNvSpPr txBox="1"/>
          <p:nvPr/>
        </p:nvSpPr>
        <p:spPr>
          <a:xfrm>
            <a:off x="2078181" y="1689334"/>
            <a:ext cx="7767782" cy="2532745"/>
          </a:xfrm>
          <a:prstGeom prst="rect"/>
          <a:noFill/>
        </p:spPr>
        <p:txBody>
          <a:bodyPr wrap="square">
            <a:spAutoFit/>
          </a:bodyPr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该网站</a:t>
            </a: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主要功能为网上订餐，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汇聚了登录，注册，查看菜品，购买菜品以及用户管理，订单管理，评价管理等功能，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altLang="zh-CN" dirty="0" sz="1800" kern="1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PHP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1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1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1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AJAX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100" lang="en-US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数据库等技术</a:t>
            </a:r>
            <a:r>
              <a:rPr altLang="zh-CN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够基本满足大学生网上订餐的基本需求，为人们生活需求带来了便利。管理员可以对会员信息进行查看添加、编辑、删除，对菜品信息进行查看添加、编辑、删除，对会员的留言信息进行查看添加、编辑、删除，对菜品被评价信息</a:t>
            </a:r>
            <a:endParaRPr altLang="zh-CN" dirty="0" sz="1400" kern="100" lang="zh-CN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副标题 2"/>
          <p:cNvSpPr>
            <a:spLocks noGrp="1"/>
          </p:cNvSpPr>
          <p:nvPr>
            <p:ph type="subTitle" idx="1"/>
          </p:nvPr>
        </p:nvSpPr>
        <p:spPr>
          <a:xfrm>
            <a:off x="1440873" y="720293"/>
            <a:ext cx="9144000" cy="563562"/>
          </a:xfrm>
        </p:spPr>
        <p:txBody>
          <a:bodyPr/>
          <a:p>
            <a:pPr algn="l"/>
            <a:r>
              <a:rPr altLang="en-US" dirty="0" lang="zh-CN"/>
              <a:t>项目完成状态：</a:t>
            </a:r>
          </a:p>
        </p:txBody>
      </p:sp>
      <p:sp>
        <p:nvSpPr>
          <p:cNvPr id="1048591" name="文本框 3"/>
          <p:cNvSpPr txBox="1"/>
          <p:nvPr/>
        </p:nvSpPr>
        <p:spPr>
          <a:xfrm>
            <a:off x="1440873" y="1670860"/>
            <a:ext cx="8294256" cy="3366563"/>
          </a:xfrm>
          <a:prstGeom prst="rect"/>
          <a:noFill/>
        </p:spPr>
        <p:txBody>
          <a:bodyPr wrap="square">
            <a:spAutoFit/>
          </a:bodyPr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本网站的基本功能基本全部实现：</a:t>
            </a:r>
            <a:endParaRPr altLang="zh-CN" dirty="0" sz="1800" kern="100" lang="en-US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sz="1800" kern="100" lang="zh-CN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包括前台由张志桉和骆晏阳完成的登录注册、浏览商品、将商品加入购物车、生成订单信息，留言等功能；以及后台由侯旭和桑盼完成的对餐厅、菜品、订单、留言、评论</a:t>
            </a: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、会员的管理和订餐统计功能。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项目设计：完成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编码：完成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r>
              <a:rPr altLang="en-US" dirty="0" kern="100" lang="zh-CN">
                <a:latin typeface="Times New Roman" panose="02020603050405020304" pitchFamily="18" charset="0"/>
                <a:ea typeface="宋体" panose="02010600030101010101" pitchFamily="2" charset="-122"/>
              </a:rPr>
              <a:t>功能测试：完成</a:t>
            </a: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indent="266700">
              <a:lnSpc>
                <a:spcPct val="150000"/>
              </a:lnSpc>
              <a:spcAft>
                <a:spcPts val="0"/>
              </a:spcAft>
            </a:pPr>
            <a:endParaRPr altLang="zh-CN" dirty="0" kern="1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598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登陆注册功能：</a:t>
            </a:r>
          </a:p>
        </p:txBody>
      </p:sp>
      <p:pic>
        <p:nvPicPr>
          <p:cNvPr id="209715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04669" y="2629516"/>
            <a:ext cx="3223539" cy="1882303"/>
          </a:xfrm>
          <a:prstGeom prst="rect"/>
        </p:spPr>
      </p:pic>
      <p:pic>
        <p:nvPicPr>
          <p:cNvPr id="2097153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3794" y="2497487"/>
            <a:ext cx="3177815" cy="233954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3357" y="2390253"/>
            <a:ext cx="4408196" cy="3870170"/>
          </a:xfrm>
          <a:prstGeom prst="rect"/>
        </p:spPr>
      </p:pic>
      <p:sp>
        <p:nvSpPr>
          <p:cNvPr id="1048599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00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商品的显示：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02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商品的详细信息显示：</a:t>
            </a:r>
          </a:p>
        </p:txBody>
      </p:sp>
      <p:pic>
        <p:nvPicPr>
          <p:cNvPr id="2097155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52147" y="2775906"/>
            <a:ext cx="7171041" cy="310922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04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商品加入购物车功能：</a:t>
            </a:r>
          </a:p>
        </p:txBody>
      </p:sp>
      <p:pic>
        <p:nvPicPr>
          <p:cNvPr id="209715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8011" y="2495656"/>
            <a:ext cx="5547841" cy="373412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06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提交订单功能：</a:t>
            </a:r>
          </a:p>
        </p:txBody>
      </p:sp>
      <p:pic>
        <p:nvPicPr>
          <p:cNvPr id="2097157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1992" y="2390253"/>
            <a:ext cx="5448772" cy="331498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副标题 2"/>
          <p:cNvSpPr txBox="1"/>
          <p:nvPr/>
        </p:nvSpPr>
        <p:spPr>
          <a:xfrm>
            <a:off x="1440873" y="72029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2400" lang="zh-CN"/>
              <a:t>项目完成状态：</a:t>
            </a:r>
          </a:p>
        </p:txBody>
      </p:sp>
      <p:sp>
        <p:nvSpPr>
          <p:cNvPr id="1048608" name="副标题 2"/>
          <p:cNvSpPr txBox="1"/>
          <p:nvPr/>
        </p:nvSpPr>
        <p:spPr>
          <a:xfrm>
            <a:off x="1361454" y="1555273"/>
            <a:ext cx="4361059" cy="451684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US" dirty="0" sz="1800" lang="zh-CN"/>
              <a:t>查看订单功能：</a:t>
            </a:r>
          </a:p>
        </p:txBody>
      </p:sp>
      <p:pic>
        <p:nvPicPr>
          <p:cNvPr id="2097158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7355" y="2314818"/>
            <a:ext cx="6226080" cy="365791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网上订餐系统</dc:title>
  <dc:creator>Noah Zara</dc:creator>
  <cp:lastModifiedBy>Noah Zara</cp:lastModifiedBy>
  <dcterms:created xsi:type="dcterms:W3CDTF">2020-06-29T00:03:55Z</dcterms:created>
  <dcterms:modified xsi:type="dcterms:W3CDTF">2020-07-02T13:17:51Z</dcterms:modified>
</cp:coreProperties>
</file>