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6" r:id="rId6"/>
    <p:sldId id="277" r:id="rId7"/>
    <p:sldId id="271" r:id="rId8"/>
    <p:sldId id="275" r:id="rId9"/>
    <p:sldId id="270" r:id="rId10"/>
    <p:sldId id="272" r:id="rId11"/>
    <p:sldId id="273" r:id="rId12"/>
    <p:sldId id="267" r:id="rId13"/>
    <p:sldId id="274" r:id="rId14"/>
    <p:sldId id="278" r:id="rId15"/>
    <p:sldId id="268" r:id="rId16"/>
    <p:sldId id="279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D908-00F1-4EEE-A142-9C7DDB38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B0DD7-2197-4A17-96E1-E013F392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500E-7861-4996-AEC7-690D6BC9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C34F-FBAF-46BB-B9B9-17DA9817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5CF4A-B120-4D9D-BA4D-32F5B98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2DF79-F6FC-4211-8F29-E36347E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393C-948A-47FA-9B4A-9B73D688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7F4A7-6F9F-47BD-8269-96B723B1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1715E-9462-4E94-90EC-A522A7DC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ACF85-230F-42DA-80FC-D1F5839C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D15F8-4C73-4CC1-9A60-F04C2F7F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628AE-4B2F-4288-9FD9-C27CDC34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6AFE5-CE59-4BF8-A760-641814D6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EE056-EF32-41DF-B693-48508780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1173-9984-4F52-B81D-A78ACC5D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11FD-0A4F-4EAB-9C83-4505E06E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4A0D-E0D0-453D-BD82-A4D820F6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886DB-F44C-476A-96B9-11524A9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90D79-45CE-4C22-95A1-CE18F6D1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7150-318F-43F1-96BC-351D5971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4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78C8-ED87-4CDB-A5D0-AC61765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4B5C5-DF2D-4FA1-8020-78BC24C2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5B8E-58F9-4399-9073-F983F6D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CC268-FE06-4AC2-A02F-CE9E489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B52B7-52D7-47B4-B7F6-63298B27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5E289-D9FD-46BA-8ABA-33B5142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3CC9-974A-4645-AC29-1684813D4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4392B-BC8E-4851-B7EB-EDD8E7DC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0AA42-1462-457B-8C9B-A5A3C34D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FA28-94C7-4DEE-BEDB-6097EBC0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9579E-C243-4E1A-A09D-F6D9A222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08171-C588-4F58-94F4-684E8E0B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1DDA8-F327-446C-8E7D-2B8065BD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DADCB-48D1-4452-A57C-E28D11BC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637C8-0FEB-40C5-9020-15720166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00295-5AEC-4BBD-A092-A9927922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4E5CAA-EA85-43B5-BC6E-B77319D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22C0C5-7EB5-4068-8DAD-FA03E6E7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43A1E-95C5-446E-A946-BA11CE0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A9EA-2529-4998-B742-1DC9E33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5C12-AD41-4511-B1CF-F1C3B05E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6B458-45C5-4EA6-858E-8B1C7A88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40EDF-3D32-4945-AE07-4AE730CE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A91ED-AC89-42B4-9066-E2576A12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00C7D-4D9D-4AEC-8277-D4D7B723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A6A10-E57F-4C4C-AD3C-BAFFE43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9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8C33-E240-4160-B670-6FBB07D6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6A43-1FD7-4639-AC1A-4520D50F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96ABD-5386-4995-BEB5-A70013B9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96656-1BBA-4B35-9C0C-439C05A2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C8E0D-C7B0-4A95-AB54-78C96F40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23ECF-9338-4DBD-89F6-443E812C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5A11F-F219-4456-A0F0-1ED5D5CF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C2B3D7-1366-4F1C-ACA7-9A3734AC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D6FC9-6899-4964-9CC4-A393DB56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E7DDD-D17B-4566-92BE-F1C9F2B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D5040-CF32-4D6F-8056-64A4B623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7F98D-1963-4EA5-A509-84A299B4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3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B20E62-9C46-4300-9496-E771B567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0C2C7-3877-4412-A979-30AF2688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4F488-9E1E-4F69-8F40-E44479DC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BF7C-49EB-4459-A075-AA2785B16F4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06E8-75F7-46F3-A882-43ED35B8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52E88-08B5-4FE6-9C5F-694C236B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02286-E9F3-4CC7-9FAF-FA3DB7E51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网上订餐系统</a:t>
            </a:r>
          </a:p>
        </p:txBody>
      </p:sp>
    </p:spTree>
    <p:extLst>
      <p:ext uri="{BB962C8B-B14F-4D97-AF65-F5344CB8AC3E}">
        <p14:creationId xmlns:p14="http://schemas.microsoft.com/office/powerpoint/2010/main" val="115140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0" y="418472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B26CA7-054B-4483-B576-2A3EA407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3" y="1128796"/>
            <a:ext cx="5616427" cy="1463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56039-A90F-40B6-A57C-3955AAAC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91" y="3429000"/>
            <a:ext cx="7148179" cy="26824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922C44-C91F-46DD-99DB-AFF273FF1C75}"/>
              </a:ext>
            </a:extLst>
          </p:cNvPr>
          <p:cNvSpPr txBox="1"/>
          <p:nvPr/>
        </p:nvSpPr>
        <p:spPr>
          <a:xfrm>
            <a:off x="675823" y="2909917"/>
            <a:ext cx="24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提交订单功能实现代码：</a:t>
            </a:r>
          </a:p>
        </p:txBody>
      </p:sp>
    </p:spTree>
    <p:extLst>
      <p:ext uri="{BB962C8B-B14F-4D97-AF65-F5344CB8AC3E}">
        <p14:creationId xmlns:p14="http://schemas.microsoft.com/office/powerpoint/2010/main" val="27869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0" y="418472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24DD1-BFB3-4773-B960-35FDEAC2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6" y="490156"/>
            <a:ext cx="5486875" cy="2651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57B60E-4B23-4FE5-BF73-7A372649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8" y="3967626"/>
            <a:ext cx="5397016" cy="2854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963EEF-820F-4C17-B5AC-B15A7EE2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756" y="4227369"/>
            <a:ext cx="5295583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84" y="344730"/>
            <a:ext cx="9144000" cy="1655762"/>
          </a:xfrm>
        </p:spPr>
        <p:txBody>
          <a:bodyPr/>
          <a:lstStyle/>
          <a:p>
            <a:r>
              <a:rPr lang="zh-CN" altLang="en-US" dirty="0"/>
              <a:t>售后服务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CCE82-5CFF-4640-8C10-B40C9B92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0" y="866341"/>
            <a:ext cx="6027942" cy="2651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5D490D-5459-4AD6-BDE0-CEA0BF7C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2" y="3678384"/>
            <a:ext cx="909144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84" y="344730"/>
            <a:ext cx="9144000" cy="1655762"/>
          </a:xfrm>
        </p:spPr>
        <p:txBody>
          <a:bodyPr/>
          <a:lstStyle/>
          <a:p>
            <a:r>
              <a:rPr lang="zh-CN" altLang="en-US" dirty="0"/>
              <a:t>售后服务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AAA34-8FFA-4069-BF63-0674496E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67" y="1338163"/>
            <a:ext cx="7681626" cy="48086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E2BB8F-1FA2-496D-B981-58E7F8F379F3}"/>
              </a:ext>
            </a:extLst>
          </p:cNvPr>
          <p:cNvSpPr txBox="1"/>
          <p:nvPr/>
        </p:nvSpPr>
        <p:spPr>
          <a:xfrm>
            <a:off x="1071418" y="7112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点击在线投诉可以跳转到留言投诉：</a:t>
            </a:r>
          </a:p>
        </p:txBody>
      </p:sp>
    </p:spTree>
    <p:extLst>
      <p:ext uri="{BB962C8B-B14F-4D97-AF65-F5344CB8AC3E}">
        <p14:creationId xmlns:p14="http://schemas.microsoft.com/office/powerpoint/2010/main" val="326607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018" y="535566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216777" y="1309183"/>
            <a:ext cx="5708072" cy="58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浏览餐品界面，然后选择商品宫保鸡丁：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A0AC1C-6E4F-4433-9BCE-39B2C61C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13" y="2082800"/>
            <a:ext cx="5334277" cy="41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9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4" y="581748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387927" y="1166976"/>
            <a:ext cx="9541164" cy="58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进入商品信息界面，然后加入购物车，成功显示购物车信息，然后提交订单：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43C342-4F1C-489E-8252-89004605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" y="1918459"/>
            <a:ext cx="5716262" cy="400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7AC1C-7D2F-4DCB-BC7F-9F0D3C6D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61" y="2559824"/>
            <a:ext cx="525063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4" y="581748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110835" y="1163782"/>
            <a:ext cx="7352145" cy="58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显示确认订单，填写信息后成功在订单信息显示内容：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AB6C5-7973-45F2-9573-887AA9D5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9" y="1944255"/>
            <a:ext cx="5227773" cy="2370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020CF5-5156-42E3-AE08-BA85F49C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9" y="4438552"/>
            <a:ext cx="4557155" cy="224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65C786-0EB8-4CD8-B894-31E5EDC5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18461"/>
            <a:ext cx="5877887" cy="32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3722111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8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180" y="1773238"/>
            <a:ext cx="8201892" cy="1655762"/>
          </a:xfrm>
        </p:spPr>
        <p:txBody>
          <a:bodyPr/>
          <a:lstStyle/>
          <a:p>
            <a:pPr algn="l"/>
            <a:r>
              <a:rPr lang="zh-CN" altLang="en-US" dirty="0"/>
              <a:t>    本人负责本系统的商品信息、我的订单、用户购物车，用户历史订单信息和售后服务信息等部分。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F0BD64-BF54-4E10-90FA-B8AA46A5EBB6}"/>
              </a:ext>
            </a:extLst>
          </p:cNvPr>
          <p:cNvSpPr txBox="1"/>
          <p:nvPr/>
        </p:nvSpPr>
        <p:spPr>
          <a:xfrm>
            <a:off x="1154546" y="496838"/>
            <a:ext cx="3103418" cy="63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任务分工：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5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2B1344-212E-496A-97BC-DAB1B069D741}"/>
              </a:ext>
            </a:extLst>
          </p:cNvPr>
          <p:cNvSpPr txBox="1"/>
          <p:nvPr/>
        </p:nvSpPr>
        <p:spPr>
          <a:xfrm>
            <a:off x="1311563" y="614417"/>
            <a:ext cx="7749309" cy="575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 </a:t>
            </a:r>
            <a:r>
              <a:rPr lang="zh-CN" altLang="zh-CN" sz="24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需求分析</a:t>
            </a:r>
            <a:endParaRPr lang="zh-CN" altLang="zh-CN" sz="24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确定系统的功能要求：功能需求并不是软件开发过程中的唯一需求。在保证功能需求的同时，还得满足性能需求、可靠性需求、可用性需求、接口需求、约束、逆向需求以及将来可能提出的软件升级的需求。同时系统反应速度较快，界面应美观大方，风格统一，突出特色，功能设计应体现人性化思想，方便用户操作。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）对系统数据进行分析：大多数的软件系统主要用来处理一些信息，在整个系统中，信息的处理起着至关重要的作用，它关系着整个系统的数据显示。对整个软件设计有深远的影响。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）实现设计中的逻辑模型：系统分析员往往把需要完成的系统转化成相应的逻辑模型，通过实现逻辑模型来完成系统。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网上购物平台的特点是客户和电子商品信息量很大，管理员需要整理的信息很多，为让管理员轻松、方便、快捷的管理，该平台采用符合购买电子商品基本的原则，满足广大客户的日益增长的数量，并达到操作过程中的直观、方便、实用、安全等要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6EB6C9-90A8-4D89-ADD1-83C41EEC29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7839" y="2087187"/>
            <a:ext cx="5681287" cy="33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用户餐饮评价用例图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8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订餐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C0B70-9AE4-4DDB-8683-A47F2687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20" y="1491611"/>
            <a:ext cx="5769512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查看历史订单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EAEEA-934E-4FC0-A4DA-7365FDAB7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8668" y="2175741"/>
            <a:ext cx="4843549" cy="2987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0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02396"/>
            <a:ext cx="9144000" cy="1655762"/>
          </a:xfrm>
        </p:spPr>
        <p:txBody>
          <a:bodyPr/>
          <a:lstStyle/>
          <a:p>
            <a:r>
              <a:rPr lang="zh-CN" altLang="en-US" dirty="0"/>
              <a:t>商品信息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3FFCAE-8BE1-4AD2-B6F0-27DB9E253030}"/>
              </a:ext>
            </a:extLst>
          </p:cNvPr>
          <p:cNvSpPr txBox="1"/>
          <p:nvPr/>
        </p:nvSpPr>
        <p:spPr>
          <a:xfrm>
            <a:off x="549563" y="480868"/>
            <a:ext cx="16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商品详细内容：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D20F2-4B44-4450-9C1F-80303E121CC7}"/>
              </a:ext>
            </a:extLst>
          </p:cNvPr>
          <p:cNvSpPr txBox="1"/>
          <p:nvPr/>
        </p:nvSpPr>
        <p:spPr>
          <a:xfrm>
            <a:off x="194783" y="3215389"/>
            <a:ext cx="32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商品详细内容的代码实现如下：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8D690C-4864-43F0-A52F-AD97BA7A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21" y="630314"/>
            <a:ext cx="3427342" cy="25283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B7BD67-D962-4D43-8133-C219CF5B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2" y="3609922"/>
            <a:ext cx="5802232" cy="29848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65A69-82E3-4138-8016-7CE1DC1E1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62" y="3871693"/>
            <a:ext cx="5666720" cy="26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02396"/>
            <a:ext cx="9144000" cy="1655762"/>
          </a:xfrm>
        </p:spPr>
        <p:txBody>
          <a:bodyPr/>
          <a:lstStyle/>
          <a:p>
            <a:r>
              <a:rPr lang="zh-CN" altLang="en-US" dirty="0"/>
              <a:t>我的订单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C86AB9-D68C-44D0-8C52-881781CD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5" y="1048075"/>
            <a:ext cx="6035563" cy="18137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3FFCAE-8BE1-4AD2-B6F0-27DB9E253030}"/>
              </a:ext>
            </a:extLst>
          </p:cNvPr>
          <p:cNvSpPr txBox="1"/>
          <p:nvPr/>
        </p:nvSpPr>
        <p:spPr>
          <a:xfrm>
            <a:off x="549564" y="480868"/>
            <a:ext cx="137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历史订单：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D20F2-4B44-4450-9C1F-80303E121CC7}"/>
              </a:ext>
            </a:extLst>
          </p:cNvPr>
          <p:cNvSpPr txBox="1"/>
          <p:nvPr/>
        </p:nvSpPr>
        <p:spPr>
          <a:xfrm>
            <a:off x="457200" y="3059668"/>
            <a:ext cx="32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订单信息显示的代码实现如下：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B552A-0D44-4B7B-9BFF-748D20EC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9" y="3423457"/>
            <a:ext cx="4429220" cy="3088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8BC511-C7FA-47E3-AA97-B1DFE1A6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50" y="3894513"/>
            <a:ext cx="4970702" cy="18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857" y="44123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B4E68-962E-4732-83AE-4464BFF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43" y="792320"/>
            <a:ext cx="5377890" cy="2249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CB0033-A8D0-446F-B719-369AF36E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02" y="3905613"/>
            <a:ext cx="8023396" cy="28271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858CCB-42B5-4750-90F1-7F889A31287A}"/>
              </a:ext>
            </a:extLst>
          </p:cNvPr>
          <p:cNvSpPr txBox="1"/>
          <p:nvPr/>
        </p:nvSpPr>
        <p:spPr>
          <a:xfrm>
            <a:off x="683491" y="459759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加入购物车功能：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61AE68-DFAD-4F89-B62B-6DCA7BA4209E}"/>
              </a:ext>
            </a:extLst>
          </p:cNvPr>
          <p:cNvSpPr txBox="1"/>
          <p:nvPr/>
        </p:nvSpPr>
        <p:spPr>
          <a:xfrm>
            <a:off x="256293" y="3192570"/>
            <a:ext cx="28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加入购物车功能实现代码：</a:t>
            </a:r>
          </a:p>
        </p:txBody>
      </p:sp>
    </p:spTree>
    <p:extLst>
      <p:ext uri="{BB962C8B-B14F-4D97-AF65-F5344CB8AC3E}">
        <p14:creationId xmlns:p14="http://schemas.microsoft.com/office/powerpoint/2010/main" val="21216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402</Words>
  <Application>Microsoft Office PowerPoint</Application>
  <PresentationFormat>宽屏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网上订餐系统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网上订餐系统</dc:title>
  <dc:creator>Noah Zara</dc:creator>
  <cp:lastModifiedBy>Noah Zara</cp:lastModifiedBy>
  <cp:revision>12</cp:revision>
  <dcterms:created xsi:type="dcterms:W3CDTF">2020-06-29T08:07:30Z</dcterms:created>
  <dcterms:modified xsi:type="dcterms:W3CDTF">2020-06-29T16:01:31Z</dcterms:modified>
</cp:coreProperties>
</file>