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9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46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0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5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3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2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9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5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4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0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DC5B-9CC9-46CA-9D25-6FB51E3AE15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107052-A49C-44BC-8769-D8FA4A2C7D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67D64-C1B1-458C-9E0F-F754C7D62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年终总结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F36BA5-74F8-4856-8CA0-5BEE19AA4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邓文慧 </a:t>
            </a:r>
            <a:r>
              <a:rPr lang="en-US" altLang="zh-CN" dirty="0"/>
              <a:t>— 2019.12.19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1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A9190-34F5-4944-AC5C-30C6519C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98991-BBFB-44F9-945C-31FD075D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562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画廊</vt:lpstr>
      <vt:lpstr>年终总结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 User</dc:creator>
  <cp:lastModifiedBy>New User</cp:lastModifiedBy>
  <cp:revision>3</cp:revision>
  <dcterms:created xsi:type="dcterms:W3CDTF">2019-12-19T08:33:20Z</dcterms:created>
  <dcterms:modified xsi:type="dcterms:W3CDTF">2019-12-19T08:35:51Z</dcterms:modified>
</cp:coreProperties>
</file>