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7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-8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B8E9B-6925-4E6D-8EB6-52818D738683}" type="datetimeFigureOut">
              <a:rPr lang="zh-CN" altLang="en-US" smtClean="0"/>
              <a:t>2018/11/28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3DA9-9555-4405-849B-B6E6D880F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1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450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5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935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4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8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23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1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38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51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9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6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213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57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179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6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11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95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90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9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04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9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C3DA9-9555-4405-849B-B6E6D880F5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9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955" y="567211"/>
            <a:ext cx="2704501" cy="1570084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437" y="778813"/>
            <a:ext cx="3128145" cy="157052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079" y="567209"/>
            <a:ext cx="2704500" cy="1570083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6544" y="779224"/>
            <a:ext cx="3128965" cy="157052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037" y="-3350933"/>
            <a:ext cx="6659920" cy="665992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987" y="3218976"/>
            <a:ext cx="210024" cy="210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372333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4566939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29156578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777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3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50302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2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2167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6" y="0"/>
            <a:ext cx="140967" cy="962147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11735675" y="6617464"/>
            <a:ext cx="140967" cy="240536"/>
            <a:chOff x="281524" y="0"/>
            <a:chExt cx="105725" cy="721610"/>
          </a:xfrm>
          <a:solidFill>
            <a:schemeClr val="accent1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5401" y="551397"/>
            <a:ext cx="6453645" cy="2616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1100" baseline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</a:t>
            </a:r>
          </a:p>
        </p:txBody>
      </p:sp>
      <p:sp>
        <p:nvSpPr>
          <p:cNvPr id="17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2" y="57750"/>
            <a:ext cx="792883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02887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/>
        </p:nvGrpSpPr>
        <p:grpSpPr>
          <a:xfrm>
            <a:off x="1887318" y="3292320"/>
            <a:ext cx="8417364" cy="136680"/>
            <a:chOff x="566555" y="877035"/>
            <a:chExt cx="2340260" cy="164545"/>
          </a:xfrm>
        </p:grpSpPr>
        <p:sp>
          <p:nvSpPr>
            <p:cNvPr id="26" name="矩形 25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893887" y="2467589"/>
            <a:ext cx="8404225" cy="8309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zh-CN" altLang="en-US" dirty="0"/>
              <a:t>请在此处输入标题</a:t>
            </a:r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468529" y="3431373"/>
            <a:ext cx="5254474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377">
              <a:lnSpc>
                <a:spcPct val="150000"/>
              </a:lnSpc>
              <a:buNone/>
              <a:def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 defTabSz="914377">
              <a:lnSpc>
                <a:spcPct val="15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2059883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85892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05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491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206084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214460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204369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3161514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3245269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3144360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436262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444638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434547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70160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作者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508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Impact Arial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@Smile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呆鱼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141531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149906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139815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2515978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599733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2498824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71709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80084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69993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918206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5001961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901052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7340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44832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28587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27678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94549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202925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92834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8"/>
          <p:cNvSpPr/>
          <p:nvPr userDrawn="1"/>
        </p:nvSpPr>
        <p:spPr>
          <a:xfrm>
            <a:off x="796539" y="3146613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3230368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0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3129459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8"/>
          <p:cNvSpPr/>
          <p:nvPr userDrawn="1"/>
        </p:nvSpPr>
        <p:spPr>
          <a:xfrm>
            <a:off x="796539" y="43477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44314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23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43305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" name="矩形 8"/>
          <p:cNvSpPr/>
          <p:nvPr userDrawn="1"/>
        </p:nvSpPr>
        <p:spPr>
          <a:xfrm>
            <a:off x="796539" y="563259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32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571635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561544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9489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8"/>
          <p:cNvSpPr/>
          <p:nvPr userDrawn="1"/>
        </p:nvSpPr>
        <p:spPr>
          <a:xfrm>
            <a:off x="796539" y="89397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516048" y="0"/>
            <a:ext cx="5675952" cy="6858000"/>
            <a:chOff x="566555" y="877035"/>
            <a:chExt cx="2340260" cy="164545"/>
          </a:xfrm>
        </p:grpSpPr>
        <p:sp>
          <p:nvSpPr>
            <p:cNvPr id="25" name="矩形 24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" name="矩形 28"/>
          <p:cNvSpPr/>
          <p:nvPr userDrawn="1"/>
        </p:nvSpPr>
        <p:spPr>
          <a:xfrm>
            <a:off x="6516048" y="2663073"/>
            <a:ext cx="5675952" cy="1235941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25542" y="2906549"/>
            <a:ext cx="4256964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4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628247" y="97773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35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800384" y="87682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8"/>
          <p:cNvSpPr/>
          <p:nvPr userDrawn="1"/>
        </p:nvSpPr>
        <p:spPr>
          <a:xfrm>
            <a:off x="796539" y="179458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1628247" y="187834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800384" y="177743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8"/>
          <p:cNvSpPr/>
          <p:nvPr userDrawn="1"/>
        </p:nvSpPr>
        <p:spPr>
          <a:xfrm>
            <a:off x="796539" y="2710415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4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28247" y="2794170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5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800384" y="2693261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6" name="矩形 8"/>
          <p:cNvSpPr/>
          <p:nvPr userDrawn="1"/>
        </p:nvSpPr>
        <p:spPr>
          <a:xfrm>
            <a:off x="796539" y="3611027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文本占位符 10"/>
          <p:cNvSpPr>
            <a:spLocks noGrp="1"/>
          </p:cNvSpPr>
          <p:nvPr>
            <p:ph type="body" sz="quarter" idx="19" hasCustomPrompt="1"/>
          </p:nvPr>
        </p:nvSpPr>
        <p:spPr>
          <a:xfrm>
            <a:off x="1628247" y="3694782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48" name="文本占位符 10"/>
          <p:cNvSpPr>
            <a:spLocks noGrp="1"/>
          </p:cNvSpPr>
          <p:nvPr>
            <p:ph type="body" sz="quarter" idx="20" hasCustomPrompt="1"/>
          </p:nvPr>
        </p:nvSpPr>
        <p:spPr>
          <a:xfrm>
            <a:off x="800384" y="3593873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8"/>
          <p:cNvSpPr/>
          <p:nvPr userDrawn="1"/>
        </p:nvSpPr>
        <p:spPr>
          <a:xfrm>
            <a:off x="796539" y="4515269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1A7BAE"/>
              </a:solidFill>
              <a:latin typeface="+mj-lt"/>
            </a:endParaRPr>
          </a:p>
        </p:txBody>
      </p:sp>
      <p:sp>
        <p:nvSpPr>
          <p:cNvPr id="50" name="文本占位符 10"/>
          <p:cNvSpPr>
            <a:spLocks noGrp="1"/>
          </p:cNvSpPr>
          <p:nvPr>
            <p:ph type="body" sz="quarter" idx="21" hasCustomPrompt="1"/>
          </p:nvPr>
        </p:nvSpPr>
        <p:spPr>
          <a:xfrm>
            <a:off x="1628247" y="4599024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1" name="文本占位符 10"/>
          <p:cNvSpPr>
            <a:spLocks noGrp="1"/>
          </p:cNvSpPr>
          <p:nvPr>
            <p:ph type="body" sz="quarter" idx="22" hasCustomPrompt="1"/>
          </p:nvPr>
        </p:nvSpPr>
        <p:spPr>
          <a:xfrm>
            <a:off x="800384" y="4498115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2" name="矩形 8"/>
          <p:cNvSpPr/>
          <p:nvPr userDrawn="1"/>
        </p:nvSpPr>
        <p:spPr>
          <a:xfrm>
            <a:off x="796539" y="5415881"/>
            <a:ext cx="698984" cy="567621"/>
          </a:xfrm>
          <a:custGeom>
            <a:avLst/>
            <a:gdLst/>
            <a:ahLst/>
            <a:cxnLst/>
            <a:rect l="l" t="t" r="r" b="b"/>
            <a:pathLst>
              <a:path w="855095" h="855095">
                <a:moveTo>
                  <a:pt x="805897" y="427546"/>
                </a:moveTo>
                <a:lnTo>
                  <a:pt x="855095" y="427546"/>
                </a:lnTo>
                <a:lnTo>
                  <a:pt x="855095" y="855095"/>
                </a:lnTo>
                <a:lnTo>
                  <a:pt x="427546" y="855095"/>
                </a:lnTo>
                <a:lnTo>
                  <a:pt x="427546" y="805897"/>
                </a:lnTo>
                <a:lnTo>
                  <a:pt x="805897" y="805897"/>
                </a:lnTo>
                <a:close/>
                <a:moveTo>
                  <a:pt x="0" y="0"/>
                </a:moveTo>
                <a:lnTo>
                  <a:pt x="427546" y="0"/>
                </a:lnTo>
                <a:lnTo>
                  <a:pt x="427546" y="49196"/>
                </a:lnTo>
                <a:lnTo>
                  <a:pt x="49196" y="49196"/>
                </a:lnTo>
                <a:lnTo>
                  <a:pt x="49196" y="427546"/>
                </a:lnTo>
                <a:lnTo>
                  <a:pt x="0" y="4275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53" name="文本占位符 10"/>
          <p:cNvSpPr>
            <a:spLocks noGrp="1"/>
          </p:cNvSpPr>
          <p:nvPr>
            <p:ph type="body" sz="quarter" idx="23" hasCustomPrompt="1"/>
          </p:nvPr>
        </p:nvSpPr>
        <p:spPr>
          <a:xfrm>
            <a:off x="1628247" y="5499636"/>
            <a:ext cx="3367087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0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altLang="zh-CN" dirty="0"/>
              <a:t>Part One </a:t>
            </a:r>
            <a:r>
              <a:rPr lang="zh-CN" altLang="en-US" dirty="0"/>
              <a:t>输入标题</a:t>
            </a:r>
          </a:p>
        </p:txBody>
      </p:sp>
      <p:sp>
        <p:nvSpPr>
          <p:cNvPr id="54" name="文本占位符 10"/>
          <p:cNvSpPr>
            <a:spLocks noGrp="1"/>
          </p:cNvSpPr>
          <p:nvPr>
            <p:ph type="body" sz="quarter" idx="24" hasCustomPrompt="1"/>
          </p:nvPr>
        </p:nvSpPr>
        <p:spPr>
          <a:xfrm>
            <a:off x="800384" y="5398727"/>
            <a:ext cx="640820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201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384271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84207629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006499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994491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5277407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0818022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" y="2742727"/>
            <a:ext cx="12192000" cy="8474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94570" y="1826018"/>
            <a:ext cx="6569245" cy="10156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PART FOUR</a:t>
            </a:r>
            <a:endParaRPr lang="zh-CN" alt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-2219126"/>
            <a:ext cx="4982454" cy="11618565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49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defTabSz="914377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5194570" y="2791947"/>
            <a:ext cx="656924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/>
              <a:t>请在此处输入标题</a:t>
            </a:r>
          </a:p>
        </p:txBody>
      </p:sp>
      <p:sp>
        <p:nvSpPr>
          <p:cNvPr id="14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5194570" y="3636243"/>
            <a:ext cx="6569245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890241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5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4" r:id="rId2"/>
    <p:sldLayoutId id="2147483692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701" r:id="rId15"/>
  </p:sldLayoutIdLst>
  <p:transition spd="slow">
    <p:push dir="u"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项目</a:t>
            </a:r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展示</a:t>
            </a:r>
            <a:r>
              <a:rPr lang="zh-CN" altLang="en-US" dirty="0">
                <a:solidFill>
                  <a:schemeClr val="accent4"/>
                </a:solidFill>
              </a:rPr>
              <a:t>   </a:t>
            </a:r>
            <a:r>
              <a:rPr lang="zh-CN" altLang="en-US" dirty="0">
                <a:solidFill>
                  <a:srgbClr val="92D050"/>
                </a:solidFill>
              </a:rPr>
              <a:t>前端</a:t>
            </a:r>
            <a:r>
              <a:rPr lang="zh-CN" altLang="en-US" dirty="0">
                <a:solidFill>
                  <a:schemeClr val="accent4"/>
                </a:solidFill>
              </a:rPr>
              <a:t>二班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 flipH="1">
            <a:off x="10298112" y="2409371"/>
            <a:ext cx="674686" cy="2982024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2">
                    <a:lumMod val="85000"/>
                    <a:lumOff val="15000"/>
                  </a:schemeClr>
                </a:solidFill>
              </a:rPr>
              <a:t>徐超新</a:t>
            </a:r>
            <a:endParaRPr lang="zh-CN" altLang="en-US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>
            <a:off x="6023991" y="1360058"/>
            <a:ext cx="0" cy="38404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5615944" y="884717"/>
            <a:ext cx="816090" cy="816091"/>
            <a:chOff x="3714631" y="870654"/>
            <a:chExt cx="612068" cy="6120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2" name="椭圆 31"/>
            <p:cNvSpPr/>
            <p:nvPr/>
          </p:nvSpPr>
          <p:spPr>
            <a:xfrm>
              <a:off x="3714631" y="870654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1841" y="1022799"/>
              <a:ext cx="537647" cy="2847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altLang="zh-CN" sz="1867" kern="0">
                  <a:solidFill>
                    <a:schemeClr val="bg1"/>
                  </a:solidFill>
                </a:rPr>
                <a:t>2012</a:t>
              </a:r>
              <a:endParaRPr lang="zh-CN" altLang="en-US" sz="18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615944" y="2164860"/>
            <a:ext cx="816090" cy="816091"/>
            <a:chOff x="3707904" y="1851670"/>
            <a:chExt cx="612068" cy="612068"/>
          </a:xfrm>
          <a:solidFill>
            <a:schemeClr val="accent3"/>
          </a:solidFill>
        </p:grpSpPr>
        <p:sp>
          <p:nvSpPr>
            <p:cNvPr id="35" name="椭圆 34"/>
            <p:cNvSpPr/>
            <p:nvPr/>
          </p:nvSpPr>
          <p:spPr>
            <a:xfrm>
              <a:off x="3707904" y="1851670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45114" y="2003815"/>
              <a:ext cx="537647" cy="2847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altLang="zh-CN" sz="1867" kern="0">
                  <a:solidFill>
                    <a:schemeClr val="bg1"/>
                  </a:solidFill>
                </a:rPr>
                <a:t>2013</a:t>
              </a:r>
              <a:endParaRPr lang="zh-CN" altLang="en-US" sz="18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615944" y="3445003"/>
            <a:ext cx="816090" cy="816091"/>
            <a:chOff x="3701177" y="2832686"/>
            <a:chExt cx="612068" cy="61206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8" name="椭圆 37"/>
            <p:cNvSpPr/>
            <p:nvPr/>
          </p:nvSpPr>
          <p:spPr>
            <a:xfrm>
              <a:off x="3701177" y="2832686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8387" y="2984831"/>
              <a:ext cx="537647" cy="2847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altLang="zh-CN" sz="1867" kern="0">
                  <a:solidFill>
                    <a:schemeClr val="bg1"/>
                  </a:solidFill>
                </a:rPr>
                <a:t>2014</a:t>
              </a:r>
              <a:endParaRPr lang="zh-CN" altLang="en-US" sz="1867" kern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15944" y="4725144"/>
            <a:ext cx="816090" cy="816091"/>
            <a:chOff x="3694450" y="3813702"/>
            <a:chExt cx="612068" cy="612068"/>
          </a:xfrm>
          <a:solidFill>
            <a:schemeClr val="accent3"/>
          </a:solidFill>
        </p:grpSpPr>
        <p:sp>
          <p:nvSpPr>
            <p:cNvPr id="41" name="椭圆 40"/>
            <p:cNvSpPr/>
            <p:nvPr/>
          </p:nvSpPr>
          <p:spPr>
            <a:xfrm>
              <a:off x="3694450" y="3813702"/>
              <a:ext cx="612068" cy="6120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1660" y="3965847"/>
              <a:ext cx="537647" cy="2847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 defTabSz="1219170"/>
              <a:r>
                <a:rPr lang="en-US" altLang="zh-CN" sz="1867" kern="0" dirty="0">
                  <a:solidFill>
                    <a:schemeClr val="bg1"/>
                  </a:solidFill>
                </a:rPr>
                <a:t>2015</a:t>
              </a:r>
              <a:endParaRPr lang="zh-CN" altLang="en-US" sz="1867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6624058" y="740701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4057" y="1170426"/>
            <a:ext cx="3888432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5" name="矩形 44"/>
          <p:cNvSpPr/>
          <p:nvPr/>
        </p:nvSpPr>
        <p:spPr>
          <a:xfrm>
            <a:off x="6624058" y="3277860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24057" y="3707584"/>
            <a:ext cx="3888432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7" name="矩形 46"/>
          <p:cNvSpPr/>
          <p:nvPr/>
        </p:nvSpPr>
        <p:spPr>
          <a:xfrm>
            <a:off x="1487488" y="2084349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/>
                </a:solidFill>
              </a:rPr>
              <a:t>请在此处输入标题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87487" y="2514074"/>
            <a:ext cx="3888432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9" name="矩形 48"/>
          <p:cNvSpPr/>
          <p:nvPr/>
        </p:nvSpPr>
        <p:spPr>
          <a:xfrm>
            <a:off x="1487488" y="4621508"/>
            <a:ext cx="388843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/>
                </a:solidFill>
              </a:rPr>
              <a:t>请在此处输入标题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87487" y="5051232"/>
            <a:ext cx="3888432" cy="10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44290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弧形 12"/>
          <p:cNvSpPr/>
          <p:nvPr/>
        </p:nvSpPr>
        <p:spPr>
          <a:xfrm>
            <a:off x="4357463" y="1660724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341747" y="3001600"/>
            <a:ext cx="13441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41747" y="3625669"/>
            <a:ext cx="13441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71136" y="1556793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135" y="1986517"/>
            <a:ext cx="2524524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85296" y="1967161"/>
            <a:ext cx="3840427" cy="2692947"/>
            <a:chOff x="1079612" y="1507889"/>
            <a:chExt cx="2880320" cy="20197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 27"/>
          <p:cNvSpPr/>
          <p:nvPr/>
        </p:nvSpPr>
        <p:spPr>
          <a:xfrm>
            <a:off x="1381308" y="4681787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81307" y="3878829"/>
            <a:ext cx="2524524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grpSp>
        <p:nvGrpSpPr>
          <p:cNvPr id="30" name="组合 29"/>
          <p:cNvGrpSpPr/>
          <p:nvPr/>
        </p:nvGrpSpPr>
        <p:grpSpPr>
          <a:xfrm flipH="1">
            <a:off x="6853915" y="1967161"/>
            <a:ext cx="3840427" cy="2692947"/>
            <a:chOff x="1079612" y="1507889"/>
            <a:chExt cx="2880320" cy="2019710"/>
          </a:xfrm>
        </p:grpSpPr>
        <p:grpSp>
          <p:nvGrpSpPr>
            <p:cNvPr id="31" name="组合 30"/>
            <p:cNvGrpSpPr/>
            <p:nvPr/>
          </p:nvGrpSpPr>
          <p:grpSpPr>
            <a:xfrm>
              <a:off x="1079612" y="1507889"/>
              <a:ext cx="2880320" cy="775829"/>
              <a:chOff x="755576" y="1779662"/>
              <a:chExt cx="2880320" cy="36004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/>
          </p:nvGrpSpPr>
          <p:grpSpPr>
            <a:xfrm flipV="1">
              <a:off x="1079612" y="2751770"/>
              <a:ext cx="2880320" cy="775829"/>
              <a:chOff x="755576" y="1779662"/>
              <a:chExt cx="2880320" cy="360040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755576" y="1779662"/>
                <a:ext cx="1957772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713348" y="1779662"/>
                <a:ext cx="922548" cy="36004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矩形 36"/>
          <p:cNvSpPr/>
          <p:nvPr/>
        </p:nvSpPr>
        <p:spPr>
          <a:xfrm>
            <a:off x="7718011" y="1561441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79989" y="1991165"/>
            <a:ext cx="2524524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9" name="矩形 38"/>
          <p:cNvSpPr/>
          <p:nvPr/>
        </p:nvSpPr>
        <p:spPr>
          <a:xfrm>
            <a:off x="7718011" y="4686435"/>
            <a:ext cx="298650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79989" y="3883477"/>
            <a:ext cx="2524524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41" name="矩形 40"/>
          <p:cNvSpPr/>
          <p:nvPr/>
        </p:nvSpPr>
        <p:spPr>
          <a:xfrm>
            <a:off x="5305763" y="301240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3200" kern="0" dirty="0">
                <a:solidFill>
                  <a:schemeClr val="accent3"/>
                </a:solidFill>
              </a:rPr>
              <a:t>SWOT</a:t>
            </a:r>
            <a:endParaRPr lang="zh-CN" altLang="en-US" sz="3200" kern="0" dirty="0">
              <a:solidFill>
                <a:schemeClr val="accent3"/>
              </a:solidFill>
            </a:endParaRPr>
          </a:p>
        </p:txBody>
      </p:sp>
      <p:sp>
        <p:nvSpPr>
          <p:cNvPr id="42" name="弧形 41"/>
          <p:cNvSpPr/>
          <p:nvPr/>
        </p:nvSpPr>
        <p:spPr>
          <a:xfrm rot="16200000">
            <a:off x="4357463" y="1660725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sp>
        <p:nvSpPr>
          <p:cNvPr id="43" name="弧形 42"/>
          <p:cNvSpPr/>
          <p:nvPr/>
        </p:nvSpPr>
        <p:spPr>
          <a:xfrm rot="10800000">
            <a:off x="4357464" y="1660724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sp>
        <p:nvSpPr>
          <p:cNvPr id="44" name="弧形 43"/>
          <p:cNvSpPr/>
          <p:nvPr/>
        </p:nvSpPr>
        <p:spPr>
          <a:xfrm rot="5400000">
            <a:off x="4357463" y="1660724"/>
            <a:ext cx="3312368" cy="3312368"/>
          </a:xfrm>
          <a:prstGeom prst="arc">
            <a:avLst>
              <a:gd name="adj1" fmla="val 10802728"/>
              <a:gd name="adj2" fmla="val 16203320"/>
            </a:avLst>
          </a:prstGeom>
          <a:noFill/>
          <a:ln w="57150" cap="rnd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3200" kern="0">
              <a:solidFill>
                <a:srgbClr val="BF3420"/>
              </a:solidFill>
            </a:endParaRPr>
          </a:p>
        </p:txBody>
      </p:sp>
      <p:sp>
        <p:nvSpPr>
          <p:cNvPr id="4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9205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 44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8 w 2946857"/>
              <a:gd name="connsiteY0" fmla="*/ 0 h 2946857"/>
              <a:gd name="connsiteX1" fmla="*/ 2946857 w 2946857"/>
              <a:gd name="connsiteY1" fmla="*/ 1473429 h 2946857"/>
              <a:gd name="connsiteX2" fmla="*/ 1473429 w 2946857"/>
              <a:gd name="connsiteY2" fmla="*/ 1473429 h 2946857"/>
              <a:gd name="connsiteX3" fmla="*/ 1473428 w 2946857"/>
              <a:gd name="connsiteY3" fmla="*/ 0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8" y="0"/>
                </a:moveTo>
                <a:cubicBezTo>
                  <a:pt x="2287180" y="0"/>
                  <a:pt x="2946857" y="659677"/>
                  <a:pt x="2946857" y="1473429"/>
                </a:cubicBezTo>
                <a:lnTo>
                  <a:pt x="1473429" y="1473429"/>
                </a:lnTo>
                <a:cubicBezTo>
                  <a:pt x="1473429" y="982286"/>
                  <a:pt x="1473428" y="491143"/>
                  <a:pt x="147342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871935" rIns="450956" bIns="2096519" numCol="1" spcCol="1270" anchor="ctr" anchorCtr="0">
            <a:noAutofit/>
          </a:bodyPr>
          <a:lstStyle/>
          <a:p>
            <a:pPr algn="ctr" defTabSz="201501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3">
              <a:solidFill>
                <a:sysClr val="windowText" lastClr="000000"/>
              </a:solidFill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2946857 w 2946857"/>
              <a:gd name="connsiteY0" fmla="*/ 1473429 h 2946857"/>
              <a:gd name="connsiteX1" fmla="*/ 1473428 w 2946857"/>
              <a:gd name="connsiteY1" fmla="*/ 2946858 h 2946857"/>
              <a:gd name="connsiteX2" fmla="*/ 1473429 w 2946857"/>
              <a:gd name="connsiteY2" fmla="*/ 1473429 h 2946857"/>
              <a:gd name="connsiteX3" fmla="*/ 2946857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2946857" y="1473429"/>
                </a:moveTo>
                <a:cubicBezTo>
                  <a:pt x="2946857" y="2287181"/>
                  <a:pt x="2287180" y="2946858"/>
                  <a:pt x="1473428" y="2946858"/>
                </a:cubicBezTo>
                <a:cubicBezTo>
                  <a:pt x="1473428" y="2455715"/>
                  <a:pt x="1473429" y="1964572"/>
                  <a:pt x="1473429" y="1473429"/>
                </a:cubicBezTo>
                <a:lnTo>
                  <a:pt x="2946857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43293" tIns="2096517" rIns="450956" bIns="871936" numCol="1" spcCol="1270" anchor="ctr" anchorCtr="0">
            <a:noAutofit/>
          </a:bodyPr>
          <a:lstStyle/>
          <a:p>
            <a:pPr algn="ctr" defTabSz="201501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3">
              <a:solidFill>
                <a:sysClr val="windowText" lastClr="000000"/>
              </a:solidFill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1473429 w 2946857"/>
              <a:gd name="connsiteY0" fmla="*/ 2946857 h 2946857"/>
              <a:gd name="connsiteX1" fmla="*/ 0 w 2946857"/>
              <a:gd name="connsiteY1" fmla="*/ 1473428 h 2946857"/>
              <a:gd name="connsiteX2" fmla="*/ 1473429 w 2946857"/>
              <a:gd name="connsiteY2" fmla="*/ 1473429 h 2946857"/>
              <a:gd name="connsiteX3" fmla="*/ 1473429 w 2946857"/>
              <a:gd name="connsiteY3" fmla="*/ 2946857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1473429" y="2946857"/>
                </a:moveTo>
                <a:cubicBezTo>
                  <a:pt x="659677" y="2946857"/>
                  <a:pt x="0" y="2287180"/>
                  <a:pt x="0" y="1473428"/>
                </a:cubicBezTo>
                <a:lnTo>
                  <a:pt x="1473429" y="1473429"/>
                </a:lnTo>
                <a:lnTo>
                  <a:pt x="1473429" y="294685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0955" tIns="2096517" rIns="2143295" bIns="871936" numCol="1" spcCol="1270" anchor="ctr" anchorCtr="0">
            <a:noAutofit/>
          </a:bodyPr>
          <a:lstStyle/>
          <a:p>
            <a:pPr algn="ctr" defTabSz="2015016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533">
              <a:solidFill>
                <a:sysClr val="windowText" lastClr="000000"/>
              </a:solidFill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4204890" y="1537890"/>
            <a:ext cx="3815173" cy="3815173"/>
          </a:xfrm>
          <a:custGeom>
            <a:avLst/>
            <a:gdLst>
              <a:gd name="connsiteX0" fmla="*/ 0 w 2946857"/>
              <a:gd name="connsiteY0" fmla="*/ 1473429 h 2946857"/>
              <a:gd name="connsiteX1" fmla="*/ 1473429 w 2946857"/>
              <a:gd name="connsiteY1" fmla="*/ 0 h 2946857"/>
              <a:gd name="connsiteX2" fmla="*/ 1473429 w 2946857"/>
              <a:gd name="connsiteY2" fmla="*/ 1473429 h 2946857"/>
              <a:gd name="connsiteX3" fmla="*/ 0 w 2946857"/>
              <a:gd name="connsiteY3" fmla="*/ 1473429 h 294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6857" h="2946857">
                <a:moveTo>
                  <a:pt x="0" y="1473429"/>
                </a:moveTo>
                <a:cubicBezTo>
                  <a:pt x="0" y="659677"/>
                  <a:pt x="659677" y="0"/>
                  <a:pt x="1473429" y="0"/>
                </a:cubicBezTo>
                <a:lnTo>
                  <a:pt x="1473429" y="1473429"/>
                </a:lnTo>
                <a:lnTo>
                  <a:pt x="0" y="1473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9741" tIns="900721" rIns="2172081" bIns="2125305" numCol="1" spcCol="1270" anchor="ctr" anchorCtr="0">
            <a:noAutofit/>
          </a:bodyPr>
          <a:lstStyle/>
          <a:p>
            <a:pPr algn="ctr" defTabSz="302252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6800" dirty="0">
              <a:solidFill>
                <a:sysClr val="windowText" lastClr="000000"/>
              </a:solidFill>
            </a:endParaRPr>
          </a:p>
        </p:txBody>
      </p:sp>
      <p:sp>
        <p:nvSpPr>
          <p:cNvPr id="49" name="环形箭头 48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21272472"/>
              <a:gd name="adj4" fmla="val 162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环形箭头 49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5072472"/>
              <a:gd name="adj4" fmla="val 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环形箭头 50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0472472"/>
              <a:gd name="adj4" fmla="val 5400000"/>
              <a:gd name="adj5" fmla="val 593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环形箭头 51"/>
          <p:cNvSpPr/>
          <p:nvPr/>
        </p:nvSpPr>
        <p:spPr>
          <a:xfrm>
            <a:off x="3968712" y="1301712"/>
            <a:ext cx="4287528" cy="4287528"/>
          </a:xfrm>
          <a:prstGeom prst="circularArrow">
            <a:avLst>
              <a:gd name="adj1" fmla="val 5085"/>
              <a:gd name="adj2" fmla="val 327528"/>
              <a:gd name="adj3" fmla="val 15872472"/>
              <a:gd name="adj4" fmla="val 10800000"/>
              <a:gd name="adj5" fmla="val 593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3" name="矩形 52"/>
          <p:cNvSpPr/>
          <p:nvPr/>
        </p:nvSpPr>
        <p:spPr>
          <a:xfrm>
            <a:off x="4864779" y="2377304"/>
            <a:ext cx="1064715" cy="748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sz="2133" b="1" kern="0">
                <a:solidFill>
                  <a:schemeClr val="bg1"/>
                </a:solidFill>
              </a:rPr>
              <a:t>Lorem</a:t>
            </a:r>
          </a:p>
          <a:p>
            <a:pPr defTabSz="1219170"/>
            <a:r>
              <a:rPr lang="en-US" altLang="zh-CN" sz="2133" b="1" kern="0">
                <a:solidFill>
                  <a:schemeClr val="bg1"/>
                </a:solidFill>
              </a:rPr>
              <a:t>Ipsum </a:t>
            </a:r>
            <a:endParaRPr lang="zh-CN" altLang="en-US" sz="2133" kern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4779" y="3721453"/>
            <a:ext cx="1064715" cy="748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/>
            <a:r>
              <a:rPr lang="en-US" altLang="zh-CN" sz="2133" b="1" kern="0">
                <a:solidFill>
                  <a:schemeClr val="bg1"/>
                </a:solidFill>
              </a:rPr>
              <a:t>Lorem</a:t>
            </a:r>
          </a:p>
          <a:p>
            <a:pPr defTabSz="1219170"/>
            <a:r>
              <a:rPr lang="en-US" altLang="zh-CN" sz="2133" b="1" kern="0">
                <a:solidFill>
                  <a:schemeClr val="bg1"/>
                </a:solidFill>
              </a:rPr>
              <a:t>Ipsum </a:t>
            </a:r>
            <a:endParaRPr lang="zh-CN" altLang="en-US" sz="2133" kern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96342" y="2377304"/>
            <a:ext cx="1064715" cy="748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/>
            <a:r>
              <a:rPr lang="en-US" altLang="zh-CN" sz="2133" b="1" kern="0">
                <a:solidFill>
                  <a:schemeClr val="bg1"/>
                </a:solidFill>
              </a:rPr>
              <a:t>Lorem</a:t>
            </a:r>
          </a:p>
          <a:p>
            <a:pPr algn="r" defTabSz="1219170"/>
            <a:r>
              <a:rPr lang="en-US" altLang="zh-CN" sz="2133" b="1" kern="0">
                <a:solidFill>
                  <a:schemeClr val="bg1"/>
                </a:solidFill>
              </a:rPr>
              <a:t>Ipsum </a:t>
            </a:r>
            <a:endParaRPr lang="zh-CN" altLang="en-US" sz="2133" kern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96342" y="3721453"/>
            <a:ext cx="1064715" cy="748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/>
            <a:r>
              <a:rPr lang="en-US" altLang="zh-CN" sz="2133" b="1" kern="0">
                <a:solidFill>
                  <a:schemeClr val="bg1"/>
                </a:solidFill>
              </a:rPr>
              <a:t>Lorem</a:t>
            </a:r>
          </a:p>
          <a:p>
            <a:pPr algn="r" defTabSz="1219170"/>
            <a:r>
              <a:rPr lang="en-US" altLang="zh-CN" sz="2133" b="1" kern="0">
                <a:solidFill>
                  <a:schemeClr val="bg1"/>
                </a:solidFill>
              </a:rPr>
              <a:t>Ipsum </a:t>
            </a:r>
            <a:endParaRPr lang="zh-CN" altLang="en-US" sz="2133" kern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55440" y="1468802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55439" y="1898526"/>
            <a:ext cx="3024336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59" name="矩形 58"/>
          <p:cNvSpPr/>
          <p:nvPr/>
        </p:nvSpPr>
        <p:spPr>
          <a:xfrm>
            <a:off x="8112224" y="1468802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12223" y="1898526"/>
            <a:ext cx="3024336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1055440" y="3821063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55439" y="4250787"/>
            <a:ext cx="3024336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3" name="矩形 62"/>
          <p:cNvSpPr/>
          <p:nvPr/>
        </p:nvSpPr>
        <p:spPr>
          <a:xfrm>
            <a:off x="8112224" y="3821063"/>
            <a:ext cx="302433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112223" y="4250787"/>
            <a:ext cx="3024336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549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THREE</a:t>
            </a:r>
            <a:endParaRPr lang="zh-CN" altLang="en-US" kern="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请在此处输入标题</a:t>
            </a:r>
          </a:p>
        </p:txBody>
      </p:sp>
      <p:sp>
        <p:nvSpPr>
          <p:cNvPr id="26" name="文本占位符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99109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527381" y="1364771"/>
            <a:ext cx="2688299" cy="43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" name="直角三角形 21"/>
          <p:cNvSpPr/>
          <p:nvPr/>
        </p:nvSpPr>
        <p:spPr>
          <a:xfrm flipH="1">
            <a:off x="527381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632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请在此处输入标题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634" y="3885145"/>
            <a:ext cx="2355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935427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59696" y="1364771"/>
            <a:ext cx="2688299" cy="4368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7" name="直角三角形 36"/>
          <p:cNvSpPr/>
          <p:nvPr/>
        </p:nvSpPr>
        <p:spPr>
          <a:xfrm flipH="1">
            <a:off x="3359696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525947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请在此处输入标题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525949" y="3885145"/>
            <a:ext cx="2355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3767741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192011" y="1364771"/>
            <a:ext cx="2688299" cy="43684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2" name="直角三角形 41"/>
          <p:cNvSpPr/>
          <p:nvPr/>
        </p:nvSpPr>
        <p:spPr>
          <a:xfrm flipH="1">
            <a:off x="6192011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58262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请在此处输入标题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8263" y="3885145"/>
            <a:ext cx="2355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6600056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9024325" y="1364771"/>
            <a:ext cx="2688299" cy="43684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7" name="直角三角形 46"/>
          <p:cNvSpPr/>
          <p:nvPr/>
        </p:nvSpPr>
        <p:spPr>
          <a:xfrm flipH="1">
            <a:off x="9024325" y="1364771"/>
            <a:ext cx="2688299" cy="4368485"/>
          </a:xfrm>
          <a:prstGeom prst="rtTriangl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190576" y="3140969"/>
            <a:ext cx="23557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请在此处输入标题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90578" y="3885145"/>
            <a:ext cx="23557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9432371" y="3044957"/>
            <a:ext cx="187220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grpSp>
        <p:nvGrpSpPr>
          <p:cNvPr id="54" name="组合 50"/>
          <p:cNvGrpSpPr/>
          <p:nvPr/>
        </p:nvGrpSpPr>
        <p:grpSpPr>
          <a:xfrm>
            <a:off x="1372858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0"/>
          <p:cNvGrpSpPr/>
          <p:nvPr/>
        </p:nvGrpSpPr>
        <p:grpSpPr>
          <a:xfrm>
            <a:off x="4205173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0" name="组合 50"/>
          <p:cNvGrpSpPr/>
          <p:nvPr/>
        </p:nvGrpSpPr>
        <p:grpSpPr>
          <a:xfrm>
            <a:off x="7037488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50"/>
          <p:cNvGrpSpPr/>
          <p:nvPr/>
        </p:nvGrpSpPr>
        <p:grpSpPr>
          <a:xfrm>
            <a:off x="9869802" y="1653214"/>
            <a:ext cx="997344" cy="104933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5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/>
          <p:cNvSpPr/>
          <p:nvPr/>
        </p:nvSpPr>
        <p:spPr>
          <a:xfrm>
            <a:off x="6290834" y="1254042"/>
            <a:ext cx="3660407" cy="3660407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1290" y="2661207"/>
            <a:ext cx="2879495" cy="140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2" name="矩形 21"/>
          <p:cNvSpPr/>
          <p:nvPr/>
        </p:nvSpPr>
        <p:spPr>
          <a:xfrm>
            <a:off x="6932249" y="2136828"/>
            <a:ext cx="237757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133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请在此处输入标题</a:t>
            </a:r>
          </a:p>
        </p:txBody>
      </p:sp>
      <p:cxnSp>
        <p:nvCxnSpPr>
          <p:cNvPr id="10" name="直接连接符 9"/>
          <p:cNvCxnSpPr>
            <a:stCxn id="20" idx="7"/>
            <a:endCxn id="11" idx="3"/>
          </p:cNvCxnSpPr>
          <p:nvPr/>
        </p:nvCxnSpPr>
        <p:spPr>
          <a:xfrm flipV="1">
            <a:off x="9415186" y="1434616"/>
            <a:ext cx="313204" cy="3554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576387" y="548680"/>
            <a:ext cx="1037939" cy="103793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cxnSp>
        <p:nvCxnSpPr>
          <p:cNvPr id="13" name="直接连接符 12"/>
          <p:cNvCxnSpPr>
            <a:stCxn id="20" idx="1"/>
            <a:endCxn id="14" idx="5"/>
          </p:cNvCxnSpPr>
          <p:nvPr/>
        </p:nvCxnSpPr>
        <p:spPr>
          <a:xfrm flipH="1" flipV="1">
            <a:off x="6659408" y="1652149"/>
            <a:ext cx="167480" cy="13794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096001" y="1088741"/>
            <a:ext cx="660073" cy="6600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cxnSp>
        <p:nvCxnSpPr>
          <p:cNvPr id="23" name="直接连接符 22"/>
          <p:cNvCxnSpPr>
            <a:stCxn id="20" idx="2"/>
            <a:endCxn id="25" idx="6"/>
          </p:cNvCxnSpPr>
          <p:nvPr/>
        </p:nvCxnSpPr>
        <p:spPr>
          <a:xfrm flipH="1" flipV="1">
            <a:off x="6035993" y="3068960"/>
            <a:ext cx="254840" cy="1528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715847" y="2408887"/>
            <a:ext cx="1320147" cy="13201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667" kern="0" dirty="0">
                <a:solidFill>
                  <a:schemeClr val="bg1"/>
                </a:solidFill>
              </a:rPr>
              <a:t>10%</a:t>
            </a:r>
            <a:endParaRPr lang="zh-CN" altLang="en-US" sz="2667" kern="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0" idx="5"/>
            <a:endCxn id="32" idx="1"/>
          </p:cNvCxnSpPr>
          <p:nvPr/>
        </p:nvCxnSpPr>
        <p:spPr>
          <a:xfrm>
            <a:off x="9415185" y="4378393"/>
            <a:ext cx="414539" cy="38406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9636393" y="4569127"/>
            <a:ext cx="1320147" cy="132014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667" kern="0">
                <a:solidFill>
                  <a:schemeClr val="bg1"/>
                </a:solidFill>
              </a:rPr>
              <a:t>90%</a:t>
            </a:r>
            <a:endParaRPr lang="zh-CN" altLang="en-US" sz="2667" kern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>
            <a:stCxn id="20" idx="3"/>
            <a:endCxn id="37" idx="7"/>
          </p:cNvCxnSpPr>
          <p:nvPr/>
        </p:nvCxnSpPr>
        <p:spPr>
          <a:xfrm flipH="1">
            <a:off x="6280301" y="4378394"/>
            <a:ext cx="546588" cy="54649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255907" y="4749130"/>
            <a:ext cx="1200151" cy="12001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cxnSp>
        <p:nvCxnSpPr>
          <p:cNvPr id="41" name="直接连接符 40"/>
          <p:cNvCxnSpPr>
            <a:stCxn id="20" idx="6"/>
            <a:endCxn id="43" idx="2"/>
          </p:cNvCxnSpPr>
          <p:nvPr/>
        </p:nvCxnSpPr>
        <p:spPr>
          <a:xfrm flipV="1">
            <a:off x="9951240" y="3084069"/>
            <a:ext cx="795488" cy="1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10746729" y="2619122"/>
            <a:ext cx="929892" cy="9298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5380" y="1354161"/>
            <a:ext cx="3840427" cy="40972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CN" altLang="en-US" sz="1867" b="1" kern="0" dirty="0">
                <a:solidFill>
                  <a:schemeClr val="bg1"/>
                </a:solidFill>
              </a:rPr>
              <a:t>请在此处输入标题</a:t>
            </a:r>
          </a:p>
        </p:txBody>
      </p:sp>
      <p:sp>
        <p:nvSpPr>
          <p:cNvPr id="52" name="矩形 51"/>
          <p:cNvSpPr/>
          <p:nvPr/>
        </p:nvSpPr>
        <p:spPr>
          <a:xfrm>
            <a:off x="515379" y="1831660"/>
            <a:ext cx="3660407" cy="1068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53" name="矩形 52"/>
          <p:cNvSpPr/>
          <p:nvPr/>
        </p:nvSpPr>
        <p:spPr>
          <a:xfrm>
            <a:off x="515382" y="3454395"/>
            <a:ext cx="3660404" cy="409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CN" altLang="en-US" sz="1867" b="1" kern="0" dirty="0">
                <a:solidFill>
                  <a:schemeClr val="bg1"/>
                </a:solidFill>
              </a:rPr>
              <a:t>请在此处输入标题</a:t>
            </a:r>
          </a:p>
        </p:txBody>
      </p:sp>
      <p:sp>
        <p:nvSpPr>
          <p:cNvPr id="54" name="矩形 53"/>
          <p:cNvSpPr/>
          <p:nvPr/>
        </p:nvSpPr>
        <p:spPr>
          <a:xfrm>
            <a:off x="515381" y="3931893"/>
            <a:ext cx="3660407" cy="1068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1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grpSp>
        <p:nvGrpSpPr>
          <p:cNvPr id="34" name="组合 50"/>
          <p:cNvGrpSpPr/>
          <p:nvPr/>
        </p:nvGrpSpPr>
        <p:grpSpPr>
          <a:xfrm>
            <a:off x="5523857" y="5049180"/>
            <a:ext cx="664249" cy="698877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50"/>
          <p:cNvGrpSpPr/>
          <p:nvPr/>
        </p:nvGrpSpPr>
        <p:grpSpPr>
          <a:xfrm>
            <a:off x="6247482" y="1236630"/>
            <a:ext cx="357110" cy="375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0"/>
          <p:cNvGrpSpPr/>
          <p:nvPr/>
        </p:nvGrpSpPr>
        <p:grpSpPr>
          <a:xfrm>
            <a:off x="9753218" y="745067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50"/>
          <p:cNvGrpSpPr/>
          <p:nvPr/>
        </p:nvGrpSpPr>
        <p:grpSpPr>
          <a:xfrm>
            <a:off x="10967950" y="2837991"/>
            <a:ext cx="487450" cy="512860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46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1137427" y="1369324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8200" y="1369324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623" y="1518464"/>
            <a:ext cx="547260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2435623" y="1912867"/>
            <a:ext cx="81009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1137427" y="2869491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8200" y="2869491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35623" y="3018631"/>
            <a:ext cx="547260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2"/>
                </a:solidFill>
              </a:rPr>
              <a:t>请在此处输入标题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2435623" y="3413034"/>
            <a:ext cx="81009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1137427" y="4369658"/>
            <a:ext cx="9879120" cy="1279589"/>
          </a:xfrm>
          <a:prstGeom prst="roundRect">
            <a:avLst>
              <a:gd name="adj" fmla="val 900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68200" y="4369658"/>
            <a:ext cx="8408349" cy="1279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35623" y="4518797"/>
            <a:ext cx="5472608" cy="379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2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51" name="矩形 50"/>
          <p:cNvSpPr/>
          <p:nvPr/>
        </p:nvSpPr>
        <p:spPr>
          <a:xfrm>
            <a:off x="2435623" y="4913200"/>
            <a:ext cx="8100900" cy="599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grpSp>
        <p:nvGrpSpPr>
          <p:cNvPr id="23" name="组合 50"/>
          <p:cNvGrpSpPr/>
          <p:nvPr/>
        </p:nvGrpSpPr>
        <p:grpSpPr>
          <a:xfrm>
            <a:off x="1410676" y="1649144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50"/>
          <p:cNvGrpSpPr/>
          <p:nvPr/>
        </p:nvGrpSpPr>
        <p:grpSpPr>
          <a:xfrm>
            <a:off x="1410676" y="3142963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50"/>
          <p:cNvGrpSpPr/>
          <p:nvPr/>
        </p:nvGrpSpPr>
        <p:grpSpPr>
          <a:xfrm>
            <a:off x="1410676" y="4649478"/>
            <a:ext cx="684276" cy="719948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20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手动输入 19"/>
          <p:cNvSpPr/>
          <p:nvPr/>
        </p:nvSpPr>
        <p:spPr>
          <a:xfrm>
            <a:off x="840094" y="1568793"/>
            <a:ext cx="2612231" cy="1994795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1" name="流程图: 手动输入 20"/>
          <p:cNvSpPr/>
          <p:nvPr/>
        </p:nvSpPr>
        <p:spPr>
          <a:xfrm flipH="1">
            <a:off x="3452325" y="1574989"/>
            <a:ext cx="2596009" cy="1982407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2" name="流程图: 手动输入 21"/>
          <p:cNvSpPr/>
          <p:nvPr/>
        </p:nvSpPr>
        <p:spPr>
          <a:xfrm>
            <a:off x="6048334" y="1568793"/>
            <a:ext cx="2612231" cy="1994795"/>
          </a:xfrm>
          <a:prstGeom prst="flowChartManualIn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" name="流程图: 手动输入 22"/>
          <p:cNvSpPr/>
          <p:nvPr/>
        </p:nvSpPr>
        <p:spPr>
          <a:xfrm flipH="1">
            <a:off x="8660565" y="1574989"/>
            <a:ext cx="2596009" cy="1982407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0093" y="3669027"/>
            <a:ext cx="26122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请在此处输入标题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0092" y="4085821"/>
            <a:ext cx="26122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5" name="矩形 34"/>
          <p:cNvSpPr/>
          <p:nvPr/>
        </p:nvSpPr>
        <p:spPr>
          <a:xfrm>
            <a:off x="3436101" y="3669027"/>
            <a:ext cx="26122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2"/>
                </a:solidFill>
                <a:latin typeface="+mj-ea"/>
              </a:rPr>
              <a:t>请在此处输入标题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36100" y="4085821"/>
            <a:ext cx="26122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1" name="矩形 40"/>
          <p:cNvSpPr/>
          <p:nvPr/>
        </p:nvSpPr>
        <p:spPr>
          <a:xfrm>
            <a:off x="6032109" y="3669027"/>
            <a:ext cx="26122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请在此处输入标题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2108" y="4085821"/>
            <a:ext cx="26122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6" name="矩形 45"/>
          <p:cNvSpPr/>
          <p:nvPr/>
        </p:nvSpPr>
        <p:spPr>
          <a:xfrm>
            <a:off x="8628117" y="3669027"/>
            <a:ext cx="26122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2"/>
                </a:solidFill>
                <a:latin typeface="+mj-ea"/>
              </a:rPr>
              <a:t>请在此处输入标题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28116" y="4085821"/>
            <a:ext cx="26122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grpSp>
        <p:nvGrpSpPr>
          <p:cNvPr id="31" name="组合 50"/>
          <p:cNvGrpSpPr/>
          <p:nvPr/>
        </p:nvGrpSpPr>
        <p:grpSpPr>
          <a:xfrm>
            <a:off x="1619313" y="2133600"/>
            <a:ext cx="1053790" cy="1108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50"/>
          <p:cNvGrpSpPr/>
          <p:nvPr/>
        </p:nvGrpSpPr>
        <p:grpSpPr>
          <a:xfrm>
            <a:off x="4217827" y="2133600"/>
            <a:ext cx="1053790" cy="1108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50"/>
          <p:cNvGrpSpPr/>
          <p:nvPr/>
        </p:nvGrpSpPr>
        <p:grpSpPr>
          <a:xfrm>
            <a:off x="6811329" y="2112072"/>
            <a:ext cx="1053790" cy="1108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0"/>
          <p:cNvGrpSpPr/>
          <p:nvPr/>
        </p:nvGrpSpPr>
        <p:grpSpPr>
          <a:xfrm>
            <a:off x="9522316" y="2133600"/>
            <a:ext cx="1053790" cy="1108726"/>
            <a:chOff x="6523038" y="1993900"/>
            <a:chExt cx="1339850" cy="14097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15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FOUR</a:t>
            </a:r>
            <a:endParaRPr lang="zh-CN" altLang="en-US" kern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请在此处输入标题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347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五边形 27"/>
          <p:cNvSpPr/>
          <p:nvPr/>
        </p:nvSpPr>
        <p:spPr>
          <a:xfrm>
            <a:off x="815417" y="1508787"/>
            <a:ext cx="10525631" cy="42004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五边形 28"/>
          <p:cNvSpPr/>
          <p:nvPr/>
        </p:nvSpPr>
        <p:spPr>
          <a:xfrm>
            <a:off x="3446823" y="1927802"/>
            <a:ext cx="7894224" cy="42004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6078230" y="2347849"/>
            <a:ext cx="5262815" cy="420047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8709638" y="2767894"/>
            <a:ext cx="2631407" cy="42004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en-US" altLang="zh-CN" sz="2133" kern="0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2133" ker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5408" y="2703694"/>
            <a:ext cx="2520277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6" name="矩形 35"/>
          <p:cNvSpPr/>
          <p:nvPr/>
        </p:nvSpPr>
        <p:spPr>
          <a:xfrm>
            <a:off x="755407" y="2178538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6096003" y="3380803"/>
            <a:ext cx="2520277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39" name="矩形 38"/>
          <p:cNvSpPr/>
          <p:nvPr/>
        </p:nvSpPr>
        <p:spPr>
          <a:xfrm>
            <a:off x="6096002" y="2948947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请在此处输入标题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3395703" y="3042248"/>
            <a:ext cx="2520277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2" name="矩形 41"/>
          <p:cNvSpPr/>
          <p:nvPr/>
        </p:nvSpPr>
        <p:spPr>
          <a:xfrm>
            <a:off x="3395702" y="2598585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8676290" y="3719356"/>
            <a:ext cx="2520277" cy="134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45" name="矩形 44"/>
          <p:cNvSpPr/>
          <p:nvPr/>
        </p:nvSpPr>
        <p:spPr>
          <a:xfrm>
            <a:off x="8676288" y="3318665"/>
            <a:ext cx="252027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zh-CN" altLang="en-US" sz="1867" b="1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请在此处输入标题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3275687" y="3239040"/>
            <a:ext cx="0" cy="187014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975987" y="3729034"/>
            <a:ext cx="0" cy="138015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616280" y="4119466"/>
            <a:ext cx="0" cy="9897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9608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One </a:t>
            </a:r>
            <a:r>
              <a:rPr lang="zh-CN" altLang="en-US" dirty="0" smtClean="0"/>
              <a:t>项目展示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1628247" y="2599733"/>
            <a:ext cx="3367087" cy="400110"/>
          </a:xfrm>
        </p:spPr>
        <p:txBody>
          <a:bodyPr/>
          <a:lstStyle/>
          <a:p>
            <a:r>
              <a:rPr lang="en-US" altLang="zh-CN" dirty="0"/>
              <a:t>Part Two </a:t>
            </a:r>
            <a:r>
              <a:rPr lang="zh-CN" altLang="en-US" dirty="0" smtClean="0"/>
              <a:t>整体布局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1628247" y="3800847"/>
            <a:ext cx="3367087" cy="400110"/>
          </a:xfrm>
        </p:spPr>
        <p:txBody>
          <a:bodyPr/>
          <a:lstStyle/>
          <a:p>
            <a:r>
              <a:rPr lang="en-US" altLang="zh-CN" dirty="0"/>
              <a:t>Part Three </a:t>
            </a:r>
            <a:r>
              <a:rPr lang="zh-CN" altLang="en-US" dirty="0" smtClean="0"/>
              <a:t>代码讲解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>
          <a:xfrm>
            <a:off x="1628247" y="5001961"/>
            <a:ext cx="3367087" cy="400110"/>
          </a:xfrm>
        </p:spPr>
        <p:txBody>
          <a:bodyPr/>
          <a:lstStyle/>
          <a:p>
            <a:r>
              <a:rPr lang="en-US" altLang="zh-CN" dirty="0"/>
              <a:t>Part Four </a:t>
            </a:r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5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0" y="1508787"/>
            <a:ext cx="621601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59013" y="2513899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59013" y="5529233"/>
            <a:ext cx="1073298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59013" y="3519011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75488" y="4524123"/>
            <a:ext cx="475700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624479" y="13973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82047" y="1715333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kern="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LOREM</a:t>
            </a:r>
          </a:p>
          <a:p>
            <a:pPr algn="ctr" defTabSz="1219170"/>
            <a:r>
              <a:rPr lang="en-US" altLang="zh-CN" sz="1600" b="1" kern="0" dirty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IPSUM</a:t>
            </a:r>
            <a:endParaRPr lang="zh-CN" altLang="en-US" sz="1600" b="1" kern="0" dirty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23945" y="2401905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1513" y="2719933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LOREM</a:t>
            </a:r>
          </a:p>
          <a:p>
            <a:pPr algn="ctr" defTabSz="1219170"/>
            <a:r>
              <a:rPr lang="en-US" altLang="zh-CN" sz="1600" b="1" kern="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IPSUM</a:t>
            </a:r>
            <a:endParaRPr lang="zh-CN" altLang="en-US" sz="1600" b="1" kern="0" dirty="0">
              <a:solidFill>
                <a:schemeClr val="accent1">
                  <a:lumMod val="40000"/>
                  <a:lumOff val="60000"/>
                </a:schemeClr>
              </a:solidFill>
              <a:latin typeface="微软雅黑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624479" y="34290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782047" y="3747027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kern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LOREM</a:t>
            </a:r>
          </a:p>
          <a:p>
            <a:pPr algn="ctr" defTabSz="1219170"/>
            <a:r>
              <a:rPr lang="en-US" altLang="zh-CN" sz="1600" b="1" kern="0">
                <a:solidFill>
                  <a:schemeClr val="accent1">
                    <a:lumMod val="75000"/>
                  </a:schemeClr>
                </a:solidFill>
                <a:latin typeface="微软雅黑"/>
              </a:rPr>
              <a:t>IPSUM</a:t>
            </a:r>
            <a:endParaRPr lang="zh-CN" altLang="en-US" sz="1600" b="1" kern="0">
              <a:solidFill>
                <a:schemeClr val="accent1">
                  <a:lumMod val="75000"/>
                </a:schemeClr>
              </a:solidFill>
              <a:latin typeface="微软雅黑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23945" y="4433600"/>
            <a:ext cx="1251608" cy="12516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1600" b="1" kern="0">
              <a:solidFill>
                <a:srgbClr val="1A7BAE"/>
              </a:solidFill>
              <a:latin typeface="微软雅黑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81513" y="4751627"/>
            <a:ext cx="936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en-US" altLang="zh-CN" sz="16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LOREM</a:t>
            </a:r>
          </a:p>
          <a:p>
            <a:pPr algn="ctr" defTabSz="1219170"/>
            <a:r>
              <a:rPr lang="en-US" altLang="zh-CN" sz="1600" b="1" ker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/>
              </a:rPr>
              <a:t>IPSUM</a:t>
            </a:r>
            <a:endParaRPr lang="zh-CN" altLang="en-US" sz="1600" b="1" kern="0">
              <a:solidFill>
                <a:schemeClr val="accent1">
                  <a:lumMod val="40000"/>
                  <a:lumOff val="60000"/>
                </a:schemeClr>
              </a:solidFill>
              <a:latin typeface="微软雅黑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135560" y="2627599"/>
            <a:ext cx="2924024" cy="7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2135560" y="4659293"/>
            <a:ext cx="2924024" cy="7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标题数字等都可以通过点击和重新输入进行更改。</a:t>
            </a:r>
          </a:p>
        </p:txBody>
      </p:sp>
      <p:sp>
        <p:nvSpPr>
          <p:cNvPr id="47" name="矩形 46"/>
          <p:cNvSpPr/>
          <p:nvPr/>
        </p:nvSpPr>
        <p:spPr>
          <a:xfrm>
            <a:off x="2631916" y="3628728"/>
            <a:ext cx="2924024" cy="7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标题数字等都可以通过点击和重新输入进行更改。</a:t>
            </a:r>
          </a:p>
        </p:txBody>
      </p:sp>
      <p:sp>
        <p:nvSpPr>
          <p:cNvPr id="51" name="矩形 50"/>
          <p:cNvSpPr/>
          <p:nvPr/>
        </p:nvSpPr>
        <p:spPr>
          <a:xfrm>
            <a:off x="2631916" y="1642920"/>
            <a:ext cx="2924024" cy="72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标题数字等都可以通过点击和重新输入进行更改。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35269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27"/>
          <p:cNvSpPr/>
          <p:nvPr/>
        </p:nvSpPr>
        <p:spPr>
          <a:xfrm>
            <a:off x="568008" y="1700807"/>
            <a:ext cx="3941665" cy="32643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9" name="等腰三角形 28"/>
          <p:cNvSpPr/>
          <p:nvPr/>
        </p:nvSpPr>
        <p:spPr>
          <a:xfrm rot="10800000">
            <a:off x="2936989" y="1700807"/>
            <a:ext cx="3941665" cy="32643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5305970" y="1700808"/>
            <a:ext cx="3941665" cy="32643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3" name="等腰三角形 32"/>
          <p:cNvSpPr/>
          <p:nvPr/>
        </p:nvSpPr>
        <p:spPr>
          <a:xfrm rot="10800000">
            <a:off x="7674949" y="1700808"/>
            <a:ext cx="3941665" cy="3264363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458717" y="3372013"/>
            <a:ext cx="21602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46686" y="3801737"/>
            <a:ext cx="2784308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1885853" y="2420889"/>
            <a:ext cx="130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b="1" kern="0">
                <a:solidFill>
                  <a:schemeClr val="bg1"/>
                </a:solidFill>
              </a:rPr>
              <a:t>01</a:t>
            </a:r>
            <a:endParaRPr lang="en-US" altLang="zh-CN" sz="4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034783" y="3282663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196679" y="3372013"/>
            <a:ext cx="21602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4647" y="3801737"/>
            <a:ext cx="2784308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sp>
        <p:nvSpPr>
          <p:cNvPr id="44" name="矩形 43"/>
          <p:cNvSpPr/>
          <p:nvPr/>
        </p:nvSpPr>
        <p:spPr>
          <a:xfrm>
            <a:off x="6623814" y="2420889"/>
            <a:ext cx="130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b="1" kern="0">
                <a:solidFill>
                  <a:schemeClr val="bg1"/>
                </a:solidFill>
              </a:rPr>
              <a:t>03</a:t>
            </a:r>
            <a:endParaRPr lang="en-US" altLang="zh-CN" sz="4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6772744" y="3282663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27699" y="2924015"/>
            <a:ext cx="21602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15667" y="2175112"/>
            <a:ext cx="2784308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4254834" y="3477006"/>
            <a:ext cx="130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b="1" kern="0">
                <a:solidFill>
                  <a:schemeClr val="bg1"/>
                </a:solidFill>
              </a:rPr>
              <a:t>02</a:t>
            </a:r>
            <a:endParaRPr lang="en-US" altLang="zh-CN" sz="4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4403764" y="3429000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565657" y="2924015"/>
            <a:ext cx="216024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253626" y="2175112"/>
            <a:ext cx="2784308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bg1"/>
                </a:solidFill>
              </a:rPr>
              <a:t>标题数字等都可以通过点击和重新输入进行更改。</a:t>
            </a:r>
          </a:p>
        </p:txBody>
      </p:sp>
      <p:sp>
        <p:nvSpPr>
          <p:cNvPr id="55" name="矩形 54"/>
          <p:cNvSpPr/>
          <p:nvPr/>
        </p:nvSpPr>
        <p:spPr>
          <a:xfrm>
            <a:off x="8992793" y="3477006"/>
            <a:ext cx="1305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4800" b="1" kern="0">
                <a:solidFill>
                  <a:schemeClr val="bg1"/>
                </a:solidFill>
              </a:rPr>
              <a:t>04</a:t>
            </a:r>
            <a:endParaRPr lang="en-US" altLang="zh-CN" sz="48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9141723" y="3429000"/>
            <a:ext cx="10081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15025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21994" r="12767"/>
          <a:stretch/>
        </p:blipFill>
        <p:spPr>
          <a:xfrm>
            <a:off x="4194390" y="1388773"/>
            <a:ext cx="2312612" cy="19939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4"/>
          <a:srcRect l="21994" r="12767"/>
          <a:stretch/>
        </p:blipFill>
        <p:spPr>
          <a:xfrm>
            <a:off x="6751363" y="1388773"/>
            <a:ext cx="2312612" cy="199396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/>
          <a:srcRect l="21994" r="12767"/>
          <a:stretch/>
        </p:blipFill>
        <p:spPr>
          <a:xfrm>
            <a:off x="9304001" y="1388773"/>
            <a:ext cx="2312612" cy="199396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4194389" y="3729033"/>
            <a:ext cx="23126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94389" y="4209087"/>
            <a:ext cx="231261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</a:t>
            </a:r>
          </a:p>
        </p:txBody>
      </p:sp>
      <p:sp>
        <p:nvSpPr>
          <p:cNvPr id="43" name="矩形 42"/>
          <p:cNvSpPr/>
          <p:nvPr/>
        </p:nvSpPr>
        <p:spPr>
          <a:xfrm>
            <a:off x="6751363" y="3729033"/>
            <a:ext cx="23126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51363" y="4209087"/>
            <a:ext cx="231261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</a:t>
            </a:r>
          </a:p>
        </p:txBody>
      </p:sp>
      <p:sp>
        <p:nvSpPr>
          <p:cNvPr id="47" name="矩形 46"/>
          <p:cNvSpPr/>
          <p:nvPr/>
        </p:nvSpPr>
        <p:spPr>
          <a:xfrm>
            <a:off x="9304001" y="3729033"/>
            <a:ext cx="23126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accent1">
                    <a:lumMod val="75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04001" y="4209087"/>
            <a:ext cx="2312612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</a:t>
            </a:r>
          </a:p>
        </p:txBody>
      </p:sp>
      <p:sp>
        <p:nvSpPr>
          <p:cNvPr id="57" name="矩形 56"/>
          <p:cNvSpPr/>
          <p:nvPr/>
        </p:nvSpPr>
        <p:spPr>
          <a:xfrm>
            <a:off x="575388" y="1388773"/>
            <a:ext cx="3120344" cy="4097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CN" altLang="en-US" sz="1867" b="1" kern="0" dirty="0">
                <a:solidFill>
                  <a:schemeClr val="bg1"/>
                </a:solidFill>
              </a:rPr>
              <a:t>请在此处输入标题</a:t>
            </a:r>
          </a:p>
        </p:txBody>
      </p:sp>
      <p:sp>
        <p:nvSpPr>
          <p:cNvPr id="58" name="矩形 57"/>
          <p:cNvSpPr/>
          <p:nvPr/>
        </p:nvSpPr>
        <p:spPr>
          <a:xfrm>
            <a:off x="575388" y="1866271"/>
            <a:ext cx="3120345" cy="144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sp>
        <p:nvSpPr>
          <p:cNvPr id="59" name="矩形 58"/>
          <p:cNvSpPr/>
          <p:nvPr/>
        </p:nvSpPr>
        <p:spPr>
          <a:xfrm>
            <a:off x="575390" y="3669027"/>
            <a:ext cx="3120343" cy="40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r>
              <a:rPr lang="zh-CN" altLang="en-US" sz="1867" b="1" kern="0" dirty="0">
                <a:solidFill>
                  <a:schemeClr val="bg1"/>
                </a:solidFill>
              </a:rPr>
              <a:t>请在此处输入标题</a:t>
            </a:r>
          </a:p>
        </p:txBody>
      </p:sp>
      <p:sp>
        <p:nvSpPr>
          <p:cNvPr id="60" name="矩形 59"/>
          <p:cNvSpPr/>
          <p:nvPr/>
        </p:nvSpPr>
        <p:spPr>
          <a:xfrm>
            <a:off x="575389" y="4146524"/>
            <a:ext cx="3120345" cy="144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935760" y="1388774"/>
            <a:ext cx="0" cy="40804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1947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57792" y="-7642582"/>
            <a:ext cx="5675952" cy="92165"/>
            <a:chOff x="566555" y="877035"/>
            <a:chExt cx="2340260" cy="164545"/>
          </a:xfrm>
        </p:grpSpPr>
        <p:sp>
          <p:nvSpPr>
            <p:cNvPr id="20" name="矩形 19"/>
            <p:cNvSpPr/>
            <p:nvPr/>
          </p:nvSpPr>
          <p:spPr>
            <a:xfrm>
              <a:off x="566555" y="877035"/>
              <a:ext cx="585065" cy="164545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51620" y="877035"/>
              <a:ext cx="585065" cy="164545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36685" y="877035"/>
              <a:ext cx="585065" cy="164545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21750" y="877035"/>
              <a:ext cx="585065" cy="164545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65333" y="-8371200"/>
            <a:ext cx="7860873" cy="6667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1219170"/>
            <a:r>
              <a:rPr lang="en-US" altLang="zh-CN" sz="3733" kern="0">
                <a:solidFill>
                  <a:srgbClr val="1A7BAE"/>
                </a:solidFill>
              </a:rPr>
              <a:t>THANKS</a:t>
            </a:r>
            <a:r>
              <a:rPr lang="en-US" altLang="zh-CN" sz="3733" kern="0">
                <a:solidFill>
                  <a:srgbClr val="BF3420"/>
                </a:solidFill>
              </a:rPr>
              <a:t> </a:t>
            </a:r>
            <a:r>
              <a:rPr lang="en-US" altLang="zh-CN" sz="3733" kern="0">
                <a:solidFill>
                  <a:srgbClr val="95BC49"/>
                </a:solidFill>
              </a:rPr>
              <a:t>FOR</a:t>
            </a:r>
            <a:r>
              <a:rPr lang="zh-CN" altLang="en-US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FDA907"/>
                </a:solidFill>
              </a:rPr>
              <a:t>YOUR</a:t>
            </a:r>
            <a:r>
              <a:rPr lang="en-US" altLang="zh-CN" sz="3733" kern="0">
                <a:solidFill>
                  <a:srgbClr val="1A7BAE"/>
                </a:solidFill>
              </a:rPr>
              <a:t> </a:t>
            </a:r>
            <a:r>
              <a:rPr lang="en-US" altLang="zh-CN" sz="3733" kern="0">
                <a:solidFill>
                  <a:srgbClr val="BF3420"/>
                </a:solidFill>
              </a:rPr>
              <a:t>WATCHING</a:t>
            </a:r>
          </a:p>
        </p:txBody>
      </p:sp>
      <p:sp>
        <p:nvSpPr>
          <p:cNvPr id="29" name="矩形 28"/>
          <p:cNvSpPr/>
          <p:nvPr/>
        </p:nvSpPr>
        <p:spPr>
          <a:xfrm>
            <a:off x="2705391" y="-7503108"/>
            <a:ext cx="6780755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Lamet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Consectetaur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Cillium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Adipisicing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Pecu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Dolore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Magna </a:t>
            </a:r>
            <a:r>
              <a:rPr lang="en-US" altLang="zh-CN" sz="1333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US" altLang="zh-CN" sz="1333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68529" y="3431373"/>
            <a:ext cx="5254474" cy="526554"/>
          </a:xfrm>
        </p:spPr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5363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5194570" y="1826018"/>
            <a:ext cx="6569245" cy="1015663"/>
          </a:xfrm>
        </p:spPr>
        <p:txBody>
          <a:bodyPr/>
          <a:lstStyle/>
          <a:p>
            <a:r>
              <a:rPr lang="en-US" altLang="zh-CN" kern="0" dirty="0"/>
              <a:t>PART ONE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194570" y="2791947"/>
            <a:ext cx="6569245" cy="748988"/>
          </a:xfrm>
        </p:spPr>
        <p:txBody>
          <a:bodyPr/>
          <a:lstStyle/>
          <a:p>
            <a:r>
              <a:rPr lang="zh-CN" altLang="en-US" dirty="0" smtClean="0"/>
              <a:t>酷狗音乐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5"/>
          </p:nvPr>
        </p:nvSpPr>
        <p:spPr>
          <a:xfrm>
            <a:off x="5194570" y="3636243"/>
            <a:ext cx="6569245" cy="276999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1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935428" y="1508788"/>
            <a:ext cx="2280249" cy="2280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2400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19" name="椭圆 18"/>
          <p:cNvSpPr/>
          <p:nvPr/>
        </p:nvSpPr>
        <p:spPr>
          <a:xfrm>
            <a:off x="6195790" y="1508790"/>
            <a:ext cx="2280249" cy="2280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2400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18" name="椭圆 17"/>
          <p:cNvSpPr/>
          <p:nvPr/>
        </p:nvSpPr>
        <p:spPr>
          <a:xfrm>
            <a:off x="3565609" y="1508789"/>
            <a:ext cx="2280249" cy="2280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2400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20" name="椭圆 19"/>
          <p:cNvSpPr/>
          <p:nvPr/>
        </p:nvSpPr>
        <p:spPr>
          <a:xfrm>
            <a:off x="8825972" y="1508792"/>
            <a:ext cx="2280249" cy="22802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r>
              <a:rPr lang="zh-CN" altLang="en-US" sz="2400" b="1" kern="0" dirty="0">
                <a:solidFill>
                  <a:schemeClr val="bg1"/>
                </a:solidFill>
              </a:rPr>
              <a:t>输入标题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935428" y="3978562"/>
            <a:ext cx="2280249" cy="208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565609" y="3978562"/>
            <a:ext cx="2280249" cy="208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195790" y="3978562"/>
            <a:ext cx="2280249" cy="208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825972" y="3978562"/>
            <a:ext cx="2280249" cy="208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17059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4265798" y="1328767"/>
            <a:ext cx="3660407" cy="3660407"/>
          </a:xfrm>
          <a:prstGeom prst="ellipse">
            <a:avLst/>
          </a:prstGeom>
          <a:noFill/>
          <a:ln>
            <a:solidFill>
              <a:srgbClr val="1A7BAE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85411" y="1328767"/>
            <a:ext cx="3660407" cy="3660407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75867" y="2558065"/>
            <a:ext cx="2879495" cy="178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8-14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号字，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倍字间距。</a:t>
            </a:r>
          </a:p>
        </p:txBody>
      </p:sp>
      <p:sp>
        <p:nvSpPr>
          <p:cNvPr id="3" name="矩形 2"/>
          <p:cNvSpPr/>
          <p:nvPr/>
        </p:nvSpPr>
        <p:spPr>
          <a:xfrm>
            <a:off x="1975054" y="2137501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133" b="1" kern="0" dirty="0">
                <a:solidFill>
                  <a:schemeClr val="accent4"/>
                </a:solidFill>
                <a:latin typeface="+mn-ea"/>
              </a:rPr>
              <a:t>输入标题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4656254" y="2588907"/>
            <a:ext cx="2879495" cy="178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8-14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号字，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倍字间距。</a:t>
            </a:r>
          </a:p>
        </p:txBody>
      </p:sp>
      <p:sp>
        <p:nvSpPr>
          <p:cNvPr id="36" name="矩形 35"/>
          <p:cNvSpPr/>
          <p:nvPr/>
        </p:nvSpPr>
        <p:spPr>
          <a:xfrm>
            <a:off x="5455441" y="2137501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133" b="1" kern="0" dirty="0">
                <a:solidFill>
                  <a:schemeClr val="accent4"/>
                </a:solidFill>
                <a:latin typeface="+mn-ea"/>
              </a:rPr>
              <a:t>输入标题</a:t>
            </a:r>
          </a:p>
        </p:txBody>
      </p:sp>
      <p:sp>
        <p:nvSpPr>
          <p:cNvPr id="37" name="椭圆 36"/>
          <p:cNvSpPr/>
          <p:nvPr/>
        </p:nvSpPr>
        <p:spPr>
          <a:xfrm>
            <a:off x="7746185" y="1328767"/>
            <a:ext cx="3660407" cy="3660407"/>
          </a:xfrm>
          <a:prstGeom prst="ellipse">
            <a:avLst/>
          </a:prstGeom>
          <a:noFill/>
          <a:ln>
            <a:solidFill>
              <a:srgbClr val="1A7B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136641" y="2588907"/>
            <a:ext cx="2879495" cy="178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8-14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号字，</a:t>
            </a:r>
            <a:r>
              <a:rPr lang="en-US" altLang="zh-CN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</a:t>
            </a:r>
            <a:r>
              <a:rPr lang="zh-CN" altLang="en-US" sz="1467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8935828" y="2137501"/>
            <a:ext cx="1281120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/>
            <a:r>
              <a:rPr lang="zh-CN" altLang="en-US" sz="2133" b="1" kern="0" dirty="0">
                <a:solidFill>
                  <a:schemeClr val="accent4"/>
                </a:solidFill>
                <a:latin typeface="+mn-ea"/>
              </a:rPr>
              <a:t>输入标题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1310675" y="5306872"/>
            <a:ext cx="9570652" cy="671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lnSpc>
                <a:spcPct val="150000"/>
              </a:lnSpc>
            </a:pP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8-14</a:t>
            </a: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号字，</a:t>
            </a:r>
            <a:r>
              <a:rPr lang="en-US" altLang="zh-CN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1.3</a:t>
            </a:r>
            <a:r>
              <a:rPr lang="zh-CN" altLang="en-US" sz="1333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2" name="椭圆 1"/>
          <p:cNvSpPr/>
          <p:nvPr/>
        </p:nvSpPr>
        <p:spPr>
          <a:xfrm>
            <a:off x="1010229" y="1643596"/>
            <a:ext cx="525264" cy="5252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 kern="0">
                <a:solidFill>
                  <a:schemeClr val="bg1"/>
                </a:solidFill>
              </a:rPr>
              <a:t>1</a:t>
            </a:r>
            <a:endParaRPr lang="zh-CN" altLang="en-US" sz="2400" kern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490616" y="1643596"/>
            <a:ext cx="525264" cy="5252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 kern="0">
                <a:solidFill>
                  <a:schemeClr val="bg1"/>
                </a:solidFill>
              </a:rPr>
              <a:t>2</a:t>
            </a:r>
            <a:endParaRPr lang="zh-CN" altLang="en-US" sz="2400" kern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71003" y="1643596"/>
            <a:ext cx="525264" cy="5252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altLang="zh-CN" sz="2400" kern="0">
                <a:solidFill>
                  <a:schemeClr val="bg1"/>
                </a:solidFill>
              </a:rPr>
              <a:t>3</a:t>
            </a:r>
            <a:endParaRPr lang="zh-CN" altLang="en-US" sz="2400" kern="0">
              <a:solidFill>
                <a:schemeClr val="bg1"/>
              </a:solidFill>
            </a:endParaRPr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35980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2700000">
            <a:off x="3936559" y="1177372"/>
            <a:ext cx="4223077" cy="4263435"/>
            <a:chOff x="1932258" y="760101"/>
            <a:chExt cx="3767316" cy="3803319"/>
          </a:xfrm>
        </p:grpSpPr>
        <p:sp>
          <p:nvSpPr>
            <p:cNvPr id="19" name="椭圆 168"/>
            <p:cNvSpPr/>
            <p:nvPr/>
          </p:nvSpPr>
          <p:spPr>
            <a:xfrm>
              <a:off x="2710237" y="760101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40201" y="2198410"/>
                  </a:moveTo>
                  <a:cubicBezTo>
                    <a:pt x="1195601" y="2204855"/>
                    <a:pt x="1150057" y="2207694"/>
                    <a:pt x="1103851" y="2207694"/>
                  </a:cubicBezTo>
                  <a:close/>
                  <a:moveTo>
                    <a:pt x="1396176" y="2167304"/>
                  </a:moveTo>
                  <a:cubicBezTo>
                    <a:pt x="1355911" y="2179613"/>
                    <a:pt x="1314389" y="2188486"/>
                    <a:pt x="1271865" y="2193577"/>
                  </a:cubicBezTo>
                  <a:close/>
                  <a:moveTo>
                    <a:pt x="7872" y="976750"/>
                  </a:moveTo>
                  <a:lnTo>
                    <a:pt x="1" y="1103847"/>
                  </a:lnTo>
                  <a:cubicBezTo>
                    <a:pt x="1" y="1713485"/>
                    <a:pt x="494210" y="2207694"/>
                    <a:pt x="1103848" y="2207694"/>
                  </a:cubicBezTo>
                  <a:cubicBezTo>
                    <a:pt x="494209" y="2207694"/>
                    <a:pt x="0" y="1713485"/>
                    <a:pt x="0" y="1103847"/>
                  </a:cubicBezTo>
                  <a:cubicBezTo>
                    <a:pt x="0" y="1060839"/>
                    <a:pt x="2460" y="1018405"/>
                    <a:pt x="7872" y="976750"/>
                  </a:cubicBezTo>
                  <a:close/>
                  <a:moveTo>
                    <a:pt x="1103847" y="0"/>
                  </a:moveTo>
                  <a:cubicBezTo>
                    <a:pt x="1713485" y="0"/>
                    <a:pt x="2207694" y="494209"/>
                    <a:pt x="2207694" y="1103847"/>
                  </a:cubicBezTo>
                  <a:cubicBezTo>
                    <a:pt x="2207694" y="1612162"/>
                    <a:pt x="1864110" y="2040229"/>
                    <a:pt x="1396188" y="2167301"/>
                  </a:cubicBezTo>
                  <a:cubicBezTo>
                    <a:pt x="1418536" y="2082435"/>
                    <a:pt x="1429716" y="1993353"/>
                    <a:pt x="1429716" y="1901660"/>
                  </a:cubicBezTo>
                  <a:cubicBezTo>
                    <a:pt x="1429716" y="1292022"/>
                    <a:pt x="935507" y="797813"/>
                    <a:pt x="325869" y="797813"/>
                  </a:cubicBezTo>
                  <a:cubicBezTo>
                    <a:pt x="224547" y="797813"/>
                    <a:pt x="126413" y="811464"/>
                    <a:pt x="33529" y="838206"/>
                  </a:cubicBezTo>
                  <a:cubicBezTo>
                    <a:pt x="23934" y="874644"/>
                    <a:pt x="16397" y="911859"/>
                    <a:pt x="11973" y="949877"/>
                  </a:cubicBezTo>
                  <a:cubicBezTo>
                    <a:pt x="85667" y="413031"/>
                    <a:pt x="546523" y="0"/>
                    <a:pt x="110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椭圆 161"/>
            <p:cNvSpPr/>
            <p:nvPr/>
          </p:nvSpPr>
          <p:spPr>
            <a:xfrm>
              <a:off x="1932258" y="1557914"/>
              <a:ext cx="2207690" cy="2207691"/>
            </a:xfrm>
            <a:custGeom>
              <a:avLst/>
              <a:gdLst/>
              <a:ahLst/>
              <a:cxnLst/>
              <a:rect l="l" t="t" r="r" b="b"/>
              <a:pathLst>
                <a:path w="2207690" h="2207691">
                  <a:moveTo>
                    <a:pt x="967503" y="2198411"/>
                  </a:moveTo>
                  <a:lnTo>
                    <a:pt x="1103795" y="2207691"/>
                  </a:lnTo>
                  <a:cubicBezTo>
                    <a:pt x="1057608" y="2207692"/>
                    <a:pt x="1012085" y="2204853"/>
                    <a:pt x="967503" y="2198411"/>
                  </a:cubicBezTo>
                  <a:close/>
                  <a:moveTo>
                    <a:pt x="811529" y="2167307"/>
                  </a:moveTo>
                  <a:lnTo>
                    <a:pt x="935821" y="2193576"/>
                  </a:lnTo>
                  <a:cubicBezTo>
                    <a:pt x="893304" y="2188486"/>
                    <a:pt x="851788" y="2179614"/>
                    <a:pt x="811529" y="2167307"/>
                  </a:cubicBezTo>
                  <a:close/>
                  <a:moveTo>
                    <a:pt x="2199826" y="976772"/>
                  </a:moveTo>
                  <a:cubicBezTo>
                    <a:pt x="2205232" y="1018393"/>
                    <a:pt x="2207691" y="1060793"/>
                    <a:pt x="2207690" y="1103766"/>
                  </a:cubicBezTo>
                  <a:close/>
                  <a:moveTo>
                    <a:pt x="2174170" y="838223"/>
                  </a:moveTo>
                  <a:cubicBezTo>
                    <a:pt x="2184491" y="874470"/>
                    <a:pt x="2191713" y="911752"/>
                    <a:pt x="2195714" y="949832"/>
                  </a:cubicBezTo>
                  <a:close/>
                  <a:moveTo>
                    <a:pt x="1103847" y="0"/>
                  </a:moveTo>
                  <a:cubicBezTo>
                    <a:pt x="1621792" y="0"/>
                    <a:pt x="2056420" y="356726"/>
                    <a:pt x="2174166" y="838207"/>
                  </a:cubicBezTo>
                  <a:cubicBezTo>
                    <a:pt x="2081282" y="811466"/>
                    <a:pt x="1983150" y="797814"/>
                    <a:pt x="1881827" y="797814"/>
                  </a:cubicBezTo>
                  <a:cubicBezTo>
                    <a:pt x="1272189" y="797814"/>
                    <a:pt x="777980" y="1292023"/>
                    <a:pt x="777980" y="1901661"/>
                  </a:cubicBezTo>
                  <a:cubicBezTo>
                    <a:pt x="777980" y="1993354"/>
                    <a:pt x="789160" y="2082435"/>
                    <a:pt x="811508" y="2167301"/>
                  </a:cubicBezTo>
                  <a:cubicBezTo>
                    <a:pt x="343585" y="2040230"/>
                    <a:pt x="0" y="1612163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椭圆 162"/>
            <p:cNvSpPr/>
            <p:nvPr/>
          </p:nvSpPr>
          <p:spPr>
            <a:xfrm>
              <a:off x="3491880" y="1557913"/>
              <a:ext cx="2207694" cy="2207694"/>
            </a:xfrm>
            <a:custGeom>
              <a:avLst/>
              <a:gdLst/>
              <a:ahLst/>
              <a:cxnLst/>
              <a:rect l="l" t="t" r="r" b="b"/>
              <a:pathLst>
                <a:path w="2207694" h="2207694">
                  <a:moveTo>
                    <a:pt x="1269814" y="13804"/>
                  </a:moveTo>
                  <a:cubicBezTo>
                    <a:pt x="1800820" y="92567"/>
                    <a:pt x="2207694" y="550692"/>
                    <a:pt x="2207694" y="1103847"/>
                  </a:cubicBezTo>
                  <a:cubicBezTo>
                    <a:pt x="2207694" y="1713485"/>
                    <a:pt x="1713485" y="2207694"/>
                    <a:pt x="1103847" y="2207694"/>
                  </a:cubicBezTo>
                  <a:cubicBezTo>
                    <a:pt x="546709" y="2207694"/>
                    <a:pt x="85975" y="1794939"/>
                    <a:pt x="12055" y="1258354"/>
                  </a:cubicBezTo>
                  <a:lnTo>
                    <a:pt x="33789" y="1370498"/>
                  </a:lnTo>
                  <a:cubicBezTo>
                    <a:pt x="125494" y="1396610"/>
                    <a:pt x="222299" y="1409882"/>
                    <a:pt x="322205" y="1409882"/>
                  </a:cubicBezTo>
                  <a:cubicBezTo>
                    <a:pt x="931843" y="1409882"/>
                    <a:pt x="1426052" y="915673"/>
                    <a:pt x="1426052" y="306035"/>
                  </a:cubicBezTo>
                  <a:cubicBezTo>
                    <a:pt x="1426052" y="213979"/>
                    <a:pt x="1414784" y="124554"/>
                    <a:pt x="1392265" y="39385"/>
                  </a:cubicBezTo>
                  <a:cubicBezTo>
                    <a:pt x="1352416" y="28038"/>
                    <a:pt x="1311604" y="19116"/>
                    <a:pt x="1269814" y="13804"/>
                  </a:cubicBezTo>
                  <a:close/>
                  <a:moveTo>
                    <a:pt x="1103847" y="0"/>
                  </a:moveTo>
                  <a:cubicBezTo>
                    <a:pt x="1149577" y="0"/>
                    <a:pt x="1194657" y="2781"/>
                    <a:pt x="1238818" y="9073"/>
                  </a:cubicBezTo>
                  <a:lnTo>
                    <a:pt x="1103848" y="1"/>
                  </a:lnTo>
                  <a:cubicBezTo>
                    <a:pt x="494210" y="1"/>
                    <a:pt x="1" y="494210"/>
                    <a:pt x="1" y="1103848"/>
                  </a:cubicBezTo>
                  <a:cubicBezTo>
                    <a:pt x="1" y="1146981"/>
                    <a:pt x="2475" y="1189536"/>
                    <a:pt x="7924" y="1231287"/>
                  </a:cubicBezTo>
                  <a:cubicBezTo>
                    <a:pt x="2473" y="1189523"/>
                    <a:pt x="0" y="1146974"/>
                    <a:pt x="0" y="1103847"/>
                  </a:cubicBezTo>
                  <a:cubicBezTo>
                    <a:pt x="0" y="494209"/>
                    <a:pt x="494209" y="0"/>
                    <a:pt x="110384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椭圆 163"/>
            <p:cNvSpPr/>
            <p:nvPr/>
          </p:nvSpPr>
          <p:spPr>
            <a:xfrm>
              <a:off x="2710237" y="2355728"/>
              <a:ext cx="2207690" cy="2207692"/>
            </a:xfrm>
            <a:custGeom>
              <a:avLst/>
              <a:gdLst/>
              <a:ahLst/>
              <a:cxnLst/>
              <a:rect l="l" t="t" r="r" b="b"/>
              <a:pathLst>
                <a:path w="2207690" h="2207692">
                  <a:moveTo>
                    <a:pt x="2195631" y="1258405"/>
                  </a:moveTo>
                  <a:cubicBezTo>
                    <a:pt x="2191595" y="1296645"/>
                    <a:pt x="2184315" y="1334081"/>
                    <a:pt x="2173913" y="1370472"/>
                  </a:cubicBezTo>
                  <a:close/>
                  <a:moveTo>
                    <a:pt x="2207690" y="1103924"/>
                  </a:moveTo>
                  <a:cubicBezTo>
                    <a:pt x="2207691" y="1147015"/>
                    <a:pt x="2205219" y="1189529"/>
                    <a:pt x="2199774" y="1231259"/>
                  </a:cubicBezTo>
                  <a:close/>
                  <a:moveTo>
                    <a:pt x="815432" y="39382"/>
                  </a:moveTo>
                  <a:cubicBezTo>
                    <a:pt x="792913" y="124550"/>
                    <a:pt x="781644" y="213975"/>
                    <a:pt x="781644" y="306031"/>
                  </a:cubicBezTo>
                  <a:cubicBezTo>
                    <a:pt x="781644" y="915669"/>
                    <a:pt x="1275853" y="1409878"/>
                    <a:pt x="1885491" y="1409878"/>
                  </a:cubicBezTo>
                  <a:cubicBezTo>
                    <a:pt x="1985397" y="1409878"/>
                    <a:pt x="2082202" y="1396606"/>
                    <a:pt x="2173907" y="1370494"/>
                  </a:cubicBezTo>
                  <a:cubicBezTo>
                    <a:pt x="2055810" y="1851467"/>
                    <a:pt x="1621429" y="2207692"/>
                    <a:pt x="1103847" y="2207692"/>
                  </a:cubicBezTo>
                  <a:cubicBezTo>
                    <a:pt x="494209" y="2207692"/>
                    <a:pt x="0" y="1713483"/>
                    <a:pt x="0" y="1103845"/>
                  </a:cubicBezTo>
                  <a:cubicBezTo>
                    <a:pt x="0" y="594112"/>
                    <a:pt x="345503" y="165076"/>
                    <a:pt x="815432" y="39382"/>
                  </a:cubicBezTo>
                  <a:close/>
                  <a:moveTo>
                    <a:pt x="937859" y="13805"/>
                  </a:moveTo>
                  <a:lnTo>
                    <a:pt x="815433" y="39382"/>
                  </a:lnTo>
                  <a:cubicBezTo>
                    <a:pt x="855095" y="27337"/>
                    <a:pt x="895991" y="18718"/>
                    <a:pt x="937859" y="13805"/>
                  </a:cubicBezTo>
                  <a:close/>
                  <a:moveTo>
                    <a:pt x="1103792" y="1"/>
                  </a:moveTo>
                  <a:lnTo>
                    <a:pt x="968896" y="9068"/>
                  </a:lnTo>
                  <a:cubicBezTo>
                    <a:pt x="1013034" y="2780"/>
                    <a:pt x="1058088" y="0"/>
                    <a:pt x="1103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5007523" y="2276975"/>
            <a:ext cx="2064229" cy="206422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9495" y="2845301"/>
            <a:ext cx="1840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输入标题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53118" y="3214633"/>
            <a:ext cx="1973039" cy="5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1415481" y="1425926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01.</a:t>
            </a:r>
            <a:r>
              <a:rPr lang="zh-CN" altLang="en-US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15481" y="1855650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1415481" y="3705250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4"/>
                </a:solidFill>
              </a:rPr>
              <a:t>03.</a:t>
            </a:r>
            <a:r>
              <a:rPr lang="zh-CN" altLang="en-US" sz="1867" b="1" kern="0" dirty="0">
                <a:solidFill>
                  <a:schemeClr val="accent4"/>
                </a:solidFill>
              </a:rPr>
              <a:t>输入标题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15481" y="4134974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1" name="矩形 30"/>
          <p:cNvSpPr/>
          <p:nvPr/>
        </p:nvSpPr>
        <p:spPr>
          <a:xfrm>
            <a:off x="8040217" y="1425926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/>
                </a:solidFill>
              </a:rPr>
              <a:t>02.</a:t>
            </a:r>
            <a:r>
              <a:rPr lang="zh-CN" altLang="en-US" sz="1867" b="1" kern="0" dirty="0">
                <a:solidFill>
                  <a:schemeClr val="accent4"/>
                </a:solidFill>
              </a:rPr>
              <a:t>输入标题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40217" y="1855650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3" name="矩形 32"/>
          <p:cNvSpPr/>
          <p:nvPr/>
        </p:nvSpPr>
        <p:spPr>
          <a:xfrm>
            <a:off x="8040217" y="3705250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04.</a:t>
            </a:r>
            <a:r>
              <a:rPr lang="zh-CN" altLang="en-US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输入标题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40217" y="4134974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4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5095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68"/>
          <p:cNvSpPr/>
          <p:nvPr/>
        </p:nvSpPr>
        <p:spPr>
          <a:xfrm>
            <a:off x="5706203" y="3295389"/>
            <a:ext cx="1869023" cy="1848859"/>
          </a:xfrm>
          <a:custGeom>
            <a:avLst/>
            <a:gdLst/>
            <a:ahLst/>
            <a:cxnLst/>
            <a:rect l="l" t="t" r="r" b="b"/>
            <a:pathLst>
              <a:path w="1401767" h="1386644">
                <a:moveTo>
                  <a:pt x="233035" y="0"/>
                </a:moveTo>
                <a:lnTo>
                  <a:pt x="640881" y="0"/>
                </a:lnTo>
                <a:cubicBezTo>
                  <a:pt x="633096" y="19935"/>
                  <a:pt x="629318" y="41634"/>
                  <a:pt x="629318" y="64216"/>
                </a:cubicBezTo>
                <a:cubicBezTo>
                  <a:pt x="629318" y="173647"/>
                  <a:pt x="718028" y="262357"/>
                  <a:pt x="827459" y="262357"/>
                </a:cubicBezTo>
                <a:cubicBezTo>
                  <a:pt x="936890" y="262357"/>
                  <a:pt x="1025600" y="173647"/>
                  <a:pt x="1025600" y="64216"/>
                </a:cubicBezTo>
                <a:cubicBezTo>
                  <a:pt x="1025600" y="41634"/>
                  <a:pt x="1021823" y="19935"/>
                  <a:pt x="1014038" y="0"/>
                </a:cubicBezTo>
                <a:lnTo>
                  <a:pt x="1401767" y="0"/>
                </a:lnTo>
                <a:lnTo>
                  <a:pt x="1401767" y="1168732"/>
                </a:lnTo>
                <a:lnTo>
                  <a:pt x="956993" y="1168732"/>
                </a:lnTo>
                <a:cubicBezTo>
                  <a:pt x="968847" y="1188427"/>
                  <a:pt x="974696" y="1211557"/>
                  <a:pt x="974696" y="1236054"/>
                </a:cubicBezTo>
                <a:cubicBezTo>
                  <a:pt x="974696" y="1319223"/>
                  <a:pt x="907275" y="1386644"/>
                  <a:pt x="824106" y="1386644"/>
                </a:cubicBezTo>
                <a:cubicBezTo>
                  <a:pt x="740937" y="1386644"/>
                  <a:pt x="673516" y="1319223"/>
                  <a:pt x="673516" y="1236054"/>
                </a:cubicBezTo>
                <a:cubicBezTo>
                  <a:pt x="673516" y="1211557"/>
                  <a:pt x="679365" y="1188427"/>
                  <a:pt x="691220" y="1168732"/>
                </a:cubicBezTo>
                <a:lnTo>
                  <a:pt x="233035" y="1168732"/>
                </a:lnTo>
                <a:lnTo>
                  <a:pt x="233035" y="733499"/>
                </a:lnTo>
                <a:cubicBezTo>
                  <a:pt x="212516" y="743855"/>
                  <a:pt x="189291" y="749187"/>
                  <a:pt x="164821" y="749187"/>
                </a:cubicBezTo>
                <a:cubicBezTo>
                  <a:pt x="73793" y="749187"/>
                  <a:pt x="0" y="675395"/>
                  <a:pt x="0" y="584366"/>
                </a:cubicBezTo>
                <a:cubicBezTo>
                  <a:pt x="0" y="493338"/>
                  <a:pt x="73793" y="419545"/>
                  <a:pt x="164821" y="419545"/>
                </a:cubicBezTo>
                <a:cubicBezTo>
                  <a:pt x="189291" y="419545"/>
                  <a:pt x="212516" y="424878"/>
                  <a:pt x="233035" y="435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4" name="矩形 65"/>
          <p:cNvSpPr/>
          <p:nvPr/>
        </p:nvSpPr>
        <p:spPr>
          <a:xfrm>
            <a:off x="4127781" y="2996952"/>
            <a:ext cx="1875155" cy="1856747"/>
          </a:xfrm>
          <a:custGeom>
            <a:avLst/>
            <a:gdLst/>
            <a:ahLst/>
            <a:cxnLst/>
            <a:rect l="l" t="t" r="r" b="b"/>
            <a:pathLst>
              <a:path w="1406366" h="1392560">
                <a:moveTo>
                  <a:pt x="822000" y="0"/>
                </a:moveTo>
                <a:cubicBezTo>
                  <a:pt x="913029" y="0"/>
                  <a:pt x="986821" y="73793"/>
                  <a:pt x="986821" y="164821"/>
                </a:cubicBezTo>
                <a:cubicBezTo>
                  <a:pt x="986821" y="185675"/>
                  <a:pt x="982948" y="205623"/>
                  <a:pt x="975467" y="223828"/>
                </a:cubicBezTo>
                <a:lnTo>
                  <a:pt x="1406366" y="223828"/>
                </a:lnTo>
                <a:lnTo>
                  <a:pt x="1406366" y="633859"/>
                </a:lnTo>
                <a:cubicBezTo>
                  <a:pt x="1386081" y="625588"/>
                  <a:pt x="1363875" y="621361"/>
                  <a:pt x="1340681" y="621361"/>
                </a:cubicBezTo>
                <a:cubicBezTo>
                  <a:pt x="1237497" y="621361"/>
                  <a:pt x="1153848" y="705009"/>
                  <a:pt x="1153848" y="808194"/>
                </a:cubicBezTo>
                <a:cubicBezTo>
                  <a:pt x="1153848" y="911379"/>
                  <a:pt x="1237497" y="995027"/>
                  <a:pt x="1340681" y="995027"/>
                </a:cubicBezTo>
                <a:cubicBezTo>
                  <a:pt x="1363875" y="995027"/>
                  <a:pt x="1386081" y="990802"/>
                  <a:pt x="1406366" y="982530"/>
                </a:cubicBezTo>
                <a:lnTo>
                  <a:pt x="1406366" y="1392560"/>
                </a:lnTo>
                <a:lnTo>
                  <a:pt x="237634" y="1392560"/>
                </a:lnTo>
                <a:lnTo>
                  <a:pt x="237634" y="927784"/>
                </a:lnTo>
                <a:cubicBezTo>
                  <a:pt x="214351" y="948086"/>
                  <a:pt x="183720" y="958784"/>
                  <a:pt x="150590" y="958784"/>
                </a:cubicBezTo>
                <a:cubicBezTo>
                  <a:pt x="67421" y="958784"/>
                  <a:pt x="0" y="891363"/>
                  <a:pt x="0" y="808194"/>
                </a:cubicBezTo>
                <a:cubicBezTo>
                  <a:pt x="0" y="725025"/>
                  <a:pt x="67421" y="657604"/>
                  <a:pt x="150590" y="657604"/>
                </a:cubicBezTo>
                <a:cubicBezTo>
                  <a:pt x="183720" y="657604"/>
                  <a:pt x="214351" y="668302"/>
                  <a:pt x="237634" y="688604"/>
                </a:cubicBezTo>
                <a:lnTo>
                  <a:pt x="237634" y="223828"/>
                </a:lnTo>
                <a:lnTo>
                  <a:pt x="668533" y="223828"/>
                </a:lnTo>
                <a:cubicBezTo>
                  <a:pt x="661052" y="205623"/>
                  <a:pt x="657179" y="185675"/>
                  <a:pt x="657179" y="164821"/>
                </a:cubicBezTo>
                <a:cubicBezTo>
                  <a:pt x="657179" y="73793"/>
                  <a:pt x="730972" y="0"/>
                  <a:pt x="82200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5" name="椭圆 75"/>
          <p:cNvSpPr/>
          <p:nvPr/>
        </p:nvSpPr>
        <p:spPr>
          <a:xfrm>
            <a:off x="4444627" y="1364771"/>
            <a:ext cx="1900883" cy="1911877"/>
          </a:xfrm>
          <a:custGeom>
            <a:avLst/>
            <a:gdLst/>
            <a:ahLst/>
            <a:cxnLst/>
            <a:rect l="l" t="t" r="r" b="b"/>
            <a:pathLst>
              <a:path w="1425662" h="1433908">
                <a:moveTo>
                  <a:pt x="584366" y="0"/>
                </a:moveTo>
                <a:cubicBezTo>
                  <a:pt x="667535" y="0"/>
                  <a:pt x="734956" y="67421"/>
                  <a:pt x="734956" y="150590"/>
                </a:cubicBezTo>
                <a:cubicBezTo>
                  <a:pt x="734956" y="197370"/>
                  <a:pt x="713626" y="239167"/>
                  <a:pt x="678832" y="265176"/>
                </a:cubicBezTo>
                <a:lnTo>
                  <a:pt x="1168733" y="265176"/>
                </a:lnTo>
                <a:lnTo>
                  <a:pt x="1168733" y="716520"/>
                </a:lnTo>
                <a:cubicBezTo>
                  <a:pt x="1193634" y="695548"/>
                  <a:pt x="1225973" y="684721"/>
                  <a:pt x="1260841" y="684721"/>
                </a:cubicBezTo>
                <a:cubicBezTo>
                  <a:pt x="1351870" y="684721"/>
                  <a:pt x="1425662" y="758513"/>
                  <a:pt x="1425662" y="849542"/>
                </a:cubicBezTo>
                <a:cubicBezTo>
                  <a:pt x="1425662" y="940571"/>
                  <a:pt x="1351870" y="1014363"/>
                  <a:pt x="1260841" y="1014363"/>
                </a:cubicBezTo>
                <a:cubicBezTo>
                  <a:pt x="1225973" y="1014363"/>
                  <a:pt x="1193634" y="1003536"/>
                  <a:pt x="1168733" y="982566"/>
                </a:cubicBezTo>
                <a:lnTo>
                  <a:pt x="1168733" y="1433908"/>
                </a:lnTo>
                <a:lnTo>
                  <a:pt x="765724" y="1433908"/>
                </a:lnTo>
                <a:cubicBezTo>
                  <a:pt x="770905" y="1418114"/>
                  <a:pt x="773249" y="1401256"/>
                  <a:pt x="773249" y="1383851"/>
                </a:cubicBezTo>
                <a:cubicBezTo>
                  <a:pt x="773249" y="1279093"/>
                  <a:pt x="688325" y="1194168"/>
                  <a:pt x="583566" y="1194168"/>
                </a:cubicBezTo>
                <a:cubicBezTo>
                  <a:pt x="478807" y="1194168"/>
                  <a:pt x="393882" y="1279093"/>
                  <a:pt x="393882" y="1383851"/>
                </a:cubicBezTo>
                <a:cubicBezTo>
                  <a:pt x="393882" y="1401256"/>
                  <a:pt x="396227" y="1418114"/>
                  <a:pt x="401408" y="1433908"/>
                </a:cubicBezTo>
                <a:lnTo>
                  <a:pt x="0" y="1433908"/>
                </a:lnTo>
                <a:lnTo>
                  <a:pt x="0" y="265176"/>
                </a:lnTo>
                <a:lnTo>
                  <a:pt x="489901" y="265176"/>
                </a:lnTo>
                <a:cubicBezTo>
                  <a:pt x="455106" y="239167"/>
                  <a:pt x="433776" y="197370"/>
                  <a:pt x="433776" y="150590"/>
                </a:cubicBezTo>
                <a:cubicBezTo>
                  <a:pt x="433776" y="67421"/>
                  <a:pt x="501197" y="0"/>
                  <a:pt x="5843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6" name="椭圆 76"/>
          <p:cNvSpPr/>
          <p:nvPr/>
        </p:nvSpPr>
        <p:spPr>
          <a:xfrm>
            <a:off x="6025856" y="1718339"/>
            <a:ext cx="1846341" cy="1877963"/>
          </a:xfrm>
          <a:custGeom>
            <a:avLst/>
            <a:gdLst/>
            <a:ahLst/>
            <a:cxnLst/>
            <a:rect l="l" t="t" r="r" b="b"/>
            <a:pathLst>
              <a:path w="1384756" h="1408472">
                <a:moveTo>
                  <a:pt x="0" y="0"/>
                </a:moveTo>
                <a:lnTo>
                  <a:pt x="1168732" y="0"/>
                </a:lnTo>
                <a:lnTo>
                  <a:pt x="1168732" y="450207"/>
                </a:lnTo>
                <a:cubicBezTo>
                  <a:pt x="1188073" y="439244"/>
                  <a:pt x="1210481" y="433776"/>
                  <a:pt x="1234166" y="433776"/>
                </a:cubicBezTo>
                <a:cubicBezTo>
                  <a:pt x="1317335" y="433776"/>
                  <a:pt x="1384756" y="501197"/>
                  <a:pt x="1384756" y="584366"/>
                </a:cubicBezTo>
                <a:cubicBezTo>
                  <a:pt x="1384756" y="667535"/>
                  <a:pt x="1317335" y="734956"/>
                  <a:pt x="1234166" y="734956"/>
                </a:cubicBezTo>
                <a:cubicBezTo>
                  <a:pt x="1210481" y="734956"/>
                  <a:pt x="1188073" y="729488"/>
                  <a:pt x="1168732" y="718526"/>
                </a:cubicBezTo>
                <a:lnTo>
                  <a:pt x="1168732" y="1168732"/>
                </a:lnTo>
                <a:lnTo>
                  <a:pt x="728979" y="1168732"/>
                </a:lnTo>
                <a:cubicBezTo>
                  <a:pt x="742528" y="1190517"/>
                  <a:pt x="749187" y="1216306"/>
                  <a:pt x="749187" y="1243651"/>
                </a:cubicBezTo>
                <a:cubicBezTo>
                  <a:pt x="749187" y="1334680"/>
                  <a:pt x="675394" y="1408472"/>
                  <a:pt x="584366" y="1408472"/>
                </a:cubicBezTo>
                <a:cubicBezTo>
                  <a:pt x="493337" y="1408472"/>
                  <a:pt x="419545" y="1334680"/>
                  <a:pt x="419545" y="1243651"/>
                </a:cubicBezTo>
                <a:cubicBezTo>
                  <a:pt x="419545" y="1216306"/>
                  <a:pt x="426204" y="1190517"/>
                  <a:pt x="439754" y="1168732"/>
                </a:cubicBezTo>
                <a:lnTo>
                  <a:pt x="0" y="1168732"/>
                </a:lnTo>
                <a:lnTo>
                  <a:pt x="0" y="761099"/>
                </a:lnTo>
                <a:cubicBezTo>
                  <a:pt x="24839" y="773303"/>
                  <a:pt x="52809" y="779836"/>
                  <a:pt x="82305" y="779836"/>
                </a:cubicBezTo>
                <a:cubicBezTo>
                  <a:pt x="190260" y="779836"/>
                  <a:pt x="277774" y="692321"/>
                  <a:pt x="277774" y="584366"/>
                </a:cubicBezTo>
                <a:cubicBezTo>
                  <a:pt x="277774" y="476411"/>
                  <a:pt x="190260" y="388896"/>
                  <a:pt x="82305" y="388896"/>
                </a:cubicBezTo>
                <a:cubicBezTo>
                  <a:pt x="52809" y="388896"/>
                  <a:pt x="24839" y="395429"/>
                  <a:pt x="0" y="40763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59830" y="2107305"/>
            <a:ext cx="134414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</a:t>
            </a:r>
            <a:endParaRPr lang="en-US" altLang="zh-CN" sz="1867" b="1" kern="0" dirty="0">
              <a:solidFill>
                <a:schemeClr val="bg1"/>
              </a:solidFill>
            </a:endParaRPr>
          </a:p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4559830" y="3691481"/>
            <a:ext cx="134414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</a:t>
            </a:r>
            <a:endParaRPr lang="en-US" altLang="zh-CN" sz="1867" b="1" kern="0" dirty="0">
              <a:solidFill>
                <a:schemeClr val="bg1"/>
              </a:solidFill>
            </a:endParaRPr>
          </a:p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6144006" y="2107305"/>
            <a:ext cx="134414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</a:t>
            </a:r>
            <a:endParaRPr lang="en-US" altLang="zh-CN" sz="1867" b="1" kern="0" dirty="0">
              <a:solidFill>
                <a:schemeClr val="bg1"/>
              </a:solidFill>
            </a:endParaRPr>
          </a:p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6144006" y="3691481"/>
            <a:ext cx="134414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输入</a:t>
            </a:r>
            <a:endParaRPr lang="en-US" altLang="zh-CN" sz="1867" b="1" kern="0" dirty="0">
              <a:solidFill>
                <a:schemeClr val="bg1"/>
              </a:solidFill>
            </a:endParaRPr>
          </a:p>
          <a:p>
            <a:pPr algn="ctr" defTabSz="1219170"/>
            <a:r>
              <a:rPr lang="zh-CN" altLang="en-US" sz="1867" b="1" kern="0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32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3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  <p:sp>
        <p:nvSpPr>
          <p:cNvPr id="34" name="矩形 33"/>
          <p:cNvSpPr/>
          <p:nvPr/>
        </p:nvSpPr>
        <p:spPr>
          <a:xfrm>
            <a:off x="1415481" y="1615754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01.</a:t>
            </a:r>
            <a:r>
              <a:rPr lang="zh-CN" altLang="en-US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27"/>
          <p:cNvSpPr txBox="1"/>
          <p:nvPr/>
        </p:nvSpPr>
        <p:spPr>
          <a:xfrm>
            <a:off x="1415481" y="2045478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6" name="矩形 35"/>
          <p:cNvSpPr/>
          <p:nvPr/>
        </p:nvSpPr>
        <p:spPr>
          <a:xfrm>
            <a:off x="1415481" y="389507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4"/>
                </a:solidFill>
              </a:rPr>
              <a:t>03.</a:t>
            </a:r>
            <a:r>
              <a:rPr lang="zh-CN" altLang="en-US" sz="1867" b="1" kern="0" dirty="0">
                <a:solidFill>
                  <a:schemeClr val="accent4"/>
                </a:solidFill>
              </a:rPr>
              <a:t>输入标题</a:t>
            </a:r>
          </a:p>
        </p:txBody>
      </p:sp>
      <p:sp>
        <p:nvSpPr>
          <p:cNvPr id="37" name="TextBox 29"/>
          <p:cNvSpPr txBox="1"/>
          <p:nvPr/>
        </p:nvSpPr>
        <p:spPr>
          <a:xfrm>
            <a:off x="1415481" y="4324802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8040217" y="1615754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/>
                </a:solidFill>
              </a:rPr>
              <a:t>02.</a:t>
            </a:r>
            <a:r>
              <a:rPr lang="zh-CN" altLang="en-US" sz="1867" b="1" kern="0" dirty="0">
                <a:solidFill>
                  <a:schemeClr val="accent4"/>
                </a:solidFill>
              </a:rPr>
              <a:t>输入标题</a:t>
            </a:r>
          </a:p>
        </p:txBody>
      </p:sp>
      <p:sp>
        <p:nvSpPr>
          <p:cNvPr id="39" name="TextBox 31"/>
          <p:cNvSpPr txBox="1"/>
          <p:nvPr/>
        </p:nvSpPr>
        <p:spPr>
          <a:xfrm>
            <a:off x="8040217" y="2045478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40" name="矩形 39"/>
          <p:cNvSpPr/>
          <p:nvPr/>
        </p:nvSpPr>
        <p:spPr>
          <a:xfrm>
            <a:off x="8040217" y="3895078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70"/>
            <a:r>
              <a:rPr lang="en-US" altLang="zh-CN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04.</a:t>
            </a:r>
            <a:r>
              <a:rPr lang="zh-CN" altLang="en-US" sz="1867" b="1" kern="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输入标题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40217" y="4324802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3183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kern="0" dirty="0"/>
              <a:t>PART TWO</a:t>
            </a:r>
            <a:endParaRPr lang="zh-CN" altLang="en-US" kern="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请在此处输入标题</a:t>
            </a:r>
          </a:p>
        </p:txBody>
      </p:sp>
      <p:sp>
        <p:nvSpPr>
          <p:cNvPr id="20" name="文本占位符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8-14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648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弦形 20"/>
          <p:cNvSpPr/>
          <p:nvPr/>
        </p:nvSpPr>
        <p:spPr>
          <a:xfrm rot="4326166">
            <a:off x="4638993" y="879088"/>
            <a:ext cx="1302020" cy="2906067"/>
          </a:xfrm>
          <a:custGeom>
            <a:avLst/>
            <a:gdLst/>
            <a:ahLst/>
            <a:cxnLst/>
            <a:rect l="l" t="t" r="r" b="b"/>
            <a:pathLst>
              <a:path w="976515" h="2179550">
                <a:moveTo>
                  <a:pt x="721" y="827023"/>
                </a:moveTo>
                <a:lnTo>
                  <a:pt x="431684" y="510647"/>
                </a:lnTo>
                <a:lnTo>
                  <a:pt x="976515" y="2179550"/>
                </a:lnTo>
                <a:cubicBezTo>
                  <a:pt x="546432" y="2038102"/>
                  <a:pt x="209395" y="1700327"/>
                  <a:pt x="68889" y="1269935"/>
                </a:cubicBezTo>
                <a:cubicBezTo>
                  <a:pt x="21613" y="1125121"/>
                  <a:pt x="-1513" y="975644"/>
                  <a:pt x="721" y="827023"/>
                </a:cubicBezTo>
                <a:close/>
                <a:moveTo>
                  <a:pt x="251160" y="21907"/>
                </a:moveTo>
                <a:cubicBezTo>
                  <a:pt x="254984" y="14076"/>
                  <a:pt x="259946" y="7019"/>
                  <a:pt x="264978" y="0"/>
                </a:cubicBezTo>
                <a:lnTo>
                  <a:pt x="265768" y="2419"/>
                </a:lnTo>
                <a:close/>
                <a:moveTo>
                  <a:pt x="5323" y="716406"/>
                </a:moveTo>
                <a:lnTo>
                  <a:pt x="203" y="802696"/>
                </a:lnTo>
                <a:cubicBezTo>
                  <a:pt x="-574" y="773801"/>
                  <a:pt x="833" y="744974"/>
                  <a:pt x="5323" y="716406"/>
                </a:cubicBezTo>
                <a:close/>
                <a:moveTo>
                  <a:pt x="164474" y="164768"/>
                </a:moveTo>
                <a:cubicBezTo>
                  <a:pt x="175948" y="140419"/>
                  <a:pt x="189215" y="116946"/>
                  <a:pt x="205085" y="94955"/>
                </a:cubicBezTo>
                <a:close/>
                <a:moveTo>
                  <a:pt x="27800" y="553402"/>
                </a:moveTo>
                <a:lnTo>
                  <a:pt x="12987" y="636081"/>
                </a:lnTo>
                <a:cubicBezTo>
                  <a:pt x="15579" y="608141"/>
                  <a:pt x="20198" y="580481"/>
                  <a:pt x="27800" y="553402"/>
                </a:cubicBezTo>
                <a:close/>
                <a:moveTo>
                  <a:pt x="95615" y="315745"/>
                </a:moveTo>
                <a:cubicBezTo>
                  <a:pt x="104369" y="289819"/>
                  <a:pt x="114984" y="264570"/>
                  <a:pt x="128372" y="240524"/>
                </a:cubicBezTo>
                <a:close/>
                <a:moveTo>
                  <a:pt x="49968" y="450037"/>
                </a:moveTo>
                <a:cubicBezTo>
                  <a:pt x="55212" y="431044"/>
                  <a:pt x="60853" y="412148"/>
                  <a:pt x="69001" y="394042"/>
                </a:cubicBezTo>
                <a:lnTo>
                  <a:pt x="44988" y="473257"/>
                </a:lnTo>
                <a:cubicBezTo>
                  <a:pt x="45822" y="465305"/>
                  <a:pt x="47863" y="457663"/>
                  <a:pt x="49968" y="45003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0" name="弦形 23"/>
          <p:cNvSpPr/>
          <p:nvPr/>
        </p:nvSpPr>
        <p:spPr>
          <a:xfrm rot="8633980">
            <a:off x="6150720" y="941295"/>
            <a:ext cx="1302048" cy="2906067"/>
          </a:xfrm>
          <a:custGeom>
            <a:avLst/>
            <a:gdLst/>
            <a:ahLst/>
            <a:cxnLst/>
            <a:rect l="l" t="t" r="r" b="b"/>
            <a:pathLst>
              <a:path w="976536" h="2179550">
                <a:moveTo>
                  <a:pt x="249861" y="24000"/>
                </a:moveTo>
                <a:cubicBezTo>
                  <a:pt x="254056" y="15428"/>
                  <a:pt x="259486" y="7692"/>
                  <a:pt x="264999" y="0"/>
                </a:cubicBezTo>
                <a:lnTo>
                  <a:pt x="265828" y="2540"/>
                </a:lnTo>
                <a:close/>
                <a:moveTo>
                  <a:pt x="163416" y="167032"/>
                </a:moveTo>
                <a:cubicBezTo>
                  <a:pt x="174787" y="142557"/>
                  <a:pt x="188047" y="119005"/>
                  <a:pt x="203874" y="96907"/>
                </a:cubicBezTo>
                <a:close/>
                <a:moveTo>
                  <a:pt x="94823" y="318135"/>
                </a:moveTo>
                <a:cubicBezTo>
                  <a:pt x="103445" y="292133"/>
                  <a:pt x="114026" y="266843"/>
                  <a:pt x="127341" y="242733"/>
                </a:cubicBezTo>
                <a:close/>
                <a:moveTo>
                  <a:pt x="44478" y="475734"/>
                </a:moveTo>
                <a:cubicBezTo>
                  <a:pt x="50087" y="448680"/>
                  <a:pt x="57722" y="422126"/>
                  <a:pt x="68204" y="396450"/>
                </a:cubicBezTo>
                <a:close/>
                <a:moveTo>
                  <a:pt x="12765" y="638620"/>
                </a:moveTo>
                <a:cubicBezTo>
                  <a:pt x="15203" y="610692"/>
                  <a:pt x="19766" y="583054"/>
                  <a:pt x="27267" y="555983"/>
                </a:cubicBezTo>
                <a:close/>
                <a:moveTo>
                  <a:pt x="279" y="805278"/>
                </a:moveTo>
                <a:cubicBezTo>
                  <a:pt x="-651" y="776449"/>
                  <a:pt x="698" y="747685"/>
                  <a:pt x="5080" y="719171"/>
                </a:cubicBezTo>
                <a:close/>
                <a:moveTo>
                  <a:pt x="537404" y="1943065"/>
                </a:moveTo>
                <a:cubicBezTo>
                  <a:pt x="321313" y="1771747"/>
                  <a:pt x="156726" y="1538930"/>
                  <a:pt x="68910" y="1269935"/>
                </a:cubicBezTo>
                <a:cubicBezTo>
                  <a:pt x="22163" y="1126742"/>
                  <a:pt x="-971" y="978990"/>
                  <a:pt x="847" y="832007"/>
                </a:cubicBezTo>
                <a:lnTo>
                  <a:pt x="432413" y="512816"/>
                </a:lnTo>
                <a:lnTo>
                  <a:pt x="976536" y="2179550"/>
                </a:lnTo>
                <a:cubicBezTo>
                  <a:pt x="815255" y="2126507"/>
                  <a:pt x="667058" y="2045856"/>
                  <a:pt x="537404" y="19430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1" name="弦形 26"/>
          <p:cNvSpPr/>
          <p:nvPr/>
        </p:nvSpPr>
        <p:spPr>
          <a:xfrm rot="12929543">
            <a:off x="6567051" y="2393873"/>
            <a:ext cx="1302621" cy="2906067"/>
          </a:xfrm>
          <a:custGeom>
            <a:avLst/>
            <a:gdLst/>
            <a:ahLst/>
            <a:cxnLst/>
            <a:rect l="l" t="t" r="r" b="b"/>
            <a:pathLst>
              <a:path w="976966" h="2179550">
                <a:moveTo>
                  <a:pt x="259407" y="9548"/>
                </a:moveTo>
                <a:cubicBezTo>
                  <a:pt x="261061" y="6119"/>
                  <a:pt x="263239" y="3056"/>
                  <a:pt x="265429" y="0"/>
                </a:cubicBezTo>
                <a:lnTo>
                  <a:pt x="265856" y="1307"/>
                </a:lnTo>
                <a:close/>
                <a:moveTo>
                  <a:pt x="171270" y="151452"/>
                </a:moveTo>
                <a:cubicBezTo>
                  <a:pt x="182997" y="128666"/>
                  <a:pt x="195840" y="106416"/>
                  <a:pt x="211358" y="85725"/>
                </a:cubicBezTo>
                <a:close/>
                <a:moveTo>
                  <a:pt x="100836" y="301712"/>
                </a:moveTo>
                <a:cubicBezTo>
                  <a:pt x="110271" y="276716"/>
                  <a:pt x="120885" y="252146"/>
                  <a:pt x="134381" y="228862"/>
                </a:cubicBezTo>
                <a:close/>
                <a:moveTo>
                  <a:pt x="48554" y="458734"/>
                </a:moveTo>
                <a:cubicBezTo>
                  <a:pt x="55239" y="432038"/>
                  <a:pt x="63171" y="405657"/>
                  <a:pt x="74139" y="380253"/>
                </a:cubicBezTo>
                <a:close/>
                <a:moveTo>
                  <a:pt x="14855" y="621226"/>
                </a:moveTo>
                <a:cubicBezTo>
                  <a:pt x="18484" y="592975"/>
                  <a:pt x="23483" y="564927"/>
                  <a:pt x="31654" y="537532"/>
                </a:cubicBezTo>
                <a:close/>
                <a:moveTo>
                  <a:pt x="334" y="787642"/>
                </a:moveTo>
                <a:cubicBezTo>
                  <a:pt x="569" y="757672"/>
                  <a:pt x="2380" y="727776"/>
                  <a:pt x="7511" y="698199"/>
                </a:cubicBezTo>
                <a:close/>
                <a:moveTo>
                  <a:pt x="976966" y="2179550"/>
                </a:moveTo>
                <a:cubicBezTo>
                  <a:pt x="546883" y="2038102"/>
                  <a:pt x="209846" y="1700327"/>
                  <a:pt x="69340" y="1269935"/>
                </a:cubicBezTo>
                <a:cubicBezTo>
                  <a:pt x="18998" y="1115730"/>
                  <a:pt x="-3959" y="956238"/>
                  <a:pt x="558" y="798143"/>
                </a:cubicBezTo>
                <a:lnTo>
                  <a:pt x="427961" y="497862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4" name="弦形 30"/>
          <p:cNvSpPr/>
          <p:nvPr/>
        </p:nvSpPr>
        <p:spPr>
          <a:xfrm rot="17308887">
            <a:off x="5288629" y="3245041"/>
            <a:ext cx="1302060" cy="2906067"/>
          </a:xfrm>
          <a:custGeom>
            <a:avLst/>
            <a:gdLst/>
            <a:ahLst/>
            <a:cxnLst/>
            <a:rect l="l" t="t" r="r" b="b"/>
            <a:pathLst>
              <a:path w="976545" h="2179550">
                <a:moveTo>
                  <a:pt x="5001" y="720091"/>
                </a:moveTo>
                <a:lnTo>
                  <a:pt x="309" y="806257"/>
                </a:lnTo>
                <a:cubicBezTo>
                  <a:pt x="-678" y="777410"/>
                  <a:pt x="653" y="748627"/>
                  <a:pt x="5001" y="720091"/>
                </a:cubicBezTo>
                <a:close/>
                <a:moveTo>
                  <a:pt x="27092" y="556842"/>
                </a:moveTo>
                <a:lnTo>
                  <a:pt x="12683" y="639580"/>
                </a:lnTo>
                <a:cubicBezTo>
                  <a:pt x="15068" y="611617"/>
                  <a:pt x="19618" y="583948"/>
                  <a:pt x="27092" y="556842"/>
                </a:cubicBezTo>
                <a:close/>
                <a:moveTo>
                  <a:pt x="67939" y="397256"/>
                </a:moveTo>
                <a:lnTo>
                  <a:pt x="44287" y="476668"/>
                </a:lnTo>
                <a:cubicBezTo>
                  <a:pt x="49850" y="449567"/>
                  <a:pt x="57477" y="422975"/>
                  <a:pt x="67939" y="397256"/>
                </a:cubicBezTo>
                <a:close/>
                <a:moveTo>
                  <a:pt x="126994" y="243479"/>
                </a:moveTo>
                <a:lnTo>
                  <a:pt x="94527" y="319034"/>
                </a:lnTo>
                <a:cubicBezTo>
                  <a:pt x="103111" y="292975"/>
                  <a:pt x="113691" y="267640"/>
                  <a:pt x="126994" y="243479"/>
                </a:cubicBezTo>
                <a:close/>
                <a:moveTo>
                  <a:pt x="203462" y="97574"/>
                </a:moveTo>
                <a:lnTo>
                  <a:pt x="163020" y="167881"/>
                </a:lnTo>
                <a:cubicBezTo>
                  <a:pt x="174366" y="143337"/>
                  <a:pt x="187636" y="119733"/>
                  <a:pt x="203462" y="97574"/>
                </a:cubicBezTo>
                <a:close/>
                <a:moveTo>
                  <a:pt x="432679" y="513603"/>
                </a:moveTo>
                <a:lnTo>
                  <a:pt x="976545" y="2179550"/>
                </a:lnTo>
                <a:cubicBezTo>
                  <a:pt x="546462" y="2038102"/>
                  <a:pt x="209425" y="1700327"/>
                  <a:pt x="68919" y="1269935"/>
                </a:cubicBezTo>
                <a:cubicBezTo>
                  <a:pt x="22365" y="1127332"/>
                  <a:pt x="-771" y="980208"/>
                  <a:pt x="895" y="833822"/>
                </a:cubicBezTo>
                <a:close/>
                <a:moveTo>
                  <a:pt x="265008" y="0"/>
                </a:moveTo>
                <a:lnTo>
                  <a:pt x="265851" y="2581"/>
                </a:lnTo>
                <a:lnTo>
                  <a:pt x="249376" y="24783"/>
                </a:lnTo>
                <a:cubicBezTo>
                  <a:pt x="253709" y="15934"/>
                  <a:pt x="259314" y="7943"/>
                  <a:pt x="26500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5" name="弦形 32"/>
          <p:cNvSpPr/>
          <p:nvPr/>
        </p:nvSpPr>
        <p:spPr>
          <a:xfrm>
            <a:off x="4109114" y="2303577"/>
            <a:ext cx="1301999" cy="2906067"/>
          </a:xfrm>
          <a:custGeom>
            <a:avLst/>
            <a:gdLst/>
            <a:ahLst/>
            <a:cxnLst/>
            <a:rect l="l" t="t" r="r" b="b"/>
            <a:pathLst>
              <a:path w="976499" h="2179550">
                <a:moveTo>
                  <a:pt x="5707" y="712205"/>
                </a:moveTo>
                <a:lnTo>
                  <a:pt x="105" y="798818"/>
                </a:lnTo>
                <a:cubicBezTo>
                  <a:pt x="-432" y="769809"/>
                  <a:pt x="1062" y="740870"/>
                  <a:pt x="5707" y="712205"/>
                </a:cubicBezTo>
                <a:close/>
                <a:moveTo>
                  <a:pt x="28614" y="549532"/>
                </a:moveTo>
                <a:lnTo>
                  <a:pt x="13335" y="632264"/>
                </a:lnTo>
                <a:cubicBezTo>
                  <a:pt x="16169" y="604311"/>
                  <a:pt x="20870" y="576621"/>
                  <a:pt x="28614" y="549532"/>
                </a:cubicBezTo>
                <a:close/>
                <a:moveTo>
                  <a:pt x="430604" y="507387"/>
                </a:moveTo>
                <a:lnTo>
                  <a:pt x="976499" y="2179550"/>
                </a:lnTo>
                <a:cubicBezTo>
                  <a:pt x="546416" y="2038102"/>
                  <a:pt x="209379" y="1700327"/>
                  <a:pt x="68873" y="1269935"/>
                </a:cubicBezTo>
                <a:cubicBezTo>
                  <a:pt x="20807" y="1122700"/>
                  <a:pt x="-2295" y="970645"/>
                  <a:pt x="546" y="819579"/>
                </a:cubicBezTo>
                <a:close/>
                <a:moveTo>
                  <a:pt x="70200" y="390469"/>
                </a:moveTo>
                <a:lnTo>
                  <a:pt x="45771" y="469532"/>
                </a:lnTo>
                <a:cubicBezTo>
                  <a:pt x="51756" y="442576"/>
                  <a:pt x="59507" y="416061"/>
                  <a:pt x="70200" y="390469"/>
                </a:cubicBezTo>
                <a:close/>
                <a:moveTo>
                  <a:pt x="129902" y="237280"/>
                </a:moveTo>
                <a:lnTo>
                  <a:pt x="96821" y="312151"/>
                </a:lnTo>
                <a:cubicBezTo>
                  <a:pt x="105771" y="286369"/>
                  <a:pt x="116427" y="261208"/>
                  <a:pt x="129902" y="237280"/>
                </a:cubicBezTo>
                <a:close/>
                <a:moveTo>
                  <a:pt x="206847" y="92135"/>
                </a:moveTo>
                <a:lnTo>
                  <a:pt x="166080" y="161365"/>
                </a:lnTo>
                <a:cubicBezTo>
                  <a:pt x="177693" y="137249"/>
                  <a:pt x="190948" y="113935"/>
                  <a:pt x="206847" y="92135"/>
                </a:cubicBezTo>
                <a:close/>
                <a:moveTo>
                  <a:pt x="264962" y="0"/>
                </a:moveTo>
                <a:lnTo>
                  <a:pt x="265680" y="2200"/>
                </a:lnTo>
                <a:lnTo>
                  <a:pt x="253131" y="18758"/>
                </a:lnTo>
                <a:cubicBezTo>
                  <a:pt x="256399" y="12045"/>
                  <a:pt x="260655" y="6008"/>
                  <a:pt x="26496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41795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01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432037" y="1988840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02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109747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05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60096" y="3663605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03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2879" y="4629133"/>
            <a:ext cx="930136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altLang="zh-CN" sz="2667" b="1" kern="0">
                <a:solidFill>
                  <a:schemeClr val="bg1"/>
                </a:solidFill>
              </a:rPr>
              <a:t>04</a:t>
            </a:r>
            <a:endParaRPr lang="en-US" altLang="zh-CN" sz="2667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63659" y="2808739"/>
            <a:ext cx="17484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zh-CN" altLang="en-US" sz="1867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输入标题</a:t>
            </a:r>
            <a:endParaRPr lang="en-US" altLang="zh-CN" sz="1867" b="1" kern="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911109" y="3241779"/>
            <a:ext cx="2253531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3" name="矩形 62"/>
          <p:cNvSpPr/>
          <p:nvPr/>
        </p:nvSpPr>
        <p:spPr>
          <a:xfrm>
            <a:off x="1391479" y="1412777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01.</a:t>
            </a:r>
            <a:r>
              <a:rPr lang="zh-CN" altLang="en-US" sz="1867" b="1" kern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输入标题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91478" y="1842501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5" name="矩形 64"/>
          <p:cNvSpPr/>
          <p:nvPr/>
        </p:nvSpPr>
        <p:spPr>
          <a:xfrm>
            <a:off x="1391479" y="3692101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50000"/>
                  </a:schemeClr>
                </a:solidFill>
              </a:rPr>
              <a:t>05.</a:t>
            </a:r>
            <a:r>
              <a:rPr lang="zh-CN" altLang="en-US" sz="1867" b="1" kern="0" dirty="0">
                <a:solidFill>
                  <a:schemeClr val="accent3">
                    <a:lumMod val="50000"/>
                  </a:schemeClr>
                </a:solidFill>
              </a:rPr>
              <a:t>输入标题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391478" y="4121825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7" name="矩形 66"/>
          <p:cNvSpPr/>
          <p:nvPr/>
        </p:nvSpPr>
        <p:spPr>
          <a:xfrm>
            <a:off x="8185677" y="619759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02.</a:t>
            </a:r>
            <a:r>
              <a:rPr lang="zh-CN" altLang="en-US" sz="1867" b="1" kern="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输入标题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85677" y="1049483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69" name="矩形 68"/>
          <p:cNvSpPr/>
          <p:nvPr/>
        </p:nvSpPr>
        <p:spPr>
          <a:xfrm>
            <a:off x="8201084" y="2420889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03.</a:t>
            </a:r>
            <a:r>
              <a:rPr lang="zh-CN" altLang="en-US" sz="1867" b="1" kern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输入标题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01083" y="2850613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71" name="矩形 70"/>
          <p:cNvSpPr/>
          <p:nvPr/>
        </p:nvSpPr>
        <p:spPr>
          <a:xfrm>
            <a:off x="8216491" y="4268165"/>
            <a:ext cx="258403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/>
            <a:r>
              <a:rPr lang="en-US" altLang="zh-CN" sz="1867" b="1" kern="0" dirty="0">
                <a:solidFill>
                  <a:schemeClr val="accent3">
                    <a:lumMod val="75000"/>
                  </a:schemeClr>
                </a:solidFill>
              </a:rPr>
              <a:t>04.</a:t>
            </a:r>
            <a:r>
              <a:rPr lang="zh-CN" altLang="en-US" sz="1867" b="1" kern="0" dirty="0">
                <a:solidFill>
                  <a:schemeClr val="accent3">
                    <a:lumMod val="75000"/>
                  </a:schemeClr>
                </a:solidFill>
              </a:rPr>
              <a:t>输入标题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16490" y="4697889"/>
            <a:ext cx="2584031" cy="700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30000"/>
              </a:lnSpc>
              <a:spcBef>
                <a:spcPts val="800"/>
              </a:spcBef>
            </a:pPr>
            <a:r>
              <a:rPr lang="zh-CN" altLang="en-US" sz="16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标题数字等都可以通过点击和重新输入进行更改。</a:t>
            </a:r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5401" y="551397"/>
            <a:ext cx="6453645" cy="261610"/>
          </a:xfrm>
        </p:spPr>
        <p:txBody>
          <a:bodyPr/>
          <a:lstStyle/>
          <a:p>
            <a:r>
              <a:rPr lang="en-US" altLang="zh-CN" dirty="0"/>
              <a:t>Always believe that something wonderful is about to happen.</a:t>
            </a:r>
          </a:p>
        </p:txBody>
      </p:sp>
      <p:sp>
        <p:nvSpPr>
          <p:cNvPr id="32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695402" y="57750"/>
            <a:ext cx="7928834" cy="584775"/>
          </a:xfrm>
        </p:spPr>
        <p:txBody>
          <a:bodyPr/>
          <a:lstStyle/>
          <a:p>
            <a:r>
              <a:rPr lang="en-US" altLang="zh-CN" dirty="0"/>
              <a:t>INPUT YOUR GOOD IDEAS HERE</a:t>
            </a:r>
          </a:p>
        </p:txBody>
      </p:sp>
    </p:spTree>
    <p:extLst>
      <p:ext uri="{BB962C8B-B14F-4D97-AF65-F5344CB8AC3E}">
        <p14:creationId xmlns:p14="http://schemas.microsoft.com/office/powerpoint/2010/main" val="2279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FFF"/>
    </a:lt2>
    <a:accent1>
      <a:srgbClr val="BF3420"/>
    </a:accent1>
    <a:accent2>
      <a:srgbClr val="FDA907"/>
    </a:accent2>
    <a:accent3>
      <a:srgbClr val="95BC49"/>
    </a:accent3>
    <a:accent4>
      <a:srgbClr val="1A7BAE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2101</Words>
  <Application>Microsoft Office PowerPoint</Application>
  <PresentationFormat>自定义</PresentationFormat>
  <Paragraphs>260</Paragraphs>
  <Slides>23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徐超新</cp:lastModifiedBy>
  <cp:revision>77</cp:revision>
  <dcterms:created xsi:type="dcterms:W3CDTF">2015-08-18T02:51:41Z</dcterms:created>
  <dcterms:modified xsi:type="dcterms:W3CDTF">2018-11-28T11:19:18Z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2017-12-21T06:36:36.2809056Z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