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06"/>
  </p:normalViewPr>
  <p:slideViewPr>
    <p:cSldViewPr snapToGrid="0" snapToObjects="1">
      <p:cViewPr varScale="1">
        <p:scale>
          <a:sx n="84" d="100"/>
          <a:sy n="84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DFD1E-82D9-C9F2-7F06-ED5B5A9F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903B2-1EDA-AF9E-E670-7E76E983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9120B-5D97-1CC9-FA09-22DC8AC4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1447F-2072-A2C3-79E8-9F039CB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C2AC2-A143-EC90-C89C-DE2E5F01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0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65EAA-D239-50ED-CC84-1CA521C4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95C49-2591-BE02-C676-D7BEF990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3DF01-7C8D-18FC-913A-042628B0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5BF3F-236A-FD98-8180-3EB133E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2D450-5BCB-C7B8-AFD6-D8E42A76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63FD1-1AF5-EAB7-0CB4-05CB87F4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ABF0D-4B88-6F5A-8581-8DCE46CB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7C68A9-390B-213C-87A0-66606195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C3840-4D9B-8BEE-C3A7-07E058C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C564C-AF36-9B82-C70B-85FF2764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B437F-EC3F-6B88-BAAE-C1748C3B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5B126-9F49-8306-623D-98E904A4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FF064-CBB6-E527-CE09-D87F01E0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B0889-9968-D87D-FFE9-CD55FE7F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E2FF1-0D86-11D3-C0D0-E3BC2CD0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BE685-A560-86EC-9FAB-A5EA167A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EE1A-1236-C500-97A0-ED3CF47E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F4FD7-395C-ECDA-7303-76BDD71D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E2011-201C-1E5F-1803-42DB3B4F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5294F-7C43-FB51-92FF-598CCB82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1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536D-4971-8CDF-1E25-8D7D0752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1DF7F-B84B-5DF6-99D8-126277D20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ADF1DD-251B-46F2-D009-FE557783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8D5075-DA16-D914-A599-0A2FC8E4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DF226-7316-A867-7466-4DD15E57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774D15-EA60-AC9F-7AD5-B97261E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9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1A535-14A9-D5CB-418B-A402A614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6B5EA-6527-350F-2BDB-40E5E704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E283E7-B6D5-906F-4E93-BD52C334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735443-266B-AD7B-77B1-9DF958C2D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E2FDFB-EE33-25CD-A011-5D26064F9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5D453D-3BCA-A6B7-A81A-3657678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315B02-7B05-B9AC-E7DE-2C9F9ACD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5D6670-2C36-71B5-4182-5D3F876A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2BF3-049A-7CF0-6B90-70CE71F0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E89061-8E34-C14A-DF34-10683063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1E0F50-B636-9A58-7182-1D4FC828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A4B4B8-B58D-06D6-5EB3-DF182EBC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C83330-9F6E-D1F7-9BCA-A7757F29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D5E277-6E2E-76A0-EACD-8186F275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FBE7-FEF7-022E-BED3-A730682F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DE6F2-4D99-2828-2D40-4181766A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66280-B813-2F27-9EAF-813AB5C5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EB25D4-E729-E5C6-4336-66445688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48A78-78C8-4F9A-4BEC-5098A478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A2AEE8-C708-21FC-474C-1858704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7543D-D805-E0BE-70C0-80C52E7B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D1AFC-E6E1-EC0B-2960-A9EB4EFD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643DA6-2622-92C3-E402-D70F6FAB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D72522-1D58-F9BA-E694-409E4BC3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088642-352D-FFEE-1CC8-CC69F08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EBF0D0-4C28-6D7B-29C7-B8C5873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38721-C83D-748C-A3B9-6227CDA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3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8E4D9-8215-CE05-D773-CA24E5F9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5E7F1-85D4-070A-CAC3-D411BC5F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C088C-F7F8-1ACF-EBFE-E3F50E2E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5932-81DE-2640-B383-CFBC1E4013C3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3D20A-AA4A-813C-7E68-9D72FD03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5B4F0-0329-66F2-E803-5D2906F0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62AD-5005-CC4E-86F4-074860850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6919B-4283-4ADD-D28A-C7702750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387FB1-38F0-3475-9722-085981B33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3F96F5-A134-C2C1-8AFD-66386AC0E97F}"/>
              </a:ext>
            </a:extLst>
          </p:cNvPr>
          <p:cNvSpPr/>
          <p:nvPr/>
        </p:nvSpPr>
        <p:spPr>
          <a:xfrm>
            <a:off x="1685925" y="328613"/>
            <a:ext cx="7815263" cy="6123748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800" dirty="0"/>
              <a:t>Application .Net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2C912-36EE-DF81-E920-37608B7DFCAB}"/>
              </a:ext>
            </a:extLst>
          </p:cNvPr>
          <p:cNvSpPr/>
          <p:nvPr/>
        </p:nvSpPr>
        <p:spPr>
          <a:xfrm>
            <a:off x="1976284" y="1002891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Présentation (</a:t>
            </a:r>
            <a:r>
              <a:rPr lang="fr-FR" sz="2400" dirty="0" err="1"/>
              <a:t>Presentation</a:t>
            </a:r>
            <a:r>
              <a:rPr lang="fr-FR" sz="2400" dirty="0"/>
              <a:t> Layer) :</a:t>
            </a:r>
          </a:p>
          <a:p>
            <a:pPr algn="ctr"/>
            <a:r>
              <a:rPr lang="fr-FR" sz="2400" dirty="0" err="1"/>
              <a:t>DemoEF_Console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413D-4C51-3036-1902-EE1DFED34EF8}"/>
              </a:ext>
            </a:extLst>
          </p:cNvPr>
          <p:cNvSpPr/>
          <p:nvPr/>
        </p:nvSpPr>
        <p:spPr>
          <a:xfrm flipH="1">
            <a:off x="7852227" y="1002890"/>
            <a:ext cx="1349825" cy="5161141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/>
              <a:t>Entité : </a:t>
            </a:r>
            <a:r>
              <a:rPr lang="fr-FR" sz="2400" dirty="0" err="1"/>
              <a:t>DemoEF_Entite</a:t>
            </a:r>
            <a:endParaRPr lang="fr-F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D9DE4-E9BD-EF07-DA97-A7BB89317592}"/>
              </a:ext>
            </a:extLst>
          </p:cNvPr>
          <p:cNvSpPr/>
          <p:nvPr/>
        </p:nvSpPr>
        <p:spPr>
          <a:xfrm>
            <a:off x="1976283" y="2995678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Affaire (Business Layer) : </a:t>
            </a:r>
          </a:p>
          <a:p>
            <a:pPr algn="ctr"/>
            <a:r>
              <a:rPr lang="fr-FR" sz="2400" dirty="0" err="1"/>
              <a:t>DemoEF_CasUtilisation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582CC-FFFF-966A-1CEF-43A2A9B35777}"/>
              </a:ext>
            </a:extLst>
          </p:cNvPr>
          <p:cNvSpPr/>
          <p:nvPr/>
        </p:nvSpPr>
        <p:spPr>
          <a:xfrm>
            <a:off x="1947897" y="4988465"/>
            <a:ext cx="4915583" cy="1181510"/>
          </a:xfrm>
          <a:prstGeom prst="rect">
            <a:avLst/>
          </a:prstGeom>
          <a:solidFill>
            <a:schemeClr val="accent1">
              <a:alpha val="8596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Accès données (Data Access Layer): </a:t>
            </a:r>
            <a:r>
              <a:rPr lang="fr-FR" sz="2400" dirty="0" err="1"/>
              <a:t>DemoEF_DALApplicationDBContext</a:t>
            </a:r>
            <a:endParaRPr lang="fr-FR" sz="2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B571137-97C8-0A35-EAF7-1CA68BD53F92}"/>
              </a:ext>
            </a:extLst>
          </p:cNvPr>
          <p:cNvCxnSpPr>
            <a:stCxn id="4" idx="3"/>
          </p:cNvCxnSpPr>
          <p:nvPr/>
        </p:nvCxnSpPr>
        <p:spPr>
          <a:xfrm>
            <a:off x="6891867" y="1593646"/>
            <a:ext cx="960361" cy="0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D5770D-5FC7-5391-D690-6150C9AD23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866" y="3586433"/>
            <a:ext cx="969583" cy="2971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7612E3-B6DE-50DB-A260-DE9A349AA5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63480" y="5579220"/>
            <a:ext cx="960361" cy="0"/>
          </a:xfrm>
          <a:prstGeom prst="straightConnector1">
            <a:avLst/>
          </a:prstGeom>
          <a:ln w="412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9A8385-10BB-AB24-08F4-5286A19F867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34076" y="2184401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68B75A-A890-112F-2DCA-777C195E30CC}"/>
              </a:ext>
            </a:extLst>
          </p:cNvPr>
          <p:cNvCxnSpPr>
            <a:cxnSpLocks/>
          </p:cNvCxnSpPr>
          <p:nvPr/>
        </p:nvCxnSpPr>
        <p:spPr>
          <a:xfrm>
            <a:off x="4405689" y="4177189"/>
            <a:ext cx="0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re 19">
            <a:extLst>
              <a:ext uri="{FF2B5EF4-FFF2-40B4-BE49-F238E27FC236}">
                <a16:creationId xmlns:a16="http://schemas.microsoft.com/office/drawing/2014/main" id="{A2504B0D-AD33-4364-EC18-F4A423624EEF}"/>
              </a:ext>
            </a:extLst>
          </p:cNvPr>
          <p:cNvSpPr/>
          <p:nvPr/>
        </p:nvSpPr>
        <p:spPr>
          <a:xfrm>
            <a:off x="4754114" y="6873240"/>
            <a:ext cx="914400" cy="1216152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FE65CDF-09AB-09FF-B4A9-3E2A07399174}"/>
              </a:ext>
            </a:extLst>
          </p:cNvPr>
          <p:cNvCxnSpPr>
            <a:cxnSpLocks/>
          </p:cNvCxnSpPr>
          <p:nvPr/>
        </p:nvCxnSpPr>
        <p:spPr>
          <a:xfrm>
            <a:off x="4434450" y="6046722"/>
            <a:ext cx="776864" cy="81127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E9F85D1-AEDF-0C84-08DD-1527FC1CF70A}"/>
              </a:ext>
            </a:extLst>
          </p:cNvPr>
          <p:cNvSpPr txBox="1"/>
          <p:nvPr/>
        </p:nvSpPr>
        <p:spPr>
          <a:xfrm>
            <a:off x="4449714" y="4256822"/>
            <a:ext cx="245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au sein du même processus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E373E3-8278-08CE-A7D6-54326D3DE63E}"/>
              </a:ext>
            </a:extLst>
          </p:cNvPr>
          <p:cNvSpPr txBox="1"/>
          <p:nvPr/>
        </p:nvSpPr>
        <p:spPr>
          <a:xfrm>
            <a:off x="4434074" y="6455788"/>
            <a:ext cx="553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 réseau du service « SQL Oracle » ou « SQL Server »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08BB76-3553-AC7B-BC6A-B97A89AB1E63}"/>
              </a:ext>
            </a:extLst>
          </p:cNvPr>
          <p:cNvSpPr txBox="1"/>
          <p:nvPr/>
        </p:nvSpPr>
        <p:spPr>
          <a:xfrm>
            <a:off x="4462463" y="2266873"/>
            <a:ext cx="245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au sein du même processus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47423657-3F43-E499-A460-6551F4FF7333}"/>
              </a:ext>
            </a:extLst>
          </p:cNvPr>
          <p:cNvSpPr/>
          <p:nvPr/>
        </p:nvSpPr>
        <p:spPr>
          <a:xfrm>
            <a:off x="3014468" y="6859349"/>
            <a:ext cx="914400" cy="121615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SQL Server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2301797-74F8-8D44-49BF-DD245ADEC763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3471668" y="6164031"/>
            <a:ext cx="934020" cy="695318"/>
          </a:xfrm>
          <a:prstGeom prst="straightConnector1">
            <a:avLst/>
          </a:prstGeom>
          <a:ln w="412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4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Macintosh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6</cp:revision>
  <dcterms:created xsi:type="dcterms:W3CDTF">2022-05-23T22:33:46Z</dcterms:created>
  <dcterms:modified xsi:type="dcterms:W3CDTF">2023-01-25T13:22:10Z</dcterms:modified>
</cp:coreProperties>
</file>