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8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23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15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3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8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8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1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0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4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5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2639219"/>
            <a:ext cx="9144000" cy="1467644"/>
          </a:xfrm>
          <a:noFill/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ISOCPEUR" panose="020B0604020202020204" pitchFamily="34" charset="0"/>
                <a:cs typeface="GENISO" panose="02000400000000000000" pitchFamily="2" charset="0"/>
              </a:rPr>
              <a:t>Space Fight</a:t>
            </a:r>
            <a:endParaRPr lang="ru-RU" sz="9600" dirty="0">
              <a:solidFill>
                <a:schemeClr val="bg1"/>
              </a:solidFill>
              <a:latin typeface="ISOCPEUR" panose="020B0604020202020204" pitchFamily="34" charset="0"/>
              <a:cs typeface="GENISO" panose="020004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9030" y="4059238"/>
            <a:ext cx="6262687" cy="2798762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Подготовили ученики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7-х классов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Президентского ФМЛ №239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Голубев Павел и Макаров Павел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Учитель информатики: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Дружинина Мария Владимировна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0374" y="6305550"/>
            <a:ext cx="35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:)</a:t>
            </a:r>
            <a:endParaRPr lang="ru-RU" sz="1000" dirty="0">
              <a:solidFill>
                <a:schemeClr val="bg1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ISOCPEUR" panose="020B0604020202020204" pitchFamily="34" charset="0"/>
              </a:rPr>
              <a:t>Постановка задачи</a:t>
            </a:r>
            <a:endParaRPr lang="ru-RU" dirty="0">
              <a:solidFill>
                <a:schemeClr val="bg1"/>
              </a:solidFill>
              <a:latin typeface="ISOCPEUR" panose="020B0604020202020204" pitchFamily="34" charset="0"/>
            </a:endParaRPr>
          </a:p>
        </p:txBody>
      </p:sp>
      <p:sp>
        <p:nvSpPr>
          <p:cNvPr id="7" name="AutoShape 8" descr="blob:https://web.telegram.org/fcf199f3-862b-49aa-a534-16f218634fb2"/>
          <p:cNvSpPr>
            <a:spLocks noChangeAspect="1" noChangeArrowheads="1"/>
          </p:cNvSpPr>
          <p:nvPr/>
        </p:nvSpPr>
        <p:spPr bwMode="auto">
          <a:xfrm>
            <a:off x="155575" y="-144463"/>
            <a:ext cx="4787900" cy="47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1214461"/>
            <a:ext cx="6815926" cy="52077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301" y="2476500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>
                <a:solidFill>
                  <a:schemeClr val="bg1"/>
                </a:solidFill>
                <a:latin typeface="ISOCPEUR" panose="020B0604020202020204" pitchFamily="34" charset="0"/>
              </a:rPr>
              <a:t>Игра:</a:t>
            </a:r>
            <a:endParaRPr lang="ru-RU" sz="2000" dirty="0">
              <a:solidFill>
                <a:schemeClr val="bg1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GENISO</vt:lpstr>
      <vt:lpstr>ISOCPEUR</vt:lpstr>
      <vt:lpstr>Тема Office</vt:lpstr>
      <vt:lpstr>Space Fight</vt:lpstr>
      <vt:lpstr>Постановка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</cp:revision>
  <dcterms:created xsi:type="dcterms:W3CDTF">2021-04-17T13:26:15Z</dcterms:created>
  <dcterms:modified xsi:type="dcterms:W3CDTF">2021-04-17T14:40:58Z</dcterms:modified>
</cp:coreProperties>
</file>