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26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BBB4-A583-40FB-90A4-37535CEFE149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FB8B-486F-45AC-B1AE-4044A9D20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28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BBB4-A583-40FB-90A4-37535CEFE149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FB8B-486F-45AC-B1AE-4044A9D20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23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BBB4-A583-40FB-90A4-37535CEFE149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FB8B-486F-45AC-B1AE-4044A9D20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15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BBB4-A583-40FB-90A4-37535CEFE149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FB8B-486F-45AC-B1AE-4044A9D20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53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BBB4-A583-40FB-90A4-37535CEFE149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FB8B-486F-45AC-B1AE-4044A9D20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8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BBB4-A583-40FB-90A4-37535CEFE149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FB8B-486F-45AC-B1AE-4044A9D20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78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BBB4-A583-40FB-90A4-37535CEFE149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FB8B-486F-45AC-B1AE-4044A9D20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10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BBB4-A583-40FB-90A4-37535CEFE149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FB8B-486F-45AC-B1AE-4044A9D20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49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BBB4-A583-40FB-90A4-37535CEFE149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FB8B-486F-45AC-B1AE-4044A9D20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00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BBB4-A583-40FB-90A4-37535CEFE149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FB8B-486F-45AC-B1AE-4044A9D20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04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BBB4-A583-40FB-90A4-37535CEFE149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FB8B-486F-45AC-B1AE-4044A9D20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74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4BBB4-A583-40FB-90A4-37535CEFE149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FFB8B-486F-45AC-B1AE-4044A9D20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5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2600" y="2639219"/>
            <a:ext cx="9144000" cy="1467644"/>
          </a:xfrm>
          <a:noFill/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hooge 05_55" panose="00000400000000000000" pitchFamily="2" charset="0"/>
                <a:cs typeface="GENISO" panose="02000400000000000000" pitchFamily="2" charset="0"/>
              </a:rPr>
              <a:t>Space Fight</a:t>
            </a:r>
            <a:endParaRPr lang="ru-RU" sz="9600" dirty="0">
              <a:solidFill>
                <a:schemeClr val="bg1"/>
              </a:solidFill>
              <a:latin typeface="ISOCPEUR" panose="020B0604020202020204" pitchFamily="34" charset="0"/>
              <a:cs typeface="GENISO" panose="02000400000000000000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89030" y="4059238"/>
            <a:ext cx="6262687" cy="2798762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>
                <a:solidFill>
                  <a:schemeClr val="bg1"/>
                </a:solidFill>
                <a:latin typeface="ISOCPEUR" panose="020B0604020202020204" pitchFamily="34" charset="0"/>
              </a:rPr>
              <a:t>Подготовили ученики</a:t>
            </a:r>
          </a:p>
          <a:p>
            <a:pPr algn="l"/>
            <a:r>
              <a:rPr lang="ru-RU" sz="2000" dirty="0" smtClean="0">
                <a:solidFill>
                  <a:schemeClr val="bg1"/>
                </a:solidFill>
                <a:latin typeface="ISOCPEUR" panose="020B0604020202020204" pitchFamily="34" charset="0"/>
              </a:rPr>
              <a:t>7-х классов</a:t>
            </a:r>
          </a:p>
          <a:p>
            <a:pPr algn="l"/>
            <a:r>
              <a:rPr lang="ru-RU" sz="2000" dirty="0" smtClean="0">
                <a:solidFill>
                  <a:schemeClr val="bg1"/>
                </a:solidFill>
                <a:latin typeface="ISOCPEUR" panose="020B0604020202020204" pitchFamily="34" charset="0"/>
              </a:rPr>
              <a:t>Президентского ФМЛ №239</a:t>
            </a:r>
          </a:p>
          <a:p>
            <a:pPr algn="l"/>
            <a:r>
              <a:rPr lang="ru-RU" sz="2000" dirty="0" smtClean="0">
                <a:solidFill>
                  <a:schemeClr val="bg1"/>
                </a:solidFill>
                <a:latin typeface="ISOCPEUR" panose="020B0604020202020204" pitchFamily="34" charset="0"/>
              </a:rPr>
              <a:t>Голубев Павел и Макаров Павел</a:t>
            </a:r>
          </a:p>
          <a:p>
            <a:pPr algn="l"/>
            <a:r>
              <a:rPr lang="ru-RU" sz="2000" dirty="0" smtClean="0">
                <a:solidFill>
                  <a:schemeClr val="bg1"/>
                </a:solidFill>
                <a:latin typeface="ISOCPEUR" panose="020B0604020202020204" pitchFamily="34" charset="0"/>
              </a:rPr>
              <a:t>Учитель информатики:</a:t>
            </a:r>
          </a:p>
          <a:p>
            <a:pPr algn="l"/>
            <a:r>
              <a:rPr lang="ru-RU" sz="2000" dirty="0" smtClean="0">
                <a:solidFill>
                  <a:schemeClr val="bg1"/>
                </a:solidFill>
                <a:latin typeface="ISOCPEUR" panose="020B0604020202020204" pitchFamily="34" charset="0"/>
              </a:rPr>
              <a:t>Дружинина Мария Владимировна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20474" y="5342163"/>
            <a:ext cx="352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ISOCPEUR" panose="020B0604020202020204" pitchFamily="34" charset="0"/>
              </a:rPr>
              <a:t>:)</a:t>
            </a:r>
            <a:endParaRPr lang="ru-RU" sz="1000" dirty="0">
              <a:solidFill>
                <a:schemeClr val="bg1"/>
              </a:solidFill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7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4240" y="170916"/>
            <a:ext cx="5219367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214461"/>
            <a:ext cx="41052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Нашей задачей было создать игру в жанре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Мы решили взять за основу концепцию игры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galaga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немного её изменить. 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8" descr="blob:https://web.telegram.org/fcf199f3-862b-49aa-a534-16f218634fb2"/>
          <p:cNvSpPr>
            <a:spLocks noChangeAspect="1" noChangeArrowheads="1"/>
          </p:cNvSpPr>
          <p:nvPr/>
        </p:nvSpPr>
        <p:spPr bwMode="auto">
          <a:xfrm>
            <a:off x="155575" y="-144463"/>
            <a:ext cx="4787900" cy="478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1" y="1214461"/>
            <a:ext cx="6815926" cy="520779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974" y="4099627"/>
            <a:ext cx="4903774" cy="2758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10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8206" y="170916"/>
            <a:ext cx="7824998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Входные и выходные данные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8" descr="blob:https://web.telegram.org/fcf199f3-862b-49aa-a534-16f218634fb2"/>
          <p:cNvSpPr>
            <a:spLocks noChangeAspect="1" noChangeArrowheads="1"/>
          </p:cNvSpPr>
          <p:nvPr/>
        </p:nvSpPr>
        <p:spPr bwMode="auto">
          <a:xfrm>
            <a:off x="155575" y="-144463"/>
            <a:ext cx="4787900" cy="478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3992" y="2173582"/>
            <a:ext cx="10515600" cy="435133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7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5800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50</Words>
  <Application>Microsoft Office PowerPoint</Application>
  <PresentationFormat>Произвольный</PresentationFormat>
  <Paragraphs>12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Space Fight</vt:lpstr>
      <vt:lpstr>Постановка задачи</vt:lpstr>
      <vt:lpstr>Входные и выходные данные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9</cp:revision>
  <dcterms:created xsi:type="dcterms:W3CDTF">2021-04-17T13:26:15Z</dcterms:created>
  <dcterms:modified xsi:type="dcterms:W3CDTF">2021-04-17T16:38:23Z</dcterms:modified>
</cp:coreProperties>
</file>