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  <p:sldId id="259" r:id="rId7"/>
    <p:sldId id="260" r:id="rId8"/>
    <p:sldId id="267" r:id="rId9"/>
    <p:sldId id="261" r:id="rId10"/>
    <p:sldId id="262" r:id="rId11"/>
    <p:sldId id="263" r:id="rId12"/>
    <p:sldId id="265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02F56-00E1-4470-BAAC-C37111143F75}" v="84" dt="2025-08-04T12:44:21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765F-309D-B481-4620-E6E719D2A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26FF1-65C6-2023-D89B-6E150AAC7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8B15-35E6-057D-F025-CA4BEE30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1667-01E8-75EC-1ED1-87DC3E30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5ED7-6C7A-16BC-3B57-0EA8881B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7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6B4E-B50A-6406-299D-92D58C7D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6675B-B855-E4D7-ABEA-1629FFCBD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F0C5-3269-F063-2F5D-FF803580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8E72-A385-AB54-6470-98D9409D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C7CE-6071-3D45-FCB2-3EC8B565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4557E-385E-AB62-9849-0B557656E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004BA-8A84-E656-84A0-A9D5B2B3D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60F4-68A9-5388-651B-2D2CCC00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3324-604A-F082-02F3-CB20461B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F1D0-986F-AD8A-03F2-C8350D74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9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F6C0-6969-4EE6-8DE9-B23DC8EC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2805-64AC-95CB-1953-91088413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3901E-BC8E-EFBC-7027-F696EF9C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76C2-4050-79B3-91A6-2FA26CCA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D901-F3C6-1B0B-7655-06187042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7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E680-2969-1E51-9059-4DEF6B0F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991F7-26CE-883E-E704-C0BF6DD88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A3DC-6BA8-E2C2-B29D-1CB50FB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DB2-C308-E4A1-5B4C-FDD278F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5BBA-9BD3-6B1D-1197-62D9E0EF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2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5098-41C7-3743-DE18-F77C49E3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0A6E-8BC8-025A-7614-085F2927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3B58-BE50-85FD-9769-3DAB74D40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9EC92-69FF-0C21-A0B7-C2E456E9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A0F7D-FB31-9086-D32D-94EF6DFA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B1CB4-0AE7-82AB-7ABF-3C71EC48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6D5D-B1E3-1BFB-C463-F8C8B84F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25CF-EF11-FC8E-1208-360C770A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A1389-A6B9-B2C0-27B0-9407A614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8D526-3095-89B0-75DF-09C0B9DF1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3CFE3-F8BA-A5E3-6CDA-F66CCFF7D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A2780-D2D4-7FEE-60AF-79D5DA40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8C8A1-6F8A-D7E5-36C7-780774DF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842-FA68-FB1C-4B06-E4CF50A4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9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71FB-7D61-9D60-1100-81F158AF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1503C-320D-A990-69A9-1F81FCCF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257A7-E898-A4FB-FCAE-74B9E201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28918-08D9-3BCD-8588-540080BD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CE3F-B26D-54C7-C126-B0AD126B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A30E-4738-3837-D6AD-EEC8B297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A8C58-6B3B-E86F-164C-97218D2C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33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413E-97B9-02AA-871A-79425EA8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1AA3-BA9D-B2D7-757D-69D8732C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5AD4D-7F1A-1DCD-C00E-0BE0AEC5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C0764-E350-85B0-FB5D-971DECD3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A297-585E-A799-BD1D-9A3C2793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4BBD-8167-3B6D-C047-5DBB12A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3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A870-B2AA-8FD4-8CA5-0AC3426A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6F5D4-32C3-5321-3B55-6AEABE214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0A41-926C-ECCA-D990-4F4399EEB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5FFF8-2B6B-4369-DAED-D5ECB28D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DF2C-040C-A723-A3C8-2386DB3C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774A-A3F4-DEBC-49CB-8BBB2B26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54A54-84DE-014D-574E-6BC7A5CA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0F330-CC0F-9CF4-6E44-B6B292F4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3FC6-F84E-7661-0791-EC4EBAF2A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316E-63F1-458D-86B7-D71A618F20B5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F30E-5587-ECD5-F1BE-29D4A3B3C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EDB1-4B0D-9AB7-A057-D793B318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7278-1CF2-423E-9722-6A4EC40D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256BB9-345E-FF22-1A22-41C1A9EB0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3" y="0"/>
            <a:ext cx="5772727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04498-5F24-87AB-0555-FFB39723342E}"/>
              </a:ext>
            </a:extLst>
          </p:cNvPr>
          <p:cNvSpPr txBox="1"/>
          <p:nvPr/>
        </p:nvSpPr>
        <p:spPr>
          <a:xfrm>
            <a:off x="168852" y="840616"/>
            <a:ext cx="609426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latin typeface="Britannic Bold" panose="020B0903060703020204" pitchFamily="34" charset="0"/>
              </a:rPr>
              <a:t>Healing at the Edge: An </a:t>
            </a:r>
            <a:r>
              <a:rPr lang="en-IN" sz="6000" dirty="0" err="1">
                <a:latin typeface="Britannic Bold" panose="020B0903060703020204" pitchFamily="34" charset="0"/>
              </a:rPr>
              <a:t>EdgeX</a:t>
            </a:r>
            <a:r>
              <a:rPr lang="en-IN" sz="6000" dirty="0">
                <a:latin typeface="Britannic Bold" panose="020B0903060703020204" pitchFamily="34" charset="0"/>
              </a:rPr>
              <a:t> Foundry-Powered Digital Health Revolution</a:t>
            </a:r>
          </a:p>
        </p:txBody>
      </p:sp>
    </p:spTree>
    <p:extLst>
      <p:ext uri="{BB962C8B-B14F-4D97-AF65-F5344CB8AC3E}">
        <p14:creationId xmlns:p14="http://schemas.microsoft.com/office/powerpoint/2010/main" val="5870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7F994-B5ED-C012-EDDF-CFF504AAA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5226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F257E-3E74-6E7C-0F52-427935F93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213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1270F-18D8-7816-608A-A08F08856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3492"/>
            <a:ext cx="12192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B13BAA-967D-16C0-F3ED-002F1026FA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04A50-120A-6266-2ED0-543AF4E1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91" y="-20782"/>
            <a:ext cx="8208818" cy="687878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82666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2B25C-01CD-4FCF-2133-36FD0563E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82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0AAC4-5A00-916D-CC95-A19AD00C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6275"/>
            <a:ext cx="12192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9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92FDC-3017-75EB-FACA-C64C4F1F9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67E61-5128-9E86-00B2-92AEB901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1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973B0-EBD2-7FAB-DF3C-FB0FBDDB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7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4C06-EACE-8EEA-54F7-CC885EDC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EDGEX FOUNDRY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E6F447-403F-0FE6-E950-AC4C26306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5489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1785D-6CFF-B459-4D6D-7E96A6E45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8901"/>
            <a:ext cx="12192000" cy="239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AE1D1-7179-94EB-AE2C-07AEEE61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6966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0E605-E416-DC94-D2BE-D31A5F1B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9656"/>
            <a:ext cx="12192000" cy="23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6A8D2-4EC7-ED59-9D75-ACC9D3DAF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749" cy="6858000"/>
          </a:xfrm>
        </p:spPr>
      </p:pic>
    </p:spTree>
    <p:extLst>
      <p:ext uri="{BB962C8B-B14F-4D97-AF65-F5344CB8AC3E}">
        <p14:creationId xmlns:p14="http://schemas.microsoft.com/office/powerpoint/2010/main" val="374635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177E57-638D-F0AE-D150-8FFB1E938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7200"/>
            <a:ext cx="1220152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2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17ED3-1F58-DBA4-E5EE-5B0D05D5F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051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0A0BD-26FB-08DF-4ADC-326222B4C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860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BF9B-FE75-D90F-37E2-A81DA808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93EEC-FF62-CD32-56B8-F536DF7D9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30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32BDFD-D682-FDBA-F440-190C063C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9263" cy="38342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2A4F2-46C5-FF43-812A-371622694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245"/>
            <a:ext cx="12191999" cy="30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Office Theme</vt:lpstr>
      <vt:lpstr>PowerPoint Presentation</vt:lpstr>
      <vt:lpstr>EDGEX FOUNDRY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 Kumar Reddy C</dc:creator>
  <cp:lastModifiedBy>Kalyan Kumar Reddy C</cp:lastModifiedBy>
  <cp:revision>2</cp:revision>
  <dcterms:created xsi:type="dcterms:W3CDTF">2025-08-04T11:39:43Z</dcterms:created>
  <dcterms:modified xsi:type="dcterms:W3CDTF">2025-08-04T12:46:46Z</dcterms:modified>
</cp:coreProperties>
</file>