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0"/>
  </p:notesMasterIdLst>
  <p:sldIdLst>
    <p:sldId id="256" r:id="rId2"/>
    <p:sldId id="268" r:id="rId3"/>
    <p:sldId id="292" r:id="rId4"/>
    <p:sldId id="272" r:id="rId5"/>
    <p:sldId id="281" r:id="rId6"/>
    <p:sldId id="265" r:id="rId7"/>
    <p:sldId id="257" r:id="rId8"/>
    <p:sldId id="266" r:id="rId9"/>
  </p:sldIdLst>
  <p:sldSz cx="9144000" cy="5143500" type="screen16x9"/>
  <p:notesSz cx="6858000" cy="9144000"/>
  <p:embeddedFontLst>
    <p:embeddedFont>
      <p:font typeface="DM Sans" pitchFamily="2" charset="0"/>
      <p:regular r:id="rId11"/>
      <p:bold r:id="rId12"/>
      <p:italic r:id="rId13"/>
      <p:boldItalic r:id="rId14"/>
    </p:embeddedFont>
    <p:embeddedFont>
      <p:font typeface="DM Sans Medium" pitchFamily="2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Poppins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FE825B-172E-977E-09DE-FD1C2B257E52}" v="281" dt="2025-08-12T13:55:07.912"/>
    <p1510:client id="{36401AFB-17E3-C1EB-A7A7-884167B3E12D}" v="27" dt="2025-08-12T05:57:59.946"/>
    <p1510:client id="{690160E8-58EC-8D4E-793E-1A67066AC623}" v="3" dt="2025-08-12T08:11:19.650"/>
    <p1510:client id="{7673E1FB-22D1-4C60-9C48-6FF09E3412F1}" v="163" dt="2025-08-12T08:45:14.919"/>
  </p1510:revLst>
</p1510:revInfo>
</file>

<file path=ppt/tableStyles.xml><?xml version="1.0" encoding="utf-8"?>
<a:tblStyleLst xmlns:a="http://schemas.openxmlformats.org/drawingml/2006/main" def="{1A7A63CA-D766-4331-8535-52E0ABDA9FC1}">
  <a:tblStyle styleId="{1A7A63CA-D766-4331-8535-52E0ABDA9F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4" name="Google Shape;1454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4" name="Google Shape;1694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g54dda1946d_6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5" name="Google Shape;1775;g54dda1946d_6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5" name="Google Shape;196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g2a2852b2b4c_1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5" name="Google Shape;1575;g2a2852b2b4c_1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1" name="Google Shape;146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5" name="Google Shape;1625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555" y="-760"/>
            <a:ext cx="9155256" cy="5145055"/>
            <a:chOff x="-3555" y="-760"/>
            <a:chExt cx="9155256" cy="5145055"/>
          </a:xfrm>
        </p:grpSpPr>
        <p:sp>
          <p:nvSpPr>
            <p:cNvPr id="10" name="Google Shape;10;p2"/>
            <p:cNvSpPr/>
            <p:nvPr/>
          </p:nvSpPr>
          <p:spPr>
            <a:xfrm>
              <a:off x="0" y="1028703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0"/>
              <a:ext cx="10287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028700" y="0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028700" y="1028699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028700" y="2057398"/>
              <a:ext cx="10287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0" y="2057402"/>
              <a:ext cx="1028700" cy="102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086098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4114801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28700" y="3086098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028700" y="4114797"/>
              <a:ext cx="10287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0" name="Google Shape;20;p2"/>
            <p:cNvGrpSpPr/>
            <p:nvPr/>
          </p:nvGrpSpPr>
          <p:grpSpPr>
            <a:xfrm>
              <a:off x="510980" y="-760"/>
              <a:ext cx="1540879" cy="1539489"/>
              <a:chOff x="1793505" y="544330"/>
              <a:chExt cx="1596600" cy="1595160"/>
            </a:xfrm>
          </p:grpSpPr>
          <p:sp>
            <p:nvSpPr>
              <p:cNvPr id="21" name="Google Shape;21;p2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0" name="Google Shape;40;p2"/>
            <p:cNvGrpSpPr/>
            <p:nvPr/>
          </p:nvGrpSpPr>
          <p:grpSpPr>
            <a:xfrm>
              <a:off x="1552251" y="2568433"/>
              <a:ext cx="505984" cy="506378"/>
              <a:chOff x="6983640" y="2864160"/>
              <a:chExt cx="535320" cy="535680"/>
            </a:xfrm>
          </p:grpSpPr>
          <p:sp>
            <p:nvSpPr>
              <p:cNvPr id="41" name="Google Shape;41;p2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511103" y="3585856"/>
              <a:ext cx="1040953" cy="1558439"/>
              <a:chOff x="4963320" y="173520"/>
              <a:chExt cx="1065240" cy="1594800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" name="Google Shape;72;p2"/>
            <p:cNvSpPr/>
            <p:nvPr/>
          </p:nvSpPr>
          <p:spPr>
            <a:xfrm rot="5400000">
              <a:off x="1290501" y="3351874"/>
              <a:ext cx="505074" cy="101087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8556947" y="63700"/>
              <a:ext cx="370500" cy="370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flipH="1">
              <a:off x="-3555" y="3086110"/>
              <a:ext cx="506373" cy="505840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 flipH="1">
              <a:off x="331497" y="1357398"/>
              <a:ext cx="1400100" cy="1400100"/>
            </a:xfrm>
            <a:prstGeom prst="blockArc">
              <a:avLst>
                <a:gd name="adj1" fmla="val 5400645"/>
                <a:gd name="adj2" fmla="val 16308933"/>
                <a:gd name="adj3" fmla="val 24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10800000" flipH="1">
              <a:off x="331547" y="1357300"/>
              <a:ext cx="1400100" cy="1400100"/>
            </a:xfrm>
            <a:prstGeom prst="blockArc">
              <a:avLst>
                <a:gd name="adj1" fmla="val 5400645"/>
                <a:gd name="adj2" fmla="val 16203351"/>
                <a:gd name="adj3" fmla="val 2416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" name="Google Shape;77;p2"/>
            <p:cNvGrpSpPr/>
            <p:nvPr/>
          </p:nvGrpSpPr>
          <p:grpSpPr>
            <a:xfrm>
              <a:off x="8475628" y="4468927"/>
              <a:ext cx="676073" cy="675364"/>
              <a:chOff x="6105240" y="2645280"/>
              <a:chExt cx="686160" cy="685440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6105240" y="2645280"/>
                <a:ext cx="685800" cy="68544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04" extrusionOk="0">
                    <a:moveTo>
                      <a:pt x="0" y="1904"/>
                    </a:moveTo>
                    <a:lnTo>
                      <a:pt x="19" y="1904"/>
                    </a:lnTo>
                    <a:cubicBezTo>
                      <a:pt x="19" y="863"/>
                      <a:pt x="865" y="19"/>
                      <a:pt x="1905" y="19"/>
                    </a:cubicBezTo>
                    <a:lnTo>
                      <a:pt x="1905" y="0"/>
                    </a:lnTo>
                    <a:cubicBezTo>
                      <a:pt x="854" y="-1"/>
                      <a:pt x="0" y="854"/>
                      <a:pt x="0" y="19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6139440" y="2679120"/>
                <a:ext cx="651960" cy="6516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0" extrusionOk="0">
                    <a:moveTo>
                      <a:pt x="0" y="1810"/>
                    </a:moveTo>
                    <a:lnTo>
                      <a:pt x="19" y="1810"/>
                    </a:lnTo>
                    <a:cubicBezTo>
                      <a:pt x="19" y="822"/>
                      <a:pt x="823" y="19"/>
                      <a:pt x="1811" y="19"/>
                    </a:cubicBezTo>
                    <a:lnTo>
                      <a:pt x="1811" y="0"/>
                    </a:lnTo>
                    <a:cubicBezTo>
                      <a:pt x="812" y="0"/>
                      <a:pt x="0" y="811"/>
                      <a:pt x="0" y="1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6173640" y="2713320"/>
                <a:ext cx="617760" cy="61740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715" extrusionOk="0">
                    <a:moveTo>
                      <a:pt x="0" y="1715"/>
                    </a:moveTo>
                    <a:lnTo>
                      <a:pt x="18" y="1715"/>
                    </a:lnTo>
                    <a:cubicBezTo>
                      <a:pt x="18" y="779"/>
                      <a:pt x="780" y="19"/>
                      <a:pt x="1716" y="19"/>
                    </a:cubicBezTo>
                    <a:lnTo>
                      <a:pt x="1716" y="0"/>
                    </a:lnTo>
                    <a:cubicBezTo>
                      <a:pt x="769" y="0"/>
                      <a:pt x="0" y="768"/>
                      <a:pt x="0" y="17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6207840" y="2747520"/>
                <a:ext cx="583560" cy="58320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extrusionOk="0">
                    <a:moveTo>
                      <a:pt x="0" y="1620"/>
                    </a:moveTo>
                    <a:lnTo>
                      <a:pt x="18" y="1620"/>
                    </a:lnTo>
                    <a:cubicBezTo>
                      <a:pt x="18" y="737"/>
                      <a:pt x="737" y="19"/>
                      <a:pt x="1621" y="19"/>
                    </a:cubicBezTo>
                    <a:lnTo>
                      <a:pt x="1621" y="0"/>
                    </a:lnTo>
                    <a:cubicBezTo>
                      <a:pt x="726" y="0"/>
                      <a:pt x="0" y="726"/>
                      <a:pt x="0" y="1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6241680" y="2781720"/>
                <a:ext cx="549360" cy="549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525" extrusionOk="0">
                    <a:moveTo>
                      <a:pt x="0" y="1525"/>
                    </a:moveTo>
                    <a:lnTo>
                      <a:pt x="18" y="1525"/>
                    </a:lnTo>
                    <a:cubicBezTo>
                      <a:pt x="18" y="694"/>
                      <a:pt x="695" y="18"/>
                      <a:pt x="1526" y="18"/>
                    </a:cubicBezTo>
                    <a:lnTo>
                      <a:pt x="1526" y="0"/>
                    </a:lnTo>
                    <a:cubicBezTo>
                      <a:pt x="685" y="0"/>
                      <a:pt x="0" y="683"/>
                      <a:pt x="0" y="15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6275880" y="2815920"/>
                <a:ext cx="515160" cy="51480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0" extrusionOk="0">
                    <a:moveTo>
                      <a:pt x="0" y="1430"/>
                    </a:moveTo>
                    <a:lnTo>
                      <a:pt x="18" y="1430"/>
                    </a:lnTo>
                    <a:cubicBezTo>
                      <a:pt x="18" y="651"/>
                      <a:pt x="652" y="18"/>
                      <a:pt x="1431" y="18"/>
                    </a:cubicBezTo>
                    <a:lnTo>
                      <a:pt x="1431" y="0"/>
                    </a:lnTo>
                    <a:cubicBezTo>
                      <a:pt x="642" y="-1"/>
                      <a:pt x="0" y="640"/>
                      <a:pt x="0" y="1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6309720" y="2849400"/>
                <a:ext cx="481320" cy="481320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7" extrusionOk="0">
                    <a:moveTo>
                      <a:pt x="0" y="1337"/>
                    </a:moveTo>
                    <a:lnTo>
                      <a:pt x="19" y="1337"/>
                    </a:lnTo>
                    <a:cubicBezTo>
                      <a:pt x="19" y="611"/>
                      <a:pt x="610" y="19"/>
                      <a:pt x="1337" y="19"/>
                    </a:cubicBezTo>
                    <a:lnTo>
                      <a:pt x="1337" y="0"/>
                    </a:lnTo>
                    <a:cubicBezTo>
                      <a:pt x="600" y="0"/>
                      <a:pt x="0" y="600"/>
                      <a:pt x="0" y="1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6343920" y="2883960"/>
                <a:ext cx="447120" cy="446760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41" extrusionOk="0">
                    <a:moveTo>
                      <a:pt x="0" y="1241"/>
                    </a:moveTo>
                    <a:lnTo>
                      <a:pt x="19" y="1241"/>
                    </a:lnTo>
                    <a:cubicBezTo>
                      <a:pt x="19" y="567"/>
                      <a:pt x="568" y="18"/>
                      <a:pt x="1242" y="18"/>
                    </a:cubicBezTo>
                    <a:lnTo>
                      <a:pt x="1242" y="0"/>
                    </a:lnTo>
                    <a:cubicBezTo>
                      <a:pt x="558" y="-1"/>
                      <a:pt x="0" y="556"/>
                      <a:pt x="0" y="1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6378120" y="2918160"/>
                <a:ext cx="4129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46" extrusionOk="0">
                    <a:moveTo>
                      <a:pt x="0" y="1146"/>
                    </a:moveTo>
                    <a:lnTo>
                      <a:pt x="19" y="1146"/>
                    </a:lnTo>
                    <a:cubicBezTo>
                      <a:pt x="19" y="524"/>
                      <a:pt x="525" y="18"/>
                      <a:pt x="1147" y="18"/>
                    </a:cubicBezTo>
                    <a:lnTo>
                      <a:pt x="1147" y="0"/>
                    </a:lnTo>
                    <a:cubicBezTo>
                      <a:pt x="515" y="-1"/>
                      <a:pt x="0" y="513"/>
                      <a:pt x="0" y="1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6412320" y="2952360"/>
                <a:ext cx="378720" cy="37836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51" extrusionOk="0">
                    <a:moveTo>
                      <a:pt x="0" y="1051"/>
                    </a:moveTo>
                    <a:lnTo>
                      <a:pt x="19" y="1051"/>
                    </a:lnTo>
                    <a:cubicBezTo>
                      <a:pt x="19" y="482"/>
                      <a:pt x="482" y="18"/>
                      <a:pt x="1052" y="18"/>
                    </a:cubicBezTo>
                    <a:lnTo>
                      <a:pt x="1052" y="0"/>
                    </a:lnTo>
                    <a:cubicBezTo>
                      <a:pt x="473" y="-2"/>
                      <a:pt x="0" y="471"/>
                      <a:pt x="0" y="10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6446520" y="2986200"/>
                <a:ext cx="344520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0" y="957"/>
                    </a:moveTo>
                    <a:lnTo>
                      <a:pt x="19" y="957"/>
                    </a:lnTo>
                    <a:cubicBezTo>
                      <a:pt x="19" y="440"/>
                      <a:pt x="440" y="19"/>
                      <a:pt x="957" y="19"/>
                    </a:cubicBezTo>
                    <a:lnTo>
                      <a:pt x="957" y="0"/>
                    </a:lnTo>
                    <a:cubicBezTo>
                      <a:pt x="430" y="-1"/>
                      <a:pt x="0" y="429"/>
                      <a:pt x="0" y="9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6480720" y="3020400"/>
                <a:ext cx="310320" cy="31032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2" extrusionOk="0">
                    <a:moveTo>
                      <a:pt x="0" y="862"/>
                    </a:moveTo>
                    <a:lnTo>
                      <a:pt x="19" y="862"/>
                    </a:lnTo>
                    <a:cubicBezTo>
                      <a:pt x="19" y="397"/>
                      <a:pt x="397" y="19"/>
                      <a:pt x="862" y="19"/>
                    </a:cubicBezTo>
                    <a:lnTo>
                      <a:pt x="862" y="0"/>
                    </a:lnTo>
                    <a:cubicBezTo>
                      <a:pt x="387" y="-1"/>
                      <a:pt x="0" y="387"/>
                      <a:pt x="0" y="8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6514920" y="3054240"/>
                <a:ext cx="276480" cy="27648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0" y="768"/>
                    </a:moveTo>
                    <a:lnTo>
                      <a:pt x="18" y="768"/>
                    </a:lnTo>
                    <a:cubicBezTo>
                      <a:pt x="18" y="355"/>
                      <a:pt x="354" y="19"/>
                      <a:pt x="768" y="19"/>
                    </a:cubicBezTo>
                    <a:lnTo>
                      <a:pt x="768" y="0"/>
                    </a:lnTo>
                    <a:cubicBezTo>
                      <a:pt x="344" y="0"/>
                      <a:pt x="0" y="345"/>
                      <a:pt x="0" y="7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6549120" y="3088440"/>
                <a:ext cx="242280" cy="24228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3" extrusionOk="0">
                    <a:moveTo>
                      <a:pt x="0" y="673"/>
                    </a:moveTo>
                    <a:lnTo>
                      <a:pt x="18" y="673"/>
                    </a:lnTo>
                    <a:cubicBezTo>
                      <a:pt x="18" y="312"/>
                      <a:pt x="312" y="19"/>
                      <a:pt x="673" y="19"/>
                    </a:cubicBezTo>
                    <a:lnTo>
                      <a:pt x="673" y="0"/>
                    </a:lnTo>
                    <a:cubicBezTo>
                      <a:pt x="301" y="0"/>
                      <a:pt x="0" y="302"/>
                      <a:pt x="0" y="6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6583320" y="3122640"/>
                <a:ext cx="208080" cy="20808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8" extrusionOk="0">
                    <a:moveTo>
                      <a:pt x="0" y="578"/>
                    </a:moveTo>
                    <a:lnTo>
                      <a:pt x="18" y="578"/>
                    </a:lnTo>
                    <a:cubicBezTo>
                      <a:pt x="18" y="269"/>
                      <a:pt x="269" y="19"/>
                      <a:pt x="578" y="19"/>
                    </a:cubicBezTo>
                    <a:lnTo>
                      <a:pt x="578" y="0"/>
                    </a:lnTo>
                    <a:cubicBezTo>
                      <a:pt x="258" y="0"/>
                      <a:pt x="0" y="259"/>
                      <a:pt x="0" y="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6617160" y="3156840"/>
                <a:ext cx="173880" cy="17388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0" y="483"/>
                    </a:moveTo>
                    <a:lnTo>
                      <a:pt x="18" y="483"/>
                    </a:lnTo>
                    <a:cubicBezTo>
                      <a:pt x="18" y="227"/>
                      <a:pt x="226" y="18"/>
                      <a:pt x="483" y="18"/>
                    </a:cubicBezTo>
                    <a:lnTo>
                      <a:pt x="483" y="0"/>
                    </a:lnTo>
                    <a:cubicBezTo>
                      <a:pt x="217" y="0"/>
                      <a:pt x="0" y="216"/>
                      <a:pt x="0" y="4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6651000" y="3191040"/>
                <a:ext cx="14004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0" y="388"/>
                    </a:moveTo>
                    <a:lnTo>
                      <a:pt x="19" y="388"/>
                    </a:lnTo>
                    <a:cubicBezTo>
                      <a:pt x="19" y="184"/>
                      <a:pt x="185" y="18"/>
                      <a:pt x="389" y="18"/>
                    </a:cubicBezTo>
                    <a:lnTo>
                      <a:pt x="389" y="0"/>
                    </a:lnTo>
                    <a:cubicBezTo>
                      <a:pt x="175" y="-1"/>
                      <a:pt x="0" y="173"/>
                      <a:pt x="0" y="3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685200" y="3225240"/>
                <a:ext cx="10584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3" extrusionOk="0">
                    <a:moveTo>
                      <a:pt x="0" y="293"/>
                    </a:moveTo>
                    <a:lnTo>
                      <a:pt x="19" y="293"/>
                    </a:lnTo>
                    <a:cubicBezTo>
                      <a:pt x="19" y="142"/>
                      <a:pt x="142" y="18"/>
                      <a:pt x="294" y="18"/>
                    </a:cubicBezTo>
                    <a:lnTo>
                      <a:pt x="294" y="0"/>
                    </a:lnTo>
                    <a:cubicBezTo>
                      <a:pt x="132" y="-1"/>
                      <a:pt x="0" y="131"/>
                      <a:pt x="0" y="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6719400" y="3259440"/>
                <a:ext cx="7164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0" y="198"/>
                    </a:moveTo>
                    <a:lnTo>
                      <a:pt x="19" y="198"/>
                    </a:lnTo>
                    <a:cubicBezTo>
                      <a:pt x="19" y="99"/>
                      <a:pt x="100" y="18"/>
                      <a:pt x="199" y="18"/>
                    </a:cubicBezTo>
                    <a:lnTo>
                      <a:pt x="199" y="0"/>
                    </a:lnTo>
                    <a:cubicBezTo>
                      <a:pt x="90" y="-1"/>
                      <a:pt x="0" y="88"/>
                      <a:pt x="0" y="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6753600" y="3292920"/>
                <a:ext cx="3744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5" extrusionOk="0">
                    <a:moveTo>
                      <a:pt x="0" y="105"/>
                    </a:moveTo>
                    <a:lnTo>
                      <a:pt x="19" y="105"/>
                    </a:lnTo>
                    <a:cubicBezTo>
                      <a:pt x="19" y="58"/>
                      <a:pt x="57" y="20"/>
                      <a:pt x="104" y="20"/>
                    </a:cubicBezTo>
                    <a:lnTo>
                      <a:pt x="104" y="0"/>
                    </a:lnTo>
                    <a:cubicBezTo>
                      <a:pt x="47" y="0"/>
                      <a:pt x="0" y="47"/>
                      <a:pt x="0" y="1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2"/>
          <p:cNvSpPr txBox="1">
            <a:spLocks noGrp="1"/>
          </p:cNvSpPr>
          <p:nvPr>
            <p:ph type="ctrTitle"/>
          </p:nvPr>
        </p:nvSpPr>
        <p:spPr>
          <a:xfrm>
            <a:off x="2449275" y="1091400"/>
            <a:ext cx="5981700" cy="29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"/>
          <p:cNvSpPr txBox="1">
            <a:spLocks noGrp="1"/>
          </p:cNvSpPr>
          <p:nvPr>
            <p:ph type="subTitle" idx="1"/>
          </p:nvPr>
        </p:nvSpPr>
        <p:spPr>
          <a:xfrm>
            <a:off x="2449275" y="4128200"/>
            <a:ext cx="598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" name="Google Shape;552;p11"/>
          <p:cNvGrpSpPr/>
          <p:nvPr/>
        </p:nvGrpSpPr>
        <p:grpSpPr>
          <a:xfrm>
            <a:off x="-3059" y="-521407"/>
            <a:ext cx="9150796" cy="6370132"/>
            <a:chOff x="-3059" y="-521407"/>
            <a:chExt cx="9150796" cy="6370132"/>
          </a:xfrm>
        </p:grpSpPr>
        <p:sp>
          <p:nvSpPr>
            <p:cNvPr id="553" name="Google Shape;553;p11"/>
            <p:cNvSpPr/>
            <p:nvPr/>
          </p:nvSpPr>
          <p:spPr>
            <a:xfrm rot="5400000">
              <a:off x="3051337" y="4120998"/>
              <a:ext cx="1015800" cy="101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4" name="Google Shape;554;p11"/>
            <p:cNvSpPr/>
            <p:nvPr/>
          </p:nvSpPr>
          <p:spPr>
            <a:xfrm rot="5400000">
              <a:off x="4067169" y="4120998"/>
              <a:ext cx="1015800" cy="101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5" name="Google Shape;555;p11"/>
            <p:cNvSpPr/>
            <p:nvPr/>
          </p:nvSpPr>
          <p:spPr>
            <a:xfrm rot="5400000">
              <a:off x="2035508" y="4120998"/>
              <a:ext cx="1015800" cy="101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6" name="Google Shape;556;p11"/>
            <p:cNvSpPr/>
            <p:nvPr/>
          </p:nvSpPr>
          <p:spPr>
            <a:xfrm rot="5400000">
              <a:off x="1019683" y="4120998"/>
              <a:ext cx="1015800" cy="10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57" name="Google Shape;557;p11"/>
            <p:cNvSpPr/>
            <p:nvPr/>
          </p:nvSpPr>
          <p:spPr>
            <a:xfrm rot="5400000">
              <a:off x="3851" y="4120998"/>
              <a:ext cx="1015800" cy="101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58" name="Google Shape;558;p11"/>
            <p:cNvGrpSpPr/>
            <p:nvPr/>
          </p:nvGrpSpPr>
          <p:grpSpPr>
            <a:xfrm rot="5400000" flipH="1">
              <a:off x="252454" y="3360736"/>
              <a:ext cx="1027957" cy="1538982"/>
              <a:chOff x="4963320" y="173520"/>
              <a:chExt cx="1065240" cy="1594800"/>
            </a:xfrm>
          </p:grpSpPr>
          <p:sp>
            <p:nvSpPr>
              <p:cNvPr id="559" name="Google Shape;559;p11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11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11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11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11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11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11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11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11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11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11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11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11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11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11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8" name="Google Shape;578;p11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11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80" name="Google Shape;580;p11"/>
            <p:cNvSpPr/>
            <p:nvPr/>
          </p:nvSpPr>
          <p:spPr>
            <a:xfrm rot="5400000">
              <a:off x="8130487" y="4126627"/>
              <a:ext cx="1015800" cy="10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1" name="Google Shape;581;p11"/>
            <p:cNvSpPr/>
            <p:nvPr/>
          </p:nvSpPr>
          <p:spPr>
            <a:xfrm rot="5400000">
              <a:off x="7114658" y="4126627"/>
              <a:ext cx="1015800" cy="101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2" name="Google Shape;582;p11"/>
            <p:cNvSpPr/>
            <p:nvPr/>
          </p:nvSpPr>
          <p:spPr>
            <a:xfrm rot="5400000">
              <a:off x="6098830" y="4126627"/>
              <a:ext cx="1015800" cy="1015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83" name="Google Shape;583;p11"/>
            <p:cNvSpPr/>
            <p:nvPr/>
          </p:nvSpPr>
          <p:spPr>
            <a:xfrm rot="5400000">
              <a:off x="5083001" y="4126627"/>
              <a:ext cx="1015800" cy="101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84" name="Google Shape;584;p11"/>
            <p:cNvGrpSpPr/>
            <p:nvPr/>
          </p:nvGrpSpPr>
          <p:grpSpPr>
            <a:xfrm>
              <a:off x="7626177" y="4115801"/>
              <a:ext cx="1521560" cy="1520187"/>
              <a:chOff x="1793505" y="544330"/>
              <a:chExt cx="1596600" cy="1595160"/>
            </a:xfrm>
          </p:grpSpPr>
          <p:sp>
            <p:nvSpPr>
              <p:cNvPr id="585" name="Google Shape;585;p11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11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11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04" name="Google Shape;604;p11"/>
            <p:cNvGrpSpPr/>
            <p:nvPr/>
          </p:nvGrpSpPr>
          <p:grpSpPr>
            <a:xfrm rot="-5400000" flipH="1">
              <a:off x="5310605" y="4348753"/>
              <a:ext cx="787830" cy="788414"/>
              <a:chOff x="6983640" y="2864160"/>
              <a:chExt cx="535320" cy="535680"/>
            </a:xfrm>
          </p:grpSpPr>
          <p:sp>
            <p:nvSpPr>
              <p:cNvPr id="605" name="Google Shape;605;p11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11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11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11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11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11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11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11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11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14" name="Google Shape;614;p11"/>
            <p:cNvSpPr/>
            <p:nvPr/>
          </p:nvSpPr>
          <p:spPr>
            <a:xfrm rot="10800000">
              <a:off x="4067375" y="4120075"/>
              <a:ext cx="498750" cy="1018550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11"/>
            <p:cNvSpPr/>
            <p:nvPr/>
          </p:nvSpPr>
          <p:spPr>
            <a:xfrm rot="5400000" flipH="1">
              <a:off x="6594425" y="-510100"/>
              <a:ext cx="1008900" cy="1008900"/>
            </a:xfrm>
            <a:prstGeom prst="blockArc">
              <a:avLst>
                <a:gd name="adj1" fmla="val 5263860"/>
                <a:gd name="adj2" fmla="val 16358729"/>
                <a:gd name="adj3" fmla="val 2350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 rot="-5400000" flipH="1">
              <a:off x="2359974" y="4466024"/>
              <a:ext cx="1382700" cy="1382700"/>
            </a:xfrm>
            <a:prstGeom prst="blockArc">
              <a:avLst>
                <a:gd name="adj1" fmla="val 5400645"/>
                <a:gd name="adj2" fmla="val 16213932"/>
                <a:gd name="adj3" fmla="val 2411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1"/>
            <p:cNvSpPr/>
            <p:nvPr/>
          </p:nvSpPr>
          <p:spPr>
            <a:xfrm rot="5400000" flipH="1">
              <a:off x="6612472" y="4127917"/>
              <a:ext cx="500035" cy="499513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18" name="Google Shape;618;p11"/>
            <p:cNvGrpSpPr/>
            <p:nvPr/>
          </p:nvGrpSpPr>
          <p:grpSpPr>
            <a:xfrm rot="-5400000">
              <a:off x="7860529" y="-776920"/>
              <a:ext cx="1027957" cy="1538982"/>
              <a:chOff x="4963320" y="173520"/>
              <a:chExt cx="1065240" cy="1594800"/>
            </a:xfrm>
          </p:grpSpPr>
          <p:sp>
            <p:nvSpPr>
              <p:cNvPr id="619" name="Google Shape;619;p11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11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11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11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11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11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11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11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40" name="Google Shape;640;p11"/>
            <p:cNvSpPr/>
            <p:nvPr/>
          </p:nvSpPr>
          <p:spPr>
            <a:xfrm>
              <a:off x="8571122" y="3511600"/>
              <a:ext cx="370500" cy="370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641" name="Google Shape;641;p11"/>
          <p:cNvSpPr txBox="1">
            <a:spLocks noGrp="1"/>
          </p:cNvSpPr>
          <p:nvPr>
            <p:ph type="title" hasCustomPrompt="1"/>
          </p:nvPr>
        </p:nvSpPr>
        <p:spPr>
          <a:xfrm>
            <a:off x="1618800" y="1328575"/>
            <a:ext cx="5906400" cy="11631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2" name="Google Shape;642;p11"/>
          <p:cNvSpPr txBox="1">
            <a:spLocks noGrp="1"/>
          </p:cNvSpPr>
          <p:nvPr>
            <p:ph type="subTitle" idx="1"/>
          </p:nvPr>
        </p:nvSpPr>
        <p:spPr>
          <a:xfrm>
            <a:off x="1618800" y="2679925"/>
            <a:ext cx="5906400" cy="4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13"/>
          <p:cNvGrpSpPr/>
          <p:nvPr/>
        </p:nvGrpSpPr>
        <p:grpSpPr>
          <a:xfrm>
            <a:off x="7539067" y="-532148"/>
            <a:ext cx="1604933" cy="3736101"/>
            <a:chOff x="7539067" y="-532148"/>
            <a:chExt cx="1604933" cy="3736101"/>
          </a:xfrm>
        </p:grpSpPr>
        <p:sp>
          <p:nvSpPr>
            <p:cNvPr id="646" name="Google Shape;646;p13"/>
            <p:cNvSpPr/>
            <p:nvPr/>
          </p:nvSpPr>
          <p:spPr>
            <a:xfrm>
              <a:off x="8512225" y="1939530"/>
              <a:ext cx="631775" cy="1264423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7" name="Google Shape;647;p13"/>
            <p:cNvGrpSpPr/>
            <p:nvPr/>
          </p:nvGrpSpPr>
          <p:grpSpPr>
            <a:xfrm rot="-5400000">
              <a:off x="7805515" y="-798596"/>
              <a:ext cx="1071951" cy="1604847"/>
              <a:chOff x="4963320" y="173520"/>
              <a:chExt cx="1065240" cy="1594800"/>
            </a:xfrm>
          </p:grpSpPr>
          <p:sp>
            <p:nvSpPr>
              <p:cNvPr id="648" name="Google Shape;648;p13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13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13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13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13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13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13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13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13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13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13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13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13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13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13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9" name="Google Shape;669;p13"/>
          <p:cNvSpPr txBox="1">
            <a:spLocks noGrp="1"/>
          </p:cNvSpPr>
          <p:nvPr>
            <p:ph type="subTitle" idx="1"/>
          </p:nvPr>
        </p:nvSpPr>
        <p:spPr>
          <a:xfrm>
            <a:off x="796175" y="2222700"/>
            <a:ext cx="2305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subTitle" idx="2"/>
          </p:nvPr>
        </p:nvSpPr>
        <p:spPr>
          <a:xfrm>
            <a:off x="3419250" y="2222700"/>
            <a:ext cx="2305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3"/>
          </p:nvPr>
        </p:nvSpPr>
        <p:spPr>
          <a:xfrm>
            <a:off x="796175" y="3969325"/>
            <a:ext cx="2305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4"/>
          </p:nvPr>
        </p:nvSpPr>
        <p:spPr>
          <a:xfrm>
            <a:off x="3419250" y="3969325"/>
            <a:ext cx="2305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5"/>
          </p:nvPr>
        </p:nvSpPr>
        <p:spPr>
          <a:xfrm>
            <a:off x="6042325" y="2222700"/>
            <a:ext cx="2305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subTitle" idx="6"/>
          </p:nvPr>
        </p:nvSpPr>
        <p:spPr>
          <a:xfrm>
            <a:off x="6042325" y="3969325"/>
            <a:ext cx="2305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5" name="Google Shape;675;p13"/>
          <p:cNvSpPr txBox="1">
            <a:spLocks noGrp="1"/>
          </p:cNvSpPr>
          <p:nvPr>
            <p:ph type="title" hasCustomPrompt="1"/>
          </p:nvPr>
        </p:nvSpPr>
        <p:spPr>
          <a:xfrm>
            <a:off x="877800" y="1400276"/>
            <a:ext cx="734700" cy="484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7" hasCustomPrompt="1"/>
          </p:nvPr>
        </p:nvSpPr>
        <p:spPr>
          <a:xfrm>
            <a:off x="877800" y="3146299"/>
            <a:ext cx="734700" cy="484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8" hasCustomPrompt="1"/>
          </p:nvPr>
        </p:nvSpPr>
        <p:spPr>
          <a:xfrm>
            <a:off x="3500875" y="1400276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>
            <a:spLocks noGrp="1"/>
          </p:cNvSpPr>
          <p:nvPr>
            <p:ph type="title" idx="9" hasCustomPrompt="1"/>
          </p:nvPr>
        </p:nvSpPr>
        <p:spPr>
          <a:xfrm>
            <a:off x="3500875" y="3146299"/>
            <a:ext cx="7347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9" name="Google Shape;679;p13"/>
          <p:cNvSpPr txBox="1">
            <a:spLocks noGrp="1"/>
          </p:cNvSpPr>
          <p:nvPr>
            <p:ph type="title" idx="13" hasCustomPrompt="1"/>
          </p:nvPr>
        </p:nvSpPr>
        <p:spPr>
          <a:xfrm>
            <a:off x="6123950" y="1400276"/>
            <a:ext cx="734700" cy="48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0" name="Google Shape;680;p13"/>
          <p:cNvSpPr txBox="1">
            <a:spLocks noGrp="1"/>
          </p:cNvSpPr>
          <p:nvPr>
            <p:ph type="title" idx="14" hasCustomPrompt="1"/>
          </p:nvPr>
        </p:nvSpPr>
        <p:spPr>
          <a:xfrm>
            <a:off x="6123950" y="3146299"/>
            <a:ext cx="734700" cy="4848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5"/>
          </p:nvPr>
        </p:nvSpPr>
        <p:spPr>
          <a:xfrm>
            <a:off x="796176" y="1959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82" name="Google Shape;682;p13"/>
          <p:cNvSpPr txBox="1">
            <a:spLocks noGrp="1"/>
          </p:cNvSpPr>
          <p:nvPr>
            <p:ph type="subTitle" idx="16"/>
          </p:nvPr>
        </p:nvSpPr>
        <p:spPr>
          <a:xfrm>
            <a:off x="3419250" y="1959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83" name="Google Shape;683;p13"/>
          <p:cNvSpPr txBox="1">
            <a:spLocks noGrp="1"/>
          </p:cNvSpPr>
          <p:nvPr>
            <p:ph type="subTitle" idx="17"/>
          </p:nvPr>
        </p:nvSpPr>
        <p:spPr>
          <a:xfrm>
            <a:off x="6042324" y="195954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84" name="Google Shape;684;p13"/>
          <p:cNvSpPr txBox="1">
            <a:spLocks noGrp="1"/>
          </p:cNvSpPr>
          <p:nvPr>
            <p:ph type="subTitle" idx="18"/>
          </p:nvPr>
        </p:nvSpPr>
        <p:spPr>
          <a:xfrm>
            <a:off x="796176" y="37056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85" name="Google Shape;685;p13"/>
          <p:cNvSpPr txBox="1">
            <a:spLocks noGrp="1"/>
          </p:cNvSpPr>
          <p:nvPr>
            <p:ph type="subTitle" idx="19"/>
          </p:nvPr>
        </p:nvSpPr>
        <p:spPr>
          <a:xfrm>
            <a:off x="3419250" y="37056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86" name="Google Shape;686;p13"/>
          <p:cNvSpPr txBox="1">
            <a:spLocks noGrp="1"/>
          </p:cNvSpPr>
          <p:nvPr>
            <p:ph type="subTitle" idx="20"/>
          </p:nvPr>
        </p:nvSpPr>
        <p:spPr>
          <a:xfrm>
            <a:off x="6042324" y="3705652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687" name="Google Shape;687;p13"/>
          <p:cNvSpPr txBox="1">
            <a:spLocks noGrp="1"/>
          </p:cNvSpPr>
          <p:nvPr>
            <p:ph type="title" idx="21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14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14"/>
          <p:cNvSpPr/>
          <p:nvPr/>
        </p:nvSpPr>
        <p:spPr>
          <a:xfrm rot="10800000" flipH="1">
            <a:off x="8625947" y="121773"/>
            <a:ext cx="370500" cy="37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91" name="Google Shape;691;p14"/>
          <p:cNvGrpSpPr/>
          <p:nvPr/>
        </p:nvGrpSpPr>
        <p:grpSpPr>
          <a:xfrm>
            <a:off x="-505431" y="2702513"/>
            <a:ext cx="1215820" cy="2448165"/>
            <a:chOff x="-505431" y="2702513"/>
            <a:chExt cx="1215820" cy="2448165"/>
          </a:xfrm>
        </p:grpSpPr>
        <p:sp>
          <p:nvSpPr>
            <p:cNvPr id="692" name="Google Shape;692;p14"/>
            <p:cNvSpPr/>
            <p:nvPr/>
          </p:nvSpPr>
          <p:spPr>
            <a:xfrm rot="10800000">
              <a:off x="-17711" y="3694591"/>
              <a:ext cx="728100" cy="728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 rot="10800000">
              <a:off x="-17711" y="4422578"/>
              <a:ext cx="728100" cy="728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 flipH="1">
              <a:off x="-505431" y="2702513"/>
              <a:ext cx="990900" cy="990900"/>
            </a:xfrm>
            <a:prstGeom prst="blockArc">
              <a:avLst>
                <a:gd name="adj1" fmla="val 5400645"/>
                <a:gd name="adj2" fmla="val 16203351"/>
                <a:gd name="adj3" fmla="val 2416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5" name="Google Shape;695;p14"/>
            <p:cNvGrpSpPr/>
            <p:nvPr/>
          </p:nvGrpSpPr>
          <p:grpSpPr>
            <a:xfrm rot="5400000" flipH="1">
              <a:off x="-283740" y="4150848"/>
              <a:ext cx="1064880" cy="532800"/>
              <a:chOff x="6986160" y="4312800"/>
              <a:chExt cx="1064880" cy="532800"/>
            </a:xfrm>
          </p:grpSpPr>
          <p:sp>
            <p:nvSpPr>
              <p:cNvPr id="696" name="Google Shape;696;p14"/>
              <p:cNvSpPr/>
              <p:nvPr/>
            </p:nvSpPr>
            <p:spPr>
              <a:xfrm>
                <a:off x="6986160" y="4312800"/>
                <a:ext cx="1064880" cy="5328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480" extrusionOk="0">
                    <a:moveTo>
                      <a:pt x="1480" y="0"/>
                    </a:moveTo>
                    <a:cubicBezTo>
                      <a:pt x="664" y="0"/>
                      <a:pt x="0" y="664"/>
                      <a:pt x="0" y="1480"/>
                    </a:cubicBezTo>
                    <a:lnTo>
                      <a:pt x="14" y="1480"/>
                    </a:lnTo>
                    <a:cubicBezTo>
                      <a:pt x="14" y="672"/>
                      <a:pt x="672" y="15"/>
                      <a:pt x="1479" y="15"/>
                    </a:cubicBezTo>
                    <a:cubicBezTo>
                      <a:pt x="2286" y="15"/>
                      <a:pt x="2944" y="673"/>
                      <a:pt x="2944" y="1480"/>
                    </a:cubicBezTo>
                    <a:lnTo>
                      <a:pt x="2958" y="1480"/>
                    </a:lnTo>
                    <a:cubicBezTo>
                      <a:pt x="2961" y="664"/>
                      <a:pt x="2296" y="0"/>
                      <a:pt x="14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14"/>
              <p:cNvSpPr/>
              <p:nvPr/>
            </p:nvSpPr>
            <p:spPr>
              <a:xfrm>
                <a:off x="7012800" y="4339440"/>
                <a:ext cx="1012320" cy="50616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406" extrusionOk="0">
                    <a:moveTo>
                      <a:pt x="1406" y="0"/>
                    </a:moveTo>
                    <a:cubicBezTo>
                      <a:pt x="631" y="0"/>
                      <a:pt x="0" y="630"/>
                      <a:pt x="0" y="1406"/>
                    </a:cubicBezTo>
                    <a:lnTo>
                      <a:pt x="14" y="1406"/>
                    </a:lnTo>
                    <a:cubicBezTo>
                      <a:pt x="14" y="639"/>
                      <a:pt x="638" y="14"/>
                      <a:pt x="1406" y="14"/>
                    </a:cubicBezTo>
                    <a:cubicBezTo>
                      <a:pt x="2174" y="14"/>
                      <a:pt x="2798" y="638"/>
                      <a:pt x="2798" y="1406"/>
                    </a:cubicBezTo>
                    <a:lnTo>
                      <a:pt x="2812" y="1406"/>
                    </a:lnTo>
                    <a:cubicBezTo>
                      <a:pt x="2814" y="630"/>
                      <a:pt x="2182" y="0"/>
                      <a:pt x="14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14"/>
              <p:cNvSpPr/>
              <p:nvPr/>
            </p:nvSpPr>
            <p:spPr>
              <a:xfrm>
                <a:off x="7039080" y="4365720"/>
                <a:ext cx="959040" cy="47988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333" extrusionOk="0">
                    <a:moveTo>
                      <a:pt x="1333" y="0"/>
                    </a:moveTo>
                    <a:cubicBezTo>
                      <a:pt x="598" y="0"/>
                      <a:pt x="0" y="598"/>
                      <a:pt x="0" y="1333"/>
                    </a:cubicBezTo>
                    <a:lnTo>
                      <a:pt x="14" y="1333"/>
                    </a:lnTo>
                    <a:cubicBezTo>
                      <a:pt x="14" y="606"/>
                      <a:pt x="606" y="15"/>
                      <a:pt x="1332" y="15"/>
                    </a:cubicBezTo>
                    <a:cubicBezTo>
                      <a:pt x="2059" y="15"/>
                      <a:pt x="2650" y="606"/>
                      <a:pt x="2650" y="1333"/>
                    </a:cubicBezTo>
                    <a:lnTo>
                      <a:pt x="2664" y="1333"/>
                    </a:lnTo>
                    <a:cubicBezTo>
                      <a:pt x="2666" y="599"/>
                      <a:pt x="2069" y="0"/>
                      <a:pt x="1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p14"/>
              <p:cNvSpPr/>
              <p:nvPr/>
            </p:nvSpPr>
            <p:spPr>
              <a:xfrm>
                <a:off x="7065720" y="4392360"/>
                <a:ext cx="906480" cy="45324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59" extrusionOk="0">
                    <a:moveTo>
                      <a:pt x="1259" y="0"/>
                    </a:moveTo>
                    <a:cubicBezTo>
                      <a:pt x="565" y="0"/>
                      <a:pt x="0" y="565"/>
                      <a:pt x="0" y="1259"/>
                    </a:cubicBezTo>
                    <a:lnTo>
                      <a:pt x="15" y="1259"/>
                    </a:lnTo>
                    <a:cubicBezTo>
                      <a:pt x="15" y="573"/>
                      <a:pt x="573" y="14"/>
                      <a:pt x="1259" y="14"/>
                    </a:cubicBezTo>
                    <a:cubicBezTo>
                      <a:pt x="1945" y="14"/>
                      <a:pt x="2504" y="573"/>
                      <a:pt x="2504" y="1259"/>
                    </a:cubicBezTo>
                    <a:lnTo>
                      <a:pt x="2518" y="1259"/>
                    </a:lnTo>
                    <a:cubicBezTo>
                      <a:pt x="2519" y="565"/>
                      <a:pt x="1954" y="0"/>
                      <a:pt x="1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p14"/>
              <p:cNvSpPr/>
              <p:nvPr/>
            </p:nvSpPr>
            <p:spPr>
              <a:xfrm>
                <a:off x="7092360" y="4418640"/>
                <a:ext cx="852840" cy="42696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186" extrusionOk="0">
                    <a:moveTo>
                      <a:pt x="1185" y="0"/>
                    </a:moveTo>
                    <a:cubicBezTo>
                      <a:pt x="532" y="0"/>
                      <a:pt x="0" y="532"/>
                      <a:pt x="0" y="1186"/>
                    </a:cubicBezTo>
                    <a:lnTo>
                      <a:pt x="14" y="1186"/>
                    </a:lnTo>
                    <a:cubicBezTo>
                      <a:pt x="14" y="540"/>
                      <a:pt x="538" y="15"/>
                      <a:pt x="1184" y="15"/>
                    </a:cubicBezTo>
                    <a:cubicBezTo>
                      <a:pt x="1830" y="15"/>
                      <a:pt x="2355" y="540"/>
                      <a:pt x="2355" y="1186"/>
                    </a:cubicBezTo>
                    <a:lnTo>
                      <a:pt x="2369" y="1186"/>
                    </a:lnTo>
                    <a:cubicBezTo>
                      <a:pt x="2371" y="532"/>
                      <a:pt x="1840" y="0"/>
                      <a:pt x="11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14"/>
              <p:cNvSpPr/>
              <p:nvPr/>
            </p:nvSpPr>
            <p:spPr>
              <a:xfrm>
                <a:off x="7119000" y="4445280"/>
                <a:ext cx="800280" cy="40032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112" extrusionOk="0">
                    <a:moveTo>
                      <a:pt x="1111" y="0"/>
                    </a:moveTo>
                    <a:cubicBezTo>
                      <a:pt x="498" y="0"/>
                      <a:pt x="0" y="499"/>
                      <a:pt x="0" y="1112"/>
                    </a:cubicBezTo>
                    <a:lnTo>
                      <a:pt x="14" y="1112"/>
                    </a:lnTo>
                    <a:cubicBezTo>
                      <a:pt x="14" y="506"/>
                      <a:pt x="506" y="14"/>
                      <a:pt x="1111" y="14"/>
                    </a:cubicBezTo>
                    <a:cubicBezTo>
                      <a:pt x="1717" y="14"/>
                      <a:pt x="2209" y="506"/>
                      <a:pt x="2209" y="1112"/>
                    </a:cubicBezTo>
                    <a:lnTo>
                      <a:pt x="2223" y="1112"/>
                    </a:lnTo>
                    <a:cubicBezTo>
                      <a:pt x="2224" y="499"/>
                      <a:pt x="1724" y="0"/>
                      <a:pt x="11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p14"/>
              <p:cNvSpPr/>
              <p:nvPr/>
            </p:nvSpPr>
            <p:spPr>
              <a:xfrm>
                <a:off x="7145280" y="4471560"/>
                <a:ext cx="747000" cy="37404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039" extrusionOk="0">
                    <a:moveTo>
                      <a:pt x="1038" y="0"/>
                    </a:moveTo>
                    <a:cubicBezTo>
                      <a:pt x="466" y="0"/>
                      <a:pt x="0" y="466"/>
                      <a:pt x="0" y="1039"/>
                    </a:cubicBezTo>
                    <a:lnTo>
                      <a:pt x="14" y="1039"/>
                    </a:lnTo>
                    <a:cubicBezTo>
                      <a:pt x="14" y="475"/>
                      <a:pt x="473" y="16"/>
                      <a:pt x="1037" y="16"/>
                    </a:cubicBezTo>
                    <a:cubicBezTo>
                      <a:pt x="1601" y="16"/>
                      <a:pt x="2060" y="475"/>
                      <a:pt x="2060" y="1039"/>
                    </a:cubicBezTo>
                    <a:lnTo>
                      <a:pt x="2075" y="1039"/>
                    </a:lnTo>
                    <a:cubicBezTo>
                      <a:pt x="2077" y="466"/>
                      <a:pt x="1611" y="0"/>
                      <a:pt x="10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7171920" y="4498560"/>
                <a:ext cx="69444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964" extrusionOk="0">
                    <a:moveTo>
                      <a:pt x="964" y="0"/>
                    </a:moveTo>
                    <a:cubicBezTo>
                      <a:pt x="432" y="0"/>
                      <a:pt x="0" y="433"/>
                      <a:pt x="0" y="964"/>
                    </a:cubicBezTo>
                    <a:lnTo>
                      <a:pt x="14" y="964"/>
                    </a:lnTo>
                    <a:cubicBezTo>
                      <a:pt x="14" y="440"/>
                      <a:pt x="441" y="14"/>
                      <a:pt x="964" y="14"/>
                    </a:cubicBezTo>
                    <a:cubicBezTo>
                      <a:pt x="1488" y="14"/>
                      <a:pt x="1914" y="440"/>
                      <a:pt x="1914" y="964"/>
                    </a:cubicBezTo>
                    <a:lnTo>
                      <a:pt x="1929" y="964"/>
                    </a:lnTo>
                    <a:cubicBezTo>
                      <a:pt x="1930" y="433"/>
                      <a:pt x="1497" y="0"/>
                      <a:pt x="9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7198200" y="4524840"/>
                <a:ext cx="640800" cy="32076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891" extrusionOk="0">
                    <a:moveTo>
                      <a:pt x="891" y="0"/>
                    </a:moveTo>
                    <a:cubicBezTo>
                      <a:pt x="400" y="0"/>
                      <a:pt x="0" y="399"/>
                      <a:pt x="0" y="891"/>
                    </a:cubicBezTo>
                    <a:lnTo>
                      <a:pt x="14" y="891"/>
                    </a:lnTo>
                    <a:cubicBezTo>
                      <a:pt x="14" y="408"/>
                      <a:pt x="407" y="15"/>
                      <a:pt x="890" y="15"/>
                    </a:cubicBezTo>
                    <a:cubicBezTo>
                      <a:pt x="1373" y="15"/>
                      <a:pt x="1766" y="408"/>
                      <a:pt x="1766" y="891"/>
                    </a:cubicBezTo>
                    <a:lnTo>
                      <a:pt x="1780" y="891"/>
                    </a:lnTo>
                    <a:cubicBezTo>
                      <a:pt x="1783" y="400"/>
                      <a:pt x="1383" y="0"/>
                      <a:pt x="8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7224840" y="4551480"/>
                <a:ext cx="588240" cy="29412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17" extrusionOk="0">
                    <a:moveTo>
                      <a:pt x="817" y="0"/>
                    </a:moveTo>
                    <a:cubicBezTo>
                      <a:pt x="367" y="0"/>
                      <a:pt x="0" y="366"/>
                      <a:pt x="0" y="817"/>
                    </a:cubicBezTo>
                    <a:lnTo>
                      <a:pt x="14" y="817"/>
                    </a:ln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lnTo>
                      <a:pt x="1634" y="817"/>
                    </a:lnTo>
                    <a:cubicBezTo>
                      <a:pt x="1635" y="366"/>
                      <a:pt x="1269" y="0"/>
                      <a:pt x="8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15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08" name="Google Shape;708;p15"/>
          <p:cNvGrpSpPr/>
          <p:nvPr/>
        </p:nvGrpSpPr>
        <p:grpSpPr>
          <a:xfrm>
            <a:off x="199497" y="128948"/>
            <a:ext cx="9419852" cy="5014561"/>
            <a:chOff x="199497" y="128948"/>
            <a:chExt cx="9419852" cy="5014561"/>
          </a:xfrm>
        </p:grpSpPr>
        <p:sp>
          <p:nvSpPr>
            <p:cNvPr id="709" name="Google Shape;709;p15"/>
            <p:cNvSpPr/>
            <p:nvPr/>
          </p:nvSpPr>
          <p:spPr>
            <a:xfrm rot="10800000" flipH="1">
              <a:off x="8447272" y="4429442"/>
              <a:ext cx="710700" cy="710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0" name="Google Shape;710;p15"/>
            <p:cNvSpPr/>
            <p:nvPr/>
          </p:nvSpPr>
          <p:spPr>
            <a:xfrm rot="10800000" flipH="1">
              <a:off x="8447272" y="3718650"/>
              <a:ext cx="710700" cy="710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11" name="Google Shape;711;p15"/>
            <p:cNvGrpSpPr/>
            <p:nvPr/>
          </p:nvGrpSpPr>
          <p:grpSpPr>
            <a:xfrm>
              <a:off x="7934914" y="4624530"/>
              <a:ext cx="505074" cy="505521"/>
              <a:chOff x="6983640" y="2864160"/>
              <a:chExt cx="535320" cy="535680"/>
            </a:xfrm>
          </p:grpSpPr>
          <p:sp>
            <p:nvSpPr>
              <p:cNvPr id="712" name="Google Shape;712;p15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3" name="Google Shape;713;p15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15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15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15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15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15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15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15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1" name="Google Shape;721;p15"/>
            <p:cNvGrpSpPr/>
            <p:nvPr/>
          </p:nvGrpSpPr>
          <p:grpSpPr>
            <a:xfrm>
              <a:off x="8671073" y="3723818"/>
              <a:ext cx="948277" cy="1419691"/>
              <a:chOff x="4963320" y="173520"/>
              <a:chExt cx="1065240" cy="1594800"/>
            </a:xfrm>
          </p:grpSpPr>
          <p:sp>
            <p:nvSpPr>
              <p:cNvPr id="722" name="Google Shape;722;p15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15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15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15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15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15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15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15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15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15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p15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p15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4" name="Google Shape;734;p15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5" name="Google Shape;735;p15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6" name="Google Shape;736;p15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15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15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15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15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15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2" name="Google Shape;742;p15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43" name="Google Shape;743;p15"/>
            <p:cNvSpPr/>
            <p:nvPr/>
          </p:nvSpPr>
          <p:spPr>
            <a:xfrm rot="-5400000" flipH="1">
              <a:off x="8628788" y="3193976"/>
              <a:ext cx="350951" cy="702348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15"/>
            <p:cNvSpPr/>
            <p:nvPr/>
          </p:nvSpPr>
          <p:spPr>
            <a:xfrm rot="10800000" flipH="1">
              <a:off x="199497" y="128948"/>
              <a:ext cx="370500" cy="37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16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47" name="Google Shape;747;p16"/>
          <p:cNvGrpSpPr/>
          <p:nvPr/>
        </p:nvGrpSpPr>
        <p:grpSpPr>
          <a:xfrm>
            <a:off x="-11" y="-524114"/>
            <a:ext cx="9680391" cy="5667615"/>
            <a:chOff x="-11" y="-524114"/>
            <a:chExt cx="9680391" cy="5667615"/>
          </a:xfrm>
        </p:grpSpPr>
        <p:grpSp>
          <p:nvGrpSpPr>
            <p:cNvPr id="748" name="Google Shape;748;p16"/>
            <p:cNvGrpSpPr/>
            <p:nvPr/>
          </p:nvGrpSpPr>
          <p:grpSpPr>
            <a:xfrm>
              <a:off x="8083780" y="-524114"/>
              <a:ext cx="1596600" cy="2996276"/>
              <a:chOff x="8083780" y="-524114"/>
              <a:chExt cx="1596600" cy="2996276"/>
            </a:xfrm>
          </p:grpSpPr>
          <p:grpSp>
            <p:nvGrpSpPr>
              <p:cNvPr id="749" name="Google Shape;749;p16"/>
              <p:cNvGrpSpPr/>
              <p:nvPr/>
            </p:nvGrpSpPr>
            <p:grpSpPr>
              <a:xfrm rot="10800000">
                <a:off x="8083780" y="-524114"/>
                <a:ext cx="1596600" cy="1595160"/>
                <a:chOff x="1793505" y="544330"/>
                <a:chExt cx="1596600" cy="1595160"/>
              </a:xfrm>
            </p:grpSpPr>
            <p:sp>
              <p:nvSpPr>
                <p:cNvPr id="750" name="Google Shape;750;p16"/>
                <p:cNvSpPr/>
                <p:nvPr/>
              </p:nvSpPr>
              <p:spPr>
                <a:xfrm>
                  <a:off x="1793505" y="544330"/>
                  <a:ext cx="1596600" cy="1595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5" h="4431" extrusionOk="0">
                      <a:moveTo>
                        <a:pt x="2961" y="1473"/>
                      </a:moveTo>
                      <a:cubicBezTo>
                        <a:pt x="2956" y="660"/>
                        <a:pt x="2294" y="0"/>
                        <a:pt x="1481" y="0"/>
                      </a:cubicBezTo>
                      <a:cubicBezTo>
                        <a:pt x="665" y="0"/>
                        <a:pt x="0" y="664"/>
                        <a:pt x="0" y="1480"/>
                      </a:cubicBezTo>
                      <a:cubicBezTo>
                        <a:pt x="0" y="2296"/>
                        <a:pt x="665" y="2961"/>
                        <a:pt x="1481" y="2961"/>
                      </a:cubicBezTo>
                      <a:lnTo>
                        <a:pt x="1481" y="2946"/>
                      </a:lnTo>
                      <a:cubicBezTo>
                        <a:pt x="672" y="2946"/>
                        <a:pt x="16" y="2288"/>
                        <a:pt x="16" y="1481"/>
                      </a:cubicBezTo>
                      <a:cubicBezTo>
                        <a:pt x="16" y="673"/>
                        <a:pt x="673" y="14"/>
                        <a:pt x="1482" y="14"/>
                      </a:cubicBezTo>
                      <a:cubicBezTo>
                        <a:pt x="2290" y="14"/>
                        <a:pt x="2947" y="672"/>
                        <a:pt x="2947" y="1479"/>
                      </a:cubicBezTo>
                      <a:lnTo>
                        <a:pt x="2954" y="1479"/>
                      </a:lnTo>
                      <a:lnTo>
                        <a:pt x="2954" y="1487"/>
                      </a:lnTo>
                      <a:cubicBezTo>
                        <a:pt x="3763" y="1487"/>
                        <a:pt x="4419" y="2145"/>
                        <a:pt x="4419" y="2952"/>
                      </a:cubicBezTo>
                      <a:cubicBezTo>
                        <a:pt x="4419" y="3759"/>
                        <a:pt x="3762" y="4417"/>
                        <a:pt x="2954" y="4417"/>
                      </a:cubicBezTo>
                      <a:lnTo>
                        <a:pt x="2954" y="4431"/>
                      </a:lnTo>
                      <a:cubicBezTo>
                        <a:pt x="3770" y="4431"/>
                        <a:pt x="4435" y="3767"/>
                        <a:pt x="4435" y="2951"/>
                      </a:cubicBezTo>
                      <a:cubicBezTo>
                        <a:pt x="4435" y="2139"/>
                        <a:pt x="3775" y="1476"/>
                        <a:pt x="2961" y="147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1" name="Google Shape;751;p16"/>
                <p:cNvSpPr/>
                <p:nvPr/>
              </p:nvSpPr>
              <p:spPr>
                <a:xfrm>
                  <a:off x="1820865" y="570610"/>
                  <a:ext cx="1542240" cy="15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4" h="4285" extrusionOk="0">
                      <a:moveTo>
                        <a:pt x="14" y="1407"/>
                      </a:moveTo>
                      <a:cubicBezTo>
                        <a:pt x="14" y="640"/>
                        <a:pt x="638" y="15"/>
                        <a:pt x="1406" y="15"/>
                      </a:cubicBezTo>
                      <a:cubicBezTo>
                        <a:pt x="2173" y="15"/>
                        <a:pt x="2798" y="639"/>
                        <a:pt x="2798" y="1407"/>
                      </a:cubicBezTo>
                      <a:cubicBezTo>
                        <a:pt x="2798" y="1452"/>
                        <a:pt x="2834" y="1488"/>
                        <a:pt x="2878" y="1488"/>
                      </a:cubicBezTo>
                      <a:cubicBezTo>
                        <a:pt x="3645" y="1488"/>
                        <a:pt x="4270" y="2112"/>
                        <a:pt x="4270" y="2880"/>
                      </a:cubicBezTo>
                      <a:cubicBezTo>
                        <a:pt x="4270" y="3648"/>
                        <a:pt x="3645" y="4271"/>
                        <a:pt x="2878" y="4271"/>
                      </a:cubicBezTo>
                      <a:lnTo>
                        <a:pt x="2878" y="4285"/>
                      </a:lnTo>
                      <a:cubicBezTo>
                        <a:pt x="3654" y="4285"/>
                        <a:pt x="4284" y="3655"/>
                        <a:pt x="4284" y="2879"/>
                      </a:cubicBezTo>
                      <a:cubicBezTo>
                        <a:pt x="4284" y="2103"/>
                        <a:pt x="3654" y="1473"/>
                        <a:pt x="2878" y="1473"/>
                      </a:cubicBezTo>
                      <a:cubicBezTo>
                        <a:pt x="2842" y="1473"/>
                        <a:pt x="2812" y="1443"/>
                        <a:pt x="2812" y="1406"/>
                      </a:cubicBezTo>
                      <a:cubicBezTo>
                        <a:pt x="2812" y="630"/>
                        <a:pt x="2181" y="0"/>
                        <a:pt x="1406" y="0"/>
                      </a:cubicBezTo>
                      <a:cubicBezTo>
                        <a:pt x="630" y="0"/>
                        <a:pt x="0" y="630"/>
                        <a:pt x="0" y="1406"/>
                      </a:cubicBezTo>
                      <a:cubicBezTo>
                        <a:pt x="0" y="2182"/>
                        <a:pt x="630" y="2812"/>
                        <a:pt x="1406" y="2812"/>
                      </a:cubicBezTo>
                      <a:lnTo>
                        <a:pt x="1406" y="2798"/>
                      </a:lnTo>
                      <a:cubicBezTo>
                        <a:pt x="638" y="2798"/>
                        <a:pt x="14" y="2174"/>
                        <a:pt x="14" y="140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2" name="Google Shape;752;p16"/>
                <p:cNvSpPr/>
                <p:nvPr/>
              </p:nvSpPr>
              <p:spPr>
                <a:xfrm>
                  <a:off x="1847145" y="596890"/>
                  <a:ext cx="1489680" cy="1490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8" h="4139" extrusionOk="0">
                      <a:moveTo>
                        <a:pt x="15" y="1334"/>
                      </a:moveTo>
                      <a:cubicBezTo>
                        <a:pt x="15" y="608"/>
                        <a:pt x="606" y="16"/>
                        <a:pt x="1333" y="16"/>
                      </a:cubicBezTo>
                      <a:cubicBezTo>
                        <a:pt x="2059" y="16"/>
                        <a:pt x="2650" y="608"/>
                        <a:pt x="2650" y="1334"/>
                      </a:cubicBezTo>
                      <a:cubicBezTo>
                        <a:pt x="2650" y="1419"/>
                        <a:pt x="2720" y="1489"/>
                        <a:pt x="2805" y="1489"/>
                      </a:cubicBezTo>
                      <a:cubicBezTo>
                        <a:pt x="3532" y="1489"/>
                        <a:pt x="4123" y="2080"/>
                        <a:pt x="4123" y="2807"/>
                      </a:cubicBezTo>
                      <a:cubicBezTo>
                        <a:pt x="4123" y="3534"/>
                        <a:pt x="3532" y="4125"/>
                        <a:pt x="2805" y="4125"/>
                      </a:cubicBezTo>
                      <a:lnTo>
                        <a:pt x="2805" y="4139"/>
                      </a:lnTo>
                      <a:cubicBezTo>
                        <a:pt x="3541" y="4139"/>
                        <a:pt x="4138" y="3541"/>
                        <a:pt x="4138" y="2806"/>
                      </a:cubicBezTo>
                      <a:cubicBezTo>
                        <a:pt x="4138" y="2071"/>
                        <a:pt x="3541" y="1473"/>
                        <a:pt x="2805" y="1473"/>
                      </a:cubicBezTo>
                      <a:cubicBezTo>
                        <a:pt x="2728" y="1473"/>
                        <a:pt x="2666" y="1410"/>
                        <a:pt x="2666" y="1333"/>
                      </a:cubicBezTo>
                      <a:cubicBezTo>
                        <a:pt x="2666" y="598"/>
                        <a:pt x="2068" y="0"/>
                        <a:pt x="1333" y="0"/>
                      </a:cubicBezTo>
                      <a:cubicBezTo>
                        <a:pt x="597" y="0"/>
                        <a:pt x="0" y="598"/>
                        <a:pt x="0" y="1333"/>
                      </a:cubicBezTo>
                      <a:cubicBezTo>
                        <a:pt x="0" y="2068"/>
                        <a:pt x="597" y="2666"/>
                        <a:pt x="1333" y="2666"/>
                      </a:cubicBezTo>
                      <a:lnTo>
                        <a:pt x="1333" y="2652"/>
                      </a:lnTo>
                      <a:cubicBezTo>
                        <a:pt x="606" y="2652"/>
                        <a:pt x="15" y="2061"/>
                        <a:pt x="15" y="13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3" name="Google Shape;753;p16"/>
                <p:cNvSpPr/>
                <p:nvPr/>
              </p:nvSpPr>
              <p:spPr>
                <a:xfrm>
                  <a:off x="1873785" y="623530"/>
                  <a:ext cx="1436400" cy="1437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0" h="3992" extrusionOk="0">
                      <a:moveTo>
                        <a:pt x="14" y="1260"/>
                      </a:moveTo>
                      <a:cubicBezTo>
                        <a:pt x="14" y="574"/>
                        <a:pt x="572" y="15"/>
                        <a:pt x="1259" y="15"/>
                      </a:cubicBezTo>
                      <a:cubicBezTo>
                        <a:pt x="1945" y="15"/>
                        <a:pt x="2503" y="574"/>
                        <a:pt x="2503" y="1260"/>
                      </a:cubicBezTo>
                      <a:cubicBezTo>
                        <a:pt x="2503" y="1386"/>
                        <a:pt x="2606" y="1488"/>
                        <a:pt x="2731" y="1488"/>
                      </a:cubicBezTo>
                      <a:cubicBezTo>
                        <a:pt x="3417" y="1488"/>
                        <a:pt x="3976" y="2047"/>
                        <a:pt x="3976" y="2733"/>
                      </a:cubicBezTo>
                      <a:cubicBezTo>
                        <a:pt x="3976" y="3419"/>
                        <a:pt x="3417" y="3978"/>
                        <a:pt x="2731" y="3978"/>
                      </a:cubicBezTo>
                      <a:lnTo>
                        <a:pt x="2731" y="3992"/>
                      </a:lnTo>
                      <a:cubicBezTo>
                        <a:pt x="3425" y="3992"/>
                        <a:pt x="3990" y="3427"/>
                        <a:pt x="3990" y="2733"/>
                      </a:cubicBezTo>
                      <a:cubicBezTo>
                        <a:pt x="3990" y="2039"/>
                        <a:pt x="3425" y="1473"/>
                        <a:pt x="2731" y="1473"/>
                      </a:cubicBezTo>
                      <a:cubicBezTo>
                        <a:pt x="2614" y="1473"/>
                        <a:pt x="2518" y="1377"/>
                        <a:pt x="2518" y="1259"/>
                      </a:cubicBezTo>
                      <a:cubicBezTo>
                        <a:pt x="2518" y="565"/>
                        <a:pt x="1952" y="0"/>
                        <a:pt x="1259" y="0"/>
                      </a:cubicBezTo>
                      <a:cubicBezTo>
                        <a:pt x="565" y="0"/>
                        <a:pt x="0" y="565"/>
                        <a:pt x="0" y="1259"/>
                      </a:cubicBezTo>
                      <a:cubicBezTo>
                        <a:pt x="0" y="1953"/>
                        <a:pt x="565" y="2518"/>
                        <a:pt x="1259" y="2518"/>
                      </a:cubicBezTo>
                      <a:lnTo>
                        <a:pt x="1259" y="2504"/>
                      </a:lnTo>
                      <a:cubicBezTo>
                        <a:pt x="572" y="2504"/>
                        <a:pt x="14" y="1946"/>
                        <a:pt x="14" y="126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4" name="Google Shape;754;p16"/>
                <p:cNvSpPr/>
                <p:nvPr/>
              </p:nvSpPr>
              <p:spPr>
                <a:xfrm>
                  <a:off x="1900065" y="649810"/>
                  <a:ext cx="1383840" cy="1384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" h="3845" extrusionOk="0">
                      <a:moveTo>
                        <a:pt x="15" y="1187"/>
                      </a:moveTo>
                      <a:cubicBezTo>
                        <a:pt x="15" y="541"/>
                        <a:pt x="540" y="17"/>
                        <a:pt x="1186" y="17"/>
                      </a:cubicBezTo>
                      <a:cubicBezTo>
                        <a:pt x="1831" y="17"/>
                        <a:pt x="2356" y="541"/>
                        <a:pt x="2356" y="1187"/>
                      </a:cubicBezTo>
                      <a:cubicBezTo>
                        <a:pt x="2356" y="1354"/>
                        <a:pt x="2491" y="1489"/>
                        <a:pt x="2658" y="1489"/>
                      </a:cubicBezTo>
                      <a:cubicBezTo>
                        <a:pt x="3304" y="1489"/>
                        <a:pt x="3829" y="2014"/>
                        <a:pt x="3829" y="2660"/>
                      </a:cubicBezTo>
                      <a:cubicBezTo>
                        <a:pt x="3829" y="3306"/>
                        <a:pt x="3304" y="3831"/>
                        <a:pt x="2658" y="3831"/>
                      </a:cubicBezTo>
                      <a:lnTo>
                        <a:pt x="2658" y="3845"/>
                      </a:lnTo>
                      <a:cubicBezTo>
                        <a:pt x="3312" y="3845"/>
                        <a:pt x="3844" y="3312"/>
                        <a:pt x="3844" y="2659"/>
                      </a:cubicBezTo>
                      <a:cubicBezTo>
                        <a:pt x="3844" y="2005"/>
                        <a:pt x="3312" y="1473"/>
                        <a:pt x="2658" y="1473"/>
                      </a:cubicBezTo>
                      <a:cubicBezTo>
                        <a:pt x="2500" y="1473"/>
                        <a:pt x="2371" y="1344"/>
                        <a:pt x="2371" y="1186"/>
                      </a:cubicBezTo>
                      <a:cubicBezTo>
                        <a:pt x="2371" y="533"/>
                        <a:pt x="1839" y="0"/>
                        <a:pt x="1186" y="0"/>
                      </a:cubicBezTo>
                      <a:cubicBezTo>
                        <a:pt x="532" y="0"/>
                        <a:pt x="0" y="532"/>
                        <a:pt x="0" y="1186"/>
                      </a:cubicBezTo>
                      <a:cubicBezTo>
                        <a:pt x="0" y="1839"/>
                        <a:pt x="532" y="2372"/>
                        <a:pt x="1186" y="2372"/>
                      </a:cubicBezTo>
                      <a:lnTo>
                        <a:pt x="1186" y="2358"/>
                      </a:lnTo>
                      <a:cubicBezTo>
                        <a:pt x="540" y="2358"/>
                        <a:pt x="15" y="1832"/>
                        <a:pt x="15" y="118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5" name="Google Shape;755;p16"/>
                <p:cNvSpPr/>
                <p:nvPr/>
              </p:nvSpPr>
              <p:spPr>
                <a:xfrm>
                  <a:off x="1926705" y="676450"/>
                  <a:ext cx="1330560" cy="1330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6" h="3697" extrusionOk="0">
                      <a:moveTo>
                        <a:pt x="14" y="1113"/>
                      </a:moveTo>
                      <a:cubicBezTo>
                        <a:pt x="14" y="508"/>
                        <a:pt x="506" y="16"/>
                        <a:pt x="1112" y="16"/>
                      </a:cubicBezTo>
                      <a:cubicBezTo>
                        <a:pt x="1717" y="16"/>
                        <a:pt x="2209" y="508"/>
                        <a:pt x="2209" y="1113"/>
                      </a:cubicBezTo>
                      <a:cubicBezTo>
                        <a:pt x="2209" y="1321"/>
                        <a:pt x="2377" y="1489"/>
                        <a:pt x="2584" y="1489"/>
                      </a:cubicBezTo>
                      <a:cubicBezTo>
                        <a:pt x="3190" y="1489"/>
                        <a:pt x="3682" y="1981"/>
                        <a:pt x="3682" y="2586"/>
                      </a:cubicBezTo>
                      <a:cubicBezTo>
                        <a:pt x="3682" y="3191"/>
                        <a:pt x="3189" y="3682"/>
                        <a:pt x="2584" y="3682"/>
                      </a:cubicBezTo>
                      <a:lnTo>
                        <a:pt x="2584" y="3697"/>
                      </a:lnTo>
                      <a:cubicBezTo>
                        <a:pt x="3197" y="3697"/>
                        <a:pt x="3696" y="3198"/>
                        <a:pt x="3696" y="2585"/>
                      </a:cubicBezTo>
                      <a:cubicBezTo>
                        <a:pt x="3696" y="1972"/>
                        <a:pt x="3197" y="1473"/>
                        <a:pt x="2584" y="1473"/>
                      </a:cubicBezTo>
                      <a:cubicBezTo>
                        <a:pt x="2386" y="1473"/>
                        <a:pt x="2223" y="1312"/>
                        <a:pt x="2223" y="1112"/>
                      </a:cubicBezTo>
                      <a:cubicBezTo>
                        <a:pt x="2223" y="499"/>
                        <a:pt x="1725" y="0"/>
                        <a:pt x="1112" y="0"/>
                      </a:cubicBezTo>
                      <a:cubicBezTo>
                        <a:pt x="499" y="0"/>
                        <a:pt x="0" y="499"/>
                        <a:pt x="0" y="1112"/>
                      </a:cubicBezTo>
                      <a:cubicBezTo>
                        <a:pt x="0" y="1725"/>
                        <a:pt x="499" y="2224"/>
                        <a:pt x="1112" y="2224"/>
                      </a:cubicBezTo>
                      <a:lnTo>
                        <a:pt x="1112" y="2210"/>
                      </a:lnTo>
                      <a:cubicBezTo>
                        <a:pt x="506" y="2210"/>
                        <a:pt x="14" y="1718"/>
                        <a:pt x="14" y="111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6" name="Google Shape;756;p16"/>
                <p:cNvSpPr/>
                <p:nvPr/>
              </p:nvSpPr>
              <p:spPr>
                <a:xfrm>
                  <a:off x="1952985" y="703090"/>
                  <a:ext cx="1278000" cy="1277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0" h="3549" extrusionOk="0">
                      <a:moveTo>
                        <a:pt x="15" y="1039"/>
                      </a:moveTo>
                      <a:cubicBezTo>
                        <a:pt x="15" y="475"/>
                        <a:pt x="475" y="16"/>
                        <a:pt x="1039" y="16"/>
                      </a:cubicBezTo>
                      <a:cubicBezTo>
                        <a:pt x="1603" y="16"/>
                        <a:pt x="2062" y="475"/>
                        <a:pt x="2062" y="1039"/>
                      </a:cubicBezTo>
                      <a:cubicBezTo>
                        <a:pt x="2062" y="1287"/>
                        <a:pt x="2264" y="1489"/>
                        <a:pt x="2511" y="1489"/>
                      </a:cubicBezTo>
                      <a:cubicBezTo>
                        <a:pt x="3075" y="1489"/>
                        <a:pt x="3535" y="1948"/>
                        <a:pt x="3535" y="2512"/>
                      </a:cubicBezTo>
                      <a:cubicBezTo>
                        <a:pt x="3535" y="3076"/>
                        <a:pt x="3075" y="3535"/>
                        <a:pt x="2511" y="3535"/>
                      </a:cubicBezTo>
                      <a:lnTo>
                        <a:pt x="2511" y="3549"/>
                      </a:lnTo>
                      <a:cubicBezTo>
                        <a:pt x="3084" y="3549"/>
                        <a:pt x="3550" y="3084"/>
                        <a:pt x="3550" y="2511"/>
                      </a:cubicBezTo>
                      <a:cubicBezTo>
                        <a:pt x="3550" y="1938"/>
                        <a:pt x="3084" y="1472"/>
                        <a:pt x="2511" y="1472"/>
                      </a:cubicBezTo>
                      <a:cubicBezTo>
                        <a:pt x="2271" y="1472"/>
                        <a:pt x="2077" y="1277"/>
                        <a:pt x="2077" y="1038"/>
                      </a:cubicBezTo>
                      <a:cubicBezTo>
                        <a:pt x="2077" y="465"/>
                        <a:pt x="1611" y="0"/>
                        <a:pt x="1039" y="0"/>
                      </a:cubicBezTo>
                      <a:cubicBezTo>
                        <a:pt x="466" y="0"/>
                        <a:pt x="0" y="465"/>
                        <a:pt x="0" y="1038"/>
                      </a:cubicBezTo>
                      <a:cubicBezTo>
                        <a:pt x="0" y="1611"/>
                        <a:pt x="466" y="2077"/>
                        <a:pt x="1039" y="2077"/>
                      </a:cubicBezTo>
                      <a:lnTo>
                        <a:pt x="1039" y="2063"/>
                      </a:lnTo>
                      <a:cubicBezTo>
                        <a:pt x="474" y="2063"/>
                        <a:pt x="15" y="1603"/>
                        <a:pt x="15" y="103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7" name="Google Shape;757;p16"/>
                <p:cNvSpPr/>
                <p:nvPr/>
              </p:nvSpPr>
              <p:spPr>
                <a:xfrm>
                  <a:off x="1979625" y="729730"/>
                  <a:ext cx="1224720" cy="1224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2" h="3402" extrusionOk="0">
                      <a:moveTo>
                        <a:pt x="14" y="965"/>
                      </a:moveTo>
                      <a:cubicBezTo>
                        <a:pt x="14" y="442"/>
                        <a:pt x="441" y="15"/>
                        <a:pt x="965" y="15"/>
                      </a:cubicBezTo>
                      <a:cubicBezTo>
                        <a:pt x="1488" y="15"/>
                        <a:pt x="1915" y="442"/>
                        <a:pt x="1915" y="965"/>
                      </a:cubicBezTo>
                      <a:cubicBezTo>
                        <a:pt x="1915" y="1253"/>
                        <a:pt x="2149" y="1488"/>
                        <a:pt x="2437" y="1488"/>
                      </a:cubicBezTo>
                      <a:cubicBezTo>
                        <a:pt x="2961" y="1488"/>
                        <a:pt x="3387" y="1914"/>
                        <a:pt x="3387" y="2438"/>
                      </a:cubicBezTo>
                      <a:cubicBezTo>
                        <a:pt x="3387" y="2962"/>
                        <a:pt x="2961" y="3388"/>
                        <a:pt x="2437" y="3388"/>
                      </a:cubicBezTo>
                      <a:lnTo>
                        <a:pt x="2437" y="3402"/>
                      </a:lnTo>
                      <a:cubicBezTo>
                        <a:pt x="2970" y="3402"/>
                        <a:pt x="3402" y="2969"/>
                        <a:pt x="3402" y="2438"/>
                      </a:cubicBezTo>
                      <a:cubicBezTo>
                        <a:pt x="3402" y="1907"/>
                        <a:pt x="2969" y="1473"/>
                        <a:pt x="2437" y="1473"/>
                      </a:cubicBezTo>
                      <a:cubicBezTo>
                        <a:pt x="2157" y="1473"/>
                        <a:pt x="1929" y="1245"/>
                        <a:pt x="1929" y="964"/>
                      </a:cubicBezTo>
                      <a:cubicBezTo>
                        <a:pt x="1929" y="432"/>
                        <a:pt x="1496" y="0"/>
                        <a:pt x="965" y="0"/>
                      </a:cubicBezTo>
                      <a:cubicBezTo>
                        <a:pt x="433" y="0"/>
                        <a:pt x="0" y="433"/>
                        <a:pt x="0" y="964"/>
                      </a:cubicBezTo>
                      <a:cubicBezTo>
                        <a:pt x="0" y="1495"/>
                        <a:pt x="433" y="1929"/>
                        <a:pt x="965" y="1929"/>
                      </a:cubicBezTo>
                      <a:lnTo>
                        <a:pt x="965" y="1914"/>
                      </a:lnTo>
                      <a:cubicBezTo>
                        <a:pt x="441" y="1914"/>
                        <a:pt x="14" y="1489"/>
                        <a:pt x="14" y="96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8" name="Google Shape;758;p16"/>
                <p:cNvSpPr/>
                <p:nvPr/>
              </p:nvSpPr>
              <p:spPr>
                <a:xfrm>
                  <a:off x="2005905" y="756010"/>
                  <a:ext cx="1172160" cy="1171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6" h="3255" extrusionOk="0">
                      <a:moveTo>
                        <a:pt x="16" y="892"/>
                      </a:moveTo>
                      <a:cubicBezTo>
                        <a:pt x="16" y="409"/>
                        <a:pt x="408" y="16"/>
                        <a:pt x="892" y="16"/>
                      </a:cubicBezTo>
                      <a:cubicBezTo>
                        <a:pt x="1375" y="16"/>
                        <a:pt x="1768" y="409"/>
                        <a:pt x="1768" y="892"/>
                      </a:cubicBezTo>
                      <a:cubicBezTo>
                        <a:pt x="1768" y="1221"/>
                        <a:pt x="2035" y="1489"/>
                        <a:pt x="2364" y="1489"/>
                      </a:cubicBezTo>
                      <a:cubicBezTo>
                        <a:pt x="2848" y="1489"/>
                        <a:pt x="3240" y="1882"/>
                        <a:pt x="3240" y="2365"/>
                      </a:cubicBezTo>
                      <a:cubicBezTo>
                        <a:pt x="3240" y="2848"/>
                        <a:pt x="2848" y="3241"/>
                        <a:pt x="2364" y="3241"/>
                      </a:cubicBezTo>
                      <a:lnTo>
                        <a:pt x="2364" y="3255"/>
                      </a:lnTo>
                      <a:cubicBezTo>
                        <a:pt x="2855" y="3255"/>
                        <a:pt x="3256" y="2856"/>
                        <a:pt x="3256" y="2364"/>
                      </a:cubicBezTo>
                      <a:cubicBezTo>
                        <a:pt x="3256" y="1872"/>
                        <a:pt x="2856" y="1473"/>
                        <a:pt x="2364" y="1473"/>
                      </a:cubicBezTo>
                      <a:cubicBezTo>
                        <a:pt x="2044" y="1473"/>
                        <a:pt x="1783" y="1212"/>
                        <a:pt x="1783" y="891"/>
                      </a:cubicBezTo>
                      <a:cubicBezTo>
                        <a:pt x="1783" y="400"/>
                        <a:pt x="1384" y="0"/>
                        <a:pt x="892" y="0"/>
                      </a:cubicBezTo>
                      <a:cubicBezTo>
                        <a:pt x="401" y="0"/>
                        <a:pt x="0" y="399"/>
                        <a:pt x="0" y="891"/>
                      </a:cubicBezTo>
                      <a:cubicBezTo>
                        <a:pt x="0" y="1383"/>
                        <a:pt x="400" y="1782"/>
                        <a:pt x="892" y="1782"/>
                      </a:cubicBezTo>
                      <a:lnTo>
                        <a:pt x="892" y="1768"/>
                      </a:lnTo>
                      <a:cubicBezTo>
                        <a:pt x="408" y="1768"/>
                        <a:pt x="16" y="1374"/>
                        <a:pt x="16" y="892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59" name="Google Shape;759;p16"/>
                <p:cNvSpPr/>
                <p:nvPr/>
              </p:nvSpPr>
              <p:spPr>
                <a:xfrm>
                  <a:off x="2032905" y="783010"/>
                  <a:ext cx="1118160" cy="1118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6" h="3107" extrusionOk="0">
                      <a:moveTo>
                        <a:pt x="14" y="817"/>
                      </a:moveTo>
                      <a:cubicBezTo>
                        <a:pt x="14" y="374"/>
                        <a:pt x="374" y="14"/>
                        <a:pt x="817" y="14"/>
                      </a:cubicBezTo>
                      <a:cubicBezTo>
                        <a:pt x="1260" y="14"/>
                        <a:pt x="1620" y="374"/>
                        <a:pt x="1620" y="817"/>
                      </a:cubicBezTo>
                      <a:cubicBezTo>
                        <a:pt x="1620" y="1187"/>
                        <a:pt x="1921" y="1487"/>
                        <a:pt x="2289" y="1487"/>
                      </a:cubicBezTo>
                      <a:cubicBezTo>
                        <a:pt x="2732" y="1487"/>
                        <a:pt x="3092" y="1847"/>
                        <a:pt x="3092" y="2290"/>
                      </a:cubicBezTo>
                      <a:cubicBezTo>
                        <a:pt x="3092" y="2733"/>
                        <a:pt x="2732" y="3093"/>
                        <a:pt x="2289" y="3093"/>
                      </a:cubicBezTo>
                      <a:lnTo>
                        <a:pt x="2289" y="3107"/>
                      </a:lnTo>
                      <a:cubicBezTo>
                        <a:pt x="2740" y="3107"/>
                        <a:pt x="3106" y="2741"/>
                        <a:pt x="3106" y="2290"/>
                      </a:cubicBezTo>
                      <a:cubicBezTo>
                        <a:pt x="3106" y="1839"/>
                        <a:pt x="2740" y="1473"/>
                        <a:pt x="2289" y="1473"/>
                      </a:cubicBezTo>
                      <a:cubicBezTo>
                        <a:pt x="1928" y="1473"/>
                        <a:pt x="1634" y="1179"/>
                        <a:pt x="1634" y="817"/>
                      </a:cubicBezTo>
                      <a:cubicBezTo>
                        <a:pt x="1634" y="367"/>
                        <a:pt x="1267" y="0"/>
                        <a:pt x="817" y="0"/>
                      </a:cubicBezTo>
                      <a:cubicBezTo>
                        <a:pt x="366" y="0"/>
                        <a:pt x="0" y="366"/>
                        <a:pt x="0" y="817"/>
                      </a:cubicBezTo>
                      <a:cubicBezTo>
                        <a:pt x="0" y="1267"/>
                        <a:pt x="366" y="1634"/>
                        <a:pt x="817" y="1634"/>
                      </a:cubicBezTo>
                      <a:lnTo>
                        <a:pt x="817" y="1619"/>
                      </a:lnTo>
                      <a:cubicBezTo>
                        <a:pt x="374" y="1619"/>
                        <a:pt x="14" y="1259"/>
                        <a:pt x="14" y="817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0" name="Google Shape;760;p16"/>
                <p:cNvSpPr/>
                <p:nvPr/>
              </p:nvSpPr>
              <p:spPr>
                <a:xfrm>
                  <a:off x="2059185" y="808930"/>
                  <a:ext cx="1065600" cy="1065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0" h="2961" extrusionOk="0">
                      <a:moveTo>
                        <a:pt x="15" y="745"/>
                      </a:moveTo>
                      <a:cubicBezTo>
                        <a:pt x="15" y="344"/>
                        <a:pt x="342" y="16"/>
                        <a:pt x="744" y="16"/>
                      </a:cubicBezTo>
                      <a:cubicBezTo>
                        <a:pt x="1145" y="16"/>
                        <a:pt x="1472" y="344"/>
                        <a:pt x="1472" y="745"/>
                      </a:cubicBezTo>
                      <a:cubicBezTo>
                        <a:pt x="1472" y="1155"/>
                        <a:pt x="1806" y="1489"/>
                        <a:pt x="2216" y="1489"/>
                      </a:cubicBezTo>
                      <a:cubicBezTo>
                        <a:pt x="2618" y="1489"/>
                        <a:pt x="2945" y="1817"/>
                        <a:pt x="2945" y="2218"/>
                      </a:cubicBezTo>
                      <a:cubicBezTo>
                        <a:pt x="2945" y="2619"/>
                        <a:pt x="2618" y="2947"/>
                        <a:pt x="2216" y="2947"/>
                      </a:cubicBezTo>
                      <a:lnTo>
                        <a:pt x="2216" y="2961"/>
                      </a:lnTo>
                      <a:cubicBezTo>
                        <a:pt x="2626" y="2961"/>
                        <a:pt x="2960" y="2627"/>
                        <a:pt x="2960" y="2217"/>
                      </a:cubicBezTo>
                      <a:cubicBezTo>
                        <a:pt x="2960" y="1807"/>
                        <a:pt x="2626" y="1473"/>
                        <a:pt x="2216" y="1473"/>
                      </a:cubicBezTo>
                      <a:cubicBezTo>
                        <a:pt x="1815" y="1473"/>
                        <a:pt x="1488" y="1146"/>
                        <a:pt x="1488" y="744"/>
                      </a:cubicBezTo>
                      <a:cubicBezTo>
                        <a:pt x="1488" y="334"/>
                        <a:pt x="1154" y="0"/>
                        <a:pt x="744" y="0"/>
                      </a:cubicBezTo>
                      <a:cubicBezTo>
                        <a:pt x="333" y="0"/>
                        <a:pt x="0" y="334"/>
                        <a:pt x="0" y="744"/>
                      </a:cubicBezTo>
                      <a:cubicBezTo>
                        <a:pt x="0" y="1154"/>
                        <a:pt x="333" y="1488"/>
                        <a:pt x="744" y="1488"/>
                      </a:cubicBezTo>
                      <a:lnTo>
                        <a:pt x="744" y="1474"/>
                      </a:lnTo>
                      <a:cubicBezTo>
                        <a:pt x="341" y="1474"/>
                        <a:pt x="15" y="1147"/>
                        <a:pt x="15" y="74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1" name="Google Shape;761;p16"/>
                <p:cNvSpPr/>
                <p:nvPr/>
              </p:nvSpPr>
              <p:spPr>
                <a:xfrm>
                  <a:off x="2085825" y="835570"/>
                  <a:ext cx="1012320" cy="1013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12" h="2814" extrusionOk="0">
                      <a:moveTo>
                        <a:pt x="14" y="671"/>
                      </a:moveTo>
                      <a:cubicBezTo>
                        <a:pt x="14" y="310"/>
                        <a:pt x="309" y="16"/>
                        <a:pt x="670" y="16"/>
                      </a:cubicBezTo>
                      <a:cubicBezTo>
                        <a:pt x="1031" y="16"/>
                        <a:pt x="1325" y="309"/>
                        <a:pt x="1325" y="671"/>
                      </a:cubicBezTo>
                      <a:cubicBezTo>
                        <a:pt x="1325" y="1122"/>
                        <a:pt x="1692" y="1488"/>
                        <a:pt x="2142" y="1488"/>
                      </a:cubicBezTo>
                      <a:cubicBezTo>
                        <a:pt x="2503" y="1488"/>
                        <a:pt x="2798" y="1782"/>
                        <a:pt x="2798" y="2144"/>
                      </a:cubicBezTo>
                      <a:cubicBezTo>
                        <a:pt x="2798" y="2506"/>
                        <a:pt x="2504" y="2800"/>
                        <a:pt x="2142" y="2800"/>
                      </a:cubicBezTo>
                      <a:lnTo>
                        <a:pt x="2142" y="2814"/>
                      </a:lnTo>
                      <a:cubicBezTo>
                        <a:pt x="2512" y="2814"/>
                        <a:pt x="2812" y="2513"/>
                        <a:pt x="2812" y="2144"/>
                      </a:cubicBezTo>
                      <a:cubicBezTo>
                        <a:pt x="2812" y="1775"/>
                        <a:pt x="2511" y="1473"/>
                        <a:pt x="2142" y="1473"/>
                      </a:cubicBezTo>
                      <a:cubicBezTo>
                        <a:pt x="1699" y="1473"/>
                        <a:pt x="1339" y="1113"/>
                        <a:pt x="1339" y="670"/>
                      </a:cubicBezTo>
                      <a:cubicBezTo>
                        <a:pt x="1339" y="300"/>
                        <a:pt x="1038" y="0"/>
                        <a:pt x="670" y="0"/>
                      </a:cubicBezTo>
                      <a:cubicBezTo>
                        <a:pt x="300" y="0"/>
                        <a:pt x="0" y="301"/>
                        <a:pt x="0" y="670"/>
                      </a:cubicBezTo>
                      <a:cubicBezTo>
                        <a:pt x="0" y="1039"/>
                        <a:pt x="301" y="1340"/>
                        <a:pt x="670" y="1340"/>
                      </a:cubicBezTo>
                      <a:lnTo>
                        <a:pt x="670" y="1326"/>
                      </a:lnTo>
                      <a:cubicBezTo>
                        <a:pt x="309" y="1326"/>
                        <a:pt x="14" y="1032"/>
                        <a:pt x="14" y="67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2" name="Google Shape;762;p16"/>
                <p:cNvSpPr/>
                <p:nvPr/>
              </p:nvSpPr>
              <p:spPr>
                <a:xfrm>
                  <a:off x="2112105" y="861850"/>
                  <a:ext cx="959760" cy="96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" h="2667" extrusionOk="0">
                      <a:moveTo>
                        <a:pt x="15" y="598"/>
                      </a:moveTo>
                      <a:cubicBezTo>
                        <a:pt x="15" y="278"/>
                        <a:pt x="276" y="17"/>
                        <a:pt x="597" y="17"/>
                      </a:cubicBezTo>
                      <a:cubicBezTo>
                        <a:pt x="917" y="17"/>
                        <a:pt x="1178" y="278"/>
                        <a:pt x="1178" y="598"/>
                      </a:cubicBezTo>
                      <a:cubicBezTo>
                        <a:pt x="1178" y="1089"/>
                        <a:pt x="1577" y="1490"/>
                        <a:pt x="2069" y="1490"/>
                      </a:cubicBezTo>
                      <a:cubicBezTo>
                        <a:pt x="2390" y="1490"/>
                        <a:pt x="2651" y="1750"/>
                        <a:pt x="2651" y="2071"/>
                      </a:cubicBezTo>
                      <a:cubicBezTo>
                        <a:pt x="2651" y="2392"/>
                        <a:pt x="2390" y="2652"/>
                        <a:pt x="2069" y="2652"/>
                      </a:cubicBezTo>
                      <a:lnTo>
                        <a:pt x="2069" y="2667"/>
                      </a:lnTo>
                      <a:cubicBezTo>
                        <a:pt x="2398" y="2667"/>
                        <a:pt x="2666" y="2399"/>
                        <a:pt x="2666" y="2070"/>
                      </a:cubicBezTo>
                      <a:cubicBezTo>
                        <a:pt x="2666" y="1740"/>
                        <a:pt x="2399" y="1473"/>
                        <a:pt x="2069" y="1473"/>
                      </a:cubicBezTo>
                      <a:cubicBezTo>
                        <a:pt x="1586" y="1473"/>
                        <a:pt x="1193" y="1080"/>
                        <a:pt x="1193" y="597"/>
                      </a:cubicBezTo>
                      <a:cubicBezTo>
                        <a:pt x="1193" y="269"/>
                        <a:pt x="926" y="0"/>
                        <a:pt x="597" y="0"/>
                      </a:cubicBezTo>
                      <a:cubicBezTo>
                        <a:pt x="268" y="0"/>
                        <a:pt x="0" y="267"/>
                        <a:pt x="0" y="597"/>
                      </a:cubicBezTo>
                      <a:cubicBezTo>
                        <a:pt x="0" y="926"/>
                        <a:pt x="267" y="1194"/>
                        <a:pt x="597" y="1194"/>
                      </a:cubicBezTo>
                      <a:lnTo>
                        <a:pt x="597" y="1180"/>
                      </a:lnTo>
                      <a:cubicBezTo>
                        <a:pt x="276" y="1180"/>
                        <a:pt x="15" y="919"/>
                        <a:pt x="15" y="59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3" name="Google Shape;763;p16"/>
                <p:cNvSpPr/>
                <p:nvPr/>
              </p:nvSpPr>
              <p:spPr>
                <a:xfrm>
                  <a:off x="2138745" y="888850"/>
                  <a:ext cx="906480" cy="906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8" h="2517" extrusionOk="0">
                      <a:moveTo>
                        <a:pt x="14" y="523"/>
                      </a:moveTo>
                      <a:cubicBezTo>
                        <a:pt x="14" y="243"/>
                        <a:pt x="242" y="15"/>
                        <a:pt x="523" y="15"/>
                      </a:cubicBezTo>
                      <a:cubicBezTo>
                        <a:pt x="803" y="15"/>
                        <a:pt x="1031" y="243"/>
                        <a:pt x="1031" y="523"/>
                      </a:cubicBezTo>
                      <a:cubicBezTo>
                        <a:pt x="1031" y="1056"/>
                        <a:pt x="1464" y="1488"/>
                        <a:pt x="1995" y="1488"/>
                      </a:cubicBezTo>
                      <a:cubicBezTo>
                        <a:pt x="2276" y="1488"/>
                        <a:pt x="2504" y="1716"/>
                        <a:pt x="2504" y="1996"/>
                      </a:cubicBezTo>
                      <a:cubicBezTo>
                        <a:pt x="2504" y="2276"/>
                        <a:pt x="2276" y="2503"/>
                        <a:pt x="1995" y="2503"/>
                      </a:cubicBezTo>
                      <a:lnTo>
                        <a:pt x="1995" y="2517"/>
                      </a:lnTo>
                      <a:cubicBezTo>
                        <a:pt x="2283" y="2517"/>
                        <a:pt x="2518" y="2283"/>
                        <a:pt x="2518" y="1995"/>
                      </a:cubicBezTo>
                      <a:cubicBezTo>
                        <a:pt x="2518" y="1707"/>
                        <a:pt x="2283" y="1472"/>
                        <a:pt x="1995" y="1472"/>
                      </a:cubicBezTo>
                      <a:cubicBezTo>
                        <a:pt x="1472" y="1472"/>
                        <a:pt x="1045" y="1046"/>
                        <a:pt x="1045" y="522"/>
                      </a:cubicBezTo>
                      <a:cubicBezTo>
                        <a:pt x="1045" y="234"/>
                        <a:pt x="811" y="0"/>
                        <a:pt x="523" y="0"/>
                      </a:cubicBezTo>
                      <a:cubicBezTo>
                        <a:pt x="235" y="0"/>
                        <a:pt x="0" y="234"/>
                        <a:pt x="0" y="522"/>
                      </a:cubicBezTo>
                      <a:cubicBezTo>
                        <a:pt x="0" y="810"/>
                        <a:pt x="235" y="1045"/>
                        <a:pt x="523" y="1045"/>
                      </a:cubicBezTo>
                      <a:lnTo>
                        <a:pt x="523" y="1031"/>
                      </a:lnTo>
                      <a:cubicBezTo>
                        <a:pt x="242" y="1031"/>
                        <a:pt x="14" y="803"/>
                        <a:pt x="14" y="52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4" name="Google Shape;764;p16"/>
                <p:cNvSpPr/>
                <p:nvPr/>
              </p:nvSpPr>
              <p:spPr>
                <a:xfrm>
                  <a:off x="2165025" y="915130"/>
                  <a:ext cx="853920" cy="853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2" h="2371" extrusionOk="0">
                      <a:moveTo>
                        <a:pt x="15" y="450"/>
                      </a:moveTo>
                      <a:cubicBezTo>
                        <a:pt x="15" y="210"/>
                        <a:pt x="211" y="16"/>
                        <a:pt x="450" y="16"/>
                      </a:cubicBezTo>
                      <a:cubicBezTo>
                        <a:pt x="690" y="16"/>
                        <a:pt x="884" y="211"/>
                        <a:pt x="884" y="450"/>
                      </a:cubicBezTo>
                      <a:cubicBezTo>
                        <a:pt x="884" y="1023"/>
                        <a:pt x="1350" y="1489"/>
                        <a:pt x="1922" y="1489"/>
                      </a:cubicBezTo>
                      <a:cubicBezTo>
                        <a:pt x="2162" y="1489"/>
                        <a:pt x="2356" y="1684"/>
                        <a:pt x="2356" y="1923"/>
                      </a:cubicBezTo>
                      <a:cubicBezTo>
                        <a:pt x="2356" y="2162"/>
                        <a:pt x="2161" y="2357"/>
                        <a:pt x="1922" y="2357"/>
                      </a:cubicBezTo>
                      <a:lnTo>
                        <a:pt x="1922" y="2371"/>
                      </a:lnTo>
                      <a:cubicBezTo>
                        <a:pt x="2170" y="2371"/>
                        <a:pt x="2372" y="2170"/>
                        <a:pt x="2372" y="1922"/>
                      </a:cubicBezTo>
                      <a:cubicBezTo>
                        <a:pt x="2372" y="1674"/>
                        <a:pt x="2170" y="1472"/>
                        <a:pt x="1922" y="1472"/>
                      </a:cubicBezTo>
                      <a:cubicBezTo>
                        <a:pt x="1358" y="1472"/>
                        <a:pt x="899" y="1013"/>
                        <a:pt x="899" y="449"/>
                      </a:cubicBezTo>
                      <a:cubicBezTo>
                        <a:pt x="899" y="202"/>
                        <a:pt x="697" y="0"/>
                        <a:pt x="450" y="0"/>
                      </a:cubicBezTo>
                      <a:cubicBezTo>
                        <a:pt x="202" y="0"/>
                        <a:pt x="0" y="201"/>
                        <a:pt x="0" y="449"/>
                      </a:cubicBezTo>
                      <a:cubicBezTo>
                        <a:pt x="0" y="696"/>
                        <a:pt x="202" y="899"/>
                        <a:pt x="450" y="899"/>
                      </a:cubicBezTo>
                      <a:lnTo>
                        <a:pt x="450" y="884"/>
                      </a:lnTo>
                      <a:cubicBezTo>
                        <a:pt x="210" y="884"/>
                        <a:pt x="15" y="689"/>
                        <a:pt x="15" y="45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5" name="Google Shape;765;p16"/>
                <p:cNvSpPr/>
                <p:nvPr/>
              </p:nvSpPr>
              <p:spPr>
                <a:xfrm>
                  <a:off x="2191665" y="942130"/>
                  <a:ext cx="800640" cy="800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4" h="2223" extrusionOk="0">
                      <a:moveTo>
                        <a:pt x="15" y="375"/>
                      </a:moveTo>
                      <a:cubicBezTo>
                        <a:pt x="15" y="177"/>
                        <a:pt x="176" y="14"/>
                        <a:pt x="376" y="14"/>
                      </a:cubicBezTo>
                      <a:cubicBezTo>
                        <a:pt x="574" y="14"/>
                        <a:pt x="737" y="176"/>
                        <a:pt x="737" y="375"/>
                      </a:cubicBezTo>
                      <a:cubicBezTo>
                        <a:pt x="737" y="988"/>
                        <a:pt x="1235" y="1487"/>
                        <a:pt x="1848" y="1487"/>
                      </a:cubicBezTo>
                      <a:cubicBezTo>
                        <a:pt x="2047" y="1487"/>
                        <a:pt x="2209" y="1648"/>
                        <a:pt x="2209" y="1848"/>
                      </a:cubicBezTo>
                      <a:cubicBezTo>
                        <a:pt x="2209" y="2048"/>
                        <a:pt x="2048" y="2209"/>
                        <a:pt x="1848" y="2209"/>
                      </a:cubicBezTo>
                      <a:lnTo>
                        <a:pt x="1848" y="2223"/>
                      </a:lnTo>
                      <a:cubicBezTo>
                        <a:pt x="2056" y="2223"/>
                        <a:pt x="2224" y="2055"/>
                        <a:pt x="2224" y="1848"/>
                      </a:cubicBezTo>
                      <a:cubicBezTo>
                        <a:pt x="2224" y="1641"/>
                        <a:pt x="2056" y="1472"/>
                        <a:pt x="1848" y="1472"/>
                      </a:cubicBezTo>
                      <a:cubicBezTo>
                        <a:pt x="1243" y="1472"/>
                        <a:pt x="751" y="980"/>
                        <a:pt x="751" y="375"/>
                      </a:cubicBezTo>
                      <a:cubicBezTo>
                        <a:pt x="751" y="168"/>
                        <a:pt x="583" y="0"/>
                        <a:pt x="376" y="0"/>
                      </a:cubicBezTo>
                      <a:cubicBezTo>
                        <a:pt x="168" y="0"/>
                        <a:pt x="0" y="167"/>
                        <a:pt x="0" y="375"/>
                      </a:cubicBezTo>
                      <a:cubicBezTo>
                        <a:pt x="0" y="582"/>
                        <a:pt x="168" y="751"/>
                        <a:pt x="376" y="751"/>
                      </a:cubicBezTo>
                      <a:lnTo>
                        <a:pt x="376" y="736"/>
                      </a:lnTo>
                      <a:cubicBezTo>
                        <a:pt x="176" y="735"/>
                        <a:pt x="15" y="574"/>
                        <a:pt x="15" y="375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6" name="Google Shape;766;p16"/>
                <p:cNvSpPr/>
                <p:nvPr/>
              </p:nvSpPr>
              <p:spPr>
                <a:xfrm>
                  <a:off x="2217945" y="968050"/>
                  <a:ext cx="747720" cy="74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" h="2077" extrusionOk="0">
                      <a:moveTo>
                        <a:pt x="16" y="303"/>
                      </a:moveTo>
                      <a:cubicBezTo>
                        <a:pt x="16" y="145"/>
                        <a:pt x="144" y="16"/>
                        <a:pt x="303" y="16"/>
                      </a:cubicBezTo>
                      <a:cubicBezTo>
                        <a:pt x="461" y="16"/>
                        <a:pt x="590" y="145"/>
                        <a:pt x="590" y="303"/>
                      </a:cubicBezTo>
                      <a:cubicBezTo>
                        <a:pt x="590" y="957"/>
                        <a:pt x="1122" y="1489"/>
                        <a:pt x="1775" y="1489"/>
                      </a:cubicBezTo>
                      <a:cubicBezTo>
                        <a:pt x="1933" y="1489"/>
                        <a:pt x="2062" y="1618"/>
                        <a:pt x="2062" y="1776"/>
                      </a:cubicBezTo>
                      <a:cubicBezTo>
                        <a:pt x="2062" y="1934"/>
                        <a:pt x="1933" y="2063"/>
                        <a:pt x="1775" y="2063"/>
                      </a:cubicBezTo>
                      <a:lnTo>
                        <a:pt x="1775" y="2077"/>
                      </a:lnTo>
                      <a:cubicBezTo>
                        <a:pt x="1942" y="2077"/>
                        <a:pt x="2077" y="1942"/>
                        <a:pt x="2077" y="1775"/>
                      </a:cubicBezTo>
                      <a:cubicBezTo>
                        <a:pt x="2077" y="1608"/>
                        <a:pt x="1942" y="1473"/>
                        <a:pt x="1775" y="1473"/>
                      </a:cubicBezTo>
                      <a:cubicBezTo>
                        <a:pt x="1130" y="1473"/>
                        <a:pt x="605" y="948"/>
                        <a:pt x="605" y="302"/>
                      </a:cubicBezTo>
                      <a:cubicBezTo>
                        <a:pt x="605" y="135"/>
                        <a:pt x="470" y="0"/>
                        <a:pt x="303" y="0"/>
                      </a:cubicBezTo>
                      <a:cubicBezTo>
                        <a:pt x="136" y="0"/>
                        <a:pt x="0" y="135"/>
                        <a:pt x="0" y="302"/>
                      </a:cubicBezTo>
                      <a:cubicBezTo>
                        <a:pt x="0" y="469"/>
                        <a:pt x="136" y="604"/>
                        <a:pt x="303" y="604"/>
                      </a:cubicBezTo>
                      <a:lnTo>
                        <a:pt x="303" y="590"/>
                      </a:lnTo>
                      <a:cubicBezTo>
                        <a:pt x="144" y="590"/>
                        <a:pt x="16" y="461"/>
                        <a:pt x="16" y="303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7" name="Google Shape;767;p16"/>
                <p:cNvSpPr/>
                <p:nvPr/>
              </p:nvSpPr>
              <p:spPr>
                <a:xfrm>
                  <a:off x="2244945" y="995050"/>
                  <a:ext cx="694080" cy="6944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8" h="1929" extrusionOk="0">
                      <a:moveTo>
                        <a:pt x="14" y="228"/>
                      </a:moveTo>
                      <a:cubicBezTo>
                        <a:pt x="14" y="110"/>
                        <a:pt x="110" y="14"/>
                        <a:pt x="228" y="14"/>
                      </a:cubicBezTo>
                      <a:cubicBezTo>
                        <a:pt x="345" y="14"/>
                        <a:pt x="441" y="110"/>
                        <a:pt x="441" y="228"/>
                      </a:cubicBezTo>
                      <a:cubicBezTo>
                        <a:pt x="441" y="922"/>
                        <a:pt x="1007" y="1487"/>
                        <a:pt x="1700" y="1487"/>
                      </a:cubicBezTo>
                      <a:cubicBezTo>
                        <a:pt x="1818" y="1487"/>
                        <a:pt x="1914" y="1583"/>
                        <a:pt x="1914" y="1701"/>
                      </a:cubicBezTo>
                      <a:cubicBezTo>
                        <a:pt x="1914" y="1819"/>
                        <a:pt x="1818" y="1915"/>
                        <a:pt x="1700" y="1915"/>
                      </a:cubicBezTo>
                      <a:lnTo>
                        <a:pt x="1700" y="1929"/>
                      </a:lnTo>
                      <a:cubicBezTo>
                        <a:pt x="1826" y="1929"/>
                        <a:pt x="1928" y="1826"/>
                        <a:pt x="1928" y="1701"/>
                      </a:cubicBezTo>
                      <a:cubicBezTo>
                        <a:pt x="1928" y="1576"/>
                        <a:pt x="1826" y="1473"/>
                        <a:pt x="1700" y="1473"/>
                      </a:cubicBezTo>
                      <a:cubicBezTo>
                        <a:pt x="1014" y="1473"/>
                        <a:pt x="456" y="914"/>
                        <a:pt x="456" y="228"/>
                      </a:cubicBezTo>
                      <a:cubicBezTo>
                        <a:pt x="456" y="103"/>
                        <a:pt x="353" y="0"/>
                        <a:pt x="228" y="0"/>
                      </a:cubicBezTo>
                      <a:cubicBezTo>
                        <a:pt x="102" y="0"/>
                        <a:pt x="0" y="102"/>
                        <a:pt x="0" y="228"/>
                      </a:cubicBezTo>
                      <a:cubicBezTo>
                        <a:pt x="0" y="353"/>
                        <a:pt x="102" y="456"/>
                        <a:pt x="228" y="456"/>
                      </a:cubicBezTo>
                      <a:lnTo>
                        <a:pt x="228" y="441"/>
                      </a:lnTo>
                      <a:cubicBezTo>
                        <a:pt x="110" y="441"/>
                        <a:pt x="14" y="345"/>
                        <a:pt x="14" y="228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68" name="Google Shape;768;p16"/>
                <p:cNvSpPr/>
                <p:nvPr/>
              </p:nvSpPr>
              <p:spPr>
                <a:xfrm>
                  <a:off x="2271225" y="1020970"/>
                  <a:ext cx="641520" cy="641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" h="1783" extrusionOk="0">
                      <a:moveTo>
                        <a:pt x="1627" y="1621"/>
                      </a:moveTo>
                      <a:cubicBezTo>
                        <a:pt x="819" y="1621"/>
                        <a:pt x="162" y="964"/>
                        <a:pt x="162" y="156"/>
                      </a:cubicBezTo>
                      <a:lnTo>
                        <a:pt x="148" y="156"/>
                      </a:lnTo>
                      <a:cubicBezTo>
                        <a:pt x="148" y="178"/>
                        <a:pt x="149" y="200"/>
                        <a:pt x="149" y="222"/>
                      </a:cubicBezTo>
                      <a:cubicBezTo>
                        <a:pt x="115" y="218"/>
                        <a:pt x="89" y="190"/>
                        <a:pt x="89" y="156"/>
                      </a:cubicBezTo>
                      <a:cubicBezTo>
                        <a:pt x="89" y="120"/>
                        <a:pt x="119" y="90"/>
                        <a:pt x="156" y="90"/>
                      </a:cubicBezTo>
                      <a:cubicBezTo>
                        <a:pt x="192" y="90"/>
                        <a:pt x="222" y="119"/>
                        <a:pt x="222" y="156"/>
                      </a:cubicBezTo>
                      <a:cubicBezTo>
                        <a:pt x="222" y="932"/>
                        <a:pt x="853" y="1562"/>
                        <a:pt x="1628" y="1562"/>
                      </a:cubicBezTo>
                      <a:cubicBezTo>
                        <a:pt x="1664" y="1562"/>
                        <a:pt x="1695" y="1592"/>
                        <a:pt x="1695" y="1629"/>
                      </a:cubicBezTo>
                      <a:cubicBezTo>
                        <a:pt x="1695" y="1666"/>
                        <a:pt x="1665" y="1696"/>
                        <a:pt x="1628" y="1696"/>
                      </a:cubicBezTo>
                      <a:lnTo>
                        <a:pt x="1628" y="1710"/>
                      </a:lnTo>
                      <a:cubicBezTo>
                        <a:pt x="1673" y="1710"/>
                        <a:pt x="1709" y="1674"/>
                        <a:pt x="1709" y="1629"/>
                      </a:cubicBezTo>
                      <a:cubicBezTo>
                        <a:pt x="1709" y="1584"/>
                        <a:pt x="1673" y="1548"/>
                        <a:pt x="1628" y="1548"/>
                      </a:cubicBezTo>
                      <a:cubicBezTo>
                        <a:pt x="859" y="1547"/>
                        <a:pt x="235" y="923"/>
                        <a:pt x="235" y="156"/>
                      </a:cubicBezTo>
                      <a:cubicBezTo>
                        <a:pt x="235" y="112"/>
                        <a:pt x="199" y="76"/>
                        <a:pt x="155" y="76"/>
                      </a:cubicBezTo>
                      <a:cubicBezTo>
                        <a:pt x="110" y="76"/>
                        <a:pt x="74" y="112"/>
                        <a:pt x="74" y="156"/>
                      </a:cubicBezTo>
                      <a:cubicBezTo>
                        <a:pt x="74" y="199"/>
                        <a:pt x="108" y="235"/>
                        <a:pt x="150" y="237"/>
                      </a:cubicBezTo>
                      <a:cubicBezTo>
                        <a:pt x="151" y="257"/>
                        <a:pt x="152" y="276"/>
                        <a:pt x="155" y="296"/>
                      </a:cubicBezTo>
                      <a:cubicBezTo>
                        <a:pt x="78" y="296"/>
                        <a:pt x="15" y="233"/>
                        <a:pt x="15" y="156"/>
                      </a:cubicBezTo>
                      <a:cubicBezTo>
                        <a:pt x="15" y="79"/>
                        <a:pt x="78" y="17"/>
                        <a:pt x="155" y="17"/>
                      </a:cubicBezTo>
                      <a:cubicBezTo>
                        <a:pt x="232" y="17"/>
                        <a:pt x="294" y="80"/>
                        <a:pt x="294" y="156"/>
                      </a:cubicBezTo>
                      <a:cubicBezTo>
                        <a:pt x="294" y="892"/>
                        <a:pt x="892" y="1489"/>
                        <a:pt x="1627" y="1489"/>
                      </a:cubicBezTo>
                      <a:cubicBezTo>
                        <a:pt x="1705" y="1489"/>
                        <a:pt x="1767" y="1553"/>
                        <a:pt x="1767" y="1629"/>
                      </a:cubicBezTo>
                      <a:cubicBezTo>
                        <a:pt x="1767" y="1705"/>
                        <a:pt x="1704" y="1769"/>
                        <a:pt x="1627" y="1769"/>
                      </a:cubicBezTo>
                      <a:lnTo>
                        <a:pt x="1627" y="1783"/>
                      </a:lnTo>
                      <a:cubicBezTo>
                        <a:pt x="1712" y="1783"/>
                        <a:pt x="1782" y="1713"/>
                        <a:pt x="1782" y="1628"/>
                      </a:cubicBezTo>
                      <a:cubicBezTo>
                        <a:pt x="1782" y="1543"/>
                        <a:pt x="1712" y="1473"/>
                        <a:pt x="1627" y="1473"/>
                      </a:cubicBezTo>
                      <a:cubicBezTo>
                        <a:pt x="901" y="1473"/>
                        <a:pt x="310" y="882"/>
                        <a:pt x="310" y="155"/>
                      </a:cubicBezTo>
                      <a:cubicBezTo>
                        <a:pt x="310" y="70"/>
                        <a:pt x="240" y="0"/>
                        <a:pt x="155" y="0"/>
                      </a:cubicBezTo>
                      <a:cubicBezTo>
                        <a:pt x="70" y="0"/>
                        <a:pt x="0" y="70"/>
                        <a:pt x="0" y="155"/>
                      </a:cubicBezTo>
                      <a:cubicBezTo>
                        <a:pt x="0" y="240"/>
                        <a:pt x="70" y="310"/>
                        <a:pt x="155" y="310"/>
                      </a:cubicBezTo>
                      <a:lnTo>
                        <a:pt x="155" y="304"/>
                      </a:lnTo>
                      <a:cubicBezTo>
                        <a:pt x="229" y="1051"/>
                        <a:pt x="862" y="1636"/>
                        <a:pt x="1627" y="1636"/>
                      </a:cubicBezTo>
                      <a:lnTo>
                        <a:pt x="1627" y="162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69" name="Google Shape;769;p16"/>
              <p:cNvSpPr/>
              <p:nvPr/>
            </p:nvSpPr>
            <p:spPr>
              <a:xfrm rot="10800000">
                <a:off x="8448920" y="1071042"/>
                <a:ext cx="682560" cy="682560"/>
              </a:xfrm>
              <a:custGeom>
                <a:avLst/>
                <a:gdLst/>
                <a:ahLst/>
                <a:cxnLst/>
                <a:rect l="l" t="t" r="r" b="b"/>
                <a:pathLst>
                  <a:path w="1896" h="1896" extrusionOk="0">
                    <a:moveTo>
                      <a:pt x="1503" y="0"/>
                    </a:moveTo>
                    <a:lnTo>
                      <a:pt x="47" y="0"/>
                    </a:lnTo>
                    <a:lnTo>
                      <a:pt x="0" y="0"/>
                    </a:lnTo>
                    <a:lnTo>
                      <a:pt x="0" y="1183"/>
                    </a:lnTo>
                    <a:lnTo>
                      <a:pt x="0" y="1896"/>
                    </a:lnTo>
                    <a:lnTo>
                      <a:pt x="851" y="1896"/>
                    </a:lnTo>
                    <a:lnTo>
                      <a:pt x="1896" y="1896"/>
                    </a:lnTo>
                    <a:lnTo>
                      <a:pt x="1896" y="1552"/>
                    </a:lnTo>
                    <a:lnTo>
                      <a:pt x="1896" y="331"/>
                    </a:lnTo>
                    <a:lnTo>
                      <a:pt x="1896" y="0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p16"/>
              <p:cNvSpPr/>
              <p:nvPr/>
            </p:nvSpPr>
            <p:spPr>
              <a:xfrm rot="-5400000">
                <a:off x="8448683" y="1071265"/>
                <a:ext cx="449175" cy="448702"/>
              </a:xfrm>
              <a:custGeom>
                <a:avLst/>
                <a:gdLst/>
                <a:ahLst/>
                <a:cxnLst/>
                <a:rect l="l" t="t" r="r" b="b"/>
                <a:pathLst>
                  <a:path w="1899" h="1897" extrusionOk="0">
                    <a:moveTo>
                      <a:pt x="1801" y="0"/>
                    </a:moveTo>
                    <a:lnTo>
                      <a:pt x="1707" y="0"/>
                    </a:lnTo>
                    <a:lnTo>
                      <a:pt x="1612" y="0"/>
                    </a:lnTo>
                    <a:lnTo>
                      <a:pt x="1518" y="0"/>
                    </a:lnTo>
                    <a:lnTo>
                      <a:pt x="1423" y="0"/>
                    </a:lnTo>
                    <a:lnTo>
                      <a:pt x="1328" y="0"/>
                    </a:lnTo>
                    <a:lnTo>
                      <a:pt x="1233" y="0"/>
                    </a:lnTo>
                    <a:lnTo>
                      <a:pt x="1138" y="0"/>
                    </a:lnTo>
                    <a:lnTo>
                      <a:pt x="1043" y="0"/>
                    </a:lnTo>
                    <a:lnTo>
                      <a:pt x="948" y="0"/>
                    </a:lnTo>
                    <a:lnTo>
                      <a:pt x="853" y="0"/>
                    </a:lnTo>
                    <a:lnTo>
                      <a:pt x="759" y="0"/>
                    </a:lnTo>
                    <a:lnTo>
                      <a:pt x="664" y="0"/>
                    </a:lnTo>
                    <a:lnTo>
                      <a:pt x="569" y="0"/>
                    </a:lnTo>
                    <a:lnTo>
                      <a:pt x="474" y="0"/>
                    </a:lnTo>
                    <a:lnTo>
                      <a:pt x="379" y="0"/>
                    </a:lnTo>
                    <a:lnTo>
                      <a:pt x="285" y="0"/>
                    </a:lnTo>
                    <a:lnTo>
                      <a:pt x="190" y="0"/>
                    </a:lnTo>
                    <a:lnTo>
                      <a:pt x="95" y="0"/>
                    </a:lnTo>
                    <a:lnTo>
                      <a:pt x="0" y="0"/>
                    </a:lnTo>
                    <a:cubicBezTo>
                      <a:pt x="0" y="207"/>
                      <a:pt x="34" y="407"/>
                      <a:pt x="95" y="594"/>
                    </a:cubicBezTo>
                    <a:cubicBezTo>
                      <a:pt x="121" y="674"/>
                      <a:pt x="153" y="752"/>
                      <a:pt x="190" y="828"/>
                    </a:cubicBezTo>
                    <a:cubicBezTo>
                      <a:pt x="219" y="887"/>
                      <a:pt x="250" y="945"/>
                      <a:pt x="285" y="999"/>
                    </a:cubicBezTo>
                    <a:cubicBezTo>
                      <a:pt x="315" y="1047"/>
                      <a:pt x="346" y="1093"/>
                      <a:pt x="380" y="1138"/>
                    </a:cubicBezTo>
                    <a:cubicBezTo>
                      <a:pt x="411" y="1178"/>
                      <a:pt x="442" y="1217"/>
                      <a:pt x="475" y="1255"/>
                    </a:cubicBezTo>
                    <a:cubicBezTo>
                      <a:pt x="505" y="1290"/>
                      <a:pt x="537" y="1322"/>
                      <a:pt x="570" y="1355"/>
                    </a:cubicBezTo>
                    <a:cubicBezTo>
                      <a:pt x="600" y="1386"/>
                      <a:pt x="632" y="1414"/>
                      <a:pt x="665" y="1442"/>
                    </a:cubicBezTo>
                    <a:cubicBezTo>
                      <a:pt x="695" y="1469"/>
                      <a:pt x="727" y="1494"/>
                      <a:pt x="760" y="1519"/>
                    </a:cubicBezTo>
                    <a:cubicBezTo>
                      <a:pt x="790" y="1542"/>
                      <a:pt x="822" y="1565"/>
                      <a:pt x="855" y="1585"/>
                    </a:cubicBezTo>
                    <a:cubicBezTo>
                      <a:pt x="885" y="1606"/>
                      <a:pt x="917" y="1626"/>
                      <a:pt x="949" y="1644"/>
                    </a:cubicBezTo>
                    <a:cubicBezTo>
                      <a:pt x="980" y="1662"/>
                      <a:pt x="1012" y="1679"/>
                      <a:pt x="1044" y="1695"/>
                    </a:cubicBezTo>
                    <a:cubicBezTo>
                      <a:pt x="1076" y="1711"/>
                      <a:pt x="1108" y="1726"/>
                      <a:pt x="1139" y="1740"/>
                    </a:cubicBezTo>
                    <a:cubicBezTo>
                      <a:pt x="1171" y="1753"/>
                      <a:pt x="1202" y="1766"/>
                      <a:pt x="1234" y="1778"/>
                    </a:cubicBezTo>
                    <a:cubicBezTo>
                      <a:pt x="1265" y="1790"/>
                      <a:pt x="1297" y="1801"/>
                      <a:pt x="1329" y="1811"/>
                    </a:cubicBezTo>
                    <a:cubicBezTo>
                      <a:pt x="1361" y="1821"/>
                      <a:pt x="1392" y="1830"/>
                      <a:pt x="1424" y="1838"/>
                    </a:cubicBezTo>
                    <a:cubicBezTo>
                      <a:pt x="1456" y="1846"/>
                      <a:pt x="1487" y="1854"/>
                      <a:pt x="1519" y="1860"/>
                    </a:cubicBezTo>
                    <a:cubicBezTo>
                      <a:pt x="1551" y="1867"/>
                      <a:pt x="1582" y="1873"/>
                      <a:pt x="1614" y="1877"/>
                    </a:cubicBezTo>
                    <a:cubicBezTo>
                      <a:pt x="1645" y="1882"/>
                      <a:pt x="1677" y="1885"/>
                      <a:pt x="1709" y="1889"/>
                    </a:cubicBezTo>
                    <a:cubicBezTo>
                      <a:pt x="1740" y="1892"/>
                      <a:pt x="1772" y="1894"/>
                      <a:pt x="1804" y="1895"/>
                    </a:cubicBezTo>
                    <a:lnTo>
                      <a:pt x="1804" y="1897"/>
                    </a:lnTo>
                    <a:lnTo>
                      <a:pt x="1899" y="1897"/>
                    </a:lnTo>
                    <a:lnTo>
                      <a:pt x="1899" y="0"/>
                    </a:lnTo>
                    <a:lnTo>
                      <a:pt x="18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p16"/>
              <p:cNvSpPr/>
              <p:nvPr/>
            </p:nvSpPr>
            <p:spPr>
              <a:xfrm rot="10800000" flipH="1">
                <a:off x="8779551" y="1753611"/>
                <a:ext cx="359024" cy="71855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1473" extrusionOk="0">
                    <a:moveTo>
                      <a:pt x="736" y="1473"/>
                    </a:moveTo>
                    <a:cubicBezTo>
                      <a:pt x="329" y="1473"/>
                      <a:pt x="0" y="1143"/>
                      <a:pt x="0" y="736"/>
                    </a:cubicBezTo>
                    <a:cubicBezTo>
                      <a:pt x="0" y="329"/>
                      <a:pt x="329" y="0"/>
                      <a:pt x="736" y="0"/>
                    </a:cubicBezTo>
                    <a:lnTo>
                      <a:pt x="736" y="1473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2" name="Google Shape;772;p16"/>
            <p:cNvGrpSpPr/>
            <p:nvPr/>
          </p:nvGrpSpPr>
          <p:grpSpPr>
            <a:xfrm flipH="1">
              <a:off x="-11" y="4637980"/>
              <a:ext cx="505074" cy="505521"/>
              <a:chOff x="6983640" y="2864160"/>
              <a:chExt cx="535320" cy="535680"/>
            </a:xfrm>
          </p:grpSpPr>
          <p:sp>
            <p:nvSpPr>
              <p:cNvPr id="773" name="Google Shape;773;p16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p16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5" name="Google Shape;775;p16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6" name="Google Shape;776;p16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p16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p16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p16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16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16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7"/>
          <p:cNvGrpSpPr/>
          <p:nvPr/>
        </p:nvGrpSpPr>
        <p:grpSpPr>
          <a:xfrm>
            <a:off x="-520108" y="-165685"/>
            <a:ext cx="3085397" cy="5309980"/>
            <a:chOff x="-520108" y="-165685"/>
            <a:chExt cx="3085397" cy="5309980"/>
          </a:xfrm>
        </p:grpSpPr>
        <p:sp>
          <p:nvSpPr>
            <p:cNvPr id="784" name="Google Shape;784;p17"/>
            <p:cNvSpPr/>
            <p:nvPr/>
          </p:nvSpPr>
          <p:spPr>
            <a:xfrm>
              <a:off x="1028700" y="1028703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5" name="Google Shape;785;p17"/>
            <p:cNvSpPr/>
            <p:nvPr/>
          </p:nvSpPr>
          <p:spPr>
            <a:xfrm>
              <a:off x="1028700" y="0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6" name="Google Shape;786;p17"/>
            <p:cNvSpPr/>
            <p:nvPr/>
          </p:nvSpPr>
          <p:spPr>
            <a:xfrm>
              <a:off x="0" y="1028703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0" y="0"/>
              <a:ext cx="10287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0" y="2057402"/>
              <a:ext cx="10287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0" y="3086098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0" name="Google Shape;790;p17"/>
            <p:cNvSpPr/>
            <p:nvPr/>
          </p:nvSpPr>
          <p:spPr>
            <a:xfrm>
              <a:off x="0" y="4114801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791" name="Google Shape;791;p17"/>
            <p:cNvGrpSpPr/>
            <p:nvPr/>
          </p:nvGrpSpPr>
          <p:grpSpPr>
            <a:xfrm rot="10800000" flipH="1">
              <a:off x="-520108" y="-165685"/>
              <a:ext cx="1540879" cy="1539489"/>
              <a:chOff x="1793505" y="544330"/>
              <a:chExt cx="1596600" cy="1595160"/>
            </a:xfrm>
          </p:grpSpPr>
          <p:sp>
            <p:nvSpPr>
              <p:cNvPr id="792" name="Google Shape;792;p17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17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17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17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17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17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17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17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17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17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17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p17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p17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p17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p17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7" name="Google Shape;807;p17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8" name="Google Shape;808;p17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9" name="Google Shape;809;p17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0" name="Google Shape;810;p17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11" name="Google Shape;811;p17"/>
            <p:cNvGrpSpPr/>
            <p:nvPr/>
          </p:nvGrpSpPr>
          <p:grpSpPr>
            <a:xfrm>
              <a:off x="511103" y="3585856"/>
              <a:ext cx="1040953" cy="1558439"/>
              <a:chOff x="4963320" y="173520"/>
              <a:chExt cx="1065240" cy="1594800"/>
            </a:xfrm>
          </p:grpSpPr>
          <p:sp>
            <p:nvSpPr>
              <p:cNvPr id="812" name="Google Shape;812;p17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3" name="Google Shape;813;p17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17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17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17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17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17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17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17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17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17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17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7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17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17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7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7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17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17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7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p17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3" name="Google Shape;833;p17"/>
            <p:cNvSpPr/>
            <p:nvPr/>
          </p:nvSpPr>
          <p:spPr>
            <a:xfrm flipH="1">
              <a:off x="-3555" y="3086110"/>
              <a:ext cx="506373" cy="505840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17"/>
            <p:cNvSpPr/>
            <p:nvPr/>
          </p:nvSpPr>
          <p:spPr>
            <a:xfrm flipH="1">
              <a:off x="331497" y="1357398"/>
              <a:ext cx="1400100" cy="1400100"/>
            </a:xfrm>
            <a:prstGeom prst="blockArc">
              <a:avLst>
                <a:gd name="adj1" fmla="val 5400645"/>
                <a:gd name="adj2" fmla="val 16308933"/>
                <a:gd name="adj3" fmla="val 2411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 rot="10800000" flipH="1">
              <a:off x="331547" y="1357300"/>
              <a:ext cx="1400100" cy="1400100"/>
            </a:xfrm>
            <a:prstGeom prst="blockArc">
              <a:avLst>
                <a:gd name="adj1" fmla="val 5400645"/>
                <a:gd name="adj2" fmla="val 16203351"/>
                <a:gd name="adj3" fmla="val 2416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6" name="Google Shape;836;p17"/>
            <p:cNvGrpSpPr/>
            <p:nvPr/>
          </p:nvGrpSpPr>
          <p:grpSpPr>
            <a:xfrm rot="10800000" flipH="1">
              <a:off x="1537332" y="11"/>
              <a:ext cx="1027957" cy="1538982"/>
              <a:chOff x="4963320" y="173520"/>
              <a:chExt cx="1065240" cy="1594800"/>
            </a:xfrm>
          </p:grpSpPr>
          <p:sp>
            <p:nvSpPr>
              <p:cNvPr id="837" name="Google Shape;837;p17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17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17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17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17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17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17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17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17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17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7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7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7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17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17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17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17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17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17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17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17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8" name="Google Shape;858;p17"/>
            <p:cNvSpPr/>
            <p:nvPr/>
          </p:nvSpPr>
          <p:spPr>
            <a:xfrm>
              <a:off x="172975" y="0"/>
              <a:ext cx="329852" cy="329523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9" name="Google Shape;859;p17"/>
          <p:cNvSpPr txBox="1">
            <a:spLocks noGrp="1"/>
          </p:cNvSpPr>
          <p:nvPr>
            <p:ph type="title"/>
          </p:nvPr>
        </p:nvSpPr>
        <p:spPr>
          <a:xfrm flipH="1">
            <a:off x="3426975" y="2322275"/>
            <a:ext cx="4870200" cy="16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0" name="Google Shape;860;p17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729575" y="1071700"/>
            <a:ext cx="1422300" cy="1035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1" name="Google Shape;861;p17"/>
          <p:cNvSpPr txBox="1">
            <a:spLocks noGrp="1"/>
          </p:cNvSpPr>
          <p:nvPr>
            <p:ph type="subTitle" idx="1"/>
          </p:nvPr>
        </p:nvSpPr>
        <p:spPr>
          <a:xfrm flipH="1">
            <a:off x="3426975" y="4030475"/>
            <a:ext cx="4870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863;p18"/>
          <p:cNvGrpSpPr/>
          <p:nvPr/>
        </p:nvGrpSpPr>
        <p:grpSpPr>
          <a:xfrm>
            <a:off x="-12" y="-3"/>
            <a:ext cx="9143713" cy="5143503"/>
            <a:chOff x="-12" y="-3"/>
            <a:chExt cx="9143713" cy="5143503"/>
          </a:xfrm>
        </p:grpSpPr>
        <p:sp>
          <p:nvSpPr>
            <p:cNvPr id="864" name="Google Shape;864;p18"/>
            <p:cNvSpPr/>
            <p:nvPr/>
          </p:nvSpPr>
          <p:spPr>
            <a:xfrm rot="5400000">
              <a:off x="3086879" y="3552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5" name="Google Shape;865;p18"/>
            <p:cNvSpPr/>
            <p:nvPr/>
          </p:nvSpPr>
          <p:spPr>
            <a:xfrm rot="5400000">
              <a:off x="4115582" y="3552"/>
              <a:ext cx="10287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6" name="Google Shape;866;p18"/>
            <p:cNvSpPr/>
            <p:nvPr/>
          </p:nvSpPr>
          <p:spPr>
            <a:xfrm rot="5400000">
              <a:off x="7201684" y="2702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7" name="Google Shape;867;p18"/>
            <p:cNvSpPr/>
            <p:nvPr/>
          </p:nvSpPr>
          <p:spPr>
            <a:xfrm rot="5400000">
              <a:off x="2058180" y="3552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8" name="Google Shape;868;p18"/>
            <p:cNvSpPr/>
            <p:nvPr/>
          </p:nvSpPr>
          <p:spPr>
            <a:xfrm rot="5400000">
              <a:off x="1029485" y="3552"/>
              <a:ext cx="10287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69" name="Google Shape;869;p18"/>
            <p:cNvSpPr/>
            <p:nvPr/>
          </p:nvSpPr>
          <p:spPr>
            <a:xfrm rot="5400000">
              <a:off x="782" y="3552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0" name="Google Shape;870;p18"/>
            <p:cNvSpPr/>
            <p:nvPr/>
          </p:nvSpPr>
          <p:spPr>
            <a:xfrm rot="5400000">
              <a:off x="6172985" y="2702"/>
              <a:ext cx="10287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71" name="Google Shape;871;p18"/>
            <p:cNvSpPr/>
            <p:nvPr/>
          </p:nvSpPr>
          <p:spPr>
            <a:xfrm rot="5400000">
              <a:off x="5144286" y="2702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872" name="Google Shape;872;p18"/>
            <p:cNvGrpSpPr/>
            <p:nvPr/>
          </p:nvGrpSpPr>
          <p:grpSpPr>
            <a:xfrm rot="5400000">
              <a:off x="7213168" y="526056"/>
              <a:ext cx="505984" cy="506378"/>
              <a:chOff x="6983640" y="2864160"/>
              <a:chExt cx="535320" cy="535680"/>
            </a:xfrm>
          </p:grpSpPr>
          <p:sp>
            <p:nvSpPr>
              <p:cNvPr id="873" name="Google Shape;873;p18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p18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p18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p18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p18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p18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9" name="Google Shape;879;p18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0" name="Google Shape;880;p18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p18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82" name="Google Shape;882;p18"/>
            <p:cNvGrpSpPr/>
            <p:nvPr/>
          </p:nvGrpSpPr>
          <p:grpSpPr>
            <a:xfrm rot="5400000">
              <a:off x="258731" y="255912"/>
              <a:ext cx="1040953" cy="1558439"/>
              <a:chOff x="4963320" y="173520"/>
              <a:chExt cx="1065240" cy="1594800"/>
            </a:xfrm>
          </p:grpSpPr>
          <p:sp>
            <p:nvSpPr>
              <p:cNvPr id="883" name="Google Shape;883;p18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p18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18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p18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7" name="Google Shape;887;p18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8" name="Google Shape;888;p18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18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18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18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18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18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18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18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18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18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18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18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18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18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18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18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04" name="Google Shape;904;p18"/>
            <p:cNvSpPr/>
            <p:nvPr/>
          </p:nvSpPr>
          <p:spPr>
            <a:xfrm rot="10800000">
              <a:off x="6177933" y="11602"/>
              <a:ext cx="505074" cy="101087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18"/>
            <p:cNvSpPr/>
            <p:nvPr/>
          </p:nvSpPr>
          <p:spPr>
            <a:xfrm rot="5400000" flipH="1">
              <a:off x="1552066" y="264"/>
              <a:ext cx="506373" cy="505840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18"/>
            <p:cNvSpPr/>
            <p:nvPr/>
          </p:nvSpPr>
          <p:spPr>
            <a:xfrm rot="-5400000" flipH="1">
              <a:off x="4444232" y="335075"/>
              <a:ext cx="1400100" cy="1400100"/>
            </a:xfrm>
            <a:prstGeom prst="blockArc">
              <a:avLst>
                <a:gd name="adj1" fmla="val 5400645"/>
                <a:gd name="adj2" fmla="val 16203351"/>
                <a:gd name="adj3" fmla="val 2416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7" name="Google Shape;907;p18"/>
            <p:cNvGrpSpPr/>
            <p:nvPr/>
          </p:nvGrpSpPr>
          <p:grpSpPr>
            <a:xfrm rot="10800000" flipH="1">
              <a:off x="2425528" y="-3"/>
              <a:ext cx="1322687" cy="661791"/>
              <a:chOff x="6986160" y="4312800"/>
              <a:chExt cx="1064880" cy="532800"/>
            </a:xfrm>
          </p:grpSpPr>
          <p:sp>
            <p:nvSpPr>
              <p:cNvPr id="908" name="Google Shape;908;p18"/>
              <p:cNvSpPr/>
              <p:nvPr/>
            </p:nvSpPr>
            <p:spPr>
              <a:xfrm>
                <a:off x="6986160" y="4312800"/>
                <a:ext cx="1064880" cy="5328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480" extrusionOk="0">
                    <a:moveTo>
                      <a:pt x="1480" y="0"/>
                    </a:moveTo>
                    <a:cubicBezTo>
                      <a:pt x="664" y="0"/>
                      <a:pt x="0" y="664"/>
                      <a:pt x="0" y="1480"/>
                    </a:cubicBezTo>
                    <a:lnTo>
                      <a:pt x="14" y="1480"/>
                    </a:lnTo>
                    <a:cubicBezTo>
                      <a:pt x="14" y="672"/>
                      <a:pt x="672" y="15"/>
                      <a:pt x="1479" y="15"/>
                    </a:cubicBezTo>
                    <a:cubicBezTo>
                      <a:pt x="2286" y="15"/>
                      <a:pt x="2944" y="673"/>
                      <a:pt x="2944" y="1480"/>
                    </a:cubicBezTo>
                    <a:lnTo>
                      <a:pt x="2958" y="1480"/>
                    </a:lnTo>
                    <a:cubicBezTo>
                      <a:pt x="2961" y="664"/>
                      <a:pt x="2296" y="0"/>
                      <a:pt x="1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p18"/>
              <p:cNvSpPr/>
              <p:nvPr/>
            </p:nvSpPr>
            <p:spPr>
              <a:xfrm>
                <a:off x="7012800" y="4339440"/>
                <a:ext cx="1012320" cy="50616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406" extrusionOk="0">
                    <a:moveTo>
                      <a:pt x="1406" y="0"/>
                    </a:moveTo>
                    <a:cubicBezTo>
                      <a:pt x="631" y="0"/>
                      <a:pt x="0" y="630"/>
                      <a:pt x="0" y="1406"/>
                    </a:cubicBezTo>
                    <a:lnTo>
                      <a:pt x="14" y="1406"/>
                    </a:lnTo>
                    <a:cubicBezTo>
                      <a:pt x="14" y="639"/>
                      <a:pt x="638" y="14"/>
                      <a:pt x="1406" y="14"/>
                    </a:cubicBezTo>
                    <a:cubicBezTo>
                      <a:pt x="2174" y="14"/>
                      <a:pt x="2798" y="638"/>
                      <a:pt x="2798" y="1406"/>
                    </a:cubicBezTo>
                    <a:lnTo>
                      <a:pt x="2812" y="1406"/>
                    </a:lnTo>
                    <a:cubicBezTo>
                      <a:pt x="2814" y="630"/>
                      <a:pt x="2182" y="0"/>
                      <a:pt x="1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p18"/>
              <p:cNvSpPr/>
              <p:nvPr/>
            </p:nvSpPr>
            <p:spPr>
              <a:xfrm>
                <a:off x="7039080" y="4365720"/>
                <a:ext cx="959040" cy="47988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333" extrusionOk="0">
                    <a:moveTo>
                      <a:pt x="1333" y="0"/>
                    </a:moveTo>
                    <a:cubicBezTo>
                      <a:pt x="598" y="0"/>
                      <a:pt x="0" y="598"/>
                      <a:pt x="0" y="1333"/>
                    </a:cubicBezTo>
                    <a:lnTo>
                      <a:pt x="14" y="1333"/>
                    </a:lnTo>
                    <a:cubicBezTo>
                      <a:pt x="14" y="606"/>
                      <a:pt x="606" y="15"/>
                      <a:pt x="1332" y="15"/>
                    </a:cubicBezTo>
                    <a:cubicBezTo>
                      <a:pt x="2059" y="15"/>
                      <a:pt x="2650" y="606"/>
                      <a:pt x="2650" y="1333"/>
                    </a:cubicBezTo>
                    <a:lnTo>
                      <a:pt x="2664" y="1333"/>
                    </a:lnTo>
                    <a:cubicBezTo>
                      <a:pt x="2666" y="599"/>
                      <a:pt x="2069" y="0"/>
                      <a:pt x="1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p18"/>
              <p:cNvSpPr/>
              <p:nvPr/>
            </p:nvSpPr>
            <p:spPr>
              <a:xfrm>
                <a:off x="7065720" y="4392360"/>
                <a:ext cx="906480" cy="45324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59" extrusionOk="0">
                    <a:moveTo>
                      <a:pt x="1259" y="0"/>
                    </a:moveTo>
                    <a:cubicBezTo>
                      <a:pt x="565" y="0"/>
                      <a:pt x="0" y="565"/>
                      <a:pt x="0" y="1259"/>
                    </a:cubicBezTo>
                    <a:lnTo>
                      <a:pt x="15" y="1259"/>
                    </a:lnTo>
                    <a:cubicBezTo>
                      <a:pt x="15" y="573"/>
                      <a:pt x="573" y="14"/>
                      <a:pt x="1259" y="14"/>
                    </a:cubicBezTo>
                    <a:cubicBezTo>
                      <a:pt x="1945" y="14"/>
                      <a:pt x="2504" y="573"/>
                      <a:pt x="2504" y="1259"/>
                    </a:cubicBezTo>
                    <a:lnTo>
                      <a:pt x="2518" y="1259"/>
                    </a:lnTo>
                    <a:cubicBezTo>
                      <a:pt x="2519" y="565"/>
                      <a:pt x="1954" y="0"/>
                      <a:pt x="1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p18"/>
              <p:cNvSpPr/>
              <p:nvPr/>
            </p:nvSpPr>
            <p:spPr>
              <a:xfrm>
                <a:off x="7092360" y="4418640"/>
                <a:ext cx="852840" cy="42696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186" extrusionOk="0">
                    <a:moveTo>
                      <a:pt x="1185" y="0"/>
                    </a:moveTo>
                    <a:cubicBezTo>
                      <a:pt x="532" y="0"/>
                      <a:pt x="0" y="532"/>
                      <a:pt x="0" y="1186"/>
                    </a:cubicBezTo>
                    <a:lnTo>
                      <a:pt x="14" y="1186"/>
                    </a:lnTo>
                    <a:cubicBezTo>
                      <a:pt x="14" y="540"/>
                      <a:pt x="538" y="15"/>
                      <a:pt x="1184" y="15"/>
                    </a:cubicBezTo>
                    <a:cubicBezTo>
                      <a:pt x="1830" y="15"/>
                      <a:pt x="2355" y="540"/>
                      <a:pt x="2355" y="1186"/>
                    </a:cubicBezTo>
                    <a:lnTo>
                      <a:pt x="2369" y="1186"/>
                    </a:lnTo>
                    <a:cubicBezTo>
                      <a:pt x="2371" y="532"/>
                      <a:pt x="1840" y="0"/>
                      <a:pt x="1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p18"/>
              <p:cNvSpPr/>
              <p:nvPr/>
            </p:nvSpPr>
            <p:spPr>
              <a:xfrm>
                <a:off x="7119000" y="4445280"/>
                <a:ext cx="800280" cy="40032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112" extrusionOk="0">
                    <a:moveTo>
                      <a:pt x="1111" y="0"/>
                    </a:moveTo>
                    <a:cubicBezTo>
                      <a:pt x="498" y="0"/>
                      <a:pt x="0" y="499"/>
                      <a:pt x="0" y="1112"/>
                    </a:cubicBezTo>
                    <a:lnTo>
                      <a:pt x="14" y="1112"/>
                    </a:lnTo>
                    <a:cubicBezTo>
                      <a:pt x="14" y="506"/>
                      <a:pt x="506" y="14"/>
                      <a:pt x="1111" y="14"/>
                    </a:cubicBezTo>
                    <a:cubicBezTo>
                      <a:pt x="1717" y="14"/>
                      <a:pt x="2209" y="506"/>
                      <a:pt x="2209" y="1112"/>
                    </a:cubicBezTo>
                    <a:lnTo>
                      <a:pt x="2223" y="1112"/>
                    </a:lnTo>
                    <a:cubicBezTo>
                      <a:pt x="2224" y="499"/>
                      <a:pt x="1724" y="0"/>
                      <a:pt x="11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4" name="Google Shape;914;p18"/>
              <p:cNvSpPr/>
              <p:nvPr/>
            </p:nvSpPr>
            <p:spPr>
              <a:xfrm>
                <a:off x="7145280" y="4471560"/>
                <a:ext cx="747000" cy="37404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039" extrusionOk="0">
                    <a:moveTo>
                      <a:pt x="1038" y="0"/>
                    </a:moveTo>
                    <a:cubicBezTo>
                      <a:pt x="466" y="0"/>
                      <a:pt x="0" y="466"/>
                      <a:pt x="0" y="1039"/>
                    </a:cubicBezTo>
                    <a:lnTo>
                      <a:pt x="14" y="1039"/>
                    </a:lnTo>
                    <a:cubicBezTo>
                      <a:pt x="14" y="475"/>
                      <a:pt x="473" y="16"/>
                      <a:pt x="1037" y="16"/>
                    </a:cubicBezTo>
                    <a:cubicBezTo>
                      <a:pt x="1601" y="16"/>
                      <a:pt x="2060" y="475"/>
                      <a:pt x="2060" y="1039"/>
                    </a:cubicBezTo>
                    <a:lnTo>
                      <a:pt x="2075" y="1039"/>
                    </a:lnTo>
                    <a:cubicBezTo>
                      <a:pt x="2077" y="466"/>
                      <a:pt x="1611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5" name="Google Shape;915;p18"/>
              <p:cNvSpPr/>
              <p:nvPr/>
            </p:nvSpPr>
            <p:spPr>
              <a:xfrm>
                <a:off x="7171920" y="4498560"/>
                <a:ext cx="69444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964" extrusionOk="0">
                    <a:moveTo>
                      <a:pt x="964" y="0"/>
                    </a:moveTo>
                    <a:cubicBezTo>
                      <a:pt x="432" y="0"/>
                      <a:pt x="0" y="433"/>
                      <a:pt x="0" y="964"/>
                    </a:cubicBezTo>
                    <a:lnTo>
                      <a:pt x="14" y="964"/>
                    </a:lnTo>
                    <a:cubicBezTo>
                      <a:pt x="14" y="440"/>
                      <a:pt x="441" y="14"/>
                      <a:pt x="964" y="14"/>
                    </a:cubicBezTo>
                    <a:cubicBezTo>
                      <a:pt x="1488" y="14"/>
                      <a:pt x="1914" y="440"/>
                      <a:pt x="1914" y="964"/>
                    </a:cubicBezTo>
                    <a:lnTo>
                      <a:pt x="1929" y="964"/>
                    </a:lnTo>
                    <a:cubicBezTo>
                      <a:pt x="1930" y="433"/>
                      <a:pt x="1497" y="0"/>
                      <a:pt x="9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6" name="Google Shape;916;p18"/>
              <p:cNvSpPr/>
              <p:nvPr/>
            </p:nvSpPr>
            <p:spPr>
              <a:xfrm>
                <a:off x="7198200" y="4524840"/>
                <a:ext cx="640800" cy="32076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891" extrusionOk="0">
                    <a:moveTo>
                      <a:pt x="891" y="0"/>
                    </a:moveTo>
                    <a:cubicBezTo>
                      <a:pt x="400" y="0"/>
                      <a:pt x="0" y="399"/>
                      <a:pt x="0" y="891"/>
                    </a:cubicBezTo>
                    <a:lnTo>
                      <a:pt x="14" y="891"/>
                    </a:lnTo>
                    <a:cubicBezTo>
                      <a:pt x="14" y="408"/>
                      <a:pt x="407" y="15"/>
                      <a:pt x="890" y="15"/>
                    </a:cubicBezTo>
                    <a:cubicBezTo>
                      <a:pt x="1373" y="15"/>
                      <a:pt x="1766" y="408"/>
                      <a:pt x="1766" y="891"/>
                    </a:cubicBezTo>
                    <a:lnTo>
                      <a:pt x="1780" y="891"/>
                    </a:lnTo>
                    <a:cubicBezTo>
                      <a:pt x="1783" y="400"/>
                      <a:pt x="1383" y="0"/>
                      <a:pt x="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7" name="Google Shape;917;p18"/>
              <p:cNvSpPr/>
              <p:nvPr/>
            </p:nvSpPr>
            <p:spPr>
              <a:xfrm>
                <a:off x="7224840" y="4551480"/>
                <a:ext cx="588240" cy="29412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17" extrusionOk="0">
                    <a:moveTo>
                      <a:pt x="817" y="0"/>
                    </a:moveTo>
                    <a:cubicBezTo>
                      <a:pt x="367" y="0"/>
                      <a:pt x="0" y="366"/>
                      <a:pt x="0" y="817"/>
                    </a:cubicBezTo>
                    <a:lnTo>
                      <a:pt x="14" y="817"/>
                    </a:ln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lnTo>
                      <a:pt x="1634" y="817"/>
                    </a:lnTo>
                    <a:cubicBezTo>
                      <a:pt x="1635" y="366"/>
                      <a:pt x="1269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18" name="Google Shape;918;p18"/>
            <p:cNvGrpSpPr/>
            <p:nvPr/>
          </p:nvGrpSpPr>
          <p:grpSpPr>
            <a:xfrm rot="10800000" flipH="1">
              <a:off x="8230353" y="2718"/>
              <a:ext cx="913348" cy="912458"/>
              <a:chOff x="6105240" y="2645280"/>
              <a:chExt cx="686160" cy="685440"/>
            </a:xfrm>
          </p:grpSpPr>
          <p:sp>
            <p:nvSpPr>
              <p:cNvPr id="919" name="Google Shape;919;p18"/>
              <p:cNvSpPr/>
              <p:nvPr/>
            </p:nvSpPr>
            <p:spPr>
              <a:xfrm>
                <a:off x="6105240" y="2645280"/>
                <a:ext cx="685800" cy="68544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04" extrusionOk="0">
                    <a:moveTo>
                      <a:pt x="0" y="1904"/>
                    </a:moveTo>
                    <a:lnTo>
                      <a:pt x="19" y="1904"/>
                    </a:lnTo>
                    <a:cubicBezTo>
                      <a:pt x="19" y="863"/>
                      <a:pt x="865" y="19"/>
                      <a:pt x="1905" y="19"/>
                    </a:cubicBezTo>
                    <a:lnTo>
                      <a:pt x="1905" y="0"/>
                    </a:lnTo>
                    <a:cubicBezTo>
                      <a:pt x="854" y="-1"/>
                      <a:pt x="0" y="854"/>
                      <a:pt x="0" y="19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18"/>
              <p:cNvSpPr/>
              <p:nvPr/>
            </p:nvSpPr>
            <p:spPr>
              <a:xfrm>
                <a:off x="6139440" y="2679120"/>
                <a:ext cx="651960" cy="6516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0" extrusionOk="0">
                    <a:moveTo>
                      <a:pt x="0" y="1810"/>
                    </a:moveTo>
                    <a:lnTo>
                      <a:pt x="19" y="1810"/>
                    </a:lnTo>
                    <a:cubicBezTo>
                      <a:pt x="19" y="822"/>
                      <a:pt x="823" y="19"/>
                      <a:pt x="1811" y="19"/>
                    </a:cubicBezTo>
                    <a:lnTo>
                      <a:pt x="1811" y="0"/>
                    </a:lnTo>
                    <a:cubicBezTo>
                      <a:pt x="812" y="0"/>
                      <a:pt x="0" y="811"/>
                      <a:pt x="0" y="1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1" name="Google Shape;921;p18"/>
              <p:cNvSpPr/>
              <p:nvPr/>
            </p:nvSpPr>
            <p:spPr>
              <a:xfrm>
                <a:off x="6173640" y="2713320"/>
                <a:ext cx="617760" cy="61740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715" extrusionOk="0">
                    <a:moveTo>
                      <a:pt x="0" y="1715"/>
                    </a:moveTo>
                    <a:lnTo>
                      <a:pt x="18" y="1715"/>
                    </a:lnTo>
                    <a:cubicBezTo>
                      <a:pt x="18" y="779"/>
                      <a:pt x="780" y="19"/>
                      <a:pt x="1716" y="19"/>
                    </a:cubicBezTo>
                    <a:lnTo>
                      <a:pt x="1716" y="0"/>
                    </a:lnTo>
                    <a:cubicBezTo>
                      <a:pt x="769" y="0"/>
                      <a:pt x="0" y="768"/>
                      <a:pt x="0" y="17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2" name="Google Shape;922;p18"/>
              <p:cNvSpPr/>
              <p:nvPr/>
            </p:nvSpPr>
            <p:spPr>
              <a:xfrm>
                <a:off x="6207840" y="2747520"/>
                <a:ext cx="583560" cy="58320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extrusionOk="0">
                    <a:moveTo>
                      <a:pt x="0" y="1620"/>
                    </a:moveTo>
                    <a:lnTo>
                      <a:pt x="18" y="1620"/>
                    </a:lnTo>
                    <a:cubicBezTo>
                      <a:pt x="18" y="737"/>
                      <a:pt x="737" y="19"/>
                      <a:pt x="1621" y="19"/>
                    </a:cubicBezTo>
                    <a:lnTo>
                      <a:pt x="1621" y="0"/>
                    </a:lnTo>
                    <a:cubicBezTo>
                      <a:pt x="726" y="0"/>
                      <a:pt x="0" y="726"/>
                      <a:pt x="0" y="1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3" name="Google Shape;923;p18"/>
              <p:cNvSpPr/>
              <p:nvPr/>
            </p:nvSpPr>
            <p:spPr>
              <a:xfrm>
                <a:off x="6241680" y="2781720"/>
                <a:ext cx="549360" cy="549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525" extrusionOk="0">
                    <a:moveTo>
                      <a:pt x="0" y="1525"/>
                    </a:moveTo>
                    <a:lnTo>
                      <a:pt x="18" y="1525"/>
                    </a:lnTo>
                    <a:cubicBezTo>
                      <a:pt x="18" y="694"/>
                      <a:pt x="695" y="18"/>
                      <a:pt x="1526" y="18"/>
                    </a:cubicBezTo>
                    <a:lnTo>
                      <a:pt x="1526" y="0"/>
                    </a:lnTo>
                    <a:cubicBezTo>
                      <a:pt x="685" y="0"/>
                      <a:pt x="0" y="683"/>
                      <a:pt x="0" y="15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4" name="Google Shape;924;p18"/>
              <p:cNvSpPr/>
              <p:nvPr/>
            </p:nvSpPr>
            <p:spPr>
              <a:xfrm>
                <a:off x="6275880" y="2815920"/>
                <a:ext cx="515160" cy="51480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0" extrusionOk="0">
                    <a:moveTo>
                      <a:pt x="0" y="1430"/>
                    </a:moveTo>
                    <a:lnTo>
                      <a:pt x="18" y="1430"/>
                    </a:lnTo>
                    <a:cubicBezTo>
                      <a:pt x="18" y="651"/>
                      <a:pt x="652" y="18"/>
                      <a:pt x="1431" y="18"/>
                    </a:cubicBezTo>
                    <a:lnTo>
                      <a:pt x="1431" y="0"/>
                    </a:lnTo>
                    <a:cubicBezTo>
                      <a:pt x="642" y="-1"/>
                      <a:pt x="0" y="640"/>
                      <a:pt x="0" y="1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5" name="Google Shape;925;p18"/>
              <p:cNvSpPr/>
              <p:nvPr/>
            </p:nvSpPr>
            <p:spPr>
              <a:xfrm>
                <a:off x="6309720" y="2849400"/>
                <a:ext cx="481320" cy="481320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7" extrusionOk="0">
                    <a:moveTo>
                      <a:pt x="0" y="1337"/>
                    </a:moveTo>
                    <a:lnTo>
                      <a:pt x="19" y="1337"/>
                    </a:lnTo>
                    <a:cubicBezTo>
                      <a:pt x="19" y="611"/>
                      <a:pt x="610" y="19"/>
                      <a:pt x="1337" y="19"/>
                    </a:cubicBezTo>
                    <a:lnTo>
                      <a:pt x="1337" y="0"/>
                    </a:lnTo>
                    <a:cubicBezTo>
                      <a:pt x="600" y="0"/>
                      <a:pt x="0" y="600"/>
                      <a:pt x="0" y="1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6" name="Google Shape;926;p18"/>
              <p:cNvSpPr/>
              <p:nvPr/>
            </p:nvSpPr>
            <p:spPr>
              <a:xfrm>
                <a:off x="6343920" y="2883960"/>
                <a:ext cx="447120" cy="446760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41" extrusionOk="0">
                    <a:moveTo>
                      <a:pt x="0" y="1241"/>
                    </a:moveTo>
                    <a:lnTo>
                      <a:pt x="19" y="1241"/>
                    </a:lnTo>
                    <a:cubicBezTo>
                      <a:pt x="19" y="567"/>
                      <a:pt x="568" y="18"/>
                      <a:pt x="1242" y="18"/>
                    </a:cubicBezTo>
                    <a:lnTo>
                      <a:pt x="1242" y="0"/>
                    </a:lnTo>
                    <a:cubicBezTo>
                      <a:pt x="558" y="-1"/>
                      <a:pt x="0" y="556"/>
                      <a:pt x="0" y="1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p18"/>
              <p:cNvSpPr/>
              <p:nvPr/>
            </p:nvSpPr>
            <p:spPr>
              <a:xfrm>
                <a:off x="6378120" y="2918160"/>
                <a:ext cx="4129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46" extrusionOk="0">
                    <a:moveTo>
                      <a:pt x="0" y="1146"/>
                    </a:moveTo>
                    <a:lnTo>
                      <a:pt x="19" y="1146"/>
                    </a:lnTo>
                    <a:cubicBezTo>
                      <a:pt x="19" y="524"/>
                      <a:pt x="525" y="18"/>
                      <a:pt x="1147" y="18"/>
                    </a:cubicBezTo>
                    <a:lnTo>
                      <a:pt x="1147" y="0"/>
                    </a:lnTo>
                    <a:cubicBezTo>
                      <a:pt x="515" y="-1"/>
                      <a:pt x="0" y="513"/>
                      <a:pt x="0" y="1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p18"/>
              <p:cNvSpPr/>
              <p:nvPr/>
            </p:nvSpPr>
            <p:spPr>
              <a:xfrm>
                <a:off x="6412320" y="2952360"/>
                <a:ext cx="378720" cy="37836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51" extrusionOk="0">
                    <a:moveTo>
                      <a:pt x="0" y="1051"/>
                    </a:moveTo>
                    <a:lnTo>
                      <a:pt x="19" y="1051"/>
                    </a:lnTo>
                    <a:cubicBezTo>
                      <a:pt x="19" y="482"/>
                      <a:pt x="482" y="18"/>
                      <a:pt x="1052" y="18"/>
                    </a:cubicBezTo>
                    <a:lnTo>
                      <a:pt x="1052" y="0"/>
                    </a:lnTo>
                    <a:cubicBezTo>
                      <a:pt x="473" y="-2"/>
                      <a:pt x="0" y="471"/>
                      <a:pt x="0" y="10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p18"/>
              <p:cNvSpPr/>
              <p:nvPr/>
            </p:nvSpPr>
            <p:spPr>
              <a:xfrm>
                <a:off x="6446520" y="2986200"/>
                <a:ext cx="344520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0" y="957"/>
                    </a:moveTo>
                    <a:lnTo>
                      <a:pt x="19" y="957"/>
                    </a:lnTo>
                    <a:cubicBezTo>
                      <a:pt x="19" y="440"/>
                      <a:pt x="440" y="19"/>
                      <a:pt x="957" y="19"/>
                    </a:cubicBezTo>
                    <a:lnTo>
                      <a:pt x="957" y="0"/>
                    </a:lnTo>
                    <a:cubicBezTo>
                      <a:pt x="430" y="-1"/>
                      <a:pt x="0" y="429"/>
                      <a:pt x="0" y="9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p18"/>
              <p:cNvSpPr/>
              <p:nvPr/>
            </p:nvSpPr>
            <p:spPr>
              <a:xfrm>
                <a:off x="6480720" y="3020400"/>
                <a:ext cx="310320" cy="31032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2" extrusionOk="0">
                    <a:moveTo>
                      <a:pt x="0" y="862"/>
                    </a:moveTo>
                    <a:lnTo>
                      <a:pt x="19" y="862"/>
                    </a:lnTo>
                    <a:cubicBezTo>
                      <a:pt x="19" y="397"/>
                      <a:pt x="397" y="19"/>
                      <a:pt x="862" y="19"/>
                    </a:cubicBezTo>
                    <a:lnTo>
                      <a:pt x="862" y="0"/>
                    </a:lnTo>
                    <a:cubicBezTo>
                      <a:pt x="387" y="-1"/>
                      <a:pt x="0" y="387"/>
                      <a:pt x="0" y="8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p18"/>
              <p:cNvSpPr/>
              <p:nvPr/>
            </p:nvSpPr>
            <p:spPr>
              <a:xfrm>
                <a:off x="6514920" y="3054240"/>
                <a:ext cx="276480" cy="27648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0" y="768"/>
                    </a:moveTo>
                    <a:lnTo>
                      <a:pt x="18" y="768"/>
                    </a:lnTo>
                    <a:cubicBezTo>
                      <a:pt x="18" y="355"/>
                      <a:pt x="354" y="19"/>
                      <a:pt x="768" y="19"/>
                    </a:cubicBezTo>
                    <a:lnTo>
                      <a:pt x="768" y="0"/>
                    </a:lnTo>
                    <a:cubicBezTo>
                      <a:pt x="344" y="0"/>
                      <a:pt x="0" y="345"/>
                      <a:pt x="0" y="7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p18"/>
              <p:cNvSpPr/>
              <p:nvPr/>
            </p:nvSpPr>
            <p:spPr>
              <a:xfrm>
                <a:off x="6549120" y="3088440"/>
                <a:ext cx="242280" cy="24228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3" extrusionOk="0">
                    <a:moveTo>
                      <a:pt x="0" y="673"/>
                    </a:moveTo>
                    <a:lnTo>
                      <a:pt x="18" y="673"/>
                    </a:lnTo>
                    <a:cubicBezTo>
                      <a:pt x="18" y="312"/>
                      <a:pt x="312" y="19"/>
                      <a:pt x="673" y="19"/>
                    </a:cubicBezTo>
                    <a:lnTo>
                      <a:pt x="673" y="0"/>
                    </a:lnTo>
                    <a:cubicBezTo>
                      <a:pt x="301" y="0"/>
                      <a:pt x="0" y="302"/>
                      <a:pt x="0" y="6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3" name="Google Shape;933;p18"/>
              <p:cNvSpPr/>
              <p:nvPr/>
            </p:nvSpPr>
            <p:spPr>
              <a:xfrm>
                <a:off x="6583320" y="3122640"/>
                <a:ext cx="208080" cy="20808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8" extrusionOk="0">
                    <a:moveTo>
                      <a:pt x="0" y="578"/>
                    </a:moveTo>
                    <a:lnTo>
                      <a:pt x="18" y="578"/>
                    </a:lnTo>
                    <a:cubicBezTo>
                      <a:pt x="18" y="269"/>
                      <a:pt x="269" y="19"/>
                      <a:pt x="578" y="19"/>
                    </a:cubicBezTo>
                    <a:lnTo>
                      <a:pt x="578" y="0"/>
                    </a:lnTo>
                    <a:cubicBezTo>
                      <a:pt x="258" y="0"/>
                      <a:pt x="0" y="259"/>
                      <a:pt x="0" y="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4" name="Google Shape;934;p18"/>
              <p:cNvSpPr/>
              <p:nvPr/>
            </p:nvSpPr>
            <p:spPr>
              <a:xfrm>
                <a:off x="6617160" y="3156840"/>
                <a:ext cx="173880" cy="17388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0" y="483"/>
                    </a:moveTo>
                    <a:lnTo>
                      <a:pt x="18" y="483"/>
                    </a:lnTo>
                    <a:cubicBezTo>
                      <a:pt x="18" y="227"/>
                      <a:pt x="226" y="18"/>
                      <a:pt x="483" y="18"/>
                    </a:cubicBezTo>
                    <a:lnTo>
                      <a:pt x="483" y="0"/>
                    </a:lnTo>
                    <a:cubicBezTo>
                      <a:pt x="217" y="0"/>
                      <a:pt x="0" y="216"/>
                      <a:pt x="0" y="4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p18"/>
              <p:cNvSpPr/>
              <p:nvPr/>
            </p:nvSpPr>
            <p:spPr>
              <a:xfrm>
                <a:off x="6651000" y="3191040"/>
                <a:ext cx="14004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0" y="388"/>
                    </a:moveTo>
                    <a:lnTo>
                      <a:pt x="19" y="388"/>
                    </a:lnTo>
                    <a:cubicBezTo>
                      <a:pt x="19" y="184"/>
                      <a:pt x="185" y="18"/>
                      <a:pt x="389" y="18"/>
                    </a:cubicBezTo>
                    <a:lnTo>
                      <a:pt x="389" y="0"/>
                    </a:lnTo>
                    <a:cubicBezTo>
                      <a:pt x="175" y="-1"/>
                      <a:pt x="0" y="173"/>
                      <a:pt x="0" y="3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p18"/>
              <p:cNvSpPr/>
              <p:nvPr/>
            </p:nvSpPr>
            <p:spPr>
              <a:xfrm>
                <a:off x="6685200" y="3225240"/>
                <a:ext cx="10584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3" extrusionOk="0">
                    <a:moveTo>
                      <a:pt x="0" y="293"/>
                    </a:moveTo>
                    <a:lnTo>
                      <a:pt x="19" y="293"/>
                    </a:lnTo>
                    <a:cubicBezTo>
                      <a:pt x="19" y="142"/>
                      <a:pt x="142" y="18"/>
                      <a:pt x="294" y="18"/>
                    </a:cubicBezTo>
                    <a:lnTo>
                      <a:pt x="294" y="0"/>
                    </a:lnTo>
                    <a:cubicBezTo>
                      <a:pt x="132" y="-1"/>
                      <a:pt x="0" y="131"/>
                      <a:pt x="0" y="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p18"/>
              <p:cNvSpPr/>
              <p:nvPr/>
            </p:nvSpPr>
            <p:spPr>
              <a:xfrm>
                <a:off x="6719400" y="3259440"/>
                <a:ext cx="7164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0" y="198"/>
                    </a:moveTo>
                    <a:lnTo>
                      <a:pt x="19" y="198"/>
                    </a:lnTo>
                    <a:cubicBezTo>
                      <a:pt x="19" y="99"/>
                      <a:pt x="100" y="18"/>
                      <a:pt x="199" y="18"/>
                    </a:cubicBezTo>
                    <a:lnTo>
                      <a:pt x="199" y="0"/>
                    </a:lnTo>
                    <a:cubicBezTo>
                      <a:pt x="90" y="-1"/>
                      <a:pt x="0" y="88"/>
                      <a:pt x="0" y="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8"/>
              <p:cNvSpPr/>
              <p:nvPr/>
            </p:nvSpPr>
            <p:spPr>
              <a:xfrm>
                <a:off x="6753600" y="3292920"/>
                <a:ext cx="3744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5" extrusionOk="0">
                    <a:moveTo>
                      <a:pt x="0" y="105"/>
                    </a:moveTo>
                    <a:lnTo>
                      <a:pt x="19" y="105"/>
                    </a:lnTo>
                    <a:cubicBezTo>
                      <a:pt x="19" y="58"/>
                      <a:pt x="57" y="20"/>
                      <a:pt x="104" y="20"/>
                    </a:cubicBezTo>
                    <a:lnTo>
                      <a:pt x="104" y="0"/>
                    </a:lnTo>
                    <a:cubicBezTo>
                      <a:pt x="47" y="0"/>
                      <a:pt x="0" y="47"/>
                      <a:pt x="0" y="1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39" name="Google Shape;939;p18"/>
            <p:cNvSpPr/>
            <p:nvPr/>
          </p:nvSpPr>
          <p:spPr>
            <a:xfrm rot="5400000">
              <a:off x="982571" y="4161424"/>
              <a:ext cx="981600" cy="98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40" name="Google Shape;940;p18"/>
            <p:cNvSpPr/>
            <p:nvPr/>
          </p:nvSpPr>
          <p:spPr>
            <a:xfrm rot="5400000">
              <a:off x="874" y="4161424"/>
              <a:ext cx="981600" cy="981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41" name="Google Shape;941;p18"/>
            <p:cNvGrpSpPr/>
            <p:nvPr/>
          </p:nvGrpSpPr>
          <p:grpSpPr>
            <a:xfrm rot="5400000">
              <a:off x="1964519" y="4161544"/>
              <a:ext cx="980920" cy="981741"/>
              <a:chOff x="6983640" y="2864160"/>
              <a:chExt cx="535320" cy="535680"/>
            </a:xfrm>
          </p:grpSpPr>
          <p:sp>
            <p:nvSpPr>
              <p:cNvPr id="942" name="Google Shape;942;p18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3" name="Google Shape;943;p18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4" name="Google Shape;944;p18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5" name="Google Shape;945;p18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8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8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8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8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8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51" name="Google Shape;951;p18"/>
            <p:cNvSpPr/>
            <p:nvPr/>
          </p:nvSpPr>
          <p:spPr>
            <a:xfrm rot="5400000">
              <a:off x="259020" y="4420154"/>
              <a:ext cx="482001" cy="964690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18"/>
            <p:cNvSpPr/>
            <p:nvPr/>
          </p:nvSpPr>
          <p:spPr>
            <a:xfrm>
              <a:off x="8430772" y="4604000"/>
              <a:ext cx="370500" cy="370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953" name="Google Shape;953;p18"/>
          <p:cNvSpPr txBox="1">
            <a:spLocks noGrp="1"/>
          </p:cNvSpPr>
          <p:nvPr>
            <p:ph type="title"/>
          </p:nvPr>
        </p:nvSpPr>
        <p:spPr>
          <a:xfrm>
            <a:off x="2865150" y="3481600"/>
            <a:ext cx="53784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54" name="Google Shape;954;p18"/>
          <p:cNvSpPr txBox="1">
            <a:spLocks noGrp="1"/>
          </p:cNvSpPr>
          <p:nvPr>
            <p:ph type="subTitle" idx="1"/>
          </p:nvPr>
        </p:nvSpPr>
        <p:spPr>
          <a:xfrm>
            <a:off x="1552325" y="1573625"/>
            <a:ext cx="6691200" cy="17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19"/>
          <p:cNvGrpSpPr/>
          <p:nvPr/>
        </p:nvGrpSpPr>
        <p:grpSpPr>
          <a:xfrm>
            <a:off x="8180741" y="7495"/>
            <a:ext cx="1510797" cy="5137577"/>
            <a:chOff x="8180741" y="7495"/>
            <a:chExt cx="1510797" cy="5137577"/>
          </a:xfrm>
        </p:grpSpPr>
        <p:sp>
          <p:nvSpPr>
            <p:cNvPr id="957" name="Google Shape;957;p19"/>
            <p:cNvSpPr/>
            <p:nvPr/>
          </p:nvSpPr>
          <p:spPr>
            <a:xfrm>
              <a:off x="8185744" y="1310434"/>
              <a:ext cx="958500" cy="958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8" name="Google Shape;958;p19"/>
            <p:cNvSpPr/>
            <p:nvPr/>
          </p:nvSpPr>
          <p:spPr>
            <a:xfrm>
              <a:off x="8185744" y="352167"/>
              <a:ext cx="958500" cy="95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8185744" y="2268698"/>
              <a:ext cx="958500" cy="958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8185744" y="3226957"/>
              <a:ext cx="958500" cy="958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8185744" y="4185224"/>
              <a:ext cx="958500" cy="958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962" name="Google Shape;962;p19"/>
            <p:cNvGrpSpPr/>
            <p:nvPr/>
          </p:nvGrpSpPr>
          <p:grpSpPr>
            <a:xfrm rot="-5400000" flipH="1">
              <a:off x="8181771" y="8142"/>
              <a:ext cx="1435343" cy="1434049"/>
              <a:chOff x="1793505" y="544330"/>
              <a:chExt cx="1596600" cy="1595160"/>
            </a:xfrm>
          </p:grpSpPr>
          <p:sp>
            <p:nvSpPr>
              <p:cNvPr id="963" name="Google Shape;963;p19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2" name="Google Shape;982;p19"/>
            <p:cNvGrpSpPr/>
            <p:nvPr/>
          </p:nvGrpSpPr>
          <p:grpSpPr>
            <a:xfrm>
              <a:off x="8621767" y="3586634"/>
              <a:ext cx="1040953" cy="1558439"/>
              <a:chOff x="4963320" y="173520"/>
              <a:chExt cx="1065240" cy="1594800"/>
            </a:xfrm>
          </p:grpSpPr>
          <p:sp>
            <p:nvSpPr>
              <p:cNvPr id="983" name="Google Shape;983;p19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p19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p19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p19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p19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p19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04" name="Google Shape;1004;p19"/>
            <p:cNvSpPr/>
            <p:nvPr/>
          </p:nvSpPr>
          <p:spPr>
            <a:xfrm flipH="1">
              <a:off x="8180741" y="1310669"/>
              <a:ext cx="471702" cy="471201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19"/>
            <p:cNvSpPr/>
            <p:nvPr/>
          </p:nvSpPr>
          <p:spPr>
            <a:xfrm rot="10800000" flipH="1">
              <a:off x="8589338" y="1710117"/>
              <a:ext cx="1102200" cy="1102200"/>
            </a:xfrm>
            <a:prstGeom prst="blockArc">
              <a:avLst>
                <a:gd name="adj1" fmla="val 5348423"/>
                <a:gd name="adj2" fmla="val 16203351"/>
                <a:gd name="adj3" fmla="val 2416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9"/>
            <p:cNvSpPr/>
            <p:nvPr/>
          </p:nvSpPr>
          <p:spPr>
            <a:xfrm flipH="1">
              <a:off x="8187821" y="2961933"/>
              <a:ext cx="264960" cy="530280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7" name="Google Shape;1007;p19"/>
          <p:cNvSpPr txBox="1">
            <a:spLocks noGrp="1"/>
          </p:cNvSpPr>
          <p:nvPr>
            <p:ph type="title"/>
          </p:nvPr>
        </p:nvSpPr>
        <p:spPr>
          <a:xfrm>
            <a:off x="944163" y="893025"/>
            <a:ext cx="3615300" cy="22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08" name="Google Shape;1008;p19"/>
          <p:cNvSpPr txBox="1">
            <a:spLocks noGrp="1"/>
          </p:cNvSpPr>
          <p:nvPr>
            <p:ph type="subTitle" idx="1"/>
          </p:nvPr>
        </p:nvSpPr>
        <p:spPr>
          <a:xfrm>
            <a:off x="944163" y="3189075"/>
            <a:ext cx="3615300" cy="10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9" name="Google Shape;1009;p19"/>
          <p:cNvSpPr>
            <a:spLocks noGrp="1"/>
          </p:cNvSpPr>
          <p:nvPr>
            <p:ph type="pic" idx="2"/>
          </p:nvPr>
        </p:nvSpPr>
        <p:spPr>
          <a:xfrm>
            <a:off x="5186325" y="554475"/>
            <a:ext cx="3001500" cy="4034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1" name="Google Shape;1011;p20"/>
          <p:cNvGrpSpPr/>
          <p:nvPr/>
        </p:nvGrpSpPr>
        <p:grpSpPr>
          <a:xfrm>
            <a:off x="-17027" y="456"/>
            <a:ext cx="2457774" cy="5645683"/>
            <a:chOff x="-17027" y="456"/>
            <a:chExt cx="2457774" cy="5645683"/>
          </a:xfrm>
        </p:grpSpPr>
        <p:sp>
          <p:nvSpPr>
            <p:cNvPr id="1012" name="Google Shape;1012;p20"/>
            <p:cNvSpPr/>
            <p:nvPr/>
          </p:nvSpPr>
          <p:spPr>
            <a:xfrm rot="-5400000">
              <a:off x="2525" y="4356524"/>
              <a:ext cx="786000" cy="786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13" name="Google Shape;1013;p20"/>
            <p:cNvSpPr/>
            <p:nvPr/>
          </p:nvSpPr>
          <p:spPr>
            <a:xfrm rot="-5400000">
              <a:off x="788367" y="4356524"/>
              <a:ext cx="786000" cy="786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14" name="Google Shape;1014;p20"/>
            <p:cNvGrpSpPr/>
            <p:nvPr/>
          </p:nvGrpSpPr>
          <p:grpSpPr>
            <a:xfrm rot="5400000">
              <a:off x="238486" y="4362670"/>
              <a:ext cx="1027957" cy="1538982"/>
              <a:chOff x="4963320" y="173520"/>
              <a:chExt cx="1065240" cy="1594800"/>
            </a:xfrm>
          </p:grpSpPr>
          <p:sp>
            <p:nvSpPr>
              <p:cNvPr id="1015" name="Google Shape;1015;p20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p20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p20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p20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p20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0" name="Google Shape;1020;p20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20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20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3" name="Google Shape;1023;p20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4" name="Google Shape;1024;p20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5" name="Google Shape;1025;p20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6" name="Google Shape;1026;p20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7" name="Google Shape;1027;p20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8" name="Google Shape;1028;p20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9" name="Google Shape;1029;p20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0" name="Google Shape;1030;p20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1" name="Google Shape;1031;p20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2" name="Google Shape;1032;p20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p20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p20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p20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6" name="Google Shape;1036;p20"/>
            <p:cNvGrpSpPr/>
            <p:nvPr/>
          </p:nvGrpSpPr>
          <p:grpSpPr>
            <a:xfrm rot="5400000" flipH="1">
              <a:off x="450" y="55"/>
              <a:ext cx="953566" cy="954367"/>
              <a:chOff x="6983640" y="2864160"/>
              <a:chExt cx="535320" cy="535680"/>
            </a:xfrm>
          </p:grpSpPr>
          <p:sp>
            <p:nvSpPr>
              <p:cNvPr id="1037" name="Google Shape;1037;p20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p20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9" name="Google Shape;1039;p20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0" name="Google Shape;1040;p20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p20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p20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p20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p20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20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6" name="Google Shape;1046;p20"/>
            <p:cNvSpPr/>
            <p:nvPr/>
          </p:nvSpPr>
          <p:spPr>
            <a:xfrm rot="5400000">
              <a:off x="1795955" y="4497732"/>
              <a:ext cx="429655" cy="859930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7" name="Google Shape;1047;p20"/>
          <p:cNvSpPr txBox="1">
            <a:spLocks noGrp="1"/>
          </p:cNvSpPr>
          <p:nvPr>
            <p:ph type="title"/>
          </p:nvPr>
        </p:nvSpPr>
        <p:spPr>
          <a:xfrm>
            <a:off x="758266" y="1415075"/>
            <a:ext cx="3597900" cy="122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8" name="Google Shape;1048;p20"/>
          <p:cNvSpPr txBox="1">
            <a:spLocks noGrp="1"/>
          </p:cNvSpPr>
          <p:nvPr>
            <p:ph type="subTitle" idx="1"/>
          </p:nvPr>
        </p:nvSpPr>
        <p:spPr>
          <a:xfrm>
            <a:off x="758266" y="2637025"/>
            <a:ext cx="3597900" cy="10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3"/>
          <p:cNvGrpSpPr/>
          <p:nvPr/>
        </p:nvGrpSpPr>
        <p:grpSpPr>
          <a:xfrm>
            <a:off x="2" y="-706129"/>
            <a:ext cx="9144008" cy="5850006"/>
            <a:chOff x="2" y="-706129"/>
            <a:chExt cx="9144008" cy="5850006"/>
          </a:xfrm>
        </p:grpSpPr>
        <p:sp>
          <p:nvSpPr>
            <p:cNvPr id="102" name="Google Shape;102;p3"/>
            <p:cNvSpPr/>
            <p:nvPr/>
          </p:nvSpPr>
          <p:spPr>
            <a:xfrm rot="-5400000">
              <a:off x="5028377" y="-3181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8114475" y="375"/>
              <a:ext cx="10287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8114475" y="1029074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8114475" y="2057773"/>
              <a:ext cx="10287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 rot="-5400000">
              <a:off x="6057076" y="-3181"/>
              <a:ext cx="1028700" cy="1028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 rot="-5400000">
              <a:off x="7085771" y="-3181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114475" y="3086473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8114475" y="4115172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10" name="Google Shape;110;p3"/>
            <p:cNvGrpSpPr/>
            <p:nvPr/>
          </p:nvGrpSpPr>
          <p:grpSpPr>
            <a:xfrm>
              <a:off x="7596755" y="-385"/>
              <a:ext cx="1540879" cy="1539489"/>
              <a:chOff x="1793505" y="544330"/>
              <a:chExt cx="1596600" cy="1595160"/>
            </a:xfrm>
          </p:grpSpPr>
          <p:sp>
            <p:nvSpPr>
              <p:cNvPr id="111" name="Google Shape;111;p3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3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3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3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p3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3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3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3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3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3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3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3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" name="Google Shape;130;p3"/>
            <p:cNvGrpSpPr/>
            <p:nvPr/>
          </p:nvGrpSpPr>
          <p:grpSpPr>
            <a:xfrm>
              <a:off x="8638026" y="2568808"/>
              <a:ext cx="505984" cy="506378"/>
              <a:chOff x="6983640" y="2864160"/>
              <a:chExt cx="535320" cy="535680"/>
            </a:xfrm>
          </p:grpSpPr>
          <p:sp>
            <p:nvSpPr>
              <p:cNvPr id="131" name="Google Shape;131;p3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3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3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3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p3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3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p3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0" name="Google Shape;140;p3"/>
            <p:cNvSpPr/>
            <p:nvPr/>
          </p:nvSpPr>
          <p:spPr>
            <a:xfrm rot="5400000">
              <a:off x="8376276" y="3352249"/>
              <a:ext cx="505074" cy="101087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 rot="-5400000" flipH="1">
              <a:off x="7085517" y="522967"/>
              <a:ext cx="506373" cy="505840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 flipH="1">
              <a:off x="7417272" y="1357773"/>
              <a:ext cx="1400100" cy="1400100"/>
            </a:xfrm>
            <a:prstGeom prst="blockArc">
              <a:avLst>
                <a:gd name="adj1" fmla="val 5400645"/>
                <a:gd name="adj2" fmla="val 16308933"/>
                <a:gd name="adj3" fmla="val 24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 rot="5400000" flipH="1">
              <a:off x="5356974" y="-706129"/>
              <a:ext cx="1400100" cy="1400100"/>
            </a:xfrm>
            <a:prstGeom prst="blockArc">
              <a:avLst>
                <a:gd name="adj1" fmla="val 5400645"/>
                <a:gd name="adj2" fmla="val 16203351"/>
                <a:gd name="adj3" fmla="val 2416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 rot="10800000">
              <a:off x="2" y="4472800"/>
              <a:ext cx="670599" cy="671077"/>
            </a:xfrm>
            <a:custGeom>
              <a:avLst/>
              <a:gdLst/>
              <a:ahLst/>
              <a:cxnLst/>
              <a:rect l="l" t="t" r="r" b="b"/>
              <a:pathLst>
                <a:path w="1472" h="1473" extrusionOk="0">
                  <a:moveTo>
                    <a:pt x="1472" y="1473"/>
                  </a:moveTo>
                  <a:lnTo>
                    <a:pt x="1472" y="0"/>
                  </a:lnTo>
                  <a:lnTo>
                    <a:pt x="0" y="0"/>
                  </a:lnTo>
                  <a:cubicBezTo>
                    <a:pt x="0" y="814"/>
                    <a:pt x="659" y="1473"/>
                    <a:pt x="1472" y="14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" name="Google Shape;145;p3"/>
          <p:cNvSpPr txBox="1">
            <a:spLocks noGrp="1"/>
          </p:cNvSpPr>
          <p:nvPr>
            <p:ph type="title"/>
          </p:nvPr>
        </p:nvSpPr>
        <p:spPr>
          <a:xfrm>
            <a:off x="865875" y="2329375"/>
            <a:ext cx="4870200" cy="164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6" name="Google Shape;146;p3"/>
          <p:cNvSpPr txBox="1">
            <a:spLocks noGrp="1"/>
          </p:cNvSpPr>
          <p:nvPr>
            <p:ph type="title" idx="2" hasCustomPrompt="1"/>
          </p:nvPr>
        </p:nvSpPr>
        <p:spPr>
          <a:xfrm>
            <a:off x="1011175" y="1078800"/>
            <a:ext cx="1422300" cy="10350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3"/>
          <p:cNvSpPr txBox="1">
            <a:spLocks noGrp="1"/>
          </p:cNvSpPr>
          <p:nvPr>
            <p:ph type="subTitle" idx="1"/>
          </p:nvPr>
        </p:nvSpPr>
        <p:spPr>
          <a:xfrm>
            <a:off x="865875" y="4037575"/>
            <a:ext cx="4870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1"/>
          <p:cNvGrpSpPr/>
          <p:nvPr/>
        </p:nvGrpSpPr>
        <p:grpSpPr>
          <a:xfrm>
            <a:off x="7019957" y="-50"/>
            <a:ext cx="2607980" cy="5681327"/>
            <a:chOff x="7019957" y="-50"/>
            <a:chExt cx="2607980" cy="5681327"/>
          </a:xfrm>
        </p:grpSpPr>
        <p:sp>
          <p:nvSpPr>
            <p:cNvPr id="1051" name="Google Shape;1051;p21"/>
            <p:cNvSpPr/>
            <p:nvPr/>
          </p:nvSpPr>
          <p:spPr>
            <a:xfrm rot="-5400000">
              <a:off x="7563440" y="-50"/>
              <a:ext cx="790800" cy="79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052" name="Google Shape;1052;p21"/>
            <p:cNvSpPr/>
            <p:nvPr/>
          </p:nvSpPr>
          <p:spPr>
            <a:xfrm rot="-5400000">
              <a:off x="8354221" y="-50"/>
              <a:ext cx="790800" cy="79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053" name="Google Shape;1053;p21"/>
            <p:cNvGrpSpPr/>
            <p:nvPr/>
          </p:nvGrpSpPr>
          <p:grpSpPr>
            <a:xfrm rot="-5400000">
              <a:off x="8107063" y="4160403"/>
              <a:ext cx="1521560" cy="1520187"/>
              <a:chOff x="1793505" y="544330"/>
              <a:chExt cx="1596600" cy="1595160"/>
            </a:xfrm>
          </p:grpSpPr>
          <p:sp>
            <p:nvSpPr>
              <p:cNvPr id="1054" name="Google Shape;1054;p21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5" name="Google Shape;1055;p21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6" name="Google Shape;1056;p21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7" name="Google Shape;1057;p21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p21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p21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21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21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21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21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21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1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21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21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21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21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3" name="Google Shape;1073;p21"/>
            <p:cNvSpPr/>
            <p:nvPr/>
          </p:nvSpPr>
          <p:spPr>
            <a:xfrm rot="5400000" flipH="1">
              <a:off x="8752755" y="3505"/>
              <a:ext cx="389252" cy="388857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4" name="Google Shape;1074;p21"/>
            <p:cNvGrpSpPr/>
            <p:nvPr/>
          </p:nvGrpSpPr>
          <p:grpSpPr>
            <a:xfrm rot="10800000" flipH="1">
              <a:off x="7019957" y="3714"/>
              <a:ext cx="1081599" cy="541112"/>
              <a:chOff x="6986160" y="4312800"/>
              <a:chExt cx="1064880" cy="532800"/>
            </a:xfrm>
          </p:grpSpPr>
          <p:sp>
            <p:nvSpPr>
              <p:cNvPr id="1075" name="Google Shape;1075;p21"/>
              <p:cNvSpPr/>
              <p:nvPr/>
            </p:nvSpPr>
            <p:spPr>
              <a:xfrm>
                <a:off x="6986160" y="4312800"/>
                <a:ext cx="1064880" cy="5328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480" extrusionOk="0">
                    <a:moveTo>
                      <a:pt x="1480" y="0"/>
                    </a:moveTo>
                    <a:cubicBezTo>
                      <a:pt x="664" y="0"/>
                      <a:pt x="0" y="664"/>
                      <a:pt x="0" y="1480"/>
                    </a:cubicBezTo>
                    <a:lnTo>
                      <a:pt x="14" y="1480"/>
                    </a:lnTo>
                    <a:cubicBezTo>
                      <a:pt x="14" y="672"/>
                      <a:pt x="672" y="15"/>
                      <a:pt x="1479" y="15"/>
                    </a:cubicBezTo>
                    <a:cubicBezTo>
                      <a:pt x="2286" y="15"/>
                      <a:pt x="2944" y="673"/>
                      <a:pt x="2944" y="1480"/>
                    </a:cubicBezTo>
                    <a:lnTo>
                      <a:pt x="2958" y="1480"/>
                    </a:lnTo>
                    <a:cubicBezTo>
                      <a:pt x="2961" y="664"/>
                      <a:pt x="2296" y="0"/>
                      <a:pt x="14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012800" y="4339440"/>
                <a:ext cx="1012320" cy="50616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406" extrusionOk="0">
                    <a:moveTo>
                      <a:pt x="1406" y="0"/>
                    </a:moveTo>
                    <a:cubicBezTo>
                      <a:pt x="631" y="0"/>
                      <a:pt x="0" y="630"/>
                      <a:pt x="0" y="1406"/>
                    </a:cubicBezTo>
                    <a:lnTo>
                      <a:pt x="14" y="1406"/>
                    </a:lnTo>
                    <a:cubicBezTo>
                      <a:pt x="14" y="639"/>
                      <a:pt x="638" y="14"/>
                      <a:pt x="1406" y="14"/>
                    </a:cubicBezTo>
                    <a:cubicBezTo>
                      <a:pt x="2174" y="14"/>
                      <a:pt x="2798" y="638"/>
                      <a:pt x="2798" y="1406"/>
                    </a:cubicBezTo>
                    <a:lnTo>
                      <a:pt x="2812" y="1406"/>
                    </a:lnTo>
                    <a:cubicBezTo>
                      <a:pt x="2814" y="630"/>
                      <a:pt x="2182" y="0"/>
                      <a:pt x="1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21"/>
              <p:cNvSpPr/>
              <p:nvPr/>
            </p:nvSpPr>
            <p:spPr>
              <a:xfrm>
                <a:off x="7039080" y="4365720"/>
                <a:ext cx="959040" cy="47988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333" extrusionOk="0">
                    <a:moveTo>
                      <a:pt x="1333" y="0"/>
                    </a:moveTo>
                    <a:cubicBezTo>
                      <a:pt x="598" y="0"/>
                      <a:pt x="0" y="598"/>
                      <a:pt x="0" y="1333"/>
                    </a:cubicBezTo>
                    <a:lnTo>
                      <a:pt x="14" y="1333"/>
                    </a:lnTo>
                    <a:cubicBezTo>
                      <a:pt x="14" y="606"/>
                      <a:pt x="606" y="15"/>
                      <a:pt x="1332" y="15"/>
                    </a:cubicBezTo>
                    <a:cubicBezTo>
                      <a:pt x="2059" y="15"/>
                      <a:pt x="2650" y="606"/>
                      <a:pt x="2650" y="1333"/>
                    </a:cubicBezTo>
                    <a:lnTo>
                      <a:pt x="2664" y="1333"/>
                    </a:lnTo>
                    <a:cubicBezTo>
                      <a:pt x="2666" y="599"/>
                      <a:pt x="2069" y="0"/>
                      <a:pt x="133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8" name="Google Shape;1078;p21"/>
              <p:cNvSpPr/>
              <p:nvPr/>
            </p:nvSpPr>
            <p:spPr>
              <a:xfrm>
                <a:off x="7065720" y="4392360"/>
                <a:ext cx="906480" cy="45324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59" extrusionOk="0">
                    <a:moveTo>
                      <a:pt x="1259" y="0"/>
                    </a:moveTo>
                    <a:cubicBezTo>
                      <a:pt x="565" y="0"/>
                      <a:pt x="0" y="565"/>
                      <a:pt x="0" y="1259"/>
                    </a:cubicBezTo>
                    <a:lnTo>
                      <a:pt x="15" y="1259"/>
                    </a:lnTo>
                    <a:cubicBezTo>
                      <a:pt x="15" y="573"/>
                      <a:pt x="573" y="14"/>
                      <a:pt x="1259" y="14"/>
                    </a:cubicBezTo>
                    <a:cubicBezTo>
                      <a:pt x="1945" y="14"/>
                      <a:pt x="2504" y="573"/>
                      <a:pt x="2504" y="1259"/>
                    </a:cubicBezTo>
                    <a:lnTo>
                      <a:pt x="2518" y="1259"/>
                    </a:lnTo>
                    <a:cubicBezTo>
                      <a:pt x="2519" y="565"/>
                      <a:pt x="1954" y="0"/>
                      <a:pt x="12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7092360" y="4418640"/>
                <a:ext cx="852840" cy="42696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186" extrusionOk="0">
                    <a:moveTo>
                      <a:pt x="1185" y="0"/>
                    </a:moveTo>
                    <a:cubicBezTo>
                      <a:pt x="532" y="0"/>
                      <a:pt x="0" y="532"/>
                      <a:pt x="0" y="1186"/>
                    </a:cubicBezTo>
                    <a:lnTo>
                      <a:pt x="14" y="1186"/>
                    </a:lnTo>
                    <a:cubicBezTo>
                      <a:pt x="14" y="540"/>
                      <a:pt x="538" y="15"/>
                      <a:pt x="1184" y="15"/>
                    </a:cubicBezTo>
                    <a:cubicBezTo>
                      <a:pt x="1830" y="15"/>
                      <a:pt x="2355" y="540"/>
                      <a:pt x="2355" y="1186"/>
                    </a:cubicBezTo>
                    <a:lnTo>
                      <a:pt x="2369" y="1186"/>
                    </a:lnTo>
                    <a:cubicBezTo>
                      <a:pt x="2371" y="532"/>
                      <a:pt x="1840" y="0"/>
                      <a:pt x="1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7119000" y="4445280"/>
                <a:ext cx="800280" cy="40032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112" extrusionOk="0">
                    <a:moveTo>
                      <a:pt x="1111" y="0"/>
                    </a:moveTo>
                    <a:cubicBezTo>
                      <a:pt x="498" y="0"/>
                      <a:pt x="0" y="499"/>
                      <a:pt x="0" y="1112"/>
                    </a:cubicBezTo>
                    <a:lnTo>
                      <a:pt x="14" y="1112"/>
                    </a:lnTo>
                    <a:cubicBezTo>
                      <a:pt x="14" y="506"/>
                      <a:pt x="506" y="14"/>
                      <a:pt x="1111" y="14"/>
                    </a:cubicBezTo>
                    <a:cubicBezTo>
                      <a:pt x="1717" y="14"/>
                      <a:pt x="2209" y="506"/>
                      <a:pt x="2209" y="1112"/>
                    </a:cubicBezTo>
                    <a:lnTo>
                      <a:pt x="2223" y="1112"/>
                    </a:lnTo>
                    <a:cubicBezTo>
                      <a:pt x="2224" y="499"/>
                      <a:pt x="1724" y="0"/>
                      <a:pt x="1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7145280" y="4471560"/>
                <a:ext cx="747000" cy="37404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039" extrusionOk="0">
                    <a:moveTo>
                      <a:pt x="1038" y="0"/>
                    </a:moveTo>
                    <a:cubicBezTo>
                      <a:pt x="466" y="0"/>
                      <a:pt x="0" y="466"/>
                      <a:pt x="0" y="1039"/>
                    </a:cubicBezTo>
                    <a:lnTo>
                      <a:pt x="14" y="1039"/>
                    </a:lnTo>
                    <a:cubicBezTo>
                      <a:pt x="14" y="475"/>
                      <a:pt x="473" y="16"/>
                      <a:pt x="1037" y="16"/>
                    </a:cubicBezTo>
                    <a:cubicBezTo>
                      <a:pt x="1601" y="16"/>
                      <a:pt x="2060" y="475"/>
                      <a:pt x="2060" y="1039"/>
                    </a:cubicBezTo>
                    <a:lnTo>
                      <a:pt x="2075" y="1039"/>
                    </a:lnTo>
                    <a:cubicBezTo>
                      <a:pt x="2077" y="466"/>
                      <a:pt x="1611" y="0"/>
                      <a:pt x="10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7171920" y="4498560"/>
                <a:ext cx="69444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964" extrusionOk="0">
                    <a:moveTo>
                      <a:pt x="964" y="0"/>
                    </a:moveTo>
                    <a:cubicBezTo>
                      <a:pt x="432" y="0"/>
                      <a:pt x="0" y="433"/>
                      <a:pt x="0" y="964"/>
                    </a:cubicBezTo>
                    <a:lnTo>
                      <a:pt x="14" y="964"/>
                    </a:lnTo>
                    <a:cubicBezTo>
                      <a:pt x="14" y="440"/>
                      <a:pt x="441" y="14"/>
                      <a:pt x="964" y="14"/>
                    </a:cubicBezTo>
                    <a:cubicBezTo>
                      <a:pt x="1488" y="14"/>
                      <a:pt x="1914" y="440"/>
                      <a:pt x="1914" y="964"/>
                    </a:cubicBezTo>
                    <a:lnTo>
                      <a:pt x="1929" y="964"/>
                    </a:lnTo>
                    <a:cubicBezTo>
                      <a:pt x="1930" y="433"/>
                      <a:pt x="1497" y="0"/>
                      <a:pt x="9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7198200" y="4524840"/>
                <a:ext cx="640800" cy="32076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891" extrusionOk="0">
                    <a:moveTo>
                      <a:pt x="891" y="0"/>
                    </a:moveTo>
                    <a:cubicBezTo>
                      <a:pt x="400" y="0"/>
                      <a:pt x="0" y="399"/>
                      <a:pt x="0" y="891"/>
                    </a:cubicBezTo>
                    <a:lnTo>
                      <a:pt x="14" y="891"/>
                    </a:lnTo>
                    <a:cubicBezTo>
                      <a:pt x="14" y="408"/>
                      <a:pt x="407" y="15"/>
                      <a:pt x="890" y="15"/>
                    </a:cubicBezTo>
                    <a:cubicBezTo>
                      <a:pt x="1373" y="15"/>
                      <a:pt x="1766" y="408"/>
                      <a:pt x="1766" y="891"/>
                    </a:cubicBezTo>
                    <a:lnTo>
                      <a:pt x="1780" y="891"/>
                    </a:lnTo>
                    <a:cubicBezTo>
                      <a:pt x="1783" y="400"/>
                      <a:pt x="1383" y="0"/>
                      <a:pt x="8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4" name="Google Shape;1084;p21"/>
              <p:cNvSpPr/>
              <p:nvPr/>
            </p:nvSpPr>
            <p:spPr>
              <a:xfrm>
                <a:off x="7224840" y="4551480"/>
                <a:ext cx="588240" cy="29412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17" extrusionOk="0">
                    <a:moveTo>
                      <a:pt x="817" y="0"/>
                    </a:moveTo>
                    <a:cubicBezTo>
                      <a:pt x="367" y="0"/>
                      <a:pt x="0" y="366"/>
                      <a:pt x="0" y="817"/>
                    </a:cubicBezTo>
                    <a:lnTo>
                      <a:pt x="14" y="817"/>
                    </a:ln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lnTo>
                      <a:pt x="1634" y="817"/>
                    </a:lnTo>
                    <a:cubicBezTo>
                      <a:pt x="1635" y="366"/>
                      <a:pt x="1269" y="0"/>
                      <a:pt x="8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85" name="Google Shape;1085;p21"/>
          <p:cNvSpPr txBox="1">
            <a:spLocks noGrp="1"/>
          </p:cNvSpPr>
          <p:nvPr>
            <p:ph type="title"/>
          </p:nvPr>
        </p:nvSpPr>
        <p:spPr>
          <a:xfrm>
            <a:off x="4003199" y="1361250"/>
            <a:ext cx="3608400" cy="12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1"/>
          </p:nvPr>
        </p:nvSpPr>
        <p:spPr>
          <a:xfrm>
            <a:off x="4003375" y="2616750"/>
            <a:ext cx="3608400" cy="11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22"/>
          <p:cNvGrpSpPr/>
          <p:nvPr/>
        </p:nvGrpSpPr>
        <p:grpSpPr>
          <a:xfrm>
            <a:off x="-1" y="3959177"/>
            <a:ext cx="1654701" cy="1184339"/>
            <a:chOff x="-1" y="3959177"/>
            <a:chExt cx="1654701" cy="1184339"/>
          </a:xfrm>
        </p:grpSpPr>
        <p:sp>
          <p:nvSpPr>
            <p:cNvPr id="1089" name="Google Shape;1089;p22"/>
            <p:cNvSpPr/>
            <p:nvPr/>
          </p:nvSpPr>
          <p:spPr>
            <a:xfrm>
              <a:off x="0" y="4430275"/>
              <a:ext cx="713223" cy="713223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1503" y="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183"/>
                  </a:lnTo>
                  <a:lnTo>
                    <a:pt x="0" y="1896"/>
                  </a:lnTo>
                  <a:lnTo>
                    <a:pt x="851" y="1896"/>
                  </a:lnTo>
                  <a:lnTo>
                    <a:pt x="1896" y="1896"/>
                  </a:lnTo>
                  <a:lnTo>
                    <a:pt x="1896" y="1552"/>
                  </a:lnTo>
                  <a:lnTo>
                    <a:pt x="1896" y="331"/>
                  </a:lnTo>
                  <a:lnTo>
                    <a:pt x="1896" y="0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22"/>
            <p:cNvSpPr/>
            <p:nvPr/>
          </p:nvSpPr>
          <p:spPr>
            <a:xfrm rot="10800000">
              <a:off x="-1" y="3959177"/>
              <a:ext cx="470775" cy="471099"/>
            </a:xfrm>
            <a:custGeom>
              <a:avLst/>
              <a:gdLst/>
              <a:ahLst/>
              <a:cxnLst/>
              <a:rect l="l" t="t" r="r" b="b"/>
              <a:pathLst>
                <a:path w="1472" h="1473" extrusionOk="0">
                  <a:moveTo>
                    <a:pt x="1472" y="1473"/>
                  </a:moveTo>
                  <a:lnTo>
                    <a:pt x="1472" y="0"/>
                  </a:lnTo>
                  <a:lnTo>
                    <a:pt x="0" y="0"/>
                  </a:lnTo>
                  <a:cubicBezTo>
                    <a:pt x="0" y="814"/>
                    <a:pt x="659" y="1473"/>
                    <a:pt x="1472" y="14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91" name="Google Shape;1091;p22"/>
            <p:cNvGrpSpPr/>
            <p:nvPr/>
          </p:nvGrpSpPr>
          <p:grpSpPr>
            <a:xfrm>
              <a:off x="713134" y="4672414"/>
              <a:ext cx="941567" cy="471102"/>
              <a:chOff x="6986160" y="4312800"/>
              <a:chExt cx="1064880" cy="532800"/>
            </a:xfrm>
          </p:grpSpPr>
          <p:sp>
            <p:nvSpPr>
              <p:cNvPr id="1092" name="Google Shape;1092;p22"/>
              <p:cNvSpPr/>
              <p:nvPr/>
            </p:nvSpPr>
            <p:spPr>
              <a:xfrm>
                <a:off x="6986160" y="4312800"/>
                <a:ext cx="1064880" cy="5328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480" extrusionOk="0">
                    <a:moveTo>
                      <a:pt x="1480" y="0"/>
                    </a:moveTo>
                    <a:cubicBezTo>
                      <a:pt x="664" y="0"/>
                      <a:pt x="0" y="664"/>
                      <a:pt x="0" y="1480"/>
                    </a:cubicBezTo>
                    <a:lnTo>
                      <a:pt x="14" y="1480"/>
                    </a:lnTo>
                    <a:cubicBezTo>
                      <a:pt x="14" y="672"/>
                      <a:pt x="672" y="15"/>
                      <a:pt x="1479" y="15"/>
                    </a:cubicBezTo>
                    <a:cubicBezTo>
                      <a:pt x="2286" y="15"/>
                      <a:pt x="2944" y="673"/>
                      <a:pt x="2944" y="1480"/>
                    </a:cubicBezTo>
                    <a:lnTo>
                      <a:pt x="2958" y="1480"/>
                    </a:lnTo>
                    <a:cubicBezTo>
                      <a:pt x="2961" y="664"/>
                      <a:pt x="2296" y="0"/>
                      <a:pt x="14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p22"/>
              <p:cNvSpPr/>
              <p:nvPr/>
            </p:nvSpPr>
            <p:spPr>
              <a:xfrm>
                <a:off x="7012800" y="4339440"/>
                <a:ext cx="1012320" cy="50616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406" extrusionOk="0">
                    <a:moveTo>
                      <a:pt x="1406" y="0"/>
                    </a:moveTo>
                    <a:cubicBezTo>
                      <a:pt x="631" y="0"/>
                      <a:pt x="0" y="630"/>
                      <a:pt x="0" y="1406"/>
                    </a:cubicBezTo>
                    <a:lnTo>
                      <a:pt x="14" y="1406"/>
                    </a:lnTo>
                    <a:cubicBezTo>
                      <a:pt x="14" y="639"/>
                      <a:pt x="638" y="14"/>
                      <a:pt x="1406" y="14"/>
                    </a:cubicBezTo>
                    <a:cubicBezTo>
                      <a:pt x="2174" y="14"/>
                      <a:pt x="2798" y="638"/>
                      <a:pt x="2798" y="1406"/>
                    </a:cubicBezTo>
                    <a:lnTo>
                      <a:pt x="2812" y="1406"/>
                    </a:lnTo>
                    <a:cubicBezTo>
                      <a:pt x="2814" y="630"/>
                      <a:pt x="2182" y="0"/>
                      <a:pt x="1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7039080" y="4365720"/>
                <a:ext cx="959040" cy="47988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333" extrusionOk="0">
                    <a:moveTo>
                      <a:pt x="1333" y="0"/>
                    </a:moveTo>
                    <a:cubicBezTo>
                      <a:pt x="598" y="0"/>
                      <a:pt x="0" y="598"/>
                      <a:pt x="0" y="1333"/>
                    </a:cubicBezTo>
                    <a:lnTo>
                      <a:pt x="14" y="1333"/>
                    </a:lnTo>
                    <a:cubicBezTo>
                      <a:pt x="14" y="606"/>
                      <a:pt x="606" y="15"/>
                      <a:pt x="1332" y="15"/>
                    </a:cubicBezTo>
                    <a:cubicBezTo>
                      <a:pt x="2059" y="15"/>
                      <a:pt x="2650" y="606"/>
                      <a:pt x="2650" y="1333"/>
                    </a:cubicBezTo>
                    <a:lnTo>
                      <a:pt x="2664" y="1333"/>
                    </a:lnTo>
                    <a:cubicBezTo>
                      <a:pt x="2666" y="599"/>
                      <a:pt x="2069" y="0"/>
                      <a:pt x="1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7065720" y="4392360"/>
                <a:ext cx="906480" cy="45324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59" extrusionOk="0">
                    <a:moveTo>
                      <a:pt x="1259" y="0"/>
                    </a:moveTo>
                    <a:cubicBezTo>
                      <a:pt x="565" y="0"/>
                      <a:pt x="0" y="565"/>
                      <a:pt x="0" y="1259"/>
                    </a:cubicBezTo>
                    <a:lnTo>
                      <a:pt x="15" y="1259"/>
                    </a:lnTo>
                    <a:cubicBezTo>
                      <a:pt x="15" y="573"/>
                      <a:pt x="573" y="14"/>
                      <a:pt x="1259" y="14"/>
                    </a:cubicBezTo>
                    <a:cubicBezTo>
                      <a:pt x="1945" y="14"/>
                      <a:pt x="2504" y="573"/>
                      <a:pt x="2504" y="1259"/>
                    </a:cubicBezTo>
                    <a:lnTo>
                      <a:pt x="2518" y="1259"/>
                    </a:lnTo>
                    <a:cubicBezTo>
                      <a:pt x="2519" y="565"/>
                      <a:pt x="1954" y="0"/>
                      <a:pt x="1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p22"/>
              <p:cNvSpPr/>
              <p:nvPr/>
            </p:nvSpPr>
            <p:spPr>
              <a:xfrm>
                <a:off x="7092360" y="4418640"/>
                <a:ext cx="852840" cy="42696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186" extrusionOk="0">
                    <a:moveTo>
                      <a:pt x="1185" y="0"/>
                    </a:moveTo>
                    <a:cubicBezTo>
                      <a:pt x="532" y="0"/>
                      <a:pt x="0" y="532"/>
                      <a:pt x="0" y="1186"/>
                    </a:cubicBezTo>
                    <a:lnTo>
                      <a:pt x="14" y="1186"/>
                    </a:lnTo>
                    <a:cubicBezTo>
                      <a:pt x="14" y="540"/>
                      <a:pt x="538" y="15"/>
                      <a:pt x="1184" y="15"/>
                    </a:cubicBezTo>
                    <a:cubicBezTo>
                      <a:pt x="1830" y="15"/>
                      <a:pt x="2355" y="540"/>
                      <a:pt x="2355" y="1186"/>
                    </a:cubicBezTo>
                    <a:lnTo>
                      <a:pt x="2369" y="1186"/>
                    </a:lnTo>
                    <a:cubicBezTo>
                      <a:pt x="2371" y="532"/>
                      <a:pt x="1840" y="0"/>
                      <a:pt x="1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p22"/>
              <p:cNvSpPr/>
              <p:nvPr/>
            </p:nvSpPr>
            <p:spPr>
              <a:xfrm>
                <a:off x="7119000" y="4445280"/>
                <a:ext cx="800280" cy="40032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112" extrusionOk="0">
                    <a:moveTo>
                      <a:pt x="1111" y="0"/>
                    </a:moveTo>
                    <a:cubicBezTo>
                      <a:pt x="498" y="0"/>
                      <a:pt x="0" y="499"/>
                      <a:pt x="0" y="1112"/>
                    </a:cubicBezTo>
                    <a:lnTo>
                      <a:pt x="14" y="1112"/>
                    </a:lnTo>
                    <a:cubicBezTo>
                      <a:pt x="14" y="506"/>
                      <a:pt x="506" y="14"/>
                      <a:pt x="1111" y="14"/>
                    </a:cubicBezTo>
                    <a:cubicBezTo>
                      <a:pt x="1717" y="14"/>
                      <a:pt x="2209" y="506"/>
                      <a:pt x="2209" y="1112"/>
                    </a:cubicBezTo>
                    <a:lnTo>
                      <a:pt x="2223" y="1112"/>
                    </a:lnTo>
                    <a:cubicBezTo>
                      <a:pt x="2224" y="499"/>
                      <a:pt x="1724" y="0"/>
                      <a:pt x="1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p22"/>
              <p:cNvSpPr/>
              <p:nvPr/>
            </p:nvSpPr>
            <p:spPr>
              <a:xfrm>
                <a:off x="7145280" y="4471560"/>
                <a:ext cx="747000" cy="37404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039" extrusionOk="0">
                    <a:moveTo>
                      <a:pt x="1038" y="0"/>
                    </a:moveTo>
                    <a:cubicBezTo>
                      <a:pt x="466" y="0"/>
                      <a:pt x="0" y="466"/>
                      <a:pt x="0" y="1039"/>
                    </a:cubicBezTo>
                    <a:lnTo>
                      <a:pt x="14" y="1039"/>
                    </a:lnTo>
                    <a:cubicBezTo>
                      <a:pt x="14" y="475"/>
                      <a:pt x="473" y="16"/>
                      <a:pt x="1037" y="16"/>
                    </a:cubicBezTo>
                    <a:cubicBezTo>
                      <a:pt x="1601" y="16"/>
                      <a:pt x="2060" y="475"/>
                      <a:pt x="2060" y="1039"/>
                    </a:cubicBezTo>
                    <a:lnTo>
                      <a:pt x="2075" y="1039"/>
                    </a:lnTo>
                    <a:cubicBezTo>
                      <a:pt x="2077" y="466"/>
                      <a:pt x="1611" y="0"/>
                      <a:pt x="10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9" name="Google Shape;1099;p22"/>
              <p:cNvSpPr/>
              <p:nvPr/>
            </p:nvSpPr>
            <p:spPr>
              <a:xfrm>
                <a:off x="7171920" y="4498560"/>
                <a:ext cx="69444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964" extrusionOk="0">
                    <a:moveTo>
                      <a:pt x="964" y="0"/>
                    </a:moveTo>
                    <a:cubicBezTo>
                      <a:pt x="432" y="0"/>
                      <a:pt x="0" y="433"/>
                      <a:pt x="0" y="964"/>
                    </a:cubicBezTo>
                    <a:lnTo>
                      <a:pt x="14" y="964"/>
                    </a:lnTo>
                    <a:cubicBezTo>
                      <a:pt x="14" y="440"/>
                      <a:pt x="441" y="14"/>
                      <a:pt x="964" y="14"/>
                    </a:cubicBezTo>
                    <a:cubicBezTo>
                      <a:pt x="1488" y="14"/>
                      <a:pt x="1914" y="440"/>
                      <a:pt x="1914" y="964"/>
                    </a:cubicBezTo>
                    <a:lnTo>
                      <a:pt x="1929" y="964"/>
                    </a:lnTo>
                    <a:cubicBezTo>
                      <a:pt x="1930" y="433"/>
                      <a:pt x="1497" y="0"/>
                      <a:pt x="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0" name="Google Shape;1100;p22"/>
              <p:cNvSpPr/>
              <p:nvPr/>
            </p:nvSpPr>
            <p:spPr>
              <a:xfrm>
                <a:off x="7198200" y="4524840"/>
                <a:ext cx="640800" cy="32076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891" extrusionOk="0">
                    <a:moveTo>
                      <a:pt x="891" y="0"/>
                    </a:moveTo>
                    <a:cubicBezTo>
                      <a:pt x="400" y="0"/>
                      <a:pt x="0" y="399"/>
                      <a:pt x="0" y="891"/>
                    </a:cubicBezTo>
                    <a:lnTo>
                      <a:pt x="14" y="891"/>
                    </a:lnTo>
                    <a:cubicBezTo>
                      <a:pt x="14" y="408"/>
                      <a:pt x="407" y="15"/>
                      <a:pt x="890" y="15"/>
                    </a:cubicBezTo>
                    <a:cubicBezTo>
                      <a:pt x="1373" y="15"/>
                      <a:pt x="1766" y="408"/>
                      <a:pt x="1766" y="891"/>
                    </a:cubicBezTo>
                    <a:lnTo>
                      <a:pt x="1780" y="891"/>
                    </a:lnTo>
                    <a:cubicBezTo>
                      <a:pt x="1783" y="400"/>
                      <a:pt x="1383" y="0"/>
                      <a:pt x="8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1" name="Google Shape;1101;p22"/>
              <p:cNvSpPr/>
              <p:nvPr/>
            </p:nvSpPr>
            <p:spPr>
              <a:xfrm>
                <a:off x="7224840" y="4551480"/>
                <a:ext cx="588240" cy="29412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17" extrusionOk="0">
                    <a:moveTo>
                      <a:pt x="817" y="0"/>
                    </a:moveTo>
                    <a:cubicBezTo>
                      <a:pt x="367" y="0"/>
                      <a:pt x="0" y="366"/>
                      <a:pt x="0" y="817"/>
                    </a:cubicBezTo>
                    <a:lnTo>
                      <a:pt x="14" y="817"/>
                    </a:ln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lnTo>
                      <a:pt x="1634" y="817"/>
                    </a:lnTo>
                    <a:cubicBezTo>
                      <a:pt x="1635" y="366"/>
                      <a:pt x="1269" y="0"/>
                      <a:pt x="8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02" name="Google Shape;1102;p22"/>
          <p:cNvSpPr txBox="1">
            <a:spLocks noGrp="1"/>
          </p:cNvSpPr>
          <p:nvPr>
            <p:ph type="subTitle" idx="1"/>
          </p:nvPr>
        </p:nvSpPr>
        <p:spPr>
          <a:xfrm>
            <a:off x="5025543" y="2679566"/>
            <a:ext cx="28086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3" name="Google Shape;1103;p22"/>
          <p:cNvSpPr txBox="1">
            <a:spLocks noGrp="1"/>
          </p:cNvSpPr>
          <p:nvPr>
            <p:ph type="subTitle" idx="2"/>
          </p:nvPr>
        </p:nvSpPr>
        <p:spPr>
          <a:xfrm>
            <a:off x="1309843" y="2679566"/>
            <a:ext cx="2808600" cy="11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22"/>
          <p:cNvSpPr txBox="1">
            <a:spLocks noGrp="1"/>
          </p:cNvSpPr>
          <p:nvPr>
            <p:ph type="subTitle" idx="3"/>
          </p:nvPr>
        </p:nvSpPr>
        <p:spPr>
          <a:xfrm>
            <a:off x="1309856" y="2252800"/>
            <a:ext cx="28086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5" name="Google Shape;1105;p22"/>
          <p:cNvSpPr txBox="1">
            <a:spLocks noGrp="1"/>
          </p:cNvSpPr>
          <p:nvPr>
            <p:ph type="subTitle" idx="4"/>
          </p:nvPr>
        </p:nvSpPr>
        <p:spPr>
          <a:xfrm>
            <a:off x="5025557" y="2252800"/>
            <a:ext cx="2808600" cy="4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06" name="Google Shape;1106;p22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8" name="Google Shape;1108;p23"/>
          <p:cNvGrpSpPr/>
          <p:nvPr/>
        </p:nvGrpSpPr>
        <p:grpSpPr>
          <a:xfrm>
            <a:off x="3919761" y="0"/>
            <a:ext cx="5224246" cy="5136588"/>
            <a:chOff x="3919761" y="0"/>
            <a:chExt cx="5224246" cy="5136588"/>
          </a:xfrm>
        </p:grpSpPr>
        <p:grpSp>
          <p:nvGrpSpPr>
            <p:cNvPr id="1109" name="Google Shape;1109;p23"/>
            <p:cNvGrpSpPr/>
            <p:nvPr/>
          </p:nvGrpSpPr>
          <p:grpSpPr>
            <a:xfrm>
              <a:off x="3919761" y="4483962"/>
              <a:ext cx="1304478" cy="652627"/>
              <a:chOff x="6986160" y="4312800"/>
              <a:chExt cx="1064880" cy="532800"/>
            </a:xfrm>
          </p:grpSpPr>
          <p:sp>
            <p:nvSpPr>
              <p:cNvPr id="1110" name="Google Shape;1110;p23"/>
              <p:cNvSpPr/>
              <p:nvPr/>
            </p:nvSpPr>
            <p:spPr>
              <a:xfrm>
                <a:off x="6986160" y="4312800"/>
                <a:ext cx="1064880" cy="5328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480" extrusionOk="0">
                    <a:moveTo>
                      <a:pt x="1480" y="0"/>
                    </a:moveTo>
                    <a:cubicBezTo>
                      <a:pt x="664" y="0"/>
                      <a:pt x="0" y="664"/>
                      <a:pt x="0" y="1480"/>
                    </a:cubicBezTo>
                    <a:lnTo>
                      <a:pt x="14" y="1480"/>
                    </a:lnTo>
                    <a:cubicBezTo>
                      <a:pt x="14" y="672"/>
                      <a:pt x="672" y="15"/>
                      <a:pt x="1479" y="15"/>
                    </a:cubicBezTo>
                    <a:cubicBezTo>
                      <a:pt x="2286" y="15"/>
                      <a:pt x="2944" y="673"/>
                      <a:pt x="2944" y="1480"/>
                    </a:cubicBezTo>
                    <a:lnTo>
                      <a:pt x="2958" y="1480"/>
                    </a:lnTo>
                    <a:cubicBezTo>
                      <a:pt x="2961" y="664"/>
                      <a:pt x="2296" y="0"/>
                      <a:pt x="14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1" name="Google Shape;1111;p23"/>
              <p:cNvSpPr/>
              <p:nvPr/>
            </p:nvSpPr>
            <p:spPr>
              <a:xfrm>
                <a:off x="7012800" y="4339440"/>
                <a:ext cx="1012320" cy="50616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406" extrusionOk="0">
                    <a:moveTo>
                      <a:pt x="1406" y="0"/>
                    </a:moveTo>
                    <a:cubicBezTo>
                      <a:pt x="631" y="0"/>
                      <a:pt x="0" y="630"/>
                      <a:pt x="0" y="1406"/>
                    </a:cubicBezTo>
                    <a:lnTo>
                      <a:pt x="14" y="1406"/>
                    </a:lnTo>
                    <a:cubicBezTo>
                      <a:pt x="14" y="639"/>
                      <a:pt x="638" y="14"/>
                      <a:pt x="1406" y="14"/>
                    </a:cubicBezTo>
                    <a:cubicBezTo>
                      <a:pt x="2174" y="14"/>
                      <a:pt x="2798" y="638"/>
                      <a:pt x="2798" y="1406"/>
                    </a:cubicBezTo>
                    <a:lnTo>
                      <a:pt x="2812" y="1406"/>
                    </a:lnTo>
                    <a:cubicBezTo>
                      <a:pt x="2814" y="630"/>
                      <a:pt x="2182" y="0"/>
                      <a:pt x="14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23"/>
              <p:cNvSpPr/>
              <p:nvPr/>
            </p:nvSpPr>
            <p:spPr>
              <a:xfrm>
                <a:off x="7039080" y="4365720"/>
                <a:ext cx="959040" cy="47988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333" extrusionOk="0">
                    <a:moveTo>
                      <a:pt x="1333" y="0"/>
                    </a:moveTo>
                    <a:cubicBezTo>
                      <a:pt x="598" y="0"/>
                      <a:pt x="0" y="598"/>
                      <a:pt x="0" y="1333"/>
                    </a:cubicBezTo>
                    <a:lnTo>
                      <a:pt x="14" y="1333"/>
                    </a:lnTo>
                    <a:cubicBezTo>
                      <a:pt x="14" y="606"/>
                      <a:pt x="606" y="15"/>
                      <a:pt x="1332" y="15"/>
                    </a:cubicBezTo>
                    <a:cubicBezTo>
                      <a:pt x="2059" y="15"/>
                      <a:pt x="2650" y="606"/>
                      <a:pt x="2650" y="1333"/>
                    </a:cubicBezTo>
                    <a:lnTo>
                      <a:pt x="2664" y="1333"/>
                    </a:lnTo>
                    <a:cubicBezTo>
                      <a:pt x="2666" y="599"/>
                      <a:pt x="2069" y="0"/>
                      <a:pt x="13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23"/>
              <p:cNvSpPr/>
              <p:nvPr/>
            </p:nvSpPr>
            <p:spPr>
              <a:xfrm>
                <a:off x="7065720" y="4392360"/>
                <a:ext cx="906480" cy="45324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59" extrusionOk="0">
                    <a:moveTo>
                      <a:pt x="1259" y="0"/>
                    </a:moveTo>
                    <a:cubicBezTo>
                      <a:pt x="565" y="0"/>
                      <a:pt x="0" y="565"/>
                      <a:pt x="0" y="1259"/>
                    </a:cubicBezTo>
                    <a:lnTo>
                      <a:pt x="15" y="1259"/>
                    </a:lnTo>
                    <a:cubicBezTo>
                      <a:pt x="15" y="573"/>
                      <a:pt x="573" y="14"/>
                      <a:pt x="1259" y="14"/>
                    </a:cubicBezTo>
                    <a:cubicBezTo>
                      <a:pt x="1945" y="14"/>
                      <a:pt x="2504" y="573"/>
                      <a:pt x="2504" y="1259"/>
                    </a:cubicBezTo>
                    <a:lnTo>
                      <a:pt x="2518" y="1259"/>
                    </a:lnTo>
                    <a:cubicBezTo>
                      <a:pt x="2519" y="565"/>
                      <a:pt x="1954" y="0"/>
                      <a:pt x="12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p23"/>
              <p:cNvSpPr/>
              <p:nvPr/>
            </p:nvSpPr>
            <p:spPr>
              <a:xfrm>
                <a:off x="7092360" y="4418640"/>
                <a:ext cx="852840" cy="42696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186" extrusionOk="0">
                    <a:moveTo>
                      <a:pt x="1185" y="0"/>
                    </a:moveTo>
                    <a:cubicBezTo>
                      <a:pt x="532" y="0"/>
                      <a:pt x="0" y="532"/>
                      <a:pt x="0" y="1186"/>
                    </a:cubicBezTo>
                    <a:lnTo>
                      <a:pt x="14" y="1186"/>
                    </a:lnTo>
                    <a:cubicBezTo>
                      <a:pt x="14" y="540"/>
                      <a:pt x="538" y="15"/>
                      <a:pt x="1184" y="15"/>
                    </a:cubicBezTo>
                    <a:cubicBezTo>
                      <a:pt x="1830" y="15"/>
                      <a:pt x="2355" y="540"/>
                      <a:pt x="2355" y="1186"/>
                    </a:cubicBezTo>
                    <a:lnTo>
                      <a:pt x="2369" y="1186"/>
                    </a:lnTo>
                    <a:cubicBezTo>
                      <a:pt x="2371" y="532"/>
                      <a:pt x="1840" y="0"/>
                      <a:pt x="118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p23"/>
              <p:cNvSpPr/>
              <p:nvPr/>
            </p:nvSpPr>
            <p:spPr>
              <a:xfrm>
                <a:off x="7119000" y="4445280"/>
                <a:ext cx="800280" cy="40032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112" extrusionOk="0">
                    <a:moveTo>
                      <a:pt x="1111" y="0"/>
                    </a:moveTo>
                    <a:cubicBezTo>
                      <a:pt x="498" y="0"/>
                      <a:pt x="0" y="499"/>
                      <a:pt x="0" y="1112"/>
                    </a:cubicBezTo>
                    <a:lnTo>
                      <a:pt x="14" y="1112"/>
                    </a:lnTo>
                    <a:cubicBezTo>
                      <a:pt x="14" y="506"/>
                      <a:pt x="506" y="14"/>
                      <a:pt x="1111" y="14"/>
                    </a:cubicBezTo>
                    <a:cubicBezTo>
                      <a:pt x="1717" y="14"/>
                      <a:pt x="2209" y="506"/>
                      <a:pt x="2209" y="1112"/>
                    </a:cubicBezTo>
                    <a:lnTo>
                      <a:pt x="2223" y="1112"/>
                    </a:lnTo>
                    <a:cubicBezTo>
                      <a:pt x="2224" y="499"/>
                      <a:pt x="1724" y="0"/>
                      <a:pt x="111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p23"/>
              <p:cNvSpPr/>
              <p:nvPr/>
            </p:nvSpPr>
            <p:spPr>
              <a:xfrm>
                <a:off x="7145280" y="4471560"/>
                <a:ext cx="747000" cy="37404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039" extrusionOk="0">
                    <a:moveTo>
                      <a:pt x="1038" y="0"/>
                    </a:moveTo>
                    <a:cubicBezTo>
                      <a:pt x="466" y="0"/>
                      <a:pt x="0" y="466"/>
                      <a:pt x="0" y="1039"/>
                    </a:cubicBezTo>
                    <a:lnTo>
                      <a:pt x="14" y="1039"/>
                    </a:lnTo>
                    <a:cubicBezTo>
                      <a:pt x="14" y="475"/>
                      <a:pt x="473" y="16"/>
                      <a:pt x="1037" y="16"/>
                    </a:cubicBezTo>
                    <a:cubicBezTo>
                      <a:pt x="1601" y="16"/>
                      <a:pt x="2060" y="475"/>
                      <a:pt x="2060" y="1039"/>
                    </a:cubicBezTo>
                    <a:lnTo>
                      <a:pt x="2075" y="1039"/>
                    </a:lnTo>
                    <a:cubicBezTo>
                      <a:pt x="2077" y="466"/>
                      <a:pt x="1611" y="0"/>
                      <a:pt x="10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p23"/>
              <p:cNvSpPr/>
              <p:nvPr/>
            </p:nvSpPr>
            <p:spPr>
              <a:xfrm>
                <a:off x="7171920" y="4498560"/>
                <a:ext cx="69444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964" extrusionOk="0">
                    <a:moveTo>
                      <a:pt x="964" y="0"/>
                    </a:moveTo>
                    <a:cubicBezTo>
                      <a:pt x="432" y="0"/>
                      <a:pt x="0" y="433"/>
                      <a:pt x="0" y="964"/>
                    </a:cubicBezTo>
                    <a:lnTo>
                      <a:pt x="14" y="964"/>
                    </a:lnTo>
                    <a:cubicBezTo>
                      <a:pt x="14" y="440"/>
                      <a:pt x="441" y="14"/>
                      <a:pt x="964" y="14"/>
                    </a:cubicBezTo>
                    <a:cubicBezTo>
                      <a:pt x="1488" y="14"/>
                      <a:pt x="1914" y="440"/>
                      <a:pt x="1914" y="964"/>
                    </a:cubicBezTo>
                    <a:lnTo>
                      <a:pt x="1929" y="964"/>
                    </a:lnTo>
                    <a:cubicBezTo>
                      <a:pt x="1930" y="433"/>
                      <a:pt x="1497" y="0"/>
                      <a:pt x="96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p23"/>
              <p:cNvSpPr/>
              <p:nvPr/>
            </p:nvSpPr>
            <p:spPr>
              <a:xfrm>
                <a:off x="7198200" y="4524840"/>
                <a:ext cx="640800" cy="32076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891" extrusionOk="0">
                    <a:moveTo>
                      <a:pt x="891" y="0"/>
                    </a:moveTo>
                    <a:cubicBezTo>
                      <a:pt x="400" y="0"/>
                      <a:pt x="0" y="399"/>
                      <a:pt x="0" y="891"/>
                    </a:cubicBezTo>
                    <a:lnTo>
                      <a:pt x="14" y="891"/>
                    </a:lnTo>
                    <a:cubicBezTo>
                      <a:pt x="14" y="408"/>
                      <a:pt x="407" y="15"/>
                      <a:pt x="890" y="15"/>
                    </a:cubicBezTo>
                    <a:cubicBezTo>
                      <a:pt x="1373" y="15"/>
                      <a:pt x="1766" y="408"/>
                      <a:pt x="1766" y="891"/>
                    </a:cubicBezTo>
                    <a:lnTo>
                      <a:pt x="1780" y="891"/>
                    </a:lnTo>
                    <a:cubicBezTo>
                      <a:pt x="1783" y="400"/>
                      <a:pt x="1383" y="0"/>
                      <a:pt x="8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9" name="Google Shape;1119;p23"/>
              <p:cNvSpPr/>
              <p:nvPr/>
            </p:nvSpPr>
            <p:spPr>
              <a:xfrm>
                <a:off x="7224840" y="4551480"/>
                <a:ext cx="588240" cy="29412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17" extrusionOk="0">
                    <a:moveTo>
                      <a:pt x="817" y="0"/>
                    </a:moveTo>
                    <a:cubicBezTo>
                      <a:pt x="367" y="0"/>
                      <a:pt x="0" y="366"/>
                      <a:pt x="0" y="817"/>
                    </a:cubicBezTo>
                    <a:lnTo>
                      <a:pt x="14" y="817"/>
                    </a:ln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lnTo>
                      <a:pt x="1634" y="817"/>
                    </a:lnTo>
                    <a:cubicBezTo>
                      <a:pt x="1635" y="366"/>
                      <a:pt x="1269" y="0"/>
                      <a:pt x="8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20" name="Google Shape;1120;p23"/>
            <p:cNvSpPr/>
            <p:nvPr/>
          </p:nvSpPr>
          <p:spPr>
            <a:xfrm>
              <a:off x="8290081" y="0"/>
              <a:ext cx="853926" cy="854498"/>
            </a:xfrm>
            <a:custGeom>
              <a:avLst/>
              <a:gdLst/>
              <a:ahLst/>
              <a:cxnLst/>
              <a:rect l="l" t="t" r="r" b="b"/>
              <a:pathLst>
                <a:path w="1472" h="1473" extrusionOk="0">
                  <a:moveTo>
                    <a:pt x="1472" y="1473"/>
                  </a:moveTo>
                  <a:lnTo>
                    <a:pt x="1472" y="0"/>
                  </a:lnTo>
                  <a:lnTo>
                    <a:pt x="0" y="0"/>
                  </a:lnTo>
                  <a:cubicBezTo>
                    <a:pt x="0" y="814"/>
                    <a:pt x="659" y="1473"/>
                    <a:pt x="1472" y="14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1" name="Google Shape;1121;p23"/>
          <p:cNvSpPr txBox="1">
            <a:spLocks noGrp="1"/>
          </p:cNvSpPr>
          <p:nvPr>
            <p:ph type="subTitle" idx="1"/>
          </p:nvPr>
        </p:nvSpPr>
        <p:spPr>
          <a:xfrm>
            <a:off x="4889452" y="1967875"/>
            <a:ext cx="3364800" cy="21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2" name="Google Shape;1122;p23"/>
          <p:cNvSpPr txBox="1">
            <a:spLocks noGrp="1"/>
          </p:cNvSpPr>
          <p:nvPr>
            <p:ph type="subTitle" idx="2"/>
          </p:nvPr>
        </p:nvSpPr>
        <p:spPr>
          <a:xfrm>
            <a:off x="889748" y="1967875"/>
            <a:ext cx="3364800" cy="21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3" name="Google Shape;1123;p23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5" name="Google Shape;1125;p24"/>
          <p:cNvGrpSpPr/>
          <p:nvPr/>
        </p:nvGrpSpPr>
        <p:grpSpPr>
          <a:xfrm>
            <a:off x="7092365" y="4459505"/>
            <a:ext cx="2051625" cy="685440"/>
            <a:chOff x="7092365" y="4459505"/>
            <a:chExt cx="2051625" cy="685440"/>
          </a:xfrm>
        </p:grpSpPr>
        <p:sp>
          <p:nvSpPr>
            <p:cNvPr id="1126" name="Google Shape;1126;p24"/>
            <p:cNvSpPr/>
            <p:nvPr/>
          </p:nvSpPr>
          <p:spPr>
            <a:xfrm>
              <a:off x="8461430" y="4460935"/>
              <a:ext cx="682560" cy="682560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1503" y="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183"/>
                  </a:lnTo>
                  <a:lnTo>
                    <a:pt x="0" y="1896"/>
                  </a:lnTo>
                  <a:lnTo>
                    <a:pt x="851" y="1896"/>
                  </a:lnTo>
                  <a:lnTo>
                    <a:pt x="1896" y="1896"/>
                  </a:lnTo>
                  <a:lnTo>
                    <a:pt x="1896" y="1552"/>
                  </a:lnTo>
                  <a:lnTo>
                    <a:pt x="1896" y="331"/>
                  </a:lnTo>
                  <a:lnTo>
                    <a:pt x="1896" y="0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 rot="-5400000" flipH="1">
              <a:off x="7778155" y="4460758"/>
              <a:ext cx="683640" cy="682920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28" name="Google Shape;1128;p24"/>
            <p:cNvGrpSpPr/>
            <p:nvPr/>
          </p:nvGrpSpPr>
          <p:grpSpPr>
            <a:xfrm>
              <a:off x="7092365" y="4459505"/>
              <a:ext cx="686160" cy="685440"/>
              <a:chOff x="6105240" y="2645280"/>
              <a:chExt cx="686160" cy="685440"/>
            </a:xfrm>
          </p:grpSpPr>
          <p:sp>
            <p:nvSpPr>
              <p:cNvPr id="1129" name="Google Shape;1129;p24"/>
              <p:cNvSpPr/>
              <p:nvPr/>
            </p:nvSpPr>
            <p:spPr>
              <a:xfrm>
                <a:off x="6105240" y="2645280"/>
                <a:ext cx="685800" cy="68544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04" extrusionOk="0">
                    <a:moveTo>
                      <a:pt x="0" y="1904"/>
                    </a:moveTo>
                    <a:lnTo>
                      <a:pt x="19" y="1904"/>
                    </a:lnTo>
                    <a:cubicBezTo>
                      <a:pt x="19" y="863"/>
                      <a:pt x="865" y="19"/>
                      <a:pt x="1905" y="19"/>
                    </a:cubicBezTo>
                    <a:lnTo>
                      <a:pt x="1905" y="0"/>
                    </a:lnTo>
                    <a:cubicBezTo>
                      <a:pt x="854" y="-1"/>
                      <a:pt x="0" y="854"/>
                      <a:pt x="0" y="19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24"/>
              <p:cNvSpPr/>
              <p:nvPr/>
            </p:nvSpPr>
            <p:spPr>
              <a:xfrm>
                <a:off x="6139440" y="2679120"/>
                <a:ext cx="651960" cy="6516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0" extrusionOk="0">
                    <a:moveTo>
                      <a:pt x="0" y="1810"/>
                    </a:moveTo>
                    <a:lnTo>
                      <a:pt x="19" y="1810"/>
                    </a:lnTo>
                    <a:cubicBezTo>
                      <a:pt x="19" y="822"/>
                      <a:pt x="823" y="19"/>
                      <a:pt x="1811" y="19"/>
                    </a:cubicBezTo>
                    <a:lnTo>
                      <a:pt x="1811" y="0"/>
                    </a:lnTo>
                    <a:cubicBezTo>
                      <a:pt x="812" y="0"/>
                      <a:pt x="0" y="811"/>
                      <a:pt x="0" y="181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24"/>
              <p:cNvSpPr/>
              <p:nvPr/>
            </p:nvSpPr>
            <p:spPr>
              <a:xfrm>
                <a:off x="6173640" y="2713320"/>
                <a:ext cx="617760" cy="61740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715" extrusionOk="0">
                    <a:moveTo>
                      <a:pt x="0" y="1715"/>
                    </a:moveTo>
                    <a:lnTo>
                      <a:pt x="18" y="1715"/>
                    </a:lnTo>
                    <a:cubicBezTo>
                      <a:pt x="18" y="779"/>
                      <a:pt x="780" y="19"/>
                      <a:pt x="1716" y="19"/>
                    </a:cubicBezTo>
                    <a:lnTo>
                      <a:pt x="1716" y="0"/>
                    </a:lnTo>
                    <a:cubicBezTo>
                      <a:pt x="769" y="0"/>
                      <a:pt x="0" y="768"/>
                      <a:pt x="0" y="1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24"/>
              <p:cNvSpPr/>
              <p:nvPr/>
            </p:nvSpPr>
            <p:spPr>
              <a:xfrm>
                <a:off x="6207840" y="2747520"/>
                <a:ext cx="583560" cy="58320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extrusionOk="0">
                    <a:moveTo>
                      <a:pt x="0" y="1620"/>
                    </a:moveTo>
                    <a:lnTo>
                      <a:pt x="18" y="1620"/>
                    </a:lnTo>
                    <a:cubicBezTo>
                      <a:pt x="18" y="737"/>
                      <a:pt x="737" y="19"/>
                      <a:pt x="1621" y="19"/>
                    </a:cubicBezTo>
                    <a:lnTo>
                      <a:pt x="1621" y="0"/>
                    </a:lnTo>
                    <a:cubicBezTo>
                      <a:pt x="726" y="0"/>
                      <a:pt x="0" y="726"/>
                      <a:pt x="0" y="16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3" name="Google Shape;1133;p24"/>
              <p:cNvSpPr/>
              <p:nvPr/>
            </p:nvSpPr>
            <p:spPr>
              <a:xfrm>
                <a:off x="6241680" y="2781720"/>
                <a:ext cx="549360" cy="549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525" extrusionOk="0">
                    <a:moveTo>
                      <a:pt x="0" y="1525"/>
                    </a:moveTo>
                    <a:lnTo>
                      <a:pt x="18" y="1525"/>
                    </a:lnTo>
                    <a:cubicBezTo>
                      <a:pt x="18" y="694"/>
                      <a:pt x="695" y="18"/>
                      <a:pt x="1526" y="18"/>
                    </a:cubicBezTo>
                    <a:lnTo>
                      <a:pt x="1526" y="0"/>
                    </a:lnTo>
                    <a:cubicBezTo>
                      <a:pt x="685" y="0"/>
                      <a:pt x="0" y="683"/>
                      <a:pt x="0" y="15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4" name="Google Shape;1134;p24"/>
              <p:cNvSpPr/>
              <p:nvPr/>
            </p:nvSpPr>
            <p:spPr>
              <a:xfrm>
                <a:off x="6275880" y="2815920"/>
                <a:ext cx="515160" cy="51480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0" extrusionOk="0">
                    <a:moveTo>
                      <a:pt x="0" y="1430"/>
                    </a:moveTo>
                    <a:lnTo>
                      <a:pt x="18" y="1430"/>
                    </a:lnTo>
                    <a:cubicBezTo>
                      <a:pt x="18" y="651"/>
                      <a:pt x="652" y="18"/>
                      <a:pt x="1431" y="18"/>
                    </a:cubicBezTo>
                    <a:lnTo>
                      <a:pt x="1431" y="0"/>
                    </a:lnTo>
                    <a:cubicBezTo>
                      <a:pt x="642" y="-1"/>
                      <a:pt x="0" y="640"/>
                      <a:pt x="0" y="14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5" name="Google Shape;1135;p24"/>
              <p:cNvSpPr/>
              <p:nvPr/>
            </p:nvSpPr>
            <p:spPr>
              <a:xfrm>
                <a:off x="6309720" y="2849400"/>
                <a:ext cx="481320" cy="481320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7" extrusionOk="0">
                    <a:moveTo>
                      <a:pt x="0" y="1337"/>
                    </a:moveTo>
                    <a:lnTo>
                      <a:pt x="19" y="1337"/>
                    </a:lnTo>
                    <a:cubicBezTo>
                      <a:pt x="19" y="611"/>
                      <a:pt x="610" y="19"/>
                      <a:pt x="1337" y="19"/>
                    </a:cubicBezTo>
                    <a:lnTo>
                      <a:pt x="1337" y="0"/>
                    </a:lnTo>
                    <a:cubicBezTo>
                      <a:pt x="600" y="0"/>
                      <a:pt x="0" y="600"/>
                      <a:pt x="0" y="13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6" name="Google Shape;1136;p24"/>
              <p:cNvSpPr/>
              <p:nvPr/>
            </p:nvSpPr>
            <p:spPr>
              <a:xfrm>
                <a:off x="6343920" y="2883960"/>
                <a:ext cx="447120" cy="446760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41" extrusionOk="0">
                    <a:moveTo>
                      <a:pt x="0" y="1241"/>
                    </a:moveTo>
                    <a:lnTo>
                      <a:pt x="19" y="1241"/>
                    </a:lnTo>
                    <a:cubicBezTo>
                      <a:pt x="19" y="567"/>
                      <a:pt x="568" y="18"/>
                      <a:pt x="1242" y="18"/>
                    </a:cubicBezTo>
                    <a:lnTo>
                      <a:pt x="1242" y="0"/>
                    </a:lnTo>
                    <a:cubicBezTo>
                      <a:pt x="558" y="-1"/>
                      <a:pt x="0" y="556"/>
                      <a:pt x="0" y="12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7" name="Google Shape;1137;p24"/>
              <p:cNvSpPr/>
              <p:nvPr/>
            </p:nvSpPr>
            <p:spPr>
              <a:xfrm>
                <a:off x="6378120" y="2918160"/>
                <a:ext cx="4129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46" extrusionOk="0">
                    <a:moveTo>
                      <a:pt x="0" y="1146"/>
                    </a:moveTo>
                    <a:lnTo>
                      <a:pt x="19" y="1146"/>
                    </a:lnTo>
                    <a:cubicBezTo>
                      <a:pt x="19" y="524"/>
                      <a:pt x="525" y="18"/>
                      <a:pt x="1147" y="18"/>
                    </a:cubicBezTo>
                    <a:lnTo>
                      <a:pt x="1147" y="0"/>
                    </a:lnTo>
                    <a:cubicBezTo>
                      <a:pt x="515" y="-1"/>
                      <a:pt x="0" y="513"/>
                      <a:pt x="0" y="11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8" name="Google Shape;1138;p24"/>
              <p:cNvSpPr/>
              <p:nvPr/>
            </p:nvSpPr>
            <p:spPr>
              <a:xfrm>
                <a:off x="6412320" y="2952360"/>
                <a:ext cx="378720" cy="37836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51" extrusionOk="0">
                    <a:moveTo>
                      <a:pt x="0" y="1051"/>
                    </a:moveTo>
                    <a:lnTo>
                      <a:pt x="19" y="1051"/>
                    </a:lnTo>
                    <a:cubicBezTo>
                      <a:pt x="19" y="482"/>
                      <a:pt x="482" y="18"/>
                      <a:pt x="1052" y="18"/>
                    </a:cubicBezTo>
                    <a:lnTo>
                      <a:pt x="1052" y="0"/>
                    </a:lnTo>
                    <a:cubicBezTo>
                      <a:pt x="473" y="-2"/>
                      <a:pt x="0" y="471"/>
                      <a:pt x="0" y="10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p24"/>
              <p:cNvSpPr/>
              <p:nvPr/>
            </p:nvSpPr>
            <p:spPr>
              <a:xfrm>
                <a:off x="6446520" y="2986200"/>
                <a:ext cx="344520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0" y="957"/>
                    </a:moveTo>
                    <a:lnTo>
                      <a:pt x="19" y="957"/>
                    </a:lnTo>
                    <a:cubicBezTo>
                      <a:pt x="19" y="440"/>
                      <a:pt x="440" y="19"/>
                      <a:pt x="957" y="19"/>
                    </a:cubicBezTo>
                    <a:lnTo>
                      <a:pt x="957" y="0"/>
                    </a:lnTo>
                    <a:cubicBezTo>
                      <a:pt x="430" y="-1"/>
                      <a:pt x="0" y="429"/>
                      <a:pt x="0" y="95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p24"/>
              <p:cNvSpPr/>
              <p:nvPr/>
            </p:nvSpPr>
            <p:spPr>
              <a:xfrm>
                <a:off x="6480720" y="3020400"/>
                <a:ext cx="310320" cy="31032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2" extrusionOk="0">
                    <a:moveTo>
                      <a:pt x="0" y="862"/>
                    </a:moveTo>
                    <a:lnTo>
                      <a:pt x="19" y="862"/>
                    </a:lnTo>
                    <a:cubicBezTo>
                      <a:pt x="19" y="397"/>
                      <a:pt x="397" y="19"/>
                      <a:pt x="862" y="19"/>
                    </a:cubicBezTo>
                    <a:lnTo>
                      <a:pt x="862" y="0"/>
                    </a:lnTo>
                    <a:cubicBezTo>
                      <a:pt x="387" y="-1"/>
                      <a:pt x="0" y="387"/>
                      <a:pt x="0" y="8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p24"/>
              <p:cNvSpPr/>
              <p:nvPr/>
            </p:nvSpPr>
            <p:spPr>
              <a:xfrm>
                <a:off x="6514920" y="3054240"/>
                <a:ext cx="276480" cy="27648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0" y="768"/>
                    </a:moveTo>
                    <a:lnTo>
                      <a:pt x="18" y="768"/>
                    </a:lnTo>
                    <a:cubicBezTo>
                      <a:pt x="18" y="355"/>
                      <a:pt x="354" y="19"/>
                      <a:pt x="768" y="19"/>
                    </a:cubicBezTo>
                    <a:lnTo>
                      <a:pt x="768" y="0"/>
                    </a:lnTo>
                    <a:cubicBezTo>
                      <a:pt x="344" y="0"/>
                      <a:pt x="0" y="345"/>
                      <a:pt x="0" y="76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p24"/>
              <p:cNvSpPr/>
              <p:nvPr/>
            </p:nvSpPr>
            <p:spPr>
              <a:xfrm>
                <a:off x="6549120" y="3088440"/>
                <a:ext cx="242280" cy="24228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3" extrusionOk="0">
                    <a:moveTo>
                      <a:pt x="0" y="673"/>
                    </a:moveTo>
                    <a:lnTo>
                      <a:pt x="18" y="673"/>
                    </a:lnTo>
                    <a:cubicBezTo>
                      <a:pt x="18" y="312"/>
                      <a:pt x="312" y="19"/>
                      <a:pt x="673" y="19"/>
                    </a:cubicBezTo>
                    <a:lnTo>
                      <a:pt x="673" y="0"/>
                    </a:lnTo>
                    <a:cubicBezTo>
                      <a:pt x="301" y="0"/>
                      <a:pt x="0" y="302"/>
                      <a:pt x="0" y="6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p24"/>
              <p:cNvSpPr/>
              <p:nvPr/>
            </p:nvSpPr>
            <p:spPr>
              <a:xfrm>
                <a:off x="6583320" y="3122640"/>
                <a:ext cx="208080" cy="20808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8" extrusionOk="0">
                    <a:moveTo>
                      <a:pt x="0" y="578"/>
                    </a:moveTo>
                    <a:lnTo>
                      <a:pt x="18" y="578"/>
                    </a:lnTo>
                    <a:cubicBezTo>
                      <a:pt x="18" y="269"/>
                      <a:pt x="269" y="19"/>
                      <a:pt x="578" y="19"/>
                    </a:cubicBezTo>
                    <a:lnTo>
                      <a:pt x="578" y="0"/>
                    </a:lnTo>
                    <a:cubicBezTo>
                      <a:pt x="258" y="0"/>
                      <a:pt x="0" y="259"/>
                      <a:pt x="0" y="57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p24"/>
              <p:cNvSpPr/>
              <p:nvPr/>
            </p:nvSpPr>
            <p:spPr>
              <a:xfrm>
                <a:off x="6617160" y="3156840"/>
                <a:ext cx="173880" cy="17388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0" y="483"/>
                    </a:moveTo>
                    <a:lnTo>
                      <a:pt x="18" y="483"/>
                    </a:lnTo>
                    <a:cubicBezTo>
                      <a:pt x="18" y="227"/>
                      <a:pt x="226" y="18"/>
                      <a:pt x="483" y="18"/>
                    </a:cubicBezTo>
                    <a:lnTo>
                      <a:pt x="483" y="0"/>
                    </a:lnTo>
                    <a:cubicBezTo>
                      <a:pt x="217" y="0"/>
                      <a:pt x="0" y="216"/>
                      <a:pt x="0" y="48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5" name="Google Shape;1145;p24"/>
              <p:cNvSpPr/>
              <p:nvPr/>
            </p:nvSpPr>
            <p:spPr>
              <a:xfrm>
                <a:off x="6651000" y="3191040"/>
                <a:ext cx="14004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0" y="388"/>
                    </a:moveTo>
                    <a:lnTo>
                      <a:pt x="19" y="388"/>
                    </a:lnTo>
                    <a:cubicBezTo>
                      <a:pt x="19" y="184"/>
                      <a:pt x="185" y="18"/>
                      <a:pt x="389" y="18"/>
                    </a:cubicBezTo>
                    <a:lnTo>
                      <a:pt x="389" y="0"/>
                    </a:lnTo>
                    <a:cubicBezTo>
                      <a:pt x="175" y="-1"/>
                      <a:pt x="0" y="173"/>
                      <a:pt x="0" y="38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6" name="Google Shape;1146;p24"/>
              <p:cNvSpPr/>
              <p:nvPr/>
            </p:nvSpPr>
            <p:spPr>
              <a:xfrm>
                <a:off x="6685200" y="3225240"/>
                <a:ext cx="10584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3" extrusionOk="0">
                    <a:moveTo>
                      <a:pt x="0" y="293"/>
                    </a:moveTo>
                    <a:lnTo>
                      <a:pt x="19" y="293"/>
                    </a:lnTo>
                    <a:cubicBezTo>
                      <a:pt x="19" y="142"/>
                      <a:pt x="142" y="18"/>
                      <a:pt x="294" y="18"/>
                    </a:cubicBezTo>
                    <a:lnTo>
                      <a:pt x="294" y="0"/>
                    </a:lnTo>
                    <a:cubicBezTo>
                      <a:pt x="132" y="-1"/>
                      <a:pt x="0" y="131"/>
                      <a:pt x="0" y="29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p24"/>
              <p:cNvSpPr/>
              <p:nvPr/>
            </p:nvSpPr>
            <p:spPr>
              <a:xfrm>
                <a:off x="6719400" y="3259440"/>
                <a:ext cx="7164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0" y="198"/>
                    </a:moveTo>
                    <a:lnTo>
                      <a:pt x="19" y="198"/>
                    </a:lnTo>
                    <a:cubicBezTo>
                      <a:pt x="19" y="99"/>
                      <a:pt x="100" y="18"/>
                      <a:pt x="199" y="18"/>
                    </a:cubicBezTo>
                    <a:lnTo>
                      <a:pt x="199" y="0"/>
                    </a:lnTo>
                    <a:cubicBezTo>
                      <a:pt x="90" y="-1"/>
                      <a:pt x="0" y="88"/>
                      <a:pt x="0" y="1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p24"/>
              <p:cNvSpPr/>
              <p:nvPr/>
            </p:nvSpPr>
            <p:spPr>
              <a:xfrm>
                <a:off x="6753600" y="3292920"/>
                <a:ext cx="3744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5" extrusionOk="0">
                    <a:moveTo>
                      <a:pt x="0" y="105"/>
                    </a:moveTo>
                    <a:lnTo>
                      <a:pt x="19" y="105"/>
                    </a:lnTo>
                    <a:cubicBezTo>
                      <a:pt x="19" y="58"/>
                      <a:pt x="57" y="20"/>
                      <a:pt x="104" y="20"/>
                    </a:cubicBezTo>
                    <a:lnTo>
                      <a:pt x="104" y="0"/>
                    </a:lnTo>
                    <a:cubicBezTo>
                      <a:pt x="47" y="0"/>
                      <a:pt x="0" y="47"/>
                      <a:pt x="0" y="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49" name="Google Shape;1149;p24"/>
          <p:cNvSpPr txBox="1">
            <a:spLocks noGrp="1"/>
          </p:cNvSpPr>
          <p:nvPr>
            <p:ph type="subTitle" idx="1"/>
          </p:nvPr>
        </p:nvSpPr>
        <p:spPr>
          <a:xfrm>
            <a:off x="868025" y="2745845"/>
            <a:ext cx="2244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0" name="Google Shape;1150;p24"/>
          <p:cNvSpPr txBox="1">
            <a:spLocks noGrp="1"/>
          </p:cNvSpPr>
          <p:nvPr>
            <p:ph type="subTitle" idx="2"/>
          </p:nvPr>
        </p:nvSpPr>
        <p:spPr>
          <a:xfrm>
            <a:off x="3449550" y="2745845"/>
            <a:ext cx="2244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1" name="Google Shape;1151;p24"/>
          <p:cNvSpPr txBox="1">
            <a:spLocks noGrp="1"/>
          </p:cNvSpPr>
          <p:nvPr>
            <p:ph type="subTitle" idx="3"/>
          </p:nvPr>
        </p:nvSpPr>
        <p:spPr>
          <a:xfrm>
            <a:off x="6031075" y="2745845"/>
            <a:ext cx="2244900" cy="10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2" name="Google Shape;1152;p24"/>
          <p:cNvSpPr txBox="1">
            <a:spLocks noGrp="1"/>
          </p:cNvSpPr>
          <p:nvPr>
            <p:ph type="subTitle" idx="4"/>
          </p:nvPr>
        </p:nvSpPr>
        <p:spPr>
          <a:xfrm>
            <a:off x="868025" y="2233250"/>
            <a:ext cx="2244900" cy="5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3" name="Google Shape;1153;p24"/>
          <p:cNvSpPr txBox="1">
            <a:spLocks noGrp="1"/>
          </p:cNvSpPr>
          <p:nvPr>
            <p:ph type="subTitle" idx="5"/>
          </p:nvPr>
        </p:nvSpPr>
        <p:spPr>
          <a:xfrm>
            <a:off x="3449550" y="2233250"/>
            <a:ext cx="2244900" cy="5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4" name="Google Shape;1154;p24"/>
          <p:cNvSpPr txBox="1">
            <a:spLocks noGrp="1"/>
          </p:cNvSpPr>
          <p:nvPr>
            <p:ph type="subTitle" idx="6"/>
          </p:nvPr>
        </p:nvSpPr>
        <p:spPr>
          <a:xfrm>
            <a:off x="6031075" y="2233250"/>
            <a:ext cx="2244900" cy="5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5" name="Google Shape;1155;p24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157;p25"/>
          <p:cNvGrpSpPr/>
          <p:nvPr/>
        </p:nvGrpSpPr>
        <p:grpSpPr>
          <a:xfrm>
            <a:off x="-542239" y="10"/>
            <a:ext cx="1217620" cy="2277360"/>
            <a:chOff x="-535055" y="10"/>
            <a:chExt cx="1217620" cy="2277360"/>
          </a:xfrm>
        </p:grpSpPr>
        <p:sp>
          <p:nvSpPr>
            <p:cNvPr id="1158" name="Google Shape;1158;p25"/>
            <p:cNvSpPr/>
            <p:nvPr/>
          </p:nvSpPr>
          <p:spPr>
            <a:xfrm>
              <a:off x="5" y="10"/>
              <a:ext cx="682560" cy="682560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1503" y="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183"/>
                  </a:lnTo>
                  <a:lnTo>
                    <a:pt x="0" y="1896"/>
                  </a:lnTo>
                  <a:lnTo>
                    <a:pt x="851" y="1896"/>
                  </a:lnTo>
                  <a:lnTo>
                    <a:pt x="1896" y="1896"/>
                  </a:lnTo>
                  <a:lnTo>
                    <a:pt x="1896" y="1552"/>
                  </a:lnTo>
                  <a:lnTo>
                    <a:pt x="1896" y="331"/>
                  </a:lnTo>
                  <a:lnTo>
                    <a:pt x="1896" y="0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59" name="Google Shape;1159;p25"/>
            <p:cNvGrpSpPr/>
            <p:nvPr/>
          </p:nvGrpSpPr>
          <p:grpSpPr>
            <a:xfrm rot="10800000">
              <a:off x="-535055" y="682570"/>
              <a:ext cx="1065240" cy="1594800"/>
              <a:chOff x="4963320" y="173520"/>
              <a:chExt cx="1065240" cy="1594800"/>
            </a:xfrm>
          </p:grpSpPr>
          <p:sp>
            <p:nvSpPr>
              <p:cNvPr id="1160" name="Google Shape;1160;p25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25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25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25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p25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p25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5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5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8" name="Google Shape;1168;p25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9" name="Google Shape;1169;p25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p25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p25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p25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p25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p25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p25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6" name="Google Shape;1176;p25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7" name="Google Shape;1177;p25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8" name="Google Shape;1178;p25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25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0" name="Google Shape;1180;p25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81" name="Google Shape;1181;p25"/>
          <p:cNvSpPr txBox="1">
            <a:spLocks noGrp="1"/>
          </p:cNvSpPr>
          <p:nvPr>
            <p:ph type="subTitle" idx="1"/>
          </p:nvPr>
        </p:nvSpPr>
        <p:spPr>
          <a:xfrm>
            <a:off x="1971523" y="22769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2" name="Google Shape;1182;p25"/>
          <p:cNvSpPr txBox="1">
            <a:spLocks noGrp="1"/>
          </p:cNvSpPr>
          <p:nvPr>
            <p:ph type="subTitle" idx="2"/>
          </p:nvPr>
        </p:nvSpPr>
        <p:spPr>
          <a:xfrm>
            <a:off x="5194277" y="22769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3" name="Google Shape;1183;p25"/>
          <p:cNvSpPr txBox="1">
            <a:spLocks noGrp="1"/>
          </p:cNvSpPr>
          <p:nvPr>
            <p:ph type="subTitle" idx="3"/>
          </p:nvPr>
        </p:nvSpPr>
        <p:spPr>
          <a:xfrm>
            <a:off x="1971523" y="39198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4" name="Google Shape;1184;p25"/>
          <p:cNvSpPr txBox="1">
            <a:spLocks noGrp="1"/>
          </p:cNvSpPr>
          <p:nvPr>
            <p:ph type="subTitle" idx="4"/>
          </p:nvPr>
        </p:nvSpPr>
        <p:spPr>
          <a:xfrm>
            <a:off x="5194277" y="391982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5" name="Google Shape;1185;p25"/>
          <p:cNvSpPr txBox="1">
            <a:spLocks noGrp="1"/>
          </p:cNvSpPr>
          <p:nvPr>
            <p:ph type="subTitle" idx="5"/>
          </p:nvPr>
        </p:nvSpPr>
        <p:spPr>
          <a:xfrm>
            <a:off x="1971523" y="1835228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6" name="Google Shape;1186;p25"/>
          <p:cNvSpPr txBox="1">
            <a:spLocks noGrp="1"/>
          </p:cNvSpPr>
          <p:nvPr>
            <p:ph type="subTitle" idx="6"/>
          </p:nvPr>
        </p:nvSpPr>
        <p:spPr>
          <a:xfrm>
            <a:off x="1971523" y="3478203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7" name="Google Shape;1187;p25"/>
          <p:cNvSpPr txBox="1">
            <a:spLocks noGrp="1"/>
          </p:cNvSpPr>
          <p:nvPr>
            <p:ph type="subTitle" idx="7"/>
          </p:nvPr>
        </p:nvSpPr>
        <p:spPr>
          <a:xfrm>
            <a:off x="5194273" y="1835228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8" name="Google Shape;1188;p25"/>
          <p:cNvSpPr txBox="1">
            <a:spLocks noGrp="1"/>
          </p:cNvSpPr>
          <p:nvPr>
            <p:ph type="subTitle" idx="8"/>
          </p:nvPr>
        </p:nvSpPr>
        <p:spPr>
          <a:xfrm>
            <a:off x="5194273" y="3478203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9" name="Google Shape;1189;p25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1" name="Google Shape;1191;p26"/>
          <p:cNvGrpSpPr/>
          <p:nvPr/>
        </p:nvGrpSpPr>
        <p:grpSpPr>
          <a:xfrm>
            <a:off x="8430728" y="-3667"/>
            <a:ext cx="713046" cy="1393282"/>
            <a:chOff x="8430728" y="-3667"/>
            <a:chExt cx="713046" cy="1393282"/>
          </a:xfrm>
        </p:grpSpPr>
        <p:sp>
          <p:nvSpPr>
            <p:cNvPr id="1192" name="Google Shape;1192;p26"/>
            <p:cNvSpPr/>
            <p:nvPr/>
          </p:nvSpPr>
          <p:spPr>
            <a:xfrm rot="10800000" flipH="1">
              <a:off x="8430728" y="-97"/>
              <a:ext cx="712800" cy="712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193" name="Google Shape;1193;p26"/>
            <p:cNvGrpSpPr/>
            <p:nvPr/>
          </p:nvGrpSpPr>
          <p:grpSpPr>
            <a:xfrm rot="10800000" flipH="1">
              <a:off x="8443415" y="688678"/>
              <a:ext cx="700359" cy="700937"/>
              <a:chOff x="6983640" y="2864160"/>
              <a:chExt cx="535320" cy="535680"/>
            </a:xfrm>
          </p:grpSpPr>
          <p:sp>
            <p:nvSpPr>
              <p:cNvPr id="1194" name="Google Shape;1194;p26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6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6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6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6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6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6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6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6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03" name="Google Shape;1203;p26"/>
            <p:cNvSpPr/>
            <p:nvPr/>
          </p:nvSpPr>
          <p:spPr>
            <a:xfrm rot="5400000" flipH="1">
              <a:off x="8612104" y="-178878"/>
              <a:ext cx="349926" cy="700349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4" name="Google Shape;1204;p26"/>
          <p:cNvSpPr txBox="1">
            <a:spLocks noGrp="1"/>
          </p:cNvSpPr>
          <p:nvPr>
            <p:ph type="subTitle" idx="1"/>
          </p:nvPr>
        </p:nvSpPr>
        <p:spPr>
          <a:xfrm>
            <a:off x="870600" y="2321091"/>
            <a:ext cx="21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5" name="Google Shape;1205;p26"/>
          <p:cNvSpPr txBox="1">
            <a:spLocks noGrp="1"/>
          </p:cNvSpPr>
          <p:nvPr>
            <p:ph type="subTitle" idx="2"/>
          </p:nvPr>
        </p:nvSpPr>
        <p:spPr>
          <a:xfrm>
            <a:off x="3498300" y="2321091"/>
            <a:ext cx="21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6" name="Google Shape;1206;p26"/>
          <p:cNvSpPr txBox="1">
            <a:spLocks noGrp="1"/>
          </p:cNvSpPr>
          <p:nvPr>
            <p:ph type="subTitle" idx="3"/>
          </p:nvPr>
        </p:nvSpPr>
        <p:spPr>
          <a:xfrm>
            <a:off x="870600" y="3950303"/>
            <a:ext cx="21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7" name="Google Shape;1207;p26"/>
          <p:cNvSpPr txBox="1">
            <a:spLocks noGrp="1"/>
          </p:cNvSpPr>
          <p:nvPr>
            <p:ph type="subTitle" idx="4"/>
          </p:nvPr>
        </p:nvSpPr>
        <p:spPr>
          <a:xfrm>
            <a:off x="3498300" y="3950305"/>
            <a:ext cx="21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8" name="Google Shape;1208;p26"/>
          <p:cNvSpPr txBox="1">
            <a:spLocks noGrp="1"/>
          </p:cNvSpPr>
          <p:nvPr>
            <p:ph type="subTitle" idx="5"/>
          </p:nvPr>
        </p:nvSpPr>
        <p:spPr>
          <a:xfrm>
            <a:off x="6126000" y="2321091"/>
            <a:ext cx="21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9" name="Google Shape;1209;p26"/>
          <p:cNvSpPr txBox="1">
            <a:spLocks noGrp="1"/>
          </p:cNvSpPr>
          <p:nvPr>
            <p:ph type="subTitle" idx="6"/>
          </p:nvPr>
        </p:nvSpPr>
        <p:spPr>
          <a:xfrm>
            <a:off x="6126000" y="3950305"/>
            <a:ext cx="21474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0" name="Google Shape;1210;p26"/>
          <p:cNvSpPr txBox="1">
            <a:spLocks noGrp="1"/>
          </p:cNvSpPr>
          <p:nvPr>
            <p:ph type="subTitle" idx="7"/>
          </p:nvPr>
        </p:nvSpPr>
        <p:spPr>
          <a:xfrm>
            <a:off x="870600" y="1890503"/>
            <a:ext cx="214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1" name="Google Shape;1211;p26"/>
          <p:cNvSpPr txBox="1">
            <a:spLocks noGrp="1"/>
          </p:cNvSpPr>
          <p:nvPr>
            <p:ph type="subTitle" idx="8"/>
          </p:nvPr>
        </p:nvSpPr>
        <p:spPr>
          <a:xfrm>
            <a:off x="3498300" y="1890503"/>
            <a:ext cx="214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2" name="Google Shape;1212;p26"/>
          <p:cNvSpPr txBox="1">
            <a:spLocks noGrp="1"/>
          </p:cNvSpPr>
          <p:nvPr>
            <p:ph type="subTitle" idx="9"/>
          </p:nvPr>
        </p:nvSpPr>
        <p:spPr>
          <a:xfrm>
            <a:off x="6126000" y="1890503"/>
            <a:ext cx="214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3" name="Google Shape;1213;p26"/>
          <p:cNvSpPr txBox="1">
            <a:spLocks noGrp="1"/>
          </p:cNvSpPr>
          <p:nvPr>
            <p:ph type="subTitle" idx="13"/>
          </p:nvPr>
        </p:nvSpPr>
        <p:spPr>
          <a:xfrm>
            <a:off x="870600" y="3526778"/>
            <a:ext cx="214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4" name="Google Shape;1214;p26"/>
          <p:cNvSpPr txBox="1">
            <a:spLocks noGrp="1"/>
          </p:cNvSpPr>
          <p:nvPr>
            <p:ph type="subTitle" idx="14"/>
          </p:nvPr>
        </p:nvSpPr>
        <p:spPr>
          <a:xfrm>
            <a:off x="3498300" y="3526778"/>
            <a:ext cx="214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5" name="Google Shape;1215;p26"/>
          <p:cNvSpPr txBox="1">
            <a:spLocks noGrp="1"/>
          </p:cNvSpPr>
          <p:nvPr>
            <p:ph type="subTitle" idx="15"/>
          </p:nvPr>
        </p:nvSpPr>
        <p:spPr>
          <a:xfrm>
            <a:off x="6126000" y="3526778"/>
            <a:ext cx="21474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216" name="Google Shape;1216;p26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8" name="Google Shape;1218;p27"/>
          <p:cNvGrpSpPr/>
          <p:nvPr/>
        </p:nvGrpSpPr>
        <p:grpSpPr>
          <a:xfrm>
            <a:off x="-3555" y="-760"/>
            <a:ext cx="9007202" cy="5145055"/>
            <a:chOff x="-3555" y="-760"/>
            <a:chExt cx="9007202" cy="5145055"/>
          </a:xfrm>
        </p:grpSpPr>
        <p:sp>
          <p:nvSpPr>
            <p:cNvPr id="1219" name="Google Shape;1219;p27"/>
            <p:cNvSpPr/>
            <p:nvPr/>
          </p:nvSpPr>
          <p:spPr>
            <a:xfrm rot="10800000">
              <a:off x="1025980" y="3086131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0" name="Google Shape;1220;p27"/>
            <p:cNvSpPr/>
            <p:nvPr/>
          </p:nvSpPr>
          <p:spPr>
            <a:xfrm rot="10800000">
              <a:off x="1025980" y="4114835"/>
              <a:ext cx="10287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1" name="Google Shape;1221;p27"/>
            <p:cNvSpPr/>
            <p:nvPr/>
          </p:nvSpPr>
          <p:spPr>
            <a:xfrm rot="10800000">
              <a:off x="-2720" y="4114835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2" name="Google Shape;1222;p27"/>
            <p:cNvSpPr/>
            <p:nvPr/>
          </p:nvSpPr>
          <p:spPr>
            <a:xfrm rot="10800000">
              <a:off x="-2720" y="3086135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3" name="Google Shape;1223;p27"/>
            <p:cNvSpPr/>
            <p:nvPr/>
          </p:nvSpPr>
          <p:spPr>
            <a:xfrm rot="10800000">
              <a:off x="-2720" y="2057436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4" name="Google Shape;1224;p27"/>
            <p:cNvSpPr/>
            <p:nvPr/>
          </p:nvSpPr>
          <p:spPr>
            <a:xfrm rot="10800000">
              <a:off x="1025980" y="2057432"/>
              <a:ext cx="1028700" cy="1028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5" name="Google Shape;1225;p27"/>
            <p:cNvSpPr/>
            <p:nvPr/>
          </p:nvSpPr>
          <p:spPr>
            <a:xfrm rot="10800000">
              <a:off x="1025980" y="1028737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6" name="Google Shape;1226;p27"/>
            <p:cNvSpPr/>
            <p:nvPr/>
          </p:nvSpPr>
          <p:spPr>
            <a:xfrm rot="10800000">
              <a:off x="1025980" y="34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7" name="Google Shape;1227;p27"/>
            <p:cNvSpPr/>
            <p:nvPr/>
          </p:nvSpPr>
          <p:spPr>
            <a:xfrm rot="10800000">
              <a:off x="-2720" y="1028737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28" name="Google Shape;1228;p27"/>
            <p:cNvSpPr/>
            <p:nvPr/>
          </p:nvSpPr>
          <p:spPr>
            <a:xfrm rot="10800000">
              <a:off x="-2720" y="38"/>
              <a:ext cx="10287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29" name="Google Shape;1229;p27"/>
            <p:cNvGrpSpPr/>
            <p:nvPr/>
          </p:nvGrpSpPr>
          <p:grpSpPr>
            <a:xfrm rot="10800000">
              <a:off x="2822" y="3604806"/>
              <a:ext cx="1540879" cy="1539489"/>
              <a:chOff x="1793505" y="544330"/>
              <a:chExt cx="1596600" cy="1595160"/>
            </a:xfrm>
          </p:grpSpPr>
          <p:sp>
            <p:nvSpPr>
              <p:cNvPr id="1230" name="Google Shape;1230;p27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5" name="Google Shape;1245;p27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6" name="Google Shape;1246;p27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9" name="Google Shape;1249;p27"/>
            <p:cNvGrpSpPr/>
            <p:nvPr/>
          </p:nvGrpSpPr>
          <p:grpSpPr>
            <a:xfrm rot="10800000">
              <a:off x="-3555" y="2068723"/>
              <a:ext cx="505984" cy="506378"/>
              <a:chOff x="6983640" y="2864160"/>
              <a:chExt cx="535320" cy="535680"/>
            </a:xfrm>
          </p:grpSpPr>
          <p:sp>
            <p:nvSpPr>
              <p:cNvPr id="1250" name="Google Shape;1250;p27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59" name="Google Shape;1259;p27"/>
            <p:cNvGrpSpPr/>
            <p:nvPr/>
          </p:nvGrpSpPr>
          <p:grpSpPr>
            <a:xfrm rot="10800000">
              <a:off x="502624" y="-760"/>
              <a:ext cx="1040953" cy="1558439"/>
              <a:chOff x="4963320" y="173520"/>
              <a:chExt cx="1065240" cy="1594800"/>
            </a:xfrm>
          </p:grpSpPr>
          <p:sp>
            <p:nvSpPr>
              <p:cNvPr id="1260" name="Google Shape;1260;p27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27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27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9" name="Google Shape;1279;p27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0" name="Google Shape;1280;p27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81" name="Google Shape;1281;p27"/>
            <p:cNvSpPr/>
            <p:nvPr/>
          </p:nvSpPr>
          <p:spPr>
            <a:xfrm rot="-5400000">
              <a:off x="259105" y="780785"/>
              <a:ext cx="505074" cy="101087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7"/>
            <p:cNvSpPr/>
            <p:nvPr/>
          </p:nvSpPr>
          <p:spPr>
            <a:xfrm rot="10800000" flipH="1">
              <a:off x="1551862" y="1551585"/>
              <a:ext cx="506373" cy="505840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27"/>
            <p:cNvSpPr/>
            <p:nvPr/>
          </p:nvSpPr>
          <p:spPr>
            <a:xfrm rot="10800000" flipH="1">
              <a:off x="323083" y="2386037"/>
              <a:ext cx="1400100" cy="1400100"/>
            </a:xfrm>
            <a:prstGeom prst="blockArc">
              <a:avLst>
                <a:gd name="adj1" fmla="val 5400645"/>
                <a:gd name="adj2" fmla="val 16308933"/>
                <a:gd name="adj3" fmla="val 2411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7"/>
            <p:cNvSpPr/>
            <p:nvPr/>
          </p:nvSpPr>
          <p:spPr>
            <a:xfrm flipH="1">
              <a:off x="323033" y="2386135"/>
              <a:ext cx="1400100" cy="1400100"/>
            </a:xfrm>
            <a:prstGeom prst="blockArc">
              <a:avLst>
                <a:gd name="adj1" fmla="val 5400645"/>
                <a:gd name="adj2" fmla="val 16203351"/>
                <a:gd name="adj3" fmla="val 2416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7"/>
            <p:cNvSpPr/>
            <p:nvPr/>
          </p:nvSpPr>
          <p:spPr>
            <a:xfrm>
              <a:off x="8633147" y="139900"/>
              <a:ext cx="370500" cy="370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286" name="Google Shape;1286;p27"/>
          <p:cNvSpPr txBox="1">
            <a:spLocks noGrp="1"/>
          </p:cNvSpPr>
          <p:nvPr>
            <p:ph type="title" hasCustomPrompt="1"/>
          </p:nvPr>
        </p:nvSpPr>
        <p:spPr>
          <a:xfrm>
            <a:off x="3325872" y="585251"/>
            <a:ext cx="4696800" cy="84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7" name="Google Shape;1287;p27"/>
          <p:cNvSpPr txBox="1">
            <a:spLocks noGrp="1"/>
          </p:cNvSpPr>
          <p:nvPr>
            <p:ph type="subTitle" idx="1"/>
          </p:nvPr>
        </p:nvSpPr>
        <p:spPr>
          <a:xfrm>
            <a:off x="3325872" y="1422627"/>
            <a:ext cx="4696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88" name="Google Shape;1288;p27"/>
          <p:cNvSpPr txBox="1">
            <a:spLocks noGrp="1"/>
          </p:cNvSpPr>
          <p:nvPr>
            <p:ph type="title" idx="2" hasCustomPrompt="1"/>
          </p:nvPr>
        </p:nvSpPr>
        <p:spPr>
          <a:xfrm>
            <a:off x="3325872" y="1937451"/>
            <a:ext cx="4696800" cy="84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89" name="Google Shape;1289;p27"/>
          <p:cNvSpPr txBox="1">
            <a:spLocks noGrp="1"/>
          </p:cNvSpPr>
          <p:nvPr>
            <p:ph type="subTitle" idx="3"/>
          </p:nvPr>
        </p:nvSpPr>
        <p:spPr>
          <a:xfrm>
            <a:off x="3325872" y="2774879"/>
            <a:ext cx="4696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90" name="Google Shape;1290;p27"/>
          <p:cNvSpPr txBox="1">
            <a:spLocks noGrp="1"/>
          </p:cNvSpPr>
          <p:nvPr>
            <p:ph type="title" idx="4" hasCustomPrompt="1"/>
          </p:nvPr>
        </p:nvSpPr>
        <p:spPr>
          <a:xfrm>
            <a:off x="3325872" y="3289728"/>
            <a:ext cx="4696800" cy="84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91" name="Google Shape;1291;p27"/>
          <p:cNvSpPr txBox="1">
            <a:spLocks noGrp="1"/>
          </p:cNvSpPr>
          <p:nvPr>
            <p:ph type="subTitle" idx="5"/>
          </p:nvPr>
        </p:nvSpPr>
        <p:spPr>
          <a:xfrm>
            <a:off x="3325872" y="4127149"/>
            <a:ext cx="4696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3" name="Google Shape;1293;p28"/>
          <p:cNvGrpSpPr/>
          <p:nvPr/>
        </p:nvGrpSpPr>
        <p:grpSpPr>
          <a:xfrm>
            <a:off x="-23193" y="-526093"/>
            <a:ext cx="9867750" cy="6181336"/>
            <a:chOff x="-23193" y="-526093"/>
            <a:chExt cx="9867750" cy="6181336"/>
          </a:xfrm>
        </p:grpSpPr>
        <p:sp>
          <p:nvSpPr>
            <p:cNvPr id="1294" name="Google Shape;1294;p28"/>
            <p:cNvSpPr/>
            <p:nvPr/>
          </p:nvSpPr>
          <p:spPr>
            <a:xfrm rot="-5400000">
              <a:off x="7074495" y="341"/>
              <a:ext cx="1043700" cy="1043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295" name="Google Shape;1295;p28"/>
            <p:cNvSpPr/>
            <p:nvPr/>
          </p:nvSpPr>
          <p:spPr>
            <a:xfrm rot="-5400000">
              <a:off x="8118223" y="341"/>
              <a:ext cx="1043700" cy="1043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296" name="Google Shape;1296;p28"/>
            <p:cNvGrpSpPr/>
            <p:nvPr/>
          </p:nvGrpSpPr>
          <p:grpSpPr>
            <a:xfrm rot="-5400000">
              <a:off x="6031204" y="36"/>
              <a:ext cx="1042910" cy="1043772"/>
              <a:chOff x="6983640" y="2864160"/>
              <a:chExt cx="535320" cy="535680"/>
            </a:xfrm>
          </p:grpSpPr>
          <p:sp>
            <p:nvSpPr>
              <p:cNvPr id="1297" name="Google Shape;1297;p28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28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9" name="Google Shape;1299;p28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0" name="Google Shape;1300;p28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1" name="Google Shape;1301;p28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2" name="Google Shape;1302;p28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3" name="Google Shape;1303;p28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4" name="Google Shape;1304;p28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5" name="Google Shape;1305;p28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06" name="Google Shape;1306;p28"/>
            <p:cNvGrpSpPr/>
            <p:nvPr/>
          </p:nvGrpSpPr>
          <p:grpSpPr>
            <a:xfrm rot="5400000" flipH="1">
              <a:off x="235550" y="-784836"/>
              <a:ext cx="1040953" cy="1558439"/>
              <a:chOff x="4963320" y="173520"/>
              <a:chExt cx="1065240" cy="1594800"/>
            </a:xfrm>
          </p:grpSpPr>
          <p:sp>
            <p:nvSpPr>
              <p:cNvPr id="1307" name="Google Shape;1307;p28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8" name="Google Shape;1308;p28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9" name="Google Shape;1309;p28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0" name="Google Shape;1310;p28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1" name="Google Shape;1311;p28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28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28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28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28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28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7" name="Google Shape;1317;p28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8" name="Google Shape;1318;p28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9" name="Google Shape;1319;p28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0" name="Google Shape;1320;p28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1" name="Google Shape;1321;p28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2" name="Google Shape;1322;p28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3" name="Google Shape;1323;p28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4" name="Google Shape;1324;p28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5" name="Google Shape;1325;p28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6" name="Google Shape;1326;p28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7" name="Google Shape;1327;p28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28" name="Google Shape;1328;p28"/>
            <p:cNvSpPr/>
            <p:nvPr/>
          </p:nvSpPr>
          <p:spPr>
            <a:xfrm rot="-5400000">
              <a:off x="8374933" y="-256683"/>
              <a:ext cx="512457" cy="102564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9" name="Google Shape;1329;p28"/>
            <p:cNvSpPr/>
            <p:nvPr/>
          </p:nvSpPr>
          <p:spPr>
            <a:xfrm rot="-5400000" flipH="1">
              <a:off x="7080997" y="3082302"/>
              <a:ext cx="1030500" cy="103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0" name="Google Shape;1330;p28"/>
            <p:cNvSpPr/>
            <p:nvPr/>
          </p:nvSpPr>
          <p:spPr>
            <a:xfrm rot="-5400000" flipH="1">
              <a:off x="8111668" y="3082302"/>
              <a:ext cx="1030500" cy="103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1" name="Google Shape;1331;p28"/>
            <p:cNvSpPr/>
            <p:nvPr/>
          </p:nvSpPr>
          <p:spPr>
            <a:xfrm rot="-5400000">
              <a:off x="7088070" y="4112647"/>
              <a:ext cx="1030500" cy="103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2" name="Google Shape;1332;p28"/>
            <p:cNvSpPr/>
            <p:nvPr/>
          </p:nvSpPr>
          <p:spPr>
            <a:xfrm rot="-5400000">
              <a:off x="8111650" y="4112647"/>
              <a:ext cx="1030500" cy="103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33" name="Google Shape;1333;p28"/>
            <p:cNvGrpSpPr/>
            <p:nvPr/>
          </p:nvGrpSpPr>
          <p:grpSpPr>
            <a:xfrm rot="-5400000" flipH="1">
              <a:off x="7847081" y="4353020"/>
              <a:ext cx="1042976" cy="1561469"/>
              <a:chOff x="4963320" y="173520"/>
              <a:chExt cx="1065240" cy="1594800"/>
            </a:xfrm>
          </p:grpSpPr>
          <p:sp>
            <p:nvSpPr>
              <p:cNvPr id="1334" name="Google Shape;1334;p28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5" name="Google Shape;1335;p28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6" name="Google Shape;1336;p28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7" name="Google Shape;1337;p28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8" name="Google Shape;1338;p28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9" name="Google Shape;1339;p28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0" name="Google Shape;1340;p28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1" name="Google Shape;1341;p28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2" name="Google Shape;1342;p28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3" name="Google Shape;1343;p28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4" name="Google Shape;1344;p28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5" name="Google Shape;1345;p28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6" name="Google Shape;1346;p28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7" name="Google Shape;1347;p28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8" name="Google Shape;1348;p28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9" name="Google Shape;1349;p28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8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1" name="Google Shape;1351;p28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2" name="Google Shape;1352;p28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3" name="Google Shape;1353;p28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28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55" name="Google Shape;1355;p28"/>
            <p:cNvSpPr/>
            <p:nvPr/>
          </p:nvSpPr>
          <p:spPr>
            <a:xfrm rot="5400000" flipH="1">
              <a:off x="7607498" y="4117076"/>
              <a:ext cx="507346" cy="506812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28"/>
            <p:cNvSpPr/>
            <p:nvPr/>
          </p:nvSpPr>
          <p:spPr>
            <a:xfrm rot="-5400000">
              <a:off x="7081758" y="2055841"/>
              <a:ext cx="1030500" cy="103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7" name="Google Shape;1357;p28"/>
            <p:cNvSpPr/>
            <p:nvPr/>
          </p:nvSpPr>
          <p:spPr>
            <a:xfrm rot="-5400000">
              <a:off x="8112428" y="2055841"/>
              <a:ext cx="1030500" cy="103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8" name="Google Shape;1358;p28"/>
            <p:cNvSpPr/>
            <p:nvPr/>
          </p:nvSpPr>
          <p:spPr>
            <a:xfrm rot="-5400000">
              <a:off x="7081753" y="1039747"/>
              <a:ext cx="1030500" cy="103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9" name="Google Shape;1359;p28"/>
            <p:cNvSpPr/>
            <p:nvPr/>
          </p:nvSpPr>
          <p:spPr>
            <a:xfrm rot="-5400000">
              <a:off x="8112423" y="1046931"/>
              <a:ext cx="1030500" cy="1030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1360" name="Google Shape;1360;p28"/>
            <p:cNvGrpSpPr/>
            <p:nvPr/>
          </p:nvGrpSpPr>
          <p:grpSpPr>
            <a:xfrm rot="-5400000">
              <a:off x="7080274" y="2062091"/>
              <a:ext cx="1543753" cy="1542360"/>
              <a:chOff x="1793505" y="544330"/>
              <a:chExt cx="1596600" cy="1595160"/>
            </a:xfrm>
          </p:grpSpPr>
          <p:sp>
            <p:nvSpPr>
              <p:cNvPr id="1361" name="Google Shape;1361;p28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8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8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8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8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6" name="Google Shape;1366;p28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7" name="Google Shape;1367;p28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8" name="Google Shape;1368;p28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8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8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8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8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8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8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8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8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8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8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8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80" name="Google Shape;1380;p28"/>
            <p:cNvGrpSpPr/>
            <p:nvPr/>
          </p:nvGrpSpPr>
          <p:grpSpPr>
            <a:xfrm rot="5400000" flipH="1">
              <a:off x="8111802" y="1046585"/>
              <a:ext cx="741258" cy="741917"/>
              <a:chOff x="6983640" y="2864160"/>
              <a:chExt cx="535320" cy="535680"/>
            </a:xfrm>
          </p:grpSpPr>
          <p:sp>
            <p:nvSpPr>
              <p:cNvPr id="1381" name="Google Shape;1381;p28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8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8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8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8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8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8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8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8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90" name="Google Shape;1390;p28"/>
            <p:cNvSpPr/>
            <p:nvPr/>
          </p:nvSpPr>
          <p:spPr>
            <a:xfrm flipH="1">
              <a:off x="7081769" y="1055761"/>
              <a:ext cx="506042" cy="101281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1" name="Google Shape;1391;p28"/>
            <p:cNvSpPr/>
            <p:nvPr/>
          </p:nvSpPr>
          <p:spPr>
            <a:xfrm rot="10800000" flipH="1">
              <a:off x="8441757" y="2382206"/>
              <a:ext cx="1402800" cy="1402800"/>
            </a:xfrm>
            <a:prstGeom prst="blockArc">
              <a:avLst>
                <a:gd name="adj1" fmla="val 5400645"/>
                <a:gd name="adj2" fmla="val 16308933"/>
                <a:gd name="adj3" fmla="val 24111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8"/>
            <p:cNvSpPr/>
            <p:nvPr/>
          </p:nvSpPr>
          <p:spPr>
            <a:xfrm>
              <a:off x="155222" y="4666175"/>
              <a:ext cx="370500" cy="370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393" name="Google Shape;1393;p28"/>
          <p:cNvSpPr txBox="1">
            <a:spLocks noGrp="1"/>
          </p:cNvSpPr>
          <p:nvPr>
            <p:ph type="title"/>
          </p:nvPr>
        </p:nvSpPr>
        <p:spPr>
          <a:xfrm>
            <a:off x="739650" y="555650"/>
            <a:ext cx="5073900" cy="110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94" name="Google Shape;1394;p28"/>
          <p:cNvSpPr txBox="1">
            <a:spLocks noGrp="1"/>
          </p:cNvSpPr>
          <p:nvPr>
            <p:ph type="subTitle" idx="1"/>
          </p:nvPr>
        </p:nvSpPr>
        <p:spPr>
          <a:xfrm>
            <a:off x="739650" y="1682452"/>
            <a:ext cx="50739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5" name="Google Shape;1395;p28"/>
          <p:cNvSpPr txBox="1"/>
          <p:nvPr/>
        </p:nvSpPr>
        <p:spPr>
          <a:xfrm>
            <a:off x="739650" y="3640675"/>
            <a:ext cx="50739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7" name="Google Shape;1397;p29"/>
          <p:cNvGrpSpPr/>
          <p:nvPr/>
        </p:nvGrpSpPr>
        <p:grpSpPr>
          <a:xfrm>
            <a:off x="-10" y="5"/>
            <a:ext cx="2051625" cy="685440"/>
            <a:chOff x="-10" y="5"/>
            <a:chExt cx="2051625" cy="685440"/>
          </a:xfrm>
        </p:grpSpPr>
        <p:sp>
          <p:nvSpPr>
            <p:cNvPr id="1398" name="Google Shape;1398;p29"/>
            <p:cNvSpPr/>
            <p:nvPr/>
          </p:nvSpPr>
          <p:spPr>
            <a:xfrm rot="10800000">
              <a:off x="-10" y="1455"/>
              <a:ext cx="682560" cy="682560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1503" y="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183"/>
                  </a:lnTo>
                  <a:lnTo>
                    <a:pt x="0" y="1896"/>
                  </a:lnTo>
                  <a:lnTo>
                    <a:pt x="851" y="1896"/>
                  </a:lnTo>
                  <a:lnTo>
                    <a:pt x="1896" y="1896"/>
                  </a:lnTo>
                  <a:lnTo>
                    <a:pt x="1896" y="1552"/>
                  </a:lnTo>
                  <a:lnTo>
                    <a:pt x="1896" y="331"/>
                  </a:lnTo>
                  <a:lnTo>
                    <a:pt x="1896" y="0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9" name="Google Shape;1399;p29"/>
            <p:cNvSpPr/>
            <p:nvPr/>
          </p:nvSpPr>
          <p:spPr>
            <a:xfrm rot="5400000" flipH="1">
              <a:off x="682185" y="1273"/>
              <a:ext cx="683640" cy="682920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00" name="Google Shape;1400;p29"/>
            <p:cNvGrpSpPr/>
            <p:nvPr/>
          </p:nvGrpSpPr>
          <p:grpSpPr>
            <a:xfrm rot="10800000">
              <a:off x="1365455" y="5"/>
              <a:ext cx="686160" cy="685440"/>
              <a:chOff x="6105240" y="2645280"/>
              <a:chExt cx="686160" cy="685440"/>
            </a:xfrm>
          </p:grpSpPr>
          <p:sp>
            <p:nvSpPr>
              <p:cNvPr id="1401" name="Google Shape;1401;p29"/>
              <p:cNvSpPr/>
              <p:nvPr/>
            </p:nvSpPr>
            <p:spPr>
              <a:xfrm>
                <a:off x="6105240" y="2645280"/>
                <a:ext cx="685800" cy="68544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04" extrusionOk="0">
                    <a:moveTo>
                      <a:pt x="0" y="1904"/>
                    </a:moveTo>
                    <a:lnTo>
                      <a:pt x="19" y="1904"/>
                    </a:lnTo>
                    <a:cubicBezTo>
                      <a:pt x="19" y="863"/>
                      <a:pt x="865" y="19"/>
                      <a:pt x="1905" y="19"/>
                    </a:cubicBezTo>
                    <a:lnTo>
                      <a:pt x="1905" y="0"/>
                    </a:lnTo>
                    <a:cubicBezTo>
                      <a:pt x="854" y="-1"/>
                      <a:pt x="0" y="854"/>
                      <a:pt x="0" y="190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9"/>
              <p:cNvSpPr/>
              <p:nvPr/>
            </p:nvSpPr>
            <p:spPr>
              <a:xfrm>
                <a:off x="6139440" y="2679120"/>
                <a:ext cx="651960" cy="6516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0" extrusionOk="0">
                    <a:moveTo>
                      <a:pt x="0" y="1810"/>
                    </a:moveTo>
                    <a:lnTo>
                      <a:pt x="19" y="1810"/>
                    </a:lnTo>
                    <a:cubicBezTo>
                      <a:pt x="19" y="822"/>
                      <a:pt x="823" y="19"/>
                      <a:pt x="1811" y="19"/>
                    </a:cubicBezTo>
                    <a:lnTo>
                      <a:pt x="1811" y="0"/>
                    </a:lnTo>
                    <a:cubicBezTo>
                      <a:pt x="812" y="0"/>
                      <a:pt x="0" y="811"/>
                      <a:pt x="0" y="18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9"/>
              <p:cNvSpPr/>
              <p:nvPr/>
            </p:nvSpPr>
            <p:spPr>
              <a:xfrm>
                <a:off x="6173640" y="2713320"/>
                <a:ext cx="617760" cy="61740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715" extrusionOk="0">
                    <a:moveTo>
                      <a:pt x="0" y="1715"/>
                    </a:moveTo>
                    <a:lnTo>
                      <a:pt x="18" y="1715"/>
                    </a:lnTo>
                    <a:cubicBezTo>
                      <a:pt x="18" y="779"/>
                      <a:pt x="780" y="19"/>
                      <a:pt x="1716" y="19"/>
                    </a:cubicBezTo>
                    <a:lnTo>
                      <a:pt x="1716" y="0"/>
                    </a:lnTo>
                    <a:cubicBezTo>
                      <a:pt x="769" y="0"/>
                      <a:pt x="0" y="768"/>
                      <a:pt x="0" y="17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9"/>
              <p:cNvSpPr/>
              <p:nvPr/>
            </p:nvSpPr>
            <p:spPr>
              <a:xfrm>
                <a:off x="6207840" y="2747520"/>
                <a:ext cx="583560" cy="58320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extrusionOk="0">
                    <a:moveTo>
                      <a:pt x="0" y="1620"/>
                    </a:moveTo>
                    <a:lnTo>
                      <a:pt x="18" y="1620"/>
                    </a:lnTo>
                    <a:cubicBezTo>
                      <a:pt x="18" y="737"/>
                      <a:pt x="737" y="19"/>
                      <a:pt x="1621" y="19"/>
                    </a:cubicBezTo>
                    <a:lnTo>
                      <a:pt x="1621" y="0"/>
                    </a:lnTo>
                    <a:cubicBezTo>
                      <a:pt x="726" y="0"/>
                      <a:pt x="0" y="726"/>
                      <a:pt x="0" y="162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9"/>
              <p:cNvSpPr/>
              <p:nvPr/>
            </p:nvSpPr>
            <p:spPr>
              <a:xfrm>
                <a:off x="6241680" y="2781720"/>
                <a:ext cx="549360" cy="549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525" extrusionOk="0">
                    <a:moveTo>
                      <a:pt x="0" y="1525"/>
                    </a:moveTo>
                    <a:lnTo>
                      <a:pt x="18" y="1525"/>
                    </a:lnTo>
                    <a:cubicBezTo>
                      <a:pt x="18" y="694"/>
                      <a:pt x="695" y="18"/>
                      <a:pt x="1526" y="18"/>
                    </a:cubicBezTo>
                    <a:lnTo>
                      <a:pt x="1526" y="0"/>
                    </a:lnTo>
                    <a:cubicBezTo>
                      <a:pt x="685" y="0"/>
                      <a:pt x="0" y="683"/>
                      <a:pt x="0" y="15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9"/>
              <p:cNvSpPr/>
              <p:nvPr/>
            </p:nvSpPr>
            <p:spPr>
              <a:xfrm>
                <a:off x="6275880" y="2815920"/>
                <a:ext cx="515160" cy="51480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0" extrusionOk="0">
                    <a:moveTo>
                      <a:pt x="0" y="1430"/>
                    </a:moveTo>
                    <a:lnTo>
                      <a:pt x="18" y="1430"/>
                    </a:lnTo>
                    <a:cubicBezTo>
                      <a:pt x="18" y="651"/>
                      <a:pt x="652" y="18"/>
                      <a:pt x="1431" y="18"/>
                    </a:cubicBezTo>
                    <a:lnTo>
                      <a:pt x="1431" y="0"/>
                    </a:lnTo>
                    <a:cubicBezTo>
                      <a:pt x="642" y="-1"/>
                      <a:pt x="0" y="640"/>
                      <a:pt x="0" y="14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9"/>
              <p:cNvSpPr/>
              <p:nvPr/>
            </p:nvSpPr>
            <p:spPr>
              <a:xfrm>
                <a:off x="6309720" y="2849400"/>
                <a:ext cx="481320" cy="481320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7" extrusionOk="0">
                    <a:moveTo>
                      <a:pt x="0" y="1337"/>
                    </a:moveTo>
                    <a:lnTo>
                      <a:pt x="19" y="1337"/>
                    </a:lnTo>
                    <a:cubicBezTo>
                      <a:pt x="19" y="611"/>
                      <a:pt x="610" y="19"/>
                      <a:pt x="1337" y="19"/>
                    </a:cubicBezTo>
                    <a:lnTo>
                      <a:pt x="1337" y="0"/>
                    </a:lnTo>
                    <a:cubicBezTo>
                      <a:pt x="600" y="0"/>
                      <a:pt x="0" y="600"/>
                      <a:pt x="0" y="133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9"/>
              <p:cNvSpPr/>
              <p:nvPr/>
            </p:nvSpPr>
            <p:spPr>
              <a:xfrm>
                <a:off x="6343920" y="2883960"/>
                <a:ext cx="447120" cy="446760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41" extrusionOk="0">
                    <a:moveTo>
                      <a:pt x="0" y="1241"/>
                    </a:moveTo>
                    <a:lnTo>
                      <a:pt x="19" y="1241"/>
                    </a:lnTo>
                    <a:cubicBezTo>
                      <a:pt x="19" y="567"/>
                      <a:pt x="568" y="18"/>
                      <a:pt x="1242" y="18"/>
                    </a:cubicBezTo>
                    <a:lnTo>
                      <a:pt x="1242" y="0"/>
                    </a:lnTo>
                    <a:cubicBezTo>
                      <a:pt x="558" y="-1"/>
                      <a:pt x="0" y="556"/>
                      <a:pt x="0" y="12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9"/>
              <p:cNvSpPr/>
              <p:nvPr/>
            </p:nvSpPr>
            <p:spPr>
              <a:xfrm>
                <a:off x="6378120" y="2918160"/>
                <a:ext cx="4129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46" extrusionOk="0">
                    <a:moveTo>
                      <a:pt x="0" y="1146"/>
                    </a:moveTo>
                    <a:lnTo>
                      <a:pt x="19" y="1146"/>
                    </a:lnTo>
                    <a:cubicBezTo>
                      <a:pt x="19" y="524"/>
                      <a:pt x="525" y="18"/>
                      <a:pt x="1147" y="18"/>
                    </a:cubicBezTo>
                    <a:lnTo>
                      <a:pt x="1147" y="0"/>
                    </a:lnTo>
                    <a:cubicBezTo>
                      <a:pt x="515" y="-1"/>
                      <a:pt x="0" y="513"/>
                      <a:pt x="0" y="114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9"/>
              <p:cNvSpPr/>
              <p:nvPr/>
            </p:nvSpPr>
            <p:spPr>
              <a:xfrm>
                <a:off x="6412320" y="2952360"/>
                <a:ext cx="378720" cy="37836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51" extrusionOk="0">
                    <a:moveTo>
                      <a:pt x="0" y="1051"/>
                    </a:moveTo>
                    <a:lnTo>
                      <a:pt x="19" y="1051"/>
                    </a:lnTo>
                    <a:cubicBezTo>
                      <a:pt x="19" y="482"/>
                      <a:pt x="482" y="18"/>
                      <a:pt x="1052" y="18"/>
                    </a:cubicBezTo>
                    <a:lnTo>
                      <a:pt x="1052" y="0"/>
                    </a:lnTo>
                    <a:cubicBezTo>
                      <a:pt x="473" y="-2"/>
                      <a:pt x="0" y="471"/>
                      <a:pt x="0" y="105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9"/>
              <p:cNvSpPr/>
              <p:nvPr/>
            </p:nvSpPr>
            <p:spPr>
              <a:xfrm>
                <a:off x="6446520" y="2986200"/>
                <a:ext cx="344520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0" y="957"/>
                    </a:moveTo>
                    <a:lnTo>
                      <a:pt x="19" y="957"/>
                    </a:lnTo>
                    <a:cubicBezTo>
                      <a:pt x="19" y="440"/>
                      <a:pt x="440" y="19"/>
                      <a:pt x="957" y="19"/>
                    </a:cubicBezTo>
                    <a:lnTo>
                      <a:pt x="957" y="0"/>
                    </a:lnTo>
                    <a:cubicBezTo>
                      <a:pt x="430" y="-1"/>
                      <a:pt x="0" y="429"/>
                      <a:pt x="0" y="95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9"/>
              <p:cNvSpPr/>
              <p:nvPr/>
            </p:nvSpPr>
            <p:spPr>
              <a:xfrm>
                <a:off x="6480720" y="3020400"/>
                <a:ext cx="310320" cy="31032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2" extrusionOk="0">
                    <a:moveTo>
                      <a:pt x="0" y="862"/>
                    </a:moveTo>
                    <a:lnTo>
                      <a:pt x="19" y="862"/>
                    </a:lnTo>
                    <a:cubicBezTo>
                      <a:pt x="19" y="397"/>
                      <a:pt x="397" y="19"/>
                      <a:pt x="862" y="19"/>
                    </a:cubicBezTo>
                    <a:lnTo>
                      <a:pt x="862" y="0"/>
                    </a:lnTo>
                    <a:cubicBezTo>
                      <a:pt x="387" y="-1"/>
                      <a:pt x="0" y="387"/>
                      <a:pt x="0" y="8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9"/>
              <p:cNvSpPr/>
              <p:nvPr/>
            </p:nvSpPr>
            <p:spPr>
              <a:xfrm>
                <a:off x="6514920" y="3054240"/>
                <a:ext cx="276480" cy="27648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0" y="768"/>
                    </a:moveTo>
                    <a:lnTo>
                      <a:pt x="18" y="768"/>
                    </a:lnTo>
                    <a:cubicBezTo>
                      <a:pt x="18" y="355"/>
                      <a:pt x="354" y="19"/>
                      <a:pt x="768" y="19"/>
                    </a:cubicBezTo>
                    <a:lnTo>
                      <a:pt x="768" y="0"/>
                    </a:lnTo>
                    <a:cubicBezTo>
                      <a:pt x="344" y="0"/>
                      <a:pt x="0" y="345"/>
                      <a:pt x="0" y="76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9"/>
              <p:cNvSpPr/>
              <p:nvPr/>
            </p:nvSpPr>
            <p:spPr>
              <a:xfrm>
                <a:off x="6549120" y="3088440"/>
                <a:ext cx="242280" cy="24228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3" extrusionOk="0">
                    <a:moveTo>
                      <a:pt x="0" y="673"/>
                    </a:moveTo>
                    <a:lnTo>
                      <a:pt x="18" y="673"/>
                    </a:lnTo>
                    <a:cubicBezTo>
                      <a:pt x="18" y="312"/>
                      <a:pt x="312" y="19"/>
                      <a:pt x="673" y="19"/>
                    </a:cubicBezTo>
                    <a:lnTo>
                      <a:pt x="673" y="0"/>
                    </a:lnTo>
                    <a:cubicBezTo>
                      <a:pt x="301" y="0"/>
                      <a:pt x="0" y="302"/>
                      <a:pt x="0" y="6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9"/>
              <p:cNvSpPr/>
              <p:nvPr/>
            </p:nvSpPr>
            <p:spPr>
              <a:xfrm>
                <a:off x="6583320" y="3122640"/>
                <a:ext cx="208080" cy="20808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8" extrusionOk="0">
                    <a:moveTo>
                      <a:pt x="0" y="578"/>
                    </a:moveTo>
                    <a:lnTo>
                      <a:pt x="18" y="578"/>
                    </a:lnTo>
                    <a:cubicBezTo>
                      <a:pt x="18" y="269"/>
                      <a:pt x="269" y="19"/>
                      <a:pt x="578" y="19"/>
                    </a:cubicBezTo>
                    <a:lnTo>
                      <a:pt x="578" y="0"/>
                    </a:lnTo>
                    <a:cubicBezTo>
                      <a:pt x="258" y="0"/>
                      <a:pt x="0" y="259"/>
                      <a:pt x="0" y="57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9"/>
              <p:cNvSpPr/>
              <p:nvPr/>
            </p:nvSpPr>
            <p:spPr>
              <a:xfrm>
                <a:off x="6617160" y="3156840"/>
                <a:ext cx="173880" cy="17388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0" y="483"/>
                    </a:moveTo>
                    <a:lnTo>
                      <a:pt x="18" y="483"/>
                    </a:lnTo>
                    <a:cubicBezTo>
                      <a:pt x="18" y="227"/>
                      <a:pt x="226" y="18"/>
                      <a:pt x="483" y="18"/>
                    </a:cubicBezTo>
                    <a:lnTo>
                      <a:pt x="483" y="0"/>
                    </a:lnTo>
                    <a:cubicBezTo>
                      <a:pt x="217" y="0"/>
                      <a:pt x="0" y="216"/>
                      <a:pt x="0" y="4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9"/>
              <p:cNvSpPr/>
              <p:nvPr/>
            </p:nvSpPr>
            <p:spPr>
              <a:xfrm>
                <a:off x="6651000" y="3191040"/>
                <a:ext cx="14004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0" y="388"/>
                    </a:moveTo>
                    <a:lnTo>
                      <a:pt x="19" y="388"/>
                    </a:lnTo>
                    <a:cubicBezTo>
                      <a:pt x="19" y="184"/>
                      <a:pt x="185" y="18"/>
                      <a:pt x="389" y="18"/>
                    </a:cubicBezTo>
                    <a:lnTo>
                      <a:pt x="389" y="0"/>
                    </a:lnTo>
                    <a:cubicBezTo>
                      <a:pt x="175" y="-1"/>
                      <a:pt x="0" y="173"/>
                      <a:pt x="0" y="38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9"/>
              <p:cNvSpPr/>
              <p:nvPr/>
            </p:nvSpPr>
            <p:spPr>
              <a:xfrm>
                <a:off x="6685200" y="3225240"/>
                <a:ext cx="10584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3" extrusionOk="0">
                    <a:moveTo>
                      <a:pt x="0" y="293"/>
                    </a:moveTo>
                    <a:lnTo>
                      <a:pt x="19" y="293"/>
                    </a:lnTo>
                    <a:cubicBezTo>
                      <a:pt x="19" y="142"/>
                      <a:pt x="142" y="18"/>
                      <a:pt x="294" y="18"/>
                    </a:cubicBezTo>
                    <a:lnTo>
                      <a:pt x="294" y="0"/>
                    </a:lnTo>
                    <a:cubicBezTo>
                      <a:pt x="132" y="-1"/>
                      <a:pt x="0" y="131"/>
                      <a:pt x="0" y="29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9"/>
              <p:cNvSpPr/>
              <p:nvPr/>
            </p:nvSpPr>
            <p:spPr>
              <a:xfrm>
                <a:off x="6719400" y="3259440"/>
                <a:ext cx="7164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0" y="198"/>
                    </a:moveTo>
                    <a:lnTo>
                      <a:pt x="19" y="198"/>
                    </a:lnTo>
                    <a:cubicBezTo>
                      <a:pt x="19" y="99"/>
                      <a:pt x="100" y="18"/>
                      <a:pt x="199" y="18"/>
                    </a:cubicBezTo>
                    <a:lnTo>
                      <a:pt x="199" y="0"/>
                    </a:lnTo>
                    <a:cubicBezTo>
                      <a:pt x="90" y="-1"/>
                      <a:pt x="0" y="88"/>
                      <a:pt x="0" y="1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9"/>
              <p:cNvSpPr/>
              <p:nvPr/>
            </p:nvSpPr>
            <p:spPr>
              <a:xfrm>
                <a:off x="6753600" y="3292920"/>
                <a:ext cx="3744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5" extrusionOk="0">
                    <a:moveTo>
                      <a:pt x="0" y="105"/>
                    </a:moveTo>
                    <a:lnTo>
                      <a:pt x="19" y="105"/>
                    </a:lnTo>
                    <a:cubicBezTo>
                      <a:pt x="19" y="58"/>
                      <a:pt x="57" y="20"/>
                      <a:pt x="104" y="20"/>
                    </a:cubicBezTo>
                    <a:lnTo>
                      <a:pt x="104" y="0"/>
                    </a:lnTo>
                    <a:cubicBezTo>
                      <a:pt x="47" y="0"/>
                      <a:pt x="0" y="47"/>
                      <a:pt x="0" y="10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30"/>
          <p:cNvGrpSpPr/>
          <p:nvPr/>
        </p:nvGrpSpPr>
        <p:grpSpPr>
          <a:xfrm rot="10800000">
            <a:off x="8477613" y="2866135"/>
            <a:ext cx="1217620" cy="2277360"/>
            <a:chOff x="-535055" y="10"/>
            <a:chExt cx="1217620" cy="2277360"/>
          </a:xfrm>
        </p:grpSpPr>
        <p:sp>
          <p:nvSpPr>
            <p:cNvPr id="1423" name="Google Shape;1423;p30"/>
            <p:cNvSpPr/>
            <p:nvPr/>
          </p:nvSpPr>
          <p:spPr>
            <a:xfrm>
              <a:off x="5" y="10"/>
              <a:ext cx="682560" cy="682560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1503" y="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183"/>
                  </a:lnTo>
                  <a:lnTo>
                    <a:pt x="0" y="1896"/>
                  </a:lnTo>
                  <a:lnTo>
                    <a:pt x="851" y="1896"/>
                  </a:lnTo>
                  <a:lnTo>
                    <a:pt x="1896" y="1896"/>
                  </a:lnTo>
                  <a:lnTo>
                    <a:pt x="1896" y="1552"/>
                  </a:lnTo>
                  <a:lnTo>
                    <a:pt x="1896" y="331"/>
                  </a:lnTo>
                  <a:lnTo>
                    <a:pt x="1896" y="0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4" name="Google Shape;1424;p30"/>
            <p:cNvGrpSpPr/>
            <p:nvPr/>
          </p:nvGrpSpPr>
          <p:grpSpPr>
            <a:xfrm rot="10800000">
              <a:off x="-535055" y="682570"/>
              <a:ext cx="1065240" cy="1594800"/>
              <a:chOff x="4963320" y="173520"/>
              <a:chExt cx="1065240" cy="1594800"/>
            </a:xfrm>
          </p:grpSpPr>
          <p:sp>
            <p:nvSpPr>
              <p:cNvPr id="1425" name="Google Shape;1425;p30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6" name="Google Shape;1426;p30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7" name="Google Shape;1427;p30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8" name="Google Shape;1428;p30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9" name="Google Shape;1429;p30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0" name="Google Shape;1430;p30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1" name="Google Shape;1431;p30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2" name="Google Shape;1432;p30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3" name="Google Shape;1433;p30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4" name="Google Shape;1434;p30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5" name="Google Shape;1435;p30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6" name="Google Shape;1436;p30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7" name="Google Shape;1437;p30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8" name="Google Shape;1438;p30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9" name="Google Shape;1439;p30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0" name="Google Shape;1440;p30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1" name="Google Shape;1441;p30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2" name="Google Shape;1442;p30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3" name="Google Shape;1443;p30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4" name="Google Shape;1444;p30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5" name="Google Shape;1445;p30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4"/>
          <p:cNvGrpSpPr/>
          <p:nvPr/>
        </p:nvGrpSpPr>
        <p:grpSpPr>
          <a:xfrm>
            <a:off x="7212300" y="-544636"/>
            <a:ext cx="1930848" cy="1396168"/>
            <a:chOff x="7212300" y="-544636"/>
            <a:chExt cx="1930848" cy="1396168"/>
          </a:xfrm>
        </p:grpSpPr>
        <p:grpSp>
          <p:nvGrpSpPr>
            <p:cNvPr id="150" name="Google Shape;150;p4"/>
            <p:cNvGrpSpPr/>
            <p:nvPr/>
          </p:nvGrpSpPr>
          <p:grpSpPr>
            <a:xfrm rot="10800000" flipH="1">
              <a:off x="8292097" y="-253"/>
              <a:ext cx="851052" cy="851785"/>
              <a:chOff x="6983640" y="2864160"/>
              <a:chExt cx="535320" cy="535680"/>
            </a:xfrm>
          </p:grpSpPr>
          <p:sp>
            <p:nvSpPr>
              <p:cNvPr id="151" name="Google Shape;151;p4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4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" name="Google Shape;154;p4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0" name="Google Shape;160;p4"/>
            <p:cNvSpPr/>
            <p:nvPr/>
          </p:nvSpPr>
          <p:spPr>
            <a:xfrm rot="5400000" flipH="1">
              <a:off x="7212300" y="-544636"/>
              <a:ext cx="1059300" cy="1059300"/>
            </a:xfrm>
            <a:prstGeom prst="blockArc">
              <a:avLst>
                <a:gd name="adj1" fmla="val 5400645"/>
                <a:gd name="adj2" fmla="val 16125597"/>
                <a:gd name="adj3" fmla="val 2321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" name="Google Shape;161;p4"/>
          <p:cNvSpPr txBox="1">
            <a:spLocks noGrp="1"/>
          </p:cNvSpPr>
          <p:nvPr>
            <p:ph type="body" idx="1"/>
          </p:nvPr>
        </p:nvSpPr>
        <p:spPr>
          <a:xfrm>
            <a:off x="720000" y="1155474"/>
            <a:ext cx="77040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Lato Light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4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>
            <a:spLocks noGrp="1"/>
          </p:cNvSpPr>
          <p:nvPr>
            <p:ph type="subTitle" idx="1"/>
          </p:nvPr>
        </p:nvSpPr>
        <p:spPr>
          <a:xfrm>
            <a:off x="3363600" y="3735524"/>
            <a:ext cx="24168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5" name="Google Shape;165;p5"/>
          <p:cNvSpPr txBox="1">
            <a:spLocks noGrp="1"/>
          </p:cNvSpPr>
          <p:nvPr>
            <p:ph type="subTitle" idx="2"/>
          </p:nvPr>
        </p:nvSpPr>
        <p:spPr>
          <a:xfrm>
            <a:off x="726863" y="3735524"/>
            <a:ext cx="24168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subTitle" idx="3"/>
          </p:nvPr>
        </p:nvSpPr>
        <p:spPr>
          <a:xfrm>
            <a:off x="3363600" y="3308309"/>
            <a:ext cx="24168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7" name="Google Shape;167;p5"/>
          <p:cNvSpPr txBox="1">
            <a:spLocks noGrp="1"/>
          </p:cNvSpPr>
          <p:nvPr>
            <p:ph type="subTitle" idx="4"/>
          </p:nvPr>
        </p:nvSpPr>
        <p:spPr>
          <a:xfrm>
            <a:off x="726863" y="3308309"/>
            <a:ext cx="24168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6527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subTitle" idx="5"/>
          </p:nvPr>
        </p:nvSpPr>
        <p:spPr>
          <a:xfrm>
            <a:off x="6000338" y="3735524"/>
            <a:ext cx="24168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subTitle" idx="6"/>
          </p:nvPr>
        </p:nvSpPr>
        <p:spPr>
          <a:xfrm>
            <a:off x="6000338" y="3308309"/>
            <a:ext cx="2416800" cy="49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71" name="Google Shape;171;p5"/>
          <p:cNvGrpSpPr/>
          <p:nvPr/>
        </p:nvGrpSpPr>
        <p:grpSpPr>
          <a:xfrm>
            <a:off x="7240847" y="11"/>
            <a:ext cx="1903153" cy="702302"/>
            <a:chOff x="7240847" y="11"/>
            <a:chExt cx="1903153" cy="702302"/>
          </a:xfrm>
        </p:grpSpPr>
        <p:sp>
          <p:nvSpPr>
            <p:cNvPr id="172" name="Google Shape;172;p5"/>
            <p:cNvSpPr/>
            <p:nvPr/>
          </p:nvSpPr>
          <p:spPr>
            <a:xfrm rot="-5400000" flipH="1">
              <a:off x="7739438" y="13"/>
              <a:ext cx="702300" cy="702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3" name="Google Shape;173;p5"/>
            <p:cNvSpPr/>
            <p:nvPr/>
          </p:nvSpPr>
          <p:spPr>
            <a:xfrm rot="-5400000" flipH="1">
              <a:off x="8441701" y="13"/>
              <a:ext cx="702300" cy="702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 rot="5400000" flipH="1">
              <a:off x="8798212" y="195"/>
              <a:ext cx="345689" cy="345320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5" name="Google Shape;175;p5"/>
            <p:cNvGrpSpPr/>
            <p:nvPr/>
          </p:nvGrpSpPr>
          <p:grpSpPr>
            <a:xfrm rot="10800000" flipH="1">
              <a:off x="7240847" y="13"/>
              <a:ext cx="1064880" cy="532800"/>
              <a:chOff x="6986160" y="4312800"/>
              <a:chExt cx="1064880" cy="532800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6986160" y="4312800"/>
                <a:ext cx="1064880" cy="532800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480" extrusionOk="0">
                    <a:moveTo>
                      <a:pt x="1480" y="0"/>
                    </a:moveTo>
                    <a:cubicBezTo>
                      <a:pt x="664" y="0"/>
                      <a:pt x="0" y="664"/>
                      <a:pt x="0" y="1480"/>
                    </a:cubicBezTo>
                    <a:lnTo>
                      <a:pt x="14" y="1480"/>
                    </a:lnTo>
                    <a:cubicBezTo>
                      <a:pt x="14" y="672"/>
                      <a:pt x="672" y="15"/>
                      <a:pt x="1479" y="15"/>
                    </a:cubicBezTo>
                    <a:cubicBezTo>
                      <a:pt x="2286" y="15"/>
                      <a:pt x="2944" y="673"/>
                      <a:pt x="2944" y="1480"/>
                    </a:cubicBezTo>
                    <a:lnTo>
                      <a:pt x="2958" y="1480"/>
                    </a:lnTo>
                    <a:cubicBezTo>
                      <a:pt x="2961" y="664"/>
                      <a:pt x="2296" y="0"/>
                      <a:pt x="148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>
                <a:off x="7012800" y="4339440"/>
                <a:ext cx="1012320" cy="50616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1406" extrusionOk="0">
                    <a:moveTo>
                      <a:pt x="1406" y="0"/>
                    </a:moveTo>
                    <a:cubicBezTo>
                      <a:pt x="631" y="0"/>
                      <a:pt x="0" y="630"/>
                      <a:pt x="0" y="1406"/>
                    </a:cubicBezTo>
                    <a:lnTo>
                      <a:pt x="14" y="1406"/>
                    </a:lnTo>
                    <a:cubicBezTo>
                      <a:pt x="14" y="639"/>
                      <a:pt x="638" y="14"/>
                      <a:pt x="1406" y="14"/>
                    </a:cubicBezTo>
                    <a:cubicBezTo>
                      <a:pt x="2174" y="14"/>
                      <a:pt x="2798" y="638"/>
                      <a:pt x="2798" y="1406"/>
                    </a:cubicBezTo>
                    <a:lnTo>
                      <a:pt x="2812" y="1406"/>
                    </a:lnTo>
                    <a:cubicBezTo>
                      <a:pt x="2814" y="630"/>
                      <a:pt x="2182" y="0"/>
                      <a:pt x="14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>
                <a:off x="7039080" y="4365720"/>
                <a:ext cx="959040" cy="47988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333" extrusionOk="0">
                    <a:moveTo>
                      <a:pt x="1333" y="0"/>
                    </a:moveTo>
                    <a:cubicBezTo>
                      <a:pt x="598" y="0"/>
                      <a:pt x="0" y="598"/>
                      <a:pt x="0" y="1333"/>
                    </a:cubicBezTo>
                    <a:lnTo>
                      <a:pt x="14" y="1333"/>
                    </a:lnTo>
                    <a:cubicBezTo>
                      <a:pt x="14" y="606"/>
                      <a:pt x="606" y="15"/>
                      <a:pt x="1332" y="15"/>
                    </a:cubicBezTo>
                    <a:cubicBezTo>
                      <a:pt x="2059" y="15"/>
                      <a:pt x="2650" y="606"/>
                      <a:pt x="2650" y="1333"/>
                    </a:cubicBezTo>
                    <a:lnTo>
                      <a:pt x="2664" y="1333"/>
                    </a:lnTo>
                    <a:cubicBezTo>
                      <a:pt x="2666" y="599"/>
                      <a:pt x="2069" y="0"/>
                      <a:pt x="1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>
                <a:off x="7065720" y="4392360"/>
                <a:ext cx="906480" cy="45324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1259" extrusionOk="0">
                    <a:moveTo>
                      <a:pt x="1259" y="0"/>
                    </a:moveTo>
                    <a:cubicBezTo>
                      <a:pt x="565" y="0"/>
                      <a:pt x="0" y="565"/>
                      <a:pt x="0" y="1259"/>
                    </a:cubicBezTo>
                    <a:lnTo>
                      <a:pt x="15" y="1259"/>
                    </a:lnTo>
                    <a:cubicBezTo>
                      <a:pt x="15" y="573"/>
                      <a:pt x="573" y="14"/>
                      <a:pt x="1259" y="14"/>
                    </a:cubicBezTo>
                    <a:cubicBezTo>
                      <a:pt x="1945" y="14"/>
                      <a:pt x="2504" y="573"/>
                      <a:pt x="2504" y="1259"/>
                    </a:cubicBezTo>
                    <a:lnTo>
                      <a:pt x="2518" y="1259"/>
                    </a:lnTo>
                    <a:cubicBezTo>
                      <a:pt x="2519" y="565"/>
                      <a:pt x="1954" y="0"/>
                      <a:pt x="12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>
                <a:off x="7092360" y="4418640"/>
                <a:ext cx="852840" cy="42696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186" extrusionOk="0">
                    <a:moveTo>
                      <a:pt x="1185" y="0"/>
                    </a:moveTo>
                    <a:cubicBezTo>
                      <a:pt x="532" y="0"/>
                      <a:pt x="0" y="532"/>
                      <a:pt x="0" y="1186"/>
                    </a:cubicBezTo>
                    <a:lnTo>
                      <a:pt x="14" y="1186"/>
                    </a:lnTo>
                    <a:cubicBezTo>
                      <a:pt x="14" y="540"/>
                      <a:pt x="538" y="15"/>
                      <a:pt x="1184" y="15"/>
                    </a:cubicBezTo>
                    <a:cubicBezTo>
                      <a:pt x="1830" y="15"/>
                      <a:pt x="2355" y="540"/>
                      <a:pt x="2355" y="1186"/>
                    </a:cubicBezTo>
                    <a:lnTo>
                      <a:pt x="2369" y="1186"/>
                    </a:lnTo>
                    <a:cubicBezTo>
                      <a:pt x="2371" y="532"/>
                      <a:pt x="1840" y="0"/>
                      <a:pt x="118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>
                <a:off x="7119000" y="4445280"/>
                <a:ext cx="800280" cy="400320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112" extrusionOk="0">
                    <a:moveTo>
                      <a:pt x="1111" y="0"/>
                    </a:moveTo>
                    <a:cubicBezTo>
                      <a:pt x="498" y="0"/>
                      <a:pt x="0" y="499"/>
                      <a:pt x="0" y="1112"/>
                    </a:cubicBezTo>
                    <a:lnTo>
                      <a:pt x="14" y="1112"/>
                    </a:lnTo>
                    <a:cubicBezTo>
                      <a:pt x="14" y="506"/>
                      <a:pt x="506" y="14"/>
                      <a:pt x="1111" y="14"/>
                    </a:cubicBezTo>
                    <a:cubicBezTo>
                      <a:pt x="1717" y="14"/>
                      <a:pt x="2209" y="506"/>
                      <a:pt x="2209" y="1112"/>
                    </a:cubicBezTo>
                    <a:lnTo>
                      <a:pt x="2223" y="1112"/>
                    </a:lnTo>
                    <a:cubicBezTo>
                      <a:pt x="2224" y="499"/>
                      <a:pt x="1724" y="0"/>
                      <a:pt x="11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>
                <a:off x="7145280" y="4471560"/>
                <a:ext cx="747000" cy="37404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039" extrusionOk="0">
                    <a:moveTo>
                      <a:pt x="1038" y="0"/>
                    </a:moveTo>
                    <a:cubicBezTo>
                      <a:pt x="466" y="0"/>
                      <a:pt x="0" y="466"/>
                      <a:pt x="0" y="1039"/>
                    </a:cubicBezTo>
                    <a:lnTo>
                      <a:pt x="14" y="1039"/>
                    </a:lnTo>
                    <a:cubicBezTo>
                      <a:pt x="14" y="475"/>
                      <a:pt x="473" y="16"/>
                      <a:pt x="1037" y="16"/>
                    </a:cubicBezTo>
                    <a:cubicBezTo>
                      <a:pt x="1601" y="16"/>
                      <a:pt x="2060" y="475"/>
                      <a:pt x="2060" y="1039"/>
                    </a:cubicBezTo>
                    <a:lnTo>
                      <a:pt x="2075" y="1039"/>
                    </a:lnTo>
                    <a:cubicBezTo>
                      <a:pt x="2077" y="466"/>
                      <a:pt x="1611" y="0"/>
                      <a:pt x="10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>
                <a:off x="7171920" y="4498560"/>
                <a:ext cx="694440" cy="347040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964" extrusionOk="0">
                    <a:moveTo>
                      <a:pt x="964" y="0"/>
                    </a:moveTo>
                    <a:cubicBezTo>
                      <a:pt x="432" y="0"/>
                      <a:pt x="0" y="433"/>
                      <a:pt x="0" y="964"/>
                    </a:cubicBezTo>
                    <a:lnTo>
                      <a:pt x="14" y="964"/>
                    </a:lnTo>
                    <a:cubicBezTo>
                      <a:pt x="14" y="440"/>
                      <a:pt x="441" y="14"/>
                      <a:pt x="964" y="14"/>
                    </a:cubicBezTo>
                    <a:cubicBezTo>
                      <a:pt x="1488" y="14"/>
                      <a:pt x="1914" y="440"/>
                      <a:pt x="1914" y="964"/>
                    </a:cubicBezTo>
                    <a:lnTo>
                      <a:pt x="1929" y="964"/>
                    </a:lnTo>
                    <a:cubicBezTo>
                      <a:pt x="1930" y="433"/>
                      <a:pt x="1497" y="0"/>
                      <a:pt x="96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7198200" y="4524840"/>
                <a:ext cx="640800" cy="320760"/>
              </a:xfrm>
              <a:custGeom>
                <a:avLst/>
                <a:gdLst/>
                <a:ahLst/>
                <a:cxnLst/>
                <a:rect l="l" t="t" r="r" b="b"/>
                <a:pathLst>
                  <a:path w="1780" h="891" extrusionOk="0">
                    <a:moveTo>
                      <a:pt x="891" y="0"/>
                    </a:moveTo>
                    <a:cubicBezTo>
                      <a:pt x="400" y="0"/>
                      <a:pt x="0" y="399"/>
                      <a:pt x="0" y="891"/>
                    </a:cubicBezTo>
                    <a:lnTo>
                      <a:pt x="14" y="891"/>
                    </a:lnTo>
                    <a:cubicBezTo>
                      <a:pt x="14" y="408"/>
                      <a:pt x="407" y="15"/>
                      <a:pt x="890" y="15"/>
                    </a:cubicBezTo>
                    <a:cubicBezTo>
                      <a:pt x="1373" y="15"/>
                      <a:pt x="1766" y="408"/>
                      <a:pt x="1766" y="891"/>
                    </a:cubicBezTo>
                    <a:lnTo>
                      <a:pt x="1780" y="891"/>
                    </a:lnTo>
                    <a:cubicBezTo>
                      <a:pt x="1783" y="400"/>
                      <a:pt x="1383" y="0"/>
                      <a:pt x="8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224840" y="4551480"/>
                <a:ext cx="588240" cy="294120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817" extrusionOk="0">
                    <a:moveTo>
                      <a:pt x="817" y="0"/>
                    </a:moveTo>
                    <a:cubicBezTo>
                      <a:pt x="367" y="0"/>
                      <a:pt x="0" y="366"/>
                      <a:pt x="0" y="817"/>
                    </a:cubicBezTo>
                    <a:lnTo>
                      <a:pt x="14" y="817"/>
                    </a:ln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lnTo>
                      <a:pt x="1634" y="817"/>
                    </a:lnTo>
                    <a:cubicBezTo>
                      <a:pt x="1635" y="366"/>
                      <a:pt x="1269" y="0"/>
                      <a:pt x="81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6"/>
          <p:cNvGrpSpPr/>
          <p:nvPr/>
        </p:nvGrpSpPr>
        <p:grpSpPr>
          <a:xfrm>
            <a:off x="-7175" y="-25670"/>
            <a:ext cx="9145791" cy="5169160"/>
            <a:chOff x="-7175" y="-25670"/>
            <a:chExt cx="9145791" cy="5169160"/>
          </a:xfrm>
        </p:grpSpPr>
        <p:grpSp>
          <p:nvGrpSpPr>
            <p:cNvPr id="188" name="Google Shape;188;p6"/>
            <p:cNvGrpSpPr/>
            <p:nvPr/>
          </p:nvGrpSpPr>
          <p:grpSpPr>
            <a:xfrm>
              <a:off x="8425409" y="4429750"/>
              <a:ext cx="713207" cy="713740"/>
              <a:chOff x="6983640" y="2864160"/>
              <a:chExt cx="535320" cy="535680"/>
            </a:xfrm>
          </p:grpSpPr>
          <p:sp>
            <p:nvSpPr>
              <p:cNvPr id="189" name="Google Shape;189;p6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6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6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6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8" name="Google Shape;198;p6"/>
            <p:cNvSpPr/>
            <p:nvPr/>
          </p:nvSpPr>
          <p:spPr>
            <a:xfrm flipH="1">
              <a:off x="-5366" y="659785"/>
              <a:ext cx="682560" cy="682560"/>
            </a:xfrm>
            <a:custGeom>
              <a:avLst/>
              <a:gdLst/>
              <a:ahLst/>
              <a:cxnLst/>
              <a:rect l="l" t="t" r="r" b="b"/>
              <a:pathLst>
                <a:path w="1896" h="1896" extrusionOk="0">
                  <a:moveTo>
                    <a:pt x="1503" y="0"/>
                  </a:moveTo>
                  <a:lnTo>
                    <a:pt x="47" y="0"/>
                  </a:lnTo>
                  <a:lnTo>
                    <a:pt x="0" y="0"/>
                  </a:lnTo>
                  <a:lnTo>
                    <a:pt x="0" y="1183"/>
                  </a:lnTo>
                  <a:lnTo>
                    <a:pt x="0" y="1896"/>
                  </a:lnTo>
                  <a:lnTo>
                    <a:pt x="851" y="1896"/>
                  </a:lnTo>
                  <a:lnTo>
                    <a:pt x="1896" y="1896"/>
                  </a:lnTo>
                  <a:lnTo>
                    <a:pt x="1896" y="1552"/>
                  </a:lnTo>
                  <a:lnTo>
                    <a:pt x="1896" y="331"/>
                  </a:lnTo>
                  <a:lnTo>
                    <a:pt x="1896" y="0"/>
                  </a:lnTo>
                  <a:lnTo>
                    <a:pt x="15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" name="Google Shape;199;p6"/>
            <p:cNvGrpSpPr/>
            <p:nvPr/>
          </p:nvGrpSpPr>
          <p:grpSpPr>
            <a:xfrm flipH="1">
              <a:off x="-7163" y="-25670"/>
              <a:ext cx="686160" cy="685440"/>
              <a:chOff x="6105240" y="2645280"/>
              <a:chExt cx="686160" cy="685440"/>
            </a:xfrm>
          </p:grpSpPr>
          <p:sp>
            <p:nvSpPr>
              <p:cNvPr id="200" name="Google Shape;200;p6"/>
              <p:cNvSpPr/>
              <p:nvPr/>
            </p:nvSpPr>
            <p:spPr>
              <a:xfrm>
                <a:off x="6105240" y="2645280"/>
                <a:ext cx="685800" cy="685440"/>
              </a:xfrm>
              <a:custGeom>
                <a:avLst/>
                <a:gdLst/>
                <a:ahLst/>
                <a:cxnLst/>
                <a:rect l="l" t="t" r="r" b="b"/>
                <a:pathLst>
                  <a:path w="1905" h="1904" extrusionOk="0">
                    <a:moveTo>
                      <a:pt x="0" y="1904"/>
                    </a:moveTo>
                    <a:lnTo>
                      <a:pt x="19" y="1904"/>
                    </a:lnTo>
                    <a:cubicBezTo>
                      <a:pt x="19" y="863"/>
                      <a:pt x="865" y="19"/>
                      <a:pt x="1905" y="19"/>
                    </a:cubicBezTo>
                    <a:lnTo>
                      <a:pt x="1905" y="0"/>
                    </a:lnTo>
                    <a:cubicBezTo>
                      <a:pt x="854" y="-1"/>
                      <a:pt x="0" y="854"/>
                      <a:pt x="0" y="190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"/>
              <p:cNvSpPr/>
              <p:nvPr/>
            </p:nvSpPr>
            <p:spPr>
              <a:xfrm>
                <a:off x="6139440" y="2679120"/>
                <a:ext cx="651960" cy="651600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10" extrusionOk="0">
                    <a:moveTo>
                      <a:pt x="0" y="1810"/>
                    </a:moveTo>
                    <a:lnTo>
                      <a:pt x="19" y="1810"/>
                    </a:lnTo>
                    <a:cubicBezTo>
                      <a:pt x="19" y="822"/>
                      <a:pt x="823" y="19"/>
                      <a:pt x="1811" y="19"/>
                    </a:cubicBezTo>
                    <a:lnTo>
                      <a:pt x="1811" y="0"/>
                    </a:lnTo>
                    <a:cubicBezTo>
                      <a:pt x="812" y="0"/>
                      <a:pt x="0" y="811"/>
                      <a:pt x="0" y="181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6173640" y="2713320"/>
                <a:ext cx="617760" cy="61740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1715" extrusionOk="0">
                    <a:moveTo>
                      <a:pt x="0" y="1715"/>
                    </a:moveTo>
                    <a:lnTo>
                      <a:pt x="18" y="1715"/>
                    </a:lnTo>
                    <a:cubicBezTo>
                      <a:pt x="18" y="779"/>
                      <a:pt x="780" y="19"/>
                      <a:pt x="1716" y="19"/>
                    </a:cubicBezTo>
                    <a:lnTo>
                      <a:pt x="1716" y="0"/>
                    </a:lnTo>
                    <a:cubicBezTo>
                      <a:pt x="769" y="0"/>
                      <a:pt x="0" y="768"/>
                      <a:pt x="0" y="171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6207840" y="2747520"/>
                <a:ext cx="583560" cy="583200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extrusionOk="0">
                    <a:moveTo>
                      <a:pt x="0" y="1620"/>
                    </a:moveTo>
                    <a:lnTo>
                      <a:pt x="18" y="1620"/>
                    </a:lnTo>
                    <a:cubicBezTo>
                      <a:pt x="18" y="737"/>
                      <a:pt x="737" y="19"/>
                      <a:pt x="1621" y="19"/>
                    </a:cubicBezTo>
                    <a:lnTo>
                      <a:pt x="1621" y="0"/>
                    </a:lnTo>
                    <a:cubicBezTo>
                      <a:pt x="726" y="0"/>
                      <a:pt x="0" y="726"/>
                      <a:pt x="0" y="162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6241680" y="2781720"/>
                <a:ext cx="549360" cy="549000"/>
              </a:xfrm>
              <a:custGeom>
                <a:avLst/>
                <a:gdLst/>
                <a:ahLst/>
                <a:cxnLst/>
                <a:rect l="l" t="t" r="r" b="b"/>
                <a:pathLst>
                  <a:path w="1526" h="1525" extrusionOk="0">
                    <a:moveTo>
                      <a:pt x="0" y="1525"/>
                    </a:moveTo>
                    <a:lnTo>
                      <a:pt x="18" y="1525"/>
                    </a:lnTo>
                    <a:cubicBezTo>
                      <a:pt x="18" y="694"/>
                      <a:pt x="695" y="18"/>
                      <a:pt x="1526" y="18"/>
                    </a:cubicBezTo>
                    <a:lnTo>
                      <a:pt x="1526" y="0"/>
                    </a:lnTo>
                    <a:cubicBezTo>
                      <a:pt x="685" y="0"/>
                      <a:pt x="0" y="683"/>
                      <a:pt x="0" y="152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"/>
              <p:cNvSpPr/>
              <p:nvPr/>
            </p:nvSpPr>
            <p:spPr>
              <a:xfrm>
                <a:off x="6275880" y="2815920"/>
                <a:ext cx="515160" cy="514800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1430" extrusionOk="0">
                    <a:moveTo>
                      <a:pt x="0" y="1430"/>
                    </a:moveTo>
                    <a:lnTo>
                      <a:pt x="18" y="1430"/>
                    </a:lnTo>
                    <a:cubicBezTo>
                      <a:pt x="18" y="651"/>
                      <a:pt x="652" y="18"/>
                      <a:pt x="1431" y="18"/>
                    </a:cubicBezTo>
                    <a:lnTo>
                      <a:pt x="1431" y="0"/>
                    </a:lnTo>
                    <a:cubicBezTo>
                      <a:pt x="642" y="-1"/>
                      <a:pt x="0" y="640"/>
                      <a:pt x="0" y="143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"/>
              <p:cNvSpPr/>
              <p:nvPr/>
            </p:nvSpPr>
            <p:spPr>
              <a:xfrm>
                <a:off x="6309720" y="2849400"/>
                <a:ext cx="481320" cy="481320"/>
              </a:xfrm>
              <a:custGeom>
                <a:avLst/>
                <a:gdLst/>
                <a:ahLst/>
                <a:cxnLst/>
                <a:rect l="l" t="t" r="r" b="b"/>
                <a:pathLst>
                  <a:path w="1337" h="1337" extrusionOk="0">
                    <a:moveTo>
                      <a:pt x="0" y="1337"/>
                    </a:moveTo>
                    <a:lnTo>
                      <a:pt x="19" y="1337"/>
                    </a:lnTo>
                    <a:cubicBezTo>
                      <a:pt x="19" y="611"/>
                      <a:pt x="610" y="19"/>
                      <a:pt x="1337" y="19"/>
                    </a:cubicBezTo>
                    <a:lnTo>
                      <a:pt x="1337" y="0"/>
                    </a:lnTo>
                    <a:cubicBezTo>
                      <a:pt x="600" y="0"/>
                      <a:pt x="0" y="600"/>
                      <a:pt x="0" y="133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6343920" y="2883960"/>
                <a:ext cx="447120" cy="446760"/>
              </a:xfrm>
              <a:custGeom>
                <a:avLst/>
                <a:gdLst/>
                <a:ahLst/>
                <a:cxnLst/>
                <a:rect l="l" t="t" r="r" b="b"/>
                <a:pathLst>
                  <a:path w="1242" h="1241" extrusionOk="0">
                    <a:moveTo>
                      <a:pt x="0" y="1241"/>
                    </a:moveTo>
                    <a:lnTo>
                      <a:pt x="19" y="1241"/>
                    </a:lnTo>
                    <a:cubicBezTo>
                      <a:pt x="19" y="567"/>
                      <a:pt x="568" y="18"/>
                      <a:pt x="1242" y="18"/>
                    </a:cubicBezTo>
                    <a:lnTo>
                      <a:pt x="1242" y="0"/>
                    </a:lnTo>
                    <a:cubicBezTo>
                      <a:pt x="558" y="-1"/>
                      <a:pt x="0" y="556"/>
                      <a:pt x="0" y="124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6378120" y="2918160"/>
                <a:ext cx="412920" cy="412560"/>
              </a:xfrm>
              <a:custGeom>
                <a:avLst/>
                <a:gdLst/>
                <a:ahLst/>
                <a:cxnLst/>
                <a:rect l="l" t="t" r="r" b="b"/>
                <a:pathLst>
                  <a:path w="1147" h="1146" extrusionOk="0">
                    <a:moveTo>
                      <a:pt x="0" y="1146"/>
                    </a:moveTo>
                    <a:lnTo>
                      <a:pt x="19" y="1146"/>
                    </a:lnTo>
                    <a:cubicBezTo>
                      <a:pt x="19" y="524"/>
                      <a:pt x="525" y="18"/>
                      <a:pt x="1147" y="18"/>
                    </a:cubicBezTo>
                    <a:lnTo>
                      <a:pt x="1147" y="0"/>
                    </a:lnTo>
                    <a:cubicBezTo>
                      <a:pt x="515" y="-1"/>
                      <a:pt x="0" y="513"/>
                      <a:pt x="0" y="114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6412320" y="2952360"/>
                <a:ext cx="378720" cy="378360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1051" extrusionOk="0">
                    <a:moveTo>
                      <a:pt x="0" y="1051"/>
                    </a:moveTo>
                    <a:lnTo>
                      <a:pt x="19" y="1051"/>
                    </a:lnTo>
                    <a:cubicBezTo>
                      <a:pt x="19" y="482"/>
                      <a:pt x="482" y="18"/>
                      <a:pt x="1052" y="18"/>
                    </a:cubicBezTo>
                    <a:lnTo>
                      <a:pt x="1052" y="0"/>
                    </a:lnTo>
                    <a:cubicBezTo>
                      <a:pt x="473" y="-2"/>
                      <a:pt x="0" y="471"/>
                      <a:pt x="0" y="105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"/>
              <p:cNvSpPr/>
              <p:nvPr/>
            </p:nvSpPr>
            <p:spPr>
              <a:xfrm>
                <a:off x="6446520" y="2986200"/>
                <a:ext cx="344520" cy="344520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0" y="957"/>
                    </a:moveTo>
                    <a:lnTo>
                      <a:pt x="19" y="957"/>
                    </a:lnTo>
                    <a:cubicBezTo>
                      <a:pt x="19" y="440"/>
                      <a:pt x="440" y="19"/>
                      <a:pt x="957" y="19"/>
                    </a:cubicBezTo>
                    <a:lnTo>
                      <a:pt x="957" y="0"/>
                    </a:lnTo>
                    <a:cubicBezTo>
                      <a:pt x="430" y="-1"/>
                      <a:pt x="0" y="429"/>
                      <a:pt x="0" y="95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"/>
              <p:cNvSpPr/>
              <p:nvPr/>
            </p:nvSpPr>
            <p:spPr>
              <a:xfrm>
                <a:off x="6480720" y="3020400"/>
                <a:ext cx="310320" cy="310320"/>
              </a:xfrm>
              <a:custGeom>
                <a:avLst/>
                <a:gdLst/>
                <a:ahLst/>
                <a:cxnLst/>
                <a:rect l="l" t="t" r="r" b="b"/>
                <a:pathLst>
                  <a:path w="862" h="862" extrusionOk="0">
                    <a:moveTo>
                      <a:pt x="0" y="862"/>
                    </a:moveTo>
                    <a:lnTo>
                      <a:pt x="19" y="862"/>
                    </a:lnTo>
                    <a:cubicBezTo>
                      <a:pt x="19" y="397"/>
                      <a:pt x="397" y="19"/>
                      <a:pt x="862" y="19"/>
                    </a:cubicBezTo>
                    <a:lnTo>
                      <a:pt x="862" y="0"/>
                    </a:lnTo>
                    <a:cubicBezTo>
                      <a:pt x="387" y="-1"/>
                      <a:pt x="0" y="387"/>
                      <a:pt x="0" y="86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6514920" y="3054240"/>
                <a:ext cx="276480" cy="276480"/>
              </a:xfrm>
              <a:custGeom>
                <a:avLst/>
                <a:gdLst/>
                <a:ahLst/>
                <a:cxnLst/>
                <a:rect l="l" t="t" r="r" b="b"/>
                <a:pathLst>
                  <a:path w="768" h="768" extrusionOk="0">
                    <a:moveTo>
                      <a:pt x="0" y="768"/>
                    </a:moveTo>
                    <a:lnTo>
                      <a:pt x="18" y="768"/>
                    </a:lnTo>
                    <a:cubicBezTo>
                      <a:pt x="18" y="355"/>
                      <a:pt x="354" y="19"/>
                      <a:pt x="768" y="19"/>
                    </a:cubicBezTo>
                    <a:lnTo>
                      <a:pt x="768" y="0"/>
                    </a:lnTo>
                    <a:cubicBezTo>
                      <a:pt x="344" y="0"/>
                      <a:pt x="0" y="345"/>
                      <a:pt x="0" y="7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6549120" y="3088440"/>
                <a:ext cx="242280" cy="242280"/>
              </a:xfrm>
              <a:custGeom>
                <a:avLst/>
                <a:gdLst/>
                <a:ahLst/>
                <a:cxnLst/>
                <a:rect l="l" t="t" r="r" b="b"/>
                <a:pathLst>
                  <a:path w="673" h="673" extrusionOk="0">
                    <a:moveTo>
                      <a:pt x="0" y="673"/>
                    </a:moveTo>
                    <a:lnTo>
                      <a:pt x="18" y="673"/>
                    </a:lnTo>
                    <a:cubicBezTo>
                      <a:pt x="18" y="312"/>
                      <a:pt x="312" y="19"/>
                      <a:pt x="673" y="19"/>
                    </a:cubicBezTo>
                    <a:lnTo>
                      <a:pt x="673" y="0"/>
                    </a:lnTo>
                    <a:cubicBezTo>
                      <a:pt x="301" y="0"/>
                      <a:pt x="0" y="302"/>
                      <a:pt x="0" y="6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6583320" y="3122640"/>
                <a:ext cx="208080" cy="208080"/>
              </a:xfrm>
              <a:custGeom>
                <a:avLst/>
                <a:gdLst/>
                <a:ahLst/>
                <a:cxnLst/>
                <a:rect l="l" t="t" r="r" b="b"/>
                <a:pathLst>
                  <a:path w="578" h="578" extrusionOk="0">
                    <a:moveTo>
                      <a:pt x="0" y="578"/>
                    </a:moveTo>
                    <a:lnTo>
                      <a:pt x="18" y="578"/>
                    </a:lnTo>
                    <a:cubicBezTo>
                      <a:pt x="18" y="269"/>
                      <a:pt x="269" y="19"/>
                      <a:pt x="578" y="19"/>
                    </a:cubicBezTo>
                    <a:lnTo>
                      <a:pt x="578" y="0"/>
                    </a:lnTo>
                    <a:cubicBezTo>
                      <a:pt x="258" y="0"/>
                      <a:pt x="0" y="259"/>
                      <a:pt x="0" y="57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6617160" y="3156840"/>
                <a:ext cx="173880" cy="173880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83" extrusionOk="0">
                    <a:moveTo>
                      <a:pt x="0" y="483"/>
                    </a:moveTo>
                    <a:lnTo>
                      <a:pt x="18" y="483"/>
                    </a:lnTo>
                    <a:cubicBezTo>
                      <a:pt x="18" y="227"/>
                      <a:pt x="226" y="18"/>
                      <a:pt x="483" y="18"/>
                    </a:cubicBezTo>
                    <a:lnTo>
                      <a:pt x="483" y="0"/>
                    </a:lnTo>
                    <a:cubicBezTo>
                      <a:pt x="217" y="0"/>
                      <a:pt x="0" y="216"/>
                      <a:pt x="0" y="4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6651000" y="3191040"/>
                <a:ext cx="140040" cy="139680"/>
              </a:xfrm>
              <a:custGeom>
                <a:avLst/>
                <a:gdLst/>
                <a:ahLst/>
                <a:cxnLst/>
                <a:rect l="l" t="t" r="r" b="b"/>
                <a:pathLst>
                  <a:path w="389" h="388" extrusionOk="0">
                    <a:moveTo>
                      <a:pt x="0" y="388"/>
                    </a:moveTo>
                    <a:lnTo>
                      <a:pt x="19" y="388"/>
                    </a:lnTo>
                    <a:cubicBezTo>
                      <a:pt x="19" y="184"/>
                      <a:pt x="185" y="18"/>
                      <a:pt x="389" y="18"/>
                    </a:cubicBezTo>
                    <a:lnTo>
                      <a:pt x="389" y="0"/>
                    </a:lnTo>
                    <a:cubicBezTo>
                      <a:pt x="175" y="-1"/>
                      <a:pt x="0" y="173"/>
                      <a:pt x="0" y="3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6685200" y="3225240"/>
                <a:ext cx="105840" cy="10548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93" extrusionOk="0">
                    <a:moveTo>
                      <a:pt x="0" y="293"/>
                    </a:moveTo>
                    <a:lnTo>
                      <a:pt x="19" y="293"/>
                    </a:lnTo>
                    <a:cubicBezTo>
                      <a:pt x="19" y="142"/>
                      <a:pt x="142" y="18"/>
                      <a:pt x="294" y="18"/>
                    </a:cubicBezTo>
                    <a:lnTo>
                      <a:pt x="294" y="0"/>
                    </a:lnTo>
                    <a:cubicBezTo>
                      <a:pt x="132" y="-1"/>
                      <a:pt x="0" y="131"/>
                      <a:pt x="0" y="29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6719400" y="3259440"/>
                <a:ext cx="71640" cy="71280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98" extrusionOk="0">
                    <a:moveTo>
                      <a:pt x="0" y="198"/>
                    </a:moveTo>
                    <a:lnTo>
                      <a:pt x="19" y="198"/>
                    </a:lnTo>
                    <a:cubicBezTo>
                      <a:pt x="19" y="99"/>
                      <a:pt x="100" y="18"/>
                      <a:pt x="199" y="18"/>
                    </a:cubicBezTo>
                    <a:lnTo>
                      <a:pt x="199" y="0"/>
                    </a:lnTo>
                    <a:cubicBezTo>
                      <a:pt x="90" y="-1"/>
                      <a:pt x="0" y="88"/>
                      <a:pt x="0" y="19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26275" rIns="90000" bIns="262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6753600" y="3292920"/>
                <a:ext cx="37440" cy="37800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05" extrusionOk="0">
                    <a:moveTo>
                      <a:pt x="0" y="105"/>
                    </a:moveTo>
                    <a:lnTo>
                      <a:pt x="19" y="105"/>
                    </a:lnTo>
                    <a:cubicBezTo>
                      <a:pt x="19" y="58"/>
                      <a:pt x="57" y="20"/>
                      <a:pt x="104" y="20"/>
                    </a:cubicBezTo>
                    <a:lnTo>
                      <a:pt x="104" y="0"/>
                    </a:lnTo>
                    <a:cubicBezTo>
                      <a:pt x="47" y="0"/>
                      <a:pt x="0" y="47"/>
                      <a:pt x="0" y="10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0" name="Google Shape;220;p6"/>
            <p:cNvSpPr/>
            <p:nvPr/>
          </p:nvSpPr>
          <p:spPr>
            <a:xfrm flipH="1">
              <a:off x="-7175" y="661350"/>
              <a:ext cx="339474" cy="679425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"/>
            <p:cNvSpPr/>
            <p:nvPr/>
          </p:nvSpPr>
          <p:spPr>
            <a:xfrm flipH="1">
              <a:off x="-5908" y="1340770"/>
              <a:ext cx="683640" cy="682920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6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7"/>
          <p:cNvGrpSpPr/>
          <p:nvPr/>
        </p:nvGrpSpPr>
        <p:grpSpPr>
          <a:xfrm>
            <a:off x="5036051" y="3038177"/>
            <a:ext cx="5253510" cy="2178057"/>
            <a:chOff x="5036051" y="3038177"/>
            <a:chExt cx="5253510" cy="2178057"/>
          </a:xfrm>
        </p:grpSpPr>
        <p:sp>
          <p:nvSpPr>
            <p:cNvPr id="225" name="Google Shape;225;p7"/>
            <p:cNvSpPr/>
            <p:nvPr/>
          </p:nvSpPr>
          <p:spPr>
            <a:xfrm>
              <a:off x="8115300" y="4125876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7"/>
            <p:cNvSpPr/>
            <p:nvPr/>
          </p:nvSpPr>
          <p:spPr>
            <a:xfrm rot="-5400000">
              <a:off x="6057901" y="4122320"/>
              <a:ext cx="10287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7" name="Google Shape;227;p7"/>
            <p:cNvSpPr/>
            <p:nvPr/>
          </p:nvSpPr>
          <p:spPr>
            <a:xfrm rot="-5400000">
              <a:off x="7086596" y="4122320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28" name="Google Shape;228;p7"/>
            <p:cNvGrpSpPr/>
            <p:nvPr/>
          </p:nvGrpSpPr>
          <p:grpSpPr>
            <a:xfrm rot="-8100000">
              <a:off x="8430126" y="3357493"/>
              <a:ext cx="1540814" cy="1539424"/>
              <a:chOff x="1793505" y="544330"/>
              <a:chExt cx="1596600" cy="1595160"/>
            </a:xfrm>
          </p:grpSpPr>
          <p:sp>
            <p:nvSpPr>
              <p:cNvPr id="229" name="Google Shape;229;p7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7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7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7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7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7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7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7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7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7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7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7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7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7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7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7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7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7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7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" name="Google Shape;248;p7"/>
            <p:cNvSpPr/>
            <p:nvPr/>
          </p:nvSpPr>
          <p:spPr>
            <a:xfrm rot="5400000" flipH="1">
              <a:off x="6388082" y="3426973"/>
              <a:ext cx="1400100" cy="1400100"/>
            </a:xfrm>
            <a:prstGeom prst="blockArc">
              <a:avLst>
                <a:gd name="adj1" fmla="val 5400645"/>
                <a:gd name="adj2" fmla="val 16203351"/>
                <a:gd name="adj3" fmla="val 2416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7"/>
            <p:cNvSpPr/>
            <p:nvPr/>
          </p:nvSpPr>
          <p:spPr>
            <a:xfrm rot="-5400000">
              <a:off x="5036051" y="4125870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50" name="Google Shape;250;p7"/>
          <p:cNvSpPr txBox="1">
            <a:spLocks noGrp="1"/>
          </p:cNvSpPr>
          <p:nvPr>
            <p:ph type="subTitle" idx="1"/>
          </p:nvPr>
        </p:nvSpPr>
        <p:spPr>
          <a:xfrm>
            <a:off x="720000" y="1737050"/>
            <a:ext cx="42948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51" name="Google Shape;251;p7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2" name="Google Shape;252;p7"/>
          <p:cNvSpPr>
            <a:spLocks noGrp="1"/>
          </p:cNvSpPr>
          <p:nvPr>
            <p:ph type="pic" idx="2"/>
          </p:nvPr>
        </p:nvSpPr>
        <p:spPr>
          <a:xfrm>
            <a:off x="5672200" y="1483200"/>
            <a:ext cx="2758800" cy="264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8"/>
          <p:cNvGrpSpPr/>
          <p:nvPr/>
        </p:nvGrpSpPr>
        <p:grpSpPr>
          <a:xfrm>
            <a:off x="-11352" y="-11"/>
            <a:ext cx="9163232" cy="6158188"/>
            <a:chOff x="-11352" y="-11"/>
            <a:chExt cx="9163232" cy="6158188"/>
          </a:xfrm>
        </p:grpSpPr>
        <p:sp>
          <p:nvSpPr>
            <p:cNvPr id="255" name="Google Shape;255;p8"/>
            <p:cNvSpPr/>
            <p:nvPr/>
          </p:nvSpPr>
          <p:spPr>
            <a:xfrm rot="5400000" flipH="1">
              <a:off x="-11214" y="1029458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8"/>
            <p:cNvSpPr/>
            <p:nvPr/>
          </p:nvSpPr>
          <p:spPr>
            <a:xfrm rot="-5400000">
              <a:off x="-11348" y="1539473"/>
              <a:ext cx="1028700" cy="1028700"/>
            </a:xfrm>
            <a:prstGeom prst="blockArc">
              <a:avLst>
                <a:gd name="adj1" fmla="val 5400645"/>
                <a:gd name="adj2" fmla="val 16190921"/>
                <a:gd name="adj3" fmla="val 2351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 flipH="1">
              <a:off x="-11352" y="749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8" name="Google Shape;258;p8"/>
            <p:cNvSpPr/>
            <p:nvPr/>
          </p:nvSpPr>
          <p:spPr>
            <a:xfrm rot="-5400000">
              <a:off x="6058900" y="396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9" name="Google Shape;259;p8"/>
            <p:cNvSpPr/>
            <p:nvPr/>
          </p:nvSpPr>
          <p:spPr>
            <a:xfrm rot="-5400000">
              <a:off x="7087599" y="396"/>
              <a:ext cx="10287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60" name="Google Shape;260;p8"/>
            <p:cNvSpPr/>
            <p:nvPr/>
          </p:nvSpPr>
          <p:spPr>
            <a:xfrm rot="-5400000">
              <a:off x="8116298" y="396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261" name="Google Shape;261;p8"/>
            <p:cNvGrpSpPr/>
            <p:nvPr/>
          </p:nvGrpSpPr>
          <p:grpSpPr>
            <a:xfrm flipH="1">
              <a:off x="-5811" y="-11"/>
              <a:ext cx="1540879" cy="1539489"/>
              <a:chOff x="1793505" y="544330"/>
              <a:chExt cx="1596600" cy="1595160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8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8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8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8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8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8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8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8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8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8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p8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8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8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8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8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8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8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8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" name="Google Shape;281;p8"/>
            <p:cNvGrpSpPr/>
            <p:nvPr/>
          </p:nvGrpSpPr>
          <p:grpSpPr>
            <a:xfrm rot="-5400000">
              <a:off x="5030516" y="381"/>
              <a:ext cx="1027868" cy="1028720"/>
              <a:chOff x="6983640" y="2864160"/>
              <a:chExt cx="535320" cy="535680"/>
            </a:xfrm>
          </p:grpSpPr>
          <p:sp>
            <p:nvSpPr>
              <p:cNvPr id="282" name="Google Shape;282;p8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8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p8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p8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8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8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p8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p8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8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1" name="Google Shape;291;p8"/>
            <p:cNvGrpSpPr/>
            <p:nvPr/>
          </p:nvGrpSpPr>
          <p:grpSpPr>
            <a:xfrm rot="-5400000">
              <a:off x="7846100" y="246997"/>
              <a:ext cx="1040953" cy="1558439"/>
              <a:chOff x="4963320" y="173520"/>
              <a:chExt cx="1065240" cy="1594800"/>
            </a:xfrm>
          </p:grpSpPr>
          <p:sp>
            <p:nvSpPr>
              <p:cNvPr id="292" name="Google Shape;292;p8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8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p8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p8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8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8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8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p8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8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8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8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8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8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8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8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8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p8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8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8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8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8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3" name="Google Shape;313;p8"/>
            <p:cNvSpPr/>
            <p:nvPr/>
          </p:nvSpPr>
          <p:spPr>
            <a:xfrm rot="-5400000">
              <a:off x="7340613" y="-252893"/>
              <a:ext cx="505074" cy="101087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8"/>
            <p:cNvSpPr/>
            <p:nvPr/>
          </p:nvSpPr>
          <p:spPr>
            <a:xfrm rot="-5400000">
              <a:off x="5081684" y="4132350"/>
              <a:ext cx="1015800" cy="101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5" name="Google Shape;315;p8"/>
            <p:cNvSpPr/>
            <p:nvPr/>
          </p:nvSpPr>
          <p:spPr>
            <a:xfrm rot="-5400000">
              <a:off x="4065852" y="4132350"/>
              <a:ext cx="1015800" cy="10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 rot="-5400000">
              <a:off x="6097513" y="4132350"/>
              <a:ext cx="1015800" cy="101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 rot="-5400000">
              <a:off x="7113338" y="4132350"/>
              <a:ext cx="1015800" cy="1015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 rot="-5400000">
              <a:off x="8129170" y="4132350"/>
              <a:ext cx="1015800" cy="101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19" name="Google Shape;319;p8"/>
            <p:cNvGrpSpPr/>
            <p:nvPr/>
          </p:nvGrpSpPr>
          <p:grpSpPr>
            <a:xfrm rot="5400000">
              <a:off x="3556876" y="4637303"/>
              <a:ext cx="1521560" cy="1520187"/>
              <a:chOff x="1793505" y="544330"/>
              <a:chExt cx="1596600" cy="1595160"/>
            </a:xfrm>
          </p:grpSpPr>
          <p:sp>
            <p:nvSpPr>
              <p:cNvPr id="320" name="Google Shape;320;p8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p8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p8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p8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8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8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9" name="Google Shape;339;p8"/>
            <p:cNvGrpSpPr/>
            <p:nvPr/>
          </p:nvGrpSpPr>
          <p:grpSpPr>
            <a:xfrm rot="-5400000" flipH="1">
              <a:off x="7868411" y="4369431"/>
              <a:ext cx="1027957" cy="1538982"/>
              <a:chOff x="4963320" y="173520"/>
              <a:chExt cx="1065240" cy="1594800"/>
            </a:xfrm>
          </p:grpSpPr>
          <p:sp>
            <p:nvSpPr>
              <p:cNvPr id="340" name="Google Shape;340;p8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p8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p8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p8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p8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1" name="Google Shape;361;p8"/>
            <p:cNvSpPr/>
            <p:nvPr/>
          </p:nvSpPr>
          <p:spPr>
            <a:xfrm rot="5400000" flipH="1">
              <a:off x="7625289" y="4136860"/>
              <a:ext cx="500035" cy="499513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8"/>
            <p:cNvSpPr/>
            <p:nvPr/>
          </p:nvSpPr>
          <p:spPr>
            <a:xfrm rot="5400000" flipH="1">
              <a:off x="5406053" y="3438052"/>
              <a:ext cx="1382700" cy="1382700"/>
            </a:xfrm>
            <a:prstGeom prst="blockArc">
              <a:avLst>
                <a:gd name="adj1" fmla="val 5400645"/>
                <a:gd name="adj2" fmla="val 16180606"/>
                <a:gd name="adj3" fmla="val 2440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8"/>
            <p:cNvSpPr/>
            <p:nvPr/>
          </p:nvSpPr>
          <p:spPr>
            <a:xfrm rot="-5400000">
              <a:off x="2534" y="4126721"/>
              <a:ext cx="1015800" cy="1015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 rot="-5400000">
              <a:off x="1018363" y="4126721"/>
              <a:ext cx="1015800" cy="101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8"/>
            <p:cNvSpPr/>
            <p:nvPr/>
          </p:nvSpPr>
          <p:spPr>
            <a:xfrm rot="-5400000">
              <a:off x="2034191" y="4126721"/>
              <a:ext cx="1015800" cy="101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8"/>
            <p:cNvSpPr/>
            <p:nvPr/>
          </p:nvSpPr>
          <p:spPr>
            <a:xfrm rot="-5400000">
              <a:off x="3050020" y="4126721"/>
              <a:ext cx="1015800" cy="101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367" name="Google Shape;367;p8"/>
            <p:cNvGrpSpPr/>
            <p:nvPr/>
          </p:nvGrpSpPr>
          <p:grpSpPr>
            <a:xfrm rot="-5400000">
              <a:off x="1084" y="4132927"/>
              <a:ext cx="1521560" cy="1520187"/>
              <a:chOff x="1793505" y="544330"/>
              <a:chExt cx="1596600" cy="1595160"/>
            </a:xfrm>
          </p:grpSpPr>
          <p:sp>
            <p:nvSpPr>
              <p:cNvPr id="368" name="Google Shape;368;p8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8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8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7" name="Google Shape;387;p8"/>
            <p:cNvGrpSpPr/>
            <p:nvPr/>
          </p:nvGrpSpPr>
          <p:grpSpPr>
            <a:xfrm rot="-5400000">
              <a:off x="2539105" y="4125456"/>
              <a:ext cx="499668" cy="500057"/>
              <a:chOff x="6983640" y="2864160"/>
              <a:chExt cx="535320" cy="535680"/>
            </a:xfrm>
          </p:grpSpPr>
          <p:sp>
            <p:nvSpPr>
              <p:cNvPr id="388" name="Google Shape;388;p8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8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7" name="Google Shape;397;p8"/>
            <p:cNvSpPr/>
            <p:nvPr/>
          </p:nvSpPr>
          <p:spPr>
            <a:xfrm>
              <a:off x="3562208" y="4135508"/>
              <a:ext cx="498756" cy="99822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8"/>
            <p:cNvSpPr/>
            <p:nvPr/>
          </p:nvSpPr>
          <p:spPr>
            <a:xfrm rot="-5400000" flipH="1">
              <a:off x="1342948" y="4448420"/>
              <a:ext cx="1382700" cy="1382700"/>
            </a:xfrm>
            <a:prstGeom prst="blockArc">
              <a:avLst>
                <a:gd name="adj1" fmla="val 5400645"/>
                <a:gd name="adj2" fmla="val 16308933"/>
                <a:gd name="adj3" fmla="val 24111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1768550" y="1568550"/>
            <a:ext cx="5607000" cy="200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9"/>
          <p:cNvGrpSpPr/>
          <p:nvPr/>
        </p:nvGrpSpPr>
        <p:grpSpPr>
          <a:xfrm>
            <a:off x="-6097" y="-1015129"/>
            <a:ext cx="9159764" cy="6158169"/>
            <a:chOff x="-6097" y="-1015129"/>
            <a:chExt cx="9159764" cy="6158169"/>
          </a:xfrm>
        </p:grpSpPr>
        <p:sp>
          <p:nvSpPr>
            <p:cNvPr id="402" name="Google Shape;402;p9"/>
            <p:cNvSpPr/>
            <p:nvPr/>
          </p:nvSpPr>
          <p:spPr>
            <a:xfrm rot="5400000">
              <a:off x="785" y="3085252"/>
              <a:ext cx="1028700" cy="1028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3" name="Google Shape;403;p9"/>
            <p:cNvSpPr/>
            <p:nvPr/>
          </p:nvSpPr>
          <p:spPr>
            <a:xfrm rot="5400000">
              <a:off x="8124207" y="4114077"/>
              <a:ext cx="1028700" cy="1028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4" name="Google Shape;404;p9"/>
            <p:cNvSpPr/>
            <p:nvPr/>
          </p:nvSpPr>
          <p:spPr>
            <a:xfrm rot="5400000">
              <a:off x="1029485" y="4113952"/>
              <a:ext cx="1028700" cy="10287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05" name="Google Shape;405;p9"/>
            <p:cNvSpPr/>
            <p:nvPr/>
          </p:nvSpPr>
          <p:spPr>
            <a:xfrm rot="5400000">
              <a:off x="786" y="4113952"/>
              <a:ext cx="1028700" cy="10287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06" name="Google Shape;406;p9"/>
            <p:cNvGrpSpPr/>
            <p:nvPr/>
          </p:nvGrpSpPr>
          <p:grpSpPr>
            <a:xfrm rot="5400000">
              <a:off x="7613484" y="3597052"/>
              <a:ext cx="1540879" cy="1539489"/>
              <a:chOff x="1793505" y="544330"/>
              <a:chExt cx="1596600" cy="1595160"/>
            </a:xfrm>
          </p:grpSpPr>
          <p:sp>
            <p:nvSpPr>
              <p:cNvPr id="407" name="Google Shape;407;p9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9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26" name="Google Shape;426;p9"/>
            <p:cNvGrpSpPr/>
            <p:nvPr/>
          </p:nvGrpSpPr>
          <p:grpSpPr>
            <a:xfrm rot="5400000">
              <a:off x="2068422" y="4113947"/>
              <a:ext cx="1027868" cy="1028720"/>
              <a:chOff x="6983640" y="2864160"/>
              <a:chExt cx="535320" cy="535680"/>
            </a:xfrm>
          </p:grpSpPr>
          <p:sp>
            <p:nvSpPr>
              <p:cNvPr id="427" name="Google Shape;427;p9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9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9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9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9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9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9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9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9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6" name="Google Shape;436;p9"/>
            <p:cNvGrpSpPr/>
            <p:nvPr/>
          </p:nvGrpSpPr>
          <p:grpSpPr>
            <a:xfrm rot="5400000">
              <a:off x="258731" y="3337612"/>
              <a:ext cx="1040953" cy="1558439"/>
              <a:chOff x="4963320" y="173520"/>
              <a:chExt cx="1065240" cy="1594800"/>
            </a:xfrm>
          </p:grpSpPr>
          <p:sp>
            <p:nvSpPr>
              <p:cNvPr id="437" name="Google Shape;437;p9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9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9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9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9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9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9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9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9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p9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9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9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9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9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9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3" name="Google Shape;453;p9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4" name="Google Shape;454;p9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5" name="Google Shape;455;p9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6" name="Google Shape;456;p9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9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58" name="Google Shape;458;p9"/>
            <p:cNvSpPr/>
            <p:nvPr/>
          </p:nvSpPr>
          <p:spPr>
            <a:xfrm rot="5400000">
              <a:off x="1300096" y="4385065"/>
              <a:ext cx="505074" cy="101087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9"/>
            <p:cNvSpPr/>
            <p:nvPr/>
          </p:nvSpPr>
          <p:spPr>
            <a:xfrm rot="-5400000" flipH="1">
              <a:off x="17025" y="2593775"/>
              <a:ext cx="983400" cy="983400"/>
            </a:xfrm>
            <a:prstGeom prst="blockArc">
              <a:avLst>
                <a:gd name="adj1" fmla="val 5400645"/>
                <a:gd name="adj2" fmla="val 16286735"/>
                <a:gd name="adj3" fmla="val 2473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 rot="5400000">
              <a:off x="3048299" y="-5102"/>
              <a:ext cx="1015800" cy="101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1" name="Google Shape;461;p9"/>
            <p:cNvSpPr/>
            <p:nvPr/>
          </p:nvSpPr>
          <p:spPr>
            <a:xfrm rot="5400000">
              <a:off x="4064132" y="-5102"/>
              <a:ext cx="1015800" cy="101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2" name="Google Shape;462;p9"/>
            <p:cNvSpPr/>
            <p:nvPr/>
          </p:nvSpPr>
          <p:spPr>
            <a:xfrm rot="5400000">
              <a:off x="2032470" y="-5102"/>
              <a:ext cx="1015800" cy="101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3" name="Google Shape;463;p9"/>
            <p:cNvSpPr/>
            <p:nvPr/>
          </p:nvSpPr>
          <p:spPr>
            <a:xfrm rot="5400000">
              <a:off x="1016646" y="-5102"/>
              <a:ext cx="1015800" cy="10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464" name="Google Shape;464;p9"/>
            <p:cNvSpPr/>
            <p:nvPr/>
          </p:nvSpPr>
          <p:spPr>
            <a:xfrm rot="5400000">
              <a:off x="813" y="-5102"/>
              <a:ext cx="1015800" cy="101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465" name="Google Shape;465;p9"/>
            <p:cNvGrpSpPr/>
            <p:nvPr/>
          </p:nvGrpSpPr>
          <p:grpSpPr>
            <a:xfrm rot="-5400000">
              <a:off x="4067348" y="-1014442"/>
              <a:ext cx="1521560" cy="1520187"/>
              <a:chOff x="1793505" y="544330"/>
              <a:chExt cx="1596600" cy="1595160"/>
            </a:xfrm>
          </p:grpSpPr>
          <p:sp>
            <p:nvSpPr>
              <p:cNvPr id="466" name="Google Shape;466;p9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9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9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7" name="Google Shape;477;p9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8" name="Google Shape;478;p9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9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9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9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85" name="Google Shape;485;p9"/>
            <p:cNvGrpSpPr/>
            <p:nvPr/>
          </p:nvGrpSpPr>
          <p:grpSpPr>
            <a:xfrm rot="5400000" flipH="1">
              <a:off x="249416" y="-765364"/>
              <a:ext cx="1027957" cy="1538982"/>
              <a:chOff x="4963320" y="173520"/>
              <a:chExt cx="1065240" cy="1594800"/>
            </a:xfrm>
          </p:grpSpPr>
          <p:sp>
            <p:nvSpPr>
              <p:cNvPr id="486" name="Google Shape;486;p9"/>
              <p:cNvSpPr/>
              <p:nvPr/>
            </p:nvSpPr>
            <p:spPr>
              <a:xfrm>
                <a:off x="5466960" y="677160"/>
                <a:ext cx="534960" cy="10893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026" extrusionOk="0">
                    <a:moveTo>
                      <a:pt x="1486" y="1553"/>
                    </a:moveTo>
                    <a:cubicBezTo>
                      <a:pt x="1486" y="777"/>
                      <a:pt x="856" y="147"/>
                      <a:pt x="81" y="147"/>
                    </a:cubicBezTo>
                    <a:cubicBezTo>
                      <a:pt x="45" y="147"/>
                      <a:pt x="15" y="117"/>
                      <a:pt x="15" y="80"/>
                    </a:cubicBezTo>
                    <a:cubicBezTo>
                      <a:pt x="15" y="43"/>
                      <a:pt x="44" y="14"/>
                      <a:pt x="81" y="14"/>
                    </a:cubicBezTo>
                    <a:lnTo>
                      <a:pt x="81" y="0"/>
                    </a:lnTo>
                    <a:cubicBezTo>
                      <a:pt x="36" y="0"/>
                      <a:pt x="0" y="35"/>
                      <a:pt x="0" y="80"/>
                    </a:cubicBezTo>
                    <a:cubicBezTo>
                      <a:pt x="0" y="124"/>
                      <a:pt x="36" y="161"/>
                      <a:pt x="81" y="161"/>
                    </a:cubicBezTo>
                    <a:cubicBezTo>
                      <a:pt x="847" y="161"/>
                      <a:pt x="1472" y="785"/>
                      <a:pt x="1472" y="1553"/>
                    </a:cubicBezTo>
                    <a:cubicBezTo>
                      <a:pt x="1472" y="2321"/>
                      <a:pt x="848" y="2945"/>
                      <a:pt x="81" y="2945"/>
                    </a:cubicBezTo>
                    <a:cubicBezTo>
                      <a:pt x="36" y="2945"/>
                      <a:pt x="0" y="2981"/>
                      <a:pt x="0" y="3026"/>
                    </a:cubicBezTo>
                    <a:lnTo>
                      <a:pt x="15" y="3026"/>
                    </a:lnTo>
                    <a:cubicBezTo>
                      <a:pt x="15" y="2990"/>
                      <a:pt x="44" y="2959"/>
                      <a:pt x="81" y="2959"/>
                    </a:cubicBezTo>
                    <a:cubicBezTo>
                      <a:pt x="856" y="2959"/>
                      <a:pt x="1486" y="2329"/>
                      <a:pt x="1486" y="15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>
                <a:off x="5440320" y="650160"/>
                <a:ext cx="535320" cy="11163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101" extrusionOk="0">
                    <a:moveTo>
                      <a:pt x="1487" y="1628"/>
                    </a:moveTo>
                    <a:cubicBezTo>
                      <a:pt x="1487" y="893"/>
                      <a:pt x="889" y="295"/>
                      <a:pt x="155" y="295"/>
                    </a:cubicBezTo>
                    <a:cubicBezTo>
                      <a:pt x="78" y="295"/>
                      <a:pt x="15" y="231"/>
                      <a:pt x="15" y="155"/>
                    </a:cubicBezTo>
                    <a:cubicBezTo>
                      <a:pt x="15" y="78"/>
                      <a:pt x="79" y="16"/>
                      <a:pt x="155" y="16"/>
                    </a:cubicBezTo>
                    <a:lnTo>
                      <a:pt x="155" y="0"/>
                    </a:ln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cubicBezTo>
                      <a:pt x="881" y="310"/>
                      <a:pt x="1472" y="901"/>
                      <a:pt x="1472" y="1628"/>
                    </a:cubicBezTo>
                    <a:cubicBezTo>
                      <a:pt x="1472" y="2354"/>
                      <a:pt x="881" y="2946"/>
                      <a:pt x="155" y="2946"/>
                    </a:cubicBezTo>
                    <a:cubicBezTo>
                      <a:pt x="70" y="2946"/>
                      <a:pt x="0" y="3016"/>
                      <a:pt x="0" y="3101"/>
                    </a:cubicBezTo>
                    <a:lnTo>
                      <a:pt x="14" y="3101"/>
                    </a:lnTo>
                    <a:cubicBezTo>
                      <a:pt x="14" y="3023"/>
                      <a:pt x="78" y="2961"/>
                      <a:pt x="154" y="2961"/>
                    </a:cubicBezTo>
                    <a:cubicBezTo>
                      <a:pt x="889" y="2961"/>
                      <a:pt x="1487" y="2363"/>
                      <a:pt x="1487" y="162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>
                <a:off x="5496120" y="703440"/>
                <a:ext cx="532440" cy="1064880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2958" extrusionOk="0">
                    <a:moveTo>
                      <a:pt x="0" y="0"/>
                    </a:moveTo>
                    <a:lnTo>
                      <a:pt x="0" y="14"/>
                    </a:lnTo>
                    <a:cubicBezTo>
                      <a:pt x="807" y="14"/>
                      <a:pt x="1464" y="672"/>
                      <a:pt x="1464" y="1479"/>
                    </a:cubicBezTo>
                    <a:cubicBezTo>
                      <a:pt x="1464" y="2286"/>
                      <a:pt x="806" y="2944"/>
                      <a:pt x="0" y="2944"/>
                    </a:cubicBezTo>
                    <a:lnTo>
                      <a:pt x="0" y="2958"/>
                    </a:lnTo>
                    <a:cubicBezTo>
                      <a:pt x="815" y="2958"/>
                      <a:pt x="1479" y="2294"/>
                      <a:pt x="1479" y="1478"/>
                    </a:cubicBezTo>
                    <a:cubicBezTo>
                      <a:pt x="1479" y="662"/>
                      <a:pt x="815" y="0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>
                <a:off x="4963320" y="173520"/>
                <a:ext cx="532800" cy="1593360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426" extrusionOk="0">
                    <a:moveTo>
                      <a:pt x="1480" y="2960"/>
                    </a:moveTo>
                    <a:lnTo>
                      <a:pt x="1480" y="2946"/>
                    </a:lnTo>
                    <a:cubicBezTo>
                      <a:pt x="672" y="2946"/>
                      <a:pt x="15" y="2287"/>
                      <a:pt x="15" y="1480"/>
                    </a:cubicBezTo>
                    <a:cubicBezTo>
                      <a:pt x="15" y="672"/>
                      <a:pt x="672" y="14"/>
                      <a:pt x="1480" y="14"/>
                    </a:cubicBezTo>
                    <a:lnTo>
                      <a:pt x="1480" y="0"/>
                    </a:lnTo>
                    <a:cubicBezTo>
                      <a:pt x="664" y="0"/>
                      <a:pt x="0" y="664"/>
                      <a:pt x="0" y="1480"/>
                    </a:cubicBezTo>
                    <a:cubicBezTo>
                      <a:pt x="0" y="2246"/>
                      <a:pt x="586" y="2879"/>
                      <a:pt x="1332" y="2953"/>
                    </a:cubicBezTo>
                    <a:cubicBezTo>
                      <a:pt x="584" y="3027"/>
                      <a:pt x="0" y="3660"/>
                      <a:pt x="0" y="4426"/>
                    </a:cubicBezTo>
                    <a:lnTo>
                      <a:pt x="14" y="4426"/>
                    </a:lnTo>
                    <a:cubicBezTo>
                      <a:pt x="15" y="3616"/>
                      <a:pt x="672" y="2960"/>
                      <a:pt x="1480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>
                <a:off x="4989960" y="199800"/>
                <a:ext cx="535320" cy="15667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352" extrusionOk="0">
                    <a:moveTo>
                      <a:pt x="1406" y="2960"/>
                    </a:moveTo>
                    <a:cubicBezTo>
                      <a:pt x="1451" y="2960"/>
                      <a:pt x="1487" y="2924"/>
                      <a:pt x="1487" y="2879"/>
                    </a:cubicBezTo>
                    <a:cubicBezTo>
                      <a:pt x="1487" y="2834"/>
                      <a:pt x="1451" y="2798"/>
                      <a:pt x="1406" y="2798"/>
                    </a:cubicBezTo>
                    <a:cubicBezTo>
                      <a:pt x="639" y="2798"/>
                      <a:pt x="14" y="2174"/>
                      <a:pt x="14" y="1406"/>
                    </a:cubicBezTo>
                    <a:cubicBezTo>
                      <a:pt x="14" y="638"/>
                      <a:pt x="638" y="14"/>
                      <a:pt x="1406" y="14"/>
                    </a:cubicBezTo>
                    <a:lnTo>
                      <a:pt x="1406" y="0"/>
                    </a:ln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1"/>
                      <a:pt x="630" y="2813"/>
                      <a:pt x="1406" y="2813"/>
                    </a:cubicBezTo>
                    <a:cubicBezTo>
                      <a:pt x="1442" y="2813"/>
                      <a:pt x="1473" y="2842"/>
                      <a:pt x="1473" y="2879"/>
                    </a:cubicBezTo>
                    <a:cubicBezTo>
                      <a:pt x="1473" y="2916"/>
                      <a:pt x="1443" y="2946"/>
                      <a:pt x="1406" y="2946"/>
                    </a:cubicBezTo>
                    <a:cubicBezTo>
                      <a:pt x="630" y="2946"/>
                      <a:pt x="0" y="3576"/>
                      <a:pt x="0" y="4352"/>
                    </a:cubicBezTo>
                    <a:lnTo>
                      <a:pt x="14" y="4352"/>
                    </a:lnTo>
                    <a:cubicBezTo>
                      <a:pt x="14" y="3585"/>
                      <a:pt x="638" y="2960"/>
                      <a:pt x="1406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>
                <a:off x="5016240" y="226080"/>
                <a:ext cx="535680" cy="1540440"/>
              </a:xfrm>
              <a:custGeom>
                <a:avLst/>
                <a:gdLst/>
                <a:ahLst/>
                <a:cxnLst/>
                <a:rect l="l" t="t" r="r" b="b"/>
                <a:pathLst>
                  <a:path w="1488" h="4279" extrusionOk="0">
                    <a:moveTo>
                      <a:pt x="1333" y="2961"/>
                    </a:moveTo>
                    <a:cubicBezTo>
                      <a:pt x="1418" y="2961"/>
                      <a:pt x="1488" y="2891"/>
                      <a:pt x="1488" y="2806"/>
                    </a:cubicBezTo>
                    <a:cubicBezTo>
                      <a:pt x="1488" y="2721"/>
                      <a:pt x="1418" y="2651"/>
                      <a:pt x="1333" y="2651"/>
                    </a:cubicBezTo>
                    <a:cubicBezTo>
                      <a:pt x="607" y="2651"/>
                      <a:pt x="15" y="2059"/>
                      <a:pt x="15" y="1333"/>
                    </a:cubicBezTo>
                    <a:cubicBezTo>
                      <a:pt x="15" y="606"/>
                      <a:pt x="607" y="15"/>
                      <a:pt x="1333" y="15"/>
                    </a:cubicBezTo>
                    <a:lnTo>
                      <a:pt x="1333" y="0"/>
                    </a:lnTo>
                    <a:cubicBezTo>
                      <a:pt x="598" y="0"/>
                      <a:pt x="0" y="597"/>
                      <a:pt x="0" y="1333"/>
                    </a:cubicBezTo>
                    <a:cubicBezTo>
                      <a:pt x="0" y="2068"/>
                      <a:pt x="598" y="2666"/>
                      <a:pt x="1333" y="2666"/>
                    </a:cubicBezTo>
                    <a:cubicBezTo>
                      <a:pt x="1411" y="2666"/>
                      <a:pt x="1473" y="2730"/>
                      <a:pt x="1473" y="2806"/>
                    </a:cubicBezTo>
                    <a:cubicBezTo>
                      <a:pt x="1473" y="2882"/>
                      <a:pt x="1409" y="2946"/>
                      <a:pt x="1333" y="2946"/>
                    </a:cubicBezTo>
                    <a:cubicBezTo>
                      <a:pt x="598" y="2946"/>
                      <a:pt x="0" y="3544"/>
                      <a:pt x="0" y="4279"/>
                    </a:cubicBezTo>
                    <a:lnTo>
                      <a:pt x="14" y="4279"/>
                    </a:lnTo>
                    <a:cubicBezTo>
                      <a:pt x="15" y="3552"/>
                      <a:pt x="607" y="2961"/>
                      <a:pt x="1333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9"/>
              <p:cNvSpPr/>
              <p:nvPr/>
            </p:nvSpPr>
            <p:spPr>
              <a:xfrm>
                <a:off x="5042880" y="252720"/>
                <a:ext cx="535320" cy="15138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205" extrusionOk="0">
                    <a:moveTo>
                      <a:pt x="1259" y="2960"/>
                    </a:moveTo>
                    <a:cubicBezTo>
                      <a:pt x="1385" y="2960"/>
                      <a:pt x="1487" y="2857"/>
                      <a:pt x="1487" y="2732"/>
                    </a:cubicBezTo>
                    <a:cubicBezTo>
                      <a:pt x="1487" y="2606"/>
                      <a:pt x="1385" y="2504"/>
                      <a:pt x="1259" y="2504"/>
                    </a:cubicBezTo>
                    <a:cubicBezTo>
                      <a:pt x="573" y="2504"/>
                      <a:pt x="14" y="1945"/>
                      <a:pt x="14" y="1259"/>
                    </a:cubicBezTo>
                    <a:cubicBezTo>
                      <a:pt x="14" y="572"/>
                      <a:pt x="573" y="15"/>
                      <a:pt x="1259" y="15"/>
                    </a:cubicBezTo>
                    <a:lnTo>
                      <a:pt x="1259" y="0"/>
                    </a:ln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cubicBezTo>
                      <a:pt x="1377" y="2518"/>
                      <a:pt x="1473" y="2614"/>
                      <a:pt x="1473" y="2732"/>
                    </a:cubicBezTo>
                    <a:cubicBezTo>
                      <a:pt x="1473" y="2850"/>
                      <a:pt x="1377" y="2946"/>
                      <a:pt x="1259" y="2946"/>
                    </a:cubicBezTo>
                    <a:cubicBezTo>
                      <a:pt x="565" y="2946"/>
                      <a:pt x="0" y="3511"/>
                      <a:pt x="0" y="4205"/>
                    </a:cubicBezTo>
                    <a:lnTo>
                      <a:pt x="14" y="4205"/>
                    </a:lnTo>
                    <a:cubicBezTo>
                      <a:pt x="14" y="3519"/>
                      <a:pt x="573" y="2960"/>
                      <a:pt x="1259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9"/>
              <p:cNvSpPr/>
              <p:nvPr/>
            </p:nvSpPr>
            <p:spPr>
              <a:xfrm>
                <a:off x="5069160" y="279720"/>
                <a:ext cx="535320" cy="148716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4131" extrusionOk="0">
                    <a:moveTo>
                      <a:pt x="1186" y="2959"/>
                    </a:moveTo>
                    <a:cubicBezTo>
                      <a:pt x="1353" y="2959"/>
                      <a:pt x="1487" y="2824"/>
                      <a:pt x="1487" y="2657"/>
                    </a:cubicBezTo>
                    <a:cubicBezTo>
                      <a:pt x="1487" y="2490"/>
                      <a:pt x="1353" y="2355"/>
                      <a:pt x="1186" y="2355"/>
                    </a:cubicBezTo>
                    <a:cubicBezTo>
                      <a:pt x="540" y="2355"/>
                      <a:pt x="16" y="1830"/>
                      <a:pt x="16" y="1184"/>
                    </a:cubicBezTo>
                    <a:cubicBezTo>
                      <a:pt x="16" y="538"/>
                      <a:pt x="540" y="14"/>
                      <a:pt x="1186" y="14"/>
                    </a:cubicBezTo>
                    <a:lnTo>
                      <a:pt x="1186" y="0"/>
                    </a:lnTo>
                    <a:cubicBezTo>
                      <a:pt x="533" y="0"/>
                      <a:pt x="0" y="531"/>
                      <a:pt x="0" y="1185"/>
                    </a:cubicBezTo>
                    <a:cubicBezTo>
                      <a:pt x="0" y="1838"/>
                      <a:pt x="533" y="2371"/>
                      <a:pt x="1186" y="2371"/>
                    </a:cubicBezTo>
                    <a:cubicBezTo>
                      <a:pt x="1344" y="2371"/>
                      <a:pt x="1472" y="2500"/>
                      <a:pt x="1472" y="2658"/>
                    </a:cubicBezTo>
                    <a:cubicBezTo>
                      <a:pt x="1472" y="2816"/>
                      <a:pt x="1344" y="2945"/>
                      <a:pt x="1186" y="2945"/>
                    </a:cubicBezTo>
                    <a:cubicBezTo>
                      <a:pt x="533" y="2945"/>
                      <a:pt x="0" y="3477"/>
                      <a:pt x="0" y="4131"/>
                    </a:cubicBezTo>
                    <a:lnTo>
                      <a:pt x="14" y="4131"/>
                    </a:lnTo>
                    <a:cubicBezTo>
                      <a:pt x="16" y="3484"/>
                      <a:pt x="540" y="2959"/>
                      <a:pt x="1186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9"/>
              <p:cNvSpPr/>
              <p:nvPr/>
            </p:nvSpPr>
            <p:spPr>
              <a:xfrm>
                <a:off x="5095800" y="306000"/>
                <a:ext cx="534960" cy="146052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4057" extrusionOk="0">
                    <a:moveTo>
                      <a:pt x="1112" y="2959"/>
                    </a:moveTo>
                    <a:cubicBezTo>
                      <a:pt x="1319" y="2959"/>
                      <a:pt x="1486" y="2791"/>
                      <a:pt x="1486" y="2584"/>
                    </a:cubicBezTo>
                    <a:cubicBezTo>
                      <a:pt x="1486" y="2377"/>
                      <a:pt x="1319" y="2209"/>
                      <a:pt x="1112" y="2209"/>
                    </a:cubicBezTo>
                    <a:cubicBezTo>
                      <a:pt x="507" y="2209"/>
                      <a:pt x="15" y="1716"/>
                      <a:pt x="15" y="1111"/>
                    </a:cubicBezTo>
                    <a:cubicBezTo>
                      <a:pt x="15" y="505"/>
                      <a:pt x="507" y="14"/>
                      <a:pt x="1112" y="14"/>
                    </a:cubicBezTo>
                    <a:lnTo>
                      <a:pt x="1112" y="0"/>
                    </a:lnTo>
                    <a:cubicBezTo>
                      <a:pt x="499" y="0"/>
                      <a:pt x="0" y="498"/>
                      <a:pt x="0" y="1111"/>
                    </a:cubicBezTo>
                    <a:cubicBezTo>
                      <a:pt x="0" y="1724"/>
                      <a:pt x="499" y="2223"/>
                      <a:pt x="1112" y="2223"/>
                    </a:cubicBezTo>
                    <a:cubicBezTo>
                      <a:pt x="1311" y="2223"/>
                      <a:pt x="1472" y="2384"/>
                      <a:pt x="1472" y="2584"/>
                    </a:cubicBezTo>
                    <a:cubicBezTo>
                      <a:pt x="1472" y="2784"/>
                      <a:pt x="1312" y="2945"/>
                      <a:pt x="1112" y="2945"/>
                    </a:cubicBezTo>
                    <a:cubicBezTo>
                      <a:pt x="499" y="2945"/>
                      <a:pt x="0" y="3444"/>
                      <a:pt x="0" y="4057"/>
                    </a:cubicBezTo>
                    <a:lnTo>
                      <a:pt x="15" y="4057"/>
                    </a:lnTo>
                    <a:cubicBezTo>
                      <a:pt x="15" y="3451"/>
                      <a:pt x="507" y="2959"/>
                      <a:pt x="1112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9"/>
              <p:cNvSpPr/>
              <p:nvPr/>
            </p:nvSpPr>
            <p:spPr>
              <a:xfrm>
                <a:off x="5122440" y="332280"/>
                <a:ext cx="535320" cy="143424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984" extrusionOk="0">
                    <a:moveTo>
                      <a:pt x="1038" y="2961"/>
                    </a:moveTo>
                    <a:cubicBezTo>
                      <a:pt x="1285" y="2961"/>
                      <a:pt x="1487" y="2759"/>
                      <a:pt x="1487" y="2511"/>
                    </a:cubicBezTo>
                    <a:cubicBezTo>
                      <a:pt x="1487" y="2263"/>
                      <a:pt x="1285" y="2062"/>
                      <a:pt x="1038" y="2062"/>
                    </a:cubicBezTo>
                    <a:cubicBezTo>
                      <a:pt x="474" y="2062"/>
                      <a:pt x="15" y="1602"/>
                      <a:pt x="15" y="1038"/>
                    </a:cubicBezTo>
                    <a:cubicBezTo>
                      <a:pt x="15" y="474"/>
                      <a:pt x="474" y="15"/>
                      <a:pt x="1038" y="15"/>
                    </a:cubicBezTo>
                    <a:lnTo>
                      <a:pt x="1038" y="0"/>
                    </a:lnTo>
                    <a:cubicBezTo>
                      <a:pt x="465" y="0"/>
                      <a:pt x="0" y="465"/>
                      <a:pt x="0" y="1038"/>
                    </a:cubicBezTo>
                    <a:cubicBezTo>
                      <a:pt x="0" y="1610"/>
                      <a:pt x="465" y="2077"/>
                      <a:pt x="1038" y="2077"/>
                    </a:cubicBezTo>
                    <a:cubicBezTo>
                      <a:pt x="1277" y="2077"/>
                      <a:pt x="1471" y="2272"/>
                      <a:pt x="1471" y="2511"/>
                    </a:cubicBezTo>
                    <a:cubicBezTo>
                      <a:pt x="1471" y="2750"/>
                      <a:pt x="1277" y="2945"/>
                      <a:pt x="1038" y="2945"/>
                    </a:cubicBezTo>
                    <a:cubicBezTo>
                      <a:pt x="465" y="2945"/>
                      <a:pt x="0" y="3411"/>
                      <a:pt x="0" y="3984"/>
                    </a:cubicBezTo>
                    <a:lnTo>
                      <a:pt x="14" y="3984"/>
                    </a:lnTo>
                    <a:cubicBezTo>
                      <a:pt x="15" y="3420"/>
                      <a:pt x="474" y="2961"/>
                      <a:pt x="1038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9"/>
              <p:cNvSpPr/>
              <p:nvPr/>
            </p:nvSpPr>
            <p:spPr>
              <a:xfrm>
                <a:off x="5149080" y="358920"/>
                <a:ext cx="534960" cy="140760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910" extrusionOk="0">
                    <a:moveTo>
                      <a:pt x="964" y="2960"/>
                    </a:moveTo>
                    <a:cubicBezTo>
                      <a:pt x="1251" y="2960"/>
                      <a:pt x="1486" y="2725"/>
                      <a:pt x="1486" y="2437"/>
                    </a:cubicBezTo>
                    <a:cubicBezTo>
                      <a:pt x="1486" y="2149"/>
                      <a:pt x="1251" y="1915"/>
                      <a:pt x="964" y="1915"/>
                    </a:cubicBezTo>
                    <a:cubicBezTo>
                      <a:pt x="440" y="1915"/>
                      <a:pt x="14" y="1487"/>
                      <a:pt x="14" y="964"/>
                    </a:cubicBezTo>
                    <a:cubicBezTo>
                      <a:pt x="14" y="440"/>
                      <a:pt x="440" y="14"/>
                      <a:pt x="964" y="14"/>
                    </a:cubicBezTo>
                    <a:lnTo>
                      <a:pt x="964" y="0"/>
                    </a:lnTo>
                    <a:cubicBezTo>
                      <a:pt x="432" y="0"/>
                      <a:pt x="0" y="432"/>
                      <a:pt x="0" y="964"/>
                    </a:cubicBezTo>
                    <a:cubicBezTo>
                      <a:pt x="0" y="1495"/>
                      <a:pt x="433" y="1929"/>
                      <a:pt x="964" y="1929"/>
                    </a:cubicBezTo>
                    <a:cubicBezTo>
                      <a:pt x="1243" y="1929"/>
                      <a:pt x="1471" y="2157"/>
                      <a:pt x="1471" y="2437"/>
                    </a:cubicBezTo>
                    <a:cubicBezTo>
                      <a:pt x="1471" y="2717"/>
                      <a:pt x="1243" y="2945"/>
                      <a:pt x="964" y="2945"/>
                    </a:cubicBezTo>
                    <a:cubicBezTo>
                      <a:pt x="432" y="2945"/>
                      <a:pt x="0" y="3379"/>
                      <a:pt x="0" y="3910"/>
                    </a:cubicBezTo>
                    <a:lnTo>
                      <a:pt x="14" y="3910"/>
                    </a:lnTo>
                    <a:cubicBezTo>
                      <a:pt x="14" y="3386"/>
                      <a:pt x="440" y="2960"/>
                      <a:pt x="964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9"/>
              <p:cNvSpPr/>
              <p:nvPr/>
            </p:nvSpPr>
            <p:spPr>
              <a:xfrm>
                <a:off x="5175360" y="385560"/>
                <a:ext cx="535320" cy="13813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837" extrusionOk="0">
                    <a:moveTo>
                      <a:pt x="891" y="2960"/>
                    </a:moveTo>
                    <a:cubicBezTo>
                      <a:pt x="1218" y="2960"/>
                      <a:pt x="1487" y="2692"/>
                      <a:pt x="1487" y="2363"/>
                    </a:cubicBezTo>
                    <a:cubicBezTo>
                      <a:pt x="1487" y="2033"/>
                      <a:pt x="1220" y="1766"/>
                      <a:pt x="891" y="1766"/>
                    </a:cubicBezTo>
                    <a:cubicBezTo>
                      <a:pt x="408" y="1766"/>
                      <a:pt x="15" y="1373"/>
                      <a:pt x="15" y="890"/>
                    </a:cubicBezTo>
                    <a:cubicBezTo>
                      <a:pt x="15" y="406"/>
                      <a:pt x="408" y="14"/>
                      <a:pt x="891" y="14"/>
                    </a:cubicBezTo>
                    <a:lnTo>
                      <a:pt x="891" y="0"/>
                    </a:lnTo>
                    <a:cubicBezTo>
                      <a:pt x="400" y="0"/>
                      <a:pt x="0" y="399"/>
                      <a:pt x="0" y="891"/>
                    </a:cubicBezTo>
                    <a:cubicBezTo>
                      <a:pt x="0" y="1383"/>
                      <a:pt x="399" y="1783"/>
                      <a:pt x="891" y="1783"/>
                    </a:cubicBezTo>
                    <a:cubicBezTo>
                      <a:pt x="1211" y="1783"/>
                      <a:pt x="1472" y="2043"/>
                      <a:pt x="1472" y="2364"/>
                    </a:cubicBezTo>
                    <a:cubicBezTo>
                      <a:pt x="1472" y="2685"/>
                      <a:pt x="1211" y="2946"/>
                      <a:pt x="891" y="2946"/>
                    </a:cubicBezTo>
                    <a:cubicBezTo>
                      <a:pt x="400" y="2946"/>
                      <a:pt x="0" y="3345"/>
                      <a:pt x="0" y="3837"/>
                    </a:cubicBezTo>
                    <a:lnTo>
                      <a:pt x="14" y="3837"/>
                    </a:lnTo>
                    <a:cubicBezTo>
                      <a:pt x="15" y="3353"/>
                      <a:pt x="408" y="2960"/>
                      <a:pt x="891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5202000" y="411840"/>
                <a:ext cx="534960" cy="135468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763" extrusionOk="0">
                    <a:moveTo>
                      <a:pt x="817" y="2960"/>
                    </a:moveTo>
                    <a:cubicBezTo>
                      <a:pt x="1186" y="2960"/>
                      <a:pt x="1486" y="2659"/>
                      <a:pt x="1486" y="2290"/>
                    </a:cubicBezTo>
                    <a:cubicBezTo>
                      <a:pt x="1486" y="1921"/>
                      <a:pt x="1185" y="1620"/>
                      <a:pt x="817" y="1620"/>
                    </a:cubicBezTo>
                    <a:cubicBezTo>
                      <a:pt x="374" y="1620"/>
                      <a:pt x="14" y="1260"/>
                      <a:pt x="14" y="817"/>
                    </a:cubicBezTo>
                    <a:cubicBezTo>
                      <a:pt x="14" y="374"/>
                      <a:pt x="374" y="14"/>
                      <a:pt x="817" y="14"/>
                    </a:cubicBezTo>
                    <a:lnTo>
                      <a:pt x="817" y="0"/>
                    </a:lnTo>
                    <a:cubicBezTo>
                      <a:pt x="367" y="0"/>
                      <a:pt x="0" y="366"/>
                      <a:pt x="0" y="817"/>
                    </a:cubicBezTo>
                    <a:cubicBezTo>
                      <a:pt x="0" y="1267"/>
                      <a:pt x="367" y="1634"/>
                      <a:pt x="817" y="1634"/>
                    </a:cubicBezTo>
                    <a:cubicBezTo>
                      <a:pt x="1177" y="1634"/>
                      <a:pt x="1472" y="1928"/>
                      <a:pt x="1472" y="2290"/>
                    </a:cubicBezTo>
                    <a:cubicBezTo>
                      <a:pt x="1472" y="2652"/>
                      <a:pt x="1178" y="2946"/>
                      <a:pt x="817" y="2946"/>
                    </a:cubicBezTo>
                    <a:cubicBezTo>
                      <a:pt x="367" y="2946"/>
                      <a:pt x="0" y="3312"/>
                      <a:pt x="0" y="3763"/>
                    </a:cubicBezTo>
                    <a:lnTo>
                      <a:pt x="14" y="3763"/>
                    </a:lnTo>
                    <a:cubicBezTo>
                      <a:pt x="14" y="3320"/>
                      <a:pt x="374" y="2960"/>
                      <a:pt x="817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5228280" y="438120"/>
                <a:ext cx="535320" cy="13284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690" extrusionOk="0">
                    <a:moveTo>
                      <a:pt x="744" y="2961"/>
                    </a:moveTo>
                    <a:cubicBezTo>
                      <a:pt x="1153" y="2961"/>
                      <a:pt x="1487" y="2627"/>
                      <a:pt x="1487" y="2217"/>
                    </a:cubicBezTo>
                    <a:cubicBezTo>
                      <a:pt x="1487" y="1807"/>
                      <a:pt x="1153" y="1473"/>
                      <a:pt x="744" y="1473"/>
                    </a:cubicBezTo>
                    <a:cubicBezTo>
                      <a:pt x="343" y="1473"/>
                      <a:pt x="15" y="1145"/>
                      <a:pt x="15" y="744"/>
                    </a:cubicBezTo>
                    <a:cubicBezTo>
                      <a:pt x="15" y="342"/>
                      <a:pt x="343" y="16"/>
                      <a:pt x="744" y="16"/>
                    </a:cubicBezTo>
                    <a:lnTo>
                      <a:pt x="744" y="0"/>
                    </a:lnTo>
                    <a:cubicBezTo>
                      <a:pt x="334" y="0"/>
                      <a:pt x="0" y="333"/>
                      <a:pt x="0" y="744"/>
                    </a:cubicBezTo>
                    <a:cubicBezTo>
                      <a:pt x="0" y="1154"/>
                      <a:pt x="334" y="1488"/>
                      <a:pt x="744" y="1488"/>
                    </a:cubicBezTo>
                    <a:cubicBezTo>
                      <a:pt x="1145" y="1488"/>
                      <a:pt x="1472" y="1815"/>
                      <a:pt x="1472" y="2217"/>
                    </a:cubicBezTo>
                    <a:cubicBezTo>
                      <a:pt x="1472" y="2618"/>
                      <a:pt x="1145" y="2946"/>
                      <a:pt x="744" y="2946"/>
                    </a:cubicBezTo>
                    <a:cubicBezTo>
                      <a:pt x="334" y="2946"/>
                      <a:pt x="0" y="3280"/>
                      <a:pt x="0" y="3690"/>
                    </a:cubicBezTo>
                    <a:lnTo>
                      <a:pt x="14" y="3690"/>
                    </a:lnTo>
                    <a:cubicBezTo>
                      <a:pt x="15" y="3288"/>
                      <a:pt x="342" y="2961"/>
                      <a:pt x="744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>
                <a:off x="5254920" y="464760"/>
                <a:ext cx="534960" cy="13017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616" extrusionOk="0">
                    <a:moveTo>
                      <a:pt x="670" y="2960"/>
                    </a:moveTo>
                    <a:cubicBezTo>
                      <a:pt x="1120" y="2960"/>
                      <a:pt x="1486" y="2593"/>
                      <a:pt x="1486" y="2143"/>
                    </a:cubicBezTo>
                    <a:cubicBezTo>
                      <a:pt x="1486" y="1692"/>
                      <a:pt x="1120" y="1326"/>
                      <a:pt x="670" y="1326"/>
                    </a:cubicBezTo>
                    <a:cubicBezTo>
                      <a:pt x="309" y="1326"/>
                      <a:pt x="14" y="1032"/>
                      <a:pt x="14" y="670"/>
                    </a:cubicBezTo>
                    <a:cubicBezTo>
                      <a:pt x="14" y="307"/>
                      <a:pt x="308" y="15"/>
                      <a:pt x="670" y="15"/>
                    </a:cubicBezTo>
                    <a:lnTo>
                      <a:pt x="670" y="0"/>
                    </a:ln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8"/>
                      <a:pt x="301" y="1340"/>
                      <a:pt x="670" y="1340"/>
                    </a:cubicBezTo>
                    <a:cubicBezTo>
                      <a:pt x="1112" y="1340"/>
                      <a:pt x="1472" y="1700"/>
                      <a:pt x="1472" y="2143"/>
                    </a:cubicBezTo>
                    <a:cubicBezTo>
                      <a:pt x="1472" y="2586"/>
                      <a:pt x="1112" y="2946"/>
                      <a:pt x="670" y="2946"/>
                    </a:cubicBezTo>
                    <a:cubicBezTo>
                      <a:pt x="300" y="2946"/>
                      <a:pt x="0" y="3247"/>
                      <a:pt x="0" y="3616"/>
                    </a:cubicBezTo>
                    <a:lnTo>
                      <a:pt x="14" y="3616"/>
                    </a:lnTo>
                    <a:cubicBezTo>
                      <a:pt x="14" y="3255"/>
                      <a:pt x="309" y="2960"/>
                      <a:pt x="670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>
                <a:off x="5281200" y="491760"/>
                <a:ext cx="535320" cy="127512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542" extrusionOk="0">
                    <a:moveTo>
                      <a:pt x="597" y="2959"/>
                    </a:moveTo>
                    <a:cubicBezTo>
                      <a:pt x="1087" y="2959"/>
                      <a:pt x="1487" y="2560"/>
                      <a:pt x="1487" y="2068"/>
                    </a:cubicBezTo>
                    <a:cubicBezTo>
                      <a:pt x="1487" y="1576"/>
                      <a:pt x="1088" y="1177"/>
                      <a:pt x="597" y="1177"/>
                    </a:cubicBezTo>
                    <a:cubicBezTo>
                      <a:pt x="276" y="1177"/>
                      <a:pt x="16" y="915"/>
                      <a:pt x="16" y="595"/>
                    </a:cubicBezTo>
                    <a:cubicBezTo>
                      <a:pt x="16" y="274"/>
                      <a:pt x="276" y="14"/>
                      <a:pt x="597" y="14"/>
                    </a:cubicBezTo>
                    <a:lnTo>
                      <a:pt x="597" y="0"/>
                    </a:lnTo>
                    <a:cubicBezTo>
                      <a:pt x="269" y="0"/>
                      <a:pt x="0" y="266"/>
                      <a:pt x="0" y="596"/>
                    </a:cubicBezTo>
                    <a:cubicBezTo>
                      <a:pt x="0" y="925"/>
                      <a:pt x="268" y="1193"/>
                      <a:pt x="597" y="1193"/>
                    </a:cubicBezTo>
                    <a:cubicBezTo>
                      <a:pt x="1079" y="1193"/>
                      <a:pt x="1472" y="1586"/>
                      <a:pt x="1472" y="2069"/>
                    </a:cubicBezTo>
                    <a:cubicBezTo>
                      <a:pt x="1472" y="2552"/>
                      <a:pt x="1079" y="2945"/>
                      <a:pt x="597" y="2945"/>
                    </a:cubicBezTo>
                    <a:cubicBezTo>
                      <a:pt x="269" y="2945"/>
                      <a:pt x="0" y="3212"/>
                      <a:pt x="0" y="3542"/>
                    </a:cubicBezTo>
                    <a:lnTo>
                      <a:pt x="15" y="3542"/>
                    </a:lnTo>
                    <a:cubicBezTo>
                      <a:pt x="16" y="3220"/>
                      <a:pt x="276" y="2959"/>
                      <a:pt x="597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9"/>
              <p:cNvSpPr/>
              <p:nvPr/>
            </p:nvSpPr>
            <p:spPr>
              <a:xfrm>
                <a:off x="5308200" y="518040"/>
                <a:ext cx="534600" cy="1248480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3468" extrusionOk="0">
                    <a:moveTo>
                      <a:pt x="522" y="2959"/>
                    </a:moveTo>
                    <a:cubicBezTo>
                      <a:pt x="1053" y="2959"/>
                      <a:pt x="1485" y="2526"/>
                      <a:pt x="1485" y="1995"/>
                    </a:cubicBezTo>
                    <a:cubicBezTo>
                      <a:pt x="1485" y="1464"/>
                      <a:pt x="1052" y="1031"/>
                      <a:pt x="522" y="1031"/>
                    </a:cubicBezTo>
                    <a:cubicBezTo>
                      <a:pt x="242" y="1031"/>
                      <a:pt x="14" y="802"/>
                      <a:pt x="14" y="522"/>
                    </a:cubicBezTo>
                    <a:cubicBezTo>
                      <a:pt x="14" y="241"/>
                      <a:pt x="242" y="14"/>
                      <a:pt x="522" y="14"/>
                    </a:cubicBezTo>
                    <a:lnTo>
                      <a:pt x="522" y="0"/>
                    </a:lnTo>
                    <a:cubicBezTo>
                      <a:pt x="234" y="0"/>
                      <a:pt x="0" y="234"/>
                      <a:pt x="0" y="522"/>
                    </a:cubicBezTo>
                    <a:cubicBezTo>
                      <a:pt x="0" y="810"/>
                      <a:pt x="234" y="1045"/>
                      <a:pt x="522" y="1045"/>
                    </a:cubicBezTo>
                    <a:cubicBezTo>
                      <a:pt x="1045" y="1045"/>
                      <a:pt x="1471" y="1471"/>
                      <a:pt x="1471" y="1995"/>
                    </a:cubicBezTo>
                    <a:cubicBezTo>
                      <a:pt x="1471" y="2519"/>
                      <a:pt x="1045" y="2945"/>
                      <a:pt x="522" y="2945"/>
                    </a:cubicBezTo>
                    <a:cubicBezTo>
                      <a:pt x="234" y="2945"/>
                      <a:pt x="0" y="3180"/>
                      <a:pt x="0" y="3468"/>
                    </a:cubicBezTo>
                    <a:lnTo>
                      <a:pt x="14" y="3468"/>
                    </a:lnTo>
                    <a:cubicBezTo>
                      <a:pt x="14" y="3187"/>
                      <a:pt x="242" y="2959"/>
                      <a:pt x="522" y="295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9"/>
              <p:cNvSpPr/>
              <p:nvPr/>
            </p:nvSpPr>
            <p:spPr>
              <a:xfrm>
                <a:off x="5334480" y="544320"/>
                <a:ext cx="535320" cy="122220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395" extrusionOk="0">
                    <a:moveTo>
                      <a:pt x="449" y="2961"/>
                    </a:moveTo>
                    <a:cubicBezTo>
                      <a:pt x="1021" y="2961"/>
                      <a:pt x="1487" y="2495"/>
                      <a:pt x="1487" y="1922"/>
                    </a:cubicBezTo>
                    <a:cubicBezTo>
                      <a:pt x="1487" y="1349"/>
                      <a:pt x="1021" y="884"/>
                      <a:pt x="449" y="884"/>
                    </a:cubicBezTo>
                    <a:cubicBezTo>
                      <a:pt x="209" y="884"/>
                      <a:pt x="15" y="688"/>
                      <a:pt x="15" y="449"/>
                    </a:cubicBezTo>
                    <a:cubicBezTo>
                      <a:pt x="15" y="210"/>
                      <a:pt x="210" y="15"/>
                      <a:pt x="449" y="15"/>
                    </a:cubicBezTo>
                    <a:lnTo>
                      <a:pt x="449" y="0"/>
                    </a:lnTo>
                    <a:cubicBezTo>
                      <a:pt x="201" y="0"/>
                      <a:pt x="0" y="201"/>
                      <a:pt x="0" y="449"/>
                    </a:cubicBezTo>
                    <a:cubicBezTo>
                      <a:pt x="0" y="696"/>
                      <a:pt x="201" y="899"/>
                      <a:pt x="449" y="899"/>
                    </a:cubicBezTo>
                    <a:cubicBezTo>
                      <a:pt x="1012" y="899"/>
                      <a:pt x="1471" y="1358"/>
                      <a:pt x="1471" y="1922"/>
                    </a:cubicBezTo>
                    <a:cubicBezTo>
                      <a:pt x="1471" y="2486"/>
                      <a:pt x="1012" y="2945"/>
                      <a:pt x="449" y="2945"/>
                    </a:cubicBezTo>
                    <a:cubicBezTo>
                      <a:pt x="201" y="2945"/>
                      <a:pt x="0" y="3147"/>
                      <a:pt x="0" y="3395"/>
                    </a:cubicBezTo>
                    <a:lnTo>
                      <a:pt x="14" y="3395"/>
                    </a:lnTo>
                    <a:cubicBezTo>
                      <a:pt x="15" y="3155"/>
                      <a:pt x="209" y="2961"/>
                      <a:pt x="449" y="296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9"/>
              <p:cNvSpPr/>
              <p:nvPr/>
            </p:nvSpPr>
            <p:spPr>
              <a:xfrm>
                <a:off x="5361120" y="570960"/>
                <a:ext cx="534960" cy="119556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321" extrusionOk="0">
                    <a:moveTo>
                      <a:pt x="375" y="2960"/>
                    </a:moveTo>
                    <a:cubicBezTo>
                      <a:pt x="987" y="2960"/>
                      <a:pt x="1486" y="2461"/>
                      <a:pt x="1486" y="1848"/>
                    </a:cubicBezTo>
                    <a:cubicBezTo>
                      <a:pt x="1486" y="1235"/>
                      <a:pt x="987" y="736"/>
                      <a:pt x="375" y="736"/>
                    </a:cubicBezTo>
                    <a:cubicBezTo>
                      <a:pt x="177" y="736"/>
                      <a:pt x="14" y="574"/>
                      <a:pt x="14" y="375"/>
                    </a:cubicBezTo>
                    <a:cubicBezTo>
                      <a:pt x="14" y="175"/>
                      <a:pt x="175" y="14"/>
                      <a:pt x="375" y="14"/>
                    </a:cubicBezTo>
                    <a:lnTo>
                      <a:pt x="375" y="0"/>
                    </a:ln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5" y="751"/>
                    </a:cubicBezTo>
                    <a:cubicBezTo>
                      <a:pt x="980" y="751"/>
                      <a:pt x="1472" y="1242"/>
                      <a:pt x="1472" y="1848"/>
                    </a:cubicBezTo>
                    <a:cubicBezTo>
                      <a:pt x="1472" y="2453"/>
                      <a:pt x="980" y="2946"/>
                      <a:pt x="375" y="2946"/>
                    </a:cubicBezTo>
                    <a:cubicBezTo>
                      <a:pt x="168" y="2946"/>
                      <a:pt x="0" y="3114"/>
                      <a:pt x="0" y="3321"/>
                    </a:cubicBezTo>
                    <a:lnTo>
                      <a:pt x="14" y="3321"/>
                    </a:lnTo>
                    <a:cubicBezTo>
                      <a:pt x="14" y="3122"/>
                      <a:pt x="177" y="2960"/>
                      <a:pt x="375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9"/>
              <p:cNvSpPr/>
              <p:nvPr/>
            </p:nvSpPr>
            <p:spPr>
              <a:xfrm>
                <a:off x="5387400" y="597600"/>
                <a:ext cx="535320" cy="11692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3248" extrusionOk="0">
                    <a:moveTo>
                      <a:pt x="302" y="2960"/>
                    </a:moveTo>
                    <a:cubicBezTo>
                      <a:pt x="955" y="2960"/>
                      <a:pt x="1487" y="2427"/>
                      <a:pt x="1487" y="1774"/>
                    </a:cubicBezTo>
                    <a:cubicBezTo>
                      <a:pt x="1487" y="1120"/>
                      <a:pt x="955" y="588"/>
                      <a:pt x="302" y="588"/>
                    </a:cubicBezTo>
                    <a:cubicBezTo>
                      <a:pt x="144" y="588"/>
                      <a:pt x="15" y="459"/>
                      <a:pt x="15" y="301"/>
                    </a:cubicBezTo>
                    <a:cubicBezTo>
                      <a:pt x="15" y="142"/>
                      <a:pt x="144" y="14"/>
                      <a:pt x="302" y="14"/>
                    </a:cubicBezTo>
                    <a:lnTo>
                      <a:pt x="302" y="0"/>
                    </a:lnTo>
                    <a:cubicBezTo>
                      <a:pt x="135" y="0"/>
                      <a:pt x="0" y="135"/>
                      <a:pt x="0" y="302"/>
                    </a:cubicBezTo>
                    <a:cubicBezTo>
                      <a:pt x="0" y="468"/>
                      <a:pt x="135" y="605"/>
                      <a:pt x="302" y="605"/>
                    </a:cubicBezTo>
                    <a:cubicBezTo>
                      <a:pt x="947" y="605"/>
                      <a:pt x="1472" y="1129"/>
                      <a:pt x="1472" y="1775"/>
                    </a:cubicBezTo>
                    <a:cubicBezTo>
                      <a:pt x="1472" y="2421"/>
                      <a:pt x="947" y="2946"/>
                      <a:pt x="302" y="2946"/>
                    </a:cubicBezTo>
                    <a:cubicBezTo>
                      <a:pt x="135" y="2946"/>
                      <a:pt x="0" y="3081"/>
                      <a:pt x="0" y="3248"/>
                    </a:cubicBezTo>
                    <a:lnTo>
                      <a:pt x="14" y="3248"/>
                    </a:lnTo>
                    <a:cubicBezTo>
                      <a:pt x="15" y="3089"/>
                      <a:pt x="144" y="2960"/>
                      <a:pt x="302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9"/>
              <p:cNvSpPr/>
              <p:nvPr/>
            </p:nvSpPr>
            <p:spPr>
              <a:xfrm>
                <a:off x="5414040" y="623880"/>
                <a:ext cx="534960" cy="114264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3174" extrusionOk="0">
                    <a:moveTo>
                      <a:pt x="228" y="2960"/>
                    </a:moveTo>
                    <a:cubicBezTo>
                      <a:pt x="921" y="2960"/>
                      <a:pt x="1486" y="2395"/>
                      <a:pt x="1486" y="1701"/>
                    </a:cubicBezTo>
                    <a:cubicBezTo>
                      <a:pt x="1486" y="1007"/>
                      <a:pt x="921" y="442"/>
                      <a:pt x="228" y="442"/>
                    </a:cubicBezTo>
                    <a:cubicBezTo>
                      <a:pt x="110" y="442"/>
                      <a:pt x="14" y="345"/>
                      <a:pt x="14" y="228"/>
                    </a:cubicBezTo>
                    <a:cubicBezTo>
                      <a:pt x="14" y="110"/>
                      <a:pt x="110" y="15"/>
                      <a:pt x="228" y="15"/>
                    </a:cubicBezTo>
                    <a:lnTo>
                      <a:pt x="228" y="0"/>
                    </a:lnTo>
                    <a:cubicBezTo>
                      <a:pt x="103" y="0"/>
                      <a:pt x="0" y="102"/>
                      <a:pt x="0" y="228"/>
                    </a:cubicBezTo>
                    <a:cubicBezTo>
                      <a:pt x="0" y="353"/>
                      <a:pt x="103" y="456"/>
                      <a:pt x="228" y="456"/>
                    </a:cubicBezTo>
                    <a:cubicBezTo>
                      <a:pt x="913" y="456"/>
                      <a:pt x="1472" y="1015"/>
                      <a:pt x="1472" y="1701"/>
                    </a:cubicBezTo>
                    <a:cubicBezTo>
                      <a:pt x="1472" y="2387"/>
                      <a:pt x="913" y="2946"/>
                      <a:pt x="228" y="2946"/>
                    </a:cubicBezTo>
                    <a:cubicBezTo>
                      <a:pt x="103" y="2946"/>
                      <a:pt x="0" y="3048"/>
                      <a:pt x="0" y="3174"/>
                    </a:cubicBezTo>
                    <a:lnTo>
                      <a:pt x="14" y="3174"/>
                    </a:lnTo>
                    <a:cubicBezTo>
                      <a:pt x="14" y="3056"/>
                      <a:pt x="110" y="2960"/>
                      <a:pt x="228" y="296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7" name="Google Shape;507;p9"/>
            <p:cNvSpPr/>
            <p:nvPr/>
          </p:nvSpPr>
          <p:spPr>
            <a:xfrm rot="-5400000" flipH="1">
              <a:off x="1020459" y="506674"/>
              <a:ext cx="500035" cy="499513"/>
            </a:xfrm>
            <a:custGeom>
              <a:avLst/>
              <a:gdLst/>
              <a:ahLst/>
              <a:cxnLst/>
              <a:rect l="l" t="t" r="r" b="b"/>
              <a:pathLst>
                <a:path w="1899" h="1897" extrusionOk="0">
                  <a:moveTo>
                    <a:pt x="1801" y="0"/>
                  </a:moveTo>
                  <a:lnTo>
                    <a:pt x="1707" y="0"/>
                  </a:lnTo>
                  <a:lnTo>
                    <a:pt x="1612" y="0"/>
                  </a:lnTo>
                  <a:lnTo>
                    <a:pt x="1518" y="0"/>
                  </a:lnTo>
                  <a:lnTo>
                    <a:pt x="1423" y="0"/>
                  </a:lnTo>
                  <a:lnTo>
                    <a:pt x="1328" y="0"/>
                  </a:lnTo>
                  <a:lnTo>
                    <a:pt x="1233" y="0"/>
                  </a:lnTo>
                  <a:lnTo>
                    <a:pt x="1138" y="0"/>
                  </a:lnTo>
                  <a:lnTo>
                    <a:pt x="1043" y="0"/>
                  </a:lnTo>
                  <a:lnTo>
                    <a:pt x="948" y="0"/>
                  </a:lnTo>
                  <a:lnTo>
                    <a:pt x="853" y="0"/>
                  </a:lnTo>
                  <a:lnTo>
                    <a:pt x="759" y="0"/>
                  </a:lnTo>
                  <a:lnTo>
                    <a:pt x="664" y="0"/>
                  </a:lnTo>
                  <a:lnTo>
                    <a:pt x="569" y="0"/>
                  </a:lnTo>
                  <a:lnTo>
                    <a:pt x="474" y="0"/>
                  </a:lnTo>
                  <a:lnTo>
                    <a:pt x="379" y="0"/>
                  </a:lnTo>
                  <a:lnTo>
                    <a:pt x="285" y="0"/>
                  </a:lnTo>
                  <a:lnTo>
                    <a:pt x="190" y="0"/>
                  </a:lnTo>
                  <a:lnTo>
                    <a:pt x="95" y="0"/>
                  </a:lnTo>
                  <a:lnTo>
                    <a:pt x="0" y="0"/>
                  </a:lnTo>
                  <a:cubicBezTo>
                    <a:pt x="0" y="207"/>
                    <a:pt x="34" y="407"/>
                    <a:pt x="95" y="594"/>
                  </a:cubicBezTo>
                  <a:cubicBezTo>
                    <a:pt x="121" y="674"/>
                    <a:pt x="153" y="752"/>
                    <a:pt x="190" y="828"/>
                  </a:cubicBezTo>
                  <a:cubicBezTo>
                    <a:pt x="219" y="887"/>
                    <a:pt x="250" y="945"/>
                    <a:pt x="285" y="999"/>
                  </a:cubicBezTo>
                  <a:cubicBezTo>
                    <a:pt x="315" y="1047"/>
                    <a:pt x="346" y="1093"/>
                    <a:pt x="380" y="1138"/>
                  </a:cubicBezTo>
                  <a:cubicBezTo>
                    <a:pt x="411" y="1178"/>
                    <a:pt x="442" y="1217"/>
                    <a:pt x="475" y="1255"/>
                  </a:cubicBezTo>
                  <a:cubicBezTo>
                    <a:pt x="505" y="1290"/>
                    <a:pt x="537" y="1322"/>
                    <a:pt x="570" y="1355"/>
                  </a:cubicBezTo>
                  <a:cubicBezTo>
                    <a:pt x="600" y="1386"/>
                    <a:pt x="632" y="1414"/>
                    <a:pt x="665" y="1442"/>
                  </a:cubicBezTo>
                  <a:cubicBezTo>
                    <a:pt x="695" y="1469"/>
                    <a:pt x="727" y="1494"/>
                    <a:pt x="760" y="1519"/>
                  </a:cubicBezTo>
                  <a:cubicBezTo>
                    <a:pt x="790" y="1542"/>
                    <a:pt x="822" y="1565"/>
                    <a:pt x="855" y="1585"/>
                  </a:cubicBezTo>
                  <a:cubicBezTo>
                    <a:pt x="885" y="1606"/>
                    <a:pt x="917" y="1626"/>
                    <a:pt x="949" y="1644"/>
                  </a:cubicBezTo>
                  <a:cubicBezTo>
                    <a:pt x="980" y="1662"/>
                    <a:pt x="1012" y="1679"/>
                    <a:pt x="1044" y="1695"/>
                  </a:cubicBezTo>
                  <a:cubicBezTo>
                    <a:pt x="1076" y="1711"/>
                    <a:pt x="1108" y="1726"/>
                    <a:pt x="1139" y="1740"/>
                  </a:cubicBezTo>
                  <a:cubicBezTo>
                    <a:pt x="1171" y="1753"/>
                    <a:pt x="1202" y="1766"/>
                    <a:pt x="1234" y="1778"/>
                  </a:cubicBezTo>
                  <a:cubicBezTo>
                    <a:pt x="1265" y="1790"/>
                    <a:pt x="1297" y="1801"/>
                    <a:pt x="1329" y="1811"/>
                  </a:cubicBezTo>
                  <a:cubicBezTo>
                    <a:pt x="1361" y="1821"/>
                    <a:pt x="1392" y="1830"/>
                    <a:pt x="1424" y="1838"/>
                  </a:cubicBezTo>
                  <a:cubicBezTo>
                    <a:pt x="1456" y="1846"/>
                    <a:pt x="1487" y="1854"/>
                    <a:pt x="1519" y="1860"/>
                  </a:cubicBezTo>
                  <a:cubicBezTo>
                    <a:pt x="1551" y="1867"/>
                    <a:pt x="1582" y="1873"/>
                    <a:pt x="1614" y="1877"/>
                  </a:cubicBezTo>
                  <a:cubicBezTo>
                    <a:pt x="1645" y="1882"/>
                    <a:pt x="1677" y="1885"/>
                    <a:pt x="1709" y="1889"/>
                  </a:cubicBezTo>
                  <a:cubicBezTo>
                    <a:pt x="1740" y="1892"/>
                    <a:pt x="1772" y="1894"/>
                    <a:pt x="1804" y="1895"/>
                  </a:cubicBezTo>
                  <a:lnTo>
                    <a:pt x="1804" y="1897"/>
                  </a:lnTo>
                  <a:lnTo>
                    <a:pt x="1899" y="1897"/>
                  </a:lnTo>
                  <a:lnTo>
                    <a:pt x="1899" y="0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9"/>
            <p:cNvSpPr/>
            <p:nvPr/>
          </p:nvSpPr>
          <p:spPr>
            <a:xfrm rot="-5400000" flipH="1">
              <a:off x="2357031" y="322296"/>
              <a:ext cx="1382700" cy="1382700"/>
            </a:xfrm>
            <a:prstGeom prst="blockArc">
              <a:avLst>
                <a:gd name="adj1" fmla="val 5400645"/>
                <a:gd name="adj2" fmla="val 16180606"/>
                <a:gd name="adj3" fmla="val 24406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9"/>
            <p:cNvSpPr/>
            <p:nvPr/>
          </p:nvSpPr>
          <p:spPr>
            <a:xfrm rot="5400000">
              <a:off x="8127449" y="527"/>
              <a:ext cx="1015800" cy="1015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0" name="Google Shape;510;p9"/>
            <p:cNvSpPr/>
            <p:nvPr/>
          </p:nvSpPr>
          <p:spPr>
            <a:xfrm rot="5400000">
              <a:off x="7111621" y="527"/>
              <a:ext cx="1015800" cy="1015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1" name="Google Shape;511;p9"/>
            <p:cNvSpPr/>
            <p:nvPr/>
          </p:nvSpPr>
          <p:spPr>
            <a:xfrm rot="5400000">
              <a:off x="6095792" y="527"/>
              <a:ext cx="1015800" cy="1015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512" name="Google Shape;512;p9"/>
            <p:cNvSpPr/>
            <p:nvPr/>
          </p:nvSpPr>
          <p:spPr>
            <a:xfrm rot="5400000">
              <a:off x="5079963" y="527"/>
              <a:ext cx="1015800" cy="1015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grpSp>
          <p:nvGrpSpPr>
            <p:cNvPr id="513" name="Google Shape;513;p9"/>
            <p:cNvGrpSpPr/>
            <p:nvPr/>
          </p:nvGrpSpPr>
          <p:grpSpPr>
            <a:xfrm rot="5400000">
              <a:off x="7623140" y="-510066"/>
              <a:ext cx="1521560" cy="1520187"/>
              <a:chOff x="1793505" y="544330"/>
              <a:chExt cx="1596600" cy="1595160"/>
            </a:xfrm>
          </p:grpSpPr>
          <p:sp>
            <p:nvSpPr>
              <p:cNvPr id="514" name="Google Shape;514;p9"/>
              <p:cNvSpPr/>
              <p:nvPr/>
            </p:nvSpPr>
            <p:spPr>
              <a:xfrm>
                <a:off x="1793505" y="544330"/>
                <a:ext cx="1596600" cy="1595160"/>
              </a:xfrm>
              <a:custGeom>
                <a:avLst/>
                <a:gdLst/>
                <a:ahLst/>
                <a:cxnLst/>
                <a:rect l="l" t="t" r="r" b="b"/>
                <a:pathLst>
                  <a:path w="4435" h="4431" extrusionOk="0">
                    <a:moveTo>
                      <a:pt x="2961" y="1473"/>
                    </a:moveTo>
                    <a:cubicBezTo>
                      <a:pt x="2956" y="660"/>
                      <a:pt x="2294" y="0"/>
                      <a:pt x="1481" y="0"/>
                    </a:cubicBezTo>
                    <a:cubicBezTo>
                      <a:pt x="665" y="0"/>
                      <a:pt x="0" y="664"/>
                      <a:pt x="0" y="1480"/>
                    </a:cubicBezTo>
                    <a:cubicBezTo>
                      <a:pt x="0" y="2296"/>
                      <a:pt x="665" y="2961"/>
                      <a:pt x="1481" y="2961"/>
                    </a:cubicBezTo>
                    <a:lnTo>
                      <a:pt x="1481" y="2946"/>
                    </a:lnTo>
                    <a:cubicBezTo>
                      <a:pt x="672" y="2946"/>
                      <a:pt x="16" y="2288"/>
                      <a:pt x="16" y="1481"/>
                    </a:cubicBezTo>
                    <a:cubicBezTo>
                      <a:pt x="16" y="673"/>
                      <a:pt x="673" y="14"/>
                      <a:pt x="1482" y="14"/>
                    </a:cubicBezTo>
                    <a:cubicBezTo>
                      <a:pt x="2290" y="14"/>
                      <a:pt x="2947" y="672"/>
                      <a:pt x="2947" y="1479"/>
                    </a:cubicBezTo>
                    <a:lnTo>
                      <a:pt x="2954" y="1479"/>
                    </a:lnTo>
                    <a:lnTo>
                      <a:pt x="2954" y="1487"/>
                    </a:lnTo>
                    <a:cubicBezTo>
                      <a:pt x="3763" y="1487"/>
                      <a:pt x="4419" y="2145"/>
                      <a:pt x="4419" y="2952"/>
                    </a:cubicBezTo>
                    <a:cubicBezTo>
                      <a:pt x="4419" y="3759"/>
                      <a:pt x="3762" y="4417"/>
                      <a:pt x="2954" y="4417"/>
                    </a:cubicBezTo>
                    <a:lnTo>
                      <a:pt x="2954" y="4431"/>
                    </a:lnTo>
                    <a:cubicBezTo>
                      <a:pt x="3770" y="4431"/>
                      <a:pt x="4435" y="3767"/>
                      <a:pt x="4435" y="2951"/>
                    </a:cubicBezTo>
                    <a:cubicBezTo>
                      <a:pt x="4435" y="2139"/>
                      <a:pt x="3775" y="1476"/>
                      <a:pt x="2961" y="147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9"/>
              <p:cNvSpPr/>
              <p:nvPr/>
            </p:nvSpPr>
            <p:spPr>
              <a:xfrm>
                <a:off x="1820865" y="570610"/>
                <a:ext cx="1542240" cy="1542600"/>
              </a:xfrm>
              <a:custGeom>
                <a:avLst/>
                <a:gdLst/>
                <a:ahLst/>
                <a:cxnLst/>
                <a:rect l="l" t="t" r="r" b="b"/>
                <a:pathLst>
                  <a:path w="4284" h="4285" extrusionOk="0">
                    <a:moveTo>
                      <a:pt x="14" y="1407"/>
                    </a:moveTo>
                    <a:cubicBezTo>
                      <a:pt x="14" y="640"/>
                      <a:pt x="638" y="15"/>
                      <a:pt x="1406" y="15"/>
                    </a:cubicBezTo>
                    <a:cubicBezTo>
                      <a:pt x="2173" y="15"/>
                      <a:pt x="2798" y="639"/>
                      <a:pt x="2798" y="1407"/>
                    </a:cubicBezTo>
                    <a:cubicBezTo>
                      <a:pt x="2798" y="1452"/>
                      <a:pt x="2834" y="1488"/>
                      <a:pt x="2878" y="1488"/>
                    </a:cubicBezTo>
                    <a:cubicBezTo>
                      <a:pt x="3645" y="1488"/>
                      <a:pt x="4270" y="2112"/>
                      <a:pt x="4270" y="2880"/>
                    </a:cubicBezTo>
                    <a:cubicBezTo>
                      <a:pt x="4270" y="3648"/>
                      <a:pt x="3645" y="4271"/>
                      <a:pt x="2878" y="4271"/>
                    </a:cubicBezTo>
                    <a:lnTo>
                      <a:pt x="2878" y="4285"/>
                    </a:lnTo>
                    <a:cubicBezTo>
                      <a:pt x="3654" y="4285"/>
                      <a:pt x="4284" y="3655"/>
                      <a:pt x="4284" y="2879"/>
                    </a:cubicBezTo>
                    <a:cubicBezTo>
                      <a:pt x="4284" y="2103"/>
                      <a:pt x="3654" y="1473"/>
                      <a:pt x="2878" y="1473"/>
                    </a:cubicBezTo>
                    <a:cubicBezTo>
                      <a:pt x="2842" y="1473"/>
                      <a:pt x="2812" y="1443"/>
                      <a:pt x="2812" y="1406"/>
                    </a:cubicBezTo>
                    <a:cubicBezTo>
                      <a:pt x="2812" y="630"/>
                      <a:pt x="2181" y="0"/>
                      <a:pt x="1406" y="0"/>
                    </a:cubicBezTo>
                    <a:cubicBezTo>
                      <a:pt x="630" y="0"/>
                      <a:pt x="0" y="630"/>
                      <a:pt x="0" y="1406"/>
                    </a:cubicBezTo>
                    <a:cubicBezTo>
                      <a:pt x="0" y="2182"/>
                      <a:pt x="630" y="2812"/>
                      <a:pt x="1406" y="2812"/>
                    </a:cubicBezTo>
                    <a:lnTo>
                      <a:pt x="1406" y="2798"/>
                    </a:lnTo>
                    <a:cubicBezTo>
                      <a:pt x="638" y="2798"/>
                      <a:pt x="14" y="2174"/>
                      <a:pt x="14" y="140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9"/>
              <p:cNvSpPr/>
              <p:nvPr/>
            </p:nvSpPr>
            <p:spPr>
              <a:xfrm>
                <a:off x="1847145" y="596890"/>
                <a:ext cx="1489680" cy="1490040"/>
              </a:xfrm>
              <a:custGeom>
                <a:avLst/>
                <a:gdLst/>
                <a:ahLst/>
                <a:cxnLst/>
                <a:rect l="l" t="t" r="r" b="b"/>
                <a:pathLst>
                  <a:path w="4138" h="4139" extrusionOk="0">
                    <a:moveTo>
                      <a:pt x="15" y="1334"/>
                    </a:moveTo>
                    <a:cubicBezTo>
                      <a:pt x="15" y="608"/>
                      <a:pt x="606" y="16"/>
                      <a:pt x="1333" y="16"/>
                    </a:cubicBezTo>
                    <a:cubicBezTo>
                      <a:pt x="2059" y="16"/>
                      <a:pt x="2650" y="608"/>
                      <a:pt x="2650" y="1334"/>
                    </a:cubicBezTo>
                    <a:cubicBezTo>
                      <a:pt x="2650" y="1419"/>
                      <a:pt x="2720" y="1489"/>
                      <a:pt x="2805" y="1489"/>
                    </a:cubicBezTo>
                    <a:cubicBezTo>
                      <a:pt x="3532" y="1489"/>
                      <a:pt x="4123" y="2080"/>
                      <a:pt x="4123" y="2807"/>
                    </a:cubicBezTo>
                    <a:cubicBezTo>
                      <a:pt x="4123" y="3534"/>
                      <a:pt x="3532" y="4125"/>
                      <a:pt x="2805" y="4125"/>
                    </a:cubicBezTo>
                    <a:lnTo>
                      <a:pt x="2805" y="4139"/>
                    </a:lnTo>
                    <a:cubicBezTo>
                      <a:pt x="3541" y="4139"/>
                      <a:pt x="4138" y="3541"/>
                      <a:pt x="4138" y="2806"/>
                    </a:cubicBezTo>
                    <a:cubicBezTo>
                      <a:pt x="4138" y="2071"/>
                      <a:pt x="3541" y="1473"/>
                      <a:pt x="2805" y="1473"/>
                    </a:cubicBezTo>
                    <a:cubicBezTo>
                      <a:pt x="2728" y="1473"/>
                      <a:pt x="2666" y="1410"/>
                      <a:pt x="2666" y="1333"/>
                    </a:cubicBezTo>
                    <a:cubicBezTo>
                      <a:pt x="2666" y="598"/>
                      <a:pt x="2068" y="0"/>
                      <a:pt x="1333" y="0"/>
                    </a:cubicBezTo>
                    <a:cubicBezTo>
                      <a:pt x="597" y="0"/>
                      <a:pt x="0" y="598"/>
                      <a:pt x="0" y="1333"/>
                    </a:cubicBezTo>
                    <a:cubicBezTo>
                      <a:pt x="0" y="2068"/>
                      <a:pt x="597" y="2666"/>
                      <a:pt x="1333" y="2666"/>
                    </a:cubicBezTo>
                    <a:lnTo>
                      <a:pt x="1333" y="2652"/>
                    </a:lnTo>
                    <a:cubicBezTo>
                      <a:pt x="606" y="2652"/>
                      <a:pt x="15" y="2061"/>
                      <a:pt x="15" y="133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9"/>
              <p:cNvSpPr/>
              <p:nvPr/>
            </p:nvSpPr>
            <p:spPr>
              <a:xfrm>
                <a:off x="1873785" y="623530"/>
                <a:ext cx="1436400" cy="1437120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3992" extrusionOk="0">
                    <a:moveTo>
                      <a:pt x="14" y="1260"/>
                    </a:moveTo>
                    <a:cubicBezTo>
                      <a:pt x="14" y="574"/>
                      <a:pt x="572" y="15"/>
                      <a:pt x="1259" y="15"/>
                    </a:cubicBezTo>
                    <a:cubicBezTo>
                      <a:pt x="1945" y="15"/>
                      <a:pt x="2503" y="574"/>
                      <a:pt x="2503" y="1260"/>
                    </a:cubicBezTo>
                    <a:cubicBezTo>
                      <a:pt x="2503" y="1386"/>
                      <a:pt x="2606" y="1488"/>
                      <a:pt x="2731" y="1488"/>
                    </a:cubicBezTo>
                    <a:cubicBezTo>
                      <a:pt x="3417" y="1488"/>
                      <a:pt x="3976" y="2047"/>
                      <a:pt x="3976" y="2733"/>
                    </a:cubicBezTo>
                    <a:cubicBezTo>
                      <a:pt x="3976" y="3419"/>
                      <a:pt x="3417" y="3978"/>
                      <a:pt x="2731" y="3978"/>
                    </a:cubicBezTo>
                    <a:lnTo>
                      <a:pt x="2731" y="3992"/>
                    </a:lnTo>
                    <a:cubicBezTo>
                      <a:pt x="3425" y="3992"/>
                      <a:pt x="3990" y="3427"/>
                      <a:pt x="3990" y="2733"/>
                    </a:cubicBezTo>
                    <a:cubicBezTo>
                      <a:pt x="3990" y="2039"/>
                      <a:pt x="3425" y="1473"/>
                      <a:pt x="2731" y="1473"/>
                    </a:cubicBezTo>
                    <a:cubicBezTo>
                      <a:pt x="2614" y="1473"/>
                      <a:pt x="2518" y="1377"/>
                      <a:pt x="2518" y="1259"/>
                    </a:cubicBezTo>
                    <a:cubicBezTo>
                      <a:pt x="2518" y="565"/>
                      <a:pt x="1952" y="0"/>
                      <a:pt x="1259" y="0"/>
                    </a:cubicBezTo>
                    <a:cubicBezTo>
                      <a:pt x="565" y="0"/>
                      <a:pt x="0" y="565"/>
                      <a:pt x="0" y="1259"/>
                    </a:cubicBezTo>
                    <a:cubicBezTo>
                      <a:pt x="0" y="1953"/>
                      <a:pt x="565" y="2518"/>
                      <a:pt x="1259" y="2518"/>
                    </a:cubicBezTo>
                    <a:lnTo>
                      <a:pt x="1259" y="2504"/>
                    </a:lnTo>
                    <a:cubicBezTo>
                      <a:pt x="572" y="2504"/>
                      <a:pt x="14" y="1946"/>
                      <a:pt x="14" y="12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>
                <a:off x="1900065" y="649810"/>
                <a:ext cx="1383840" cy="1384200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3845" extrusionOk="0">
                    <a:moveTo>
                      <a:pt x="15" y="1187"/>
                    </a:moveTo>
                    <a:cubicBezTo>
                      <a:pt x="15" y="541"/>
                      <a:pt x="540" y="17"/>
                      <a:pt x="1186" y="17"/>
                    </a:cubicBezTo>
                    <a:cubicBezTo>
                      <a:pt x="1831" y="17"/>
                      <a:pt x="2356" y="541"/>
                      <a:pt x="2356" y="1187"/>
                    </a:cubicBezTo>
                    <a:cubicBezTo>
                      <a:pt x="2356" y="1354"/>
                      <a:pt x="2491" y="1489"/>
                      <a:pt x="2658" y="1489"/>
                    </a:cubicBezTo>
                    <a:cubicBezTo>
                      <a:pt x="3304" y="1489"/>
                      <a:pt x="3829" y="2014"/>
                      <a:pt x="3829" y="2660"/>
                    </a:cubicBezTo>
                    <a:cubicBezTo>
                      <a:pt x="3829" y="3306"/>
                      <a:pt x="3304" y="3831"/>
                      <a:pt x="2658" y="3831"/>
                    </a:cubicBezTo>
                    <a:lnTo>
                      <a:pt x="2658" y="3845"/>
                    </a:lnTo>
                    <a:cubicBezTo>
                      <a:pt x="3312" y="3845"/>
                      <a:pt x="3844" y="3312"/>
                      <a:pt x="3844" y="2659"/>
                    </a:cubicBezTo>
                    <a:cubicBezTo>
                      <a:pt x="3844" y="2005"/>
                      <a:pt x="3312" y="1473"/>
                      <a:pt x="2658" y="1473"/>
                    </a:cubicBezTo>
                    <a:cubicBezTo>
                      <a:pt x="2500" y="1473"/>
                      <a:pt x="2371" y="1344"/>
                      <a:pt x="2371" y="1186"/>
                    </a:cubicBezTo>
                    <a:cubicBezTo>
                      <a:pt x="2371" y="533"/>
                      <a:pt x="1839" y="0"/>
                      <a:pt x="1186" y="0"/>
                    </a:cubicBezTo>
                    <a:cubicBezTo>
                      <a:pt x="532" y="0"/>
                      <a:pt x="0" y="532"/>
                      <a:pt x="0" y="1186"/>
                    </a:cubicBezTo>
                    <a:cubicBezTo>
                      <a:pt x="0" y="1839"/>
                      <a:pt x="532" y="2372"/>
                      <a:pt x="1186" y="2372"/>
                    </a:cubicBezTo>
                    <a:lnTo>
                      <a:pt x="1186" y="2358"/>
                    </a:lnTo>
                    <a:cubicBezTo>
                      <a:pt x="540" y="2358"/>
                      <a:pt x="15" y="1832"/>
                      <a:pt x="15" y="118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>
                <a:off x="1926705" y="676450"/>
                <a:ext cx="1330560" cy="1330920"/>
              </a:xfrm>
              <a:custGeom>
                <a:avLst/>
                <a:gdLst/>
                <a:ahLst/>
                <a:cxnLst/>
                <a:rect l="l" t="t" r="r" b="b"/>
                <a:pathLst>
                  <a:path w="3696" h="3697" extrusionOk="0">
                    <a:moveTo>
                      <a:pt x="14" y="1113"/>
                    </a:moveTo>
                    <a:cubicBezTo>
                      <a:pt x="14" y="508"/>
                      <a:pt x="506" y="16"/>
                      <a:pt x="1112" y="16"/>
                    </a:cubicBezTo>
                    <a:cubicBezTo>
                      <a:pt x="1717" y="16"/>
                      <a:pt x="2209" y="508"/>
                      <a:pt x="2209" y="1113"/>
                    </a:cubicBezTo>
                    <a:cubicBezTo>
                      <a:pt x="2209" y="1321"/>
                      <a:pt x="2377" y="1489"/>
                      <a:pt x="2584" y="1489"/>
                    </a:cubicBezTo>
                    <a:cubicBezTo>
                      <a:pt x="3190" y="1489"/>
                      <a:pt x="3682" y="1981"/>
                      <a:pt x="3682" y="2586"/>
                    </a:cubicBezTo>
                    <a:cubicBezTo>
                      <a:pt x="3682" y="3191"/>
                      <a:pt x="3189" y="3682"/>
                      <a:pt x="2584" y="3682"/>
                    </a:cubicBezTo>
                    <a:lnTo>
                      <a:pt x="2584" y="3697"/>
                    </a:lnTo>
                    <a:cubicBezTo>
                      <a:pt x="3197" y="3697"/>
                      <a:pt x="3696" y="3198"/>
                      <a:pt x="3696" y="2585"/>
                    </a:cubicBezTo>
                    <a:cubicBezTo>
                      <a:pt x="3696" y="1972"/>
                      <a:pt x="3197" y="1473"/>
                      <a:pt x="2584" y="1473"/>
                    </a:cubicBezTo>
                    <a:cubicBezTo>
                      <a:pt x="2386" y="1473"/>
                      <a:pt x="2223" y="1312"/>
                      <a:pt x="2223" y="1112"/>
                    </a:cubicBezTo>
                    <a:cubicBezTo>
                      <a:pt x="2223" y="499"/>
                      <a:pt x="1725" y="0"/>
                      <a:pt x="1112" y="0"/>
                    </a:cubicBezTo>
                    <a:cubicBezTo>
                      <a:pt x="499" y="0"/>
                      <a:pt x="0" y="499"/>
                      <a:pt x="0" y="1112"/>
                    </a:cubicBezTo>
                    <a:cubicBezTo>
                      <a:pt x="0" y="1725"/>
                      <a:pt x="499" y="2224"/>
                      <a:pt x="1112" y="2224"/>
                    </a:cubicBezTo>
                    <a:lnTo>
                      <a:pt x="1112" y="2210"/>
                    </a:lnTo>
                    <a:cubicBezTo>
                      <a:pt x="506" y="2210"/>
                      <a:pt x="14" y="1718"/>
                      <a:pt x="14" y="11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>
                <a:off x="1952985" y="703090"/>
                <a:ext cx="1278000" cy="1277640"/>
              </a:xfrm>
              <a:custGeom>
                <a:avLst/>
                <a:gdLst/>
                <a:ahLst/>
                <a:cxnLst/>
                <a:rect l="l" t="t" r="r" b="b"/>
                <a:pathLst>
                  <a:path w="3550" h="3549" extrusionOk="0">
                    <a:moveTo>
                      <a:pt x="15" y="1039"/>
                    </a:moveTo>
                    <a:cubicBezTo>
                      <a:pt x="15" y="475"/>
                      <a:pt x="475" y="16"/>
                      <a:pt x="1039" y="16"/>
                    </a:cubicBezTo>
                    <a:cubicBezTo>
                      <a:pt x="1603" y="16"/>
                      <a:pt x="2062" y="475"/>
                      <a:pt x="2062" y="1039"/>
                    </a:cubicBezTo>
                    <a:cubicBezTo>
                      <a:pt x="2062" y="1287"/>
                      <a:pt x="2264" y="1489"/>
                      <a:pt x="2511" y="1489"/>
                    </a:cubicBezTo>
                    <a:cubicBezTo>
                      <a:pt x="3075" y="1489"/>
                      <a:pt x="3535" y="1948"/>
                      <a:pt x="3535" y="2512"/>
                    </a:cubicBezTo>
                    <a:cubicBezTo>
                      <a:pt x="3535" y="3076"/>
                      <a:pt x="3075" y="3535"/>
                      <a:pt x="2511" y="3535"/>
                    </a:cubicBezTo>
                    <a:lnTo>
                      <a:pt x="2511" y="3549"/>
                    </a:lnTo>
                    <a:cubicBezTo>
                      <a:pt x="3084" y="3549"/>
                      <a:pt x="3550" y="3084"/>
                      <a:pt x="3550" y="2511"/>
                    </a:cubicBezTo>
                    <a:cubicBezTo>
                      <a:pt x="3550" y="1938"/>
                      <a:pt x="3084" y="1472"/>
                      <a:pt x="2511" y="1472"/>
                    </a:cubicBezTo>
                    <a:cubicBezTo>
                      <a:pt x="2271" y="1472"/>
                      <a:pt x="2077" y="1277"/>
                      <a:pt x="2077" y="1038"/>
                    </a:cubicBezTo>
                    <a:cubicBezTo>
                      <a:pt x="2077" y="465"/>
                      <a:pt x="1611" y="0"/>
                      <a:pt x="1039" y="0"/>
                    </a:cubicBezTo>
                    <a:cubicBezTo>
                      <a:pt x="466" y="0"/>
                      <a:pt x="0" y="465"/>
                      <a:pt x="0" y="1038"/>
                    </a:cubicBezTo>
                    <a:cubicBezTo>
                      <a:pt x="0" y="1611"/>
                      <a:pt x="466" y="2077"/>
                      <a:pt x="1039" y="2077"/>
                    </a:cubicBezTo>
                    <a:lnTo>
                      <a:pt x="1039" y="2063"/>
                    </a:lnTo>
                    <a:cubicBezTo>
                      <a:pt x="474" y="2063"/>
                      <a:pt x="15" y="1603"/>
                      <a:pt x="15" y="103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>
                <a:off x="1979625" y="729730"/>
                <a:ext cx="1224720" cy="1224720"/>
              </a:xfrm>
              <a:custGeom>
                <a:avLst/>
                <a:gdLst/>
                <a:ahLst/>
                <a:cxnLst/>
                <a:rect l="l" t="t" r="r" b="b"/>
                <a:pathLst>
                  <a:path w="3402" h="3402" extrusionOk="0">
                    <a:moveTo>
                      <a:pt x="14" y="965"/>
                    </a:moveTo>
                    <a:cubicBezTo>
                      <a:pt x="14" y="442"/>
                      <a:pt x="441" y="15"/>
                      <a:pt x="965" y="15"/>
                    </a:cubicBezTo>
                    <a:cubicBezTo>
                      <a:pt x="1488" y="15"/>
                      <a:pt x="1915" y="442"/>
                      <a:pt x="1915" y="965"/>
                    </a:cubicBezTo>
                    <a:cubicBezTo>
                      <a:pt x="1915" y="1253"/>
                      <a:pt x="2149" y="1488"/>
                      <a:pt x="2437" y="1488"/>
                    </a:cubicBezTo>
                    <a:cubicBezTo>
                      <a:pt x="2961" y="1488"/>
                      <a:pt x="3387" y="1914"/>
                      <a:pt x="3387" y="2438"/>
                    </a:cubicBezTo>
                    <a:cubicBezTo>
                      <a:pt x="3387" y="2962"/>
                      <a:pt x="2961" y="3388"/>
                      <a:pt x="2437" y="3388"/>
                    </a:cubicBezTo>
                    <a:lnTo>
                      <a:pt x="2437" y="3402"/>
                    </a:lnTo>
                    <a:cubicBezTo>
                      <a:pt x="2970" y="3402"/>
                      <a:pt x="3402" y="2969"/>
                      <a:pt x="3402" y="2438"/>
                    </a:cubicBezTo>
                    <a:cubicBezTo>
                      <a:pt x="3402" y="1907"/>
                      <a:pt x="2969" y="1473"/>
                      <a:pt x="2437" y="1473"/>
                    </a:cubicBezTo>
                    <a:cubicBezTo>
                      <a:pt x="2157" y="1473"/>
                      <a:pt x="1929" y="1245"/>
                      <a:pt x="1929" y="964"/>
                    </a:cubicBezTo>
                    <a:cubicBezTo>
                      <a:pt x="1929" y="432"/>
                      <a:pt x="1496" y="0"/>
                      <a:pt x="965" y="0"/>
                    </a:cubicBezTo>
                    <a:cubicBezTo>
                      <a:pt x="433" y="0"/>
                      <a:pt x="0" y="433"/>
                      <a:pt x="0" y="964"/>
                    </a:cubicBezTo>
                    <a:cubicBezTo>
                      <a:pt x="0" y="1495"/>
                      <a:pt x="433" y="1929"/>
                      <a:pt x="965" y="1929"/>
                    </a:cubicBezTo>
                    <a:lnTo>
                      <a:pt x="965" y="1914"/>
                    </a:lnTo>
                    <a:cubicBezTo>
                      <a:pt x="441" y="1914"/>
                      <a:pt x="14" y="1489"/>
                      <a:pt x="14" y="9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>
                <a:off x="2005905" y="756010"/>
                <a:ext cx="1172160" cy="1171800"/>
              </a:xfrm>
              <a:custGeom>
                <a:avLst/>
                <a:gdLst/>
                <a:ahLst/>
                <a:cxnLst/>
                <a:rect l="l" t="t" r="r" b="b"/>
                <a:pathLst>
                  <a:path w="3256" h="3255" extrusionOk="0">
                    <a:moveTo>
                      <a:pt x="16" y="892"/>
                    </a:moveTo>
                    <a:cubicBezTo>
                      <a:pt x="16" y="409"/>
                      <a:pt x="408" y="16"/>
                      <a:pt x="892" y="16"/>
                    </a:cubicBezTo>
                    <a:cubicBezTo>
                      <a:pt x="1375" y="16"/>
                      <a:pt x="1768" y="409"/>
                      <a:pt x="1768" y="892"/>
                    </a:cubicBezTo>
                    <a:cubicBezTo>
                      <a:pt x="1768" y="1221"/>
                      <a:pt x="2035" y="1489"/>
                      <a:pt x="2364" y="1489"/>
                    </a:cubicBezTo>
                    <a:cubicBezTo>
                      <a:pt x="2848" y="1489"/>
                      <a:pt x="3240" y="1882"/>
                      <a:pt x="3240" y="2365"/>
                    </a:cubicBezTo>
                    <a:cubicBezTo>
                      <a:pt x="3240" y="2848"/>
                      <a:pt x="2848" y="3241"/>
                      <a:pt x="2364" y="3241"/>
                    </a:cubicBezTo>
                    <a:lnTo>
                      <a:pt x="2364" y="3255"/>
                    </a:lnTo>
                    <a:cubicBezTo>
                      <a:pt x="2855" y="3255"/>
                      <a:pt x="3256" y="2856"/>
                      <a:pt x="3256" y="2364"/>
                    </a:cubicBezTo>
                    <a:cubicBezTo>
                      <a:pt x="3256" y="1872"/>
                      <a:pt x="2856" y="1473"/>
                      <a:pt x="2364" y="1473"/>
                    </a:cubicBezTo>
                    <a:cubicBezTo>
                      <a:pt x="2044" y="1473"/>
                      <a:pt x="1783" y="1212"/>
                      <a:pt x="1783" y="891"/>
                    </a:cubicBezTo>
                    <a:cubicBezTo>
                      <a:pt x="1783" y="400"/>
                      <a:pt x="1384" y="0"/>
                      <a:pt x="892" y="0"/>
                    </a:cubicBezTo>
                    <a:cubicBezTo>
                      <a:pt x="401" y="0"/>
                      <a:pt x="0" y="399"/>
                      <a:pt x="0" y="891"/>
                    </a:cubicBezTo>
                    <a:cubicBezTo>
                      <a:pt x="0" y="1383"/>
                      <a:pt x="400" y="1782"/>
                      <a:pt x="892" y="1782"/>
                    </a:cubicBezTo>
                    <a:lnTo>
                      <a:pt x="892" y="1768"/>
                    </a:lnTo>
                    <a:cubicBezTo>
                      <a:pt x="408" y="1768"/>
                      <a:pt x="16" y="1374"/>
                      <a:pt x="16" y="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>
                <a:off x="2032905" y="783010"/>
                <a:ext cx="1118160" cy="1118520"/>
              </a:xfrm>
              <a:custGeom>
                <a:avLst/>
                <a:gdLst/>
                <a:ahLst/>
                <a:cxnLst/>
                <a:rect l="l" t="t" r="r" b="b"/>
                <a:pathLst>
                  <a:path w="3106" h="3107" extrusionOk="0">
                    <a:moveTo>
                      <a:pt x="14" y="817"/>
                    </a:moveTo>
                    <a:cubicBezTo>
                      <a:pt x="14" y="374"/>
                      <a:pt x="374" y="14"/>
                      <a:pt x="817" y="14"/>
                    </a:cubicBezTo>
                    <a:cubicBezTo>
                      <a:pt x="1260" y="14"/>
                      <a:pt x="1620" y="374"/>
                      <a:pt x="1620" y="817"/>
                    </a:cubicBezTo>
                    <a:cubicBezTo>
                      <a:pt x="1620" y="1187"/>
                      <a:pt x="1921" y="1487"/>
                      <a:pt x="2289" y="1487"/>
                    </a:cubicBezTo>
                    <a:cubicBezTo>
                      <a:pt x="2732" y="1487"/>
                      <a:pt x="3092" y="1847"/>
                      <a:pt x="3092" y="2290"/>
                    </a:cubicBezTo>
                    <a:cubicBezTo>
                      <a:pt x="3092" y="2733"/>
                      <a:pt x="2732" y="3093"/>
                      <a:pt x="2289" y="3093"/>
                    </a:cubicBezTo>
                    <a:lnTo>
                      <a:pt x="2289" y="3107"/>
                    </a:lnTo>
                    <a:cubicBezTo>
                      <a:pt x="2740" y="3107"/>
                      <a:pt x="3106" y="2741"/>
                      <a:pt x="3106" y="2290"/>
                    </a:cubicBezTo>
                    <a:cubicBezTo>
                      <a:pt x="3106" y="1839"/>
                      <a:pt x="2740" y="1473"/>
                      <a:pt x="2289" y="1473"/>
                    </a:cubicBezTo>
                    <a:cubicBezTo>
                      <a:pt x="1928" y="1473"/>
                      <a:pt x="1634" y="1179"/>
                      <a:pt x="1634" y="817"/>
                    </a:cubicBezTo>
                    <a:cubicBezTo>
                      <a:pt x="1634" y="367"/>
                      <a:pt x="1267" y="0"/>
                      <a:pt x="817" y="0"/>
                    </a:cubicBezTo>
                    <a:cubicBezTo>
                      <a:pt x="366" y="0"/>
                      <a:pt x="0" y="366"/>
                      <a:pt x="0" y="817"/>
                    </a:cubicBezTo>
                    <a:cubicBezTo>
                      <a:pt x="0" y="1267"/>
                      <a:pt x="366" y="1634"/>
                      <a:pt x="817" y="1634"/>
                    </a:cubicBezTo>
                    <a:lnTo>
                      <a:pt x="817" y="1619"/>
                    </a:lnTo>
                    <a:cubicBezTo>
                      <a:pt x="374" y="1619"/>
                      <a:pt x="14" y="1259"/>
                      <a:pt x="14" y="8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>
                <a:off x="2059185" y="808930"/>
                <a:ext cx="1065600" cy="1065960"/>
              </a:xfrm>
              <a:custGeom>
                <a:avLst/>
                <a:gdLst/>
                <a:ahLst/>
                <a:cxnLst/>
                <a:rect l="l" t="t" r="r" b="b"/>
                <a:pathLst>
                  <a:path w="2960" h="2961" extrusionOk="0">
                    <a:moveTo>
                      <a:pt x="15" y="745"/>
                    </a:moveTo>
                    <a:cubicBezTo>
                      <a:pt x="15" y="344"/>
                      <a:pt x="342" y="16"/>
                      <a:pt x="744" y="16"/>
                    </a:cubicBezTo>
                    <a:cubicBezTo>
                      <a:pt x="1145" y="16"/>
                      <a:pt x="1472" y="344"/>
                      <a:pt x="1472" y="745"/>
                    </a:cubicBezTo>
                    <a:cubicBezTo>
                      <a:pt x="1472" y="1155"/>
                      <a:pt x="1806" y="1489"/>
                      <a:pt x="2216" y="1489"/>
                    </a:cubicBezTo>
                    <a:cubicBezTo>
                      <a:pt x="2618" y="1489"/>
                      <a:pt x="2945" y="1817"/>
                      <a:pt x="2945" y="2218"/>
                    </a:cubicBezTo>
                    <a:cubicBezTo>
                      <a:pt x="2945" y="2619"/>
                      <a:pt x="2618" y="2947"/>
                      <a:pt x="2216" y="2947"/>
                    </a:cubicBezTo>
                    <a:lnTo>
                      <a:pt x="2216" y="2961"/>
                    </a:lnTo>
                    <a:cubicBezTo>
                      <a:pt x="2626" y="2961"/>
                      <a:pt x="2960" y="2627"/>
                      <a:pt x="2960" y="2217"/>
                    </a:cubicBezTo>
                    <a:cubicBezTo>
                      <a:pt x="2960" y="1807"/>
                      <a:pt x="2626" y="1473"/>
                      <a:pt x="2216" y="1473"/>
                    </a:cubicBezTo>
                    <a:cubicBezTo>
                      <a:pt x="1815" y="1473"/>
                      <a:pt x="1488" y="1146"/>
                      <a:pt x="1488" y="744"/>
                    </a:cubicBezTo>
                    <a:cubicBezTo>
                      <a:pt x="1488" y="334"/>
                      <a:pt x="1154" y="0"/>
                      <a:pt x="744" y="0"/>
                    </a:cubicBezTo>
                    <a:cubicBezTo>
                      <a:pt x="333" y="0"/>
                      <a:pt x="0" y="334"/>
                      <a:pt x="0" y="744"/>
                    </a:cubicBezTo>
                    <a:cubicBezTo>
                      <a:pt x="0" y="1154"/>
                      <a:pt x="333" y="1488"/>
                      <a:pt x="744" y="1488"/>
                    </a:cubicBezTo>
                    <a:lnTo>
                      <a:pt x="744" y="1474"/>
                    </a:lnTo>
                    <a:cubicBezTo>
                      <a:pt x="341" y="1474"/>
                      <a:pt x="15" y="1147"/>
                      <a:pt x="15" y="7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9"/>
              <p:cNvSpPr/>
              <p:nvPr/>
            </p:nvSpPr>
            <p:spPr>
              <a:xfrm>
                <a:off x="2085825" y="835570"/>
                <a:ext cx="1012320" cy="101304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814" extrusionOk="0">
                    <a:moveTo>
                      <a:pt x="14" y="671"/>
                    </a:moveTo>
                    <a:cubicBezTo>
                      <a:pt x="14" y="310"/>
                      <a:pt x="309" y="16"/>
                      <a:pt x="670" y="16"/>
                    </a:cubicBezTo>
                    <a:cubicBezTo>
                      <a:pt x="1031" y="16"/>
                      <a:pt x="1325" y="309"/>
                      <a:pt x="1325" y="671"/>
                    </a:cubicBezTo>
                    <a:cubicBezTo>
                      <a:pt x="1325" y="1122"/>
                      <a:pt x="1692" y="1488"/>
                      <a:pt x="2142" y="1488"/>
                    </a:cubicBezTo>
                    <a:cubicBezTo>
                      <a:pt x="2503" y="1488"/>
                      <a:pt x="2798" y="1782"/>
                      <a:pt x="2798" y="2144"/>
                    </a:cubicBezTo>
                    <a:cubicBezTo>
                      <a:pt x="2798" y="2506"/>
                      <a:pt x="2504" y="2800"/>
                      <a:pt x="2142" y="2800"/>
                    </a:cubicBezTo>
                    <a:lnTo>
                      <a:pt x="2142" y="2814"/>
                    </a:lnTo>
                    <a:cubicBezTo>
                      <a:pt x="2512" y="2814"/>
                      <a:pt x="2812" y="2513"/>
                      <a:pt x="2812" y="2144"/>
                    </a:cubicBezTo>
                    <a:cubicBezTo>
                      <a:pt x="2812" y="1775"/>
                      <a:pt x="2511" y="1473"/>
                      <a:pt x="2142" y="1473"/>
                    </a:cubicBezTo>
                    <a:cubicBezTo>
                      <a:pt x="1699" y="1473"/>
                      <a:pt x="1339" y="1113"/>
                      <a:pt x="1339" y="670"/>
                    </a:cubicBezTo>
                    <a:cubicBezTo>
                      <a:pt x="1339" y="300"/>
                      <a:pt x="1038" y="0"/>
                      <a:pt x="670" y="0"/>
                    </a:cubicBezTo>
                    <a:cubicBezTo>
                      <a:pt x="300" y="0"/>
                      <a:pt x="0" y="301"/>
                      <a:pt x="0" y="670"/>
                    </a:cubicBezTo>
                    <a:cubicBezTo>
                      <a:pt x="0" y="1039"/>
                      <a:pt x="301" y="1340"/>
                      <a:pt x="670" y="1340"/>
                    </a:cubicBezTo>
                    <a:lnTo>
                      <a:pt x="670" y="1326"/>
                    </a:lnTo>
                    <a:cubicBezTo>
                      <a:pt x="309" y="1326"/>
                      <a:pt x="14" y="1032"/>
                      <a:pt x="14" y="67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9"/>
              <p:cNvSpPr/>
              <p:nvPr/>
            </p:nvSpPr>
            <p:spPr>
              <a:xfrm>
                <a:off x="2112105" y="861850"/>
                <a:ext cx="959760" cy="960120"/>
              </a:xfrm>
              <a:custGeom>
                <a:avLst/>
                <a:gdLst/>
                <a:ahLst/>
                <a:cxnLst/>
                <a:rect l="l" t="t" r="r" b="b"/>
                <a:pathLst>
                  <a:path w="2666" h="2667" extrusionOk="0">
                    <a:moveTo>
                      <a:pt x="15" y="598"/>
                    </a:moveTo>
                    <a:cubicBezTo>
                      <a:pt x="15" y="278"/>
                      <a:pt x="276" y="17"/>
                      <a:pt x="597" y="17"/>
                    </a:cubicBezTo>
                    <a:cubicBezTo>
                      <a:pt x="917" y="17"/>
                      <a:pt x="1178" y="278"/>
                      <a:pt x="1178" y="598"/>
                    </a:cubicBezTo>
                    <a:cubicBezTo>
                      <a:pt x="1178" y="1089"/>
                      <a:pt x="1577" y="1490"/>
                      <a:pt x="2069" y="1490"/>
                    </a:cubicBezTo>
                    <a:cubicBezTo>
                      <a:pt x="2390" y="1490"/>
                      <a:pt x="2651" y="1750"/>
                      <a:pt x="2651" y="2071"/>
                    </a:cubicBezTo>
                    <a:cubicBezTo>
                      <a:pt x="2651" y="2392"/>
                      <a:pt x="2390" y="2652"/>
                      <a:pt x="2069" y="2652"/>
                    </a:cubicBezTo>
                    <a:lnTo>
                      <a:pt x="2069" y="2667"/>
                    </a:lnTo>
                    <a:cubicBezTo>
                      <a:pt x="2398" y="2667"/>
                      <a:pt x="2666" y="2399"/>
                      <a:pt x="2666" y="2070"/>
                    </a:cubicBezTo>
                    <a:cubicBezTo>
                      <a:pt x="2666" y="1740"/>
                      <a:pt x="2399" y="1473"/>
                      <a:pt x="2069" y="1473"/>
                    </a:cubicBezTo>
                    <a:cubicBezTo>
                      <a:pt x="1586" y="1473"/>
                      <a:pt x="1193" y="1080"/>
                      <a:pt x="1193" y="597"/>
                    </a:cubicBezTo>
                    <a:cubicBezTo>
                      <a:pt x="1193" y="269"/>
                      <a:pt x="926" y="0"/>
                      <a:pt x="597" y="0"/>
                    </a:cubicBezTo>
                    <a:cubicBezTo>
                      <a:pt x="268" y="0"/>
                      <a:pt x="0" y="267"/>
                      <a:pt x="0" y="597"/>
                    </a:cubicBezTo>
                    <a:cubicBezTo>
                      <a:pt x="0" y="926"/>
                      <a:pt x="267" y="1194"/>
                      <a:pt x="597" y="1194"/>
                    </a:cubicBezTo>
                    <a:lnTo>
                      <a:pt x="597" y="1180"/>
                    </a:lnTo>
                    <a:cubicBezTo>
                      <a:pt x="276" y="1180"/>
                      <a:pt x="15" y="919"/>
                      <a:pt x="15" y="59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2138745" y="888850"/>
                <a:ext cx="906480" cy="906120"/>
              </a:xfrm>
              <a:custGeom>
                <a:avLst/>
                <a:gdLst/>
                <a:ahLst/>
                <a:cxnLst/>
                <a:rect l="l" t="t" r="r" b="b"/>
                <a:pathLst>
                  <a:path w="2518" h="2517" extrusionOk="0">
                    <a:moveTo>
                      <a:pt x="14" y="523"/>
                    </a:moveTo>
                    <a:cubicBezTo>
                      <a:pt x="14" y="243"/>
                      <a:pt x="242" y="15"/>
                      <a:pt x="523" y="15"/>
                    </a:cubicBezTo>
                    <a:cubicBezTo>
                      <a:pt x="803" y="15"/>
                      <a:pt x="1031" y="243"/>
                      <a:pt x="1031" y="523"/>
                    </a:cubicBezTo>
                    <a:cubicBezTo>
                      <a:pt x="1031" y="1056"/>
                      <a:pt x="1464" y="1488"/>
                      <a:pt x="1995" y="1488"/>
                    </a:cubicBezTo>
                    <a:cubicBezTo>
                      <a:pt x="2276" y="1488"/>
                      <a:pt x="2504" y="1716"/>
                      <a:pt x="2504" y="1996"/>
                    </a:cubicBezTo>
                    <a:cubicBezTo>
                      <a:pt x="2504" y="2276"/>
                      <a:pt x="2276" y="2503"/>
                      <a:pt x="1995" y="2503"/>
                    </a:cubicBezTo>
                    <a:lnTo>
                      <a:pt x="1995" y="2517"/>
                    </a:lnTo>
                    <a:cubicBezTo>
                      <a:pt x="2283" y="2517"/>
                      <a:pt x="2518" y="2283"/>
                      <a:pt x="2518" y="1995"/>
                    </a:cubicBezTo>
                    <a:cubicBezTo>
                      <a:pt x="2518" y="1707"/>
                      <a:pt x="2283" y="1472"/>
                      <a:pt x="1995" y="1472"/>
                    </a:cubicBezTo>
                    <a:cubicBezTo>
                      <a:pt x="1472" y="1472"/>
                      <a:pt x="1045" y="1046"/>
                      <a:pt x="1045" y="522"/>
                    </a:cubicBezTo>
                    <a:cubicBezTo>
                      <a:pt x="1045" y="234"/>
                      <a:pt x="811" y="0"/>
                      <a:pt x="523" y="0"/>
                    </a:cubicBezTo>
                    <a:cubicBezTo>
                      <a:pt x="235" y="0"/>
                      <a:pt x="0" y="234"/>
                      <a:pt x="0" y="522"/>
                    </a:cubicBezTo>
                    <a:cubicBezTo>
                      <a:pt x="0" y="810"/>
                      <a:pt x="235" y="1045"/>
                      <a:pt x="523" y="1045"/>
                    </a:cubicBezTo>
                    <a:lnTo>
                      <a:pt x="523" y="1031"/>
                    </a:lnTo>
                    <a:cubicBezTo>
                      <a:pt x="242" y="1031"/>
                      <a:pt x="14" y="803"/>
                      <a:pt x="14" y="5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9"/>
              <p:cNvSpPr/>
              <p:nvPr/>
            </p:nvSpPr>
            <p:spPr>
              <a:xfrm>
                <a:off x="2165025" y="915130"/>
                <a:ext cx="853920" cy="853560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2371" extrusionOk="0">
                    <a:moveTo>
                      <a:pt x="15" y="450"/>
                    </a:moveTo>
                    <a:cubicBezTo>
                      <a:pt x="15" y="210"/>
                      <a:pt x="211" y="16"/>
                      <a:pt x="450" y="16"/>
                    </a:cubicBezTo>
                    <a:cubicBezTo>
                      <a:pt x="690" y="16"/>
                      <a:pt x="884" y="211"/>
                      <a:pt x="884" y="450"/>
                    </a:cubicBezTo>
                    <a:cubicBezTo>
                      <a:pt x="884" y="1023"/>
                      <a:pt x="1350" y="1489"/>
                      <a:pt x="1922" y="1489"/>
                    </a:cubicBezTo>
                    <a:cubicBezTo>
                      <a:pt x="2162" y="1489"/>
                      <a:pt x="2356" y="1684"/>
                      <a:pt x="2356" y="1923"/>
                    </a:cubicBezTo>
                    <a:cubicBezTo>
                      <a:pt x="2356" y="2162"/>
                      <a:pt x="2161" y="2357"/>
                      <a:pt x="1922" y="2357"/>
                    </a:cubicBezTo>
                    <a:lnTo>
                      <a:pt x="1922" y="2371"/>
                    </a:lnTo>
                    <a:cubicBezTo>
                      <a:pt x="2170" y="2371"/>
                      <a:pt x="2372" y="2170"/>
                      <a:pt x="2372" y="1922"/>
                    </a:cubicBezTo>
                    <a:cubicBezTo>
                      <a:pt x="2372" y="1674"/>
                      <a:pt x="2170" y="1472"/>
                      <a:pt x="1922" y="1472"/>
                    </a:cubicBezTo>
                    <a:cubicBezTo>
                      <a:pt x="1358" y="1472"/>
                      <a:pt x="899" y="1013"/>
                      <a:pt x="899" y="449"/>
                    </a:cubicBezTo>
                    <a:cubicBezTo>
                      <a:pt x="899" y="202"/>
                      <a:pt x="697" y="0"/>
                      <a:pt x="450" y="0"/>
                    </a:cubicBezTo>
                    <a:cubicBezTo>
                      <a:pt x="202" y="0"/>
                      <a:pt x="0" y="201"/>
                      <a:pt x="0" y="449"/>
                    </a:cubicBezTo>
                    <a:cubicBezTo>
                      <a:pt x="0" y="696"/>
                      <a:pt x="202" y="899"/>
                      <a:pt x="450" y="899"/>
                    </a:cubicBezTo>
                    <a:lnTo>
                      <a:pt x="450" y="884"/>
                    </a:lnTo>
                    <a:cubicBezTo>
                      <a:pt x="210" y="884"/>
                      <a:pt x="15" y="689"/>
                      <a:pt x="15" y="4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9"/>
              <p:cNvSpPr/>
              <p:nvPr/>
            </p:nvSpPr>
            <p:spPr>
              <a:xfrm>
                <a:off x="2191665" y="942130"/>
                <a:ext cx="800640" cy="800280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223" extrusionOk="0">
                    <a:moveTo>
                      <a:pt x="15" y="375"/>
                    </a:moveTo>
                    <a:cubicBezTo>
                      <a:pt x="15" y="177"/>
                      <a:pt x="176" y="14"/>
                      <a:pt x="376" y="14"/>
                    </a:cubicBezTo>
                    <a:cubicBezTo>
                      <a:pt x="574" y="14"/>
                      <a:pt x="737" y="176"/>
                      <a:pt x="737" y="375"/>
                    </a:cubicBezTo>
                    <a:cubicBezTo>
                      <a:pt x="737" y="988"/>
                      <a:pt x="1235" y="1487"/>
                      <a:pt x="1848" y="1487"/>
                    </a:cubicBezTo>
                    <a:cubicBezTo>
                      <a:pt x="2047" y="1487"/>
                      <a:pt x="2209" y="1648"/>
                      <a:pt x="2209" y="1848"/>
                    </a:cubicBezTo>
                    <a:cubicBezTo>
                      <a:pt x="2209" y="2048"/>
                      <a:pt x="2048" y="2209"/>
                      <a:pt x="1848" y="2209"/>
                    </a:cubicBezTo>
                    <a:lnTo>
                      <a:pt x="1848" y="2223"/>
                    </a:lnTo>
                    <a:cubicBezTo>
                      <a:pt x="2056" y="2223"/>
                      <a:pt x="2224" y="2055"/>
                      <a:pt x="2224" y="1848"/>
                    </a:cubicBezTo>
                    <a:cubicBezTo>
                      <a:pt x="2224" y="1641"/>
                      <a:pt x="2056" y="1472"/>
                      <a:pt x="1848" y="1472"/>
                    </a:cubicBezTo>
                    <a:cubicBezTo>
                      <a:pt x="1243" y="1472"/>
                      <a:pt x="751" y="980"/>
                      <a:pt x="751" y="375"/>
                    </a:cubicBezTo>
                    <a:cubicBezTo>
                      <a:pt x="751" y="168"/>
                      <a:pt x="583" y="0"/>
                      <a:pt x="376" y="0"/>
                    </a:cubicBezTo>
                    <a:cubicBezTo>
                      <a:pt x="168" y="0"/>
                      <a:pt x="0" y="167"/>
                      <a:pt x="0" y="375"/>
                    </a:cubicBezTo>
                    <a:cubicBezTo>
                      <a:pt x="0" y="582"/>
                      <a:pt x="168" y="751"/>
                      <a:pt x="376" y="751"/>
                    </a:cubicBezTo>
                    <a:lnTo>
                      <a:pt x="376" y="736"/>
                    </a:lnTo>
                    <a:cubicBezTo>
                      <a:pt x="176" y="735"/>
                      <a:pt x="15" y="574"/>
                      <a:pt x="15" y="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9"/>
              <p:cNvSpPr/>
              <p:nvPr/>
            </p:nvSpPr>
            <p:spPr>
              <a:xfrm>
                <a:off x="2217945" y="968050"/>
                <a:ext cx="747720" cy="747720"/>
              </a:xfrm>
              <a:custGeom>
                <a:avLst/>
                <a:gdLst/>
                <a:ahLst/>
                <a:cxnLst/>
                <a:rect l="l" t="t" r="r" b="b"/>
                <a:pathLst>
                  <a:path w="2077" h="2077" extrusionOk="0">
                    <a:moveTo>
                      <a:pt x="16" y="303"/>
                    </a:moveTo>
                    <a:cubicBezTo>
                      <a:pt x="16" y="145"/>
                      <a:pt x="144" y="16"/>
                      <a:pt x="303" y="16"/>
                    </a:cubicBezTo>
                    <a:cubicBezTo>
                      <a:pt x="461" y="16"/>
                      <a:pt x="590" y="145"/>
                      <a:pt x="590" y="303"/>
                    </a:cubicBezTo>
                    <a:cubicBezTo>
                      <a:pt x="590" y="957"/>
                      <a:pt x="1122" y="1489"/>
                      <a:pt x="1775" y="1489"/>
                    </a:cubicBezTo>
                    <a:cubicBezTo>
                      <a:pt x="1933" y="1489"/>
                      <a:pt x="2062" y="1618"/>
                      <a:pt x="2062" y="1776"/>
                    </a:cubicBezTo>
                    <a:cubicBezTo>
                      <a:pt x="2062" y="1934"/>
                      <a:pt x="1933" y="2063"/>
                      <a:pt x="1775" y="2063"/>
                    </a:cubicBezTo>
                    <a:lnTo>
                      <a:pt x="1775" y="2077"/>
                    </a:lnTo>
                    <a:cubicBezTo>
                      <a:pt x="1942" y="2077"/>
                      <a:pt x="2077" y="1942"/>
                      <a:pt x="2077" y="1775"/>
                    </a:cubicBezTo>
                    <a:cubicBezTo>
                      <a:pt x="2077" y="1608"/>
                      <a:pt x="1942" y="1473"/>
                      <a:pt x="1775" y="1473"/>
                    </a:cubicBezTo>
                    <a:cubicBezTo>
                      <a:pt x="1130" y="1473"/>
                      <a:pt x="605" y="948"/>
                      <a:pt x="605" y="302"/>
                    </a:cubicBezTo>
                    <a:cubicBezTo>
                      <a:pt x="605" y="135"/>
                      <a:pt x="470" y="0"/>
                      <a:pt x="303" y="0"/>
                    </a:cubicBezTo>
                    <a:cubicBezTo>
                      <a:pt x="136" y="0"/>
                      <a:pt x="0" y="135"/>
                      <a:pt x="0" y="302"/>
                    </a:cubicBezTo>
                    <a:cubicBezTo>
                      <a:pt x="0" y="469"/>
                      <a:pt x="136" y="604"/>
                      <a:pt x="303" y="604"/>
                    </a:cubicBezTo>
                    <a:lnTo>
                      <a:pt x="303" y="590"/>
                    </a:lnTo>
                    <a:cubicBezTo>
                      <a:pt x="144" y="590"/>
                      <a:pt x="16" y="461"/>
                      <a:pt x="16" y="30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9"/>
              <p:cNvSpPr/>
              <p:nvPr/>
            </p:nvSpPr>
            <p:spPr>
              <a:xfrm>
                <a:off x="2244945" y="995050"/>
                <a:ext cx="694080" cy="694440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929" extrusionOk="0">
                    <a:moveTo>
                      <a:pt x="14" y="228"/>
                    </a:moveTo>
                    <a:cubicBezTo>
                      <a:pt x="14" y="110"/>
                      <a:pt x="110" y="14"/>
                      <a:pt x="228" y="14"/>
                    </a:cubicBezTo>
                    <a:cubicBezTo>
                      <a:pt x="345" y="14"/>
                      <a:pt x="441" y="110"/>
                      <a:pt x="441" y="228"/>
                    </a:cubicBezTo>
                    <a:cubicBezTo>
                      <a:pt x="441" y="922"/>
                      <a:pt x="1007" y="1487"/>
                      <a:pt x="1700" y="1487"/>
                    </a:cubicBezTo>
                    <a:cubicBezTo>
                      <a:pt x="1818" y="1487"/>
                      <a:pt x="1914" y="1583"/>
                      <a:pt x="1914" y="1701"/>
                    </a:cubicBezTo>
                    <a:cubicBezTo>
                      <a:pt x="1914" y="1819"/>
                      <a:pt x="1818" y="1915"/>
                      <a:pt x="1700" y="1915"/>
                    </a:cubicBezTo>
                    <a:lnTo>
                      <a:pt x="1700" y="1929"/>
                    </a:lnTo>
                    <a:cubicBezTo>
                      <a:pt x="1826" y="1929"/>
                      <a:pt x="1928" y="1826"/>
                      <a:pt x="1928" y="1701"/>
                    </a:cubicBezTo>
                    <a:cubicBezTo>
                      <a:pt x="1928" y="1576"/>
                      <a:pt x="1826" y="1473"/>
                      <a:pt x="1700" y="1473"/>
                    </a:cubicBezTo>
                    <a:cubicBezTo>
                      <a:pt x="1014" y="1473"/>
                      <a:pt x="456" y="914"/>
                      <a:pt x="456" y="228"/>
                    </a:cubicBezTo>
                    <a:cubicBezTo>
                      <a:pt x="456" y="103"/>
                      <a:pt x="353" y="0"/>
                      <a:pt x="228" y="0"/>
                    </a:cubicBezTo>
                    <a:cubicBezTo>
                      <a:pt x="102" y="0"/>
                      <a:pt x="0" y="102"/>
                      <a:pt x="0" y="228"/>
                    </a:cubicBezTo>
                    <a:cubicBezTo>
                      <a:pt x="0" y="353"/>
                      <a:pt x="102" y="456"/>
                      <a:pt x="228" y="456"/>
                    </a:cubicBezTo>
                    <a:lnTo>
                      <a:pt x="228" y="441"/>
                    </a:lnTo>
                    <a:cubicBezTo>
                      <a:pt x="110" y="441"/>
                      <a:pt x="14" y="345"/>
                      <a:pt x="14" y="22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9"/>
              <p:cNvSpPr/>
              <p:nvPr/>
            </p:nvSpPr>
            <p:spPr>
              <a:xfrm>
                <a:off x="2271225" y="1020970"/>
                <a:ext cx="641520" cy="641880"/>
              </a:xfrm>
              <a:custGeom>
                <a:avLst/>
                <a:gdLst/>
                <a:ahLst/>
                <a:cxnLst/>
                <a:rect l="l" t="t" r="r" b="b"/>
                <a:pathLst>
                  <a:path w="1782" h="1783" extrusionOk="0">
                    <a:moveTo>
                      <a:pt x="1627" y="1621"/>
                    </a:moveTo>
                    <a:cubicBezTo>
                      <a:pt x="819" y="1621"/>
                      <a:pt x="162" y="964"/>
                      <a:pt x="162" y="156"/>
                    </a:cubicBezTo>
                    <a:lnTo>
                      <a:pt x="148" y="156"/>
                    </a:lnTo>
                    <a:cubicBezTo>
                      <a:pt x="148" y="178"/>
                      <a:pt x="149" y="200"/>
                      <a:pt x="149" y="222"/>
                    </a:cubicBezTo>
                    <a:cubicBezTo>
                      <a:pt x="115" y="218"/>
                      <a:pt x="89" y="190"/>
                      <a:pt x="89" y="156"/>
                    </a:cubicBezTo>
                    <a:cubicBezTo>
                      <a:pt x="89" y="120"/>
                      <a:pt x="119" y="90"/>
                      <a:pt x="156" y="90"/>
                    </a:cubicBezTo>
                    <a:cubicBezTo>
                      <a:pt x="192" y="90"/>
                      <a:pt x="222" y="119"/>
                      <a:pt x="222" y="156"/>
                    </a:cubicBezTo>
                    <a:cubicBezTo>
                      <a:pt x="222" y="932"/>
                      <a:pt x="853" y="1562"/>
                      <a:pt x="1628" y="1562"/>
                    </a:cubicBezTo>
                    <a:cubicBezTo>
                      <a:pt x="1664" y="1562"/>
                      <a:pt x="1695" y="1592"/>
                      <a:pt x="1695" y="1629"/>
                    </a:cubicBezTo>
                    <a:cubicBezTo>
                      <a:pt x="1695" y="1666"/>
                      <a:pt x="1665" y="1696"/>
                      <a:pt x="1628" y="1696"/>
                    </a:cubicBezTo>
                    <a:lnTo>
                      <a:pt x="1628" y="1710"/>
                    </a:lnTo>
                    <a:cubicBezTo>
                      <a:pt x="1673" y="1710"/>
                      <a:pt x="1709" y="1674"/>
                      <a:pt x="1709" y="1629"/>
                    </a:cubicBezTo>
                    <a:cubicBezTo>
                      <a:pt x="1709" y="1584"/>
                      <a:pt x="1673" y="1548"/>
                      <a:pt x="1628" y="1548"/>
                    </a:cubicBezTo>
                    <a:cubicBezTo>
                      <a:pt x="859" y="1547"/>
                      <a:pt x="235" y="923"/>
                      <a:pt x="235" y="156"/>
                    </a:cubicBezTo>
                    <a:cubicBezTo>
                      <a:pt x="235" y="112"/>
                      <a:pt x="199" y="76"/>
                      <a:pt x="155" y="76"/>
                    </a:cubicBezTo>
                    <a:cubicBezTo>
                      <a:pt x="110" y="76"/>
                      <a:pt x="74" y="112"/>
                      <a:pt x="74" y="156"/>
                    </a:cubicBezTo>
                    <a:cubicBezTo>
                      <a:pt x="74" y="199"/>
                      <a:pt x="108" y="235"/>
                      <a:pt x="150" y="237"/>
                    </a:cubicBezTo>
                    <a:cubicBezTo>
                      <a:pt x="151" y="257"/>
                      <a:pt x="152" y="276"/>
                      <a:pt x="155" y="296"/>
                    </a:cubicBezTo>
                    <a:cubicBezTo>
                      <a:pt x="78" y="296"/>
                      <a:pt x="15" y="233"/>
                      <a:pt x="15" y="156"/>
                    </a:cubicBezTo>
                    <a:cubicBezTo>
                      <a:pt x="15" y="79"/>
                      <a:pt x="78" y="17"/>
                      <a:pt x="155" y="17"/>
                    </a:cubicBezTo>
                    <a:cubicBezTo>
                      <a:pt x="232" y="17"/>
                      <a:pt x="294" y="80"/>
                      <a:pt x="294" y="156"/>
                    </a:cubicBezTo>
                    <a:cubicBezTo>
                      <a:pt x="294" y="892"/>
                      <a:pt x="892" y="1489"/>
                      <a:pt x="1627" y="1489"/>
                    </a:cubicBezTo>
                    <a:cubicBezTo>
                      <a:pt x="1705" y="1489"/>
                      <a:pt x="1767" y="1553"/>
                      <a:pt x="1767" y="1629"/>
                    </a:cubicBezTo>
                    <a:cubicBezTo>
                      <a:pt x="1767" y="1705"/>
                      <a:pt x="1704" y="1769"/>
                      <a:pt x="1627" y="1769"/>
                    </a:cubicBezTo>
                    <a:lnTo>
                      <a:pt x="1627" y="1783"/>
                    </a:lnTo>
                    <a:cubicBezTo>
                      <a:pt x="1712" y="1783"/>
                      <a:pt x="1782" y="1713"/>
                      <a:pt x="1782" y="1628"/>
                    </a:cubicBezTo>
                    <a:cubicBezTo>
                      <a:pt x="1782" y="1543"/>
                      <a:pt x="1712" y="1473"/>
                      <a:pt x="1627" y="1473"/>
                    </a:cubicBezTo>
                    <a:cubicBezTo>
                      <a:pt x="901" y="1473"/>
                      <a:pt x="310" y="882"/>
                      <a:pt x="310" y="155"/>
                    </a:cubicBezTo>
                    <a:cubicBezTo>
                      <a:pt x="310" y="70"/>
                      <a:pt x="240" y="0"/>
                      <a:pt x="155" y="0"/>
                    </a:cubicBezTo>
                    <a:cubicBezTo>
                      <a:pt x="70" y="0"/>
                      <a:pt x="0" y="70"/>
                      <a:pt x="0" y="155"/>
                    </a:cubicBezTo>
                    <a:cubicBezTo>
                      <a:pt x="0" y="240"/>
                      <a:pt x="70" y="310"/>
                      <a:pt x="155" y="310"/>
                    </a:cubicBezTo>
                    <a:lnTo>
                      <a:pt x="155" y="304"/>
                    </a:lnTo>
                    <a:cubicBezTo>
                      <a:pt x="229" y="1051"/>
                      <a:pt x="862" y="1636"/>
                      <a:pt x="1627" y="1636"/>
                    </a:cubicBezTo>
                    <a:lnTo>
                      <a:pt x="1627" y="162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3" name="Google Shape;533;p9"/>
            <p:cNvGrpSpPr/>
            <p:nvPr/>
          </p:nvGrpSpPr>
          <p:grpSpPr>
            <a:xfrm rot="5400000">
              <a:off x="6107011" y="517535"/>
              <a:ext cx="499668" cy="500057"/>
              <a:chOff x="6983640" y="2864160"/>
              <a:chExt cx="535320" cy="535680"/>
            </a:xfrm>
          </p:grpSpPr>
          <p:sp>
            <p:nvSpPr>
              <p:cNvPr id="534" name="Google Shape;534;p9"/>
              <p:cNvSpPr/>
              <p:nvPr/>
            </p:nvSpPr>
            <p:spPr>
              <a:xfrm>
                <a:off x="6983640" y="2864160"/>
                <a:ext cx="535320" cy="535680"/>
              </a:xfrm>
              <a:custGeom>
                <a:avLst/>
                <a:gdLst/>
                <a:ahLst/>
                <a:cxnLst/>
                <a:rect l="l" t="t" r="r" b="b"/>
                <a:pathLst>
                  <a:path w="1487" h="1488" extrusionOk="0">
                    <a:moveTo>
                      <a:pt x="1481" y="0"/>
                    </a:moveTo>
                    <a:cubicBezTo>
                      <a:pt x="665" y="0"/>
                      <a:pt x="0" y="665"/>
                      <a:pt x="0" y="1481"/>
                    </a:cubicBezTo>
                    <a:lnTo>
                      <a:pt x="0" y="1488"/>
                    </a:lnTo>
                    <a:lnTo>
                      <a:pt x="1487" y="1488"/>
                    </a:lnTo>
                    <a:lnTo>
                      <a:pt x="1487" y="0"/>
                    </a:lnTo>
                    <a:lnTo>
                      <a:pt x="1481" y="0"/>
                    </a:lnTo>
                    <a:moveTo>
                      <a:pt x="1473" y="1473"/>
                    </a:moveTo>
                    <a:lnTo>
                      <a:pt x="16" y="1473"/>
                    </a:lnTo>
                    <a:cubicBezTo>
                      <a:pt x="20" y="671"/>
                      <a:pt x="671" y="19"/>
                      <a:pt x="1473" y="15"/>
                    </a:cubicBezTo>
                    <a:lnTo>
                      <a:pt x="1473" y="147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9"/>
              <p:cNvSpPr/>
              <p:nvPr/>
            </p:nvSpPr>
            <p:spPr>
              <a:xfrm>
                <a:off x="7011000" y="2891160"/>
                <a:ext cx="481680" cy="482040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1339" extrusionOk="0">
                    <a:moveTo>
                      <a:pt x="0" y="1339"/>
                    </a:moveTo>
                    <a:lnTo>
                      <a:pt x="1338" y="1339"/>
                    </a:lnTo>
                    <a:lnTo>
                      <a:pt x="1338" y="0"/>
                    </a:lnTo>
                    <a:lnTo>
                      <a:pt x="1331" y="0"/>
                    </a:lnTo>
                    <a:cubicBezTo>
                      <a:pt x="984" y="19"/>
                      <a:pt x="658" y="165"/>
                      <a:pt x="411" y="411"/>
                    </a:cubicBezTo>
                    <a:cubicBezTo>
                      <a:pt x="165" y="658"/>
                      <a:pt x="18" y="984"/>
                      <a:pt x="1" y="1330"/>
                    </a:cubicBezTo>
                    <a:lnTo>
                      <a:pt x="0" y="1339"/>
                    </a:lnTo>
                    <a:moveTo>
                      <a:pt x="421" y="423"/>
                    </a:moveTo>
                    <a:cubicBezTo>
                      <a:pt x="663" y="180"/>
                      <a:pt x="984" y="36"/>
                      <a:pt x="1323" y="17"/>
                    </a:cubicBezTo>
                    <a:lnTo>
                      <a:pt x="1323" y="1325"/>
                    </a:lnTo>
                    <a:lnTo>
                      <a:pt x="15" y="1325"/>
                    </a:lnTo>
                    <a:cubicBezTo>
                      <a:pt x="35" y="984"/>
                      <a:pt x="179" y="665"/>
                      <a:pt x="421" y="423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9"/>
              <p:cNvSpPr/>
              <p:nvPr/>
            </p:nvSpPr>
            <p:spPr>
              <a:xfrm>
                <a:off x="7039080" y="2919960"/>
                <a:ext cx="426960" cy="42732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1187" extrusionOk="0">
                    <a:moveTo>
                      <a:pt x="384" y="384"/>
                    </a:moveTo>
                    <a:cubicBezTo>
                      <a:pt x="170" y="598"/>
                      <a:pt x="35" y="879"/>
                      <a:pt x="1" y="1178"/>
                    </a:cubicBezTo>
                    <a:lnTo>
                      <a:pt x="0" y="1187"/>
                    </a:lnTo>
                    <a:lnTo>
                      <a:pt x="1186" y="1187"/>
                    </a:lnTo>
                    <a:lnTo>
                      <a:pt x="1186" y="0"/>
                    </a:lnTo>
                    <a:lnTo>
                      <a:pt x="1178" y="1"/>
                    </a:lnTo>
                    <a:cubicBezTo>
                      <a:pt x="879" y="34"/>
                      <a:pt x="598" y="170"/>
                      <a:pt x="384" y="384"/>
                    </a:cubicBezTo>
                    <a:moveTo>
                      <a:pt x="1172" y="1171"/>
                    </a:moveTo>
                    <a:lnTo>
                      <a:pt x="18" y="1171"/>
                    </a:lnTo>
                    <a:cubicBezTo>
                      <a:pt x="53" y="878"/>
                      <a:pt x="186" y="603"/>
                      <a:pt x="395" y="394"/>
                    </a:cubicBezTo>
                    <a:cubicBezTo>
                      <a:pt x="605" y="184"/>
                      <a:pt x="879" y="50"/>
                      <a:pt x="1172" y="16"/>
                    </a:cubicBezTo>
                    <a:lnTo>
                      <a:pt x="1172" y="117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9"/>
              <p:cNvSpPr/>
              <p:nvPr/>
            </p:nvSpPr>
            <p:spPr>
              <a:xfrm>
                <a:off x="7069680" y="2950200"/>
                <a:ext cx="370080" cy="370080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1028" extrusionOk="0">
                    <a:moveTo>
                      <a:pt x="0" y="1028"/>
                    </a:moveTo>
                    <a:lnTo>
                      <a:pt x="1028" y="1028"/>
                    </a:lnTo>
                    <a:lnTo>
                      <a:pt x="1028" y="0"/>
                    </a:lnTo>
                    <a:lnTo>
                      <a:pt x="1019" y="1"/>
                    </a:lnTo>
                    <a:cubicBezTo>
                      <a:pt x="769" y="46"/>
                      <a:pt x="532" y="170"/>
                      <a:pt x="352" y="350"/>
                    </a:cubicBezTo>
                    <a:cubicBezTo>
                      <a:pt x="172" y="530"/>
                      <a:pt x="47" y="768"/>
                      <a:pt x="3" y="1018"/>
                    </a:cubicBezTo>
                    <a:lnTo>
                      <a:pt x="0" y="1028"/>
                    </a:lnTo>
                    <a:moveTo>
                      <a:pt x="361" y="362"/>
                    </a:moveTo>
                    <a:cubicBezTo>
                      <a:pt x="537" y="187"/>
                      <a:pt x="768" y="64"/>
                      <a:pt x="1013" y="19"/>
                    </a:cubicBezTo>
                    <a:lnTo>
                      <a:pt x="1013" y="1014"/>
                    </a:lnTo>
                    <a:lnTo>
                      <a:pt x="18" y="1014"/>
                    </a:lnTo>
                    <a:cubicBezTo>
                      <a:pt x="64" y="769"/>
                      <a:pt x="186" y="539"/>
                      <a:pt x="361" y="36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7102800" y="2982960"/>
                <a:ext cx="310680" cy="310680"/>
              </a:xfrm>
              <a:custGeom>
                <a:avLst/>
                <a:gdLst/>
                <a:ahLst/>
                <a:cxnLst/>
                <a:rect l="l" t="t" r="r" b="b"/>
                <a:pathLst>
                  <a:path w="863" h="863" extrusionOk="0">
                    <a:moveTo>
                      <a:pt x="312" y="313"/>
                    </a:moveTo>
                    <a:cubicBezTo>
                      <a:pt x="162" y="462"/>
                      <a:pt x="56" y="649"/>
                      <a:pt x="2" y="854"/>
                    </a:cubicBezTo>
                    <a:lnTo>
                      <a:pt x="0" y="863"/>
                    </a:lnTo>
                    <a:lnTo>
                      <a:pt x="863" y="863"/>
                    </a:lnTo>
                    <a:lnTo>
                      <a:pt x="863" y="0"/>
                    </a:lnTo>
                    <a:lnTo>
                      <a:pt x="854" y="2"/>
                    </a:lnTo>
                    <a:cubicBezTo>
                      <a:pt x="648" y="56"/>
                      <a:pt x="460" y="164"/>
                      <a:pt x="312" y="313"/>
                    </a:cubicBezTo>
                    <a:moveTo>
                      <a:pt x="848" y="848"/>
                    </a:moveTo>
                    <a:lnTo>
                      <a:pt x="18" y="848"/>
                    </a:lnTo>
                    <a:cubicBezTo>
                      <a:pt x="72" y="650"/>
                      <a:pt x="177" y="468"/>
                      <a:pt x="322" y="323"/>
                    </a:cubicBezTo>
                    <a:cubicBezTo>
                      <a:pt x="467" y="177"/>
                      <a:pt x="648" y="73"/>
                      <a:pt x="848" y="19"/>
                    </a:cubicBezTo>
                    <a:lnTo>
                      <a:pt x="848" y="84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7138080" y="3018600"/>
                <a:ext cx="2487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0" extrusionOk="0">
                    <a:moveTo>
                      <a:pt x="0" y="690"/>
                    </a:moveTo>
                    <a:lnTo>
                      <a:pt x="691" y="690"/>
                    </a:lnTo>
                    <a:lnTo>
                      <a:pt x="691" y="0"/>
                    </a:lnTo>
                    <a:lnTo>
                      <a:pt x="681" y="3"/>
                    </a:lnTo>
                    <a:cubicBezTo>
                      <a:pt x="525" y="59"/>
                      <a:pt x="382" y="149"/>
                      <a:pt x="266" y="265"/>
                    </a:cubicBezTo>
                    <a:cubicBezTo>
                      <a:pt x="151" y="381"/>
                      <a:pt x="60" y="525"/>
                      <a:pt x="4" y="680"/>
                    </a:cubicBezTo>
                    <a:lnTo>
                      <a:pt x="0" y="690"/>
                    </a:lnTo>
                    <a:moveTo>
                      <a:pt x="276" y="277"/>
                    </a:moveTo>
                    <a:cubicBezTo>
                      <a:pt x="388" y="165"/>
                      <a:pt x="526" y="77"/>
                      <a:pt x="675" y="22"/>
                    </a:cubicBezTo>
                    <a:lnTo>
                      <a:pt x="675" y="676"/>
                    </a:lnTo>
                    <a:lnTo>
                      <a:pt x="21" y="676"/>
                    </a:lnTo>
                    <a:cubicBezTo>
                      <a:pt x="75" y="527"/>
                      <a:pt x="164" y="388"/>
                      <a:pt x="276" y="27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7176960" y="3058200"/>
                <a:ext cx="182880" cy="182880"/>
              </a:xfrm>
              <a:custGeom>
                <a:avLst/>
                <a:gdLst/>
                <a:ahLst/>
                <a:cxnLst/>
                <a:rect l="l" t="t" r="r" b="b"/>
                <a:pathLst>
                  <a:path w="508" h="508" extrusionOk="0">
                    <a:moveTo>
                      <a:pt x="210" y="208"/>
                    </a:moveTo>
                    <a:cubicBezTo>
                      <a:pt x="126" y="292"/>
                      <a:pt x="58" y="390"/>
                      <a:pt x="6" y="498"/>
                    </a:cubicBezTo>
                    <a:lnTo>
                      <a:pt x="0" y="508"/>
                    </a:lnTo>
                    <a:lnTo>
                      <a:pt x="508" y="508"/>
                    </a:lnTo>
                    <a:lnTo>
                      <a:pt x="508" y="0"/>
                    </a:lnTo>
                    <a:lnTo>
                      <a:pt x="498" y="6"/>
                    </a:lnTo>
                    <a:cubicBezTo>
                      <a:pt x="391" y="56"/>
                      <a:pt x="294" y="124"/>
                      <a:pt x="210" y="208"/>
                    </a:cubicBezTo>
                    <a:moveTo>
                      <a:pt x="494" y="492"/>
                    </a:moveTo>
                    <a:lnTo>
                      <a:pt x="24" y="492"/>
                    </a:lnTo>
                    <a:cubicBezTo>
                      <a:pt x="74" y="390"/>
                      <a:pt x="140" y="298"/>
                      <a:pt x="219" y="218"/>
                    </a:cubicBezTo>
                    <a:cubicBezTo>
                      <a:pt x="299" y="139"/>
                      <a:pt x="391" y="73"/>
                      <a:pt x="493" y="23"/>
                    </a:cubicBezTo>
                    <a:lnTo>
                      <a:pt x="493" y="492"/>
                    </a:lnTo>
                    <a:lnTo>
                      <a:pt x="494" y="49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7221600" y="3102120"/>
                <a:ext cx="111960" cy="111960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11" extrusionOk="0">
                    <a:moveTo>
                      <a:pt x="0" y="311"/>
                    </a:moveTo>
                    <a:lnTo>
                      <a:pt x="311" y="311"/>
                    </a:lnTo>
                    <a:lnTo>
                      <a:pt x="311" y="0"/>
                    </a:lnTo>
                    <a:lnTo>
                      <a:pt x="300" y="8"/>
                    </a:lnTo>
                    <a:cubicBezTo>
                      <a:pt x="242" y="45"/>
                      <a:pt x="187" y="90"/>
                      <a:pt x="138" y="138"/>
                    </a:cubicBezTo>
                    <a:cubicBezTo>
                      <a:pt x="89" y="187"/>
                      <a:pt x="45" y="241"/>
                      <a:pt x="8" y="300"/>
                    </a:cubicBezTo>
                    <a:lnTo>
                      <a:pt x="0" y="311"/>
                    </a:lnTo>
                    <a:moveTo>
                      <a:pt x="148" y="149"/>
                    </a:moveTo>
                    <a:cubicBezTo>
                      <a:pt x="192" y="104"/>
                      <a:pt x="243" y="62"/>
                      <a:pt x="296" y="28"/>
                    </a:cubicBezTo>
                    <a:lnTo>
                      <a:pt x="296" y="297"/>
                    </a:lnTo>
                    <a:lnTo>
                      <a:pt x="27" y="297"/>
                    </a:lnTo>
                    <a:cubicBezTo>
                      <a:pt x="63" y="244"/>
                      <a:pt x="103" y="193"/>
                      <a:pt x="148" y="1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7274160" y="3154320"/>
                <a:ext cx="33120" cy="33480"/>
              </a:xfrm>
              <a:custGeom>
                <a:avLst/>
                <a:gdLst/>
                <a:ahLst/>
                <a:cxnLst/>
                <a:rect l="l" t="t" r="r" b="b"/>
                <a:pathLst>
                  <a:path w="92" h="93" extrusionOk="0">
                    <a:moveTo>
                      <a:pt x="44" y="45"/>
                    </a:moveTo>
                    <a:cubicBezTo>
                      <a:pt x="33" y="56"/>
                      <a:pt x="21" y="68"/>
                      <a:pt x="10" y="81"/>
                    </a:cubicBezTo>
                    <a:lnTo>
                      <a:pt x="0" y="93"/>
                    </a:lnTo>
                    <a:lnTo>
                      <a:pt x="92" y="93"/>
                    </a:lnTo>
                    <a:lnTo>
                      <a:pt x="92" y="0"/>
                    </a:lnTo>
                    <a:lnTo>
                      <a:pt x="80" y="11"/>
                    </a:lnTo>
                    <a:cubicBezTo>
                      <a:pt x="67" y="22"/>
                      <a:pt x="55" y="34"/>
                      <a:pt x="44" y="45"/>
                    </a:cubicBezTo>
                    <a:moveTo>
                      <a:pt x="77" y="78"/>
                    </a:moveTo>
                    <a:lnTo>
                      <a:pt x="32" y="78"/>
                    </a:lnTo>
                    <a:cubicBezTo>
                      <a:pt x="40" y="70"/>
                      <a:pt x="46" y="63"/>
                      <a:pt x="54" y="55"/>
                    </a:cubicBezTo>
                    <a:cubicBezTo>
                      <a:pt x="62" y="47"/>
                      <a:pt x="69" y="41"/>
                      <a:pt x="77" y="33"/>
                    </a:cubicBezTo>
                    <a:lnTo>
                      <a:pt x="77" y="78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43" name="Google Shape;543;p9"/>
            <p:cNvSpPr/>
            <p:nvPr/>
          </p:nvSpPr>
          <p:spPr>
            <a:xfrm rot="10800000">
              <a:off x="5084820" y="9314"/>
              <a:ext cx="498756" cy="998226"/>
            </a:xfrm>
            <a:custGeom>
              <a:avLst/>
              <a:gdLst/>
              <a:ahLst/>
              <a:cxnLst/>
              <a:rect l="l" t="t" r="r" b="b"/>
              <a:pathLst>
                <a:path w="736" h="1473" extrusionOk="0">
                  <a:moveTo>
                    <a:pt x="736" y="1473"/>
                  </a:moveTo>
                  <a:cubicBezTo>
                    <a:pt x="329" y="1473"/>
                    <a:pt x="0" y="1143"/>
                    <a:pt x="0" y="736"/>
                  </a:cubicBezTo>
                  <a:cubicBezTo>
                    <a:pt x="0" y="329"/>
                    <a:pt x="329" y="0"/>
                    <a:pt x="736" y="0"/>
                  </a:cubicBezTo>
                  <a:lnTo>
                    <a:pt x="736" y="147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9"/>
            <p:cNvSpPr/>
            <p:nvPr/>
          </p:nvSpPr>
          <p:spPr>
            <a:xfrm rot="5400000" flipH="1">
              <a:off x="6420135" y="-688072"/>
              <a:ext cx="1382700" cy="1382700"/>
            </a:xfrm>
            <a:prstGeom prst="blockArc">
              <a:avLst>
                <a:gd name="adj1" fmla="val 5400645"/>
                <a:gd name="adj2" fmla="val 16308933"/>
                <a:gd name="adj3" fmla="val 24111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 flipH="1">
              <a:off x="6420349" y="-687901"/>
              <a:ext cx="1382700" cy="1382700"/>
            </a:xfrm>
            <a:prstGeom prst="blockArc">
              <a:avLst>
                <a:gd name="adj1" fmla="val 5400645"/>
                <a:gd name="adj2" fmla="val 16213932"/>
                <a:gd name="adj3" fmla="val 24112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9"/>
          <p:cNvSpPr txBox="1">
            <a:spLocks noGrp="1"/>
          </p:cNvSpPr>
          <p:nvPr>
            <p:ph type="title"/>
          </p:nvPr>
        </p:nvSpPr>
        <p:spPr>
          <a:xfrm>
            <a:off x="2135550" y="1788313"/>
            <a:ext cx="4872900" cy="102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9"/>
          <p:cNvSpPr txBox="1">
            <a:spLocks noGrp="1"/>
          </p:cNvSpPr>
          <p:nvPr>
            <p:ph type="subTitle" idx="1"/>
          </p:nvPr>
        </p:nvSpPr>
        <p:spPr>
          <a:xfrm>
            <a:off x="2135550" y="2874587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0"/>
          <p:cNvSpPr>
            <a:spLocks noGrp="1"/>
          </p:cNvSpPr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50" name="Google Shape;550;p10"/>
          <p:cNvSpPr txBox="1">
            <a:spLocks noGrp="1"/>
          </p:cNvSpPr>
          <p:nvPr>
            <p:ph type="title"/>
          </p:nvPr>
        </p:nvSpPr>
        <p:spPr>
          <a:xfrm>
            <a:off x="4418825" y="3632000"/>
            <a:ext cx="3499200" cy="955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3275"/>
            <a:ext cx="77175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03775"/>
            <a:ext cx="7717500" cy="3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34"/>
          <p:cNvSpPr txBox="1">
            <a:spLocks noGrp="1"/>
          </p:cNvSpPr>
          <p:nvPr>
            <p:ph type="ctrTitle"/>
          </p:nvPr>
        </p:nvSpPr>
        <p:spPr>
          <a:xfrm>
            <a:off x="2289010" y="-2965"/>
            <a:ext cx="6405511" cy="29679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br>
              <a:rPr lang="en" sz="2400" b="0"/>
            </a:br>
            <a:br>
              <a:rPr lang="en" sz="2400" b="0"/>
            </a:br>
            <a:br>
              <a:rPr lang="en" sz="2400" b="0"/>
            </a:br>
            <a:br>
              <a:rPr lang="en" sz="3200"/>
            </a:br>
            <a:r>
              <a:rPr lang="en" sz="3200">
                <a:solidFill>
                  <a:schemeClr val="bg2"/>
                </a:solidFill>
              </a:rPr>
              <a:t>Dynamic Load Balancing for Real-Time Healthcare IoT Using Fog Computing</a:t>
            </a:r>
            <a:endParaRPr lang="en-US" sz="3200">
              <a:solidFill>
                <a:schemeClr val="bg2"/>
              </a:solidFill>
            </a:endParaRPr>
          </a:p>
        </p:txBody>
      </p:sp>
      <p:sp>
        <p:nvSpPr>
          <p:cNvPr id="1457" name="Google Shape;1457;p34"/>
          <p:cNvSpPr txBox="1">
            <a:spLocks noGrp="1"/>
          </p:cNvSpPr>
          <p:nvPr>
            <p:ph type="subTitle" idx="1"/>
          </p:nvPr>
        </p:nvSpPr>
        <p:spPr>
          <a:xfrm>
            <a:off x="2622895" y="3346909"/>
            <a:ext cx="5981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Authors : Mohammed Alaa </a:t>
            </a:r>
            <a:r>
              <a:rPr lang="en" err="1"/>
              <a:t>Ala’anzy</a:t>
            </a:r>
            <a:r>
              <a:rPr lang="en"/>
              <a:t> and </a:t>
            </a:r>
            <a:r>
              <a:rPr lang="en" err="1"/>
              <a:t>Raiymbek</a:t>
            </a:r>
            <a:r>
              <a:rPr lang="en"/>
              <a:t> </a:t>
            </a:r>
            <a:r>
              <a:rPr lang="en" err="1"/>
              <a:t>Zhanuzak</a:t>
            </a:r>
          </a:p>
        </p:txBody>
      </p:sp>
      <p:cxnSp>
        <p:nvCxnSpPr>
          <p:cNvPr id="1458" name="Google Shape;1458;p34"/>
          <p:cNvCxnSpPr/>
          <p:nvPr/>
        </p:nvCxnSpPr>
        <p:spPr>
          <a:xfrm>
            <a:off x="2626015" y="3310434"/>
            <a:ext cx="57387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p46"/>
          <p:cNvSpPr txBox="1">
            <a:spLocks noGrp="1"/>
          </p:cNvSpPr>
          <p:nvPr>
            <p:ph type="title"/>
          </p:nvPr>
        </p:nvSpPr>
        <p:spPr>
          <a:xfrm>
            <a:off x="775585" y="1674951"/>
            <a:ext cx="7102294" cy="1021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400" dirty="0">
                <a:solidFill>
                  <a:schemeClr val="bg2"/>
                </a:solidFill>
                <a:latin typeface="DM Sans"/>
              </a:rPr>
              <a:t>Team Members </a:t>
            </a:r>
            <a:r>
              <a:rPr lang="en" sz="2400" dirty="0">
                <a:latin typeface="DM Sans"/>
              </a:rPr>
              <a:t>:</a:t>
            </a:r>
            <a:br>
              <a:rPr lang="en" sz="2400" dirty="0">
                <a:latin typeface="DM Sans"/>
              </a:rPr>
            </a:br>
            <a:endParaRPr lang="en" sz="3600">
              <a:latin typeface="DM San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5428D2-9A4B-C4E3-8345-AE04670AE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131420"/>
              </p:ext>
            </p:extLst>
          </p:nvPr>
        </p:nvGraphicFramePr>
        <p:xfrm>
          <a:off x="1989398" y="2184721"/>
          <a:ext cx="5427071" cy="1659977"/>
        </p:xfrm>
        <a:graphic>
          <a:graphicData uri="http://schemas.openxmlformats.org/drawingml/2006/table">
            <a:tbl>
              <a:tblPr bandRow="1">
                <a:tableStyleId>{1A7A63CA-D766-4331-8535-52E0ABDA9FC1}</a:tableStyleId>
              </a:tblPr>
              <a:tblGrid>
                <a:gridCol w="2507154">
                  <a:extLst>
                    <a:ext uri="{9D8B030D-6E8A-4147-A177-3AD203B41FA5}">
                      <a16:colId xmlns:a16="http://schemas.microsoft.com/office/drawing/2014/main" val="1950242293"/>
                    </a:ext>
                  </a:extLst>
                </a:gridCol>
                <a:gridCol w="2919917">
                  <a:extLst>
                    <a:ext uri="{9D8B030D-6E8A-4147-A177-3AD203B41FA5}">
                      <a16:colId xmlns:a16="http://schemas.microsoft.com/office/drawing/2014/main" val="4209334494"/>
                    </a:ext>
                  </a:extLst>
                </a:gridCol>
              </a:tblGrid>
              <a:tr h="39235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CB.SC.U4CSE23526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Leena Sri 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2866100"/>
                  </a:ext>
                </a:extLst>
              </a:tr>
              <a:tr h="39235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CB.SC.U4CSE23527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DM Sans"/>
                        </a:rPr>
                        <a:t>Lavishka Dhamija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158997"/>
                  </a:ext>
                </a:extLst>
              </a:tr>
              <a:tr h="392358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CB.SC.U4CSE23528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DM Sans"/>
                        </a:rPr>
                        <a:t>M. Sanjana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081645"/>
                  </a:ext>
                </a:extLst>
              </a:tr>
              <a:tr h="482903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DM Sans"/>
                        </a:rPr>
                        <a:t>CB.SC.U4CSE23559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DM Sans"/>
                        </a:rPr>
                        <a:t>Anurup R Krishnan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2634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B13B13-5DA6-5874-1D59-06FFF3E8AD2D}"/>
              </a:ext>
            </a:extLst>
          </p:cNvPr>
          <p:cNvSpPr txBox="1"/>
          <p:nvPr/>
        </p:nvSpPr>
        <p:spPr>
          <a:xfrm>
            <a:off x="1556248" y="86758"/>
            <a:ext cx="35344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Poppins"/>
              </a:rPr>
              <a:t>Team 10BitMistake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5C488-3C71-1BDA-ADAF-E03E1382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8" y="-273693"/>
            <a:ext cx="5204825" cy="1282882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US" sz="2400"/>
            </a:br>
            <a:r>
              <a:rPr lang="en-US" sz="2400" b="0">
                <a:solidFill>
                  <a:schemeClr val="tx1"/>
                </a:solidFill>
              </a:rPr>
              <a:t> </a:t>
            </a:r>
            <a:r>
              <a:rPr lang="en-US" sz="2400">
                <a:solidFill>
                  <a:schemeClr val="tx1"/>
                </a:solidFill>
              </a:rPr>
              <a:t>Why cloud alone isn’t enough and what fog computing offers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DC483D2-8D5D-4762-1D0F-D090816F51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5284" y="1833062"/>
            <a:ext cx="11885711" cy="4246798"/>
          </a:xfr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n-US" sz="1400"/>
          </a:p>
          <a:p>
            <a:pPr>
              <a:lnSpc>
                <a:spcPct val="114999"/>
              </a:lnSpc>
            </a:pPr>
            <a:endParaRPr lang="en-US" sz="1400"/>
          </a:p>
        </p:txBody>
      </p:sp>
      <p:sp>
        <p:nvSpPr>
          <p:cNvPr id="5" name="Google Shape;2011;p63">
            <a:extLst>
              <a:ext uri="{FF2B5EF4-FFF2-40B4-BE49-F238E27FC236}">
                <a16:creationId xmlns:a16="http://schemas.microsoft.com/office/drawing/2014/main" id="{5EE5373E-61DC-3524-6C8E-91DD29194FCE}"/>
              </a:ext>
            </a:extLst>
          </p:cNvPr>
          <p:cNvSpPr/>
          <p:nvPr/>
        </p:nvSpPr>
        <p:spPr>
          <a:xfrm>
            <a:off x="797391" y="2077160"/>
            <a:ext cx="2934193" cy="2209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DM Sans"/>
              </a:rPr>
              <a:t>IoT in healthcare creates huge data volumes. Cloud alone introduces latency and congestion, unsuitable for critical care.</a:t>
            </a:r>
            <a:endParaRPr lang="en-US">
              <a:solidFill>
                <a:schemeClr val="dk1"/>
              </a:solidFill>
              <a:latin typeface="DM Sans"/>
            </a:endParaRPr>
          </a:p>
        </p:txBody>
      </p:sp>
      <p:sp>
        <p:nvSpPr>
          <p:cNvPr id="7" name="Google Shape;2012;p63">
            <a:extLst>
              <a:ext uri="{FF2B5EF4-FFF2-40B4-BE49-F238E27FC236}">
                <a16:creationId xmlns:a16="http://schemas.microsoft.com/office/drawing/2014/main" id="{6E083EB5-387A-C965-5617-6BF987451E4E}"/>
              </a:ext>
            </a:extLst>
          </p:cNvPr>
          <p:cNvSpPr/>
          <p:nvPr/>
        </p:nvSpPr>
        <p:spPr>
          <a:xfrm>
            <a:off x="797391" y="1702437"/>
            <a:ext cx="2926771" cy="374722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600"/>
              <a:t>⚠️ </a:t>
            </a:r>
            <a:r>
              <a:rPr lang="en" sz="1600" b="1">
                <a:solidFill>
                  <a:schemeClr val="accent4"/>
                </a:solidFill>
                <a:latin typeface="DM Sans"/>
              </a:rPr>
              <a:t>Problem</a:t>
            </a:r>
            <a:endParaRPr lang="en-US" sz="1600" b="1">
              <a:solidFill>
                <a:schemeClr val="accent4"/>
              </a:solidFill>
              <a:latin typeface="DM Sans"/>
            </a:endParaRPr>
          </a:p>
        </p:txBody>
      </p:sp>
      <p:sp>
        <p:nvSpPr>
          <p:cNvPr id="9" name="Google Shape;2011;p63">
            <a:extLst>
              <a:ext uri="{FF2B5EF4-FFF2-40B4-BE49-F238E27FC236}">
                <a16:creationId xmlns:a16="http://schemas.microsoft.com/office/drawing/2014/main" id="{C65CF428-6E62-9FE3-5AD2-B22C75D1836E}"/>
              </a:ext>
            </a:extLst>
          </p:cNvPr>
          <p:cNvSpPr/>
          <p:nvPr/>
        </p:nvSpPr>
        <p:spPr>
          <a:xfrm>
            <a:off x="4588953" y="2077159"/>
            <a:ext cx="2825103" cy="2209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>
                <a:solidFill>
                  <a:schemeClr val="dk1"/>
                </a:solidFill>
                <a:latin typeface="DM Sans"/>
              </a:rPr>
              <a:t>OLB balances data load across fog nodes, reducing delay and ensuring real-time health response.</a:t>
            </a:r>
            <a:endParaRPr lang="en-US">
              <a:solidFill>
                <a:schemeClr val="dk1"/>
              </a:solidFill>
              <a:latin typeface="DM Sans"/>
            </a:endParaRPr>
          </a:p>
        </p:txBody>
      </p:sp>
      <p:sp>
        <p:nvSpPr>
          <p:cNvPr id="11" name="Google Shape;2012;p63">
            <a:extLst>
              <a:ext uri="{FF2B5EF4-FFF2-40B4-BE49-F238E27FC236}">
                <a16:creationId xmlns:a16="http://schemas.microsoft.com/office/drawing/2014/main" id="{9BF85E83-CB7F-4604-AD30-CB245FA1B9F5}"/>
              </a:ext>
            </a:extLst>
          </p:cNvPr>
          <p:cNvSpPr/>
          <p:nvPr/>
        </p:nvSpPr>
        <p:spPr>
          <a:xfrm>
            <a:off x="4588953" y="1707010"/>
            <a:ext cx="2832525" cy="382144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600">
                <a:solidFill>
                  <a:schemeClr val="lt1"/>
                </a:solidFill>
              </a:rPr>
              <a:t>🛠️ </a:t>
            </a:r>
            <a:r>
              <a:rPr lang="en" sz="1600" b="1">
                <a:solidFill>
                  <a:schemeClr val="lt1"/>
                </a:solidFill>
                <a:latin typeface="DM Sans"/>
              </a:rPr>
              <a:t>Proposed Solution</a:t>
            </a:r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11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p50"/>
          <p:cNvSpPr txBox="1">
            <a:spLocks noGrp="1"/>
          </p:cNvSpPr>
          <p:nvPr>
            <p:ph type="title"/>
          </p:nvPr>
        </p:nvSpPr>
        <p:spPr>
          <a:xfrm>
            <a:off x="145557" y="99066"/>
            <a:ext cx="5615320" cy="16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>
                <a:latin typeface="Poppins" panose="00000500000000000000" pitchFamily="2" charset="0"/>
                <a:cs typeface="Poppins" panose="00000500000000000000" pitchFamily="2" charset="0"/>
              </a:rPr>
              <a:t>Architecture of Fog Computing</a:t>
            </a:r>
            <a:endParaRPr lang="en-US" sz="2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79" name="Google Shape;1779;p50"/>
          <p:cNvSpPr txBox="1">
            <a:spLocks noGrp="1"/>
          </p:cNvSpPr>
          <p:nvPr>
            <p:ph type="subTitle" idx="1"/>
          </p:nvPr>
        </p:nvSpPr>
        <p:spPr>
          <a:xfrm>
            <a:off x="142457" y="571716"/>
            <a:ext cx="4291465" cy="31085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/>
              <a:t>The system employs a three-tier architecture:</a:t>
            </a:r>
            <a:endParaRPr lang="en-US"/>
          </a:p>
        </p:txBody>
      </p:sp>
      <p:pic>
        <p:nvPicPr>
          <p:cNvPr id="1777" name="Google Shape;1777;p50" descr="A diagram of a cloud computing system&#10;&#10;AI-generated content may be incorrect."/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3"/>
          <a:srcRect l="4683" r="4683"/>
          <a:stretch/>
        </p:blipFill>
        <p:spPr>
          <a:xfrm>
            <a:off x="4570392" y="1103353"/>
            <a:ext cx="3365500" cy="3948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Google Shape;1902;p56">
            <a:extLst>
              <a:ext uri="{FF2B5EF4-FFF2-40B4-BE49-F238E27FC236}">
                <a16:creationId xmlns:a16="http://schemas.microsoft.com/office/drawing/2014/main" id="{BE7A4CC6-F362-2974-AF4B-FA2AF215AAED}"/>
              </a:ext>
            </a:extLst>
          </p:cNvPr>
          <p:cNvSpPr txBox="1">
            <a:spLocks/>
          </p:cNvSpPr>
          <p:nvPr/>
        </p:nvSpPr>
        <p:spPr>
          <a:xfrm>
            <a:off x="731827" y="1496751"/>
            <a:ext cx="3673811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lnSpc>
                <a:spcPct val="114999"/>
              </a:lnSpc>
              <a:buNone/>
            </a:pPr>
            <a:r>
              <a:rPr lang="en-US" b="1"/>
              <a:t> IoT Layer</a:t>
            </a:r>
            <a:r>
              <a:rPr lang="en-US"/>
              <a:t> : This layer consists of smart sensors and wearable devices that continuously monitor real-time health data.</a:t>
            </a:r>
          </a:p>
        </p:txBody>
      </p:sp>
      <p:sp>
        <p:nvSpPr>
          <p:cNvPr id="12" name="Google Shape;1903;p56">
            <a:extLst>
              <a:ext uri="{FF2B5EF4-FFF2-40B4-BE49-F238E27FC236}">
                <a16:creationId xmlns:a16="http://schemas.microsoft.com/office/drawing/2014/main" id="{CCA0F861-6D63-B8C8-5064-6449EF92605B}"/>
              </a:ext>
            </a:extLst>
          </p:cNvPr>
          <p:cNvSpPr txBox="1">
            <a:spLocks/>
          </p:cNvSpPr>
          <p:nvPr/>
        </p:nvSpPr>
        <p:spPr>
          <a:xfrm>
            <a:off x="704613" y="2696568"/>
            <a:ext cx="3731683" cy="50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None/>
            </a:pPr>
            <a:r>
              <a:rPr lang="en-US" b="1"/>
              <a:t>Fog layer️  </a:t>
            </a:r>
            <a:r>
              <a:rPr lang="en-US"/>
              <a:t>: Fog nodes receive the sensor data, perform real-time processing and analysis, and send critical alerts or health status updates back to users.</a:t>
            </a:r>
          </a:p>
        </p:txBody>
      </p:sp>
      <p:sp>
        <p:nvSpPr>
          <p:cNvPr id="14" name="Google Shape;1904;p56">
            <a:extLst>
              <a:ext uri="{FF2B5EF4-FFF2-40B4-BE49-F238E27FC236}">
                <a16:creationId xmlns:a16="http://schemas.microsoft.com/office/drawing/2014/main" id="{DE087647-4E7E-1C00-1F4A-CCD06E5CC5E0}"/>
              </a:ext>
            </a:extLst>
          </p:cNvPr>
          <p:cNvSpPr txBox="1">
            <a:spLocks/>
          </p:cNvSpPr>
          <p:nvPr/>
        </p:nvSpPr>
        <p:spPr>
          <a:xfrm>
            <a:off x="704613" y="3814844"/>
            <a:ext cx="3666576" cy="67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 sz="14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>
              <a:buNone/>
            </a:pPr>
            <a:r>
              <a:rPr lang="en-US" b="1"/>
              <a:t>Cloud Layer :</a:t>
            </a:r>
            <a:r>
              <a:rPr lang="en-US"/>
              <a:t> Processed health information is sent to the cloud for secure long-term storage and for access by healthcare providers as needed.</a:t>
            </a:r>
          </a:p>
        </p:txBody>
      </p:sp>
      <p:sp>
        <p:nvSpPr>
          <p:cNvPr id="16" name="Google Shape;1980;p60">
            <a:extLst>
              <a:ext uri="{FF2B5EF4-FFF2-40B4-BE49-F238E27FC236}">
                <a16:creationId xmlns:a16="http://schemas.microsoft.com/office/drawing/2014/main" id="{FB8502DC-FCC1-83AF-9989-CE85ADDF8DB4}"/>
              </a:ext>
            </a:extLst>
          </p:cNvPr>
          <p:cNvSpPr/>
          <p:nvPr/>
        </p:nvSpPr>
        <p:spPr>
          <a:xfrm>
            <a:off x="461375" y="1606660"/>
            <a:ext cx="269700" cy="26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Google Shape;1980;p60">
            <a:extLst>
              <a:ext uri="{FF2B5EF4-FFF2-40B4-BE49-F238E27FC236}">
                <a16:creationId xmlns:a16="http://schemas.microsoft.com/office/drawing/2014/main" id="{F8A72775-8648-A902-4816-80DCDC0354AF}"/>
              </a:ext>
            </a:extLst>
          </p:cNvPr>
          <p:cNvSpPr/>
          <p:nvPr/>
        </p:nvSpPr>
        <p:spPr>
          <a:xfrm>
            <a:off x="452304" y="3901732"/>
            <a:ext cx="269700" cy="269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0" name="Google Shape;1981;p60">
            <a:extLst>
              <a:ext uri="{FF2B5EF4-FFF2-40B4-BE49-F238E27FC236}">
                <a16:creationId xmlns:a16="http://schemas.microsoft.com/office/drawing/2014/main" id="{9F3B8EF6-E846-466F-7C09-B158415B12B2}"/>
              </a:ext>
            </a:extLst>
          </p:cNvPr>
          <p:cNvSpPr/>
          <p:nvPr/>
        </p:nvSpPr>
        <p:spPr>
          <a:xfrm>
            <a:off x="452304" y="2816961"/>
            <a:ext cx="269700" cy="269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p59"/>
          <p:cNvSpPr txBox="1">
            <a:spLocks noGrp="1"/>
          </p:cNvSpPr>
          <p:nvPr>
            <p:ph type="title"/>
          </p:nvPr>
        </p:nvSpPr>
        <p:spPr>
          <a:xfrm>
            <a:off x="292768" y="235909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State of Art - Literature Review</a:t>
            </a:r>
            <a:endParaRPr lang="en-US"/>
          </a:p>
        </p:txBody>
      </p:sp>
      <p:graphicFrame>
        <p:nvGraphicFramePr>
          <p:cNvPr id="1968" name="Google Shape;1968;p59"/>
          <p:cNvGraphicFramePr/>
          <p:nvPr>
            <p:extLst>
              <p:ext uri="{D42A27DB-BD31-4B8C-83A1-F6EECF244321}">
                <p14:modId xmlns:p14="http://schemas.microsoft.com/office/powerpoint/2010/main" val="2347260828"/>
              </p:ext>
            </p:extLst>
          </p:nvPr>
        </p:nvGraphicFramePr>
        <p:xfrm>
          <a:off x="880890" y="969597"/>
          <a:ext cx="7717500" cy="3995110"/>
        </p:xfrm>
        <a:graphic>
          <a:graphicData uri="http://schemas.openxmlformats.org/drawingml/2006/table">
            <a:tbl>
              <a:tblPr>
                <a:noFill/>
                <a:tableStyleId>{1A7A63CA-D766-4331-8535-52E0ABDA9FC1}</a:tableStyleId>
              </a:tblPr>
              <a:tblGrid>
                <a:gridCol w="25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91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Category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Paper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1">
                          <a:solidFill>
                            <a:schemeClr val="lt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Limitation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176"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M Sans"/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Cloud Only Architecture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M Sans"/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Fault-tolerant and data-intensive resource scheduling and management for scientific applications in cloud computing, Sensors, Oct. 2021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13970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DM Sans"/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High latency and network congestion.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22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Introducing Fog Layer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From cloud and fog computing to federated-fog computing , Future Gener. </a:t>
                      </a:r>
                      <a:r>
                        <a:rPr lang="en-US" sz="105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Comput</a:t>
                      </a: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. Syst., May 2024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No dynamic real time resource distribution. 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7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 Static Approaches</a:t>
                      </a:r>
                      <a:endParaRPr sz="1050">
                        <a:solidFill>
                          <a:schemeClr val="dk1"/>
                        </a:solidFill>
                        <a:latin typeface="DM Sans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GVMP: A novel Internet of Things application module placement strategy for heterogeneous infrastructure using </a:t>
                      </a:r>
                      <a:r>
                        <a:rPr lang="en-US" sz="1050" err="1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iFogSim</a:t>
                      </a:r>
                      <a:r>
                        <a:rPr lang="sv-SE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, Proc. ICCCNT, Jun. 2024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Struggles with changing load. Lacks adaptability.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386057"/>
                  </a:ext>
                </a:extLst>
              </a:tr>
              <a:tr h="9671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Early Load Balancing Frameworks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RBAC-LBRM: An RBAC-based load balancing assisted efficient resource management framework for IoT-edge-fog network,, IEEE Sensors Lett, 2022.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DM Sans"/>
                          <a:ea typeface="DM Sans"/>
                          <a:cs typeface="DM Sans"/>
                          <a:sym typeface="DM Sans"/>
                        </a:rPr>
                        <a:t>Focused on one or two performance metrics.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451978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device&#10;&#10;AI-generated content may be incorrect.">
            <a:extLst>
              <a:ext uri="{FF2B5EF4-FFF2-40B4-BE49-F238E27FC236}">
                <a16:creationId xmlns:a16="http://schemas.microsoft.com/office/drawing/2014/main" id="{5A01E5B2-E8C8-DA7D-F8D1-83D4312D0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136" y="733879"/>
            <a:ext cx="4585909" cy="4297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77" name="Google Shape;1577;p43"/>
          <p:cNvSpPr/>
          <p:nvPr/>
        </p:nvSpPr>
        <p:spPr>
          <a:xfrm>
            <a:off x="1502175" y="1569850"/>
            <a:ext cx="554700" cy="55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8" name="Google Shape;1578;p43"/>
          <p:cNvSpPr/>
          <p:nvPr/>
        </p:nvSpPr>
        <p:spPr>
          <a:xfrm>
            <a:off x="833960" y="2289533"/>
            <a:ext cx="1222915" cy="1187746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79" name="Google Shape;1579;p43"/>
          <p:cNvSpPr/>
          <p:nvPr/>
        </p:nvSpPr>
        <p:spPr>
          <a:xfrm>
            <a:off x="7087125" y="3212725"/>
            <a:ext cx="554700" cy="55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0" name="Google Shape;1580;p43"/>
          <p:cNvSpPr/>
          <p:nvPr/>
        </p:nvSpPr>
        <p:spPr>
          <a:xfrm>
            <a:off x="7087125" y="1569850"/>
            <a:ext cx="554700" cy="55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1" name="Google Shape;1581;p43"/>
          <p:cNvSpPr/>
          <p:nvPr/>
        </p:nvSpPr>
        <p:spPr>
          <a:xfrm>
            <a:off x="3214825" y="2294400"/>
            <a:ext cx="554700" cy="55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2" name="Google Shape;1582;p43"/>
          <p:cNvSpPr/>
          <p:nvPr/>
        </p:nvSpPr>
        <p:spPr>
          <a:xfrm>
            <a:off x="5189800" y="2657800"/>
            <a:ext cx="554700" cy="55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3" name="Google Shape;1583;p43"/>
          <p:cNvSpPr/>
          <p:nvPr/>
        </p:nvSpPr>
        <p:spPr>
          <a:xfrm>
            <a:off x="3214825" y="2989400"/>
            <a:ext cx="554700" cy="55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4" name="Google Shape;1584;p43"/>
          <p:cNvSpPr/>
          <p:nvPr/>
        </p:nvSpPr>
        <p:spPr>
          <a:xfrm>
            <a:off x="5189800" y="3333375"/>
            <a:ext cx="554700" cy="5547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585" name="Google Shape;1585;p43"/>
          <p:cNvSpPr txBox="1">
            <a:spLocks noGrp="1"/>
          </p:cNvSpPr>
          <p:nvPr>
            <p:ph type="title"/>
          </p:nvPr>
        </p:nvSpPr>
        <p:spPr>
          <a:xfrm>
            <a:off x="511002" y="-3056"/>
            <a:ext cx="8403300" cy="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2800">
                <a:latin typeface="Times New Roman"/>
              </a:rPr>
              <a:t>         </a:t>
            </a:r>
            <a:r>
              <a:rPr lang="en" sz="2400"/>
              <a:t>  Optimized Load Balancing Algorithm</a:t>
            </a:r>
            <a:endParaRPr lang="en-US" sz="2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3E17E-6EC2-96E4-D82B-FA83276C3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31" y="2998283"/>
            <a:ext cx="2254495" cy="7700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D7EAB-3430-BD4D-07BE-5E35A75519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" y="2129412"/>
            <a:ext cx="2103560" cy="742218"/>
          </a:xfrm>
          <a:prstGeom prst="rect">
            <a:avLst/>
          </a:prstGeom>
        </p:spPr>
      </p:pic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2C0A8DB-E845-9F64-1F95-7F2A75872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732" y="3893165"/>
            <a:ext cx="3629350" cy="10309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p35"/>
          <p:cNvSpPr txBox="1">
            <a:spLocks noGrp="1"/>
          </p:cNvSpPr>
          <p:nvPr>
            <p:ph type="title"/>
          </p:nvPr>
        </p:nvSpPr>
        <p:spPr>
          <a:xfrm>
            <a:off x="690959" y="176558"/>
            <a:ext cx="77175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     Implementation Strategy</a:t>
            </a:r>
          </a:p>
        </p:txBody>
      </p:sp>
      <p:sp>
        <p:nvSpPr>
          <p:cNvPr id="3" name="Google Shape;2035;p64">
            <a:extLst>
              <a:ext uri="{FF2B5EF4-FFF2-40B4-BE49-F238E27FC236}">
                <a16:creationId xmlns:a16="http://schemas.microsoft.com/office/drawing/2014/main" id="{C75F9044-44CF-25EA-83D2-D250195C57CC}"/>
              </a:ext>
            </a:extLst>
          </p:cNvPr>
          <p:cNvSpPr txBox="1"/>
          <p:nvPr/>
        </p:nvSpPr>
        <p:spPr>
          <a:xfrm>
            <a:off x="591483" y="1030998"/>
            <a:ext cx="7836784" cy="507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 Medium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 Medium"/>
              </a:rPr>
              <a:t>Simulation: iFogSim2 (Java-based) IoT Device models</a:t>
            </a:r>
            <a:endParaRPr lang="en">
              <a:solidFill>
                <a:schemeClr val="dk1"/>
              </a:solidFill>
              <a:latin typeface="DM Sans"/>
              <a:ea typeface="DM Sans Medium"/>
              <a:cs typeface="DM Sans Medium"/>
            </a:endParaRPr>
          </a:p>
        </p:txBody>
      </p:sp>
      <p:sp>
        <p:nvSpPr>
          <p:cNvPr id="5" name="Google Shape;2036;p64">
            <a:extLst>
              <a:ext uri="{FF2B5EF4-FFF2-40B4-BE49-F238E27FC236}">
                <a16:creationId xmlns:a16="http://schemas.microsoft.com/office/drawing/2014/main" id="{AC247EC3-5D50-2AB0-AD45-9D98B2261B1B}"/>
              </a:ext>
            </a:extLst>
          </p:cNvPr>
          <p:cNvSpPr txBox="1"/>
          <p:nvPr/>
        </p:nvSpPr>
        <p:spPr>
          <a:xfrm>
            <a:off x="591483" y="1684011"/>
            <a:ext cx="7836783" cy="525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 Medium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 Medium"/>
              </a:rPr>
              <a:t>Sensors: ECG, SpO2, Heart Rate to monitor patient vitals</a:t>
            </a:r>
            <a:endParaRPr lang="en">
              <a:solidFill>
                <a:schemeClr val="dk1"/>
              </a:solidFill>
              <a:latin typeface="DM Sans"/>
              <a:ea typeface="DM Sans Medium"/>
              <a:cs typeface="DM Sans Medium"/>
            </a:endParaRPr>
          </a:p>
        </p:txBody>
      </p:sp>
      <p:sp>
        <p:nvSpPr>
          <p:cNvPr id="18" name="Google Shape;2037;p64">
            <a:extLst>
              <a:ext uri="{FF2B5EF4-FFF2-40B4-BE49-F238E27FC236}">
                <a16:creationId xmlns:a16="http://schemas.microsoft.com/office/drawing/2014/main" id="{76C8616B-2F63-1A48-7C40-78412CA385EC}"/>
              </a:ext>
            </a:extLst>
          </p:cNvPr>
          <p:cNvSpPr txBox="1"/>
          <p:nvPr/>
        </p:nvSpPr>
        <p:spPr>
          <a:xfrm>
            <a:off x="582689" y="4473550"/>
            <a:ext cx="7836783" cy="5165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 Medium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 Medium"/>
              </a:rPr>
              <a:t>Visualization of </a:t>
            </a:r>
            <a:r>
              <a:rPr lang="en-US">
                <a:solidFill>
                  <a:schemeClr val="dk1"/>
                </a:solidFill>
                <a:latin typeface="DM Sans"/>
                <a:ea typeface="DM Sans Medium"/>
              </a:rPr>
              <a:t>latency, network usage</a:t>
            </a:r>
            <a:r>
              <a:rPr lang="en">
                <a:solidFill>
                  <a:schemeClr val="dk1"/>
                </a:solidFill>
                <a:latin typeface="DM Sans"/>
                <a:ea typeface="DM Sans Medium"/>
              </a:rPr>
              <a:t> metrics via simulated results </a:t>
            </a:r>
            <a:endParaRPr lang="en">
              <a:solidFill>
                <a:schemeClr val="dk1"/>
              </a:solidFill>
              <a:latin typeface="DM Sans"/>
              <a:ea typeface="DM Sans Medium"/>
              <a:cs typeface="DM Sans Medium"/>
            </a:endParaRPr>
          </a:p>
        </p:txBody>
      </p:sp>
      <p:sp>
        <p:nvSpPr>
          <p:cNvPr id="19" name="Google Shape;2036;p64">
            <a:extLst>
              <a:ext uri="{FF2B5EF4-FFF2-40B4-BE49-F238E27FC236}">
                <a16:creationId xmlns:a16="http://schemas.microsoft.com/office/drawing/2014/main" id="{678A0F57-E07B-7184-04A7-3590AB387110}"/>
              </a:ext>
            </a:extLst>
          </p:cNvPr>
          <p:cNvSpPr txBox="1"/>
          <p:nvPr/>
        </p:nvSpPr>
        <p:spPr>
          <a:xfrm>
            <a:off x="582690" y="2404979"/>
            <a:ext cx="7836783" cy="525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 Medium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 Medium"/>
              </a:rPr>
              <a:t>Fog Layer: </a:t>
            </a:r>
            <a:r>
              <a:rPr lang="en-US">
                <a:solidFill>
                  <a:schemeClr val="dk1"/>
                </a:solidFill>
                <a:latin typeface="DM Sans"/>
                <a:ea typeface="DM Sans Medium"/>
              </a:rPr>
              <a:t>iFogSim2's </a:t>
            </a:r>
            <a:r>
              <a:rPr lang="en-US" err="1">
                <a:solidFill>
                  <a:schemeClr val="dk1"/>
                </a:solidFill>
                <a:latin typeface="DM Sans"/>
                <a:ea typeface="DM Sans Medium"/>
              </a:rPr>
              <a:t>FogDevice</a:t>
            </a:r>
            <a:r>
              <a:rPr lang="en-US">
                <a:solidFill>
                  <a:schemeClr val="dk1"/>
                </a:solidFill>
                <a:latin typeface="DM Sans"/>
                <a:ea typeface="DM Sans Medium"/>
              </a:rPr>
              <a:t> instances</a:t>
            </a:r>
            <a:endParaRPr lang="en">
              <a:solidFill>
                <a:schemeClr val="dk1"/>
              </a:solidFill>
              <a:latin typeface="DM Sans" pitchFamily="2" charset="0"/>
              <a:ea typeface="DM Sans Medium"/>
            </a:endParaRPr>
          </a:p>
        </p:txBody>
      </p:sp>
      <p:sp>
        <p:nvSpPr>
          <p:cNvPr id="20" name="Google Shape;2036;p64">
            <a:extLst>
              <a:ext uri="{FF2B5EF4-FFF2-40B4-BE49-F238E27FC236}">
                <a16:creationId xmlns:a16="http://schemas.microsoft.com/office/drawing/2014/main" id="{91BAD687-EF33-6E1E-9CBB-41DC87B093DE}"/>
              </a:ext>
            </a:extLst>
          </p:cNvPr>
          <p:cNvSpPr txBox="1"/>
          <p:nvPr/>
        </p:nvSpPr>
        <p:spPr>
          <a:xfrm>
            <a:off x="591482" y="3099572"/>
            <a:ext cx="7836783" cy="525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 Medium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 Medium"/>
              </a:rPr>
              <a:t>Cloud Storage: Modelled in iFogSim2 as a centralized cloud server node</a:t>
            </a:r>
          </a:p>
        </p:txBody>
      </p:sp>
      <p:sp>
        <p:nvSpPr>
          <p:cNvPr id="21" name="Google Shape;2036;p64">
            <a:extLst>
              <a:ext uri="{FF2B5EF4-FFF2-40B4-BE49-F238E27FC236}">
                <a16:creationId xmlns:a16="http://schemas.microsoft.com/office/drawing/2014/main" id="{013FDBF6-3C54-EBC8-EA83-30A63B1B28DA}"/>
              </a:ext>
            </a:extLst>
          </p:cNvPr>
          <p:cNvSpPr txBox="1"/>
          <p:nvPr/>
        </p:nvSpPr>
        <p:spPr>
          <a:xfrm>
            <a:off x="582689" y="3794163"/>
            <a:ext cx="7836783" cy="5253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317500">
              <a:lnSpc>
                <a:spcPct val="115000"/>
              </a:lnSpc>
              <a:buClr>
                <a:schemeClr val="dk1"/>
              </a:buClr>
              <a:buSzPts val="1400"/>
              <a:buFont typeface="DM Sans Medium"/>
              <a:buChar char="●"/>
            </a:pPr>
            <a:r>
              <a:rPr lang="en">
                <a:solidFill>
                  <a:schemeClr val="dk1"/>
                </a:solidFill>
                <a:latin typeface="DM Sans"/>
                <a:ea typeface="DM Sans Medium"/>
              </a:rPr>
              <a:t>Comparative Analysis of OLB Algorithm vs Static Load Balancing Algorithm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4"/>
          <p:cNvSpPr txBox="1">
            <a:spLocks noGrp="1"/>
          </p:cNvSpPr>
          <p:nvPr>
            <p:ph type="title"/>
          </p:nvPr>
        </p:nvSpPr>
        <p:spPr>
          <a:xfrm>
            <a:off x="879611" y="-97099"/>
            <a:ext cx="7717500" cy="460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                      Task Split</a:t>
            </a:r>
          </a:p>
        </p:txBody>
      </p:sp>
      <p:sp>
        <p:nvSpPr>
          <p:cNvPr id="1628" name="Google Shape;1628;p44"/>
          <p:cNvSpPr txBox="1">
            <a:spLocks noGrp="1"/>
          </p:cNvSpPr>
          <p:nvPr>
            <p:ph type="subTitle" idx="1"/>
          </p:nvPr>
        </p:nvSpPr>
        <p:spPr>
          <a:xfrm>
            <a:off x="91527" y="942744"/>
            <a:ext cx="4730191" cy="13599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Set up the iFogSim2 environment using Eclipse.</a:t>
            </a:r>
            <a:endParaRPr lang="en-US" sz="1200"/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Create the core simulation hierarchy:</a:t>
            </a:r>
          </a:p>
          <a:p>
            <a:pPr marL="0" indent="0" algn="l">
              <a:lnSpc>
                <a:spcPct val="114999"/>
              </a:lnSpc>
            </a:pPr>
            <a:r>
              <a:rPr lang="en" sz="1200"/>
              <a:t>                 </a:t>
            </a:r>
            <a:r>
              <a:rPr lang="en" sz="1200" b="1"/>
              <a:t>Cloud → Fog Nodes → End Devices</a:t>
            </a:r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Attach wearable sensors (ECG, heart rate, temperature).</a:t>
            </a:r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Integrate actuators (like alert systems or display monitors).</a:t>
            </a:r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Maintain consistency across static &amp; dynamic load balancing.</a:t>
            </a:r>
            <a:endParaRPr lang="en"/>
          </a:p>
        </p:txBody>
      </p:sp>
      <p:sp>
        <p:nvSpPr>
          <p:cNvPr id="1629" name="Google Shape;1629;p44"/>
          <p:cNvSpPr txBox="1">
            <a:spLocks noGrp="1"/>
          </p:cNvSpPr>
          <p:nvPr>
            <p:ph type="subTitle" idx="2"/>
          </p:nvPr>
        </p:nvSpPr>
        <p:spPr>
          <a:xfrm>
            <a:off x="4825000" y="940519"/>
            <a:ext cx="4141107" cy="1984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Implement static load balancing algorithms (FNPA, LBS, LAB).</a:t>
            </a:r>
            <a:endParaRPr lang="en-US" sz="1200"/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Predefine how tasks are assigned to fog nodes.</a:t>
            </a:r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Set up basic logic for generating health data (like periodic sensor readings).</a:t>
            </a:r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Record latency and which devices handled which tasks under static conditions.</a:t>
            </a:r>
          </a:p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"/>
          </a:p>
        </p:txBody>
      </p:sp>
      <p:sp>
        <p:nvSpPr>
          <p:cNvPr id="1630" name="Google Shape;1630;p44"/>
          <p:cNvSpPr txBox="1">
            <a:spLocks noGrp="1"/>
          </p:cNvSpPr>
          <p:nvPr>
            <p:ph type="subTitle" idx="3"/>
          </p:nvPr>
        </p:nvSpPr>
        <p:spPr>
          <a:xfrm>
            <a:off x="179451" y="2762469"/>
            <a:ext cx="4554346" cy="18611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114999"/>
              </a:lnSpc>
              <a:buFont typeface="Arial"/>
              <a:buChar char="•"/>
            </a:pPr>
            <a:endParaRPr lang="en" sz="1200" b="1"/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Implement OLB for real-time task assignment.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Assign tasks based on current fog node availability.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Monitor traffic and processing load dynamically.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Recalculate only for the active task to reduce overhead.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Simulate data surges (e.g., sudden heart rate spikes).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Record latency, task distribution, and node utilization.</a:t>
            </a:r>
          </a:p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" sz="1200"/>
          </a:p>
        </p:txBody>
      </p:sp>
      <p:sp>
        <p:nvSpPr>
          <p:cNvPr id="1631" name="Google Shape;1631;p44"/>
          <p:cNvSpPr txBox="1">
            <a:spLocks noGrp="1"/>
          </p:cNvSpPr>
          <p:nvPr>
            <p:ph type="subTitle" idx="4"/>
          </p:nvPr>
        </p:nvSpPr>
        <p:spPr>
          <a:xfrm>
            <a:off x="4828227" y="2921622"/>
            <a:ext cx="3727869" cy="2186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 Run multiple simulation tests comparing static vs dynamic methods.</a:t>
            </a:r>
            <a:endParaRPr lang="en-US" sz="1200"/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Track and collect key metrics: latency, task completion time, &amp; how well each node is used.</a:t>
            </a:r>
            <a:endParaRPr lang="en"/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Generate visual graphs showing latency and performance differences.</a:t>
            </a:r>
          </a:p>
          <a:p>
            <a:pPr marL="171450" indent="-171450" algn="l">
              <a:lnSpc>
                <a:spcPct val="114999"/>
              </a:lnSpc>
              <a:buFont typeface="Arial"/>
              <a:buChar char="•"/>
            </a:pPr>
            <a:r>
              <a:rPr lang="en" sz="1200"/>
              <a:t>Comparative Analysis Report.</a:t>
            </a:r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sp>
        <p:nvSpPr>
          <p:cNvPr id="1632" name="Google Shape;1632;p44"/>
          <p:cNvSpPr txBox="1">
            <a:spLocks noGrp="1"/>
          </p:cNvSpPr>
          <p:nvPr>
            <p:ph type="subTitle" idx="5"/>
          </p:nvPr>
        </p:nvSpPr>
        <p:spPr>
          <a:xfrm>
            <a:off x="1294515" y="454836"/>
            <a:ext cx="1951824" cy="4879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/>
              <a:t>Leena Sri K</a:t>
            </a:r>
          </a:p>
        </p:txBody>
      </p:sp>
      <p:sp>
        <p:nvSpPr>
          <p:cNvPr id="1633" name="Google Shape;1633;p44"/>
          <p:cNvSpPr txBox="1">
            <a:spLocks noGrp="1"/>
          </p:cNvSpPr>
          <p:nvPr>
            <p:ph type="subTitle" idx="6"/>
          </p:nvPr>
        </p:nvSpPr>
        <p:spPr>
          <a:xfrm>
            <a:off x="714223" y="2590180"/>
            <a:ext cx="3182746" cy="3384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/>
              <a:t>Anurup R  Krishnan</a:t>
            </a:r>
          </a:p>
        </p:txBody>
      </p:sp>
      <p:sp>
        <p:nvSpPr>
          <p:cNvPr id="1634" name="Google Shape;1634;p44"/>
          <p:cNvSpPr txBox="1">
            <a:spLocks noGrp="1"/>
          </p:cNvSpPr>
          <p:nvPr>
            <p:ph type="subTitle" idx="7"/>
          </p:nvPr>
        </p:nvSpPr>
        <p:spPr>
          <a:xfrm>
            <a:off x="5238234" y="490004"/>
            <a:ext cx="3235499" cy="4703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/>
              <a:t>Lavishka Dhamija</a:t>
            </a:r>
          </a:p>
        </p:txBody>
      </p:sp>
      <p:sp>
        <p:nvSpPr>
          <p:cNvPr id="1635" name="Google Shape;1635;p44"/>
          <p:cNvSpPr txBox="1">
            <a:spLocks noGrp="1"/>
          </p:cNvSpPr>
          <p:nvPr>
            <p:ph type="subTitle" idx="8"/>
          </p:nvPr>
        </p:nvSpPr>
        <p:spPr>
          <a:xfrm>
            <a:off x="5862488" y="2607765"/>
            <a:ext cx="1978200" cy="3208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1600"/>
              <a:t>Sanjana M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47DA47-20C0-29E3-28EF-1B3DE987E2E0}"/>
              </a:ext>
            </a:extLst>
          </p:cNvPr>
          <p:cNvCxnSpPr/>
          <p:nvPr/>
        </p:nvCxnSpPr>
        <p:spPr>
          <a:xfrm flipH="1">
            <a:off x="4735931" y="597935"/>
            <a:ext cx="4744" cy="440757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ED23F84-1862-0E8C-15A9-1DC4C990E167}"/>
              </a:ext>
            </a:extLst>
          </p:cNvPr>
          <p:cNvCxnSpPr>
            <a:cxnSpLocks/>
          </p:cNvCxnSpPr>
          <p:nvPr/>
        </p:nvCxnSpPr>
        <p:spPr>
          <a:xfrm>
            <a:off x="713797" y="2567411"/>
            <a:ext cx="7714898" cy="11425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Healthcare Information Systems - Master of Science in Health Administration by Slidesgo">
  <a:themeElements>
    <a:clrScheme name="Simple Light">
      <a:dk1>
        <a:srgbClr val="3C4B4E"/>
      </a:dk1>
      <a:lt1>
        <a:srgbClr val="ECEDE9"/>
      </a:lt1>
      <a:dk2>
        <a:srgbClr val="6C968E"/>
      </a:dk2>
      <a:lt2>
        <a:srgbClr val="2A3336"/>
      </a:lt2>
      <a:accent1>
        <a:srgbClr val="D4CFC1"/>
      </a:accent1>
      <a:accent2>
        <a:srgbClr val="9164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C4B4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Healthcare Information Systems - Master of Science in Health Administration by Slidesgo</vt:lpstr>
      <vt:lpstr>    Dynamic Load Balancing for Real-Time Healthcare IoT Using Fog Computing</vt:lpstr>
      <vt:lpstr>Team Members : </vt:lpstr>
      <vt:lpstr>  Why cloud alone isn’t enough and what fog computing offers</vt:lpstr>
      <vt:lpstr>Architecture of Fog Computing</vt:lpstr>
      <vt:lpstr>State of Art - Literature Review</vt:lpstr>
      <vt:lpstr>           Optimized Load Balancing Algorithm</vt:lpstr>
      <vt:lpstr>     Implementation Strategy</vt:lpstr>
      <vt:lpstr>                      Task Split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18</cp:revision>
  <dcterms:modified xsi:type="dcterms:W3CDTF">2025-08-12T13:57:52Z</dcterms:modified>
</cp:coreProperties>
</file>