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ntury Gothic Paneuropean Bold" charset="1" panose="020B0702020202020204"/>
      <p:regular r:id="rId18"/>
    </p:embeddedFont>
    <p:embeddedFont>
      <p:font typeface="Century Gothic Paneuropean" charset="1" panose="020B0502020202020204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66287" y="904875"/>
            <a:ext cx="13018493" cy="3361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b="true" sz="6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PRIORITY BASED TASK SCHEDULING FOR HEALTHCARE IOT USING EDGE COMPUTING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69057" y="6631185"/>
            <a:ext cx="8522150" cy="2795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24_HeartAttack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Team Members: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CB.SC.U4CSE23443 : SIDHARTH S NAIR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CB.SC.U4CSE23448 : SRIJA K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CB.SC.U4CSE23449 : SUHAS NETHI</a:t>
            </a:r>
          </a:p>
          <a:p>
            <a:pPr algn="l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CB.SC.U4CSE23465 : SISTHICK 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131296" y="4661852"/>
            <a:ext cx="8025408" cy="165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23CSE362 Edge Computing</a:t>
            </a:r>
          </a:p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Review 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086770" y="488672"/>
            <a:ext cx="2436795" cy="2330462"/>
          </a:xfrm>
          <a:custGeom>
            <a:avLst/>
            <a:gdLst/>
            <a:ahLst/>
            <a:cxnLst/>
            <a:rect r="r" b="b" t="t" l="l"/>
            <a:pathLst>
              <a:path h="2330462" w="2436795">
                <a:moveTo>
                  <a:pt x="0" y="0"/>
                </a:moveTo>
                <a:lnTo>
                  <a:pt x="2436795" y="0"/>
                </a:lnTo>
                <a:lnTo>
                  <a:pt x="2436795" y="2330463"/>
                </a:lnTo>
                <a:lnTo>
                  <a:pt x="0" y="23304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396608" y="876300"/>
            <a:ext cx="5494784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TASK SPLIT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2982465"/>
            <a:ext cx="7574943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Srija K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Set up iFogSim2 in Eclipse/IDE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base simulation environment (clou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d, edge, sensors, actuators)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Model healthcare devices (e.g., HR monitor, thermometer)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Simulate task generation at regular intervals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9057" y="6374104"/>
            <a:ext cx="7574943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Sidharth S Nair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the urgency level calculation (K) based on the paper’s formula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Write function to assign K, tag priority (High/Low) to each Task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 with different sample sensor values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144000" y="3047073"/>
            <a:ext cx="7574943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Sisthick 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Integrate priority-based task placement and scheduling (based on K value)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Estimate latency and execution times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logic to sort tasks in queues based on descending K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144000" y="6374104"/>
            <a:ext cx="7574943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Suhas Nethi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Record task execution details: timestamp, execution node, K value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Graphical analysis through tests (latency vs number of tasks, edge vs cloud utilization)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Implementation report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896470" y="488672"/>
            <a:ext cx="1393935" cy="3253110"/>
          </a:xfrm>
          <a:custGeom>
            <a:avLst/>
            <a:gdLst/>
            <a:ahLst/>
            <a:cxnLst/>
            <a:rect r="r" b="b" t="t" l="l"/>
            <a:pathLst>
              <a:path h="3253110" w="1393935">
                <a:moveTo>
                  <a:pt x="0" y="0"/>
                </a:moveTo>
                <a:lnTo>
                  <a:pt x="1393935" y="0"/>
                </a:lnTo>
                <a:lnTo>
                  <a:pt x="1393935" y="3253111"/>
                </a:lnTo>
                <a:lnTo>
                  <a:pt x="0" y="32531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67" t="0" r="-467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665540" y="876300"/>
            <a:ext cx="6956920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CHALLENGES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3935" y="4044347"/>
            <a:ext cx="14896470" cy="418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Avoiding aging ( low priority tasks being indefinitely suspended due to incoming high priority tasks)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Selecting among multiple tasks which have emergency priority levels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Proper offloading mechanisms to schedule tasks to the cloud layer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Security measures to ensure proper functioning during failure of an edge node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247640" y="6223882"/>
            <a:ext cx="3011660" cy="3034418"/>
          </a:xfrm>
          <a:custGeom>
            <a:avLst/>
            <a:gdLst/>
            <a:ahLst/>
            <a:cxnLst/>
            <a:rect r="r" b="b" t="t" l="l"/>
            <a:pathLst>
              <a:path h="3034418" w="3011660">
                <a:moveTo>
                  <a:pt x="0" y="0"/>
                </a:moveTo>
                <a:lnTo>
                  <a:pt x="3011660" y="0"/>
                </a:lnTo>
                <a:lnTo>
                  <a:pt x="3011660" y="3034418"/>
                </a:lnTo>
                <a:lnTo>
                  <a:pt x="0" y="30344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57521" y="6137942"/>
            <a:ext cx="55729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Any Queries 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1693058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88627" y="4830359"/>
            <a:ext cx="14314170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Real-time patient monitoring -&gt; essential in modern healthcare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Medical emergencies need fast local decisions (almost instantaneous)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Delays in processing can lead to fatal consequences.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Latency → issue in client-server &amp; central cloud based systems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637453" y="3594014"/>
            <a:ext cx="4475917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in healthare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412589" y="488672"/>
            <a:ext cx="2691142" cy="2691142"/>
          </a:xfrm>
          <a:custGeom>
            <a:avLst/>
            <a:gdLst/>
            <a:ahLst/>
            <a:cxnLst/>
            <a:rect r="r" b="b" t="t" l="l"/>
            <a:pathLst>
              <a:path h="2691142" w="2691142">
                <a:moveTo>
                  <a:pt x="0" y="0"/>
                </a:moveTo>
                <a:lnTo>
                  <a:pt x="2691141" y="0"/>
                </a:lnTo>
                <a:lnTo>
                  <a:pt x="2691141" y="2691142"/>
                </a:lnTo>
                <a:lnTo>
                  <a:pt x="0" y="26911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75411" y="1193263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EDGE ?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3527133"/>
            <a:ext cx="15149885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Edge computing is a computing paradigm where data processing and storage are performed at or near the data source (the "edge" of the network), rather than in a centralized data center or cloud.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Typically near the data source, such as sensors, devices, or users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69057" y="2690838"/>
            <a:ext cx="2768084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Definition: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5894954"/>
            <a:ext cx="3172301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better?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69057" y="6731249"/>
            <a:ext cx="11223665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Edge nodes reduce latency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IoT devices are resource-constrained (low CPU, limited power)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Solves bandwidth overload, energy waste, latency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for instantaneous response to critical 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51753" y="1193263"/>
            <a:ext cx="1138449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570770" y="3028023"/>
            <a:ext cx="15149885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“ Prioritize an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schedule continuously incoming healthcare tasks on edge nodes based on urgency “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4839117" y="872525"/>
            <a:ext cx="1881537" cy="1881537"/>
          </a:xfrm>
          <a:custGeom>
            <a:avLst/>
            <a:gdLst/>
            <a:ahLst/>
            <a:cxnLst/>
            <a:rect r="r" b="b" t="t" l="l"/>
            <a:pathLst>
              <a:path h="1881537" w="1881537">
                <a:moveTo>
                  <a:pt x="0" y="0"/>
                </a:moveTo>
                <a:lnTo>
                  <a:pt x="1881538" y="0"/>
                </a:lnTo>
                <a:lnTo>
                  <a:pt x="1881538" y="1881537"/>
                </a:lnTo>
                <a:lnTo>
                  <a:pt x="0" y="18815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69057" y="4216295"/>
            <a:ext cx="14748510" cy="2223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Continuously incoming tasks/data from sensor layer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Dynamic assigning of priority to each of the task based on urgency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Scheduling tasks in edge or cloud layers based on priority specifications</a:t>
            </a:r>
          </a:p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Execute the tasks and make results available to the doctor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6878215"/>
            <a:ext cx="15151597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u="sng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Source Material:</a:t>
            </a:r>
            <a:r>
              <a:rPr lang="en-US" sz="3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Journal of King Saud University – Computer and Information Sciences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205076" y="305269"/>
            <a:ext cx="1721379" cy="2080788"/>
          </a:xfrm>
          <a:custGeom>
            <a:avLst/>
            <a:gdLst/>
            <a:ahLst/>
            <a:cxnLst/>
            <a:rect r="r" b="b" t="t" l="l"/>
            <a:pathLst>
              <a:path h="2080788" w="1721379">
                <a:moveTo>
                  <a:pt x="0" y="0"/>
                </a:moveTo>
                <a:lnTo>
                  <a:pt x="1721379" y="0"/>
                </a:lnTo>
                <a:lnTo>
                  <a:pt x="1721379" y="2080788"/>
                </a:lnTo>
                <a:lnTo>
                  <a:pt x="0" y="2080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79406" y="2353550"/>
            <a:ext cx="14929189" cy="6904750"/>
          </a:xfrm>
          <a:custGeom>
            <a:avLst/>
            <a:gdLst/>
            <a:ahLst/>
            <a:cxnLst/>
            <a:rect r="r" b="b" t="t" l="l"/>
            <a:pathLst>
              <a:path h="6904750" w="14929189">
                <a:moveTo>
                  <a:pt x="0" y="0"/>
                </a:moveTo>
                <a:lnTo>
                  <a:pt x="14929188" y="0"/>
                </a:lnTo>
                <a:lnTo>
                  <a:pt x="14929188" y="6904750"/>
                </a:lnTo>
                <a:lnTo>
                  <a:pt x="0" y="69047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875411" y="57191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STATE OF THE ART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438843" y="7199574"/>
            <a:ext cx="2360814" cy="2429734"/>
          </a:xfrm>
          <a:custGeom>
            <a:avLst/>
            <a:gdLst/>
            <a:ahLst/>
            <a:cxnLst/>
            <a:rect r="r" b="b" t="t" l="l"/>
            <a:pathLst>
              <a:path h="2429734" w="2360814">
                <a:moveTo>
                  <a:pt x="0" y="0"/>
                </a:moveTo>
                <a:lnTo>
                  <a:pt x="2360814" y="0"/>
                </a:lnTo>
                <a:lnTo>
                  <a:pt x="2360814" y="2429733"/>
                </a:lnTo>
                <a:lnTo>
                  <a:pt x="0" y="24297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56292" y="1193263"/>
            <a:ext cx="14575417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IMPLEMENTATION STRATEGY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61892" y="3019742"/>
            <a:ext cx="14564216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iFogSim2 simulation (Java based simulator)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Simulated devices - sensors, actuators, edge nodes, a cloud interface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Simulated environment includes different types of sensors (Heart-rate monitor, Blood pressure detector, Body Temperature sensor and Glucose level detector) and alarms which are connected to edge nodes (Hospital Workstations) and a cloud interface for offloading tasks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Metrics to improve - latency &amp; execution time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81602" y="1392173"/>
            <a:ext cx="14124797" cy="8315974"/>
          </a:xfrm>
          <a:custGeom>
            <a:avLst/>
            <a:gdLst/>
            <a:ahLst/>
            <a:cxnLst/>
            <a:rect r="r" b="b" t="t" l="l"/>
            <a:pathLst>
              <a:path h="8315974" w="14124797">
                <a:moveTo>
                  <a:pt x="0" y="0"/>
                </a:moveTo>
                <a:lnTo>
                  <a:pt x="14124796" y="0"/>
                </a:lnTo>
                <a:lnTo>
                  <a:pt x="14124796" y="8315974"/>
                </a:lnTo>
                <a:lnTo>
                  <a:pt x="0" y="83159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9515" y="-2930"/>
            <a:ext cx="14808971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ARCHITECTURE DIAGRAM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876300"/>
            <a:ext cx="1514988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TASK PRIORITY &amp; SCHEDULING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4235231" y="3721443"/>
            <a:ext cx="9817538" cy="2230157"/>
          </a:xfrm>
          <a:custGeom>
            <a:avLst/>
            <a:gdLst/>
            <a:ahLst/>
            <a:cxnLst/>
            <a:rect r="r" b="b" t="t" l="l"/>
            <a:pathLst>
              <a:path h="2230157" w="9817538">
                <a:moveTo>
                  <a:pt x="0" y="0"/>
                </a:moveTo>
                <a:lnTo>
                  <a:pt x="9817538" y="0"/>
                </a:lnTo>
                <a:lnTo>
                  <a:pt x="9817538" y="2230156"/>
                </a:lnTo>
                <a:lnTo>
                  <a:pt x="0" y="223015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052769" y="7200900"/>
            <a:ext cx="3194886" cy="2057400"/>
          </a:xfrm>
          <a:custGeom>
            <a:avLst/>
            <a:gdLst/>
            <a:ahLst/>
            <a:cxnLst/>
            <a:rect r="r" b="b" t="t" l="l"/>
            <a:pathLst>
              <a:path h="2057400" w="3194886">
                <a:moveTo>
                  <a:pt x="0" y="0"/>
                </a:moveTo>
                <a:lnTo>
                  <a:pt x="3194887" y="0"/>
                </a:lnTo>
                <a:lnTo>
                  <a:pt x="3194887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569057" y="3008973"/>
            <a:ext cx="4395192" cy="712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Priority Formula: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69057" y="6654076"/>
            <a:ext cx="821133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ub = upper boun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of normal range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lb = lower bound of normal range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hpt = given health parameter value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 = priority constant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4234771" y="1028700"/>
            <a:ext cx="2402677" cy="1677202"/>
          </a:xfrm>
          <a:custGeom>
            <a:avLst/>
            <a:gdLst/>
            <a:ahLst/>
            <a:cxnLst/>
            <a:rect r="r" b="b" t="t" l="l"/>
            <a:pathLst>
              <a:path h="1677202" w="2402677">
                <a:moveTo>
                  <a:pt x="0" y="0"/>
                </a:moveTo>
                <a:lnTo>
                  <a:pt x="2402677" y="0"/>
                </a:lnTo>
                <a:lnTo>
                  <a:pt x="2402677" y="1677202"/>
                </a:lnTo>
                <a:lnTo>
                  <a:pt x="0" y="1677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524278" y="2271404"/>
            <a:ext cx="7239444" cy="7532440"/>
          </a:xfrm>
          <a:custGeom>
            <a:avLst/>
            <a:gdLst/>
            <a:ahLst/>
            <a:cxnLst/>
            <a:rect r="r" b="b" t="t" l="l"/>
            <a:pathLst>
              <a:path h="7532440" w="7239444">
                <a:moveTo>
                  <a:pt x="0" y="0"/>
                </a:moveTo>
                <a:lnTo>
                  <a:pt x="7239444" y="0"/>
                </a:lnTo>
                <a:lnTo>
                  <a:pt x="7239444" y="7532439"/>
                </a:lnTo>
                <a:lnTo>
                  <a:pt x="0" y="7532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34724" y="876300"/>
            <a:ext cx="10018552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FLOW EXPLANATION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DAGupVPnbhU</dc:identifier>
  <dcterms:modified xsi:type="dcterms:W3CDTF">2011-08-01T06:04:30Z</dcterms:modified>
  <cp:revision>1</cp:revision>
  <dc:title>Team 24_HeartAttack</dc:title>
</cp:coreProperties>
</file>