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6858000" cy="9144000"/>
  <p:embeddedFontLst>
    <p:embeddedFont>
      <p:font typeface="Century Gothic Paneuropean Bold" charset="1" panose="020B0702020202020204"/>
      <p:regular r:id="rId36"/>
    </p:embeddedFont>
    <p:embeddedFont>
      <p:font typeface="Century Gothic Paneuropean" charset="1" panose="020B0502020202020204"/>
      <p:regular r:id="rId37"/>
    </p:embeddedFont>
    <p:embeddedFont>
      <p:font typeface="Canva Sans Bold" charset="1" panose="020B0803030501040103"/>
      <p:regular r:id="rId38"/>
    </p:embeddedFont>
    <p:embeddedFont>
      <p:font typeface="Canva Sans" charset="1" panose="020B0503030501040103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66287" y="904875"/>
            <a:ext cx="13018493" cy="336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PRIORITY BASED TASK SCHEDULING FOR HEALTHCARE IOT USING EDGE COMPUTING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6631185"/>
            <a:ext cx="8522150" cy="2795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24_HeartAttack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E.C Team Members: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CB.SC.U4CSE23443 : SIDHARTH S NAIR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CB.SC.U4CSE23448 : SRIJA K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CB.SC.U4CSE23449 : SUHAS NETHI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CB.SC.U4CSE23465 : SISTHICK 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131296" y="4661852"/>
            <a:ext cx="8025408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23CSE362 Edge Computing</a:t>
            </a:r>
          </a:p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Review 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91207" y="6631185"/>
            <a:ext cx="8522150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C.I Team Members: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CB.SC.U4CSE23625 : K CHAKRESWAR SIVA KUMAR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CB.SC.U4CSE23635 : NANDIGAM PRAKYATH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DEVICE MANAGER (SUHAS NETHI)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69057" y="1543393"/>
            <a:ext cx="15149885" cy="8237750"/>
          </a:xfrm>
          <a:custGeom>
            <a:avLst/>
            <a:gdLst/>
            <a:ahLst/>
            <a:cxnLst/>
            <a:rect r="r" b="b" t="t" l="l"/>
            <a:pathLst>
              <a:path h="8237750" w="15149885">
                <a:moveTo>
                  <a:pt x="0" y="0"/>
                </a:moveTo>
                <a:lnTo>
                  <a:pt x="15149886" y="0"/>
                </a:lnTo>
                <a:lnTo>
                  <a:pt x="15149886" y="8237750"/>
                </a:lnTo>
                <a:lnTo>
                  <a:pt x="0" y="823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DEVICE MANAGER (SUHAS NETHI)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99942" y="1543393"/>
            <a:ext cx="15019000" cy="8260450"/>
          </a:xfrm>
          <a:custGeom>
            <a:avLst/>
            <a:gdLst/>
            <a:ahLst/>
            <a:cxnLst/>
            <a:rect r="r" b="b" t="t" l="l"/>
            <a:pathLst>
              <a:path h="8260450" w="15019000">
                <a:moveTo>
                  <a:pt x="0" y="0"/>
                </a:moveTo>
                <a:lnTo>
                  <a:pt x="15019001" y="0"/>
                </a:lnTo>
                <a:lnTo>
                  <a:pt x="15019001" y="8260450"/>
                </a:lnTo>
                <a:lnTo>
                  <a:pt x="0" y="8260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DEVICE MANAGER (SUHAS NETHI)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70770" y="2583780"/>
            <a:ext cx="15149885" cy="4942650"/>
          </a:xfrm>
          <a:custGeom>
            <a:avLst/>
            <a:gdLst/>
            <a:ahLst/>
            <a:cxnLst/>
            <a:rect r="r" b="b" t="t" l="l"/>
            <a:pathLst>
              <a:path h="4942650" w="15149885">
                <a:moveTo>
                  <a:pt x="0" y="0"/>
                </a:moveTo>
                <a:lnTo>
                  <a:pt x="15149885" y="0"/>
                </a:lnTo>
                <a:lnTo>
                  <a:pt x="15149885" y="4942650"/>
                </a:lnTo>
                <a:lnTo>
                  <a:pt x="0" y="49426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SENSOR MANAGER (SRIJA K)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627183" y="1609285"/>
            <a:ext cx="12979908" cy="8128667"/>
          </a:xfrm>
          <a:custGeom>
            <a:avLst/>
            <a:gdLst/>
            <a:ahLst/>
            <a:cxnLst/>
            <a:rect r="r" b="b" t="t" l="l"/>
            <a:pathLst>
              <a:path h="8128667" w="12979908">
                <a:moveTo>
                  <a:pt x="0" y="0"/>
                </a:moveTo>
                <a:lnTo>
                  <a:pt x="12979908" y="0"/>
                </a:lnTo>
                <a:lnTo>
                  <a:pt x="12979908" y="8128667"/>
                </a:lnTo>
                <a:lnTo>
                  <a:pt x="0" y="81286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ACTUATOR MANAGER (SRIJA K)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125726" y="1645901"/>
            <a:ext cx="14039973" cy="8055435"/>
          </a:xfrm>
          <a:custGeom>
            <a:avLst/>
            <a:gdLst/>
            <a:ahLst/>
            <a:cxnLst/>
            <a:rect r="r" b="b" t="t" l="l"/>
            <a:pathLst>
              <a:path h="8055435" w="14039973">
                <a:moveTo>
                  <a:pt x="0" y="0"/>
                </a:moveTo>
                <a:lnTo>
                  <a:pt x="14039973" y="0"/>
                </a:lnTo>
                <a:lnTo>
                  <a:pt x="14039973" y="8055435"/>
                </a:lnTo>
                <a:lnTo>
                  <a:pt x="0" y="8055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250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PRIORITY MANAGER</a:t>
            </a:r>
          </a:p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(SIDHARTH S NAIR)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26235" y="2819743"/>
            <a:ext cx="8556180" cy="7082693"/>
          </a:xfrm>
          <a:custGeom>
            <a:avLst/>
            <a:gdLst/>
            <a:ahLst/>
            <a:cxnLst/>
            <a:rect r="r" b="b" t="t" l="l"/>
            <a:pathLst>
              <a:path h="7082693" w="8556180">
                <a:moveTo>
                  <a:pt x="0" y="0"/>
                </a:moveTo>
                <a:lnTo>
                  <a:pt x="8556180" y="0"/>
                </a:lnTo>
                <a:lnTo>
                  <a:pt x="8556180" y="7082693"/>
                </a:lnTo>
                <a:lnTo>
                  <a:pt x="0" y="7082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103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250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PRIORITY MANAGER</a:t>
            </a:r>
          </a:p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(SIDHARTH S NAIR)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385118" y="2819743"/>
            <a:ext cx="9517764" cy="7174014"/>
          </a:xfrm>
          <a:custGeom>
            <a:avLst/>
            <a:gdLst/>
            <a:ahLst/>
            <a:cxnLst/>
            <a:rect r="r" b="b" t="t" l="l"/>
            <a:pathLst>
              <a:path h="7174014" w="9517764">
                <a:moveTo>
                  <a:pt x="0" y="0"/>
                </a:moveTo>
                <a:lnTo>
                  <a:pt x="9517764" y="0"/>
                </a:lnTo>
                <a:lnTo>
                  <a:pt x="9517764" y="7174015"/>
                </a:lnTo>
                <a:lnTo>
                  <a:pt x="0" y="71740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250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PRIORITY MANAGER</a:t>
            </a:r>
          </a:p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(SIDHARTH S NAIR)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623547" y="2819743"/>
            <a:ext cx="9040906" cy="6984100"/>
          </a:xfrm>
          <a:custGeom>
            <a:avLst/>
            <a:gdLst/>
            <a:ahLst/>
            <a:cxnLst/>
            <a:rect r="r" b="b" t="t" l="l"/>
            <a:pathLst>
              <a:path h="6984100" w="9040906">
                <a:moveTo>
                  <a:pt x="0" y="0"/>
                </a:moveTo>
                <a:lnTo>
                  <a:pt x="9040906" y="0"/>
                </a:lnTo>
                <a:lnTo>
                  <a:pt x="9040906" y="6984100"/>
                </a:lnTo>
                <a:lnTo>
                  <a:pt x="0" y="6984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250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PRIORITY MANAGER</a:t>
            </a:r>
          </a:p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(SIDHARTH S NAIR)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400978" y="2819743"/>
            <a:ext cx="9486044" cy="6984100"/>
          </a:xfrm>
          <a:custGeom>
            <a:avLst/>
            <a:gdLst/>
            <a:ahLst/>
            <a:cxnLst/>
            <a:rect r="r" b="b" t="t" l="l"/>
            <a:pathLst>
              <a:path h="6984100" w="9486044">
                <a:moveTo>
                  <a:pt x="0" y="0"/>
                </a:moveTo>
                <a:lnTo>
                  <a:pt x="9486044" y="0"/>
                </a:lnTo>
                <a:lnTo>
                  <a:pt x="9486044" y="6984100"/>
                </a:lnTo>
                <a:lnTo>
                  <a:pt x="0" y="6984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250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PRIORITY MANAGER </a:t>
            </a:r>
          </a:p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(SIDHARTH S NAIR)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346822" y="2819743"/>
            <a:ext cx="13594356" cy="6984100"/>
          </a:xfrm>
          <a:custGeom>
            <a:avLst/>
            <a:gdLst/>
            <a:ahLst/>
            <a:cxnLst/>
            <a:rect r="r" b="b" t="t" l="l"/>
            <a:pathLst>
              <a:path h="6984100" w="13594356">
                <a:moveTo>
                  <a:pt x="0" y="0"/>
                </a:moveTo>
                <a:lnTo>
                  <a:pt x="13594356" y="0"/>
                </a:lnTo>
                <a:lnTo>
                  <a:pt x="13594356" y="6984100"/>
                </a:lnTo>
                <a:lnTo>
                  <a:pt x="0" y="6984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51753" y="1193263"/>
            <a:ext cx="11384495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STATEMENT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70770" y="3028023"/>
            <a:ext cx="15149885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 Prioritize an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schedule continuously incoming healthcare tasks on edge nodes based on urgency 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69057" y="4284028"/>
            <a:ext cx="14748510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Continuously incoming tasks/data from sensor layer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Dynamic assigning of priority to each of the task based on urgency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Scheduling tasks in edge or cloud layers based on priority specifications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69057" y="6878215"/>
            <a:ext cx="15151597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u="sng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Source Material: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Journal of King Saud University – Computer and Information Sciences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HEALTHCARE_IOT (SISTHICK S)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226648" y="1543393"/>
            <a:ext cx="9834705" cy="8359499"/>
          </a:xfrm>
          <a:custGeom>
            <a:avLst/>
            <a:gdLst/>
            <a:ahLst/>
            <a:cxnLst/>
            <a:rect r="r" b="b" t="t" l="l"/>
            <a:pathLst>
              <a:path h="8359499" w="9834705">
                <a:moveTo>
                  <a:pt x="0" y="0"/>
                </a:moveTo>
                <a:lnTo>
                  <a:pt x="9834704" y="0"/>
                </a:lnTo>
                <a:lnTo>
                  <a:pt x="9834704" y="8359499"/>
                </a:lnTo>
                <a:lnTo>
                  <a:pt x="0" y="83594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HEALTHCARE_IOT (SISTHICK S)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40788" y="2165709"/>
            <a:ext cx="15009848" cy="5778791"/>
          </a:xfrm>
          <a:custGeom>
            <a:avLst/>
            <a:gdLst/>
            <a:ahLst/>
            <a:cxnLst/>
            <a:rect r="r" b="b" t="t" l="l"/>
            <a:pathLst>
              <a:path h="5778791" w="15009848">
                <a:moveTo>
                  <a:pt x="0" y="0"/>
                </a:moveTo>
                <a:lnTo>
                  <a:pt x="15009848" y="0"/>
                </a:lnTo>
                <a:lnTo>
                  <a:pt x="15009848" y="5778792"/>
                </a:lnTo>
                <a:lnTo>
                  <a:pt x="0" y="5778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416640" cy="250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SAMPLE OUTPUT </a:t>
            </a:r>
          </a:p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(PRIORITY FUNCTION)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69057" y="2952458"/>
            <a:ext cx="7841357" cy="6851385"/>
          </a:xfrm>
          <a:custGeom>
            <a:avLst/>
            <a:gdLst/>
            <a:ahLst/>
            <a:cxnLst/>
            <a:rect r="r" b="b" t="t" l="l"/>
            <a:pathLst>
              <a:path h="6851385" w="7841357">
                <a:moveTo>
                  <a:pt x="0" y="0"/>
                </a:moveTo>
                <a:lnTo>
                  <a:pt x="7841357" y="0"/>
                </a:lnTo>
                <a:lnTo>
                  <a:pt x="7841357" y="6851385"/>
                </a:lnTo>
                <a:lnTo>
                  <a:pt x="0" y="68513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474421" y="2952458"/>
            <a:ext cx="6943350" cy="6851385"/>
          </a:xfrm>
          <a:custGeom>
            <a:avLst/>
            <a:gdLst/>
            <a:ahLst/>
            <a:cxnLst/>
            <a:rect r="r" b="b" t="t" l="l"/>
            <a:pathLst>
              <a:path h="6851385" w="6943350">
                <a:moveTo>
                  <a:pt x="0" y="0"/>
                </a:moveTo>
                <a:lnTo>
                  <a:pt x="6943351" y="0"/>
                </a:lnTo>
                <a:lnTo>
                  <a:pt x="6943351" y="6851385"/>
                </a:lnTo>
                <a:lnTo>
                  <a:pt x="0" y="68513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69057" y="-152400"/>
            <a:ext cx="15149885" cy="28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CI TECHNIQUE USED IN THE ML MODEL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70770" y="2718262"/>
            <a:ext cx="15149885" cy="699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 use the RandomForest Regressor, a Computational Intelligence technique.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RandomForest is an ensemble learning method that combines multiple decision trees to improve stability and accuracy.</a:t>
            </a:r>
          </a:p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model is trained on the patient dataset (patient_data.csv) using features Heart rate, blood pressure, glucose, age, weight, and height. After training, the model is applied to new patient records (test_data.csv).</a:t>
            </a:r>
          </a:p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How prediction works: (1) Each decision tree makes a numerical prediction of the patient’s risk level. (2) The predictions are averaged across trees to get the final risk score.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51478" y="336272"/>
            <a:ext cx="11385043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WHY RANDOMFOREST?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2339381"/>
            <a:ext cx="15149885" cy="7632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Logistic Regression → Simple, but assumes linear relationships; may miss complex health risk patterns.</a:t>
            </a:r>
          </a:p>
          <a:p>
            <a:pPr algn="just">
              <a:lnSpc>
                <a:spcPts val="5096"/>
              </a:lnSpc>
            </a:pPr>
          </a:p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K-Nearest Neighbors (KNN) → Easy to implement, but slow with large datasets and sensitive to irrelevant features.</a:t>
            </a:r>
          </a:p>
          <a:p>
            <a:pPr algn="just">
              <a:lnSpc>
                <a:spcPts val="5096"/>
              </a:lnSpc>
            </a:pPr>
          </a:p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Support Vector Machine (SVM) → Accurate, but requires heavy parameter tuning and is computationally expensive.</a:t>
            </a:r>
          </a:p>
          <a:p>
            <a:pPr algn="just">
              <a:lnSpc>
                <a:spcPts val="5096"/>
              </a:lnSpc>
            </a:pPr>
          </a:p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RandomForest → Balances accuracy, speed, and robustness by combining many decision trees.</a:t>
            </a:r>
          </a:p>
          <a:p>
            <a:pPr algn="just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69057" y="336272"/>
            <a:ext cx="15149885" cy="28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WHY RANDOMFOREST WORKS BEST?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3540513"/>
            <a:ext cx="15149885" cy="571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Handles noisy and missing medical data effectively.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Provides high prediction accuracy without severe overfitting.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Works well with multiple patient features (HR, BP, glucose, etc.).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Requires less parameter tuning compared to SVM or Neural Networks.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Offers feature importance insights, showing which health factors impact predictions most.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Scales efficiently as more patient data becomes available, making it suitable for large hospital/IoT deployments.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RISK PREDICTION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068455" y="1543393"/>
            <a:ext cx="10151091" cy="8260450"/>
          </a:xfrm>
          <a:custGeom>
            <a:avLst/>
            <a:gdLst/>
            <a:ahLst/>
            <a:cxnLst/>
            <a:rect r="r" b="b" t="t" l="l"/>
            <a:pathLst>
              <a:path h="8260450" w="10151091">
                <a:moveTo>
                  <a:pt x="0" y="0"/>
                </a:moveTo>
                <a:lnTo>
                  <a:pt x="10151090" y="0"/>
                </a:lnTo>
                <a:lnTo>
                  <a:pt x="10151090" y="8260450"/>
                </a:lnTo>
                <a:lnTo>
                  <a:pt x="0" y="8260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RISK PREDICTION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857312" y="1543393"/>
            <a:ext cx="10573376" cy="8260450"/>
          </a:xfrm>
          <a:custGeom>
            <a:avLst/>
            <a:gdLst/>
            <a:ahLst/>
            <a:cxnLst/>
            <a:rect r="r" b="b" t="t" l="l"/>
            <a:pathLst>
              <a:path h="8260450" w="10573376">
                <a:moveTo>
                  <a:pt x="0" y="0"/>
                </a:moveTo>
                <a:lnTo>
                  <a:pt x="10573376" y="0"/>
                </a:lnTo>
                <a:lnTo>
                  <a:pt x="10573376" y="8260450"/>
                </a:lnTo>
                <a:lnTo>
                  <a:pt x="0" y="8260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RISK PREDICTION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70770" y="2511207"/>
            <a:ext cx="15149885" cy="5264585"/>
          </a:xfrm>
          <a:custGeom>
            <a:avLst/>
            <a:gdLst/>
            <a:ahLst/>
            <a:cxnLst/>
            <a:rect r="r" b="b" t="t" l="l"/>
            <a:pathLst>
              <a:path h="5264585" w="15149885">
                <a:moveTo>
                  <a:pt x="0" y="0"/>
                </a:moveTo>
                <a:lnTo>
                  <a:pt x="15149885" y="0"/>
                </a:lnTo>
                <a:lnTo>
                  <a:pt x="15149885" y="5264586"/>
                </a:lnTo>
                <a:lnTo>
                  <a:pt x="0" y="5264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SAMPLE OUTPUT (ML MODEL)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69057" y="1886147"/>
            <a:ext cx="15149885" cy="7574943"/>
          </a:xfrm>
          <a:custGeom>
            <a:avLst/>
            <a:gdLst/>
            <a:ahLst/>
            <a:cxnLst/>
            <a:rect r="r" b="b" t="t" l="l"/>
            <a:pathLst>
              <a:path h="7574943" w="15149885">
                <a:moveTo>
                  <a:pt x="0" y="0"/>
                </a:moveTo>
                <a:lnTo>
                  <a:pt x="15149886" y="0"/>
                </a:lnTo>
                <a:lnTo>
                  <a:pt x="15149886" y="7574943"/>
                </a:lnTo>
                <a:lnTo>
                  <a:pt x="0" y="75749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890788" y="1353851"/>
            <a:ext cx="14506425" cy="8449992"/>
          </a:xfrm>
          <a:custGeom>
            <a:avLst/>
            <a:gdLst/>
            <a:ahLst/>
            <a:cxnLst/>
            <a:rect r="r" b="b" t="t" l="l"/>
            <a:pathLst>
              <a:path h="8449992" w="14506425">
                <a:moveTo>
                  <a:pt x="0" y="0"/>
                </a:moveTo>
                <a:lnTo>
                  <a:pt x="14506424" y="0"/>
                </a:lnTo>
                <a:lnTo>
                  <a:pt x="14506424" y="8449992"/>
                </a:lnTo>
                <a:lnTo>
                  <a:pt x="0" y="84499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69057" y="-3750"/>
            <a:ext cx="15149885" cy="1227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</a:pPr>
            <a:r>
              <a:rPr lang="en-US" b="true" sz="7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UPDATED ARCHITECTURE DIAGRAM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3111797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950481" y="5291551"/>
            <a:ext cx="12387037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ANY QUERIES?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0130" y="336272"/>
            <a:ext cx="12527741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IFOGSIM2 SIMULATOR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32124" y="3018498"/>
            <a:ext cx="16227176" cy="394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6168" indent="-348084" lvl="1">
              <a:lnSpc>
                <a:spcPts val="4514"/>
              </a:lnSpc>
              <a:buFont typeface="Arial"/>
              <a:buChar char="•"/>
            </a:pPr>
            <a:r>
              <a:rPr lang="en-US" sz="322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Simulation Tool: iFogSim2 (Java + Eclipse)</a:t>
            </a:r>
          </a:p>
          <a:p>
            <a:pPr algn="just">
              <a:lnSpc>
                <a:spcPts val="4514"/>
              </a:lnSpc>
            </a:pPr>
          </a:p>
          <a:p>
            <a:pPr algn="just" marL="696168" indent="-348084" lvl="1">
              <a:lnSpc>
                <a:spcPts val="4514"/>
              </a:lnSpc>
              <a:buFont typeface="Arial"/>
              <a:buChar char="•"/>
            </a:pPr>
            <a:r>
              <a:rPr lang="en-US" sz="322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Simulated devices - sensor, actuator, edge node, a cloud server</a:t>
            </a:r>
          </a:p>
          <a:p>
            <a:pPr algn="just">
              <a:lnSpc>
                <a:spcPts val="4514"/>
              </a:lnSpc>
            </a:pPr>
          </a:p>
          <a:p>
            <a:pPr algn="just" marL="696168" indent="-348084" lvl="1">
              <a:lnSpc>
                <a:spcPts val="4514"/>
              </a:lnSpc>
              <a:buFont typeface="Arial"/>
              <a:buChar char="•"/>
            </a:pPr>
            <a:r>
              <a:rPr lang="en-US" sz="322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Simulated environment includes a sensor which takes Heart_Rate, Blood_Pressure and Glucose_Level and alarm which is connected to edge nodes (Hospital Workstations) and a cloud interface for offloading tasks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0130" y="336272"/>
            <a:ext cx="12527741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IMPLEMENTATION SO FAR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2426554"/>
            <a:ext cx="15149885" cy="571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Edge Node, Cloud Node, Sensor and Actuator is created</a:t>
            </a:r>
          </a:p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Sensor readings are read through a csv file in the form of (patient_id , heart_rate , blood_pressure , glucose_level)</a:t>
            </a:r>
          </a:p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Sensor readings are converted to tasks and assigned a priority value by the priority calculation function</a:t>
            </a:r>
          </a:p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Tasks assigned into Edge or Cloud Queue based on ‘k’ value and Actuator output as per condition</a:t>
            </a:r>
          </a:p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Implemented a trained ML model capable of generating ‘k’ value for a wider demographic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81526" y="571911"/>
            <a:ext cx="992494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 BE IMPLEMENTED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70770" y="3018498"/>
            <a:ext cx="15149885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Scheduling tasks in the devices instead of priority queues</a:t>
            </a:r>
          </a:p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Hardcoded patient data to differentiate between “general” and “specific” patients</a:t>
            </a:r>
          </a:p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Integration of the ML model into the edge computing architecture so that the “general” tasks assigned priority by the priority function while the “specific” tasks utilize the ML model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250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NEW APPROACHES TO BE CONSIDERED IN IMPLEMENTATION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0591" y="3018498"/>
            <a:ext cx="15686818" cy="571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Hardcoded patient data (patient_id , age , height , weight , type) for each edge nodes. The type has “general” and “specific” as values</a:t>
            </a:r>
          </a:p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“specific” data to be assigned priority value using a highly trained ML model. Helps in calculating priority value for patients outside standard reference ranges</a:t>
            </a:r>
          </a:p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new priority value ‘m’ which is solely based on the parameters affecting the existing priority value ‘k’ , acting as a tie breaking mechanism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0591" y="2670823"/>
            <a:ext cx="15686818" cy="42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b="true" sz="12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CODE WALKTHROUGH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2303" y="316573"/>
            <a:ext cx="15686818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DEVICE MANAGER (SUHAS NETHI)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670954" y="1543393"/>
            <a:ext cx="13486449" cy="8260450"/>
          </a:xfrm>
          <a:custGeom>
            <a:avLst/>
            <a:gdLst/>
            <a:ahLst/>
            <a:cxnLst/>
            <a:rect r="r" b="b" t="t" l="l"/>
            <a:pathLst>
              <a:path h="8260450" w="13486449">
                <a:moveTo>
                  <a:pt x="0" y="0"/>
                </a:moveTo>
                <a:lnTo>
                  <a:pt x="13486449" y="0"/>
                </a:lnTo>
                <a:lnTo>
                  <a:pt x="13486449" y="8260450"/>
                </a:lnTo>
                <a:lnTo>
                  <a:pt x="0" y="8260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DAGyrD9r0P8</dc:identifier>
  <dcterms:modified xsi:type="dcterms:W3CDTF">2011-08-01T06:04:30Z</dcterms:modified>
  <cp:revision>1</cp:revision>
  <dc:title>Team 24_HeartAttack Review_2</dc:title>
</cp:coreProperties>
</file>