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</p:sldIdLst>
  <p:sldSz cx="14630400" cy="8229600"/>
  <p:notesSz cx="8229600" cy="14630400"/>
  <p:embeddedFontLst>
    <p:embeddedFont>
      <p:font typeface="Calibri" panose="020F050202020403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 showGuides="1">
      <p:cViewPr>
        <p:scale>
          <a:sx n="75" d="100"/>
          <a:sy n="75" d="100"/>
        </p:scale>
        <p:origin x="192" y="45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C7874-3C94-4E18-8D26-460E688B5EA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A64FD-202E-47C0-91FC-E160CA8FE2B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05669" y="830937"/>
            <a:ext cx="7505462" cy="31800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8300"/>
              </a:lnSpc>
              <a:buNone/>
            </a:pPr>
            <a:r>
              <a:rPr lang="en-US" sz="6650" b="1" kern="0" spc="-134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University Management System</a:t>
            </a:r>
            <a:endParaRPr lang="en-US" sz="6650" dirty="0"/>
          </a:p>
        </p:txBody>
      </p:sp>
      <p:sp>
        <p:nvSpPr>
          <p:cNvPr id="4" name="Text 1"/>
          <p:cNvSpPr/>
          <p:nvPr/>
        </p:nvSpPr>
        <p:spPr>
          <a:xfrm>
            <a:off x="6305669" y="4362093"/>
            <a:ext cx="7505462" cy="11233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kern="0" spc="-37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the University Management System, a comprehensive platform designed to streamline administrative tasks and enhance the learning experience for students, faculty, and administrators.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6305669" y="5748695"/>
            <a:ext cx="7505462" cy="3744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kern="0" spc="-37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23DCS064-Meet Nakrani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305669" y="6378138"/>
            <a:ext cx="7505462" cy="3744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kern="0" spc="-37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23DCS049-Dev Khunt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6305669" y="7024092"/>
            <a:ext cx="7505462" cy="3744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kern="0" spc="-37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23DCS057-Prince Malaviya 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536" y="7567655"/>
            <a:ext cx="1935864" cy="55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849471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867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217" y="3400425"/>
            <a:ext cx="5852160" cy="73140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750"/>
              </a:lnSpc>
              <a:buNone/>
            </a:pPr>
            <a:r>
              <a:rPr lang="en-US" sz="4600" b="1" kern="0" spc="-92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Student Management</a:t>
            </a:r>
            <a:endParaRPr lang="en-US" sz="4600" dirty="0"/>
          </a:p>
        </p:txBody>
      </p:sp>
      <p:sp>
        <p:nvSpPr>
          <p:cNvPr id="4" name="Shape 1"/>
          <p:cNvSpPr/>
          <p:nvPr/>
        </p:nvSpPr>
        <p:spPr>
          <a:xfrm>
            <a:off x="780217" y="4716899"/>
            <a:ext cx="501610" cy="501610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59287" y="4792147"/>
            <a:ext cx="143351" cy="3511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kern="0" spc="-55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2750" dirty="0"/>
          </a:p>
        </p:txBody>
      </p:sp>
      <p:sp>
        <p:nvSpPr>
          <p:cNvPr id="6" name="Text 3"/>
          <p:cNvSpPr/>
          <p:nvPr/>
        </p:nvSpPr>
        <p:spPr>
          <a:xfrm>
            <a:off x="1504712" y="4716899"/>
            <a:ext cx="2926080" cy="3657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300" b="1" kern="0" spc="-46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Adding Students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504712" y="5216366"/>
            <a:ext cx="5699046" cy="7131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Administrators can add new students to the system by providing their student ID and name.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642" y="4716899"/>
            <a:ext cx="501610" cy="501610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581305" y="4792147"/>
            <a:ext cx="192167" cy="3511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kern="0" spc="-55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2750" dirty="0"/>
          </a:p>
        </p:txBody>
      </p:sp>
      <p:sp>
        <p:nvSpPr>
          <p:cNvPr id="10" name="Text 7"/>
          <p:cNvSpPr/>
          <p:nvPr/>
        </p:nvSpPr>
        <p:spPr>
          <a:xfrm>
            <a:off x="8151138" y="4716899"/>
            <a:ext cx="2926080" cy="3657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300" b="1" kern="0" spc="-46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Finding Students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8151138" y="5216366"/>
            <a:ext cx="5699046" cy="7131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Administrators can locate specific students by entering their student ID.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0217" y="6403181"/>
            <a:ext cx="501610" cy="501610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35117" y="6478429"/>
            <a:ext cx="191810" cy="3511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kern="0" spc="-55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2750" dirty="0"/>
          </a:p>
        </p:txBody>
      </p:sp>
      <p:sp>
        <p:nvSpPr>
          <p:cNvPr id="14" name="Text 11"/>
          <p:cNvSpPr/>
          <p:nvPr/>
        </p:nvSpPr>
        <p:spPr>
          <a:xfrm>
            <a:off x="1504712" y="6403181"/>
            <a:ext cx="2926080" cy="3657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300" b="1" kern="0" spc="-46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Student Enrollment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504712" y="6902648"/>
            <a:ext cx="5699046" cy="7131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Students can enroll in courses, which adds them to the course's enrolled student list.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6642" y="6403181"/>
            <a:ext cx="501610" cy="501610"/>
          </a:xfrm>
          <a:prstGeom prst="roundRect">
            <a:avLst>
              <a:gd name="adj" fmla="val 18667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586305" y="6478429"/>
            <a:ext cx="182285" cy="3511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kern="0" spc="-55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2750" dirty="0"/>
          </a:p>
        </p:txBody>
      </p:sp>
      <p:sp>
        <p:nvSpPr>
          <p:cNvPr id="18" name="Text 15"/>
          <p:cNvSpPr/>
          <p:nvPr/>
        </p:nvSpPr>
        <p:spPr>
          <a:xfrm>
            <a:off x="8151138" y="6403181"/>
            <a:ext cx="2926080" cy="3657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300" b="1" kern="0" spc="-46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Student Grades</a:t>
            </a:r>
            <a:endParaRPr lang="en-US" sz="2300" dirty="0"/>
          </a:p>
        </p:txBody>
      </p:sp>
      <p:sp>
        <p:nvSpPr>
          <p:cNvPr id="19" name="Text 16"/>
          <p:cNvSpPr/>
          <p:nvPr/>
        </p:nvSpPr>
        <p:spPr>
          <a:xfrm>
            <a:off x="8151138" y="6902648"/>
            <a:ext cx="5699046" cy="7131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Faculty can assign grades to students for specific subjects within a course.</a:t>
            </a:r>
            <a:endParaRPr lang="en-US" sz="175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536" y="7567655"/>
            <a:ext cx="1935864" cy="55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4824" y="572810"/>
            <a:ext cx="5463897" cy="6829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b="1" kern="0" spc="-86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Faculty Management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214824" y="1802011"/>
            <a:ext cx="468273" cy="468273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81988" y="1872258"/>
            <a:ext cx="133826" cy="327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52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6891218" y="1802011"/>
            <a:ext cx="2731889" cy="34147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50" b="1" kern="0" spc="-43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Adding Faculty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6891218" y="2268260"/>
            <a:ext cx="7010757" cy="6657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Administrators can add new faculty members to the system by providing their faculty ID and name.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6214824" y="3376255"/>
            <a:ext cx="468273" cy="468273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59247" y="3446502"/>
            <a:ext cx="179308" cy="327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52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6891218" y="3376255"/>
            <a:ext cx="2731889" cy="34147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50" b="1" kern="0" spc="-43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Assigning Courses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6891218" y="3842504"/>
            <a:ext cx="7010757" cy="6657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Administrators can assign courses to faculty members, establishing their teaching responsibilities.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6214824" y="4950500"/>
            <a:ext cx="468273" cy="468273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59366" y="5020747"/>
            <a:ext cx="179070" cy="327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52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6891218" y="4950500"/>
            <a:ext cx="2731889" cy="34147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50" b="1" kern="0" spc="-43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Managing Courses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6891218" y="5416748"/>
            <a:ext cx="7010757" cy="6657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Faculty can add subjects to courses, enroll students, and schedule lectures.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6214824" y="6524744"/>
            <a:ext cx="468273" cy="468273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63891" y="6594991"/>
            <a:ext cx="170140" cy="327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52" dirty="0" smtClean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4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6891218" y="6524744"/>
            <a:ext cx="2731889" cy="34147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50" b="1" kern="0" spc="-43" dirty="0" smtClean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Grading Students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6891218" y="6990993"/>
            <a:ext cx="7010757" cy="6657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Faculty can assign grades to students for specific subjects within a course.</a:t>
            </a:r>
            <a:endParaRPr lang="en-US" sz="16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536" y="7567655"/>
            <a:ext cx="1935864" cy="55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74081"/>
            <a:ext cx="6480810" cy="80998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kern="0" spc="-102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Course Management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601164"/>
            <a:ext cx="3240405" cy="40505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Creating Courses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864037" y="4253032"/>
            <a:ext cx="4035147" cy="15801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Administrators can create new courses by specifying the course ID, name, and assigning a faculty member.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509022" y="3601164"/>
            <a:ext cx="3240405" cy="40505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Adding Subjects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509022" y="4253032"/>
            <a:ext cx="3831312" cy="11851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Faculty can add subjects to courses, expanding the course's curriculum.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950172" y="3601164"/>
            <a:ext cx="3240405" cy="40505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kern="0" spc="-51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Scheduling Lectures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9950172" y="4253032"/>
            <a:ext cx="3831312" cy="15801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Faculty can schedule lectures for specific subjects within a course, specifying the day, time slot, and subject.</a:t>
            </a:r>
            <a:endParaRPr lang="en-US" sz="19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536" y="7567655"/>
            <a:ext cx="1935864" cy="55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4845" y="670679"/>
            <a:ext cx="4986933" cy="62341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79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User Interface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64845" y="1579007"/>
            <a:ext cx="7814310" cy="1428512"/>
          </a:xfrm>
          <a:prstGeom prst="roundRect">
            <a:avLst>
              <a:gd name="adj" fmla="val 5586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62370" y="1776532"/>
            <a:ext cx="2493407" cy="3115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3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Login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862370" y="2202061"/>
            <a:ext cx="7419261" cy="6079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log in to the system by providing their username and role (Administrator, Faculty, or Student).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664845" y="3197423"/>
            <a:ext cx="7814310" cy="1124545"/>
          </a:xfrm>
          <a:prstGeom prst="roundRect">
            <a:avLst>
              <a:gd name="adj" fmla="val 7096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62370" y="3394948"/>
            <a:ext cx="2493407" cy="3115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3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Menu Options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862370" y="3820478"/>
            <a:ext cx="7419261" cy="30396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user role has a dedicated menu with options relevant to their responsibilities.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64845" y="4511873"/>
            <a:ext cx="7814310" cy="1428512"/>
          </a:xfrm>
          <a:prstGeom prst="roundRect">
            <a:avLst>
              <a:gd name="adj" fmla="val 5586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62370" y="4709398"/>
            <a:ext cx="2493407" cy="3115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3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Data Input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862370" y="5134928"/>
            <a:ext cx="7419261" cy="6079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input data, such as student information, course details, and grades, through user-friendly forms.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64845" y="6130290"/>
            <a:ext cx="7814310" cy="1428512"/>
          </a:xfrm>
          <a:prstGeom prst="roundRect">
            <a:avLst>
              <a:gd name="adj" fmla="val 5586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62370" y="6327815"/>
            <a:ext cx="2493407" cy="3115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39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Data Display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862370" y="6753344"/>
            <a:ext cx="7419261" cy="6079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displays information in a clear and organized manner, providing users with easy access to relevant data.</a:t>
            </a:r>
            <a:endParaRPr lang="en-US" sz="14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871" y="0"/>
            <a:ext cx="5580529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8523" y="622578"/>
            <a:ext cx="5941576" cy="74259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System Features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23" y="1704618"/>
            <a:ext cx="1131689" cy="18107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49659" y="1930956"/>
            <a:ext cx="2970728" cy="3712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Data Storage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7749659" y="2437924"/>
            <a:ext cx="6088618" cy="72413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stores all data securely and efficiently, ensuring data integrity and accessibility.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23" y="3515320"/>
            <a:ext cx="1131689" cy="20458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49659" y="3741658"/>
            <a:ext cx="2970728" cy="3712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Data Retrieval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7749659" y="4248626"/>
            <a:ext cx="6088618" cy="10862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easily retrieve data, such as student records, course information, and grades, through search functions and filters.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23" y="5561171"/>
            <a:ext cx="1131689" cy="20458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49659" y="5787509"/>
            <a:ext cx="2970728" cy="3712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Data Management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7749659" y="6294477"/>
            <a:ext cx="6088618" cy="108620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Administrators can manage data, including adding, updating, and deleting records, to maintain accuracy and consistency.</a:t>
            </a:r>
            <a:endParaRPr lang="en-US" sz="175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536" y="7567655"/>
            <a:ext cx="1935864" cy="55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37009"/>
            <a:ext cx="6480810" cy="80998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kern="0" spc="-102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                             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917275"/>
            <a:ext cx="7799427" cy="80998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kern="0" spc="-102" dirty="0">
                <a:solidFill>
                  <a:srgbClr val="FF8AAF"/>
                </a:solidFill>
                <a:latin typeface="Petrona" pitchFamily="34" charset="0"/>
                <a:ea typeface="Petrona" pitchFamily="34" charset="-122"/>
                <a:cs typeface="Petrona" pitchFamily="34" charset="-120"/>
              </a:rPr>
              <a:t>                             THANK  YOU!!</a:t>
            </a:r>
            <a:endParaRPr lang="en-US" sz="5100" dirty="0"/>
          </a:p>
        </p:txBody>
      </p:sp>
      <p:sp>
        <p:nvSpPr>
          <p:cNvPr id="4" name="Text 2"/>
          <p:cNvSpPr/>
          <p:nvPr/>
        </p:nvSpPr>
        <p:spPr>
          <a:xfrm>
            <a:off x="864037" y="5097542"/>
            <a:ext cx="129023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536" y="7567655"/>
            <a:ext cx="1935864" cy="55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WPS Presentation</Application>
  <PresentationFormat>Custom</PresentationFormat>
  <Paragraphs>112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Petrona</vt:lpstr>
      <vt:lpstr>苹方-简</vt:lpstr>
      <vt:lpstr>Petrona</vt:lpstr>
      <vt:lpstr>Petrona</vt:lpstr>
      <vt:lpstr>Inter</vt:lpstr>
      <vt:lpstr>Inter</vt:lpstr>
      <vt:lpstr>Inter</vt:lpstr>
      <vt:lpstr>Calibri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Meet Nakrani</cp:lastModifiedBy>
  <cp:revision>12</cp:revision>
  <dcterms:created xsi:type="dcterms:W3CDTF">2024-10-01T10:44:55Z</dcterms:created>
  <dcterms:modified xsi:type="dcterms:W3CDTF">2024-10-01T10:44:55Z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4E6B95BCD9473EB616D0FB66019B52D4_43</vt:lpwstr>
  </property>
  <property fmtid="{D5CDD505-2E9C-101B-9397-08002B2CF9AE}" pid="3" name="KSOProductBuildVer">
    <vt:lpwstr>1033-6.10.1.8197</vt:lpwstr>
  </property>
</Properties>
</file>