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39" d="100"/>
          <a:sy n="39" d="100"/>
        </p:scale>
        <p:origin x="32" y="5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691745" y="4032323"/>
            <a:ext cx="6730270" cy="861497"/>
          </a:xfrm>
        </p:spPr>
        <p:txBody>
          <a:bodyPr>
            <a:normAutofit fontScale="70000" lnSpcReduction="20000"/>
          </a:bodyPr>
          <a:lstStyle/>
          <a:p>
            <a:pPr algn="ctr"/>
            <a:r>
              <a:rPr lang="it-IT" sz="2400" b="0" dirty="0">
                <a:solidFill>
                  <a:schemeClr val="tx1">
                    <a:lumMod val="95000"/>
                    <a:lumOff val="5000"/>
                  </a:schemeClr>
                </a:solidFill>
              </a:rPr>
              <a:t>DINDU SAI DEVA HARSHA GOUD</a:t>
            </a:r>
          </a:p>
          <a:p>
            <a:pPr algn="ctr"/>
            <a:r>
              <a:rPr lang="en-US" sz="2400" b="0" dirty="0">
                <a:solidFill>
                  <a:schemeClr val="tx1">
                    <a:lumMod val="95000"/>
                    <a:lumOff val="5000"/>
                  </a:schemeClr>
                </a:solidFill>
              </a:rPr>
              <a:t>[</a:t>
            </a:r>
            <a:r>
              <a:rPr lang="en-US" sz="2400" dirty="0">
                <a:solidFill>
                  <a:schemeClr val="tx1">
                    <a:lumMod val="95000"/>
                    <a:lumOff val="5000"/>
                  </a:schemeClr>
                </a:solidFill>
              </a:rPr>
              <a:t>AICTE Internship ID</a:t>
            </a:r>
            <a:r>
              <a:rPr lang="en-US" sz="2400" b="0" dirty="0">
                <a:solidFill>
                  <a:schemeClr val="tx1">
                    <a:lumMod val="95000"/>
                    <a:lumOff val="5000"/>
                  </a:schemeClr>
                </a:solidFill>
              </a:rPr>
              <a:t>:INTERNSHIP_ STU66879bbf1abc61720163263 </a:t>
            </a:r>
            <a:r>
              <a:rPr lang="en-US" sz="2400" b="0" dirty="0">
                <a:solidFill>
                  <a:schemeClr val="tx1"/>
                </a:solidFill>
              </a:rPr>
              <a:t>]</a:t>
            </a:r>
            <a:endParaRPr lang="en-IN" sz="24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673851" y="2417176"/>
            <a:ext cx="6074661" cy="1011824"/>
          </a:xfrm>
        </p:spPr>
        <p:txBody>
          <a:bodyPr>
            <a:normAutofit fontScale="90000"/>
          </a:bodyPr>
          <a:lstStyle/>
          <a:p>
            <a:r>
              <a:rPr lang="en-GB" sz="3200" dirty="0"/>
              <a:t>Project Title: </a:t>
            </a:r>
            <a:r>
              <a:rPr lang="en-US" sz="3600" b="1" dirty="0"/>
              <a:t>Netflix Dataset Analysis</a:t>
            </a:r>
            <a:endParaRPr lang="en-IN" sz="36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a:extLst>
              <a:ext uri="{FF2B5EF4-FFF2-40B4-BE49-F238E27FC236}">
                <a16:creationId xmlns:a16="http://schemas.microsoft.com/office/drawing/2014/main" id="{A24BA139-011E-AE91-3E25-FA5F38C2B2B0}"/>
              </a:ext>
            </a:extLst>
          </p:cNvPr>
          <p:cNvPicPr>
            <a:picLocks noChangeAspect="1"/>
          </p:cNvPicPr>
          <p:nvPr/>
        </p:nvPicPr>
        <p:blipFill>
          <a:blip r:embed="rId3"/>
          <a:stretch>
            <a:fillRect/>
          </a:stretch>
        </p:blipFill>
        <p:spPr>
          <a:xfrm>
            <a:off x="675957" y="1132315"/>
            <a:ext cx="7796801" cy="5532645"/>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a:extLst>
              <a:ext uri="{FF2B5EF4-FFF2-40B4-BE49-F238E27FC236}">
                <a16:creationId xmlns:a16="http://schemas.microsoft.com/office/drawing/2014/main" id="{1DE33E03-9ED9-2A02-6CE2-3C454EB8C44F}"/>
              </a:ext>
            </a:extLst>
          </p:cNvPr>
          <p:cNvPicPr>
            <a:picLocks noChangeAspect="1"/>
          </p:cNvPicPr>
          <p:nvPr/>
        </p:nvPicPr>
        <p:blipFill>
          <a:blip r:embed="rId3"/>
          <a:stretch>
            <a:fillRect/>
          </a:stretch>
        </p:blipFill>
        <p:spPr>
          <a:xfrm>
            <a:off x="623977" y="1022333"/>
            <a:ext cx="7502871" cy="527205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3078943"/>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79" y="1875556"/>
            <a:ext cx="7650049" cy="4223687"/>
          </a:xfrm>
        </p:spPr>
        <p:txBody>
          <a:bodyPr>
            <a:normAutofit lnSpcReduction="10000"/>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dirty="0"/>
          </a:p>
          <a:p>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dirty="0"/>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3B71B85F-108C-2257-8A6F-DF54E149AECF}"/>
              </a:ext>
            </a:extLst>
          </p:cNvPr>
          <p:cNvSpPr txBox="1"/>
          <p:nvPr/>
        </p:nvSpPr>
        <p:spPr>
          <a:xfrm>
            <a:off x="675957" y="2821185"/>
            <a:ext cx="7767216" cy="2585323"/>
          </a:xfrm>
          <a:prstGeom prst="rect">
            <a:avLst/>
          </a:prstGeom>
          <a:noFill/>
        </p:spPr>
        <p:txBody>
          <a:bodyPr wrap="square">
            <a:spAutoFit/>
          </a:bodyPr>
          <a:lstStyle/>
          <a:p>
            <a:r>
              <a:rPr lang="en-US" dirty="0"/>
              <a:t>The project </a:t>
            </a:r>
            <a:r>
              <a:rPr lang="en-US" i="1" dirty="0"/>
              <a:t>“Netflix Dataset Analysis”</a:t>
            </a:r>
            <a:r>
              <a:rPr lang="en-US" dirty="0"/>
              <a:t> aims to explore and analyze a dataset of 7,789 records containing details of Movies and TV Shows on Netflix. The focus is on identifying content trends such as the evolution of Movies vs. TV Shows, popular and underrepresented genres, and country-wise contributions. By applying data analytics and visualization techniques, the study uncovers how Netflix’s catalog has evolved over time and provides strategic recommendations for content acquisition and production, helping Netflix strengthen its global presence in the highly competitive OTT industry.</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D3251DFE-43B7-30E6-D2BD-7FA80CB82846}"/>
              </a:ext>
            </a:extLst>
          </p:cNvPr>
          <p:cNvSpPr>
            <a:spLocks noGrp="1" noChangeArrowheads="1"/>
          </p:cNvSpPr>
          <p:nvPr>
            <p:ph type="body" sz="quarter" idx="12"/>
          </p:nvPr>
        </p:nvSpPr>
        <p:spPr bwMode="auto">
          <a:xfrm>
            <a:off x="721359" y="2843228"/>
            <a:ext cx="598999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Netflix Management &amp; Strategy Teams</a:t>
            </a:r>
            <a:r>
              <a:rPr kumimoji="0" lang="en-US" altLang="en-US" sz="1800" b="0" i="0" u="none" strike="noStrike" cap="none" normalizeH="0" baseline="0" dirty="0">
                <a:ln>
                  <a:noFill/>
                </a:ln>
                <a:solidFill>
                  <a:schemeClr val="tx1"/>
                </a:solidFill>
                <a:effectLst/>
                <a:latin typeface="Arial" panose="020B0604020202020204" pitchFamily="34" charset="0"/>
              </a:rPr>
              <a:t> – to use insights for decision-making on content acquisition, production, and expansion.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Content Creators &amp; Producers</a:t>
            </a:r>
            <a:r>
              <a:rPr kumimoji="0" lang="en-US" altLang="en-US" sz="1800" b="0" i="0" u="none" strike="noStrike" cap="none" normalizeH="0" baseline="0" dirty="0">
                <a:ln>
                  <a:noFill/>
                </a:ln>
                <a:solidFill>
                  <a:schemeClr val="tx1"/>
                </a:solidFill>
                <a:effectLst/>
                <a:latin typeface="Arial" panose="020B0604020202020204" pitchFamily="34" charset="0"/>
              </a:rPr>
              <a:t> – to understand trends in genres and audience preferences for aligning future productions.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Market Analysts &amp; Researchers</a:t>
            </a:r>
            <a:r>
              <a:rPr kumimoji="0" lang="en-US" altLang="en-US" sz="1800" b="0" i="0" u="none" strike="noStrike" cap="none" normalizeH="0" baseline="0" dirty="0">
                <a:ln>
                  <a:noFill/>
                </a:ln>
                <a:solidFill>
                  <a:schemeClr val="tx1"/>
                </a:solidFill>
                <a:effectLst/>
                <a:latin typeface="Arial" panose="020B0604020202020204" pitchFamily="34" charset="0"/>
              </a:rPr>
              <a:t> – to study OTT content distribution patterns and industry competition.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Students &amp; Academics</a:t>
            </a:r>
            <a:r>
              <a:rPr kumimoji="0" lang="en-US" altLang="en-US" sz="1800" b="0" i="0" u="none" strike="noStrike" cap="none" normalizeH="0" baseline="0" dirty="0">
                <a:ln>
                  <a:noFill/>
                </a:ln>
                <a:solidFill>
                  <a:schemeClr val="tx1"/>
                </a:solidFill>
                <a:effectLst/>
                <a:latin typeface="Arial" panose="020B0604020202020204" pitchFamily="34" charset="0"/>
              </a:rPr>
              <a:t> – as a case study for applying data analytics in real-world business scenarios.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A404E202-32B3-ACCC-8E13-5D15C6768392}"/>
              </a:ext>
            </a:extLst>
          </p:cNvPr>
          <p:cNvSpPr>
            <a:spLocks noGrp="1" noChangeArrowheads="1"/>
          </p:cNvSpPr>
          <p:nvPr>
            <p:ph type="body" sz="quarter" idx="12"/>
          </p:nvPr>
        </p:nvSpPr>
        <p:spPr bwMode="auto">
          <a:xfrm>
            <a:off x="1500590" y="2453144"/>
            <a:ext cx="7479507"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 for Data Analysis &amp; Cleaning</a:t>
            </a:r>
            <a:r>
              <a:rPr kumimoji="0" lang="en-US" altLang="en-US" sz="1800" b="0" i="0" u="none" strike="noStrike" cap="none" normalizeH="0" baseline="0" dirty="0">
                <a:ln>
                  <a:noFill/>
                </a:ln>
                <a:solidFill>
                  <a:schemeClr val="tx1"/>
                </a:solidFill>
                <a:effectLst/>
                <a:latin typeface="Arial" panose="020B0604020202020204" pitchFamily="34" charset="0"/>
              </a:rPr>
              <a:t>: Pandas, NumPy</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Matplotlib, Seaborn, </a:t>
            </a:r>
            <a:r>
              <a:rPr kumimoji="0" lang="en-US" altLang="en-US" sz="1800" b="0" i="0" u="none" strike="noStrike" cap="none" normalizeH="0" baseline="0" dirty="0" err="1">
                <a:ln>
                  <a:noFill/>
                </a:ln>
                <a:solidFill>
                  <a:schemeClr val="tx1"/>
                </a:solidFill>
                <a:effectLst/>
                <a:latin typeface="Arial" panose="020B0604020202020204" pitchFamily="34" charset="0"/>
              </a:rPr>
              <a:t>Plotly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Exploratory Data Analysis (EDA)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Storage/Handling</a:t>
            </a:r>
            <a:r>
              <a:rPr kumimoji="0" lang="en-US" altLang="en-US" sz="1800" b="0" i="0" u="none" strike="noStrike" cap="none" normalizeH="0" baseline="0" dirty="0">
                <a:ln>
                  <a:noFill/>
                </a:ln>
                <a:solidFill>
                  <a:schemeClr val="tx1"/>
                </a:solidFill>
                <a:effectLst/>
                <a:latin typeface="Arial" panose="020B0604020202020204" pitchFamily="34" charset="0"/>
              </a:rPr>
              <a:t>: CSV (Netflix dataset)</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Optional (if you extend)</a:t>
            </a:r>
            <a:r>
              <a:rPr kumimoji="0" lang="en-US" altLang="en-US" sz="1800" b="0" i="0" u="none" strike="noStrike" cap="none" normalizeH="0" baseline="0" dirty="0">
                <a:ln>
                  <a:noFill/>
                </a:ln>
                <a:solidFill>
                  <a:schemeClr val="tx1"/>
                </a:solidFill>
                <a:effectLst/>
                <a:latin typeface="Arial" panose="020B0604020202020204" pitchFamily="34" charset="0"/>
              </a:rPr>
              <a:t>: Tableau/Power BI for dashboarding, Scikit-learn for trend prediction</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73A2B5EC-734A-D41D-830E-980AA4B9D86F}"/>
              </a:ext>
            </a:extLst>
          </p:cNvPr>
          <p:cNvPicPr>
            <a:picLocks noChangeAspect="1"/>
          </p:cNvPicPr>
          <p:nvPr/>
        </p:nvPicPr>
        <p:blipFill>
          <a:blip r:embed="rId3"/>
          <a:stretch>
            <a:fillRect/>
          </a:stretch>
        </p:blipFill>
        <p:spPr>
          <a:xfrm>
            <a:off x="320982" y="1744677"/>
            <a:ext cx="10108354" cy="403821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0234EDB3-8680-2CE2-EDA0-826AAC06F337}"/>
              </a:ext>
            </a:extLst>
          </p:cNvPr>
          <p:cNvPicPr>
            <a:picLocks noChangeAspect="1"/>
          </p:cNvPicPr>
          <p:nvPr/>
        </p:nvPicPr>
        <p:blipFill>
          <a:blip r:embed="rId3"/>
          <a:stretch>
            <a:fillRect/>
          </a:stretch>
        </p:blipFill>
        <p:spPr>
          <a:xfrm>
            <a:off x="675957" y="1608410"/>
            <a:ext cx="8924925" cy="4505325"/>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5191A988-3D2A-C8AC-5354-D5E544316877}"/>
              </a:ext>
            </a:extLst>
          </p:cNvPr>
          <p:cNvPicPr>
            <a:picLocks noChangeAspect="1"/>
          </p:cNvPicPr>
          <p:nvPr/>
        </p:nvPicPr>
        <p:blipFill>
          <a:blip r:embed="rId3"/>
          <a:stretch>
            <a:fillRect/>
          </a:stretch>
        </p:blipFill>
        <p:spPr>
          <a:xfrm>
            <a:off x="524490" y="1530299"/>
            <a:ext cx="8134350" cy="4505325"/>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3042119"/>
            <a:ext cx="8664640" cy="776377"/>
          </a:xfrm>
        </p:spPr>
        <p:txBody>
          <a:bodyPr vert="horz" lIns="91440" tIns="45720" rIns="91440" bIns="45720" rtlCol="0" anchor="t">
            <a:normAutofit/>
          </a:bodyPr>
          <a:lstStyle/>
          <a:p>
            <a:pPr marL="0" indent="0">
              <a:buNone/>
            </a:pPr>
            <a:r>
              <a:rPr lang="en-US" dirty="0">
                <a:solidFill>
                  <a:schemeClr val="tx1"/>
                </a:solidFill>
              </a:rPr>
              <a:t>https://github.com/23EG105Q28/-VOIS_AICTE_Oct2025_MajorProject_HARSHA_DINDU</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585</TotalTime>
  <Words>420</Words>
  <Application>Microsoft Office PowerPoint</Application>
  <PresentationFormat>Widescreen</PresentationFormat>
  <Paragraphs>31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Netflix Dataset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HARSHA</dc:creator>
  <cp:lastModifiedBy>Dindu sai deva harsha</cp:lastModifiedBy>
  <cp:revision>109</cp:revision>
  <dcterms:created xsi:type="dcterms:W3CDTF">2021-07-11T13:13:15Z</dcterms:created>
  <dcterms:modified xsi:type="dcterms:W3CDTF">2025-10-07T11:51:47Z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