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63" d="100"/>
          <a:sy n="63" d="100"/>
        </p:scale>
        <p:origin x="724" y="5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97251" y="3655499"/>
            <a:ext cx="7485445" cy="1321450"/>
          </a:xfrm>
        </p:spPr>
        <p:txBody>
          <a:bodyPr>
            <a:normAutofit/>
          </a:bodyPr>
          <a:lstStyle/>
          <a:p>
            <a:pPr algn="ctr"/>
            <a:r>
              <a:rPr lang="it-IT" b="0" dirty="0">
                <a:solidFill>
                  <a:schemeClr val="tx1">
                    <a:lumMod val="95000"/>
                    <a:lumOff val="5000"/>
                  </a:schemeClr>
                </a:solidFill>
              </a:rPr>
              <a:t>DINDU SAI DEVA HARSHA GOUD</a:t>
            </a:r>
          </a:p>
          <a:p>
            <a:pPr algn="ctr"/>
            <a:r>
              <a:rPr lang="en-US" sz="1800" b="0" dirty="0">
                <a:solidFill>
                  <a:schemeClr val="tx1">
                    <a:lumMod val="95000"/>
                    <a:lumOff val="5000"/>
                  </a:schemeClr>
                </a:solidFill>
              </a:rPr>
              <a:t>[</a:t>
            </a:r>
            <a:r>
              <a:rPr lang="en-US" sz="1800" dirty="0">
                <a:solidFill>
                  <a:schemeClr val="tx1">
                    <a:lumMod val="95000"/>
                    <a:lumOff val="5000"/>
                  </a:schemeClr>
                </a:solidFill>
              </a:rPr>
              <a:t>AICTE Internship ID</a:t>
            </a:r>
            <a:r>
              <a:rPr lang="en-US" sz="1800" b="0" dirty="0">
                <a:solidFill>
                  <a:schemeClr val="tx1">
                    <a:lumMod val="95000"/>
                    <a:lumOff val="5000"/>
                  </a:schemeClr>
                </a:solidFill>
              </a:rPr>
              <a:t>:INTERNSHIP_ STU66879bbf1abc61720163263 </a:t>
            </a:r>
            <a:r>
              <a:rPr lang="en-US" sz="1800" b="0" dirty="0">
                <a:solidFill>
                  <a:schemeClr val="tx1"/>
                </a:solidFill>
              </a:rPr>
              <a:t>]</a:t>
            </a:r>
            <a:endParaRPr lang="en-IN" sz="1800"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5" y="1972553"/>
            <a:ext cx="5415709"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6" name="Picture 5">
            <a:extLst>
              <a:ext uri="{FF2B5EF4-FFF2-40B4-BE49-F238E27FC236}">
                <a16:creationId xmlns:a16="http://schemas.microsoft.com/office/drawing/2014/main" id="{3AD28D6B-5724-D286-BFD2-95B295BCD3E3}"/>
              </a:ext>
            </a:extLst>
          </p:cNvPr>
          <p:cNvPicPr>
            <a:picLocks noChangeAspect="1"/>
          </p:cNvPicPr>
          <p:nvPr/>
        </p:nvPicPr>
        <p:blipFill>
          <a:blip r:embed="rId3"/>
          <a:stretch>
            <a:fillRect/>
          </a:stretch>
        </p:blipFill>
        <p:spPr>
          <a:xfrm>
            <a:off x="675957" y="1132315"/>
            <a:ext cx="7796801" cy="553264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11" name="Picture 10">
            <a:extLst>
              <a:ext uri="{FF2B5EF4-FFF2-40B4-BE49-F238E27FC236}">
                <a16:creationId xmlns:a16="http://schemas.microsoft.com/office/drawing/2014/main" id="{5E3C0C1B-B71E-A64B-54A7-72B25BC9DE94}"/>
              </a:ext>
            </a:extLst>
          </p:cNvPr>
          <p:cNvPicPr>
            <a:picLocks noChangeAspect="1"/>
          </p:cNvPicPr>
          <p:nvPr/>
        </p:nvPicPr>
        <p:blipFill>
          <a:blip r:embed="rId3"/>
          <a:stretch>
            <a:fillRect/>
          </a:stretch>
        </p:blipFill>
        <p:spPr>
          <a:xfrm>
            <a:off x="623977" y="1022333"/>
            <a:ext cx="7502871" cy="527205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84470" y="685944"/>
            <a:ext cx="6959600" cy="4853465"/>
          </a:xfrm>
        </p:spPr>
        <p:txBody>
          <a:bodyPr>
            <a:normAutofit/>
          </a:bodyPr>
          <a:lstStyle/>
          <a:p>
            <a:r>
              <a:rPr lang="en-GB" dirty="0"/>
              <a:t>Project Description</a:t>
            </a:r>
            <a:br>
              <a:rPr lang="en-GB" dirty="0"/>
            </a:br>
            <a:br>
              <a:rPr lang="en-GB" dirty="0"/>
            </a:br>
            <a:r>
              <a:rPr lang="en-US" sz="20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br>
              <a:rPr lang="en-GB" sz="2000" dirty="0"/>
            </a:br>
            <a:endParaRPr lang="en-IN" sz="2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b="1" dirty="0"/>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t>Travelers</a:t>
            </a:r>
          </a:p>
          <a:p>
            <a:pPr algn="just">
              <a:lnSpc>
                <a:spcPct val="150000"/>
              </a:lnSpc>
            </a:pPr>
            <a:r>
              <a:rPr lang="en-US" sz="3600" dirty="0"/>
              <a:t>To evaluate whether a listing is overpriced or reasonably priced.</a:t>
            </a:r>
          </a:p>
          <a:p>
            <a:pPr algn="just">
              <a:lnSpc>
                <a:spcPct val="150000"/>
              </a:lnSpc>
            </a:pPr>
            <a:r>
              <a:rPr lang="en-US" sz="3600" b="1" dirty="0"/>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26" y="1315059"/>
            <a:ext cx="9027702" cy="5243448"/>
          </a:xfrm>
        </p:spPr>
        <p:txBody>
          <a:bodyPr/>
          <a:lstStyle/>
          <a:p>
            <a:pPr lvl="1">
              <a:lnSpc>
                <a:spcPct val="150000"/>
              </a:lnSpc>
            </a:pPr>
            <a:r>
              <a:rPr lang="en-IN" b="1" dirty="0"/>
              <a:t>Python</a:t>
            </a:r>
            <a:r>
              <a:rPr lang="en-IN" dirty="0"/>
              <a:t> - Core programming language</a:t>
            </a:r>
          </a:p>
          <a:p>
            <a:pPr lvl="1">
              <a:lnSpc>
                <a:spcPct val="150000"/>
              </a:lnSpc>
            </a:pPr>
            <a:r>
              <a:rPr lang="en-IN" b="1" dirty="0"/>
              <a:t>Pandas &amp; NumPy </a:t>
            </a:r>
            <a:r>
              <a:rPr lang="en-IN" dirty="0"/>
              <a:t>- Data cleaning and preprocessing</a:t>
            </a:r>
          </a:p>
          <a:p>
            <a:pPr lvl="1">
              <a:lnSpc>
                <a:spcPct val="150000"/>
              </a:lnSpc>
            </a:pPr>
            <a:r>
              <a:rPr lang="en-IN" b="1" dirty="0"/>
              <a:t>Scikit-learn</a:t>
            </a:r>
            <a:r>
              <a:rPr lang="en-IN" dirty="0"/>
              <a:t> - Machine learning (model training, regression, evaluation)</a:t>
            </a:r>
          </a:p>
          <a:p>
            <a:pPr lvl="1">
              <a:lnSpc>
                <a:spcPct val="150000"/>
              </a:lnSpc>
            </a:pPr>
            <a:r>
              <a:rPr lang="en-IN" b="1" dirty="0"/>
              <a:t>Matplotlib/Seaborn</a:t>
            </a:r>
            <a:r>
              <a:rPr lang="en-IN" dirty="0"/>
              <a:t>- Data visualization and feature importance</a:t>
            </a:r>
          </a:p>
          <a:p>
            <a:pPr lvl="1">
              <a:lnSpc>
                <a:spcPct val="150000"/>
              </a:lnSpc>
            </a:pPr>
            <a:r>
              <a:rPr lang="en-IN" b="1" dirty="0"/>
              <a:t>Google Colab </a:t>
            </a:r>
            <a:r>
              <a:rPr lang="en-IN" dirty="0"/>
              <a:t>- Cloud-based environment for running the project</a:t>
            </a:r>
          </a:p>
          <a:p>
            <a:pPr lvl="1">
              <a:lnSpc>
                <a:spcPct val="150000"/>
              </a:lnSpc>
            </a:pPr>
            <a:r>
              <a:rPr lang="en-IN" b="1" dirty="0"/>
              <a:t>File handling libraries</a:t>
            </a:r>
            <a:r>
              <a:rPr lang="en-IN" dirty="0"/>
              <a:t> - openpyxl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431692"/>
            <a:ext cx="5527375" cy="1997308"/>
          </a:xfrm>
        </p:spPr>
        <p:txBody>
          <a:bodyPr>
            <a:normAutofit/>
          </a:bodyPr>
          <a:lstStyle/>
          <a:p>
            <a:pPr marL="0" indent="0">
              <a:buNone/>
            </a:pPr>
            <a:endParaRPr lang="en-IN" dirty="0"/>
          </a:p>
        </p:txBody>
      </p:sp>
      <p:pic>
        <p:nvPicPr>
          <p:cNvPr id="13" name="Picture 12">
            <a:extLst>
              <a:ext uri="{FF2B5EF4-FFF2-40B4-BE49-F238E27FC236}">
                <a16:creationId xmlns:a16="http://schemas.microsoft.com/office/drawing/2014/main" id="{C3286429-9A5A-247F-D741-B58556603159}"/>
              </a:ext>
            </a:extLst>
          </p:cNvPr>
          <p:cNvPicPr>
            <a:picLocks noChangeAspect="1"/>
          </p:cNvPicPr>
          <p:nvPr/>
        </p:nvPicPr>
        <p:blipFill>
          <a:blip r:embed="rId2"/>
          <a:stretch>
            <a:fillRect/>
          </a:stretch>
        </p:blipFill>
        <p:spPr>
          <a:xfrm>
            <a:off x="422959" y="1350823"/>
            <a:ext cx="7871339" cy="423180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FD0F141E-EC16-5B84-BA60-08B568A92A0E}"/>
              </a:ext>
            </a:extLst>
          </p:cNvPr>
          <p:cNvPicPr>
            <a:picLocks noChangeAspect="1"/>
          </p:cNvPicPr>
          <p:nvPr/>
        </p:nvPicPr>
        <p:blipFill>
          <a:blip r:embed="rId4"/>
          <a:stretch>
            <a:fillRect/>
          </a:stretch>
        </p:blipFill>
        <p:spPr>
          <a:xfrm>
            <a:off x="731729" y="1094886"/>
            <a:ext cx="7571582" cy="476299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AA35553-8BE6-E8EE-0FE1-F38274DC5690}"/>
              </a:ext>
            </a:extLst>
          </p:cNvPr>
          <p:cNvPicPr>
            <a:picLocks noChangeAspect="1"/>
          </p:cNvPicPr>
          <p:nvPr/>
        </p:nvPicPr>
        <p:blipFill>
          <a:blip r:embed="rId4"/>
          <a:stretch>
            <a:fillRect/>
          </a:stretch>
        </p:blipFill>
        <p:spPr>
          <a:xfrm>
            <a:off x="621720" y="1275371"/>
            <a:ext cx="7447947" cy="475032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915987" y="2449788"/>
            <a:ext cx="5180013" cy="1707433"/>
          </a:xfrm>
        </p:spPr>
        <p:txBody>
          <a:bodyPr vert="horz" lIns="91440" tIns="45720" rIns="91440" bIns="45720" rtlCol="0" anchor="t">
            <a:normAutofit/>
          </a:bodyPr>
          <a:lstStyle/>
          <a:p>
            <a:pPr marL="0" indent="0">
              <a:buNone/>
            </a:pPr>
            <a:r>
              <a:rPr lang="en-US" dirty="0"/>
              <a:t>https://github.com/23EG105Q28/VOIS_AICTE_Oct2025_HARSHA_DINDU</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625</TotalTime>
  <Words>373</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Dindu sai deva harsha</cp:lastModifiedBy>
  <cp:revision>107</cp:revision>
  <dcterms:created xsi:type="dcterms:W3CDTF">2021-07-11T13:13:15Z</dcterms:created>
  <dcterms:modified xsi:type="dcterms:W3CDTF">2025-10-01T13:27:30Z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