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IfX/41X1uBdWDni+5RvIdrice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39E3A-0021-4998-BA88-F7F7FAF38C36}" v="7" dt="2024-10-06T17:31:38.747"/>
    <p1510:client id="{D5631418-67C4-4F80-80FB-8ACB9C3119C8}" v="262" dt="2024-10-06T17:23:5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F57E3-4C4F-4E5D-90A2-C5A07BC9BF5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4C547C6-94A2-4B9B-8B9C-A7D970F79A36}">
      <dgm:prSet phldrT="[Text]" custT="1"/>
      <dgm:spPr/>
      <dgm:t>
        <a:bodyPr/>
        <a:lstStyle/>
        <a:p>
          <a:r>
            <a:rPr lang="en-IN" sz="2000" b="1" dirty="0"/>
            <a:t>Autonomous Navigation</a:t>
          </a:r>
        </a:p>
      </dgm:t>
    </dgm:pt>
    <dgm:pt modelId="{E95EBCFE-7E64-40AB-A937-9ABD652706BE}" type="parTrans" cxnId="{548FD97C-ED95-493E-9A67-164B39E30A8D}">
      <dgm:prSet/>
      <dgm:spPr/>
      <dgm:t>
        <a:bodyPr/>
        <a:lstStyle/>
        <a:p>
          <a:endParaRPr lang="en-IN"/>
        </a:p>
      </dgm:t>
    </dgm:pt>
    <dgm:pt modelId="{0FDEDA4D-AB25-41EE-9D76-E707905D4A38}" type="sibTrans" cxnId="{548FD97C-ED95-493E-9A67-164B39E30A8D}">
      <dgm:prSet/>
      <dgm:spPr/>
      <dgm:t>
        <a:bodyPr/>
        <a:lstStyle/>
        <a:p>
          <a:endParaRPr lang="en-IN"/>
        </a:p>
      </dgm:t>
    </dgm:pt>
    <dgm:pt modelId="{A0C88147-42B4-4008-9895-AE1871CC1442}">
      <dgm:prSet phldrT="[Text]"/>
      <dgm:spPr/>
      <dgm:t>
        <a:bodyPr/>
        <a:lstStyle/>
        <a:p>
          <a:r>
            <a:rPr lang="en-US" dirty="0"/>
            <a:t>It uses onboard sensors to determine and adjust its position and orbit.</a:t>
          </a:r>
          <a:endParaRPr lang="en-IN" dirty="0"/>
        </a:p>
      </dgm:t>
    </dgm:pt>
    <dgm:pt modelId="{0998099C-DA40-4BF8-9B1F-E18E51FFDB4A}" type="parTrans" cxnId="{2A4A9B73-F6EE-442B-BD1C-0613797170AE}">
      <dgm:prSet/>
      <dgm:spPr/>
      <dgm:t>
        <a:bodyPr/>
        <a:lstStyle/>
        <a:p>
          <a:endParaRPr lang="en-IN"/>
        </a:p>
      </dgm:t>
    </dgm:pt>
    <dgm:pt modelId="{1F82C114-AF0D-4D68-951D-82018F85B62D}" type="sibTrans" cxnId="{2A4A9B73-F6EE-442B-BD1C-0613797170AE}">
      <dgm:prSet/>
      <dgm:spPr/>
      <dgm:t>
        <a:bodyPr/>
        <a:lstStyle/>
        <a:p>
          <a:endParaRPr lang="en-IN"/>
        </a:p>
      </dgm:t>
    </dgm:pt>
    <dgm:pt modelId="{B08E028F-DF14-4D0E-AA54-8AAA7CA91AFA}">
      <dgm:prSet phldrT="[Text]" custT="1"/>
      <dgm:spPr/>
      <dgm:t>
        <a:bodyPr/>
        <a:lstStyle/>
        <a:p>
          <a:r>
            <a:rPr lang="en-IN" sz="2000" b="1" dirty="0"/>
            <a:t>Data Relay</a:t>
          </a:r>
        </a:p>
      </dgm:t>
    </dgm:pt>
    <dgm:pt modelId="{93449C16-5BDB-4F4A-BD34-229A89723E00}" type="parTrans" cxnId="{B2ED3F90-2173-4B9D-AAFC-78D46D5854E2}">
      <dgm:prSet/>
      <dgm:spPr/>
      <dgm:t>
        <a:bodyPr/>
        <a:lstStyle/>
        <a:p>
          <a:endParaRPr lang="en-IN"/>
        </a:p>
      </dgm:t>
    </dgm:pt>
    <dgm:pt modelId="{D0BF0084-213C-4C7A-BACF-806075E0BDDF}" type="sibTrans" cxnId="{B2ED3F90-2173-4B9D-AAFC-78D46D5854E2}">
      <dgm:prSet/>
      <dgm:spPr/>
      <dgm:t>
        <a:bodyPr/>
        <a:lstStyle/>
        <a:p>
          <a:endParaRPr lang="en-IN"/>
        </a:p>
      </dgm:t>
    </dgm:pt>
    <dgm:pt modelId="{D12EBAC7-F701-403E-A203-8B8B00C4D8C3}">
      <dgm:prSet phldrT="[Text]"/>
      <dgm:spPr/>
      <dgm:t>
        <a:bodyPr/>
        <a:lstStyle/>
        <a:p>
          <a:r>
            <a:rPr lang="en-US" dirty="0"/>
            <a:t>It receives signals from planetary spacecraft, storing and retransmitting them to Earth during communication windows.</a:t>
          </a:r>
          <a:endParaRPr lang="en-IN" dirty="0"/>
        </a:p>
      </dgm:t>
    </dgm:pt>
    <dgm:pt modelId="{70EC72CB-3228-4862-88C6-40C755523609}" type="parTrans" cxnId="{410F35F8-2D37-43CF-BF62-02596FF25714}">
      <dgm:prSet/>
      <dgm:spPr/>
      <dgm:t>
        <a:bodyPr/>
        <a:lstStyle/>
        <a:p>
          <a:endParaRPr lang="en-IN"/>
        </a:p>
      </dgm:t>
    </dgm:pt>
    <dgm:pt modelId="{F5632621-0108-495B-9268-8C00FDE00355}" type="sibTrans" cxnId="{410F35F8-2D37-43CF-BF62-02596FF25714}">
      <dgm:prSet/>
      <dgm:spPr/>
      <dgm:t>
        <a:bodyPr/>
        <a:lstStyle/>
        <a:p>
          <a:endParaRPr lang="en-IN"/>
        </a:p>
      </dgm:t>
    </dgm:pt>
    <dgm:pt modelId="{405ADEE9-9101-43EC-81E0-F9A974A91297}">
      <dgm:prSet phldrT="[Text]" custT="1"/>
      <dgm:spPr/>
      <dgm:t>
        <a:bodyPr/>
        <a:lstStyle/>
        <a:p>
          <a:r>
            <a:rPr lang="en-IN" sz="2000" b="1" dirty="0"/>
            <a:t>Power Management:</a:t>
          </a:r>
        </a:p>
      </dgm:t>
    </dgm:pt>
    <dgm:pt modelId="{6D9F0ACF-5F37-418C-AFA2-B510E0A2AE6E}" type="parTrans" cxnId="{AA08A5FA-CC14-4D3C-A68E-9FDE8782327E}">
      <dgm:prSet/>
      <dgm:spPr/>
      <dgm:t>
        <a:bodyPr/>
        <a:lstStyle/>
        <a:p>
          <a:endParaRPr lang="en-IN"/>
        </a:p>
      </dgm:t>
    </dgm:pt>
    <dgm:pt modelId="{4831C8CD-E6B6-4920-968D-C358E3936A0F}" type="sibTrans" cxnId="{AA08A5FA-CC14-4D3C-A68E-9FDE8782327E}">
      <dgm:prSet/>
      <dgm:spPr/>
      <dgm:t>
        <a:bodyPr/>
        <a:lstStyle/>
        <a:p>
          <a:endParaRPr lang="en-IN"/>
        </a:p>
      </dgm:t>
    </dgm:pt>
    <dgm:pt modelId="{B3683786-28E3-4563-AF85-87CDC1BDD134}">
      <dgm:prSet phldrT="[Text]"/>
      <dgm:spPr/>
      <dgm:t>
        <a:bodyPr/>
        <a:lstStyle/>
        <a:p>
          <a:r>
            <a:rPr lang="en-US" dirty="0"/>
            <a:t>It regulates power use via solar panels and batteries, conserving energy in low-power modes.</a:t>
          </a:r>
          <a:endParaRPr lang="en-IN" dirty="0"/>
        </a:p>
      </dgm:t>
    </dgm:pt>
    <dgm:pt modelId="{BD8CD544-09CA-4E81-9B48-48448A6C8620}" type="parTrans" cxnId="{3766873A-7EF3-4006-A784-35639140785A}">
      <dgm:prSet/>
      <dgm:spPr/>
      <dgm:t>
        <a:bodyPr/>
        <a:lstStyle/>
        <a:p>
          <a:endParaRPr lang="en-IN"/>
        </a:p>
      </dgm:t>
    </dgm:pt>
    <dgm:pt modelId="{52A0C277-5F92-4629-83EB-DA16968BC417}" type="sibTrans" cxnId="{3766873A-7EF3-4006-A784-35639140785A}">
      <dgm:prSet/>
      <dgm:spPr/>
      <dgm:t>
        <a:bodyPr/>
        <a:lstStyle/>
        <a:p>
          <a:endParaRPr lang="en-IN"/>
        </a:p>
      </dgm:t>
    </dgm:pt>
    <dgm:pt modelId="{FAE7968C-7BDD-45A4-8549-91DE69E5D867}" type="pres">
      <dgm:prSet presAssocID="{8EBF57E3-4C4F-4E5D-90A2-C5A07BC9BF55}" presName="Name0" presStyleCnt="0">
        <dgm:presLayoutVars>
          <dgm:chMax/>
          <dgm:chPref/>
          <dgm:dir/>
        </dgm:presLayoutVars>
      </dgm:prSet>
      <dgm:spPr/>
    </dgm:pt>
    <dgm:pt modelId="{13759251-FC07-4DAE-B494-E55B35A2CA14}" type="pres">
      <dgm:prSet presAssocID="{E4C547C6-94A2-4B9B-8B9C-A7D970F79A36}" presName="parenttextcomposite" presStyleCnt="0"/>
      <dgm:spPr/>
    </dgm:pt>
    <dgm:pt modelId="{C53097F9-1D82-4046-969C-EBDE83F48EAC}" type="pres">
      <dgm:prSet presAssocID="{E4C547C6-94A2-4B9B-8B9C-A7D970F79A3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D98D44E-32F7-46D7-84C9-0624A8BE2FAA}" type="pres">
      <dgm:prSet presAssocID="{E4C547C6-94A2-4B9B-8B9C-A7D970F79A36}" presName="composite" presStyleCnt="0"/>
      <dgm:spPr/>
    </dgm:pt>
    <dgm:pt modelId="{64FB338E-0786-49A6-8B88-67209DEF4BD1}" type="pres">
      <dgm:prSet presAssocID="{E4C547C6-94A2-4B9B-8B9C-A7D970F79A36}" presName="chevron1" presStyleLbl="alignNode1" presStyleIdx="0" presStyleCnt="21"/>
      <dgm:spPr/>
    </dgm:pt>
    <dgm:pt modelId="{6E0E146E-C7B2-4E2E-948C-B7AEA5A1C06F}" type="pres">
      <dgm:prSet presAssocID="{E4C547C6-94A2-4B9B-8B9C-A7D970F79A36}" presName="chevron2" presStyleLbl="alignNode1" presStyleIdx="1" presStyleCnt="21"/>
      <dgm:spPr/>
    </dgm:pt>
    <dgm:pt modelId="{B810934E-4197-492F-B20A-7D00BFE7B47B}" type="pres">
      <dgm:prSet presAssocID="{E4C547C6-94A2-4B9B-8B9C-A7D970F79A36}" presName="chevron3" presStyleLbl="alignNode1" presStyleIdx="2" presStyleCnt="21"/>
      <dgm:spPr/>
    </dgm:pt>
    <dgm:pt modelId="{41F4F1EA-5EE8-4BE3-BF3D-212A78662672}" type="pres">
      <dgm:prSet presAssocID="{E4C547C6-94A2-4B9B-8B9C-A7D970F79A36}" presName="chevron4" presStyleLbl="alignNode1" presStyleIdx="3" presStyleCnt="21"/>
      <dgm:spPr/>
    </dgm:pt>
    <dgm:pt modelId="{AF810F49-1E3B-4FE1-AC69-77AE18092137}" type="pres">
      <dgm:prSet presAssocID="{E4C547C6-94A2-4B9B-8B9C-A7D970F79A36}" presName="chevron5" presStyleLbl="alignNode1" presStyleIdx="4" presStyleCnt="21"/>
      <dgm:spPr/>
    </dgm:pt>
    <dgm:pt modelId="{963A1C09-F37A-47FA-8A3B-E09ACB290DED}" type="pres">
      <dgm:prSet presAssocID="{E4C547C6-94A2-4B9B-8B9C-A7D970F79A36}" presName="chevron6" presStyleLbl="alignNode1" presStyleIdx="5" presStyleCnt="21"/>
      <dgm:spPr/>
    </dgm:pt>
    <dgm:pt modelId="{7FFD902D-B8BD-42C0-8A89-0BE3039F510C}" type="pres">
      <dgm:prSet presAssocID="{E4C547C6-94A2-4B9B-8B9C-A7D970F79A36}" presName="chevron7" presStyleLbl="alignNode1" presStyleIdx="6" presStyleCnt="21"/>
      <dgm:spPr/>
    </dgm:pt>
    <dgm:pt modelId="{2BBF5AE7-312D-407F-97F6-6C6C17C17317}" type="pres">
      <dgm:prSet presAssocID="{E4C547C6-94A2-4B9B-8B9C-A7D970F79A3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77AD3364-75E2-4811-88CE-618AB6B03EB9}" type="pres">
      <dgm:prSet presAssocID="{0FDEDA4D-AB25-41EE-9D76-E707905D4A38}" presName="sibTrans" presStyleCnt="0"/>
      <dgm:spPr/>
    </dgm:pt>
    <dgm:pt modelId="{B907A1B1-E7A9-4EBD-9E69-66664502A0E2}" type="pres">
      <dgm:prSet presAssocID="{B08E028F-DF14-4D0E-AA54-8AAA7CA91AFA}" presName="parenttextcomposite" presStyleCnt="0"/>
      <dgm:spPr/>
    </dgm:pt>
    <dgm:pt modelId="{642137A1-03B4-47C0-BAB8-DCCF7F4BAD16}" type="pres">
      <dgm:prSet presAssocID="{B08E028F-DF14-4D0E-AA54-8AAA7CA91AFA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6DCB9ED-2076-408E-B9FD-0DA176856ED0}" type="pres">
      <dgm:prSet presAssocID="{B08E028F-DF14-4D0E-AA54-8AAA7CA91AFA}" presName="composite" presStyleCnt="0"/>
      <dgm:spPr/>
    </dgm:pt>
    <dgm:pt modelId="{633934DB-AB5A-4A46-8B1A-C1A039DE5679}" type="pres">
      <dgm:prSet presAssocID="{B08E028F-DF14-4D0E-AA54-8AAA7CA91AFA}" presName="chevron1" presStyleLbl="alignNode1" presStyleIdx="7" presStyleCnt="21"/>
      <dgm:spPr/>
    </dgm:pt>
    <dgm:pt modelId="{CF5946EF-6F07-4C4E-950A-CDEBCF586D65}" type="pres">
      <dgm:prSet presAssocID="{B08E028F-DF14-4D0E-AA54-8AAA7CA91AFA}" presName="chevron2" presStyleLbl="alignNode1" presStyleIdx="8" presStyleCnt="21"/>
      <dgm:spPr/>
    </dgm:pt>
    <dgm:pt modelId="{55922B98-FCA2-4D5D-ACA4-2CE3C0954CBD}" type="pres">
      <dgm:prSet presAssocID="{B08E028F-DF14-4D0E-AA54-8AAA7CA91AFA}" presName="chevron3" presStyleLbl="alignNode1" presStyleIdx="9" presStyleCnt="21"/>
      <dgm:spPr/>
    </dgm:pt>
    <dgm:pt modelId="{7B7A7574-07AA-40D9-B91C-31117FED93E3}" type="pres">
      <dgm:prSet presAssocID="{B08E028F-DF14-4D0E-AA54-8AAA7CA91AFA}" presName="chevron4" presStyleLbl="alignNode1" presStyleIdx="10" presStyleCnt="21"/>
      <dgm:spPr/>
    </dgm:pt>
    <dgm:pt modelId="{F0CD75AA-ACFB-423F-B5D2-6453556DD5CC}" type="pres">
      <dgm:prSet presAssocID="{B08E028F-DF14-4D0E-AA54-8AAA7CA91AFA}" presName="chevron5" presStyleLbl="alignNode1" presStyleIdx="11" presStyleCnt="21"/>
      <dgm:spPr/>
    </dgm:pt>
    <dgm:pt modelId="{53123753-8585-49A1-851A-E721B02CC4D3}" type="pres">
      <dgm:prSet presAssocID="{B08E028F-DF14-4D0E-AA54-8AAA7CA91AFA}" presName="chevron6" presStyleLbl="alignNode1" presStyleIdx="12" presStyleCnt="21"/>
      <dgm:spPr/>
    </dgm:pt>
    <dgm:pt modelId="{093E2DE8-9F22-48D9-9E07-D5E0FB7817FD}" type="pres">
      <dgm:prSet presAssocID="{B08E028F-DF14-4D0E-AA54-8AAA7CA91AFA}" presName="chevron7" presStyleLbl="alignNode1" presStyleIdx="13" presStyleCnt="21"/>
      <dgm:spPr/>
    </dgm:pt>
    <dgm:pt modelId="{157AB7A1-ECE7-442E-8BB4-0A42729713A3}" type="pres">
      <dgm:prSet presAssocID="{B08E028F-DF14-4D0E-AA54-8AAA7CA91AFA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9879EF5-A7E6-4EEE-97D4-BFB3BBF806EE}" type="pres">
      <dgm:prSet presAssocID="{D0BF0084-213C-4C7A-BACF-806075E0BDDF}" presName="sibTrans" presStyleCnt="0"/>
      <dgm:spPr/>
    </dgm:pt>
    <dgm:pt modelId="{1E53FCB5-B13E-447D-ADAB-432A4E8F2D20}" type="pres">
      <dgm:prSet presAssocID="{405ADEE9-9101-43EC-81E0-F9A974A91297}" presName="parenttextcomposite" presStyleCnt="0"/>
      <dgm:spPr/>
    </dgm:pt>
    <dgm:pt modelId="{99C8A4F9-EB32-4E3B-A04E-179838491588}" type="pres">
      <dgm:prSet presAssocID="{405ADEE9-9101-43EC-81E0-F9A974A91297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CB34E10-CEB7-4538-AD1E-E92D57915F5E}" type="pres">
      <dgm:prSet presAssocID="{405ADEE9-9101-43EC-81E0-F9A974A91297}" presName="composite" presStyleCnt="0"/>
      <dgm:spPr/>
    </dgm:pt>
    <dgm:pt modelId="{8A459559-BEC1-48F8-96E1-528DA9219CE0}" type="pres">
      <dgm:prSet presAssocID="{405ADEE9-9101-43EC-81E0-F9A974A91297}" presName="chevron1" presStyleLbl="alignNode1" presStyleIdx="14" presStyleCnt="21"/>
      <dgm:spPr/>
    </dgm:pt>
    <dgm:pt modelId="{C0573925-6351-4921-8DF0-D1FDBFCC6EF1}" type="pres">
      <dgm:prSet presAssocID="{405ADEE9-9101-43EC-81E0-F9A974A91297}" presName="chevron2" presStyleLbl="alignNode1" presStyleIdx="15" presStyleCnt="21"/>
      <dgm:spPr/>
    </dgm:pt>
    <dgm:pt modelId="{F8D9F15A-8F78-4B2C-BE4C-286E40C8755C}" type="pres">
      <dgm:prSet presAssocID="{405ADEE9-9101-43EC-81E0-F9A974A91297}" presName="chevron3" presStyleLbl="alignNode1" presStyleIdx="16" presStyleCnt="21"/>
      <dgm:spPr/>
    </dgm:pt>
    <dgm:pt modelId="{479BE01A-1169-451E-9DD6-4543CA7900C3}" type="pres">
      <dgm:prSet presAssocID="{405ADEE9-9101-43EC-81E0-F9A974A91297}" presName="chevron4" presStyleLbl="alignNode1" presStyleIdx="17" presStyleCnt="21"/>
      <dgm:spPr/>
    </dgm:pt>
    <dgm:pt modelId="{6CE65ED3-DC0F-4561-BEA8-524D0C3F38A6}" type="pres">
      <dgm:prSet presAssocID="{405ADEE9-9101-43EC-81E0-F9A974A91297}" presName="chevron5" presStyleLbl="alignNode1" presStyleIdx="18" presStyleCnt="21"/>
      <dgm:spPr/>
    </dgm:pt>
    <dgm:pt modelId="{CA5A64D6-6B34-4B31-9AC1-43D49582A28A}" type="pres">
      <dgm:prSet presAssocID="{405ADEE9-9101-43EC-81E0-F9A974A91297}" presName="chevron6" presStyleLbl="alignNode1" presStyleIdx="19" presStyleCnt="21"/>
      <dgm:spPr/>
    </dgm:pt>
    <dgm:pt modelId="{DC117945-60EC-40F6-B41B-F9862F28E276}" type="pres">
      <dgm:prSet presAssocID="{405ADEE9-9101-43EC-81E0-F9A974A91297}" presName="chevron7" presStyleLbl="alignNode1" presStyleIdx="20" presStyleCnt="21"/>
      <dgm:spPr/>
    </dgm:pt>
    <dgm:pt modelId="{91DAF170-5E62-4B72-893F-6DD0F89B5BFE}" type="pres">
      <dgm:prSet presAssocID="{405ADEE9-9101-43EC-81E0-F9A974A9129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0FCB8218-5682-4F8D-98DE-0E155C7A612A}" type="presOf" srcId="{A0C88147-42B4-4008-9895-AE1871CC1442}" destId="{2BBF5AE7-312D-407F-97F6-6C6C17C17317}" srcOrd="0" destOrd="0" presId="urn:microsoft.com/office/officeart/2008/layout/VerticalAccentList"/>
    <dgm:cxn modelId="{1E6D3E20-68D0-4425-8C25-14DD8B7A7269}" type="presOf" srcId="{D12EBAC7-F701-403E-A203-8B8B00C4D8C3}" destId="{157AB7A1-ECE7-442E-8BB4-0A42729713A3}" srcOrd="0" destOrd="0" presId="urn:microsoft.com/office/officeart/2008/layout/VerticalAccentList"/>
    <dgm:cxn modelId="{6C024230-2638-4690-BE26-F279FB929082}" type="presOf" srcId="{405ADEE9-9101-43EC-81E0-F9A974A91297}" destId="{99C8A4F9-EB32-4E3B-A04E-179838491588}" srcOrd="0" destOrd="0" presId="urn:microsoft.com/office/officeart/2008/layout/VerticalAccentList"/>
    <dgm:cxn modelId="{3766873A-7EF3-4006-A784-35639140785A}" srcId="{405ADEE9-9101-43EC-81E0-F9A974A91297}" destId="{B3683786-28E3-4563-AF85-87CDC1BDD134}" srcOrd="0" destOrd="0" parTransId="{BD8CD544-09CA-4E81-9B48-48448A6C8620}" sibTransId="{52A0C277-5F92-4629-83EB-DA16968BC417}"/>
    <dgm:cxn modelId="{F3B45A62-95BA-4614-B22A-0C2F81E08307}" type="presOf" srcId="{B08E028F-DF14-4D0E-AA54-8AAA7CA91AFA}" destId="{642137A1-03B4-47C0-BAB8-DCCF7F4BAD16}" srcOrd="0" destOrd="0" presId="urn:microsoft.com/office/officeart/2008/layout/VerticalAccentList"/>
    <dgm:cxn modelId="{2A4A9B73-F6EE-442B-BD1C-0613797170AE}" srcId="{E4C547C6-94A2-4B9B-8B9C-A7D970F79A36}" destId="{A0C88147-42B4-4008-9895-AE1871CC1442}" srcOrd="0" destOrd="0" parTransId="{0998099C-DA40-4BF8-9B1F-E18E51FFDB4A}" sibTransId="{1F82C114-AF0D-4D68-951D-82018F85B62D}"/>
    <dgm:cxn modelId="{548FD97C-ED95-493E-9A67-164B39E30A8D}" srcId="{8EBF57E3-4C4F-4E5D-90A2-C5A07BC9BF55}" destId="{E4C547C6-94A2-4B9B-8B9C-A7D970F79A36}" srcOrd="0" destOrd="0" parTransId="{E95EBCFE-7E64-40AB-A937-9ABD652706BE}" sibTransId="{0FDEDA4D-AB25-41EE-9D76-E707905D4A38}"/>
    <dgm:cxn modelId="{B2ED3F90-2173-4B9D-AAFC-78D46D5854E2}" srcId="{8EBF57E3-4C4F-4E5D-90A2-C5A07BC9BF55}" destId="{B08E028F-DF14-4D0E-AA54-8AAA7CA91AFA}" srcOrd="1" destOrd="0" parTransId="{93449C16-5BDB-4F4A-BD34-229A89723E00}" sibTransId="{D0BF0084-213C-4C7A-BACF-806075E0BDDF}"/>
    <dgm:cxn modelId="{65F6C1CB-C5E9-4A10-9BCA-2CBCCF69C967}" type="presOf" srcId="{8EBF57E3-4C4F-4E5D-90A2-C5A07BC9BF55}" destId="{FAE7968C-7BDD-45A4-8549-91DE69E5D867}" srcOrd="0" destOrd="0" presId="urn:microsoft.com/office/officeart/2008/layout/VerticalAccentList"/>
    <dgm:cxn modelId="{E594B7D9-78EB-4169-A170-FA7BFA234C5F}" type="presOf" srcId="{E4C547C6-94A2-4B9B-8B9C-A7D970F79A36}" destId="{C53097F9-1D82-4046-969C-EBDE83F48EAC}" srcOrd="0" destOrd="0" presId="urn:microsoft.com/office/officeart/2008/layout/VerticalAccentList"/>
    <dgm:cxn modelId="{4DF164DF-4592-441D-9D99-FDE1A29F0E52}" type="presOf" srcId="{B3683786-28E3-4563-AF85-87CDC1BDD134}" destId="{91DAF170-5E62-4B72-893F-6DD0F89B5BFE}" srcOrd="0" destOrd="0" presId="urn:microsoft.com/office/officeart/2008/layout/VerticalAccentList"/>
    <dgm:cxn modelId="{410F35F8-2D37-43CF-BF62-02596FF25714}" srcId="{B08E028F-DF14-4D0E-AA54-8AAA7CA91AFA}" destId="{D12EBAC7-F701-403E-A203-8B8B00C4D8C3}" srcOrd="0" destOrd="0" parTransId="{70EC72CB-3228-4862-88C6-40C755523609}" sibTransId="{F5632621-0108-495B-9268-8C00FDE00355}"/>
    <dgm:cxn modelId="{AA08A5FA-CC14-4D3C-A68E-9FDE8782327E}" srcId="{8EBF57E3-4C4F-4E5D-90A2-C5A07BC9BF55}" destId="{405ADEE9-9101-43EC-81E0-F9A974A91297}" srcOrd="2" destOrd="0" parTransId="{6D9F0ACF-5F37-418C-AFA2-B510E0A2AE6E}" sibTransId="{4831C8CD-E6B6-4920-968D-C358E3936A0F}"/>
    <dgm:cxn modelId="{1B49419B-39DC-4294-9476-3BFDF5B46701}" type="presParOf" srcId="{FAE7968C-7BDD-45A4-8549-91DE69E5D867}" destId="{13759251-FC07-4DAE-B494-E55B35A2CA14}" srcOrd="0" destOrd="0" presId="urn:microsoft.com/office/officeart/2008/layout/VerticalAccentList"/>
    <dgm:cxn modelId="{87A03B4D-EDFB-46FF-B283-46AEDBA4FDD6}" type="presParOf" srcId="{13759251-FC07-4DAE-B494-E55B35A2CA14}" destId="{C53097F9-1D82-4046-969C-EBDE83F48EAC}" srcOrd="0" destOrd="0" presId="urn:microsoft.com/office/officeart/2008/layout/VerticalAccentList"/>
    <dgm:cxn modelId="{4DC5B789-15B3-485B-8B21-F866CB0C2E34}" type="presParOf" srcId="{FAE7968C-7BDD-45A4-8549-91DE69E5D867}" destId="{CD98D44E-32F7-46D7-84C9-0624A8BE2FAA}" srcOrd="1" destOrd="0" presId="urn:microsoft.com/office/officeart/2008/layout/VerticalAccentList"/>
    <dgm:cxn modelId="{38478D47-76D6-45C7-AE89-C8FED58B4CD6}" type="presParOf" srcId="{CD98D44E-32F7-46D7-84C9-0624A8BE2FAA}" destId="{64FB338E-0786-49A6-8B88-67209DEF4BD1}" srcOrd="0" destOrd="0" presId="urn:microsoft.com/office/officeart/2008/layout/VerticalAccentList"/>
    <dgm:cxn modelId="{AC502317-C3B2-4472-83BE-5B6C24F2BD9C}" type="presParOf" srcId="{CD98D44E-32F7-46D7-84C9-0624A8BE2FAA}" destId="{6E0E146E-C7B2-4E2E-948C-B7AEA5A1C06F}" srcOrd="1" destOrd="0" presId="urn:microsoft.com/office/officeart/2008/layout/VerticalAccentList"/>
    <dgm:cxn modelId="{0C94720D-F94B-40BB-99AC-2E635C38B67A}" type="presParOf" srcId="{CD98D44E-32F7-46D7-84C9-0624A8BE2FAA}" destId="{B810934E-4197-492F-B20A-7D00BFE7B47B}" srcOrd="2" destOrd="0" presId="urn:microsoft.com/office/officeart/2008/layout/VerticalAccentList"/>
    <dgm:cxn modelId="{7C0F7825-54D8-4F4A-BC58-9F6B475BF966}" type="presParOf" srcId="{CD98D44E-32F7-46D7-84C9-0624A8BE2FAA}" destId="{41F4F1EA-5EE8-4BE3-BF3D-212A78662672}" srcOrd="3" destOrd="0" presId="urn:microsoft.com/office/officeart/2008/layout/VerticalAccentList"/>
    <dgm:cxn modelId="{3C92C86A-A0DC-431D-9CF1-9043EF8C7AEE}" type="presParOf" srcId="{CD98D44E-32F7-46D7-84C9-0624A8BE2FAA}" destId="{AF810F49-1E3B-4FE1-AC69-77AE18092137}" srcOrd="4" destOrd="0" presId="urn:microsoft.com/office/officeart/2008/layout/VerticalAccentList"/>
    <dgm:cxn modelId="{4D324650-1C4D-499D-9CA5-849419A653C3}" type="presParOf" srcId="{CD98D44E-32F7-46D7-84C9-0624A8BE2FAA}" destId="{963A1C09-F37A-47FA-8A3B-E09ACB290DED}" srcOrd="5" destOrd="0" presId="urn:microsoft.com/office/officeart/2008/layout/VerticalAccentList"/>
    <dgm:cxn modelId="{DDAE39FD-18AD-4D10-BAAD-D4CD3EED0478}" type="presParOf" srcId="{CD98D44E-32F7-46D7-84C9-0624A8BE2FAA}" destId="{7FFD902D-B8BD-42C0-8A89-0BE3039F510C}" srcOrd="6" destOrd="0" presId="urn:microsoft.com/office/officeart/2008/layout/VerticalAccentList"/>
    <dgm:cxn modelId="{612069A9-BE5C-4AF7-81DE-63DC60F13984}" type="presParOf" srcId="{CD98D44E-32F7-46D7-84C9-0624A8BE2FAA}" destId="{2BBF5AE7-312D-407F-97F6-6C6C17C17317}" srcOrd="7" destOrd="0" presId="urn:microsoft.com/office/officeart/2008/layout/VerticalAccentList"/>
    <dgm:cxn modelId="{31C67DC5-9C1F-4C1E-B2C8-9E57BCD55777}" type="presParOf" srcId="{FAE7968C-7BDD-45A4-8549-91DE69E5D867}" destId="{77AD3364-75E2-4811-88CE-618AB6B03EB9}" srcOrd="2" destOrd="0" presId="urn:microsoft.com/office/officeart/2008/layout/VerticalAccentList"/>
    <dgm:cxn modelId="{9F2C76BA-9E87-4B7B-ABD2-0C0FE147E675}" type="presParOf" srcId="{FAE7968C-7BDD-45A4-8549-91DE69E5D867}" destId="{B907A1B1-E7A9-4EBD-9E69-66664502A0E2}" srcOrd="3" destOrd="0" presId="urn:microsoft.com/office/officeart/2008/layout/VerticalAccentList"/>
    <dgm:cxn modelId="{F501DEA7-CFA0-4C22-A7A6-4EEFB200A9A5}" type="presParOf" srcId="{B907A1B1-E7A9-4EBD-9E69-66664502A0E2}" destId="{642137A1-03B4-47C0-BAB8-DCCF7F4BAD16}" srcOrd="0" destOrd="0" presId="urn:microsoft.com/office/officeart/2008/layout/VerticalAccentList"/>
    <dgm:cxn modelId="{FD241048-0C1B-4531-9116-87B4D3A8338E}" type="presParOf" srcId="{FAE7968C-7BDD-45A4-8549-91DE69E5D867}" destId="{C6DCB9ED-2076-408E-B9FD-0DA176856ED0}" srcOrd="4" destOrd="0" presId="urn:microsoft.com/office/officeart/2008/layout/VerticalAccentList"/>
    <dgm:cxn modelId="{79818452-5F20-4ABF-AAC1-713B55E0A4CE}" type="presParOf" srcId="{C6DCB9ED-2076-408E-B9FD-0DA176856ED0}" destId="{633934DB-AB5A-4A46-8B1A-C1A039DE5679}" srcOrd="0" destOrd="0" presId="urn:microsoft.com/office/officeart/2008/layout/VerticalAccentList"/>
    <dgm:cxn modelId="{90478992-908C-4862-ADA9-8F58AEBBACF0}" type="presParOf" srcId="{C6DCB9ED-2076-408E-B9FD-0DA176856ED0}" destId="{CF5946EF-6F07-4C4E-950A-CDEBCF586D65}" srcOrd="1" destOrd="0" presId="urn:microsoft.com/office/officeart/2008/layout/VerticalAccentList"/>
    <dgm:cxn modelId="{E97063D6-625D-48EB-AF75-A1769C032660}" type="presParOf" srcId="{C6DCB9ED-2076-408E-B9FD-0DA176856ED0}" destId="{55922B98-FCA2-4D5D-ACA4-2CE3C0954CBD}" srcOrd="2" destOrd="0" presId="urn:microsoft.com/office/officeart/2008/layout/VerticalAccentList"/>
    <dgm:cxn modelId="{1E3B629F-0DCB-4E17-900F-65965474BAB2}" type="presParOf" srcId="{C6DCB9ED-2076-408E-B9FD-0DA176856ED0}" destId="{7B7A7574-07AA-40D9-B91C-31117FED93E3}" srcOrd="3" destOrd="0" presId="urn:microsoft.com/office/officeart/2008/layout/VerticalAccentList"/>
    <dgm:cxn modelId="{4FCEF357-0E2C-44B5-9E9E-04A9E59DC1CC}" type="presParOf" srcId="{C6DCB9ED-2076-408E-B9FD-0DA176856ED0}" destId="{F0CD75AA-ACFB-423F-B5D2-6453556DD5CC}" srcOrd="4" destOrd="0" presId="urn:microsoft.com/office/officeart/2008/layout/VerticalAccentList"/>
    <dgm:cxn modelId="{68CD14C3-710F-4DC4-8A63-7366349582A3}" type="presParOf" srcId="{C6DCB9ED-2076-408E-B9FD-0DA176856ED0}" destId="{53123753-8585-49A1-851A-E721B02CC4D3}" srcOrd="5" destOrd="0" presId="urn:microsoft.com/office/officeart/2008/layout/VerticalAccentList"/>
    <dgm:cxn modelId="{E3745340-C5DD-4D54-8DCA-1FA8C3F90BDA}" type="presParOf" srcId="{C6DCB9ED-2076-408E-B9FD-0DA176856ED0}" destId="{093E2DE8-9F22-48D9-9E07-D5E0FB7817FD}" srcOrd="6" destOrd="0" presId="urn:microsoft.com/office/officeart/2008/layout/VerticalAccentList"/>
    <dgm:cxn modelId="{74FD69E0-0113-46B5-9634-394C7800D5AA}" type="presParOf" srcId="{C6DCB9ED-2076-408E-B9FD-0DA176856ED0}" destId="{157AB7A1-ECE7-442E-8BB4-0A42729713A3}" srcOrd="7" destOrd="0" presId="urn:microsoft.com/office/officeart/2008/layout/VerticalAccentList"/>
    <dgm:cxn modelId="{86010E2B-E615-4E9A-B86F-4DB50AB3B590}" type="presParOf" srcId="{FAE7968C-7BDD-45A4-8549-91DE69E5D867}" destId="{E9879EF5-A7E6-4EEE-97D4-BFB3BBF806EE}" srcOrd="5" destOrd="0" presId="urn:microsoft.com/office/officeart/2008/layout/VerticalAccentList"/>
    <dgm:cxn modelId="{29577A0D-3944-409B-BE25-F1CB14A28809}" type="presParOf" srcId="{FAE7968C-7BDD-45A4-8549-91DE69E5D867}" destId="{1E53FCB5-B13E-447D-ADAB-432A4E8F2D20}" srcOrd="6" destOrd="0" presId="urn:microsoft.com/office/officeart/2008/layout/VerticalAccentList"/>
    <dgm:cxn modelId="{A3D3DF53-FD69-427F-B732-7F4BB98E2F8D}" type="presParOf" srcId="{1E53FCB5-B13E-447D-ADAB-432A4E8F2D20}" destId="{99C8A4F9-EB32-4E3B-A04E-179838491588}" srcOrd="0" destOrd="0" presId="urn:microsoft.com/office/officeart/2008/layout/VerticalAccentList"/>
    <dgm:cxn modelId="{D24CFD62-C96A-4ECB-BE26-79B744CB6701}" type="presParOf" srcId="{FAE7968C-7BDD-45A4-8549-91DE69E5D867}" destId="{FCB34E10-CEB7-4538-AD1E-E92D57915F5E}" srcOrd="7" destOrd="0" presId="urn:microsoft.com/office/officeart/2008/layout/VerticalAccentList"/>
    <dgm:cxn modelId="{0AAB54C1-51EB-4771-80D1-E0091DB7B8C7}" type="presParOf" srcId="{FCB34E10-CEB7-4538-AD1E-E92D57915F5E}" destId="{8A459559-BEC1-48F8-96E1-528DA9219CE0}" srcOrd="0" destOrd="0" presId="urn:microsoft.com/office/officeart/2008/layout/VerticalAccentList"/>
    <dgm:cxn modelId="{B7A1AF43-70C2-4B37-B507-C2BEAE99F5FC}" type="presParOf" srcId="{FCB34E10-CEB7-4538-AD1E-E92D57915F5E}" destId="{C0573925-6351-4921-8DF0-D1FDBFCC6EF1}" srcOrd="1" destOrd="0" presId="urn:microsoft.com/office/officeart/2008/layout/VerticalAccentList"/>
    <dgm:cxn modelId="{7C257DF6-31C3-4756-ABC5-4220DBF32892}" type="presParOf" srcId="{FCB34E10-CEB7-4538-AD1E-E92D57915F5E}" destId="{F8D9F15A-8F78-4B2C-BE4C-286E40C8755C}" srcOrd="2" destOrd="0" presId="urn:microsoft.com/office/officeart/2008/layout/VerticalAccentList"/>
    <dgm:cxn modelId="{0A235EF2-93BD-4BA5-834A-4D739C91DAB4}" type="presParOf" srcId="{FCB34E10-CEB7-4538-AD1E-E92D57915F5E}" destId="{479BE01A-1169-451E-9DD6-4543CA7900C3}" srcOrd="3" destOrd="0" presId="urn:microsoft.com/office/officeart/2008/layout/VerticalAccentList"/>
    <dgm:cxn modelId="{CFF97D57-D5EF-46D3-A8AE-50C9D09E262E}" type="presParOf" srcId="{FCB34E10-CEB7-4538-AD1E-E92D57915F5E}" destId="{6CE65ED3-DC0F-4561-BEA8-524D0C3F38A6}" srcOrd="4" destOrd="0" presId="urn:microsoft.com/office/officeart/2008/layout/VerticalAccentList"/>
    <dgm:cxn modelId="{382DB790-3FDE-4E61-AF52-050E107555A7}" type="presParOf" srcId="{FCB34E10-CEB7-4538-AD1E-E92D57915F5E}" destId="{CA5A64D6-6B34-4B31-9AC1-43D49582A28A}" srcOrd="5" destOrd="0" presId="urn:microsoft.com/office/officeart/2008/layout/VerticalAccentList"/>
    <dgm:cxn modelId="{40C99869-F29B-4C6B-95A3-647F741DD45D}" type="presParOf" srcId="{FCB34E10-CEB7-4538-AD1E-E92D57915F5E}" destId="{DC117945-60EC-40F6-B41B-F9862F28E276}" srcOrd="6" destOrd="0" presId="urn:microsoft.com/office/officeart/2008/layout/VerticalAccentList"/>
    <dgm:cxn modelId="{D89F6E43-689B-472C-A22C-920A83DD97CF}" type="presParOf" srcId="{FCB34E10-CEB7-4538-AD1E-E92D57915F5E}" destId="{91DAF170-5E62-4B72-893F-6DD0F89B5BF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4226B-75E4-424B-ADA1-4D2871F718A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E3970C5-77A5-4539-8893-04367239C305}">
      <dgm:prSet phldrT="[Text]" custT="1"/>
      <dgm:spPr/>
      <dgm:t>
        <a:bodyPr/>
        <a:lstStyle/>
        <a:p>
          <a:r>
            <a:rPr lang="en-IN" sz="2000" b="1" dirty="0"/>
            <a:t>AI &amp; Algorithms</a:t>
          </a:r>
        </a:p>
      </dgm:t>
    </dgm:pt>
    <dgm:pt modelId="{AA19766B-59D2-4656-BA86-5712910539CF}" type="parTrans" cxnId="{8764A6C9-A456-4471-9965-0A78B3B0BE45}">
      <dgm:prSet/>
      <dgm:spPr/>
      <dgm:t>
        <a:bodyPr/>
        <a:lstStyle/>
        <a:p>
          <a:endParaRPr lang="en-IN"/>
        </a:p>
      </dgm:t>
    </dgm:pt>
    <dgm:pt modelId="{6931122B-DBA4-4728-8455-D5F22C88292A}" type="sibTrans" cxnId="{8764A6C9-A456-4471-9965-0A78B3B0BE45}">
      <dgm:prSet/>
      <dgm:spPr/>
      <dgm:t>
        <a:bodyPr/>
        <a:lstStyle/>
        <a:p>
          <a:endParaRPr lang="en-IN"/>
        </a:p>
      </dgm:t>
    </dgm:pt>
    <dgm:pt modelId="{69F5E3C0-E6CD-4D13-BD85-61FF537CE70B}">
      <dgm:prSet phldrT="[Text]"/>
      <dgm:spPr/>
      <dgm:t>
        <a:bodyPr/>
        <a:lstStyle/>
        <a:p>
          <a:r>
            <a:rPr lang="en-US" dirty="0"/>
            <a:t>Machine learning is used to predict communication needs and manage network traffic.</a:t>
          </a:r>
          <a:endParaRPr lang="en-IN" dirty="0"/>
        </a:p>
      </dgm:t>
    </dgm:pt>
    <dgm:pt modelId="{07710BD0-C31E-4070-B563-F4BC72BF7769}" type="parTrans" cxnId="{ACA30256-E0B0-49BA-861B-402CD3D9D6BB}">
      <dgm:prSet/>
      <dgm:spPr/>
      <dgm:t>
        <a:bodyPr/>
        <a:lstStyle/>
        <a:p>
          <a:endParaRPr lang="en-IN"/>
        </a:p>
      </dgm:t>
    </dgm:pt>
    <dgm:pt modelId="{9AB310C0-5A4A-4225-B674-CFEE408386C4}" type="sibTrans" cxnId="{ACA30256-E0B0-49BA-861B-402CD3D9D6BB}">
      <dgm:prSet/>
      <dgm:spPr/>
      <dgm:t>
        <a:bodyPr/>
        <a:lstStyle/>
        <a:p>
          <a:endParaRPr lang="en-IN"/>
        </a:p>
      </dgm:t>
    </dgm:pt>
    <dgm:pt modelId="{1AAF0811-CE68-4672-A744-912DAE66709E}">
      <dgm:prSet phldrT="[Text]" custT="1"/>
      <dgm:spPr/>
      <dgm:t>
        <a:bodyPr/>
        <a:lstStyle/>
        <a:p>
          <a:r>
            <a:rPr lang="en-IN" sz="2000" b="1" dirty="0"/>
            <a:t>Onboard Processing</a:t>
          </a:r>
        </a:p>
      </dgm:t>
    </dgm:pt>
    <dgm:pt modelId="{BD073366-63F6-4455-90CE-6911068FC9C8}" type="parTrans" cxnId="{245B6AD8-7A68-4E15-B7E0-5940C5572463}">
      <dgm:prSet/>
      <dgm:spPr/>
      <dgm:t>
        <a:bodyPr/>
        <a:lstStyle/>
        <a:p>
          <a:endParaRPr lang="en-IN"/>
        </a:p>
      </dgm:t>
    </dgm:pt>
    <dgm:pt modelId="{5DFADA22-05C3-44B1-809D-4476ECB6CB77}" type="sibTrans" cxnId="{245B6AD8-7A68-4E15-B7E0-5940C5572463}">
      <dgm:prSet/>
      <dgm:spPr/>
      <dgm:t>
        <a:bodyPr/>
        <a:lstStyle/>
        <a:p>
          <a:endParaRPr lang="en-IN"/>
        </a:p>
      </dgm:t>
    </dgm:pt>
    <dgm:pt modelId="{83BC705F-A60C-4D25-B0BE-551F7E394E0D}">
      <dgm:prSet phldrT="[Text]"/>
      <dgm:spPr/>
      <dgm:t>
        <a:bodyPr/>
        <a:lstStyle/>
        <a:p>
          <a:r>
            <a:rPr lang="en-US" dirty="0"/>
            <a:t>The satellite processes and compresses data locally before transmission, reducing bandwidth requirements</a:t>
          </a:r>
          <a:endParaRPr lang="en-IN" dirty="0"/>
        </a:p>
      </dgm:t>
    </dgm:pt>
    <dgm:pt modelId="{D28F9AE5-ED47-44CB-A1BE-824918097B85}" type="parTrans" cxnId="{1D2F443B-A691-4C3D-BC6F-9FF209869BB1}">
      <dgm:prSet/>
      <dgm:spPr/>
      <dgm:t>
        <a:bodyPr/>
        <a:lstStyle/>
        <a:p>
          <a:endParaRPr lang="en-IN"/>
        </a:p>
      </dgm:t>
    </dgm:pt>
    <dgm:pt modelId="{33F85F98-9BCF-400B-A4F5-4F78C1641AED}" type="sibTrans" cxnId="{1D2F443B-A691-4C3D-BC6F-9FF209869BB1}">
      <dgm:prSet/>
      <dgm:spPr/>
      <dgm:t>
        <a:bodyPr/>
        <a:lstStyle/>
        <a:p>
          <a:endParaRPr lang="en-IN"/>
        </a:p>
      </dgm:t>
    </dgm:pt>
    <dgm:pt modelId="{FDEDB844-8416-4122-8157-DDB3A0706182}">
      <dgm:prSet phldrT="[Text]" custT="1"/>
      <dgm:spPr/>
      <dgm:t>
        <a:bodyPr/>
        <a:lstStyle/>
        <a:p>
          <a:r>
            <a:rPr lang="en-IN" sz="2000" b="1" dirty="0"/>
            <a:t>Self-Maintenance</a:t>
          </a:r>
        </a:p>
      </dgm:t>
    </dgm:pt>
    <dgm:pt modelId="{55DA4D03-25BE-414A-AC77-69CBAD5C1E64}" type="parTrans" cxnId="{6923F801-832C-4B19-AAED-8E51D862836E}">
      <dgm:prSet/>
      <dgm:spPr/>
      <dgm:t>
        <a:bodyPr/>
        <a:lstStyle/>
        <a:p>
          <a:endParaRPr lang="en-IN"/>
        </a:p>
      </dgm:t>
    </dgm:pt>
    <dgm:pt modelId="{1C0CBDB2-FDA7-4371-81E6-123DA874C0C3}" type="sibTrans" cxnId="{6923F801-832C-4B19-AAED-8E51D862836E}">
      <dgm:prSet/>
      <dgm:spPr/>
      <dgm:t>
        <a:bodyPr/>
        <a:lstStyle/>
        <a:p>
          <a:endParaRPr lang="en-IN"/>
        </a:p>
      </dgm:t>
    </dgm:pt>
    <dgm:pt modelId="{70E1B05F-DF9E-44E9-ABD9-2E08FF77EED1}">
      <dgm:prSet phldrT="[Text]"/>
      <dgm:spPr/>
      <dgm:t>
        <a:bodyPr/>
        <a:lstStyle/>
        <a:p>
          <a:r>
            <a:rPr lang="en-US" dirty="0"/>
            <a:t>The satellite monitors its health and adjusts components like solar panels and antennas for optimal efficiency</a:t>
          </a:r>
          <a:endParaRPr lang="en-IN" dirty="0"/>
        </a:p>
      </dgm:t>
    </dgm:pt>
    <dgm:pt modelId="{164B1F5B-792D-4B4B-84CF-746936859BE7}" type="parTrans" cxnId="{F2FBACC1-0D37-4315-ADD4-7066E1BD025A}">
      <dgm:prSet/>
      <dgm:spPr/>
      <dgm:t>
        <a:bodyPr/>
        <a:lstStyle/>
        <a:p>
          <a:endParaRPr lang="en-IN"/>
        </a:p>
      </dgm:t>
    </dgm:pt>
    <dgm:pt modelId="{CF4B347A-BC9E-402D-A0C9-26BFFB52A182}" type="sibTrans" cxnId="{F2FBACC1-0D37-4315-ADD4-7066E1BD025A}">
      <dgm:prSet/>
      <dgm:spPr/>
      <dgm:t>
        <a:bodyPr/>
        <a:lstStyle/>
        <a:p>
          <a:endParaRPr lang="en-IN"/>
        </a:p>
      </dgm:t>
    </dgm:pt>
    <dgm:pt modelId="{265C5653-D2FE-4C08-AD72-F5EB334F86DA}" type="pres">
      <dgm:prSet presAssocID="{5644226B-75E4-424B-ADA1-4D2871F718A5}" presName="Name0" presStyleCnt="0">
        <dgm:presLayoutVars>
          <dgm:chMax/>
          <dgm:chPref/>
          <dgm:dir/>
        </dgm:presLayoutVars>
      </dgm:prSet>
      <dgm:spPr/>
    </dgm:pt>
    <dgm:pt modelId="{C115A6CF-9B39-4CB9-BFBE-82BEF4CA6560}" type="pres">
      <dgm:prSet presAssocID="{CE3970C5-77A5-4539-8893-04367239C305}" presName="parenttextcomposite" presStyleCnt="0"/>
      <dgm:spPr/>
    </dgm:pt>
    <dgm:pt modelId="{17DD138C-8B27-472A-B8CE-21F0BEEC3369}" type="pres">
      <dgm:prSet presAssocID="{CE3970C5-77A5-4539-8893-04367239C30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44EC8F15-C4A1-4C47-8F1E-DF23170571DC}" type="pres">
      <dgm:prSet presAssocID="{CE3970C5-77A5-4539-8893-04367239C305}" presName="composite" presStyleCnt="0"/>
      <dgm:spPr/>
    </dgm:pt>
    <dgm:pt modelId="{849FC55D-C988-460F-859A-C93202F345C4}" type="pres">
      <dgm:prSet presAssocID="{CE3970C5-77A5-4539-8893-04367239C305}" presName="chevron1" presStyleLbl="alignNode1" presStyleIdx="0" presStyleCnt="21"/>
      <dgm:spPr/>
    </dgm:pt>
    <dgm:pt modelId="{6E11C2CD-03EB-4C18-A7A7-AA6BCB969453}" type="pres">
      <dgm:prSet presAssocID="{CE3970C5-77A5-4539-8893-04367239C305}" presName="chevron2" presStyleLbl="alignNode1" presStyleIdx="1" presStyleCnt="21"/>
      <dgm:spPr/>
    </dgm:pt>
    <dgm:pt modelId="{CC2FBA00-B07B-43BF-8552-D4FE455AD64A}" type="pres">
      <dgm:prSet presAssocID="{CE3970C5-77A5-4539-8893-04367239C305}" presName="chevron3" presStyleLbl="alignNode1" presStyleIdx="2" presStyleCnt="21"/>
      <dgm:spPr/>
    </dgm:pt>
    <dgm:pt modelId="{9693F9C2-D404-49EF-BE15-E8EC58780DE8}" type="pres">
      <dgm:prSet presAssocID="{CE3970C5-77A5-4539-8893-04367239C305}" presName="chevron4" presStyleLbl="alignNode1" presStyleIdx="3" presStyleCnt="21"/>
      <dgm:spPr/>
    </dgm:pt>
    <dgm:pt modelId="{3A5ACFAD-A4F3-4E49-8DFC-D00B272F0124}" type="pres">
      <dgm:prSet presAssocID="{CE3970C5-77A5-4539-8893-04367239C305}" presName="chevron5" presStyleLbl="alignNode1" presStyleIdx="4" presStyleCnt="21"/>
      <dgm:spPr/>
    </dgm:pt>
    <dgm:pt modelId="{ACB35B81-C535-4828-9CE6-C9C1BA41815A}" type="pres">
      <dgm:prSet presAssocID="{CE3970C5-77A5-4539-8893-04367239C305}" presName="chevron6" presStyleLbl="alignNode1" presStyleIdx="5" presStyleCnt="21"/>
      <dgm:spPr/>
    </dgm:pt>
    <dgm:pt modelId="{5ECA9EE2-BED0-4813-8F9E-C52AD1F1FDE3}" type="pres">
      <dgm:prSet presAssocID="{CE3970C5-77A5-4539-8893-04367239C305}" presName="chevron7" presStyleLbl="alignNode1" presStyleIdx="6" presStyleCnt="21"/>
      <dgm:spPr/>
    </dgm:pt>
    <dgm:pt modelId="{32886367-7061-423F-B0AF-FC123BB2D1CA}" type="pres">
      <dgm:prSet presAssocID="{CE3970C5-77A5-4539-8893-04367239C305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05F829-A1D7-48EF-95FC-D36A141E32CA}" type="pres">
      <dgm:prSet presAssocID="{6931122B-DBA4-4728-8455-D5F22C88292A}" presName="sibTrans" presStyleCnt="0"/>
      <dgm:spPr/>
    </dgm:pt>
    <dgm:pt modelId="{C8923384-AB66-4224-AEA3-20155881525C}" type="pres">
      <dgm:prSet presAssocID="{1AAF0811-CE68-4672-A744-912DAE66709E}" presName="parenttextcomposite" presStyleCnt="0"/>
      <dgm:spPr/>
    </dgm:pt>
    <dgm:pt modelId="{D3364917-D212-4554-8504-E8130D4BEB61}" type="pres">
      <dgm:prSet presAssocID="{1AAF0811-CE68-4672-A744-912DAE66709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15592E9-955B-4672-BF94-2645B448DD45}" type="pres">
      <dgm:prSet presAssocID="{1AAF0811-CE68-4672-A744-912DAE66709E}" presName="composite" presStyleCnt="0"/>
      <dgm:spPr/>
    </dgm:pt>
    <dgm:pt modelId="{E5D89ED0-2019-4D38-BB32-EF9E504AB3F7}" type="pres">
      <dgm:prSet presAssocID="{1AAF0811-CE68-4672-A744-912DAE66709E}" presName="chevron1" presStyleLbl="alignNode1" presStyleIdx="7" presStyleCnt="21"/>
      <dgm:spPr/>
    </dgm:pt>
    <dgm:pt modelId="{FC40A325-3C9D-4D02-93DF-814FC934B9BE}" type="pres">
      <dgm:prSet presAssocID="{1AAF0811-CE68-4672-A744-912DAE66709E}" presName="chevron2" presStyleLbl="alignNode1" presStyleIdx="8" presStyleCnt="21"/>
      <dgm:spPr/>
    </dgm:pt>
    <dgm:pt modelId="{1499F0E7-C481-4852-A93B-E9C4927EFA1A}" type="pres">
      <dgm:prSet presAssocID="{1AAF0811-CE68-4672-A744-912DAE66709E}" presName="chevron3" presStyleLbl="alignNode1" presStyleIdx="9" presStyleCnt="21"/>
      <dgm:spPr/>
    </dgm:pt>
    <dgm:pt modelId="{C169FDE0-CCB1-4D70-B288-2FC9B68D4CB3}" type="pres">
      <dgm:prSet presAssocID="{1AAF0811-CE68-4672-A744-912DAE66709E}" presName="chevron4" presStyleLbl="alignNode1" presStyleIdx="10" presStyleCnt="21"/>
      <dgm:spPr/>
    </dgm:pt>
    <dgm:pt modelId="{212DAAF0-28C4-4511-A205-1694F34159CA}" type="pres">
      <dgm:prSet presAssocID="{1AAF0811-CE68-4672-A744-912DAE66709E}" presName="chevron5" presStyleLbl="alignNode1" presStyleIdx="11" presStyleCnt="21"/>
      <dgm:spPr/>
    </dgm:pt>
    <dgm:pt modelId="{D6581E97-BB8E-4050-B650-3DE1921009AE}" type="pres">
      <dgm:prSet presAssocID="{1AAF0811-CE68-4672-A744-912DAE66709E}" presName="chevron6" presStyleLbl="alignNode1" presStyleIdx="12" presStyleCnt="21"/>
      <dgm:spPr/>
    </dgm:pt>
    <dgm:pt modelId="{61955F00-0AF2-465D-A366-A39B5ECC3F8F}" type="pres">
      <dgm:prSet presAssocID="{1AAF0811-CE68-4672-A744-912DAE66709E}" presName="chevron7" presStyleLbl="alignNode1" presStyleIdx="13" presStyleCnt="21"/>
      <dgm:spPr/>
    </dgm:pt>
    <dgm:pt modelId="{6AC7AC04-4D5D-4996-A472-E3DC5B2D51D4}" type="pres">
      <dgm:prSet presAssocID="{1AAF0811-CE68-4672-A744-912DAE66709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9BC6BC2D-4B38-4228-98DF-28C9602FA22F}" type="pres">
      <dgm:prSet presAssocID="{5DFADA22-05C3-44B1-809D-4476ECB6CB77}" presName="sibTrans" presStyleCnt="0"/>
      <dgm:spPr/>
    </dgm:pt>
    <dgm:pt modelId="{18B88B08-34B9-44C3-A894-A56F5B141241}" type="pres">
      <dgm:prSet presAssocID="{FDEDB844-8416-4122-8157-DDB3A0706182}" presName="parenttextcomposite" presStyleCnt="0"/>
      <dgm:spPr/>
    </dgm:pt>
    <dgm:pt modelId="{37B595BB-9C29-4386-AFF4-6977BB5238DD}" type="pres">
      <dgm:prSet presAssocID="{FDEDB844-8416-4122-8157-DDB3A070618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4E643EB-DFA2-4FA1-BBAB-05A5380018E6}" type="pres">
      <dgm:prSet presAssocID="{FDEDB844-8416-4122-8157-DDB3A0706182}" presName="composite" presStyleCnt="0"/>
      <dgm:spPr/>
    </dgm:pt>
    <dgm:pt modelId="{A18EB25D-1C90-4F02-813E-AD171A455847}" type="pres">
      <dgm:prSet presAssocID="{FDEDB844-8416-4122-8157-DDB3A0706182}" presName="chevron1" presStyleLbl="alignNode1" presStyleIdx="14" presStyleCnt="21"/>
      <dgm:spPr/>
    </dgm:pt>
    <dgm:pt modelId="{560F98BD-417A-452B-802B-2CC3CBF0F010}" type="pres">
      <dgm:prSet presAssocID="{FDEDB844-8416-4122-8157-DDB3A0706182}" presName="chevron2" presStyleLbl="alignNode1" presStyleIdx="15" presStyleCnt="21"/>
      <dgm:spPr/>
    </dgm:pt>
    <dgm:pt modelId="{0B0FCAE4-A92E-4A80-ABA2-0D0E9DFEAFEC}" type="pres">
      <dgm:prSet presAssocID="{FDEDB844-8416-4122-8157-DDB3A0706182}" presName="chevron3" presStyleLbl="alignNode1" presStyleIdx="16" presStyleCnt="21"/>
      <dgm:spPr/>
    </dgm:pt>
    <dgm:pt modelId="{B1200230-E329-4EE7-82DD-E8416A58810B}" type="pres">
      <dgm:prSet presAssocID="{FDEDB844-8416-4122-8157-DDB3A0706182}" presName="chevron4" presStyleLbl="alignNode1" presStyleIdx="17" presStyleCnt="21"/>
      <dgm:spPr/>
    </dgm:pt>
    <dgm:pt modelId="{B4E16A78-DB53-479D-9E4B-ABAA1D575E90}" type="pres">
      <dgm:prSet presAssocID="{FDEDB844-8416-4122-8157-DDB3A0706182}" presName="chevron5" presStyleLbl="alignNode1" presStyleIdx="18" presStyleCnt="21"/>
      <dgm:spPr/>
    </dgm:pt>
    <dgm:pt modelId="{2BB5E7AF-72D2-431E-A3A8-B7DA4A094414}" type="pres">
      <dgm:prSet presAssocID="{FDEDB844-8416-4122-8157-DDB3A0706182}" presName="chevron6" presStyleLbl="alignNode1" presStyleIdx="19" presStyleCnt="21"/>
      <dgm:spPr/>
    </dgm:pt>
    <dgm:pt modelId="{ABE3D6BA-507F-4618-9B24-A2CE92E78B95}" type="pres">
      <dgm:prSet presAssocID="{FDEDB844-8416-4122-8157-DDB3A0706182}" presName="chevron7" presStyleLbl="alignNode1" presStyleIdx="20" presStyleCnt="21"/>
      <dgm:spPr/>
    </dgm:pt>
    <dgm:pt modelId="{2068E1EF-7523-4501-90A1-A9D9164C761D}" type="pres">
      <dgm:prSet presAssocID="{FDEDB844-8416-4122-8157-DDB3A070618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923F801-832C-4B19-AAED-8E51D862836E}" srcId="{5644226B-75E4-424B-ADA1-4D2871F718A5}" destId="{FDEDB844-8416-4122-8157-DDB3A0706182}" srcOrd="2" destOrd="0" parTransId="{55DA4D03-25BE-414A-AC77-69CBAD5C1E64}" sibTransId="{1C0CBDB2-FDA7-4371-81E6-123DA874C0C3}"/>
    <dgm:cxn modelId="{1D2F443B-A691-4C3D-BC6F-9FF209869BB1}" srcId="{1AAF0811-CE68-4672-A744-912DAE66709E}" destId="{83BC705F-A60C-4D25-B0BE-551F7E394E0D}" srcOrd="0" destOrd="0" parTransId="{D28F9AE5-ED47-44CB-A1BE-824918097B85}" sibTransId="{33F85F98-9BCF-400B-A4F5-4F78C1641AED}"/>
    <dgm:cxn modelId="{77B8B661-5C83-4FC0-8D78-5B8AAB3D7FB0}" type="presOf" srcId="{CE3970C5-77A5-4539-8893-04367239C305}" destId="{17DD138C-8B27-472A-B8CE-21F0BEEC3369}" srcOrd="0" destOrd="0" presId="urn:microsoft.com/office/officeart/2008/layout/VerticalAccentList"/>
    <dgm:cxn modelId="{ACA30256-E0B0-49BA-861B-402CD3D9D6BB}" srcId="{CE3970C5-77A5-4539-8893-04367239C305}" destId="{69F5E3C0-E6CD-4D13-BD85-61FF537CE70B}" srcOrd="0" destOrd="0" parTransId="{07710BD0-C31E-4070-B563-F4BC72BF7769}" sibTransId="{9AB310C0-5A4A-4225-B674-CFEE408386C4}"/>
    <dgm:cxn modelId="{01144792-7FA6-4DCE-B1A6-F5902F850BE2}" type="presOf" srcId="{5644226B-75E4-424B-ADA1-4D2871F718A5}" destId="{265C5653-D2FE-4C08-AD72-F5EB334F86DA}" srcOrd="0" destOrd="0" presId="urn:microsoft.com/office/officeart/2008/layout/VerticalAccentList"/>
    <dgm:cxn modelId="{67B86599-F15C-42F5-AF19-31130A1844D3}" type="presOf" srcId="{1AAF0811-CE68-4672-A744-912DAE66709E}" destId="{D3364917-D212-4554-8504-E8130D4BEB61}" srcOrd="0" destOrd="0" presId="urn:microsoft.com/office/officeart/2008/layout/VerticalAccentList"/>
    <dgm:cxn modelId="{DE0C7BA6-2634-4867-AAA9-70B61F2287E4}" type="presOf" srcId="{FDEDB844-8416-4122-8157-DDB3A0706182}" destId="{37B595BB-9C29-4386-AFF4-6977BB5238DD}" srcOrd="0" destOrd="0" presId="urn:microsoft.com/office/officeart/2008/layout/VerticalAccentList"/>
    <dgm:cxn modelId="{2FE2C5BD-B342-4126-B43B-B790033EB158}" type="presOf" srcId="{83BC705F-A60C-4D25-B0BE-551F7E394E0D}" destId="{6AC7AC04-4D5D-4996-A472-E3DC5B2D51D4}" srcOrd="0" destOrd="0" presId="urn:microsoft.com/office/officeart/2008/layout/VerticalAccentList"/>
    <dgm:cxn modelId="{F2FBACC1-0D37-4315-ADD4-7066E1BD025A}" srcId="{FDEDB844-8416-4122-8157-DDB3A0706182}" destId="{70E1B05F-DF9E-44E9-ABD9-2E08FF77EED1}" srcOrd="0" destOrd="0" parTransId="{164B1F5B-792D-4B4B-84CF-746936859BE7}" sibTransId="{CF4B347A-BC9E-402D-A0C9-26BFFB52A182}"/>
    <dgm:cxn modelId="{23D10AC7-BFFA-4A59-BA28-6987B45BE295}" type="presOf" srcId="{69F5E3C0-E6CD-4D13-BD85-61FF537CE70B}" destId="{32886367-7061-423F-B0AF-FC123BB2D1CA}" srcOrd="0" destOrd="0" presId="urn:microsoft.com/office/officeart/2008/layout/VerticalAccentList"/>
    <dgm:cxn modelId="{8764A6C9-A456-4471-9965-0A78B3B0BE45}" srcId="{5644226B-75E4-424B-ADA1-4D2871F718A5}" destId="{CE3970C5-77A5-4539-8893-04367239C305}" srcOrd="0" destOrd="0" parTransId="{AA19766B-59D2-4656-BA86-5712910539CF}" sibTransId="{6931122B-DBA4-4728-8455-D5F22C88292A}"/>
    <dgm:cxn modelId="{132EDBD4-4292-4657-9008-4A7E999F3623}" type="presOf" srcId="{70E1B05F-DF9E-44E9-ABD9-2E08FF77EED1}" destId="{2068E1EF-7523-4501-90A1-A9D9164C761D}" srcOrd="0" destOrd="0" presId="urn:microsoft.com/office/officeart/2008/layout/VerticalAccentList"/>
    <dgm:cxn modelId="{245B6AD8-7A68-4E15-B7E0-5940C5572463}" srcId="{5644226B-75E4-424B-ADA1-4D2871F718A5}" destId="{1AAF0811-CE68-4672-A744-912DAE66709E}" srcOrd="1" destOrd="0" parTransId="{BD073366-63F6-4455-90CE-6911068FC9C8}" sibTransId="{5DFADA22-05C3-44B1-809D-4476ECB6CB77}"/>
    <dgm:cxn modelId="{B0C0BB63-8723-40DB-9DE5-C9FE5E668A60}" type="presParOf" srcId="{265C5653-D2FE-4C08-AD72-F5EB334F86DA}" destId="{C115A6CF-9B39-4CB9-BFBE-82BEF4CA6560}" srcOrd="0" destOrd="0" presId="urn:microsoft.com/office/officeart/2008/layout/VerticalAccentList"/>
    <dgm:cxn modelId="{D9B4DB35-E63F-436D-A1A4-FD65F49E9E41}" type="presParOf" srcId="{C115A6CF-9B39-4CB9-BFBE-82BEF4CA6560}" destId="{17DD138C-8B27-472A-B8CE-21F0BEEC3369}" srcOrd="0" destOrd="0" presId="urn:microsoft.com/office/officeart/2008/layout/VerticalAccentList"/>
    <dgm:cxn modelId="{EE91A6E1-6656-40BE-B9E1-C762F6C213BA}" type="presParOf" srcId="{265C5653-D2FE-4C08-AD72-F5EB334F86DA}" destId="{44EC8F15-C4A1-4C47-8F1E-DF23170571DC}" srcOrd="1" destOrd="0" presId="urn:microsoft.com/office/officeart/2008/layout/VerticalAccentList"/>
    <dgm:cxn modelId="{0DF7D520-FE9D-406B-A017-725A5D9DBC53}" type="presParOf" srcId="{44EC8F15-C4A1-4C47-8F1E-DF23170571DC}" destId="{849FC55D-C988-460F-859A-C93202F345C4}" srcOrd="0" destOrd="0" presId="urn:microsoft.com/office/officeart/2008/layout/VerticalAccentList"/>
    <dgm:cxn modelId="{47D060AA-9699-4077-81F8-63D7BF302AD3}" type="presParOf" srcId="{44EC8F15-C4A1-4C47-8F1E-DF23170571DC}" destId="{6E11C2CD-03EB-4C18-A7A7-AA6BCB969453}" srcOrd="1" destOrd="0" presId="urn:microsoft.com/office/officeart/2008/layout/VerticalAccentList"/>
    <dgm:cxn modelId="{692511AF-695B-4FC8-B5E8-A2F43A0F63D7}" type="presParOf" srcId="{44EC8F15-C4A1-4C47-8F1E-DF23170571DC}" destId="{CC2FBA00-B07B-43BF-8552-D4FE455AD64A}" srcOrd="2" destOrd="0" presId="urn:microsoft.com/office/officeart/2008/layout/VerticalAccentList"/>
    <dgm:cxn modelId="{7EAF92C8-9F03-4D44-9C89-D2E183B35552}" type="presParOf" srcId="{44EC8F15-C4A1-4C47-8F1E-DF23170571DC}" destId="{9693F9C2-D404-49EF-BE15-E8EC58780DE8}" srcOrd="3" destOrd="0" presId="urn:microsoft.com/office/officeart/2008/layout/VerticalAccentList"/>
    <dgm:cxn modelId="{13B61C8D-4B47-42CC-8E3C-45998195CC46}" type="presParOf" srcId="{44EC8F15-C4A1-4C47-8F1E-DF23170571DC}" destId="{3A5ACFAD-A4F3-4E49-8DFC-D00B272F0124}" srcOrd="4" destOrd="0" presId="urn:microsoft.com/office/officeart/2008/layout/VerticalAccentList"/>
    <dgm:cxn modelId="{77885199-070A-4AED-9745-F933486BD4D2}" type="presParOf" srcId="{44EC8F15-C4A1-4C47-8F1E-DF23170571DC}" destId="{ACB35B81-C535-4828-9CE6-C9C1BA41815A}" srcOrd="5" destOrd="0" presId="urn:microsoft.com/office/officeart/2008/layout/VerticalAccentList"/>
    <dgm:cxn modelId="{6B0DC3C0-B740-4C28-8AB9-A9358B76B64F}" type="presParOf" srcId="{44EC8F15-C4A1-4C47-8F1E-DF23170571DC}" destId="{5ECA9EE2-BED0-4813-8F9E-C52AD1F1FDE3}" srcOrd="6" destOrd="0" presId="urn:microsoft.com/office/officeart/2008/layout/VerticalAccentList"/>
    <dgm:cxn modelId="{98CD8606-3210-4E4D-8CF5-E32B0518750B}" type="presParOf" srcId="{44EC8F15-C4A1-4C47-8F1E-DF23170571DC}" destId="{32886367-7061-423F-B0AF-FC123BB2D1CA}" srcOrd="7" destOrd="0" presId="urn:microsoft.com/office/officeart/2008/layout/VerticalAccentList"/>
    <dgm:cxn modelId="{2D1F325C-5EB1-40FB-90F2-E305A9E1350E}" type="presParOf" srcId="{265C5653-D2FE-4C08-AD72-F5EB334F86DA}" destId="{2605F829-A1D7-48EF-95FC-D36A141E32CA}" srcOrd="2" destOrd="0" presId="urn:microsoft.com/office/officeart/2008/layout/VerticalAccentList"/>
    <dgm:cxn modelId="{8C55DE24-4C40-412A-80DB-444678F02D27}" type="presParOf" srcId="{265C5653-D2FE-4C08-AD72-F5EB334F86DA}" destId="{C8923384-AB66-4224-AEA3-20155881525C}" srcOrd="3" destOrd="0" presId="urn:microsoft.com/office/officeart/2008/layout/VerticalAccentList"/>
    <dgm:cxn modelId="{8FDCDF8A-7CD8-4C38-B447-0501B7FE75EB}" type="presParOf" srcId="{C8923384-AB66-4224-AEA3-20155881525C}" destId="{D3364917-D212-4554-8504-E8130D4BEB61}" srcOrd="0" destOrd="0" presId="urn:microsoft.com/office/officeart/2008/layout/VerticalAccentList"/>
    <dgm:cxn modelId="{3A950D85-D0B3-4F1D-ABB1-727644D35ADA}" type="presParOf" srcId="{265C5653-D2FE-4C08-AD72-F5EB334F86DA}" destId="{A15592E9-955B-4672-BF94-2645B448DD45}" srcOrd="4" destOrd="0" presId="urn:microsoft.com/office/officeart/2008/layout/VerticalAccentList"/>
    <dgm:cxn modelId="{E134C790-BC18-423F-9096-040CEB8DBD32}" type="presParOf" srcId="{A15592E9-955B-4672-BF94-2645B448DD45}" destId="{E5D89ED0-2019-4D38-BB32-EF9E504AB3F7}" srcOrd="0" destOrd="0" presId="urn:microsoft.com/office/officeart/2008/layout/VerticalAccentList"/>
    <dgm:cxn modelId="{8054CEE7-AB0C-4C67-BFA4-E3FD94C22FD9}" type="presParOf" srcId="{A15592E9-955B-4672-BF94-2645B448DD45}" destId="{FC40A325-3C9D-4D02-93DF-814FC934B9BE}" srcOrd="1" destOrd="0" presId="urn:microsoft.com/office/officeart/2008/layout/VerticalAccentList"/>
    <dgm:cxn modelId="{21E005FD-975C-4F20-9BFB-8A3ECB82E6AA}" type="presParOf" srcId="{A15592E9-955B-4672-BF94-2645B448DD45}" destId="{1499F0E7-C481-4852-A93B-E9C4927EFA1A}" srcOrd="2" destOrd="0" presId="urn:microsoft.com/office/officeart/2008/layout/VerticalAccentList"/>
    <dgm:cxn modelId="{B54187A2-E35F-4B27-8CDB-E654EB75B4A6}" type="presParOf" srcId="{A15592E9-955B-4672-BF94-2645B448DD45}" destId="{C169FDE0-CCB1-4D70-B288-2FC9B68D4CB3}" srcOrd="3" destOrd="0" presId="urn:microsoft.com/office/officeart/2008/layout/VerticalAccentList"/>
    <dgm:cxn modelId="{5047F3A1-F57C-4B3C-B8EC-423B995B200F}" type="presParOf" srcId="{A15592E9-955B-4672-BF94-2645B448DD45}" destId="{212DAAF0-28C4-4511-A205-1694F34159CA}" srcOrd="4" destOrd="0" presId="urn:microsoft.com/office/officeart/2008/layout/VerticalAccentList"/>
    <dgm:cxn modelId="{21F0A62B-4887-488F-AA2B-1C67BE16D507}" type="presParOf" srcId="{A15592E9-955B-4672-BF94-2645B448DD45}" destId="{D6581E97-BB8E-4050-B650-3DE1921009AE}" srcOrd="5" destOrd="0" presId="urn:microsoft.com/office/officeart/2008/layout/VerticalAccentList"/>
    <dgm:cxn modelId="{D4087BE2-7D37-4144-814F-9FFBBC916E32}" type="presParOf" srcId="{A15592E9-955B-4672-BF94-2645B448DD45}" destId="{61955F00-0AF2-465D-A366-A39B5ECC3F8F}" srcOrd="6" destOrd="0" presId="urn:microsoft.com/office/officeart/2008/layout/VerticalAccentList"/>
    <dgm:cxn modelId="{1D843698-ABF9-4A67-8B1F-A21D0ACE8355}" type="presParOf" srcId="{A15592E9-955B-4672-BF94-2645B448DD45}" destId="{6AC7AC04-4D5D-4996-A472-E3DC5B2D51D4}" srcOrd="7" destOrd="0" presId="urn:microsoft.com/office/officeart/2008/layout/VerticalAccentList"/>
    <dgm:cxn modelId="{D2345F3A-DC53-4052-9BE6-A612E048D375}" type="presParOf" srcId="{265C5653-D2FE-4C08-AD72-F5EB334F86DA}" destId="{9BC6BC2D-4B38-4228-98DF-28C9602FA22F}" srcOrd="5" destOrd="0" presId="urn:microsoft.com/office/officeart/2008/layout/VerticalAccentList"/>
    <dgm:cxn modelId="{AC3DA8D1-B558-4015-BD33-A1FAEEF15D52}" type="presParOf" srcId="{265C5653-D2FE-4C08-AD72-F5EB334F86DA}" destId="{18B88B08-34B9-44C3-A894-A56F5B141241}" srcOrd="6" destOrd="0" presId="urn:microsoft.com/office/officeart/2008/layout/VerticalAccentList"/>
    <dgm:cxn modelId="{46ECD75C-371D-4AC5-BF7B-E52DF32820DC}" type="presParOf" srcId="{18B88B08-34B9-44C3-A894-A56F5B141241}" destId="{37B595BB-9C29-4386-AFF4-6977BB5238DD}" srcOrd="0" destOrd="0" presId="urn:microsoft.com/office/officeart/2008/layout/VerticalAccentList"/>
    <dgm:cxn modelId="{603DDA86-E15D-4F63-8D19-8D64C9FD9A96}" type="presParOf" srcId="{265C5653-D2FE-4C08-AD72-F5EB334F86DA}" destId="{84E643EB-DFA2-4FA1-BBAB-05A5380018E6}" srcOrd="7" destOrd="0" presId="urn:microsoft.com/office/officeart/2008/layout/VerticalAccentList"/>
    <dgm:cxn modelId="{3E4C6845-792B-453E-9E4E-FFC0EC253075}" type="presParOf" srcId="{84E643EB-DFA2-4FA1-BBAB-05A5380018E6}" destId="{A18EB25D-1C90-4F02-813E-AD171A455847}" srcOrd="0" destOrd="0" presId="urn:microsoft.com/office/officeart/2008/layout/VerticalAccentList"/>
    <dgm:cxn modelId="{B2A31CA8-77F7-49CC-92B1-AD4C7CA01412}" type="presParOf" srcId="{84E643EB-DFA2-4FA1-BBAB-05A5380018E6}" destId="{560F98BD-417A-452B-802B-2CC3CBF0F010}" srcOrd="1" destOrd="0" presId="urn:microsoft.com/office/officeart/2008/layout/VerticalAccentList"/>
    <dgm:cxn modelId="{A6DBF1EA-7483-4C23-ADE2-B07BFA453C7E}" type="presParOf" srcId="{84E643EB-DFA2-4FA1-BBAB-05A5380018E6}" destId="{0B0FCAE4-A92E-4A80-ABA2-0D0E9DFEAFEC}" srcOrd="2" destOrd="0" presId="urn:microsoft.com/office/officeart/2008/layout/VerticalAccentList"/>
    <dgm:cxn modelId="{AEC80661-DFD6-4BEC-A984-71FF944B6EF4}" type="presParOf" srcId="{84E643EB-DFA2-4FA1-BBAB-05A5380018E6}" destId="{B1200230-E329-4EE7-82DD-E8416A58810B}" srcOrd="3" destOrd="0" presId="urn:microsoft.com/office/officeart/2008/layout/VerticalAccentList"/>
    <dgm:cxn modelId="{BE260782-E364-4ADB-8C91-73E7E5E4DD7C}" type="presParOf" srcId="{84E643EB-DFA2-4FA1-BBAB-05A5380018E6}" destId="{B4E16A78-DB53-479D-9E4B-ABAA1D575E90}" srcOrd="4" destOrd="0" presId="urn:microsoft.com/office/officeart/2008/layout/VerticalAccentList"/>
    <dgm:cxn modelId="{5F662F3A-4EBD-458F-B5AF-59EADEE66FB1}" type="presParOf" srcId="{84E643EB-DFA2-4FA1-BBAB-05A5380018E6}" destId="{2BB5E7AF-72D2-431E-A3A8-B7DA4A094414}" srcOrd="5" destOrd="0" presId="urn:microsoft.com/office/officeart/2008/layout/VerticalAccentList"/>
    <dgm:cxn modelId="{D6BD8DA5-E81F-4B2F-BB32-2182E25397F1}" type="presParOf" srcId="{84E643EB-DFA2-4FA1-BBAB-05A5380018E6}" destId="{ABE3D6BA-507F-4618-9B24-A2CE92E78B95}" srcOrd="6" destOrd="0" presId="urn:microsoft.com/office/officeart/2008/layout/VerticalAccentList"/>
    <dgm:cxn modelId="{FCEEC0F3-F8A7-47D8-8074-91C8363B597C}" type="presParOf" srcId="{84E643EB-DFA2-4FA1-BBAB-05A5380018E6}" destId="{2068E1EF-7523-4501-90A1-A9D9164C761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9C72A-7FC3-447D-846F-A5887C60C60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E84582-A23A-4798-9BCC-80480ACB57CF}">
      <dgm:prSet custT="1"/>
      <dgm:spPr/>
      <dgm:t>
        <a:bodyPr/>
        <a:lstStyle/>
        <a:p>
          <a:r>
            <a:rPr lang="en-IN" sz="1100" b="1" i="0" dirty="0"/>
            <a:t>Ensuring Reliable Communication</a:t>
          </a:r>
          <a:endParaRPr lang="en-IN" sz="1100" b="1" dirty="0"/>
        </a:p>
      </dgm:t>
    </dgm:pt>
    <dgm:pt modelId="{176B4BCA-CA9B-4256-A5E3-6561C16B1E68}" type="parTrans" cxnId="{4AF6442A-7C9F-46C8-8AEE-1765FF8BD35B}">
      <dgm:prSet/>
      <dgm:spPr/>
      <dgm:t>
        <a:bodyPr/>
        <a:lstStyle/>
        <a:p>
          <a:endParaRPr lang="en-IN"/>
        </a:p>
      </dgm:t>
    </dgm:pt>
    <dgm:pt modelId="{773F190E-7D14-4BFB-B03A-49496DAFE107}" type="sibTrans" cxnId="{4AF6442A-7C9F-46C8-8AEE-1765FF8BD35B}">
      <dgm:prSet/>
      <dgm:spPr/>
      <dgm:t>
        <a:bodyPr/>
        <a:lstStyle/>
        <a:p>
          <a:endParaRPr lang="en-IN"/>
        </a:p>
      </dgm:t>
    </dgm:pt>
    <dgm:pt modelId="{9118BDFB-29A4-472F-9724-F1818E8B5A27}">
      <dgm:prSet custT="1"/>
      <dgm:spPr/>
      <dgm:t>
        <a:bodyPr/>
        <a:lstStyle/>
        <a:p>
          <a:r>
            <a:rPr lang="en-IN" sz="1100" b="1" i="0" dirty="0"/>
            <a:t>Enhancing Scientific Research</a:t>
          </a:r>
          <a:endParaRPr lang="en-IN" sz="1100" b="1" dirty="0"/>
        </a:p>
      </dgm:t>
    </dgm:pt>
    <dgm:pt modelId="{DFFD1461-8A32-4AC6-A4C8-540A503BAEA2}" type="parTrans" cxnId="{E99DABC2-CF2E-4C48-A6A0-761B40CCEF8D}">
      <dgm:prSet/>
      <dgm:spPr/>
      <dgm:t>
        <a:bodyPr/>
        <a:lstStyle/>
        <a:p>
          <a:endParaRPr lang="en-IN"/>
        </a:p>
      </dgm:t>
    </dgm:pt>
    <dgm:pt modelId="{9823BC7C-764B-4610-B591-1E8F822A7D9E}" type="sibTrans" cxnId="{E99DABC2-CF2E-4C48-A6A0-761B40CCEF8D}">
      <dgm:prSet/>
      <dgm:spPr/>
      <dgm:t>
        <a:bodyPr/>
        <a:lstStyle/>
        <a:p>
          <a:endParaRPr lang="en-IN"/>
        </a:p>
      </dgm:t>
    </dgm:pt>
    <dgm:pt modelId="{0B27CEEA-1E39-408A-A612-B35A032F08F6}">
      <dgm:prSet custT="1"/>
      <dgm:spPr/>
      <dgm:t>
        <a:bodyPr/>
        <a:lstStyle/>
        <a:p>
          <a:r>
            <a:rPr lang="en-IN" sz="1100" b="1" i="0" dirty="0"/>
            <a:t>Supporting Human Exploration</a:t>
          </a:r>
          <a:endParaRPr lang="en-IN" sz="1100" b="1" dirty="0"/>
        </a:p>
      </dgm:t>
    </dgm:pt>
    <dgm:pt modelId="{F41FAFA2-31E5-451D-A11E-5B5B1A93B6B3}" type="parTrans" cxnId="{C7C215F7-9AB8-4BDA-9E2B-C023A740F236}">
      <dgm:prSet/>
      <dgm:spPr/>
      <dgm:t>
        <a:bodyPr/>
        <a:lstStyle/>
        <a:p>
          <a:endParaRPr lang="en-IN"/>
        </a:p>
      </dgm:t>
    </dgm:pt>
    <dgm:pt modelId="{8CBF5821-0C87-4398-A277-445431172EAC}" type="sibTrans" cxnId="{C7C215F7-9AB8-4BDA-9E2B-C023A740F236}">
      <dgm:prSet/>
      <dgm:spPr/>
      <dgm:t>
        <a:bodyPr/>
        <a:lstStyle/>
        <a:p>
          <a:endParaRPr lang="en-IN"/>
        </a:p>
      </dgm:t>
    </dgm:pt>
    <dgm:pt modelId="{6C456DAB-2BA2-4844-942B-45EEF6780A3E}">
      <dgm:prSet custT="1"/>
      <dgm:spPr/>
      <dgm:t>
        <a:bodyPr/>
        <a:lstStyle/>
        <a:p>
          <a:r>
            <a:rPr lang="en-IN" sz="1100" b="1" i="0" dirty="0"/>
            <a:t>Collecting and Processing Data</a:t>
          </a:r>
          <a:endParaRPr lang="en-IN" sz="1100" b="1" dirty="0"/>
        </a:p>
      </dgm:t>
    </dgm:pt>
    <dgm:pt modelId="{62E3C472-13D0-4420-A581-33D9AF91F09C}" type="parTrans" cxnId="{1AC817E8-17BD-41F8-8E89-B543FD121B85}">
      <dgm:prSet/>
      <dgm:spPr/>
      <dgm:t>
        <a:bodyPr/>
        <a:lstStyle/>
        <a:p>
          <a:endParaRPr lang="en-IN"/>
        </a:p>
      </dgm:t>
    </dgm:pt>
    <dgm:pt modelId="{93B5FBB7-05E1-4282-AB7C-D84827D0BE93}" type="sibTrans" cxnId="{1AC817E8-17BD-41F8-8E89-B543FD121B85}">
      <dgm:prSet/>
      <dgm:spPr/>
      <dgm:t>
        <a:bodyPr/>
        <a:lstStyle/>
        <a:p>
          <a:endParaRPr lang="en-IN"/>
        </a:p>
      </dgm:t>
    </dgm:pt>
    <dgm:pt modelId="{0FBCC96F-0DAB-4C80-94E4-7BF3457F182A}">
      <dgm:prSet custT="1"/>
      <dgm:spPr/>
      <dgm:t>
        <a:bodyPr/>
        <a:lstStyle/>
        <a:p>
          <a:r>
            <a:rPr lang="en-IN" sz="1100" b="1" i="0" dirty="0"/>
            <a:t>Providing Emergency Communication</a:t>
          </a:r>
          <a:endParaRPr lang="en-IN" sz="1100" b="1" dirty="0"/>
        </a:p>
      </dgm:t>
    </dgm:pt>
    <dgm:pt modelId="{3592091D-507A-4E27-AA18-2A42239E0B90}" type="parTrans" cxnId="{22C0CD78-28B1-4853-A4D5-68855811A1FF}">
      <dgm:prSet/>
      <dgm:spPr/>
      <dgm:t>
        <a:bodyPr/>
        <a:lstStyle/>
        <a:p>
          <a:endParaRPr lang="en-IN"/>
        </a:p>
      </dgm:t>
    </dgm:pt>
    <dgm:pt modelId="{A16EB25C-A5CC-4722-ACBF-91F57D8FD5DE}" type="sibTrans" cxnId="{22C0CD78-28B1-4853-A4D5-68855811A1FF}">
      <dgm:prSet/>
      <dgm:spPr/>
      <dgm:t>
        <a:bodyPr/>
        <a:lstStyle/>
        <a:p>
          <a:endParaRPr lang="en-IN"/>
        </a:p>
      </dgm:t>
    </dgm:pt>
    <dgm:pt modelId="{A6CF8100-0175-4F7D-8D72-577C1B9DF1D0}">
      <dgm:prSet custT="1"/>
      <dgm:spPr/>
      <dgm:t>
        <a:bodyPr/>
        <a:lstStyle/>
        <a:p>
          <a:r>
            <a:rPr lang="en-IN" sz="1200" b="1" i="0" dirty="0"/>
            <a:t>Coordinating Logistics</a:t>
          </a:r>
          <a:endParaRPr lang="en-IN" sz="1200" b="1" dirty="0"/>
        </a:p>
      </dgm:t>
    </dgm:pt>
    <dgm:pt modelId="{D50F7426-B9BE-4A1A-8BDF-0F34ACCCAE4A}" type="parTrans" cxnId="{B5E7E98E-DDBC-47FF-9D93-D26F13BF1062}">
      <dgm:prSet/>
      <dgm:spPr/>
      <dgm:t>
        <a:bodyPr/>
        <a:lstStyle/>
        <a:p>
          <a:endParaRPr lang="en-IN"/>
        </a:p>
      </dgm:t>
    </dgm:pt>
    <dgm:pt modelId="{0627429E-0FCB-42D5-8AC7-0F0715000836}" type="sibTrans" cxnId="{B5E7E98E-DDBC-47FF-9D93-D26F13BF1062}">
      <dgm:prSet/>
      <dgm:spPr/>
      <dgm:t>
        <a:bodyPr/>
        <a:lstStyle/>
        <a:p>
          <a:endParaRPr lang="en-IN"/>
        </a:p>
      </dgm:t>
    </dgm:pt>
    <dgm:pt modelId="{C095DF70-8BC0-4E93-8AE1-CEDA2FFB5613}">
      <dgm:prSet custT="1"/>
      <dgm:spPr/>
      <dgm:t>
        <a:bodyPr/>
        <a:lstStyle/>
        <a:p>
          <a:r>
            <a:rPr lang="en-IN" sz="1200" b="1" i="0" dirty="0"/>
            <a:t>Building an Inter-planetary Network</a:t>
          </a:r>
          <a:endParaRPr lang="en-IN" sz="1200" b="1" dirty="0"/>
        </a:p>
      </dgm:t>
    </dgm:pt>
    <dgm:pt modelId="{10971257-170A-48B4-BA98-242D4A6E5E8B}" type="parTrans" cxnId="{DD874269-3D13-41B1-9AD5-A638CAAD74F8}">
      <dgm:prSet/>
      <dgm:spPr/>
      <dgm:t>
        <a:bodyPr/>
        <a:lstStyle/>
        <a:p>
          <a:endParaRPr lang="en-IN"/>
        </a:p>
      </dgm:t>
    </dgm:pt>
    <dgm:pt modelId="{8C9F10A3-9078-4E93-AA38-54E870F47670}" type="sibTrans" cxnId="{DD874269-3D13-41B1-9AD5-A638CAAD74F8}">
      <dgm:prSet/>
      <dgm:spPr/>
      <dgm:t>
        <a:bodyPr/>
        <a:lstStyle/>
        <a:p>
          <a:endParaRPr lang="en-IN"/>
        </a:p>
      </dgm:t>
    </dgm:pt>
    <dgm:pt modelId="{4662E4A1-11FD-4CC5-8DEF-52CC857B64B6}" type="pres">
      <dgm:prSet presAssocID="{F9E9C72A-7FC3-447D-846F-A5887C60C601}" presName="Name0" presStyleCnt="0">
        <dgm:presLayoutVars>
          <dgm:dir/>
          <dgm:resizeHandles val="exact"/>
        </dgm:presLayoutVars>
      </dgm:prSet>
      <dgm:spPr/>
    </dgm:pt>
    <dgm:pt modelId="{6FD83A3C-BFBE-4EF8-8941-5044D362D627}" type="pres">
      <dgm:prSet presAssocID="{F9E9C72A-7FC3-447D-846F-A5887C60C601}" presName="arrow" presStyleLbl="bgShp" presStyleIdx="0" presStyleCnt="1"/>
      <dgm:spPr/>
    </dgm:pt>
    <dgm:pt modelId="{6923CE49-8796-4A63-AE48-67904F7C516A}" type="pres">
      <dgm:prSet presAssocID="{F9E9C72A-7FC3-447D-846F-A5887C60C601}" presName="points" presStyleCnt="0"/>
      <dgm:spPr/>
    </dgm:pt>
    <dgm:pt modelId="{D5BFCA32-CB42-46D6-8278-D7ABA24583D6}" type="pres">
      <dgm:prSet presAssocID="{9DE84582-A23A-4798-9BCC-80480ACB57CF}" presName="compositeA" presStyleCnt="0"/>
      <dgm:spPr/>
    </dgm:pt>
    <dgm:pt modelId="{6562A2BD-61F1-4646-9641-85ADD0978E87}" type="pres">
      <dgm:prSet presAssocID="{9DE84582-A23A-4798-9BCC-80480ACB57CF}" presName="textA" presStyleLbl="revTx" presStyleIdx="0" presStyleCnt="7" custScaleX="139350">
        <dgm:presLayoutVars>
          <dgm:bulletEnabled val="1"/>
        </dgm:presLayoutVars>
      </dgm:prSet>
      <dgm:spPr/>
    </dgm:pt>
    <dgm:pt modelId="{F3F73F62-7F1A-4A81-BD5C-99C0603CE635}" type="pres">
      <dgm:prSet presAssocID="{9DE84582-A23A-4798-9BCC-80480ACB57CF}" presName="circleA" presStyleLbl="node1" presStyleIdx="0" presStyleCnt="7"/>
      <dgm:spPr/>
    </dgm:pt>
    <dgm:pt modelId="{8860B558-09C2-4B96-9448-D6EFBBF1A41E}" type="pres">
      <dgm:prSet presAssocID="{9DE84582-A23A-4798-9BCC-80480ACB57CF}" presName="spaceA" presStyleCnt="0"/>
      <dgm:spPr/>
    </dgm:pt>
    <dgm:pt modelId="{DBCA7504-6D90-4636-A8F1-3409E6B31679}" type="pres">
      <dgm:prSet presAssocID="{773F190E-7D14-4BFB-B03A-49496DAFE107}" presName="space" presStyleCnt="0"/>
      <dgm:spPr/>
    </dgm:pt>
    <dgm:pt modelId="{44C39D89-C2E6-417A-8150-4589B3DF5E5F}" type="pres">
      <dgm:prSet presAssocID="{9118BDFB-29A4-472F-9724-F1818E8B5A27}" presName="compositeB" presStyleCnt="0"/>
      <dgm:spPr/>
    </dgm:pt>
    <dgm:pt modelId="{F86544A3-637C-413F-AA22-833B42358AF1}" type="pres">
      <dgm:prSet presAssocID="{9118BDFB-29A4-472F-9724-F1818E8B5A27}" presName="textB" presStyleLbl="revTx" presStyleIdx="1" presStyleCnt="7" custScaleY="104345">
        <dgm:presLayoutVars>
          <dgm:bulletEnabled val="1"/>
        </dgm:presLayoutVars>
      </dgm:prSet>
      <dgm:spPr/>
    </dgm:pt>
    <dgm:pt modelId="{03008C32-5262-4957-88F6-08A2CF8E4EDF}" type="pres">
      <dgm:prSet presAssocID="{9118BDFB-29A4-472F-9724-F1818E8B5A27}" presName="circleB" presStyleLbl="node1" presStyleIdx="1" presStyleCnt="7"/>
      <dgm:spPr/>
    </dgm:pt>
    <dgm:pt modelId="{57C0B790-7FD6-4E02-B5F9-C71ECB0845B4}" type="pres">
      <dgm:prSet presAssocID="{9118BDFB-29A4-472F-9724-F1818E8B5A27}" presName="spaceB" presStyleCnt="0"/>
      <dgm:spPr/>
    </dgm:pt>
    <dgm:pt modelId="{2E79C347-B287-4A09-BD14-F2F6925AE5E7}" type="pres">
      <dgm:prSet presAssocID="{9823BC7C-764B-4610-B591-1E8F822A7D9E}" presName="space" presStyleCnt="0"/>
      <dgm:spPr/>
    </dgm:pt>
    <dgm:pt modelId="{2A7AD082-D264-477E-A2CC-357763EAE867}" type="pres">
      <dgm:prSet presAssocID="{0B27CEEA-1E39-408A-A612-B35A032F08F6}" presName="compositeA" presStyleCnt="0"/>
      <dgm:spPr/>
    </dgm:pt>
    <dgm:pt modelId="{78FD5772-AF64-4840-B5F2-D3BDD208C7A0}" type="pres">
      <dgm:prSet presAssocID="{0B27CEEA-1E39-408A-A612-B35A032F08F6}" presName="textA" presStyleLbl="revTx" presStyleIdx="2" presStyleCnt="7" custScaleX="135853">
        <dgm:presLayoutVars>
          <dgm:bulletEnabled val="1"/>
        </dgm:presLayoutVars>
      </dgm:prSet>
      <dgm:spPr/>
    </dgm:pt>
    <dgm:pt modelId="{5FCE564F-2E24-4877-AAD8-D96E37323476}" type="pres">
      <dgm:prSet presAssocID="{0B27CEEA-1E39-408A-A612-B35A032F08F6}" presName="circleA" presStyleLbl="node1" presStyleIdx="2" presStyleCnt="7"/>
      <dgm:spPr/>
    </dgm:pt>
    <dgm:pt modelId="{DB41030F-C212-4F84-9C3C-F57469E2D9B1}" type="pres">
      <dgm:prSet presAssocID="{0B27CEEA-1E39-408A-A612-B35A032F08F6}" presName="spaceA" presStyleCnt="0"/>
      <dgm:spPr/>
    </dgm:pt>
    <dgm:pt modelId="{6C813519-F4DD-4923-B634-AC499B96B50E}" type="pres">
      <dgm:prSet presAssocID="{8CBF5821-0C87-4398-A277-445431172EAC}" presName="space" presStyleCnt="0"/>
      <dgm:spPr/>
    </dgm:pt>
    <dgm:pt modelId="{E94056FF-A055-458D-BDC9-7954BCDD5847}" type="pres">
      <dgm:prSet presAssocID="{6C456DAB-2BA2-4844-942B-45EEF6780A3E}" presName="compositeB" presStyleCnt="0"/>
      <dgm:spPr/>
    </dgm:pt>
    <dgm:pt modelId="{A198C2D6-2C54-48C1-8B46-3E279B0683EA}" type="pres">
      <dgm:prSet presAssocID="{6C456DAB-2BA2-4844-942B-45EEF6780A3E}" presName="textB" presStyleLbl="revTx" presStyleIdx="3" presStyleCnt="7" custScaleX="119246">
        <dgm:presLayoutVars>
          <dgm:bulletEnabled val="1"/>
        </dgm:presLayoutVars>
      </dgm:prSet>
      <dgm:spPr/>
    </dgm:pt>
    <dgm:pt modelId="{FE3BF769-CB19-49A4-89FA-DFB28DEC4A61}" type="pres">
      <dgm:prSet presAssocID="{6C456DAB-2BA2-4844-942B-45EEF6780A3E}" presName="circleB" presStyleLbl="node1" presStyleIdx="3" presStyleCnt="7"/>
      <dgm:spPr/>
    </dgm:pt>
    <dgm:pt modelId="{B10804BF-1368-40FE-8CAE-C311F3744B81}" type="pres">
      <dgm:prSet presAssocID="{6C456DAB-2BA2-4844-942B-45EEF6780A3E}" presName="spaceB" presStyleCnt="0"/>
      <dgm:spPr/>
    </dgm:pt>
    <dgm:pt modelId="{CD8E3098-2756-4FBB-A3D9-86BF53C04E1B}" type="pres">
      <dgm:prSet presAssocID="{93B5FBB7-05E1-4282-AB7C-D84827D0BE93}" presName="space" presStyleCnt="0"/>
      <dgm:spPr/>
    </dgm:pt>
    <dgm:pt modelId="{505EC058-506C-4EA8-84BC-11DB99D78B54}" type="pres">
      <dgm:prSet presAssocID="{0FBCC96F-0DAB-4C80-94E4-7BF3457F182A}" presName="compositeA" presStyleCnt="0"/>
      <dgm:spPr/>
    </dgm:pt>
    <dgm:pt modelId="{4AA2AA0E-EE32-4852-8928-2616E88046DD}" type="pres">
      <dgm:prSet presAssocID="{0FBCC96F-0DAB-4C80-94E4-7BF3457F182A}" presName="textA" presStyleLbl="revTx" presStyleIdx="4" presStyleCnt="7" custScaleX="106017">
        <dgm:presLayoutVars>
          <dgm:bulletEnabled val="1"/>
        </dgm:presLayoutVars>
      </dgm:prSet>
      <dgm:spPr/>
    </dgm:pt>
    <dgm:pt modelId="{CBB7BEAD-3532-4AE0-8132-4F8698F9DD5D}" type="pres">
      <dgm:prSet presAssocID="{0FBCC96F-0DAB-4C80-94E4-7BF3457F182A}" presName="circleA" presStyleLbl="node1" presStyleIdx="4" presStyleCnt="7"/>
      <dgm:spPr/>
    </dgm:pt>
    <dgm:pt modelId="{31240914-24E0-4F03-AA42-CE4AAE4662E7}" type="pres">
      <dgm:prSet presAssocID="{0FBCC96F-0DAB-4C80-94E4-7BF3457F182A}" presName="spaceA" presStyleCnt="0"/>
      <dgm:spPr/>
    </dgm:pt>
    <dgm:pt modelId="{2E58A73F-0A4C-4824-9727-810FD2A2B6C4}" type="pres">
      <dgm:prSet presAssocID="{A16EB25C-A5CC-4722-ACBF-91F57D8FD5DE}" presName="space" presStyleCnt="0"/>
      <dgm:spPr/>
    </dgm:pt>
    <dgm:pt modelId="{3DEBC50D-3304-48DF-B205-118A046864E4}" type="pres">
      <dgm:prSet presAssocID="{A6CF8100-0175-4F7D-8D72-577C1B9DF1D0}" presName="compositeB" presStyleCnt="0"/>
      <dgm:spPr/>
    </dgm:pt>
    <dgm:pt modelId="{38BE67F1-7395-4E01-B8B6-FC13E814A30D}" type="pres">
      <dgm:prSet presAssocID="{A6CF8100-0175-4F7D-8D72-577C1B9DF1D0}" presName="textB" presStyleLbl="revTx" presStyleIdx="5" presStyleCnt="7" custScaleX="133533">
        <dgm:presLayoutVars>
          <dgm:bulletEnabled val="1"/>
        </dgm:presLayoutVars>
      </dgm:prSet>
      <dgm:spPr/>
    </dgm:pt>
    <dgm:pt modelId="{980D5573-46AD-48B5-87DB-231C92781F8D}" type="pres">
      <dgm:prSet presAssocID="{A6CF8100-0175-4F7D-8D72-577C1B9DF1D0}" presName="circleB" presStyleLbl="node1" presStyleIdx="5" presStyleCnt="7"/>
      <dgm:spPr/>
    </dgm:pt>
    <dgm:pt modelId="{07B54AF1-7F78-4E22-860C-17EFF1CEA5C8}" type="pres">
      <dgm:prSet presAssocID="{A6CF8100-0175-4F7D-8D72-577C1B9DF1D0}" presName="spaceB" presStyleCnt="0"/>
      <dgm:spPr/>
    </dgm:pt>
    <dgm:pt modelId="{A3111293-51CC-4CE1-8EEF-272DF7FC9412}" type="pres">
      <dgm:prSet presAssocID="{0627429E-0FCB-42D5-8AC7-0F0715000836}" presName="space" presStyleCnt="0"/>
      <dgm:spPr/>
    </dgm:pt>
    <dgm:pt modelId="{0A7093C9-225B-4EE5-A3C6-6282D1F93D2F}" type="pres">
      <dgm:prSet presAssocID="{C095DF70-8BC0-4E93-8AE1-CEDA2FFB5613}" presName="compositeA" presStyleCnt="0"/>
      <dgm:spPr/>
    </dgm:pt>
    <dgm:pt modelId="{CEA56605-B548-4D88-A7B8-9C84737FBAAF}" type="pres">
      <dgm:prSet presAssocID="{C095DF70-8BC0-4E93-8AE1-CEDA2FFB5613}" presName="textA" presStyleLbl="revTx" presStyleIdx="6" presStyleCnt="7" custScaleX="103616">
        <dgm:presLayoutVars>
          <dgm:bulletEnabled val="1"/>
        </dgm:presLayoutVars>
      </dgm:prSet>
      <dgm:spPr/>
    </dgm:pt>
    <dgm:pt modelId="{2603423A-9F58-41E5-8C65-FBD27747DAF0}" type="pres">
      <dgm:prSet presAssocID="{C095DF70-8BC0-4E93-8AE1-CEDA2FFB5613}" presName="circleA" presStyleLbl="node1" presStyleIdx="6" presStyleCnt="7"/>
      <dgm:spPr/>
    </dgm:pt>
    <dgm:pt modelId="{4D64EEDA-A1BF-4A5A-81BD-39AB1C0DCEFA}" type="pres">
      <dgm:prSet presAssocID="{C095DF70-8BC0-4E93-8AE1-CEDA2FFB5613}" presName="spaceA" presStyleCnt="0"/>
      <dgm:spPr/>
    </dgm:pt>
  </dgm:ptLst>
  <dgm:cxnLst>
    <dgm:cxn modelId="{4AF6442A-7C9F-46C8-8AEE-1765FF8BD35B}" srcId="{F9E9C72A-7FC3-447D-846F-A5887C60C601}" destId="{9DE84582-A23A-4798-9BCC-80480ACB57CF}" srcOrd="0" destOrd="0" parTransId="{176B4BCA-CA9B-4256-A5E3-6561C16B1E68}" sibTransId="{773F190E-7D14-4BFB-B03A-49496DAFE107}"/>
    <dgm:cxn modelId="{5152F92C-E67F-43CD-BE8E-0D0ABBEE6293}" type="presOf" srcId="{9118BDFB-29A4-472F-9724-F1818E8B5A27}" destId="{F86544A3-637C-413F-AA22-833B42358AF1}" srcOrd="0" destOrd="0" presId="urn:microsoft.com/office/officeart/2005/8/layout/hProcess11"/>
    <dgm:cxn modelId="{CAF5D65B-4F29-4EA1-A55A-9B018E11264A}" type="presOf" srcId="{C095DF70-8BC0-4E93-8AE1-CEDA2FFB5613}" destId="{CEA56605-B548-4D88-A7B8-9C84737FBAAF}" srcOrd="0" destOrd="0" presId="urn:microsoft.com/office/officeart/2005/8/layout/hProcess11"/>
    <dgm:cxn modelId="{DD874269-3D13-41B1-9AD5-A638CAAD74F8}" srcId="{F9E9C72A-7FC3-447D-846F-A5887C60C601}" destId="{C095DF70-8BC0-4E93-8AE1-CEDA2FFB5613}" srcOrd="6" destOrd="0" parTransId="{10971257-170A-48B4-BA98-242D4A6E5E8B}" sibTransId="{8C9F10A3-9078-4E93-AA38-54E870F47670}"/>
    <dgm:cxn modelId="{22C0CD78-28B1-4853-A4D5-68855811A1FF}" srcId="{F9E9C72A-7FC3-447D-846F-A5887C60C601}" destId="{0FBCC96F-0DAB-4C80-94E4-7BF3457F182A}" srcOrd="4" destOrd="0" parTransId="{3592091D-507A-4E27-AA18-2A42239E0B90}" sibTransId="{A16EB25C-A5CC-4722-ACBF-91F57D8FD5DE}"/>
    <dgm:cxn modelId="{B5E7E98E-DDBC-47FF-9D93-D26F13BF1062}" srcId="{F9E9C72A-7FC3-447D-846F-A5887C60C601}" destId="{A6CF8100-0175-4F7D-8D72-577C1B9DF1D0}" srcOrd="5" destOrd="0" parTransId="{D50F7426-B9BE-4A1A-8BDF-0F34ACCCAE4A}" sibTransId="{0627429E-0FCB-42D5-8AC7-0F0715000836}"/>
    <dgm:cxn modelId="{1D24C990-7136-43B1-B383-AADC89A20E23}" type="presOf" srcId="{6C456DAB-2BA2-4844-942B-45EEF6780A3E}" destId="{A198C2D6-2C54-48C1-8B46-3E279B0683EA}" srcOrd="0" destOrd="0" presId="urn:microsoft.com/office/officeart/2005/8/layout/hProcess11"/>
    <dgm:cxn modelId="{B2A4F298-E9E2-4759-9E8E-D4DE2E1269DE}" type="presOf" srcId="{0FBCC96F-0DAB-4C80-94E4-7BF3457F182A}" destId="{4AA2AA0E-EE32-4852-8928-2616E88046DD}" srcOrd="0" destOrd="0" presId="urn:microsoft.com/office/officeart/2005/8/layout/hProcess11"/>
    <dgm:cxn modelId="{317F2F9E-CCDA-4720-AF62-23541017AAF2}" type="presOf" srcId="{A6CF8100-0175-4F7D-8D72-577C1B9DF1D0}" destId="{38BE67F1-7395-4E01-B8B6-FC13E814A30D}" srcOrd="0" destOrd="0" presId="urn:microsoft.com/office/officeart/2005/8/layout/hProcess11"/>
    <dgm:cxn modelId="{AA27DD9F-1738-408B-ACB8-54FAAFE40916}" type="presOf" srcId="{9DE84582-A23A-4798-9BCC-80480ACB57CF}" destId="{6562A2BD-61F1-4646-9641-85ADD0978E87}" srcOrd="0" destOrd="0" presId="urn:microsoft.com/office/officeart/2005/8/layout/hProcess11"/>
    <dgm:cxn modelId="{C73F09C0-9E78-4C51-A6BE-E326EADB18FC}" type="presOf" srcId="{0B27CEEA-1E39-408A-A612-B35A032F08F6}" destId="{78FD5772-AF64-4840-B5F2-D3BDD208C7A0}" srcOrd="0" destOrd="0" presId="urn:microsoft.com/office/officeart/2005/8/layout/hProcess11"/>
    <dgm:cxn modelId="{E99DABC2-CF2E-4C48-A6A0-761B40CCEF8D}" srcId="{F9E9C72A-7FC3-447D-846F-A5887C60C601}" destId="{9118BDFB-29A4-472F-9724-F1818E8B5A27}" srcOrd="1" destOrd="0" parTransId="{DFFD1461-8A32-4AC6-A4C8-540A503BAEA2}" sibTransId="{9823BC7C-764B-4610-B591-1E8F822A7D9E}"/>
    <dgm:cxn modelId="{551621E1-C6BF-4D8B-B769-850D97D923EA}" type="presOf" srcId="{F9E9C72A-7FC3-447D-846F-A5887C60C601}" destId="{4662E4A1-11FD-4CC5-8DEF-52CC857B64B6}" srcOrd="0" destOrd="0" presId="urn:microsoft.com/office/officeart/2005/8/layout/hProcess11"/>
    <dgm:cxn modelId="{1AC817E8-17BD-41F8-8E89-B543FD121B85}" srcId="{F9E9C72A-7FC3-447D-846F-A5887C60C601}" destId="{6C456DAB-2BA2-4844-942B-45EEF6780A3E}" srcOrd="3" destOrd="0" parTransId="{62E3C472-13D0-4420-A581-33D9AF91F09C}" sibTransId="{93B5FBB7-05E1-4282-AB7C-D84827D0BE93}"/>
    <dgm:cxn modelId="{C7C215F7-9AB8-4BDA-9E2B-C023A740F236}" srcId="{F9E9C72A-7FC3-447D-846F-A5887C60C601}" destId="{0B27CEEA-1E39-408A-A612-B35A032F08F6}" srcOrd="2" destOrd="0" parTransId="{F41FAFA2-31E5-451D-A11E-5B5B1A93B6B3}" sibTransId="{8CBF5821-0C87-4398-A277-445431172EAC}"/>
    <dgm:cxn modelId="{1CF0F58D-73DA-4396-A938-8F20BD80471B}" type="presParOf" srcId="{4662E4A1-11FD-4CC5-8DEF-52CC857B64B6}" destId="{6FD83A3C-BFBE-4EF8-8941-5044D362D627}" srcOrd="0" destOrd="0" presId="urn:microsoft.com/office/officeart/2005/8/layout/hProcess11"/>
    <dgm:cxn modelId="{6F452731-0A16-4981-9879-8FB05D7A77FE}" type="presParOf" srcId="{4662E4A1-11FD-4CC5-8DEF-52CC857B64B6}" destId="{6923CE49-8796-4A63-AE48-67904F7C516A}" srcOrd="1" destOrd="0" presId="urn:microsoft.com/office/officeart/2005/8/layout/hProcess11"/>
    <dgm:cxn modelId="{8CB7A1B2-7BDF-49F6-8364-5D910581E182}" type="presParOf" srcId="{6923CE49-8796-4A63-AE48-67904F7C516A}" destId="{D5BFCA32-CB42-46D6-8278-D7ABA24583D6}" srcOrd="0" destOrd="0" presId="urn:microsoft.com/office/officeart/2005/8/layout/hProcess11"/>
    <dgm:cxn modelId="{6092AD91-97C8-4B95-8056-E9A7922AD7F4}" type="presParOf" srcId="{D5BFCA32-CB42-46D6-8278-D7ABA24583D6}" destId="{6562A2BD-61F1-4646-9641-85ADD0978E87}" srcOrd="0" destOrd="0" presId="urn:microsoft.com/office/officeart/2005/8/layout/hProcess11"/>
    <dgm:cxn modelId="{E6F82DE5-E180-4EE2-8F33-BE3EEAFAB378}" type="presParOf" srcId="{D5BFCA32-CB42-46D6-8278-D7ABA24583D6}" destId="{F3F73F62-7F1A-4A81-BD5C-99C0603CE635}" srcOrd="1" destOrd="0" presId="urn:microsoft.com/office/officeart/2005/8/layout/hProcess11"/>
    <dgm:cxn modelId="{8DD311EE-8D81-448F-863F-5BD3B99C25FA}" type="presParOf" srcId="{D5BFCA32-CB42-46D6-8278-D7ABA24583D6}" destId="{8860B558-09C2-4B96-9448-D6EFBBF1A41E}" srcOrd="2" destOrd="0" presId="urn:microsoft.com/office/officeart/2005/8/layout/hProcess11"/>
    <dgm:cxn modelId="{EAC500C5-DDA1-448D-8E61-AA90FB80DAE4}" type="presParOf" srcId="{6923CE49-8796-4A63-AE48-67904F7C516A}" destId="{DBCA7504-6D90-4636-A8F1-3409E6B31679}" srcOrd="1" destOrd="0" presId="urn:microsoft.com/office/officeart/2005/8/layout/hProcess11"/>
    <dgm:cxn modelId="{C5B15763-83B8-4C59-AE32-2D9F2A31BD82}" type="presParOf" srcId="{6923CE49-8796-4A63-AE48-67904F7C516A}" destId="{44C39D89-C2E6-417A-8150-4589B3DF5E5F}" srcOrd="2" destOrd="0" presId="urn:microsoft.com/office/officeart/2005/8/layout/hProcess11"/>
    <dgm:cxn modelId="{F8BA3C62-BE21-4F2B-9C0C-8E5032EA46A2}" type="presParOf" srcId="{44C39D89-C2E6-417A-8150-4589B3DF5E5F}" destId="{F86544A3-637C-413F-AA22-833B42358AF1}" srcOrd="0" destOrd="0" presId="urn:microsoft.com/office/officeart/2005/8/layout/hProcess11"/>
    <dgm:cxn modelId="{9784322B-FDD2-408A-B0D2-DB4180C8FA7E}" type="presParOf" srcId="{44C39D89-C2E6-417A-8150-4589B3DF5E5F}" destId="{03008C32-5262-4957-88F6-08A2CF8E4EDF}" srcOrd="1" destOrd="0" presId="urn:microsoft.com/office/officeart/2005/8/layout/hProcess11"/>
    <dgm:cxn modelId="{2B3A7518-4290-4F8C-B0A1-296652D88FF9}" type="presParOf" srcId="{44C39D89-C2E6-417A-8150-4589B3DF5E5F}" destId="{57C0B790-7FD6-4E02-B5F9-C71ECB0845B4}" srcOrd="2" destOrd="0" presId="urn:microsoft.com/office/officeart/2005/8/layout/hProcess11"/>
    <dgm:cxn modelId="{270B6AC4-225D-437E-883C-8B67EED46723}" type="presParOf" srcId="{6923CE49-8796-4A63-AE48-67904F7C516A}" destId="{2E79C347-B287-4A09-BD14-F2F6925AE5E7}" srcOrd="3" destOrd="0" presId="urn:microsoft.com/office/officeart/2005/8/layout/hProcess11"/>
    <dgm:cxn modelId="{1541DB75-6BD4-461E-B521-EB76A8204104}" type="presParOf" srcId="{6923CE49-8796-4A63-AE48-67904F7C516A}" destId="{2A7AD082-D264-477E-A2CC-357763EAE867}" srcOrd="4" destOrd="0" presId="urn:microsoft.com/office/officeart/2005/8/layout/hProcess11"/>
    <dgm:cxn modelId="{0A972A3A-CB11-4376-A15A-063151C0F35F}" type="presParOf" srcId="{2A7AD082-D264-477E-A2CC-357763EAE867}" destId="{78FD5772-AF64-4840-B5F2-D3BDD208C7A0}" srcOrd="0" destOrd="0" presId="urn:microsoft.com/office/officeart/2005/8/layout/hProcess11"/>
    <dgm:cxn modelId="{C53BF25E-2E0B-426F-9993-743BD866670A}" type="presParOf" srcId="{2A7AD082-D264-477E-A2CC-357763EAE867}" destId="{5FCE564F-2E24-4877-AAD8-D96E37323476}" srcOrd="1" destOrd="0" presId="urn:microsoft.com/office/officeart/2005/8/layout/hProcess11"/>
    <dgm:cxn modelId="{E068E27C-AF8F-4CCA-93BC-B62245B8F1FF}" type="presParOf" srcId="{2A7AD082-D264-477E-A2CC-357763EAE867}" destId="{DB41030F-C212-4F84-9C3C-F57469E2D9B1}" srcOrd="2" destOrd="0" presId="urn:microsoft.com/office/officeart/2005/8/layout/hProcess11"/>
    <dgm:cxn modelId="{AC132FAE-4A6F-4F1C-832C-385C1BC90B59}" type="presParOf" srcId="{6923CE49-8796-4A63-AE48-67904F7C516A}" destId="{6C813519-F4DD-4923-B634-AC499B96B50E}" srcOrd="5" destOrd="0" presId="urn:microsoft.com/office/officeart/2005/8/layout/hProcess11"/>
    <dgm:cxn modelId="{83C5D0E3-3749-444C-951F-2506935DC912}" type="presParOf" srcId="{6923CE49-8796-4A63-AE48-67904F7C516A}" destId="{E94056FF-A055-458D-BDC9-7954BCDD5847}" srcOrd="6" destOrd="0" presId="urn:microsoft.com/office/officeart/2005/8/layout/hProcess11"/>
    <dgm:cxn modelId="{366A64A6-5EBE-452B-8ADD-B8891555A591}" type="presParOf" srcId="{E94056FF-A055-458D-BDC9-7954BCDD5847}" destId="{A198C2D6-2C54-48C1-8B46-3E279B0683EA}" srcOrd="0" destOrd="0" presId="urn:microsoft.com/office/officeart/2005/8/layout/hProcess11"/>
    <dgm:cxn modelId="{9A05AAE0-DB29-4DC4-9AE8-D5D0DC012AD0}" type="presParOf" srcId="{E94056FF-A055-458D-BDC9-7954BCDD5847}" destId="{FE3BF769-CB19-49A4-89FA-DFB28DEC4A61}" srcOrd="1" destOrd="0" presId="urn:microsoft.com/office/officeart/2005/8/layout/hProcess11"/>
    <dgm:cxn modelId="{11A2ADE4-6074-40AD-BB96-872D20084E9E}" type="presParOf" srcId="{E94056FF-A055-458D-BDC9-7954BCDD5847}" destId="{B10804BF-1368-40FE-8CAE-C311F3744B81}" srcOrd="2" destOrd="0" presId="urn:microsoft.com/office/officeart/2005/8/layout/hProcess11"/>
    <dgm:cxn modelId="{9A50F077-9ABC-4AE7-98F0-53F7B3485DCF}" type="presParOf" srcId="{6923CE49-8796-4A63-AE48-67904F7C516A}" destId="{CD8E3098-2756-4FBB-A3D9-86BF53C04E1B}" srcOrd="7" destOrd="0" presId="urn:microsoft.com/office/officeart/2005/8/layout/hProcess11"/>
    <dgm:cxn modelId="{2F0BFCEF-7B24-4184-A240-D5A0C0264D89}" type="presParOf" srcId="{6923CE49-8796-4A63-AE48-67904F7C516A}" destId="{505EC058-506C-4EA8-84BC-11DB99D78B54}" srcOrd="8" destOrd="0" presId="urn:microsoft.com/office/officeart/2005/8/layout/hProcess11"/>
    <dgm:cxn modelId="{3709B4BF-DC8B-4A1B-8088-981C53FC7CFB}" type="presParOf" srcId="{505EC058-506C-4EA8-84BC-11DB99D78B54}" destId="{4AA2AA0E-EE32-4852-8928-2616E88046DD}" srcOrd="0" destOrd="0" presId="urn:microsoft.com/office/officeart/2005/8/layout/hProcess11"/>
    <dgm:cxn modelId="{009D8993-9C4D-483D-9A77-1ED8ACD5D239}" type="presParOf" srcId="{505EC058-506C-4EA8-84BC-11DB99D78B54}" destId="{CBB7BEAD-3532-4AE0-8132-4F8698F9DD5D}" srcOrd="1" destOrd="0" presId="urn:microsoft.com/office/officeart/2005/8/layout/hProcess11"/>
    <dgm:cxn modelId="{DB107777-F020-49A8-B8B4-0F380FF3EC8A}" type="presParOf" srcId="{505EC058-506C-4EA8-84BC-11DB99D78B54}" destId="{31240914-24E0-4F03-AA42-CE4AAE4662E7}" srcOrd="2" destOrd="0" presId="urn:microsoft.com/office/officeart/2005/8/layout/hProcess11"/>
    <dgm:cxn modelId="{658407D7-D1B9-454C-9CF3-51794891D2EB}" type="presParOf" srcId="{6923CE49-8796-4A63-AE48-67904F7C516A}" destId="{2E58A73F-0A4C-4824-9727-810FD2A2B6C4}" srcOrd="9" destOrd="0" presId="urn:microsoft.com/office/officeart/2005/8/layout/hProcess11"/>
    <dgm:cxn modelId="{0F38D5CB-8DA5-4C81-B67C-22635F2491EB}" type="presParOf" srcId="{6923CE49-8796-4A63-AE48-67904F7C516A}" destId="{3DEBC50D-3304-48DF-B205-118A046864E4}" srcOrd="10" destOrd="0" presId="urn:microsoft.com/office/officeart/2005/8/layout/hProcess11"/>
    <dgm:cxn modelId="{662DF62D-EA9A-46FB-BEE9-F40A1B636A2F}" type="presParOf" srcId="{3DEBC50D-3304-48DF-B205-118A046864E4}" destId="{38BE67F1-7395-4E01-B8B6-FC13E814A30D}" srcOrd="0" destOrd="0" presId="urn:microsoft.com/office/officeart/2005/8/layout/hProcess11"/>
    <dgm:cxn modelId="{1103E386-724D-4435-9BDD-86EC3F9700E6}" type="presParOf" srcId="{3DEBC50D-3304-48DF-B205-118A046864E4}" destId="{980D5573-46AD-48B5-87DB-231C92781F8D}" srcOrd="1" destOrd="0" presId="urn:microsoft.com/office/officeart/2005/8/layout/hProcess11"/>
    <dgm:cxn modelId="{D453D62B-8D1D-4E80-8C21-CD7AA38555B7}" type="presParOf" srcId="{3DEBC50D-3304-48DF-B205-118A046864E4}" destId="{07B54AF1-7F78-4E22-860C-17EFF1CEA5C8}" srcOrd="2" destOrd="0" presId="urn:microsoft.com/office/officeart/2005/8/layout/hProcess11"/>
    <dgm:cxn modelId="{B40F520C-C7EA-4C4A-BC3B-669C3AB66999}" type="presParOf" srcId="{6923CE49-8796-4A63-AE48-67904F7C516A}" destId="{A3111293-51CC-4CE1-8EEF-272DF7FC9412}" srcOrd="11" destOrd="0" presId="urn:microsoft.com/office/officeart/2005/8/layout/hProcess11"/>
    <dgm:cxn modelId="{EFF40DD8-3974-467B-BE9A-9F5A20851D87}" type="presParOf" srcId="{6923CE49-8796-4A63-AE48-67904F7C516A}" destId="{0A7093C9-225B-4EE5-A3C6-6282D1F93D2F}" srcOrd="12" destOrd="0" presId="urn:microsoft.com/office/officeart/2005/8/layout/hProcess11"/>
    <dgm:cxn modelId="{7EE4C6E9-7055-4C2A-A023-24213D6FEDEA}" type="presParOf" srcId="{0A7093C9-225B-4EE5-A3C6-6282D1F93D2F}" destId="{CEA56605-B548-4D88-A7B8-9C84737FBAAF}" srcOrd="0" destOrd="0" presId="urn:microsoft.com/office/officeart/2005/8/layout/hProcess11"/>
    <dgm:cxn modelId="{E962CF00-778E-4C57-B088-C1F419C0444F}" type="presParOf" srcId="{0A7093C9-225B-4EE5-A3C6-6282D1F93D2F}" destId="{2603423A-9F58-41E5-8C65-FBD27747DAF0}" srcOrd="1" destOrd="0" presId="urn:microsoft.com/office/officeart/2005/8/layout/hProcess11"/>
    <dgm:cxn modelId="{B203BCF2-041A-493D-86F8-4C5573433EED}" type="presParOf" srcId="{0A7093C9-225B-4EE5-A3C6-6282D1F93D2F}" destId="{4D64EEDA-A1BF-4A5A-81BD-39AB1C0DCE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097F9-1D82-4046-969C-EBDE83F48EAC}">
      <dsp:nvSpPr>
        <dsp:cNvPr id="0" name=""/>
        <dsp:cNvSpPr/>
      </dsp:nvSpPr>
      <dsp:spPr>
        <a:xfrm>
          <a:off x="730396" y="1817"/>
          <a:ext cx="3852756" cy="35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Autonomous Navigation</a:t>
          </a:r>
        </a:p>
      </dsp:txBody>
      <dsp:txXfrm>
        <a:off x="730396" y="1817"/>
        <a:ext cx="3852756" cy="350250"/>
      </dsp:txXfrm>
    </dsp:sp>
    <dsp:sp modelId="{64FB338E-0786-49A6-8B88-67209DEF4BD1}">
      <dsp:nvSpPr>
        <dsp:cNvPr id="0" name=""/>
        <dsp:cNvSpPr/>
      </dsp:nvSpPr>
      <dsp:spPr>
        <a:xfrm>
          <a:off x="730396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146E-C7B2-4E2E-948C-B7AEA5A1C06F}">
      <dsp:nvSpPr>
        <dsp:cNvPr id="0" name=""/>
        <dsp:cNvSpPr/>
      </dsp:nvSpPr>
      <dsp:spPr>
        <a:xfrm>
          <a:off x="1271922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23238"/>
            <a:satOff val="1345"/>
            <a:lumOff val="108"/>
            <a:alphaOff val="0"/>
          </a:schemeClr>
        </a:solidFill>
        <a:ln w="25400" cap="flat" cmpd="sng" algn="ctr">
          <a:solidFill>
            <a:schemeClr val="accent4">
              <a:hueOff val="-223238"/>
              <a:satOff val="1345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934E-4197-492F-B20A-7D00BFE7B47B}">
      <dsp:nvSpPr>
        <dsp:cNvPr id="0" name=""/>
        <dsp:cNvSpPr/>
      </dsp:nvSpPr>
      <dsp:spPr>
        <a:xfrm>
          <a:off x="1813877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46477"/>
            <a:satOff val="2690"/>
            <a:lumOff val="216"/>
            <a:alphaOff val="0"/>
          </a:schemeClr>
        </a:solidFill>
        <a:ln w="25400" cap="flat" cmpd="sng" algn="ctr">
          <a:solidFill>
            <a:schemeClr val="accent4">
              <a:hueOff val="-446477"/>
              <a:satOff val="2690"/>
              <a:lumOff val="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F1EA-5EE8-4BE3-BF3D-212A78662672}">
      <dsp:nvSpPr>
        <dsp:cNvPr id="0" name=""/>
        <dsp:cNvSpPr/>
      </dsp:nvSpPr>
      <dsp:spPr>
        <a:xfrm>
          <a:off x="2355403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669715"/>
            <a:satOff val="4035"/>
            <a:lumOff val="323"/>
            <a:alphaOff val="0"/>
          </a:schemeClr>
        </a:solidFill>
        <a:ln w="25400" cap="flat" cmpd="sng" algn="ctr">
          <a:solidFill>
            <a:schemeClr val="accent4">
              <a:hueOff val="-669715"/>
              <a:satOff val="4035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10F49-1E3B-4FE1-AC69-77AE18092137}">
      <dsp:nvSpPr>
        <dsp:cNvPr id="0" name=""/>
        <dsp:cNvSpPr/>
      </dsp:nvSpPr>
      <dsp:spPr>
        <a:xfrm>
          <a:off x="2897357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A1C09-F37A-47FA-8A3B-E09ACB290DED}">
      <dsp:nvSpPr>
        <dsp:cNvPr id="0" name=""/>
        <dsp:cNvSpPr/>
      </dsp:nvSpPr>
      <dsp:spPr>
        <a:xfrm>
          <a:off x="3438884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902D-B8BD-42C0-8A89-0BE3039F510C}">
      <dsp:nvSpPr>
        <dsp:cNvPr id="0" name=""/>
        <dsp:cNvSpPr/>
      </dsp:nvSpPr>
      <dsp:spPr>
        <a:xfrm>
          <a:off x="3980838" y="352067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339431"/>
            <a:satOff val="8070"/>
            <a:lumOff val="647"/>
            <a:alphaOff val="0"/>
          </a:schemeClr>
        </a:solidFill>
        <a:ln w="25400" cap="flat" cmpd="sng" algn="ctr">
          <a:solidFill>
            <a:schemeClr val="accent4">
              <a:hueOff val="-1339431"/>
              <a:satOff val="8070"/>
              <a:lumOff val="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5AE7-312D-407F-97F6-6C6C17C17317}">
      <dsp:nvSpPr>
        <dsp:cNvPr id="0" name=""/>
        <dsp:cNvSpPr/>
      </dsp:nvSpPr>
      <dsp:spPr>
        <a:xfrm>
          <a:off x="730396" y="423414"/>
          <a:ext cx="3902842" cy="570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 uses onboard sensors to determine and adjust its position and orbit.</a:t>
          </a:r>
          <a:endParaRPr lang="en-IN" sz="1200" kern="1200" dirty="0"/>
        </a:p>
      </dsp:txBody>
      <dsp:txXfrm>
        <a:off x="730396" y="423414"/>
        <a:ext cx="3902842" cy="570778"/>
      </dsp:txXfrm>
    </dsp:sp>
    <dsp:sp modelId="{642137A1-03B4-47C0-BAB8-DCCF7F4BAD16}">
      <dsp:nvSpPr>
        <dsp:cNvPr id="0" name=""/>
        <dsp:cNvSpPr/>
      </dsp:nvSpPr>
      <dsp:spPr>
        <a:xfrm>
          <a:off x="730396" y="1115807"/>
          <a:ext cx="3852756" cy="35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Relay</a:t>
          </a:r>
        </a:p>
      </dsp:txBody>
      <dsp:txXfrm>
        <a:off x="730396" y="1115807"/>
        <a:ext cx="3852756" cy="350250"/>
      </dsp:txXfrm>
    </dsp:sp>
    <dsp:sp modelId="{633934DB-AB5A-4A46-8B1A-C1A039DE5679}">
      <dsp:nvSpPr>
        <dsp:cNvPr id="0" name=""/>
        <dsp:cNvSpPr/>
      </dsp:nvSpPr>
      <dsp:spPr>
        <a:xfrm>
          <a:off x="730396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562669"/>
            <a:satOff val="9415"/>
            <a:lumOff val="755"/>
            <a:alphaOff val="0"/>
          </a:schemeClr>
        </a:solidFill>
        <a:ln w="25400" cap="flat" cmpd="sng" algn="ctr">
          <a:solidFill>
            <a:schemeClr val="accent4">
              <a:hueOff val="-1562669"/>
              <a:satOff val="9415"/>
              <a:lumOff val="7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946EF-6F07-4C4E-950A-CDEBCF586D65}">
      <dsp:nvSpPr>
        <dsp:cNvPr id="0" name=""/>
        <dsp:cNvSpPr/>
      </dsp:nvSpPr>
      <dsp:spPr>
        <a:xfrm>
          <a:off x="1271922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22B98-FCA2-4D5D-ACA4-2CE3C0954CBD}">
      <dsp:nvSpPr>
        <dsp:cNvPr id="0" name=""/>
        <dsp:cNvSpPr/>
      </dsp:nvSpPr>
      <dsp:spPr>
        <a:xfrm>
          <a:off x="1813877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009146"/>
            <a:satOff val="12105"/>
            <a:lumOff val="970"/>
            <a:alphaOff val="0"/>
          </a:schemeClr>
        </a:solidFill>
        <a:ln w="25400" cap="flat" cmpd="sng" algn="ctr">
          <a:solidFill>
            <a:schemeClr val="accent4">
              <a:hueOff val="-2009146"/>
              <a:satOff val="12105"/>
              <a:lumOff val="9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7574-07AA-40D9-B91C-31117FED93E3}">
      <dsp:nvSpPr>
        <dsp:cNvPr id="0" name=""/>
        <dsp:cNvSpPr/>
      </dsp:nvSpPr>
      <dsp:spPr>
        <a:xfrm>
          <a:off x="2355403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D75AA-ACFB-423F-B5D2-6453556DD5CC}">
      <dsp:nvSpPr>
        <dsp:cNvPr id="0" name=""/>
        <dsp:cNvSpPr/>
      </dsp:nvSpPr>
      <dsp:spPr>
        <a:xfrm>
          <a:off x="2897357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455623"/>
            <a:satOff val="14794"/>
            <a:lumOff val="1186"/>
            <a:alphaOff val="0"/>
          </a:schemeClr>
        </a:solidFill>
        <a:ln w="25400" cap="flat" cmpd="sng" algn="ctr">
          <a:solidFill>
            <a:schemeClr val="accent4">
              <a:hueOff val="-2455623"/>
              <a:satOff val="14794"/>
              <a:lumOff val="1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3753-8585-49A1-851A-E721B02CC4D3}">
      <dsp:nvSpPr>
        <dsp:cNvPr id="0" name=""/>
        <dsp:cNvSpPr/>
      </dsp:nvSpPr>
      <dsp:spPr>
        <a:xfrm>
          <a:off x="3438884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E2DE8-9F22-48D9-9E07-D5E0FB7817FD}">
      <dsp:nvSpPr>
        <dsp:cNvPr id="0" name=""/>
        <dsp:cNvSpPr/>
      </dsp:nvSpPr>
      <dsp:spPr>
        <a:xfrm>
          <a:off x="3980838" y="1466058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2902100"/>
            <a:satOff val="17484"/>
            <a:lumOff val="1401"/>
            <a:alphaOff val="0"/>
          </a:schemeClr>
        </a:solidFill>
        <a:ln w="25400" cap="flat" cmpd="sng" algn="ctr">
          <a:solidFill>
            <a:schemeClr val="accent4">
              <a:hueOff val="-2902100"/>
              <a:satOff val="17484"/>
              <a:lumOff val="1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AB7A1-ECE7-442E-8BB4-0A42729713A3}">
      <dsp:nvSpPr>
        <dsp:cNvPr id="0" name=""/>
        <dsp:cNvSpPr/>
      </dsp:nvSpPr>
      <dsp:spPr>
        <a:xfrm>
          <a:off x="730396" y="1537405"/>
          <a:ext cx="3902842" cy="570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 receives signals from planetary spacecraft, storing and retransmitting them to Earth during communication windows.</a:t>
          </a:r>
          <a:endParaRPr lang="en-IN" sz="1200" kern="1200" dirty="0"/>
        </a:p>
      </dsp:txBody>
      <dsp:txXfrm>
        <a:off x="730396" y="1537405"/>
        <a:ext cx="3902842" cy="570778"/>
      </dsp:txXfrm>
    </dsp:sp>
    <dsp:sp modelId="{99C8A4F9-EB32-4E3B-A04E-179838491588}">
      <dsp:nvSpPr>
        <dsp:cNvPr id="0" name=""/>
        <dsp:cNvSpPr/>
      </dsp:nvSpPr>
      <dsp:spPr>
        <a:xfrm>
          <a:off x="730396" y="2229798"/>
          <a:ext cx="3852756" cy="35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Power Management:</a:t>
          </a:r>
        </a:p>
      </dsp:txBody>
      <dsp:txXfrm>
        <a:off x="730396" y="2229798"/>
        <a:ext cx="3852756" cy="350250"/>
      </dsp:txXfrm>
    </dsp:sp>
    <dsp:sp modelId="{8A459559-BEC1-48F8-96E1-528DA9219CE0}">
      <dsp:nvSpPr>
        <dsp:cNvPr id="0" name=""/>
        <dsp:cNvSpPr/>
      </dsp:nvSpPr>
      <dsp:spPr>
        <a:xfrm>
          <a:off x="730396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125339"/>
            <a:satOff val="18829"/>
            <a:lumOff val="1509"/>
            <a:alphaOff val="0"/>
          </a:schemeClr>
        </a:solidFill>
        <a:ln w="25400" cap="flat" cmpd="sng" algn="ctr">
          <a:solidFill>
            <a:schemeClr val="accent4">
              <a:hueOff val="-3125339"/>
              <a:satOff val="18829"/>
              <a:lumOff val="1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73925-6351-4921-8DF0-D1FDBFCC6EF1}">
      <dsp:nvSpPr>
        <dsp:cNvPr id="0" name=""/>
        <dsp:cNvSpPr/>
      </dsp:nvSpPr>
      <dsp:spPr>
        <a:xfrm>
          <a:off x="1271922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9F15A-8F78-4B2C-BE4C-286E40C8755C}">
      <dsp:nvSpPr>
        <dsp:cNvPr id="0" name=""/>
        <dsp:cNvSpPr/>
      </dsp:nvSpPr>
      <dsp:spPr>
        <a:xfrm>
          <a:off x="1813877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E01A-1169-451E-9DD6-4543CA7900C3}">
      <dsp:nvSpPr>
        <dsp:cNvPr id="0" name=""/>
        <dsp:cNvSpPr/>
      </dsp:nvSpPr>
      <dsp:spPr>
        <a:xfrm>
          <a:off x="2355403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3795054"/>
            <a:satOff val="22864"/>
            <a:lumOff val="1833"/>
            <a:alphaOff val="0"/>
          </a:schemeClr>
        </a:solidFill>
        <a:ln w="25400" cap="flat" cmpd="sng" algn="ctr">
          <a:solidFill>
            <a:schemeClr val="accent4">
              <a:hueOff val="-3795054"/>
              <a:satOff val="22864"/>
              <a:lumOff val="1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65ED3-DC0F-4561-BEA8-524D0C3F38A6}">
      <dsp:nvSpPr>
        <dsp:cNvPr id="0" name=""/>
        <dsp:cNvSpPr/>
      </dsp:nvSpPr>
      <dsp:spPr>
        <a:xfrm>
          <a:off x="2897357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018293"/>
            <a:satOff val="24209"/>
            <a:lumOff val="1940"/>
            <a:alphaOff val="0"/>
          </a:schemeClr>
        </a:solidFill>
        <a:ln w="25400" cap="flat" cmpd="sng" algn="ctr">
          <a:solidFill>
            <a:schemeClr val="accent4">
              <a:hueOff val="-4018293"/>
              <a:satOff val="24209"/>
              <a:lumOff val="1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A64D6-6B34-4B31-9AC1-43D49582A28A}">
      <dsp:nvSpPr>
        <dsp:cNvPr id="0" name=""/>
        <dsp:cNvSpPr/>
      </dsp:nvSpPr>
      <dsp:spPr>
        <a:xfrm>
          <a:off x="3438884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241531"/>
            <a:satOff val="25554"/>
            <a:lumOff val="2048"/>
            <a:alphaOff val="0"/>
          </a:schemeClr>
        </a:solidFill>
        <a:ln w="25400" cap="flat" cmpd="sng" algn="ctr">
          <a:solidFill>
            <a:schemeClr val="accent4">
              <a:hueOff val="-4241531"/>
              <a:satOff val="25554"/>
              <a:lumOff val="20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17945-60EC-40F6-B41B-F9862F28E276}">
      <dsp:nvSpPr>
        <dsp:cNvPr id="0" name=""/>
        <dsp:cNvSpPr/>
      </dsp:nvSpPr>
      <dsp:spPr>
        <a:xfrm>
          <a:off x="3980838" y="2580049"/>
          <a:ext cx="901545" cy="713473"/>
        </a:xfrm>
        <a:prstGeom prst="chevron">
          <a:avLst>
            <a:gd name="adj" fmla="val 7061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AF170-5E62-4B72-893F-6DD0F89B5BFE}">
      <dsp:nvSpPr>
        <dsp:cNvPr id="0" name=""/>
        <dsp:cNvSpPr/>
      </dsp:nvSpPr>
      <dsp:spPr>
        <a:xfrm>
          <a:off x="730396" y="2651396"/>
          <a:ext cx="3902842" cy="5707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 regulates power use via solar panels and batteries, conserving energy in low-power modes.</a:t>
          </a:r>
          <a:endParaRPr lang="en-IN" sz="1200" kern="1200" dirty="0"/>
        </a:p>
      </dsp:txBody>
      <dsp:txXfrm>
        <a:off x="730396" y="2651396"/>
        <a:ext cx="3902842" cy="570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D138C-8B27-472A-B8CE-21F0BEEC3369}">
      <dsp:nvSpPr>
        <dsp:cNvPr id="0" name=""/>
        <dsp:cNvSpPr/>
      </dsp:nvSpPr>
      <dsp:spPr>
        <a:xfrm>
          <a:off x="161648" y="472"/>
          <a:ext cx="3825231" cy="34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AI &amp; Algorithms</a:t>
          </a:r>
        </a:p>
      </dsp:txBody>
      <dsp:txXfrm>
        <a:off x="161648" y="472"/>
        <a:ext cx="3825231" cy="347748"/>
      </dsp:txXfrm>
    </dsp:sp>
    <dsp:sp modelId="{849FC55D-C988-460F-859A-C93202F345C4}">
      <dsp:nvSpPr>
        <dsp:cNvPr id="0" name=""/>
        <dsp:cNvSpPr/>
      </dsp:nvSpPr>
      <dsp:spPr>
        <a:xfrm>
          <a:off x="16164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C2CD-03EB-4C18-A7A7-AA6BCB969453}">
      <dsp:nvSpPr>
        <dsp:cNvPr id="0" name=""/>
        <dsp:cNvSpPr/>
      </dsp:nvSpPr>
      <dsp:spPr>
        <a:xfrm>
          <a:off x="699305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562513"/>
            <a:satOff val="-844"/>
            <a:lumOff val="-137"/>
            <a:alphaOff val="0"/>
          </a:schemeClr>
        </a:solidFill>
        <a:ln w="25400" cap="flat" cmpd="sng" algn="ctr">
          <a:solidFill>
            <a:schemeClr val="accent3">
              <a:hueOff val="562513"/>
              <a:satOff val="-844"/>
              <a:lumOff val="-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FBA00-B07B-43BF-8552-D4FE455AD64A}">
      <dsp:nvSpPr>
        <dsp:cNvPr id="0" name=""/>
        <dsp:cNvSpPr/>
      </dsp:nvSpPr>
      <dsp:spPr>
        <a:xfrm>
          <a:off x="123738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 w="25400" cap="flat" cmpd="sng" algn="ctr">
          <a:solidFill>
            <a:schemeClr val="accent3">
              <a:hueOff val="1125026"/>
              <a:satOff val="-1688"/>
              <a:lumOff val="-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3F9C2-D404-49EF-BE15-E8EC58780DE8}">
      <dsp:nvSpPr>
        <dsp:cNvPr id="0" name=""/>
        <dsp:cNvSpPr/>
      </dsp:nvSpPr>
      <dsp:spPr>
        <a:xfrm>
          <a:off x="1775045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687540"/>
            <a:satOff val="-2532"/>
            <a:lumOff val="-412"/>
            <a:alphaOff val="0"/>
          </a:schemeClr>
        </a:solidFill>
        <a:ln w="25400" cap="flat" cmpd="sng" algn="ctr">
          <a:solidFill>
            <a:schemeClr val="accent3">
              <a:hueOff val="1687540"/>
              <a:satOff val="-2532"/>
              <a:lumOff val="-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CFAD-A4F3-4E49-8DFC-D00B272F0124}">
      <dsp:nvSpPr>
        <dsp:cNvPr id="0" name=""/>
        <dsp:cNvSpPr/>
      </dsp:nvSpPr>
      <dsp:spPr>
        <a:xfrm>
          <a:off x="231312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35B81-C535-4828-9CE6-C9C1BA41815A}">
      <dsp:nvSpPr>
        <dsp:cNvPr id="0" name=""/>
        <dsp:cNvSpPr/>
      </dsp:nvSpPr>
      <dsp:spPr>
        <a:xfrm>
          <a:off x="2850785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A9EE2-BED0-4813-8F9E-C52AD1F1FDE3}">
      <dsp:nvSpPr>
        <dsp:cNvPr id="0" name=""/>
        <dsp:cNvSpPr/>
      </dsp:nvSpPr>
      <dsp:spPr>
        <a:xfrm>
          <a:off x="3388868" y="348221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 w="25400" cap="flat" cmpd="sng" algn="ctr">
          <a:solidFill>
            <a:schemeClr val="accent3">
              <a:hueOff val="3375079"/>
              <a:satOff val="-5064"/>
              <a:lumOff val="-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86367-7061-423F-B0AF-FC123BB2D1CA}">
      <dsp:nvSpPr>
        <dsp:cNvPr id="0" name=""/>
        <dsp:cNvSpPr/>
      </dsp:nvSpPr>
      <dsp:spPr>
        <a:xfrm>
          <a:off x="161648" y="419058"/>
          <a:ext cx="3874959" cy="566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 is used to predict communication needs and manage network traffic.</a:t>
          </a:r>
          <a:endParaRPr lang="en-IN" sz="1200" kern="1200" dirty="0"/>
        </a:p>
      </dsp:txBody>
      <dsp:txXfrm>
        <a:off x="161648" y="419058"/>
        <a:ext cx="3874959" cy="566700"/>
      </dsp:txXfrm>
    </dsp:sp>
    <dsp:sp modelId="{D3364917-D212-4554-8504-E8130D4BEB61}">
      <dsp:nvSpPr>
        <dsp:cNvPr id="0" name=""/>
        <dsp:cNvSpPr/>
      </dsp:nvSpPr>
      <dsp:spPr>
        <a:xfrm>
          <a:off x="161648" y="1119607"/>
          <a:ext cx="3825231" cy="34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Onboard Processing</a:t>
          </a:r>
        </a:p>
      </dsp:txBody>
      <dsp:txXfrm>
        <a:off x="161648" y="1119607"/>
        <a:ext cx="3825231" cy="347748"/>
      </dsp:txXfrm>
    </dsp:sp>
    <dsp:sp modelId="{E5D89ED0-2019-4D38-BB32-EF9E504AB3F7}">
      <dsp:nvSpPr>
        <dsp:cNvPr id="0" name=""/>
        <dsp:cNvSpPr/>
      </dsp:nvSpPr>
      <dsp:spPr>
        <a:xfrm>
          <a:off x="16164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3937592"/>
            <a:satOff val="-5908"/>
            <a:lumOff val="-961"/>
            <a:alphaOff val="0"/>
          </a:schemeClr>
        </a:solidFill>
        <a:ln w="25400" cap="flat" cmpd="sng" algn="ctr">
          <a:solidFill>
            <a:schemeClr val="accent3">
              <a:hueOff val="3937592"/>
              <a:satOff val="-5908"/>
              <a:lumOff val="-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0A325-3C9D-4D02-93DF-814FC934B9BE}">
      <dsp:nvSpPr>
        <dsp:cNvPr id="0" name=""/>
        <dsp:cNvSpPr/>
      </dsp:nvSpPr>
      <dsp:spPr>
        <a:xfrm>
          <a:off x="699305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F0E7-C481-4852-A93B-E9C4927EFA1A}">
      <dsp:nvSpPr>
        <dsp:cNvPr id="0" name=""/>
        <dsp:cNvSpPr/>
      </dsp:nvSpPr>
      <dsp:spPr>
        <a:xfrm>
          <a:off x="123738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5062619"/>
            <a:satOff val="-7596"/>
            <a:lumOff val="-1235"/>
            <a:alphaOff val="0"/>
          </a:schemeClr>
        </a:solidFill>
        <a:ln w="25400" cap="flat" cmpd="sng" algn="ctr">
          <a:solidFill>
            <a:schemeClr val="accent3">
              <a:hueOff val="5062619"/>
              <a:satOff val="-7596"/>
              <a:lumOff val="-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9FDE0-CCB1-4D70-B288-2FC9B68D4CB3}">
      <dsp:nvSpPr>
        <dsp:cNvPr id="0" name=""/>
        <dsp:cNvSpPr/>
      </dsp:nvSpPr>
      <dsp:spPr>
        <a:xfrm>
          <a:off x="1775045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DAAF0-28C4-4511-A205-1694F34159CA}">
      <dsp:nvSpPr>
        <dsp:cNvPr id="0" name=""/>
        <dsp:cNvSpPr/>
      </dsp:nvSpPr>
      <dsp:spPr>
        <a:xfrm>
          <a:off x="231312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6187645"/>
            <a:satOff val="-9284"/>
            <a:lumOff val="-1510"/>
            <a:alphaOff val="0"/>
          </a:schemeClr>
        </a:solidFill>
        <a:ln w="25400" cap="flat" cmpd="sng" algn="ctr">
          <a:solidFill>
            <a:schemeClr val="accent3">
              <a:hueOff val="6187645"/>
              <a:satOff val="-9284"/>
              <a:lumOff val="-1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81E97-BB8E-4050-B650-3DE1921009AE}">
      <dsp:nvSpPr>
        <dsp:cNvPr id="0" name=""/>
        <dsp:cNvSpPr/>
      </dsp:nvSpPr>
      <dsp:spPr>
        <a:xfrm>
          <a:off x="2850785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F00-0AF2-465D-A366-A39B5ECC3F8F}">
      <dsp:nvSpPr>
        <dsp:cNvPr id="0" name=""/>
        <dsp:cNvSpPr/>
      </dsp:nvSpPr>
      <dsp:spPr>
        <a:xfrm>
          <a:off x="3388868" y="1467356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7312671"/>
            <a:satOff val="-10972"/>
            <a:lumOff val="-1784"/>
            <a:alphaOff val="0"/>
          </a:schemeClr>
        </a:solidFill>
        <a:ln w="25400" cap="flat" cmpd="sng" algn="ctr">
          <a:solidFill>
            <a:schemeClr val="accent3">
              <a:hueOff val="7312671"/>
              <a:satOff val="-10972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AC04-4D5D-4996-A472-E3DC5B2D51D4}">
      <dsp:nvSpPr>
        <dsp:cNvPr id="0" name=""/>
        <dsp:cNvSpPr/>
      </dsp:nvSpPr>
      <dsp:spPr>
        <a:xfrm>
          <a:off x="161648" y="1538193"/>
          <a:ext cx="3874959" cy="566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satellite processes and compresses data locally before transmission, reducing bandwidth requirements</a:t>
          </a:r>
          <a:endParaRPr lang="en-IN" sz="1200" kern="1200" dirty="0"/>
        </a:p>
      </dsp:txBody>
      <dsp:txXfrm>
        <a:off x="161648" y="1538193"/>
        <a:ext cx="3874959" cy="566700"/>
      </dsp:txXfrm>
    </dsp:sp>
    <dsp:sp modelId="{37B595BB-9C29-4386-AFF4-6977BB5238DD}">
      <dsp:nvSpPr>
        <dsp:cNvPr id="0" name=""/>
        <dsp:cNvSpPr/>
      </dsp:nvSpPr>
      <dsp:spPr>
        <a:xfrm>
          <a:off x="161648" y="2238742"/>
          <a:ext cx="3825231" cy="34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Self-Maintenance</a:t>
          </a:r>
        </a:p>
      </dsp:txBody>
      <dsp:txXfrm>
        <a:off x="161648" y="2238742"/>
        <a:ext cx="3825231" cy="347748"/>
      </dsp:txXfrm>
    </dsp:sp>
    <dsp:sp modelId="{A18EB25D-1C90-4F02-813E-AD171A455847}">
      <dsp:nvSpPr>
        <dsp:cNvPr id="0" name=""/>
        <dsp:cNvSpPr/>
      </dsp:nvSpPr>
      <dsp:spPr>
        <a:xfrm>
          <a:off x="16164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 w="25400" cap="flat" cmpd="sng" algn="ctr">
          <a:solidFill>
            <a:schemeClr val="accent3">
              <a:hueOff val="7875184"/>
              <a:satOff val="-11816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98BD-417A-452B-802B-2CC3CBF0F010}">
      <dsp:nvSpPr>
        <dsp:cNvPr id="0" name=""/>
        <dsp:cNvSpPr/>
      </dsp:nvSpPr>
      <dsp:spPr>
        <a:xfrm>
          <a:off x="699305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FCAE4-A92E-4A80-ABA2-0D0E9DFEAFEC}">
      <dsp:nvSpPr>
        <dsp:cNvPr id="0" name=""/>
        <dsp:cNvSpPr/>
      </dsp:nvSpPr>
      <dsp:spPr>
        <a:xfrm>
          <a:off x="123738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00230-E329-4EE7-82DD-E8416A58810B}">
      <dsp:nvSpPr>
        <dsp:cNvPr id="0" name=""/>
        <dsp:cNvSpPr/>
      </dsp:nvSpPr>
      <dsp:spPr>
        <a:xfrm>
          <a:off x="1775045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9562724"/>
            <a:satOff val="-14348"/>
            <a:lumOff val="-2333"/>
            <a:alphaOff val="0"/>
          </a:schemeClr>
        </a:solidFill>
        <a:ln w="25400" cap="flat" cmpd="sng" algn="ctr">
          <a:solidFill>
            <a:schemeClr val="accent3">
              <a:hueOff val="9562724"/>
              <a:satOff val="-14348"/>
              <a:lumOff val="-2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16A78-DB53-479D-9E4B-ABAA1D575E90}">
      <dsp:nvSpPr>
        <dsp:cNvPr id="0" name=""/>
        <dsp:cNvSpPr/>
      </dsp:nvSpPr>
      <dsp:spPr>
        <a:xfrm>
          <a:off x="231312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 w="25400" cap="flat" cmpd="sng" algn="ctr">
          <a:solidFill>
            <a:schemeClr val="accent3">
              <a:hueOff val="10125237"/>
              <a:satOff val="-15192"/>
              <a:lumOff val="-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E7AF-72D2-431E-A3A8-B7DA4A094414}">
      <dsp:nvSpPr>
        <dsp:cNvPr id="0" name=""/>
        <dsp:cNvSpPr/>
      </dsp:nvSpPr>
      <dsp:spPr>
        <a:xfrm>
          <a:off x="2850785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0687750"/>
            <a:satOff val="-16036"/>
            <a:lumOff val="-2608"/>
            <a:alphaOff val="0"/>
          </a:schemeClr>
        </a:solidFill>
        <a:ln w="25400" cap="flat" cmpd="sng" algn="ctr">
          <a:solidFill>
            <a:schemeClr val="accent3">
              <a:hueOff val="10687750"/>
              <a:satOff val="-16036"/>
              <a:lumOff val="-2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D6BA-507F-4618-9B24-A2CE92E78B95}">
      <dsp:nvSpPr>
        <dsp:cNvPr id="0" name=""/>
        <dsp:cNvSpPr/>
      </dsp:nvSpPr>
      <dsp:spPr>
        <a:xfrm>
          <a:off x="3388868" y="2586490"/>
          <a:ext cx="895104" cy="708376"/>
        </a:xfrm>
        <a:prstGeom prst="chevron">
          <a:avLst>
            <a:gd name="adj" fmla="val 706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8E1EF-7523-4501-90A1-A9D9164C761D}">
      <dsp:nvSpPr>
        <dsp:cNvPr id="0" name=""/>
        <dsp:cNvSpPr/>
      </dsp:nvSpPr>
      <dsp:spPr>
        <a:xfrm>
          <a:off x="161648" y="2657328"/>
          <a:ext cx="3874959" cy="566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satellite monitors its health and adjusts components like solar panels and antennas for optimal efficiency</a:t>
          </a:r>
          <a:endParaRPr lang="en-IN" sz="1200" kern="1200" dirty="0"/>
        </a:p>
      </dsp:txBody>
      <dsp:txXfrm>
        <a:off x="161648" y="2657328"/>
        <a:ext cx="3874959" cy="56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83A3C-BFBE-4EF8-8941-5044D362D627}">
      <dsp:nvSpPr>
        <dsp:cNvPr id="0" name=""/>
        <dsp:cNvSpPr/>
      </dsp:nvSpPr>
      <dsp:spPr>
        <a:xfrm>
          <a:off x="0" y="992458"/>
          <a:ext cx="8556702" cy="13232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2A2BD-61F1-4646-9641-85ADD0978E87}">
      <dsp:nvSpPr>
        <dsp:cNvPr id="0" name=""/>
        <dsp:cNvSpPr/>
      </dsp:nvSpPr>
      <dsp:spPr>
        <a:xfrm>
          <a:off x="4565" y="0"/>
          <a:ext cx="1235417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Ensuring Reliable Communication</a:t>
          </a:r>
          <a:endParaRPr lang="en-IN" sz="1100" b="1" kern="1200" dirty="0"/>
        </a:p>
      </dsp:txBody>
      <dsp:txXfrm>
        <a:off x="4565" y="0"/>
        <a:ext cx="1235417" cy="1323278"/>
      </dsp:txXfrm>
    </dsp:sp>
    <dsp:sp modelId="{F3F73F62-7F1A-4A81-BD5C-99C0603CE635}">
      <dsp:nvSpPr>
        <dsp:cNvPr id="0" name=""/>
        <dsp:cNvSpPr/>
      </dsp:nvSpPr>
      <dsp:spPr>
        <a:xfrm>
          <a:off x="456864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44A3-637C-413F-AA22-833B42358AF1}">
      <dsp:nvSpPr>
        <dsp:cNvPr id="0" name=""/>
        <dsp:cNvSpPr/>
      </dsp:nvSpPr>
      <dsp:spPr>
        <a:xfrm>
          <a:off x="1284310" y="1941794"/>
          <a:ext cx="886556" cy="1380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Enhancing Scientific Research</a:t>
          </a:r>
          <a:endParaRPr lang="en-IN" sz="1100" b="1" kern="1200" dirty="0"/>
        </a:p>
      </dsp:txBody>
      <dsp:txXfrm>
        <a:off x="1284310" y="1941794"/>
        <a:ext cx="886556" cy="1380774"/>
      </dsp:txXfrm>
    </dsp:sp>
    <dsp:sp modelId="{03008C32-5262-4957-88F6-08A2CF8E4EDF}">
      <dsp:nvSpPr>
        <dsp:cNvPr id="0" name=""/>
        <dsp:cNvSpPr/>
      </dsp:nvSpPr>
      <dsp:spPr>
        <a:xfrm>
          <a:off x="1562179" y="1474313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D5772-AF64-4840-B5F2-D3BDD208C7A0}">
      <dsp:nvSpPr>
        <dsp:cNvPr id="0" name=""/>
        <dsp:cNvSpPr/>
      </dsp:nvSpPr>
      <dsp:spPr>
        <a:xfrm>
          <a:off x="2215195" y="0"/>
          <a:ext cx="1204414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Supporting Human Exploration</a:t>
          </a:r>
          <a:endParaRPr lang="en-IN" sz="1100" b="1" kern="1200" dirty="0"/>
        </a:p>
      </dsp:txBody>
      <dsp:txXfrm>
        <a:off x="2215195" y="0"/>
        <a:ext cx="1204414" cy="1323278"/>
      </dsp:txXfrm>
    </dsp:sp>
    <dsp:sp modelId="{5FCE564F-2E24-4877-AAD8-D96E37323476}">
      <dsp:nvSpPr>
        <dsp:cNvPr id="0" name=""/>
        <dsp:cNvSpPr/>
      </dsp:nvSpPr>
      <dsp:spPr>
        <a:xfrm>
          <a:off x="2651992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8C2D6-2C54-48C1-8B46-3E279B0683EA}">
      <dsp:nvSpPr>
        <dsp:cNvPr id="0" name=""/>
        <dsp:cNvSpPr/>
      </dsp:nvSpPr>
      <dsp:spPr>
        <a:xfrm>
          <a:off x="3463937" y="1984917"/>
          <a:ext cx="1057183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Collecting and Processing Data</a:t>
          </a:r>
          <a:endParaRPr lang="en-IN" sz="1100" b="1" kern="1200" dirty="0"/>
        </a:p>
      </dsp:txBody>
      <dsp:txXfrm>
        <a:off x="3463937" y="1984917"/>
        <a:ext cx="1057183" cy="1323278"/>
      </dsp:txXfrm>
    </dsp:sp>
    <dsp:sp modelId="{FE3BF769-CB19-49A4-89FA-DFB28DEC4A61}">
      <dsp:nvSpPr>
        <dsp:cNvPr id="0" name=""/>
        <dsp:cNvSpPr/>
      </dsp:nvSpPr>
      <dsp:spPr>
        <a:xfrm>
          <a:off x="3827119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2AA0E-EE32-4852-8928-2616E88046DD}">
      <dsp:nvSpPr>
        <dsp:cNvPr id="0" name=""/>
        <dsp:cNvSpPr/>
      </dsp:nvSpPr>
      <dsp:spPr>
        <a:xfrm>
          <a:off x="4565448" y="0"/>
          <a:ext cx="939901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Providing Emergency Communication</a:t>
          </a:r>
          <a:endParaRPr lang="en-IN" sz="1100" b="1" kern="1200" dirty="0"/>
        </a:p>
      </dsp:txBody>
      <dsp:txXfrm>
        <a:off x="4565448" y="0"/>
        <a:ext cx="939901" cy="1323278"/>
      </dsp:txXfrm>
    </dsp:sp>
    <dsp:sp modelId="{CBB7BEAD-3532-4AE0-8132-4F8698F9DD5D}">
      <dsp:nvSpPr>
        <dsp:cNvPr id="0" name=""/>
        <dsp:cNvSpPr/>
      </dsp:nvSpPr>
      <dsp:spPr>
        <a:xfrm>
          <a:off x="4869989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E67F1-7395-4E01-B8B6-FC13E814A30D}">
      <dsp:nvSpPr>
        <dsp:cNvPr id="0" name=""/>
        <dsp:cNvSpPr/>
      </dsp:nvSpPr>
      <dsp:spPr>
        <a:xfrm>
          <a:off x="5549677" y="1984917"/>
          <a:ext cx="1183846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Coordinating Logistics</a:t>
          </a:r>
          <a:endParaRPr lang="en-IN" sz="1200" b="1" kern="1200" dirty="0"/>
        </a:p>
      </dsp:txBody>
      <dsp:txXfrm>
        <a:off x="5549677" y="1984917"/>
        <a:ext cx="1183846" cy="1323278"/>
      </dsp:txXfrm>
    </dsp:sp>
    <dsp:sp modelId="{980D5573-46AD-48B5-87DB-231C92781F8D}">
      <dsp:nvSpPr>
        <dsp:cNvPr id="0" name=""/>
        <dsp:cNvSpPr/>
      </dsp:nvSpPr>
      <dsp:spPr>
        <a:xfrm>
          <a:off x="5976190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56605-B548-4D88-A7B8-9C84737FBAAF}">
      <dsp:nvSpPr>
        <dsp:cNvPr id="0" name=""/>
        <dsp:cNvSpPr/>
      </dsp:nvSpPr>
      <dsp:spPr>
        <a:xfrm>
          <a:off x="6777851" y="0"/>
          <a:ext cx="918614" cy="132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Building an Inter-planetary Network</a:t>
          </a:r>
          <a:endParaRPr lang="en-IN" sz="1200" b="1" kern="1200" dirty="0"/>
        </a:p>
      </dsp:txBody>
      <dsp:txXfrm>
        <a:off x="6777851" y="0"/>
        <a:ext cx="918614" cy="1323278"/>
      </dsp:txXfrm>
    </dsp:sp>
    <dsp:sp modelId="{2603423A-9F58-41E5-8C65-FBD27747DAF0}">
      <dsp:nvSpPr>
        <dsp:cNvPr id="0" name=""/>
        <dsp:cNvSpPr/>
      </dsp:nvSpPr>
      <dsp:spPr>
        <a:xfrm>
          <a:off x="7071749" y="1488687"/>
          <a:ext cx="330819" cy="330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c4c4dd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89c4c4dd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earthdata.nasa.gov/search/granules?p=C2408009906-LPCLOUD&amp;pg%5B0%5D%5Bv%5D=f&amp;g=G2766516170-LPCLOUD&amp;sb%5B0%5D=16.2%2C-35.56%2C27.76%2C-27.72&amp;qt=2023-09-06T05%3A13%3A18.915Z%2C2023-09-27T22%3A20%3A55.597Z&amp;fpj=EMIT&amp;as%5Bproject%5D%5B0%5D=EMIT&amp;tl=1690355729!3!!&amp;lat=-34.142575423246114&amp;long=15.60498046875&amp;zoom=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763100" y="3087000"/>
            <a:ext cx="5617800" cy="132300"/>
          </a:xfrm>
          <a:prstGeom prst="rect">
            <a:avLst/>
          </a:prstGeom>
          <a:solidFill>
            <a:srgbClr val="FBB88F">
              <a:alpha val="839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1004400" y="2571750"/>
            <a:ext cx="7067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500" b="1" dirty="0"/>
              <a:t>Team: KV-MIND HACKERS</a:t>
            </a:r>
            <a:endParaRPr sz="3500" b="1"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0" y="78024"/>
            <a:ext cx="9723864" cy="67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2600" b="1" i="0" u="none" strike="noStrike" cap="none" dirty="0">
                <a:solidFill>
                  <a:schemeClr val="lt1"/>
                </a:solidFill>
                <a:latin typeface="Cooper Black" panose="0208090404030B020404" pitchFamily="18" charset="0"/>
                <a:ea typeface="Calibri"/>
                <a:cs typeface="Calibri"/>
                <a:sym typeface="Calibri"/>
              </a:rPr>
              <a:t>Autonomous satellite for planetary communication</a:t>
            </a:r>
            <a:endParaRPr sz="2600" b="1" i="0" u="none" strike="noStrike" cap="none" dirty="0">
              <a:solidFill>
                <a:schemeClr val="lt1"/>
              </a:solidFill>
              <a:latin typeface="Cooper Black" panose="0208090404030B0204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F413C-1182-7120-6175-CE77E755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83" r="9512" b="19226"/>
          <a:stretch/>
        </p:blipFill>
        <p:spPr>
          <a:xfrm>
            <a:off x="0" y="1046260"/>
            <a:ext cx="9144000" cy="1451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88C898-2FD6-A931-C042-42A69A6ECD82}"/>
              </a:ext>
            </a:extLst>
          </p:cNvPr>
          <p:cNvSpPr txBox="1"/>
          <p:nvPr/>
        </p:nvSpPr>
        <p:spPr>
          <a:xfrm>
            <a:off x="5568175" y="3404742"/>
            <a:ext cx="3471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KAAVIYA BHARATHI 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VIJITHA 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DUSHYANDHINI 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NAGALAKSHIMI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MYTHILI 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/>
              <a:t>MONISHAA 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251520" y="112485"/>
            <a:ext cx="8568952" cy="67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NASA’s MARS RELAY NETWORK</a:t>
            </a:r>
            <a:r>
              <a:rPr lang="en-US" sz="2000" b="1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126380" y="1417948"/>
            <a:ext cx="3096344" cy="2823868"/>
            <a:chOff x="278608" y="1048021"/>
            <a:chExt cx="3096344" cy="2823868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78608" y="2856267"/>
              <a:ext cx="3096344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MARS RELAY NETWORK is a project of NASA on satellite communication relay.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2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768133" y="1048021"/>
              <a:ext cx="2050136" cy="1491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2"/>
          <p:cNvGrpSpPr/>
          <p:nvPr/>
        </p:nvGrpSpPr>
        <p:grpSpPr>
          <a:xfrm>
            <a:off x="3501484" y="1277731"/>
            <a:ext cx="2274848" cy="3095904"/>
            <a:chOff x="4860031" y="1084692"/>
            <a:chExt cx="2053834" cy="2487840"/>
          </a:xfrm>
        </p:grpSpPr>
        <p:pic>
          <p:nvPicPr>
            <p:cNvPr id="111" name="Google Shape;111;p2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4929735" y="1084692"/>
              <a:ext cx="1914425" cy="1479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"/>
            <p:cNvSpPr/>
            <p:nvPr/>
          </p:nvSpPr>
          <p:spPr>
            <a:xfrm>
              <a:off x="4860031" y="2756388"/>
              <a:ext cx="2053834" cy="816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High-Bandwidth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 sz="20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1CDC07-720F-5E48-BDE9-80133609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631" y="1341089"/>
            <a:ext cx="2667000" cy="171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D110A-7846-4979-C97E-DF1CCF1BC620}"/>
              </a:ext>
            </a:extLst>
          </p:cNvPr>
          <p:cNvSpPr txBox="1"/>
          <p:nvPr/>
        </p:nvSpPr>
        <p:spPr>
          <a:xfrm>
            <a:off x="6378498" y="3307020"/>
            <a:ext cx="2639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Optimize communication efficiency by staying in orbit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112485"/>
            <a:ext cx="85689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N" sz="3500" b="1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INTRO:</a:t>
            </a:r>
            <a:endParaRPr sz="3500" b="1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5734750" y="3365400"/>
            <a:ext cx="232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 to EARTH DATA</a:t>
            </a:r>
            <a:br>
              <a:rPr lang="en-US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2023/09/13 13:43:55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354DD-D7AC-C3CE-EB2A-6F57E326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50" y="1119425"/>
            <a:ext cx="261937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4F4C0-778B-2504-92EF-6A480979A89B}"/>
              </a:ext>
            </a:extLst>
          </p:cNvPr>
          <p:cNvSpPr txBox="1"/>
          <p:nvPr/>
        </p:nvSpPr>
        <p:spPr>
          <a:xfrm>
            <a:off x="251520" y="3185600"/>
            <a:ext cx="2863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1D35"/>
                </a:solidFill>
                <a:latin typeface="Google Sans"/>
              </a:rPr>
              <a:t>P</a:t>
            </a:r>
            <a:r>
              <a:rPr lang="en-US" sz="2000" dirty="0"/>
              <a:t>erform its functions with minimal to no human intervention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EAEAA-D08C-4BA6-D162-3FB9E8071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946" y="1196141"/>
            <a:ext cx="3476381" cy="1760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ADD8F-D2F0-B379-137B-588A84561CB0}"/>
              </a:ext>
            </a:extLst>
          </p:cNvPr>
          <p:cNvSpPr txBox="1"/>
          <p:nvPr/>
        </p:nvSpPr>
        <p:spPr>
          <a:xfrm>
            <a:off x="4287755" y="3170780"/>
            <a:ext cx="367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1D35"/>
                </a:solidFill>
                <a:latin typeface="Google Sans"/>
              </a:rPr>
              <a:t>PLANETARY COMMUNICATION:</a:t>
            </a:r>
          </a:p>
          <a:p>
            <a:r>
              <a:rPr lang="en-US" sz="2000" dirty="0">
                <a:solidFill>
                  <a:srgbClr val="001D35"/>
                </a:solidFill>
                <a:latin typeface="Google Sans"/>
              </a:rPr>
              <a:t>T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he transmission of signals between planets and space stations.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/>
        </p:nvSpPr>
        <p:spPr>
          <a:xfrm>
            <a:off x="251520" y="112485"/>
            <a:ext cx="8892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3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does it works ?</a:t>
            </a:r>
            <a:endParaRPr sz="3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56BA6D-2EA6-1855-860A-098A5BA6A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885100"/>
              </p:ext>
            </p:extLst>
          </p:nvPr>
        </p:nvGraphicFramePr>
        <p:xfrm>
          <a:off x="-602165" y="1219200"/>
          <a:ext cx="5612780" cy="329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77DBE8-438C-F0DE-1CA9-2E0560D6A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091471"/>
              </p:ext>
            </p:extLst>
          </p:nvPr>
        </p:nvGraphicFramePr>
        <p:xfrm>
          <a:off x="4512526" y="1219200"/>
          <a:ext cx="4445621" cy="329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/>
        </p:nvSpPr>
        <p:spPr>
          <a:xfrm>
            <a:off x="251520" y="112485"/>
            <a:ext cx="8892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does it help us ?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48D999-F49A-2EFC-DE60-1BE608FD3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578649"/>
              </p:ext>
            </p:extLst>
          </p:nvPr>
        </p:nvGraphicFramePr>
        <p:xfrm>
          <a:off x="0" y="1397620"/>
          <a:ext cx="8556702" cy="330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2CEC-FCF8-6D81-E218-4E60BA2E3E18}"/>
              </a:ext>
            </a:extLst>
          </p:cNvPr>
          <p:cNvSpPr txBox="1"/>
          <p:nvPr/>
        </p:nvSpPr>
        <p:spPr>
          <a:xfrm>
            <a:off x="8705385" y="2090145"/>
            <a:ext cx="208421" cy="1701763"/>
          </a:xfrm>
          <a:custGeom>
            <a:avLst/>
            <a:gdLst/>
            <a:ahLst/>
            <a:cxnLst/>
            <a:rect l="l" t="t" r="r" b="b"/>
            <a:pathLst>
              <a:path w="208421" h="1701763">
                <a:moveTo>
                  <a:pt x="145456" y="1521292"/>
                </a:moveTo>
                <a:cubicBezTo>
                  <a:pt x="150647" y="1521292"/>
                  <a:pt x="155302" y="1525208"/>
                  <a:pt x="159420" y="1533041"/>
                </a:cubicBezTo>
                <a:cubicBezTo>
                  <a:pt x="164836" y="1538472"/>
                  <a:pt x="167545" y="1546720"/>
                  <a:pt x="167545" y="1557785"/>
                </a:cubicBezTo>
                <a:cubicBezTo>
                  <a:pt x="167545" y="1563628"/>
                  <a:pt x="166202" y="1568380"/>
                  <a:pt x="163518" y="1572042"/>
                </a:cubicBezTo>
                <a:cubicBezTo>
                  <a:pt x="160833" y="1575703"/>
                  <a:pt x="157069" y="1577533"/>
                  <a:pt x="152227" y="1577533"/>
                </a:cubicBezTo>
                <a:cubicBezTo>
                  <a:pt x="148954" y="1577533"/>
                  <a:pt x="146382" y="1576851"/>
                  <a:pt x="144511" y="1575485"/>
                </a:cubicBezTo>
                <a:cubicBezTo>
                  <a:pt x="142640" y="1574119"/>
                  <a:pt x="140360" y="1571399"/>
                  <a:pt x="137672" y="1567323"/>
                </a:cubicBezTo>
                <a:cubicBezTo>
                  <a:pt x="134368" y="1562292"/>
                  <a:pt x="130143" y="1558919"/>
                  <a:pt x="124999" y="1557204"/>
                </a:cubicBezTo>
                <a:cubicBezTo>
                  <a:pt x="119854" y="1555489"/>
                  <a:pt x="111119" y="1554632"/>
                  <a:pt x="98793" y="1554632"/>
                </a:cubicBezTo>
                <a:cubicBezTo>
                  <a:pt x="90358" y="1554632"/>
                  <a:pt x="85491" y="1555597"/>
                  <a:pt x="84193" y="1557526"/>
                </a:cubicBezTo>
                <a:cubicBezTo>
                  <a:pt x="83071" y="1559633"/>
                  <a:pt x="82421" y="1562003"/>
                  <a:pt x="82243" y="1564635"/>
                </a:cubicBezTo>
                <a:cubicBezTo>
                  <a:pt x="82065" y="1567267"/>
                  <a:pt x="81976" y="1574956"/>
                  <a:pt x="81976" y="1587703"/>
                </a:cubicBezTo>
                <a:cubicBezTo>
                  <a:pt x="81976" y="1591831"/>
                  <a:pt x="82494" y="1594271"/>
                  <a:pt x="83530" y="1595023"/>
                </a:cubicBezTo>
                <a:cubicBezTo>
                  <a:pt x="84566" y="1595774"/>
                  <a:pt x="88299" y="1596150"/>
                  <a:pt x="94730" y="1596150"/>
                </a:cubicBezTo>
                <a:cubicBezTo>
                  <a:pt x="97508" y="1596150"/>
                  <a:pt x="99443" y="1595647"/>
                  <a:pt x="100536" y="1594642"/>
                </a:cubicBezTo>
                <a:cubicBezTo>
                  <a:pt x="101628" y="1593637"/>
                  <a:pt x="102344" y="1591602"/>
                  <a:pt x="102684" y="1588537"/>
                </a:cubicBezTo>
                <a:cubicBezTo>
                  <a:pt x="103284" y="1583558"/>
                  <a:pt x="103941" y="1580048"/>
                  <a:pt x="104653" y="1578006"/>
                </a:cubicBezTo>
                <a:cubicBezTo>
                  <a:pt x="105365" y="1575965"/>
                  <a:pt x="106582" y="1574255"/>
                  <a:pt x="108303" y="1572878"/>
                </a:cubicBezTo>
                <a:cubicBezTo>
                  <a:pt x="110791" y="1570745"/>
                  <a:pt x="113490" y="1569679"/>
                  <a:pt x="116399" y="1569679"/>
                </a:cubicBezTo>
                <a:cubicBezTo>
                  <a:pt x="120659" y="1569679"/>
                  <a:pt x="123863" y="1571280"/>
                  <a:pt x="126009" y="1574480"/>
                </a:cubicBezTo>
                <a:cubicBezTo>
                  <a:pt x="128710" y="1577896"/>
                  <a:pt x="130686" y="1582772"/>
                  <a:pt x="131936" y="1589108"/>
                </a:cubicBezTo>
                <a:cubicBezTo>
                  <a:pt x="133186" y="1595444"/>
                  <a:pt x="133811" y="1601912"/>
                  <a:pt x="133811" y="1608511"/>
                </a:cubicBezTo>
                <a:cubicBezTo>
                  <a:pt x="133811" y="1621815"/>
                  <a:pt x="131149" y="1633282"/>
                  <a:pt x="125827" y="1642910"/>
                </a:cubicBezTo>
                <a:cubicBezTo>
                  <a:pt x="124269" y="1647424"/>
                  <a:pt x="120675" y="1649682"/>
                  <a:pt x="115045" y="1649682"/>
                </a:cubicBezTo>
                <a:cubicBezTo>
                  <a:pt x="111379" y="1649682"/>
                  <a:pt x="108826" y="1648713"/>
                  <a:pt x="107388" y="1646777"/>
                </a:cubicBezTo>
                <a:cubicBezTo>
                  <a:pt x="105950" y="1644840"/>
                  <a:pt x="104915" y="1641396"/>
                  <a:pt x="104283" y="1636443"/>
                </a:cubicBezTo>
                <a:cubicBezTo>
                  <a:pt x="103243" y="1628607"/>
                  <a:pt x="98663" y="1624688"/>
                  <a:pt x="90543" y="1624688"/>
                </a:cubicBezTo>
                <a:cubicBezTo>
                  <a:pt x="87891" y="1624688"/>
                  <a:pt x="86067" y="1625548"/>
                  <a:pt x="85071" y="1627269"/>
                </a:cubicBezTo>
                <a:cubicBezTo>
                  <a:pt x="84075" y="1628989"/>
                  <a:pt x="83577" y="1632791"/>
                  <a:pt x="83577" y="1638676"/>
                </a:cubicBezTo>
                <a:cubicBezTo>
                  <a:pt x="83577" y="1642718"/>
                  <a:pt x="83833" y="1647673"/>
                  <a:pt x="84345" y="1653541"/>
                </a:cubicBezTo>
                <a:cubicBezTo>
                  <a:pt x="84857" y="1659409"/>
                  <a:pt x="85339" y="1663117"/>
                  <a:pt x="85790" y="1664664"/>
                </a:cubicBezTo>
                <a:cubicBezTo>
                  <a:pt x="86289" y="1666531"/>
                  <a:pt x="87929" y="1667849"/>
                  <a:pt x="90710" y="1668620"/>
                </a:cubicBezTo>
                <a:cubicBezTo>
                  <a:pt x="93492" y="1669390"/>
                  <a:pt x="98772" y="1669775"/>
                  <a:pt x="106549" y="1669775"/>
                </a:cubicBezTo>
                <a:cubicBezTo>
                  <a:pt x="118463" y="1669775"/>
                  <a:pt x="127322" y="1668306"/>
                  <a:pt x="133126" y="1665366"/>
                </a:cubicBezTo>
                <a:cubicBezTo>
                  <a:pt x="138930" y="1662427"/>
                  <a:pt x="143676" y="1657076"/>
                  <a:pt x="147365" y="1649313"/>
                </a:cubicBezTo>
                <a:cubicBezTo>
                  <a:pt x="149811" y="1644247"/>
                  <a:pt x="152144" y="1640727"/>
                  <a:pt x="154363" y="1638754"/>
                </a:cubicBezTo>
                <a:cubicBezTo>
                  <a:pt x="156583" y="1636780"/>
                  <a:pt x="159483" y="1635794"/>
                  <a:pt x="163061" y="1635794"/>
                </a:cubicBezTo>
                <a:cubicBezTo>
                  <a:pt x="167398" y="1635794"/>
                  <a:pt x="170912" y="1637580"/>
                  <a:pt x="173604" y="1641153"/>
                </a:cubicBezTo>
                <a:cubicBezTo>
                  <a:pt x="176296" y="1644726"/>
                  <a:pt x="177642" y="1649030"/>
                  <a:pt x="177642" y="1654065"/>
                </a:cubicBezTo>
                <a:cubicBezTo>
                  <a:pt x="177642" y="1659220"/>
                  <a:pt x="176330" y="1665606"/>
                  <a:pt x="173706" y="1673225"/>
                </a:cubicBezTo>
                <a:cubicBezTo>
                  <a:pt x="171082" y="1680843"/>
                  <a:pt x="167941" y="1687497"/>
                  <a:pt x="164284" y="1693187"/>
                </a:cubicBezTo>
                <a:cubicBezTo>
                  <a:pt x="162051" y="1696486"/>
                  <a:pt x="160146" y="1698740"/>
                  <a:pt x="158570" y="1699949"/>
                </a:cubicBezTo>
                <a:cubicBezTo>
                  <a:pt x="156994" y="1701159"/>
                  <a:pt x="154962" y="1701763"/>
                  <a:pt x="152474" y="1701763"/>
                </a:cubicBezTo>
                <a:cubicBezTo>
                  <a:pt x="150626" y="1701763"/>
                  <a:pt x="148749" y="1701517"/>
                  <a:pt x="146845" y="1701023"/>
                </a:cubicBezTo>
                <a:cubicBezTo>
                  <a:pt x="140637" y="1700035"/>
                  <a:pt x="133214" y="1699419"/>
                  <a:pt x="124577" y="1699177"/>
                </a:cubicBezTo>
                <a:lnTo>
                  <a:pt x="20241" y="1699177"/>
                </a:lnTo>
                <a:cubicBezTo>
                  <a:pt x="15438" y="1699177"/>
                  <a:pt x="11623" y="1698041"/>
                  <a:pt x="8796" y="1695769"/>
                </a:cubicBezTo>
                <a:cubicBezTo>
                  <a:pt x="5969" y="1693497"/>
                  <a:pt x="4556" y="1690266"/>
                  <a:pt x="4556" y="1686076"/>
                </a:cubicBezTo>
                <a:cubicBezTo>
                  <a:pt x="4556" y="1683026"/>
                  <a:pt x="5208" y="1680794"/>
                  <a:pt x="6513" y="1679380"/>
                </a:cubicBezTo>
                <a:cubicBezTo>
                  <a:pt x="7818" y="1677966"/>
                  <a:pt x="10228" y="1676441"/>
                  <a:pt x="13742" y="1674806"/>
                </a:cubicBezTo>
                <a:cubicBezTo>
                  <a:pt x="16194" y="1673745"/>
                  <a:pt x="17886" y="1672603"/>
                  <a:pt x="18818" y="1671379"/>
                </a:cubicBezTo>
                <a:cubicBezTo>
                  <a:pt x="19751" y="1670156"/>
                  <a:pt x="20509" y="1668195"/>
                  <a:pt x="21092" y="1665498"/>
                </a:cubicBezTo>
                <a:cubicBezTo>
                  <a:pt x="23775" y="1653223"/>
                  <a:pt x="25117" y="1636690"/>
                  <a:pt x="25117" y="1615898"/>
                </a:cubicBezTo>
                <a:cubicBezTo>
                  <a:pt x="25117" y="1584617"/>
                  <a:pt x="23362" y="1565283"/>
                  <a:pt x="19852" y="1557897"/>
                </a:cubicBezTo>
                <a:cubicBezTo>
                  <a:pt x="18962" y="1556114"/>
                  <a:pt x="18165" y="1554989"/>
                  <a:pt x="17464" y="1554521"/>
                </a:cubicBezTo>
                <a:cubicBezTo>
                  <a:pt x="16762" y="1554054"/>
                  <a:pt x="14509" y="1553268"/>
                  <a:pt x="10705" y="1552166"/>
                </a:cubicBezTo>
                <a:cubicBezTo>
                  <a:pt x="5784" y="1550699"/>
                  <a:pt x="3324" y="1546909"/>
                  <a:pt x="3324" y="1540793"/>
                </a:cubicBezTo>
                <a:cubicBezTo>
                  <a:pt x="3324" y="1537620"/>
                  <a:pt x="4275" y="1534782"/>
                  <a:pt x="6178" y="1532279"/>
                </a:cubicBezTo>
                <a:cubicBezTo>
                  <a:pt x="8080" y="1529776"/>
                  <a:pt x="10960" y="1528084"/>
                  <a:pt x="14818" y="1527202"/>
                </a:cubicBezTo>
                <a:cubicBezTo>
                  <a:pt x="17529" y="1526463"/>
                  <a:pt x="23564" y="1526093"/>
                  <a:pt x="32922" y="1526093"/>
                </a:cubicBezTo>
                <a:lnTo>
                  <a:pt x="96207" y="1526093"/>
                </a:lnTo>
                <a:cubicBezTo>
                  <a:pt x="109143" y="1526093"/>
                  <a:pt x="118413" y="1525839"/>
                  <a:pt x="124020" y="1525329"/>
                </a:cubicBezTo>
                <a:cubicBezTo>
                  <a:pt x="129626" y="1524820"/>
                  <a:pt x="135175" y="1523759"/>
                  <a:pt x="140666" y="1522148"/>
                </a:cubicBezTo>
                <a:cubicBezTo>
                  <a:pt x="142677" y="1521577"/>
                  <a:pt x="144273" y="1521292"/>
                  <a:pt x="145456" y="1521292"/>
                </a:cubicBezTo>
                <a:close/>
                <a:moveTo>
                  <a:pt x="89805" y="1250817"/>
                </a:moveTo>
                <a:cubicBezTo>
                  <a:pt x="87407" y="1250817"/>
                  <a:pt x="85777" y="1251302"/>
                  <a:pt x="84915" y="1252272"/>
                </a:cubicBezTo>
                <a:cubicBezTo>
                  <a:pt x="84053" y="1253242"/>
                  <a:pt x="83544" y="1255521"/>
                  <a:pt x="83387" y="1259111"/>
                </a:cubicBezTo>
                <a:lnTo>
                  <a:pt x="82078" y="1287169"/>
                </a:lnTo>
                <a:cubicBezTo>
                  <a:pt x="82093" y="1287362"/>
                  <a:pt x="82100" y="1287705"/>
                  <a:pt x="82100" y="1288197"/>
                </a:cubicBezTo>
                <a:cubicBezTo>
                  <a:pt x="82100" y="1290555"/>
                  <a:pt x="82295" y="1291957"/>
                  <a:pt x="82685" y="1292403"/>
                </a:cubicBezTo>
                <a:cubicBezTo>
                  <a:pt x="83076" y="1292850"/>
                  <a:pt x="84177" y="1293072"/>
                  <a:pt x="85989" y="1293072"/>
                </a:cubicBezTo>
                <a:cubicBezTo>
                  <a:pt x="92436" y="1293072"/>
                  <a:pt x="97077" y="1291461"/>
                  <a:pt x="99911" y="1288238"/>
                </a:cubicBezTo>
                <a:cubicBezTo>
                  <a:pt x="102744" y="1285015"/>
                  <a:pt x="104161" y="1279625"/>
                  <a:pt x="104161" y="1272068"/>
                </a:cubicBezTo>
                <a:cubicBezTo>
                  <a:pt x="104161" y="1257901"/>
                  <a:pt x="99376" y="1250817"/>
                  <a:pt x="89805" y="1250817"/>
                </a:cubicBezTo>
                <a:close/>
                <a:moveTo>
                  <a:pt x="109628" y="1219200"/>
                </a:moveTo>
                <a:cubicBezTo>
                  <a:pt x="127747" y="1219200"/>
                  <a:pt x="143154" y="1225102"/>
                  <a:pt x="155849" y="1236906"/>
                </a:cubicBezTo>
                <a:cubicBezTo>
                  <a:pt x="166192" y="1242057"/>
                  <a:pt x="171363" y="1251808"/>
                  <a:pt x="171363" y="1266159"/>
                </a:cubicBezTo>
                <a:cubicBezTo>
                  <a:pt x="171363" y="1274150"/>
                  <a:pt x="169437" y="1281450"/>
                  <a:pt x="165584" y="1288061"/>
                </a:cubicBezTo>
                <a:cubicBezTo>
                  <a:pt x="161731" y="1294672"/>
                  <a:pt x="156391" y="1299663"/>
                  <a:pt x="149564" y="1303032"/>
                </a:cubicBezTo>
                <a:cubicBezTo>
                  <a:pt x="147927" y="1303851"/>
                  <a:pt x="147108" y="1304651"/>
                  <a:pt x="147108" y="1305434"/>
                </a:cubicBezTo>
                <a:cubicBezTo>
                  <a:pt x="147108" y="1306668"/>
                  <a:pt x="149119" y="1308150"/>
                  <a:pt x="153141" y="1309878"/>
                </a:cubicBezTo>
                <a:cubicBezTo>
                  <a:pt x="161157" y="1312532"/>
                  <a:pt x="167309" y="1317228"/>
                  <a:pt x="171598" y="1323968"/>
                </a:cubicBezTo>
                <a:cubicBezTo>
                  <a:pt x="175886" y="1330707"/>
                  <a:pt x="178913" y="1340759"/>
                  <a:pt x="180679" y="1354123"/>
                </a:cubicBezTo>
                <a:cubicBezTo>
                  <a:pt x="181349" y="1359045"/>
                  <a:pt x="182223" y="1362124"/>
                  <a:pt x="183300" y="1363361"/>
                </a:cubicBezTo>
                <a:cubicBezTo>
                  <a:pt x="184378" y="1364597"/>
                  <a:pt x="187511" y="1365967"/>
                  <a:pt x="192699" y="1367473"/>
                </a:cubicBezTo>
                <a:cubicBezTo>
                  <a:pt x="194265" y="1367969"/>
                  <a:pt x="195737" y="1369252"/>
                  <a:pt x="197117" y="1371322"/>
                </a:cubicBezTo>
                <a:cubicBezTo>
                  <a:pt x="198497" y="1373392"/>
                  <a:pt x="199187" y="1375643"/>
                  <a:pt x="199187" y="1378076"/>
                </a:cubicBezTo>
                <a:cubicBezTo>
                  <a:pt x="199187" y="1381136"/>
                  <a:pt x="198047" y="1384162"/>
                  <a:pt x="195766" y="1387155"/>
                </a:cubicBezTo>
                <a:cubicBezTo>
                  <a:pt x="193486" y="1390148"/>
                  <a:pt x="189899" y="1392555"/>
                  <a:pt x="185005" y="1394377"/>
                </a:cubicBezTo>
                <a:cubicBezTo>
                  <a:pt x="179181" y="1397578"/>
                  <a:pt x="170060" y="1399178"/>
                  <a:pt x="157644" y="1399178"/>
                </a:cubicBezTo>
                <a:cubicBezTo>
                  <a:pt x="140821" y="1399178"/>
                  <a:pt x="128717" y="1394651"/>
                  <a:pt x="121332" y="1385595"/>
                </a:cubicBezTo>
                <a:cubicBezTo>
                  <a:pt x="118058" y="1381631"/>
                  <a:pt x="115283" y="1376643"/>
                  <a:pt x="113007" y="1370630"/>
                </a:cubicBezTo>
                <a:cubicBezTo>
                  <a:pt x="110731" y="1364617"/>
                  <a:pt x="108124" y="1355570"/>
                  <a:pt x="105186" y="1343490"/>
                </a:cubicBezTo>
                <a:cubicBezTo>
                  <a:pt x="103398" y="1336104"/>
                  <a:pt x="101231" y="1331013"/>
                  <a:pt x="98686" y="1328217"/>
                </a:cubicBezTo>
                <a:cubicBezTo>
                  <a:pt x="96141" y="1325422"/>
                  <a:pt x="92522" y="1323918"/>
                  <a:pt x="87829" y="1323705"/>
                </a:cubicBezTo>
                <a:cubicBezTo>
                  <a:pt x="85947" y="1323705"/>
                  <a:pt x="84726" y="1324317"/>
                  <a:pt x="84168" y="1325541"/>
                </a:cubicBezTo>
                <a:cubicBezTo>
                  <a:pt x="83609" y="1326766"/>
                  <a:pt x="83330" y="1330652"/>
                  <a:pt x="83330" y="1337200"/>
                </a:cubicBezTo>
                <a:cubicBezTo>
                  <a:pt x="83330" y="1347501"/>
                  <a:pt x="83926" y="1355298"/>
                  <a:pt x="85117" y="1360592"/>
                </a:cubicBezTo>
                <a:cubicBezTo>
                  <a:pt x="85499" y="1362113"/>
                  <a:pt x="85992" y="1363206"/>
                  <a:pt x="86595" y="1363870"/>
                </a:cubicBezTo>
                <a:cubicBezTo>
                  <a:pt x="87198" y="1364534"/>
                  <a:pt x="88228" y="1365313"/>
                  <a:pt x="89685" y="1366207"/>
                </a:cubicBezTo>
                <a:cubicBezTo>
                  <a:pt x="96037" y="1369640"/>
                  <a:pt x="99213" y="1374047"/>
                  <a:pt x="99213" y="1379430"/>
                </a:cubicBezTo>
                <a:cubicBezTo>
                  <a:pt x="99213" y="1386046"/>
                  <a:pt x="95424" y="1390602"/>
                  <a:pt x="87847" y="1393097"/>
                </a:cubicBezTo>
                <a:cubicBezTo>
                  <a:pt x="80269" y="1395592"/>
                  <a:pt x="68158" y="1396840"/>
                  <a:pt x="51515" y="1396840"/>
                </a:cubicBezTo>
                <a:cubicBezTo>
                  <a:pt x="19470" y="1396840"/>
                  <a:pt x="3447" y="1390257"/>
                  <a:pt x="3447" y="1377091"/>
                </a:cubicBezTo>
                <a:cubicBezTo>
                  <a:pt x="3447" y="1374576"/>
                  <a:pt x="4034" y="1372544"/>
                  <a:pt x="5208" y="1370997"/>
                </a:cubicBezTo>
                <a:cubicBezTo>
                  <a:pt x="6382" y="1369450"/>
                  <a:pt x="8665" y="1367546"/>
                  <a:pt x="12057" y="1365285"/>
                </a:cubicBezTo>
                <a:cubicBezTo>
                  <a:pt x="15237" y="1363188"/>
                  <a:pt x="17392" y="1360699"/>
                  <a:pt x="18523" y="1357817"/>
                </a:cubicBezTo>
                <a:cubicBezTo>
                  <a:pt x="19654" y="1354934"/>
                  <a:pt x="20462" y="1349573"/>
                  <a:pt x="20947" y="1341732"/>
                </a:cubicBezTo>
                <a:cubicBezTo>
                  <a:pt x="21346" y="1336055"/>
                  <a:pt x="21546" y="1315296"/>
                  <a:pt x="21546" y="1279456"/>
                </a:cubicBezTo>
                <a:cubicBezTo>
                  <a:pt x="21546" y="1268331"/>
                  <a:pt x="21034" y="1260942"/>
                  <a:pt x="20011" y="1257289"/>
                </a:cubicBezTo>
                <a:cubicBezTo>
                  <a:pt x="18988" y="1253636"/>
                  <a:pt x="16648" y="1250895"/>
                  <a:pt x="12989" y="1249065"/>
                </a:cubicBezTo>
                <a:cubicBezTo>
                  <a:pt x="9629" y="1247461"/>
                  <a:pt x="7178" y="1245760"/>
                  <a:pt x="5636" y="1243962"/>
                </a:cubicBezTo>
                <a:cubicBezTo>
                  <a:pt x="4095" y="1242164"/>
                  <a:pt x="3324" y="1239796"/>
                  <a:pt x="3324" y="1236857"/>
                </a:cubicBezTo>
                <a:cubicBezTo>
                  <a:pt x="3324" y="1233096"/>
                  <a:pt x="4697" y="1229891"/>
                  <a:pt x="7443" y="1227240"/>
                </a:cubicBezTo>
                <a:cubicBezTo>
                  <a:pt x="10189" y="1224590"/>
                  <a:pt x="13877" y="1222675"/>
                  <a:pt x="18504" y="1221495"/>
                </a:cubicBezTo>
                <a:cubicBezTo>
                  <a:pt x="22239" y="1220541"/>
                  <a:pt x="27291" y="1220063"/>
                  <a:pt x="33662" y="1220063"/>
                </a:cubicBezTo>
                <a:cubicBezTo>
                  <a:pt x="36135" y="1220063"/>
                  <a:pt x="42968" y="1220486"/>
                  <a:pt x="54162" y="1221333"/>
                </a:cubicBezTo>
                <a:cubicBezTo>
                  <a:pt x="55893" y="1221471"/>
                  <a:pt x="59074" y="1221541"/>
                  <a:pt x="63703" y="1221541"/>
                </a:cubicBezTo>
                <a:cubicBezTo>
                  <a:pt x="71260" y="1221541"/>
                  <a:pt x="80834" y="1221077"/>
                  <a:pt x="92424" y="1220149"/>
                </a:cubicBezTo>
                <a:cubicBezTo>
                  <a:pt x="101004" y="1219516"/>
                  <a:pt x="106738" y="1219200"/>
                  <a:pt x="109628" y="1219200"/>
                </a:cubicBezTo>
                <a:close/>
                <a:moveTo>
                  <a:pt x="52745" y="914031"/>
                </a:moveTo>
                <a:cubicBezTo>
                  <a:pt x="66446" y="914031"/>
                  <a:pt x="77883" y="915083"/>
                  <a:pt x="87058" y="917188"/>
                </a:cubicBezTo>
                <a:cubicBezTo>
                  <a:pt x="97214" y="919467"/>
                  <a:pt x="102292" y="924751"/>
                  <a:pt x="102292" y="933042"/>
                </a:cubicBezTo>
                <a:cubicBezTo>
                  <a:pt x="102292" y="937264"/>
                  <a:pt x="100662" y="940690"/>
                  <a:pt x="97404" y="943319"/>
                </a:cubicBezTo>
                <a:cubicBezTo>
                  <a:pt x="96770" y="943861"/>
                  <a:pt x="94129" y="945228"/>
                  <a:pt x="89481" y="947422"/>
                </a:cubicBezTo>
                <a:cubicBezTo>
                  <a:pt x="87632" y="948231"/>
                  <a:pt x="86308" y="949918"/>
                  <a:pt x="85511" y="952481"/>
                </a:cubicBezTo>
                <a:cubicBezTo>
                  <a:pt x="84714" y="955044"/>
                  <a:pt x="84315" y="959686"/>
                  <a:pt x="84315" y="966407"/>
                </a:cubicBezTo>
                <a:cubicBezTo>
                  <a:pt x="84315" y="972607"/>
                  <a:pt x="83973" y="988065"/>
                  <a:pt x="83289" y="1012779"/>
                </a:cubicBezTo>
                <a:cubicBezTo>
                  <a:pt x="82900" y="1026140"/>
                  <a:pt x="85015" y="1036029"/>
                  <a:pt x="89632" y="1042446"/>
                </a:cubicBezTo>
                <a:cubicBezTo>
                  <a:pt x="98544" y="1048520"/>
                  <a:pt x="107836" y="1051558"/>
                  <a:pt x="117508" y="1051558"/>
                </a:cubicBezTo>
                <a:cubicBezTo>
                  <a:pt x="123713" y="1051558"/>
                  <a:pt x="129288" y="1050436"/>
                  <a:pt x="134231" y="1048193"/>
                </a:cubicBezTo>
                <a:cubicBezTo>
                  <a:pt x="139175" y="1045950"/>
                  <a:pt x="142798" y="1043101"/>
                  <a:pt x="145100" y="1039646"/>
                </a:cubicBezTo>
                <a:cubicBezTo>
                  <a:pt x="147367" y="1036372"/>
                  <a:pt x="148888" y="1032876"/>
                  <a:pt x="149662" y="1029160"/>
                </a:cubicBezTo>
                <a:cubicBezTo>
                  <a:pt x="150437" y="1025443"/>
                  <a:pt x="150824" y="1020285"/>
                  <a:pt x="150824" y="1013686"/>
                </a:cubicBezTo>
                <a:lnTo>
                  <a:pt x="150824" y="986677"/>
                </a:lnTo>
                <a:cubicBezTo>
                  <a:pt x="150418" y="966125"/>
                  <a:pt x="149876" y="954297"/>
                  <a:pt x="149198" y="951192"/>
                </a:cubicBezTo>
                <a:cubicBezTo>
                  <a:pt x="148520" y="948087"/>
                  <a:pt x="145849" y="945474"/>
                  <a:pt x="141184" y="943352"/>
                </a:cubicBezTo>
                <a:cubicBezTo>
                  <a:pt x="137524" y="941734"/>
                  <a:pt x="134748" y="939979"/>
                  <a:pt x="132855" y="938086"/>
                </a:cubicBezTo>
                <a:cubicBezTo>
                  <a:pt x="130962" y="936193"/>
                  <a:pt x="130016" y="933732"/>
                  <a:pt x="130016" y="930701"/>
                </a:cubicBezTo>
                <a:cubicBezTo>
                  <a:pt x="130016" y="924645"/>
                  <a:pt x="133303" y="920352"/>
                  <a:pt x="139878" y="917824"/>
                </a:cubicBezTo>
                <a:cubicBezTo>
                  <a:pt x="146453" y="915295"/>
                  <a:pt x="156356" y="914031"/>
                  <a:pt x="169587" y="914031"/>
                </a:cubicBezTo>
                <a:cubicBezTo>
                  <a:pt x="182605" y="914031"/>
                  <a:pt x="192332" y="915282"/>
                  <a:pt x="198768" y="917783"/>
                </a:cubicBezTo>
                <a:cubicBezTo>
                  <a:pt x="205203" y="920284"/>
                  <a:pt x="208421" y="924508"/>
                  <a:pt x="208421" y="930456"/>
                </a:cubicBezTo>
                <a:cubicBezTo>
                  <a:pt x="208421" y="933422"/>
                  <a:pt x="207776" y="935657"/>
                  <a:pt x="206487" y="937161"/>
                </a:cubicBezTo>
                <a:cubicBezTo>
                  <a:pt x="205198" y="938665"/>
                  <a:pt x="202312" y="940691"/>
                  <a:pt x="197828" y="943241"/>
                </a:cubicBezTo>
                <a:cubicBezTo>
                  <a:pt x="194176" y="945307"/>
                  <a:pt x="192086" y="947553"/>
                  <a:pt x="191560" y="949977"/>
                </a:cubicBezTo>
                <a:cubicBezTo>
                  <a:pt x="191033" y="952400"/>
                  <a:pt x="190703" y="961760"/>
                  <a:pt x="190570" y="978054"/>
                </a:cubicBezTo>
                <a:lnTo>
                  <a:pt x="190570" y="1010607"/>
                </a:lnTo>
                <a:cubicBezTo>
                  <a:pt x="190570" y="1029017"/>
                  <a:pt x="189160" y="1042150"/>
                  <a:pt x="186342" y="1050008"/>
                </a:cubicBezTo>
                <a:cubicBezTo>
                  <a:pt x="180247" y="1066661"/>
                  <a:pt x="167498" y="1078482"/>
                  <a:pt x="148093" y="1085471"/>
                </a:cubicBezTo>
                <a:cubicBezTo>
                  <a:pt x="134743" y="1090424"/>
                  <a:pt x="120320" y="1092901"/>
                  <a:pt x="104825" y="1092901"/>
                </a:cubicBezTo>
                <a:cubicBezTo>
                  <a:pt x="77860" y="1092901"/>
                  <a:pt x="56243" y="1086452"/>
                  <a:pt x="39972" y="1073553"/>
                </a:cubicBezTo>
                <a:cubicBezTo>
                  <a:pt x="31871" y="1067090"/>
                  <a:pt x="26282" y="1059629"/>
                  <a:pt x="23206" y="1051169"/>
                </a:cubicBezTo>
                <a:cubicBezTo>
                  <a:pt x="20129" y="1042710"/>
                  <a:pt x="18591" y="1030626"/>
                  <a:pt x="18591" y="1014916"/>
                </a:cubicBezTo>
                <a:cubicBezTo>
                  <a:pt x="18591" y="1008899"/>
                  <a:pt x="18796" y="999036"/>
                  <a:pt x="19207" y="985327"/>
                </a:cubicBezTo>
                <a:cubicBezTo>
                  <a:pt x="19453" y="975618"/>
                  <a:pt x="19576" y="969229"/>
                  <a:pt x="19576" y="966160"/>
                </a:cubicBezTo>
                <a:cubicBezTo>
                  <a:pt x="19576" y="959707"/>
                  <a:pt x="19137" y="955358"/>
                  <a:pt x="18260" y="953113"/>
                </a:cubicBezTo>
                <a:cubicBezTo>
                  <a:pt x="17383" y="950868"/>
                  <a:pt x="15072" y="948371"/>
                  <a:pt x="11327" y="945623"/>
                </a:cubicBezTo>
                <a:cubicBezTo>
                  <a:pt x="5910" y="942339"/>
                  <a:pt x="3202" y="938063"/>
                  <a:pt x="3202" y="932794"/>
                </a:cubicBezTo>
                <a:cubicBezTo>
                  <a:pt x="3202" y="928856"/>
                  <a:pt x="4799" y="925457"/>
                  <a:pt x="7993" y="922596"/>
                </a:cubicBezTo>
                <a:cubicBezTo>
                  <a:pt x="11186" y="919736"/>
                  <a:pt x="15263" y="917811"/>
                  <a:pt x="20223" y="916819"/>
                </a:cubicBezTo>
                <a:cubicBezTo>
                  <a:pt x="29514" y="914960"/>
                  <a:pt x="40355" y="914031"/>
                  <a:pt x="52745" y="914031"/>
                </a:cubicBezTo>
                <a:close/>
                <a:moveTo>
                  <a:pt x="150504" y="607877"/>
                </a:moveTo>
                <a:cubicBezTo>
                  <a:pt x="158106" y="607877"/>
                  <a:pt x="165248" y="613117"/>
                  <a:pt x="171929" y="623595"/>
                </a:cubicBezTo>
                <a:cubicBezTo>
                  <a:pt x="178610" y="634074"/>
                  <a:pt x="181950" y="644734"/>
                  <a:pt x="181950" y="655574"/>
                </a:cubicBezTo>
                <a:cubicBezTo>
                  <a:pt x="181950" y="663536"/>
                  <a:pt x="179418" y="669428"/>
                  <a:pt x="174353" y="673250"/>
                </a:cubicBezTo>
                <a:cubicBezTo>
                  <a:pt x="170653" y="676027"/>
                  <a:pt x="166191" y="677416"/>
                  <a:pt x="160968" y="677416"/>
                </a:cubicBezTo>
                <a:cubicBezTo>
                  <a:pt x="156013" y="677416"/>
                  <a:pt x="151765" y="676077"/>
                  <a:pt x="148224" y="673399"/>
                </a:cubicBezTo>
                <a:cubicBezTo>
                  <a:pt x="144683" y="670722"/>
                  <a:pt x="141159" y="666194"/>
                  <a:pt x="137650" y="659818"/>
                </a:cubicBezTo>
                <a:cubicBezTo>
                  <a:pt x="135245" y="655398"/>
                  <a:pt x="133422" y="652568"/>
                  <a:pt x="132181" y="651328"/>
                </a:cubicBezTo>
                <a:cubicBezTo>
                  <a:pt x="130940" y="650088"/>
                  <a:pt x="129578" y="649468"/>
                  <a:pt x="128095" y="649468"/>
                </a:cubicBezTo>
                <a:cubicBezTo>
                  <a:pt x="126137" y="649468"/>
                  <a:pt x="124671" y="650411"/>
                  <a:pt x="123697" y="652298"/>
                </a:cubicBezTo>
                <a:cubicBezTo>
                  <a:pt x="122723" y="654185"/>
                  <a:pt x="122236" y="657862"/>
                  <a:pt x="122236" y="663330"/>
                </a:cubicBezTo>
                <a:lnTo>
                  <a:pt x="122236" y="732278"/>
                </a:lnTo>
                <a:cubicBezTo>
                  <a:pt x="122236" y="739014"/>
                  <a:pt x="122866" y="743747"/>
                  <a:pt x="124126" y="746477"/>
                </a:cubicBezTo>
                <a:cubicBezTo>
                  <a:pt x="125385" y="749207"/>
                  <a:pt x="126569" y="751229"/>
                  <a:pt x="127677" y="752544"/>
                </a:cubicBezTo>
                <a:cubicBezTo>
                  <a:pt x="134854" y="754752"/>
                  <a:pt x="139415" y="756878"/>
                  <a:pt x="141360" y="758923"/>
                </a:cubicBezTo>
                <a:cubicBezTo>
                  <a:pt x="143304" y="760967"/>
                  <a:pt x="144276" y="763782"/>
                  <a:pt x="144276" y="767368"/>
                </a:cubicBezTo>
                <a:cubicBezTo>
                  <a:pt x="144276" y="774449"/>
                  <a:pt x="139924" y="779552"/>
                  <a:pt x="131221" y="782677"/>
                </a:cubicBezTo>
                <a:cubicBezTo>
                  <a:pt x="122517" y="785801"/>
                  <a:pt x="109696" y="787363"/>
                  <a:pt x="92760" y="787363"/>
                </a:cubicBezTo>
                <a:cubicBezTo>
                  <a:pt x="72085" y="787363"/>
                  <a:pt x="56707" y="785641"/>
                  <a:pt x="46627" y="782197"/>
                </a:cubicBezTo>
                <a:cubicBezTo>
                  <a:pt x="37212" y="779026"/>
                  <a:pt x="32504" y="773714"/>
                  <a:pt x="32504" y="766259"/>
                </a:cubicBezTo>
                <a:cubicBezTo>
                  <a:pt x="32504" y="761993"/>
                  <a:pt x="34416" y="758639"/>
                  <a:pt x="38239" y="756195"/>
                </a:cubicBezTo>
                <a:cubicBezTo>
                  <a:pt x="39160" y="755685"/>
                  <a:pt x="42013" y="754696"/>
                  <a:pt x="46798" y="753229"/>
                </a:cubicBezTo>
                <a:cubicBezTo>
                  <a:pt x="49645" y="752405"/>
                  <a:pt x="51553" y="750959"/>
                  <a:pt x="52519" y="748892"/>
                </a:cubicBezTo>
                <a:cubicBezTo>
                  <a:pt x="53486" y="746824"/>
                  <a:pt x="54324" y="742316"/>
                  <a:pt x="55035" y="735368"/>
                </a:cubicBezTo>
                <a:cubicBezTo>
                  <a:pt x="55698" y="728902"/>
                  <a:pt x="56315" y="718546"/>
                  <a:pt x="56887" y="704300"/>
                </a:cubicBezTo>
                <a:cubicBezTo>
                  <a:pt x="57458" y="690054"/>
                  <a:pt x="57744" y="677711"/>
                  <a:pt x="57744" y="667270"/>
                </a:cubicBezTo>
                <a:cubicBezTo>
                  <a:pt x="57744" y="660271"/>
                  <a:pt x="57288" y="655534"/>
                  <a:pt x="56376" y="653058"/>
                </a:cubicBezTo>
                <a:cubicBezTo>
                  <a:pt x="55463" y="650582"/>
                  <a:pt x="54294" y="649344"/>
                  <a:pt x="52868" y="649344"/>
                </a:cubicBezTo>
                <a:cubicBezTo>
                  <a:pt x="50640" y="649344"/>
                  <a:pt x="48248" y="651276"/>
                  <a:pt x="45695" y="655140"/>
                </a:cubicBezTo>
                <a:cubicBezTo>
                  <a:pt x="40095" y="663665"/>
                  <a:pt x="35375" y="669401"/>
                  <a:pt x="31533" y="672349"/>
                </a:cubicBezTo>
                <a:cubicBezTo>
                  <a:pt x="26902" y="675890"/>
                  <a:pt x="22317" y="677661"/>
                  <a:pt x="17778" y="677661"/>
                </a:cubicBezTo>
                <a:cubicBezTo>
                  <a:pt x="12562" y="677661"/>
                  <a:pt x="8295" y="675742"/>
                  <a:pt x="4977" y="671903"/>
                </a:cubicBezTo>
                <a:cubicBezTo>
                  <a:pt x="1659" y="668065"/>
                  <a:pt x="0" y="663237"/>
                  <a:pt x="0" y="657420"/>
                </a:cubicBezTo>
                <a:cubicBezTo>
                  <a:pt x="0" y="652035"/>
                  <a:pt x="1201" y="646145"/>
                  <a:pt x="3603" y="639752"/>
                </a:cubicBezTo>
                <a:cubicBezTo>
                  <a:pt x="6006" y="633359"/>
                  <a:pt x="9188" y="627507"/>
                  <a:pt x="13152" y="622195"/>
                </a:cubicBezTo>
                <a:cubicBezTo>
                  <a:pt x="19896" y="613141"/>
                  <a:pt x="26733" y="608615"/>
                  <a:pt x="33662" y="608615"/>
                </a:cubicBezTo>
                <a:cubicBezTo>
                  <a:pt x="35462" y="608615"/>
                  <a:pt x="37752" y="608936"/>
                  <a:pt x="40533" y="609578"/>
                </a:cubicBezTo>
                <a:cubicBezTo>
                  <a:pt x="44367" y="610359"/>
                  <a:pt x="47640" y="610907"/>
                  <a:pt x="50351" y="611221"/>
                </a:cubicBezTo>
                <a:cubicBezTo>
                  <a:pt x="53063" y="611536"/>
                  <a:pt x="56282" y="611693"/>
                  <a:pt x="60009" y="611693"/>
                </a:cubicBezTo>
                <a:lnTo>
                  <a:pt x="125890" y="611693"/>
                </a:lnTo>
                <a:cubicBezTo>
                  <a:pt x="131883" y="611483"/>
                  <a:pt x="137485" y="610633"/>
                  <a:pt x="142695" y="609145"/>
                </a:cubicBezTo>
                <a:cubicBezTo>
                  <a:pt x="145860" y="608300"/>
                  <a:pt x="148463" y="607877"/>
                  <a:pt x="150504" y="607877"/>
                </a:cubicBezTo>
                <a:close/>
                <a:moveTo>
                  <a:pt x="52745" y="304431"/>
                </a:moveTo>
                <a:cubicBezTo>
                  <a:pt x="66446" y="304431"/>
                  <a:pt x="77883" y="305483"/>
                  <a:pt x="87058" y="307588"/>
                </a:cubicBezTo>
                <a:cubicBezTo>
                  <a:pt x="97214" y="309867"/>
                  <a:pt x="102292" y="315151"/>
                  <a:pt x="102292" y="323442"/>
                </a:cubicBezTo>
                <a:cubicBezTo>
                  <a:pt x="102292" y="327664"/>
                  <a:pt x="100662" y="331090"/>
                  <a:pt x="97404" y="333719"/>
                </a:cubicBezTo>
                <a:cubicBezTo>
                  <a:pt x="96770" y="334261"/>
                  <a:pt x="94129" y="335628"/>
                  <a:pt x="89481" y="337822"/>
                </a:cubicBezTo>
                <a:cubicBezTo>
                  <a:pt x="87632" y="338631"/>
                  <a:pt x="86308" y="340318"/>
                  <a:pt x="85511" y="342881"/>
                </a:cubicBezTo>
                <a:cubicBezTo>
                  <a:pt x="84714" y="345444"/>
                  <a:pt x="84315" y="350086"/>
                  <a:pt x="84315" y="356807"/>
                </a:cubicBezTo>
                <a:cubicBezTo>
                  <a:pt x="84315" y="363007"/>
                  <a:pt x="83973" y="378465"/>
                  <a:pt x="83289" y="403179"/>
                </a:cubicBezTo>
                <a:cubicBezTo>
                  <a:pt x="82900" y="416540"/>
                  <a:pt x="85015" y="426428"/>
                  <a:pt x="89632" y="432846"/>
                </a:cubicBezTo>
                <a:cubicBezTo>
                  <a:pt x="98544" y="438920"/>
                  <a:pt x="107836" y="441958"/>
                  <a:pt x="117508" y="441958"/>
                </a:cubicBezTo>
                <a:cubicBezTo>
                  <a:pt x="123713" y="441958"/>
                  <a:pt x="129288" y="440836"/>
                  <a:pt x="134231" y="438593"/>
                </a:cubicBezTo>
                <a:cubicBezTo>
                  <a:pt x="139175" y="436349"/>
                  <a:pt x="142798" y="433500"/>
                  <a:pt x="145100" y="430046"/>
                </a:cubicBezTo>
                <a:cubicBezTo>
                  <a:pt x="147367" y="426772"/>
                  <a:pt x="148888" y="423276"/>
                  <a:pt x="149662" y="419560"/>
                </a:cubicBezTo>
                <a:cubicBezTo>
                  <a:pt x="150437" y="415843"/>
                  <a:pt x="150824" y="410685"/>
                  <a:pt x="150824" y="404085"/>
                </a:cubicBezTo>
                <a:lnTo>
                  <a:pt x="150824" y="377077"/>
                </a:lnTo>
                <a:cubicBezTo>
                  <a:pt x="150418" y="356525"/>
                  <a:pt x="149876" y="344697"/>
                  <a:pt x="149198" y="341592"/>
                </a:cubicBezTo>
                <a:cubicBezTo>
                  <a:pt x="148520" y="338487"/>
                  <a:pt x="145849" y="335874"/>
                  <a:pt x="141184" y="333752"/>
                </a:cubicBezTo>
                <a:cubicBezTo>
                  <a:pt x="137524" y="332134"/>
                  <a:pt x="134748" y="330379"/>
                  <a:pt x="132855" y="328486"/>
                </a:cubicBezTo>
                <a:cubicBezTo>
                  <a:pt x="130962" y="326593"/>
                  <a:pt x="130016" y="324132"/>
                  <a:pt x="130016" y="321101"/>
                </a:cubicBezTo>
                <a:cubicBezTo>
                  <a:pt x="130016" y="315045"/>
                  <a:pt x="133303" y="310752"/>
                  <a:pt x="139878" y="308224"/>
                </a:cubicBezTo>
                <a:cubicBezTo>
                  <a:pt x="146453" y="305695"/>
                  <a:pt x="156356" y="304431"/>
                  <a:pt x="169587" y="304431"/>
                </a:cubicBezTo>
                <a:cubicBezTo>
                  <a:pt x="182605" y="304431"/>
                  <a:pt x="192332" y="305681"/>
                  <a:pt x="198768" y="308182"/>
                </a:cubicBezTo>
                <a:cubicBezTo>
                  <a:pt x="205203" y="310683"/>
                  <a:pt x="208421" y="314908"/>
                  <a:pt x="208421" y="320856"/>
                </a:cubicBezTo>
                <a:cubicBezTo>
                  <a:pt x="208421" y="323822"/>
                  <a:pt x="207776" y="326057"/>
                  <a:pt x="206487" y="327561"/>
                </a:cubicBezTo>
                <a:cubicBezTo>
                  <a:pt x="205198" y="329065"/>
                  <a:pt x="202312" y="331091"/>
                  <a:pt x="197828" y="333641"/>
                </a:cubicBezTo>
                <a:cubicBezTo>
                  <a:pt x="194176" y="335707"/>
                  <a:pt x="192086" y="337953"/>
                  <a:pt x="191560" y="340376"/>
                </a:cubicBezTo>
                <a:cubicBezTo>
                  <a:pt x="191033" y="342800"/>
                  <a:pt x="190703" y="352159"/>
                  <a:pt x="190570" y="368454"/>
                </a:cubicBezTo>
                <a:lnTo>
                  <a:pt x="190570" y="401007"/>
                </a:lnTo>
                <a:cubicBezTo>
                  <a:pt x="190570" y="419417"/>
                  <a:pt x="189160" y="432550"/>
                  <a:pt x="186342" y="440408"/>
                </a:cubicBezTo>
                <a:cubicBezTo>
                  <a:pt x="180247" y="457061"/>
                  <a:pt x="167498" y="468882"/>
                  <a:pt x="148093" y="475870"/>
                </a:cubicBezTo>
                <a:cubicBezTo>
                  <a:pt x="134743" y="480824"/>
                  <a:pt x="120320" y="483301"/>
                  <a:pt x="104825" y="483301"/>
                </a:cubicBezTo>
                <a:cubicBezTo>
                  <a:pt x="77860" y="483301"/>
                  <a:pt x="56243" y="476852"/>
                  <a:pt x="39972" y="463953"/>
                </a:cubicBezTo>
                <a:cubicBezTo>
                  <a:pt x="31871" y="457490"/>
                  <a:pt x="26282" y="450028"/>
                  <a:pt x="23206" y="441569"/>
                </a:cubicBezTo>
                <a:cubicBezTo>
                  <a:pt x="20129" y="433110"/>
                  <a:pt x="18591" y="421026"/>
                  <a:pt x="18591" y="405316"/>
                </a:cubicBezTo>
                <a:cubicBezTo>
                  <a:pt x="18591" y="399299"/>
                  <a:pt x="18796" y="389436"/>
                  <a:pt x="19207" y="375727"/>
                </a:cubicBezTo>
                <a:cubicBezTo>
                  <a:pt x="19453" y="366018"/>
                  <a:pt x="19576" y="359628"/>
                  <a:pt x="19576" y="356560"/>
                </a:cubicBezTo>
                <a:cubicBezTo>
                  <a:pt x="19576" y="350107"/>
                  <a:pt x="19137" y="345758"/>
                  <a:pt x="18260" y="343513"/>
                </a:cubicBezTo>
                <a:cubicBezTo>
                  <a:pt x="17383" y="341268"/>
                  <a:pt x="15072" y="338771"/>
                  <a:pt x="11327" y="336023"/>
                </a:cubicBezTo>
                <a:cubicBezTo>
                  <a:pt x="5910" y="332739"/>
                  <a:pt x="3202" y="328463"/>
                  <a:pt x="3202" y="323194"/>
                </a:cubicBezTo>
                <a:cubicBezTo>
                  <a:pt x="3202" y="319256"/>
                  <a:pt x="4799" y="315857"/>
                  <a:pt x="7993" y="312996"/>
                </a:cubicBezTo>
                <a:cubicBezTo>
                  <a:pt x="11186" y="310136"/>
                  <a:pt x="15263" y="308211"/>
                  <a:pt x="20223" y="307219"/>
                </a:cubicBezTo>
                <a:cubicBezTo>
                  <a:pt x="29514" y="305360"/>
                  <a:pt x="40355" y="304431"/>
                  <a:pt x="52745" y="304431"/>
                </a:cubicBezTo>
                <a:close/>
                <a:moveTo>
                  <a:pt x="151858" y="0"/>
                </a:moveTo>
                <a:cubicBezTo>
                  <a:pt x="155553" y="0"/>
                  <a:pt x="159182" y="2934"/>
                  <a:pt x="162744" y="8802"/>
                </a:cubicBezTo>
                <a:cubicBezTo>
                  <a:pt x="169967" y="16553"/>
                  <a:pt x="173578" y="26276"/>
                  <a:pt x="173578" y="37970"/>
                </a:cubicBezTo>
                <a:cubicBezTo>
                  <a:pt x="173578" y="43616"/>
                  <a:pt x="172169" y="48236"/>
                  <a:pt x="169351" y="51832"/>
                </a:cubicBezTo>
                <a:cubicBezTo>
                  <a:pt x="166533" y="55428"/>
                  <a:pt x="162753" y="57226"/>
                  <a:pt x="158013" y="57226"/>
                </a:cubicBezTo>
                <a:cubicBezTo>
                  <a:pt x="154531" y="57226"/>
                  <a:pt x="151901" y="56535"/>
                  <a:pt x="150124" y="55153"/>
                </a:cubicBezTo>
                <a:cubicBezTo>
                  <a:pt x="148347" y="53771"/>
                  <a:pt x="145051" y="49866"/>
                  <a:pt x="140234" y="43436"/>
                </a:cubicBezTo>
                <a:cubicBezTo>
                  <a:pt x="135576" y="39017"/>
                  <a:pt x="130782" y="36186"/>
                  <a:pt x="125852" y="34944"/>
                </a:cubicBezTo>
                <a:cubicBezTo>
                  <a:pt x="120922" y="33702"/>
                  <a:pt x="111510" y="32880"/>
                  <a:pt x="97616" y="32480"/>
                </a:cubicBezTo>
                <a:cubicBezTo>
                  <a:pt x="93149" y="32480"/>
                  <a:pt x="90480" y="33432"/>
                  <a:pt x="89609" y="35337"/>
                </a:cubicBezTo>
                <a:cubicBezTo>
                  <a:pt x="88727" y="37247"/>
                  <a:pt x="87871" y="41210"/>
                  <a:pt x="87039" y="47225"/>
                </a:cubicBezTo>
                <a:cubicBezTo>
                  <a:pt x="86208" y="53241"/>
                  <a:pt x="85792" y="58775"/>
                  <a:pt x="85792" y="63827"/>
                </a:cubicBezTo>
                <a:cubicBezTo>
                  <a:pt x="85792" y="65938"/>
                  <a:pt x="86457" y="67381"/>
                  <a:pt x="87785" y="68156"/>
                </a:cubicBezTo>
                <a:cubicBezTo>
                  <a:pt x="89113" y="68931"/>
                  <a:pt x="92249" y="69318"/>
                  <a:pt x="97192" y="69318"/>
                </a:cubicBezTo>
                <a:cubicBezTo>
                  <a:pt x="100263" y="69318"/>
                  <a:pt x="102415" y="68850"/>
                  <a:pt x="103645" y="67912"/>
                </a:cubicBezTo>
                <a:cubicBezTo>
                  <a:pt x="104876" y="66974"/>
                  <a:pt x="105759" y="65237"/>
                  <a:pt x="106292" y="62700"/>
                </a:cubicBezTo>
                <a:cubicBezTo>
                  <a:pt x="108462" y="52419"/>
                  <a:pt x="113145" y="47278"/>
                  <a:pt x="120339" y="47278"/>
                </a:cubicBezTo>
                <a:cubicBezTo>
                  <a:pt x="132110" y="47278"/>
                  <a:pt x="137996" y="60099"/>
                  <a:pt x="137996" y="85741"/>
                </a:cubicBezTo>
                <a:cubicBezTo>
                  <a:pt x="137996" y="101365"/>
                  <a:pt x="135684" y="112972"/>
                  <a:pt x="131060" y="120564"/>
                </a:cubicBezTo>
                <a:cubicBezTo>
                  <a:pt x="127960" y="125700"/>
                  <a:pt x="123606" y="128267"/>
                  <a:pt x="118000" y="128267"/>
                </a:cubicBezTo>
                <a:cubicBezTo>
                  <a:pt x="111648" y="128267"/>
                  <a:pt x="108029" y="124364"/>
                  <a:pt x="107142" y="116556"/>
                </a:cubicBezTo>
                <a:cubicBezTo>
                  <a:pt x="106736" y="112438"/>
                  <a:pt x="106274" y="109650"/>
                  <a:pt x="105754" y="108192"/>
                </a:cubicBezTo>
                <a:cubicBezTo>
                  <a:pt x="105234" y="106735"/>
                  <a:pt x="104305" y="105401"/>
                  <a:pt x="102967" y="104191"/>
                </a:cubicBezTo>
                <a:cubicBezTo>
                  <a:pt x="100655" y="102021"/>
                  <a:pt x="97253" y="100936"/>
                  <a:pt x="92760" y="100936"/>
                </a:cubicBezTo>
                <a:cubicBezTo>
                  <a:pt x="89831" y="100936"/>
                  <a:pt x="87958" y="101343"/>
                  <a:pt x="87141" y="102157"/>
                </a:cubicBezTo>
                <a:cubicBezTo>
                  <a:pt x="86324" y="102971"/>
                  <a:pt x="85998" y="105170"/>
                  <a:pt x="86163" y="108755"/>
                </a:cubicBezTo>
                <a:cubicBezTo>
                  <a:pt x="86163" y="107169"/>
                  <a:pt x="86122" y="109865"/>
                  <a:pt x="86040" y="116842"/>
                </a:cubicBezTo>
                <a:cubicBezTo>
                  <a:pt x="86040" y="132088"/>
                  <a:pt x="87199" y="140933"/>
                  <a:pt x="89516" y="143380"/>
                </a:cubicBezTo>
                <a:cubicBezTo>
                  <a:pt x="90420" y="144510"/>
                  <a:pt x="91236" y="145205"/>
                  <a:pt x="91963" y="145466"/>
                </a:cubicBezTo>
                <a:cubicBezTo>
                  <a:pt x="92690" y="145727"/>
                  <a:pt x="95131" y="146172"/>
                  <a:pt x="99286" y="146799"/>
                </a:cubicBezTo>
                <a:cubicBezTo>
                  <a:pt x="102141" y="147238"/>
                  <a:pt x="104505" y="148653"/>
                  <a:pt x="106378" y="151046"/>
                </a:cubicBezTo>
                <a:cubicBezTo>
                  <a:pt x="108250" y="153439"/>
                  <a:pt x="109186" y="156131"/>
                  <a:pt x="109186" y="159121"/>
                </a:cubicBezTo>
                <a:cubicBezTo>
                  <a:pt x="109186" y="166760"/>
                  <a:pt x="105350" y="171518"/>
                  <a:pt x="97677" y="173396"/>
                </a:cubicBezTo>
                <a:cubicBezTo>
                  <a:pt x="85809" y="176225"/>
                  <a:pt x="70093" y="177640"/>
                  <a:pt x="50530" y="177640"/>
                </a:cubicBezTo>
                <a:cubicBezTo>
                  <a:pt x="33293" y="177640"/>
                  <a:pt x="21383" y="176628"/>
                  <a:pt x="14798" y="174606"/>
                </a:cubicBezTo>
                <a:cubicBezTo>
                  <a:pt x="11446" y="173557"/>
                  <a:pt x="8695" y="171617"/>
                  <a:pt x="6547" y="168785"/>
                </a:cubicBezTo>
                <a:cubicBezTo>
                  <a:pt x="4398" y="165953"/>
                  <a:pt x="3324" y="162814"/>
                  <a:pt x="3324" y="159369"/>
                </a:cubicBezTo>
                <a:cubicBezTo>
                  <a:pt x="3324" y="154987"/>
                  <a:pt x="5027" y="151359"/>
                  <a:pt x="8433" y="148485"/>
                </a:cubicBezTo>
                <a:cubicBezTo>
                  <a:pt x="9112" y="147976"/>
                  <a:pt x="11503" y="146892"/>
                  <a:pt x="15606" y="145234"/>
                </a:cubicBezTo>
                <a:cubicBezTo>
                  <a:pt x="19291" y="143786"/>
                  <a:pt x="21550" y="140030"/>
                  <a:pt x="22384" y="133967"/>
                </a:cubicBezTo>
                <a:cubicBezTo>
                  <a:pt x="23795" y="124320"/>
                  <a:pt x="24501" y="101638"/>
                  <a:pt x="24501" y="65920"/>
                </a:cubicBezTo>
                <a:cubicBezTo>
                  <a:pt x="24501" y="50686"/>
                  <a:pt x="24021" y="41001"/>
                  <a:pt x="23060" y="36864"/>
                </a:cubicBezTo>
                <a:cubicBezTo>
                  <a:pt x="22100" y="32728"/>
                  <a:pt x="19958" y="29928"/>
                  <a:pt x="16635" y="28466"/>
                </a:cubicBezTo>
                <a:cubicBezTo>
                  <a:pt x="12223" y="26525"/>
                  <a:pt x="9209" y="24694"/>
                  <a:pt x="7594" y="22974"/>
                </a:cubicBezTo>
                <a:cubicBezTo>
                  <a:pt x="5979" y="21254"/>
                  <a:pt x="5172" y="18783"/>
                  <a:pt x="5172" y="15563"/>
                </a:cubicBezTo>
                <a:cubicBezTo>
                  <a:pt x="5172" y="11075"/>
                  <a:pt x="7227" y="7421"/>
                  <a:pt x="11338" y="4601"/>
                </a:cubicBezTo>
                <a:cubicBezTo>
                  <a:pt x="15449" y="1781"/>
                  <a:pt x="20345" y="371"/>
                  <a:pt x="26027" y="371"/>
                </a:cubicBezTo>
                <a:cubicBezTo>
                  <a:pt x="29084" y="371"/>
                  <a:pt x="34624" y="683"/>
                  <a:pt x="42646" y="1308"/>
                </a:cubicBezTo>
                <a:cubicBezTo>
                  <a:pt x="54353" y="2242"/>
                  <a:pt x="69621" y="2709"/>
                  <a:pt x="88451" y="2709"/>
                </a:cubicBezTo>
                <a:cubicBezTo>
                  <a:pt x="118123" y="2709"/>
                  <a:pt x="137924" y="1921"/>
                  <a:pt x="147855" y="343"/>
                </a:cubicBezTo>
                <a:cubicBezTo>
                  <a:pt x="149795" y="114"/>
                  <a:pt x="151129" y="0"/>
                  <a:pt x="1518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 dirty="0">
              <a:latin typeface="Cooper Black" panose="0208090404030B0204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251520" y="112485"/>
            <a:ext cx="8892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39A13-A3A2-65AE-E350-60DE86CB24B6}"/>
              </a:ext>
            </a:extLst>
          </p:cNvPr>
          <p:cNvSpPr txBox="1"/>
          <p:nvPr/>
        </p:nvSpPr>
        <p:spPr>
          <a:xfrm>
            <a:off x="156117" y="1375317"/>
            <a:ext cx="883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1600" dirty="0"/>
              <a:t>A. J. </a:t>
            </a:r>
            <a:r>
              <a:rPr lang="en-IN" sz="1600" dirty="0" err="1"/>
              <a:t>Vanelli-Coralli</a:t>
            </a:r>
            <a:r>
              <a:rPr lang="en-IN" sz="1600" dirty="0"/>
              <a:t>, C. </a:t>
            </a:r>
            <a:r>
              <a:rPr lang="en-IN" sz="1600" dirty="0" err="1"/>
              <a:t>Sacchi</a:t>
            </a:r>
            <a:r>
              <a:rPr lang="en-IN" sz="1600" dirty="0"/>
              <a:t>, and M. </a:t>
            </a:r>
            <a:r>
              <a:rPr lang="en-IN" sz="1600" dirty="0" err="1"/>
              <a:t>Angelone</a:t>
            </a:r>
            <a:r>
              <a:rPr lang="en-IN" sz="1600" dirty="0"/>
              <a:t>, "Autonomous satellite systems for planetary communication: Challenges and opportunities," IEEE </a:t>
            </a:r>
            <a:r>
              <a:rPr lang="en-IN" sz="1600" dirty="0" err="1"/>
              <a:t>Commun</a:t>
            </a:r>
            <a:r>
              <a:rPr lang="en-IN" sz="1600" dirty="0"/>
              <a:t>. </a:t>
            </a:r>
            <a:r>
              <a:rPr lang="en-IN" sz="1600" dirty="0" err="1"/>
              <a:t>Surv</a:t>
            </a:r>
            <a:r>
              <a:rPr lang="en-IN" sz="1600" dirty="0"/>
              <a:t>. Tutor., vol. 22, no. 2, pp. 3456-3478, 2020.</a:t>
            </a:r>
          </a:p>
          <a:p>
            <a:pPr marL="342900" indent="-342900" algn="just">
              <a:buAutoNum type="arabicPeriod"/>
            </a:pPr>
            <a:r>
              <a:rPr lang="en-IN" sz="1600" dirty="0"/>
              <a:t>K. P. </a:t>
            </a:r>
            <a:r>
              <a:rPr lang="en-IN" sz="1600" dirty="0" err="1"/>
              <a:t>Valavanis</a:t>
            </a:r>
            <a:r>
              <a:rPr lang="en-IN" sz="1600" dirty="0"/>
              <a:t>, G. J. Kliot, and E. G. Clancy, "Autonomous satellite networks for interplanetary communication: A survey," IEEE Trans. </a:t>
            </a:r>
            <a:r>
              <a:rPr lang="en-IN" sz="1600" dirty="0" err="1"/>
              <a:t>Aerosp</a:t>
            </a:r>
            <a:r>
              <a:rPr lang="en-IN" sz="1600" dirty="0"/>
              <a:t>. Electron. Syst., vol. 27, no. 1, pp. 1412-1426, 2019</a:t>
            </a:r>
          </a:p>
          <a:p>
            <a:pPr marL="342900" indent="-342900" algn="just">
              <a:buAutoNum type="arabicPeriod"/>
            </a:pPr>
            <a:r>
              <a:rPr lang="en-IN" sz="1600" dirty="0"/>
              <a:t>S. Dutta, M. B. Navathe, and T. Sheth, "Communication protocols for autonomous planetary satellites: Recent advancements," IEEE </a:t>
            </a:r>
            <a:r>
              <a:rPr lang="en-IN" sz="1600" dirty="0" err="1"/>
              <a:t>Commun</a:t>
            </a:r>
            <a:r>
              <a:rPr lang="en-IN" sz="1600" dirty="0"/>
              <a:t>. Lett., vol. 23, no. 5, pp. 1230-1235, 2019</a:t>
            </a:r>
          </a:p>
          <a:p>
            <a:pPr marL="342900" indent="-342900" algn="just">
              <a:buAutoNum type="arabicPeriod"/>
            </a:pPr>
            <a:r>
              <a:rPr lang="en-IN" sz="1600" dirty="0"/>
              <a:t>H. L. Jones, R. T. Chang, and N. A. Adams, "Innovations in autonomous satellite communication for planetary exploration missions," IEEE Trans. </a:t>
            </a:r>
            <a:r>
              <a:rPr lang="en-IN" sz="1600" dirty="0" err="1"/>
              <a:t>Commun</a:t>
            </a:r>
            <a:r>
              <a:rPr lang="en-IN" sz="1600" dirty="0"/>
              <a:t>., vol. 26, no. 8, pp. 2103-2115, 2021.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9c4c4dd26_1_0"/>
          <p:cNvSpPr txBox="1"/>
          <p:nvPr/>
        </p:nvSpPr>
        <p:spPr>
          <a:xfrm>
            <a:off x="251520" y="112485"/>
            <a:ext cx="80649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: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0C55E-EA81-DCFF-933A-23EBC3A98F29}"/>
              </a:ext>
            </a:extLst>
          </p:cNvPr>
          <p:cNvSpPr txBox="1"/>
          <p:nvPr/>
        </p:nvSpPr>
        <p:spPr>
          <a:xfrm>
            <a:off x="1442223" y="1683978"/>
            <a:ext cx="6148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Autonomous satellite relays data between Earth and planetary missions.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Manages communication and adjusts orbit independently.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Improves efficiency and reduces communication delays.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Supports future exploration and human missions.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 Uses AI, antennas, RTOS, C/C++, and Python for operations.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461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Cooper Black</vt:lpstr>
      <vt:lpstr>Google Sans</vt:lpstr>
      <vt:lpstr>Wingdings</vt:lpstr>
      <vt:lpstr>Office 佈景主題</vt:lpstr>
      <vt:lpstr>Team: KV-MIND HACKERS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Kaaviya Bharathi K</cp:lastModifiedBy>
  <cp:revision>3</cp:revision>
  <dcterms:created xsi:type="dcterms:W3CDTF">2023-10-07T06:45:53Z</dcterms:created>
  <dcterms:modified xsi:type="dcterms:W3CDTF">2024-10-06T18:04:28Z</dcterms:modified>
</cp:coreProperties>
</file>