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67ED-81BD-E0C1-B270-D7323DF7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C0C3F-0140-926B-A25C-B94E2448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D8D00-90FB-4B03-20AA-31F47503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5082-BF11-8E32-D3B5-152B0BDB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443E-532C-7159-CF2F-0F88AF9F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9857-3CD8-C0A4-F584-451CF9D6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787D3-883B-31CE-2533-4BD3D5381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9719-EB84-1BFB-BA07-5DE3AA1D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537A-2DED-73DD-826A-7BD53B00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3E9D-A9DB-B386-E113-081165E5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3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20117-2EF5-49C6-96ED-802E375B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0C9C-719B-D5E4-28A2-99E03140A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A8BF4-8483-7029-530B-D3199F3D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0262-2D72-A8D4-1197-C378C7E9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5A04-D3E0-9410-4F74-7E4945A2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BD47-3DEE-CAA0-3F6B-DC96CD43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4758-2840-1111-630E-7D2F30F2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AB61-F55B-6BF5-D4F6-E9091E90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BB23-93B5-31B1-C89A-B87A572A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7471-7115-FA14-C923-BB8293FD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0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C34A-1316-80BD-8512-C7904DF2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792F3-B8EE-C37C-9F43-566BDAD1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E7DA-6EAE-F2F7-8592-D4AB5744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86388-5F54-615E-2A61-2FC19253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46DC-6BC1-8B83-21D6-FDF88754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77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1CC5-8163-A57F-8C8E-DE6CA5C7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FB1F-35A7-1A2A-F524-A4034B853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D8AEF-E949-6429-3805-94A4F8BB2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5B09F-31D6-0EC8-05C7-39BEAC92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A577-A363-461C-A1B0-CAE525E2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2E669-0E66-72E0-091C-32526815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4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914C-5DB2-E242-4526-FC2F85E3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5EFA-A483-E2F5-FA1B-751411E0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1E3A6-2D63-EB71-47C7-1E931B997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416F9-C804-688B-FE7A-BFD54E92A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DC2F6-4640-B4DA-981D-1C8BA519D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C7597-D37F-44A6-3331-93B68395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9EEFC-C59E-64AB-CD72-B243883A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73B20-381C-6682-AC78-D69579E8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8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38EC-62DB-DAEE-993E-93669536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8DE8C-7C1F-3392-4442-5E06676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082D9-8FEB-5DD3-28CF-0103CD3E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74EB6-0236-C255-3920-DAEDF8E1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2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F089D-3254-FE89-F93E-69930B1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78B1A-5FC8-EEEE-540A-927AA7F0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88A9-CCAE-C5F4-9DB8-D1F447F1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8D34-F66E-D530-0C7E-8F0A4F8B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DDD2-657F-99B0-3247-67D2E24A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6107F-8DC0-F4E7-B125-56E4779AE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AA6F8-9CAD-1F6C-E77D-B50507BF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D9E3-C939-ECCB-FA8C-B7A7448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794F-544F-AA46-56E0-B76D75E1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39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F12-46C8-180A-F795-92E8C73F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F50D0-5180-C523-8C38-89EF91A5C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50672-E56D-ED7C-399F-C37ECC81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A9A8F-0622-75BB-CFFA-C87A5C6B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0C31-574F-E73F-4768-C331CA68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C86-3A26-A673-AC22-EB571375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DA5A3-DB2C-2429-C5E8-A078CB81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A0C73-D290-F71C-259F-F51CF720B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ABC6-F433-795D-6A54-79116299C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D9D3-7015-4ADB-AD93-A680CAF4AEE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80FF-4C50-50FA-B335-7EB11132D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5A96-0D46-BDAE-CBB8-72D660D83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D3C0-8EEF-4B1E-BB3B-C38AC433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7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0784-100E-9EAF-2268-EDD666EAC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3A29B-8595-63FE-FF61-58A317C04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7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Sadat Ali</dc:creator>
  <cp:lastModifiedBy>Syed Sadat Ali</cp:lastModifiedBy>
  <cp:revision>1</cp:revision>
  <dcterms:created xsi:type="dcterms:W3CDTF">2023-08-24T13:35:01Z</dcterms:created>
  <dcterms:modified xsi:type="dcterms:W3CDTF">2023-08-24T13:47:51Z</dcterms:modified>
</cp:coreProperties>
</file>