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7800" y="2404531"/>
            <a:ext cx="7766936" cy="1646302"/>
          </a:xfrm>
        </p:spPr>
        <p:txBody>
          <a:bodyPr/>
          <a:lstStyle/>
          <a:p>
            <a:r>
              <a:rPr lang="en-US" dirty="0"/>
              <a:t>  </a:t>
            </a:r>
          </a:p>
        </p:txBody>
      </p:sp>
      <p:sp>
        <p:nvSpPr>
          <p:cNvPr id="3" name="Subtitle 2"/>
          <p:cNvSpPr>
            <a:spLocks noGrp="1"/>
          </p:cNvSpPr>
          <p:nvPr>
            <p:ph type="subTitle" idx="1"/>
          </p:nvPr>
        </p:nvSpPr>
        <p:spPr>
          <a:xfrm>
            <a:off x="1507067" y="1364975"/>
            <a:ext cx="7766936" cy="3782758"/>
          </a:xfrm>
        </p:spPr>
        <p:txBody>
          <a:bodyPr>
            <a:normAutofit/>
          </a:bodyPr>
          <a:lstStyle/>
          <a:p>
            <a:pPr algn="ctr"/>
            <a:r>
              <a:rPr lang="en-US" sz="3600" dirty="0"/>
              <a:t>Data Curation and Management Plans</a:t>
            </a:r>
          </a:p>
          <a:p>
            <a:endParaRPr lang="en-US" sz="3600" dirty="0"/>
          </a:p>
          <a:p>
            <a:pPr algn="ctr"/>
            <a:r>
              <a:rPr lang="en-US" sz="3600" dirty="0"/>
              <a:t>Group for Data Preprocessing </a:t>
            </a:r>
          </a:p>
          <a:p>
            <a:pPr algn="ctr"/>
            <a:r>
              <a:rPr lang="en-US" sz="3600" dirty="0"/>
              <a:t>Assignment Presentation</a:t>
            </a:r>
          </a:p>
        </p:txBody>
      </p:sp>
    </p:spTree>
    <p:extLst>
      <p:ext uri="{BB962C8B-B14F-4D97-AF65-F5344CB8AC3E}">
        <p14:creationId xmlns:p14="http://schemas.microsoft.com/office/powerpoint/2010/main" val="1101316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617" y="273265"/>
            <a:ext cx="8825948" cy="4849020"/>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Advocacy Strategies: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 Workshops and Training: Conduct hands-on preprocessing workshops and training sessions.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2. Data Quality Metrics: Establish and track data quality metrics to demonstrate preprocessing impact.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3. Success Stories: Share case studies and testimonials showcasing preprocessing benefits.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4. Preprocessing Guidelines: Develop and promote standardized preprocessing guidelines.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5. Data Governance: Integrate preprocessing into data governance policies and procedures.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6. Collaboration: Foster collaboration between data teams to promote preprocessing best practices.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7. Leadership Buy-in: Secure leadership support and advocacy for preprocessing initiatives.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8. Continuous Improvement: Regularly assess and refine preprocessing processes</a:t>
            </a:r>
            <a:endParaRPr lang="en-US" dirty="0"/>
          </a:p>
        </p:txBody>
      </p:sp>
    </p:spTree>
    <p:extLst>
      <p:ext uri="{BB962C8B-B14F-4D97-AF65-F5344CB8AC3E}">
        <p14:creationId xmlns:p14="http://schemas.microsoft.com/office/powerpoint/2010/main" val="168686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 Roadmap</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Phase 1: Awareness and Buy-in</a:t>
            </a:r>
            <a:r>
              <a:rPr lang="en-US" dirty="0"/>
              <a:t> (0-3 months)</a:t>
            </a:r>
          </a:p>
          <a:p>
            <a:pPr marL="0" indent="0">
              <a:buNone/>
            </a:pPr>
            <a:r>
              <a:rPr lang="en-US" dirty="0"/>
              <a:t>	- Conduct high-level stakeholder meetings and awareness campaigns</a:t>
            </a:r>
          </a:p>
          <a:p>
            <a:pPr marL="0" indent="0">
              <a:buNone/>
            </a:pPr>
            <a:r>
              <a:rPr lang="en-US" dirty="0"/>
              <a:t>        - Launch workshops and training sessions to establish data quality metrics for data preprocessing </a:t>
            </a:r>
          </a:p>
          <a:p>
            <a:r>
              <a:rPr lang="en-US" dirty="0"/>
              <a:t>	</a:t>
            </a:r>
            <a:r>
              <a:rPr lang="en-US" b="1" dirty="0"/>
              <a:t>Phase 2: Piloting Projects and Early Adoption</a:t>
            </a:r>
            <a:r>
              <a:rPr lang="en-US" dirty="0"/>
              <a:t> (3-9 months)</a:t>
            </a:r>
          </a:p>
          <a:p>
            <a:pPr marL="0" indent="0">
              <a:buNone/>
            </a:pPr>
            <a:r>
              <a:rPr lang="en-US" dirty="0"/>
              <a:t>	- Identify pilot districts and monitor outcomes</a:t>
            </a:r>
          </a:p>
          <a:p>
            <a:pPr marL="0" indent="0">
              <a:buNone/>
            </a:pPr>
            <a:r>
              <a:rPr lang="en-US" dirty="0"/>
              <a:t>	- Refine approach based on feedback</a:t>
            </a:r>
          </a:p>
          <a:p>
            <a:r>
              <a:rPr lang="en-US" b="1" dirty="0"/>
              <a:t>Phase 3: Approval and Implementation </a:t>
            </a:r>
            <a:r>
              <a:rPr lang="en-US" dirty="0"/>
              <a:t>(3 months)</a:t>
            </a:r>
          </a:p>
          <a:p>
            <a:pPr marL="0" indent="0">
              <a:buNone/>
            </a:pPr>
            <a:r>
              <a:rPr lang="en-US" dirty="0"/>
              <a:t>      - Seek approval and endorsement</a:t>
            </a:r>
          </a:p>
          <a:p>
            <a:pPr marL="0" indent="0">
              <a:buNone/>
            </a:pPr>
            <a:r>
              <a:rPr lang="en-US" dirty="0"/>
              <a:t>      - Launch awareness campaign</a:t>
            </a:r>
          </a:p>
          <a:p>
            <a:pPr marL="0" indent="0">
              <a:buNone/>
            </a:pPr>
            <a:r>
              <a:rPr lang="en-US" dirty="0"/>
              <a:t>      - Mobilize resources and establish partnerships</a:t>
            </a:r>
          </a:p>
          <a:p>
            <a:pPr marL="0" indent="0">
              <a:buNone/>
            </a:pPr>
            <a:r>
              <a:rPr lang="en-US" dirty="0"/>
              <a:t>      - Implement Advocacy Strategies in all MMDAs</a:t>
            </a:r>
          </a:p>
          <a:p>
            <a:pPr marL="0" indent="0">
              <a:buNone/>
            </a:pPr>
            <a:r>
              <a:rPr lang="en-US" dirty="0"/>
              <a:t> </a:t>
            </a:r>
          </a:p>
        </p:txBody>
      </p:sp>
    </p:spTree>
    <p:extLst>
      <p:ext uri="{BB962C8B-B14F-4D97-AF65-F5344CB8AC3E}">
        <p14:creationId xmlns:p14="http://schemas.microsoft.com/office/powerpoint/2010/main" val="326941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461" y="1677849"/>
            <a:ext cx="8150087" cy="1965153"/>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Communication Channels: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 Email Newsletters: Share preprocessing tips, success stories, and guidelines.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2. Team Meetings: Discuss preprocessing importance and progress.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3. Intranet Portal: Create a dedicated preprocessing resource hub.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4. Data Community: Establish a data community to share preprocessing knowledge</a:t>
            </a:r>
            <a:endParaRPr lang="en-US" dirty="0"/>
          </a:p>
        </p:txBody>
      </p:sp>
    </p:spTree>
    <p:extLst>
      <p:ext uri="{BB962C8B-B14F-4D97-AF65-F5344CB8AC3E}">
        <p14:creationId xmlns:p14="http://schemas.microsoft.com/office/powerpoint/2010/main" val="3711251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6922" y="2237264"/>
            <a:ext cx="8097078" cy="2383473"/>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Metrics for Success</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 Data quality metrics improvement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2. Increased productivity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3. Enhanced collaboration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4. Improved decision-making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5. Leadership recognition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2576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3913" y="1199993"/>
            <a:ext cx="8150087" cy="3568926"/>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Resource:</a:t>
            </a:r>
            <a:r>
              <a:rPr lang="en-US" dirty="0">
                <a:latin typeface="Times New Roman" panose="02020603050405020304" pitchFamily="18" charset="0"/>
                <a:ea typeface="Calibri" panose="020F0502020204030204" pitchFamily="34" charset="0"/>
                <a:cs typeface="Times New Roman" panose="02020603050405020304" pitchFamily="18" charset="0"/>
              </a:rPr>
              <a:t>  letter of data request from the DCD/DCE shall be given to all units and department in the district.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Also internet data will be provided for each department and units annually.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Timeline:</a:t>
            </a:r>
            <a:r>
              <a:rPr lang="en-US" dirty="0">
                <a:latin typeface="Times New Roman" panose="02020603050405020304" pitchFamily="18" charset="0"/>
                <a:ea typeface="Calibri" panose="020F0502020204030204" pitchFamily="34" charset="0"/>
                <a:cs typeface="Times New Roman" panose="02020603050405020304" pitchFamily="18" charset="0"/>
              </a:rPr>
              <a:t> All units and department shall furnish the department of statistics with their data every quarter. The Data preprocessing advocacy plan will be subjected to review annually.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Evaluation</a:t>
            </a:r>
            <a:r>
              <a:rPr lang="en-US" dirty="0">
                <a:latin typeface="Times New Roman" panose="02020603050405020304" pitchFamily="18" charset="0"/>
                <a:ea typeface="Calibri" panose="020F0502020204030204" pitchFamily="34" charset="0"/>
                <a:cs typeface="Times New Roman" panose="02020603050405020304" pitchFamily="18" charset="0"/>
              </a:rPr>
              <a:t>: Completion rate will be presented for each department or units. This depicts the number of indicators covered by each department and units.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97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Data preprocessing is necessary before making sense of data since the data you work with might be biased and produce distorted information. This involves removing missing data, integrating data from various sources, transforming data, and reducing data.</a:t>
            </a:r>
          </a:p>
          <a:p>
            <a:r>
              <a:rPr lang="en-US" dirty="0"/>
              <a:t>Although you must be aware of specific pinpoints while performing data preprocessing, the benefits of preprocessed data are undeniably significant. This process can enhance the accuracy of your analysis.</a:t>
            </a:r>
          </a:p>
          <a:p>
            <a:r>
              <a:rPr lang="en-US" dirty="0"/>
              <a:t>By implementing this advocacy plan, MMDAs will </a:t>
            </a:r>
            <a:r>
              <a:rPr lang="en-US" dirty="0" err="1"/>
              <a:t>priotise</a:t>
            </a:r>
            <a:r>
              <a:rPr lang="en-US" dirty="0"/>
              <a:t> data preprocessing, leading to reducing cost, reduce response burden, improve data coverage and availability, ability to compile disaggregated statistics and improve the quality and efficiency across the entire statistical production system.</a:t>
            </a:r>
          </a:p>
        </p:txBody>
      </p:sp>
    </p:spTree>
    <p:extLst>
      <p:ext uri="{BB962C8B-B14F-4D97-AF65-F5344CB8AC3E}">
        <p14:creationId xmlns:p14="http://schemas.microsoft.com/office/powerpoint/2010/main" val="224414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By</a:t>
            </a:r>
          </a:p>
        </p:txBody>
      </p:sp>
      <p:sp>
        <p:nvSpPr>
          <p:cNvPr id="3" name="Content Placeholder 2"/>
          <p:cNvSpPr>
            <a:spLocks noGrp="1"/>
          </p:cNvSpPr>
          <p:nvPr>
            <p:ph idx="1"/>
          </p:nvPr>
        </p:nvSpPr>
        <p:spPr/>
        <p:txBody>
          <a:bodyPr>
            <a:normAutofit/>
          </a:bodyPr>
          <a:lstStyle/>
          <a:p>
            <a:pPr marL="0" indent="0">
              <a:buNone/>
            </a:pPr>
            <a:r>
              <a:rPr lang="en-US" sz="3600" dirty="0">
                <a:latin typeface="Times New Roman" panose="02020603050405020304" pitchFamily="18" charset="0"/>
                <a:ea typeface="Times New Roman" panose="02020603050405020304" pitchFamily="18" charset="0"/>
              </a:rPr>
              <a:t>MAHAMA RABIU JANDA</a:t>
            </a:r>
          </a:p>
          <a:p>
            <a:pPr marL="0" indent="0">
              <a:buNone/>
            </a:pPr>
            <a:r>
              <a:rPr lang="en-US" sz="3600" dirty="0">
                <a:latin typeface="Times New Roman" panose="02020603050405020304" pitchFamily="18" charset="0"/>
                <a:ea typeface="Times New Roman" panose="02020603050405020304" pitchFamily="18" charset="0"/>
              </a:rPr>
              <a:t>SIISI EDUAFO WOBIL</a:t>
            </a:r>
          </a:p>
          <a:p>
            <a:pPr marL="0" indent="0">
              <a:buNone/>
            </a:pPr>
            <a:r>
              <a:rPr lang="en-US" sz="3600" dirty="0">
                <a:latin typeface="Times New Roman" panose="02020603050405020304" pitchFamily="18" charset="0"/>
                <a:ea typeface="Times New Roman" panose="02020603050405020304" pitchFamily="18" charset="0"/>
              </a:rPr>
              <a:t>DWIGHT  R. NII AYITEY HAMMOND</a:t>
            </a:r>
          </a:p>
          <a:p>
            <a:pPr marL="0" indent="0">
              <a:buNone/>
            </a:pPr>
            <a:r>
              <a:rPr lang="en-US" sz="3600" dirty="0">
                <a:latin typeface="Times New Roman" panose="02020603050405020304" pitchFamily="18" charset="0"/>
                <a:ea typeface="Times New Roman" panose="02020603050405020304" pitchFamily="18" charset="0"/>
              </a:rPr>
              <a:t>SARAH OPOKU</a:t>
            </a:r>
          </a:p>
        </p:txBody>
      </p:sp>
    </p:spTree>
    <p:extLst>
      <p:ext uri="{BB962C8B-B14F-4D97-AF65-F5344CB8AC3E}">
        <p14:creationId xmlns:p14="http://schemas.microsoft.com/office/powerpoint/2010/main" val="157316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presentation</a:t>
            </a:r>
          </a:p>
        </p:txBody>
      </p:sp>
      <p:sp>
        <p:nvSpPr>
          <p:cNvPr id="3" name="Content Placeholder 2"/>
          <p:cNvSpPr>
            <a:spLocks noGrp="1"/>
          </p:cNvSpPr>
          <p:nvPr>
            <p:ph idx="1"/>
          </p:nvPr>
        </p:nvSpPr>
        <p:spPr/>
        <p:txBody>
          <a:bodyPr/>
          <a:lstStyle/>
          <a:p>
            <a:r>
              <a:rPr lang="en-US" dirty="0"/>
              <a:t>Data processing</a:t>
            </a:r>
          </a:p>
          <a:p>
            <a:r>
              <a:rPr lang="en-US" dirty="0"/>
              <a:t>Data advocacy</a:t>
            </a:r>
          </a:p>
          <a:p>
            <a:r>
              <a:rPr lang="en-US" dirty="0"/>
              <a:t>Data processing advocacy plan</a:t>
            </a:r>
          </a:p>
          <a:p>
            <a:r>
              <a:rPr lang="en-US" dirty="0"/>
              <a:t>Conclusion </a:t>
            </a:r>
          </a:p>
          <a:p>
            <a:endParaRPr lang="en-US" dirty="0"/>
          </a:p>
        </p:txBody>
      </p:sp>
    </p:spTree>
    <p:extLst>
      <p:ext uri="{BB962C8B-B14F-4D97-AF65-F5344CB8AC3E}">
        <p14:creationId xmlns:p14="http://schemas.microsoft.com/office/powerpoint/2010/main" val="173818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lstStyle/>
          <a:p>
            <a:r>
              <a:rPr lang="en-US" dirty="0"/>
              <a:t>Data preprocessing is the process of detecting and correcting (or removing) corrupt or inaccurate records from a dataset, or and refers to identifying incorrect, incomplete, irrelevant parts of the data and then modifying, replacing, or deleting the dirty or coarse data. </a:t>
            </a:r>
          </a:p>
          <a:p>
            <a:r>
              <a:rPr lang="en-US" dirty="0"/>
              <a:t>Organizations face various challenges while integrating their in-house data sources for insights generation. Data extracted from various sources is often incomplete—containing outliers, missing values, and other data quality inconsistencies. These issues cause you to spend more time cleaning data before performing an analysis.</a:t>
            </a:r>
          </a:p>
        </p:txBody>
      </p:sp>
    </p:spTree>
    <p:extLst>
      <p:ext uri="{BB962C8B-B14F-4D97-AF65-F5344CB8AC3E}">
        <p14:creationId xmlns:p14="http://schemas.microsoft.com/office/powerpoint/2010/main" val="124708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in Data Preprocessing</a:t>
            </a:r>
            <a:endParaRPr lang="en-US" dirty="0"/>
          </a:p>
        </p:txBody>
      </p:sp>
      <p:sp>
        <p:nvSpPr>
          <p:cNvPr id="3" name="Content Placeholder 2"/>
          <p:cNvSpPr>
            <a:spLocks noGrp="1"/>
          </p:cNvSpPr>
          <p:nvPr>
            <p:ph idx="1"/>
          </p:nvPr>
        </p:nvSpPr>
        <p:spPr/>
        <p:txBody>
          <a:bodyPr/>
          <a:lstStyle/>
          <a:p>
            <a:r>
              <a:rPr lang="en-US" dirty="0"/>
              <a:t>There are four steps/methods that are commonly use in data preprocessing, these are;</a:t>
            </a:r>
          </a:p>
          <a:p>
            <a:r>
              <a:rPr lang="en-US" dirty="0"/>
              <a:t>Data integration: Is the process of combining data from multiple source system to create unified sets of information for both operational and analytical uses.</a:t>
            </a:r>
          </a:p>
          <a:p>
            <a:r>
              <a:rPr lang="en-US" dirty="0"/>
              <a:t>Data cleaning, Data cleaning involves identifying and removing errors or inconsistencies in the dataset</a:t>
            </a:r>
          </a:p>
          <a:p>
            <a:r>
              <a:rPr lang="en-US" dirty="0"/>
              <a:t>Data transformation: conversion of datasets into a suitable format for modeling, data standardization, normalization, and discretization and </a:t>
            </a:r>
          </a:p>
          <a:p>
            <a:r>
              <a:rPr lang="en-US" dirty="0"/>
              <a:t>Data reduction: It revolves around reducing the amount of data while maintaining the core identity that your data represents</a:t>
            </a:r>
          </a:p>
        </p:txBody>
      </p:sp>
    </p:spTree>
    <p:extLst>
      <p:ext uri="{BB962C8B-B14F-4D97-AF65-F5344CB8AC3E}">
        <p14:creationId xmlns:p14="http://schemas.microsoft.com/office/powerpoint/2010/main" val="216088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a few of the benefits of data preprocessing:</a:t>
            </a:r>
          </a:p>
        </p:txBody>
      </p:sp>
      <p:sp>
        <p:nvSpPr>
          <p:cNvPr id="3" name="Content Placeholder 2"/>
          <p:cNvSpPr>
            <a:spLocks noGrp="1"/>
          </p:cNvSpPr>
          <p:nvPr>
            <p:ph idx="1"/>
          </p:nvPr>
        </p:nvSpPr>
        <p:spPr/>
        <p:txBody>
          <a:bodyPr>
            <a:normAutofit fontScale="92500" lnSpcReduction="10000"/>
          </a:bodyPr>
          <a:lstStyle/>
          <a:p>
            <a:pPr lvl="0"/>
            <a:r>
              <a:rPr lang="en-US" b="1" dirty="0"/>
              <a:t>Noise Reduction</a:t>
            </a:r>
            <a:r>
              <a:rPr lang="en-US" dirty="0"/>
              <a:t>: Data preprocessing eliminates errors in the dataset, reducing the noise produced by inconsistencies. It also makes it easier for machine learning algorithms to find patterns in the dataset and make accurate predictions.</a:t>
            </a:r>
            <a:r>
              <a:rPr lang="en-US" b="1" dirty="0"/>
              <a:t>‍</a:t>
            </a:r>
            <a:endParaRPr lang="en-US" dirty="0"/>
          </a:p>
          <a:p>
            <a:pPr lvl="0"/>
            <a:r>
              <a:rPr lang="en-US" b="1" dirty="0"/>
              <a:t>Handling Categorical Data</a:t>
            </a:r>
            <a:r>
              <a:rPr lang="en-US" dirty="0"/>
              <a:t>: Certain machine learning algorithms require the data to be present numerically rather than in categorical form. Data preprocessing enables categorical data to be encoded into numerical data so that it can become compatible with the algorithm.</a:t>
            </a:r>
            <a:r>
              <a:rPr lang="en-US" b="1" dirty="0"/>
              <a:t>‍</a:t>
            </a:r>
            <a:endParaRPr lang="en-US" dirty="0"/>
          </a:p>
          <a:p>
            <a:pPr lvl="0"/>
            <a:r>
              <a:rPr lang="en-US" b="1" dirty="0"/>
              <a:t>Normalization of Data</a:t>
            </a:r>
            <a:r>
              <a:rPr lang="en-US" dirty="0"/>
              <a:t>: Data preprocessing helps normalize the data so that the data can be converted into equalized scale values. This will ensure no single feature has more dominance over others during the data modeling step.</a:t>
            </a:r>
            <a:r>
              <a:rPr lang="en-US" b="1" dirty="0"/>
              <a:t>‍</a:t>
            </a:r>
            <a:endParaRPr lang="en-US" dirty="0"/>
          </a:p>
          <a:p>
            <a:pPr lvl="0"/>
            <a:r>
              <a:rPr lang="en-US" b="1" dirty="0"/>
              <a:t>Dimensionality Reduction</a:t>
            </a:r>
            <a:r>
              <a:rPr lang="en-US" dirty="0"/>
              <a:t>: When dealing with higher-dimensional data, managing the data features that do not significantly contribute to the analysis' outcome becomes necessary. Data preprocessing reduces the extra features that increase the computation during the modeling step without contributing to the analysis.</a:t>
            </a:r>
          </a:p>
        </p:txBody>
      </p:sp>
    </p:spTree>
    <p:extLst>
      <p:ext uri="{BB962C8B-B14F-4D97-AF65-F5344CB8AC3E}">
        <p14:creationId xmlns:p14="http://schemas.microsoft.com/office/powerpoint/2010/main" val="229523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Advocacy</a:t>
            </a:r>
            <a:endParaRPr lang="en-US" dirty="0"/>
          </a:p>
        </p:txBody>
      </p:sp>
      <p:sp>
        <p:nvSpPr>
          <p:cNvPr id="3" name="Content Placeholder 2"/>
          <p:cNvSpPr>
            <a:spLocks noGrp="1"/>
          </p:cNvSpPr>
          <p:nvPr>
            <p:ph idx="1"/>
          </p:nvPr>
        </p:nvSpPr>
        <p:spPr/>
        <p:txBody>
          <a:bodyPr/>
          <a:lstStyle/>
          <a:p>
            <a:r>
              <a:rPr lang="en-US" dirty="0"/>
              <a:t>Data advocacy is the practice of promoting and utilizing data as a valuable resource for decision-making. It involves not only understanding and analyzing data, but also ensuring that it's used ethically and constructively.</a:t>
            </a:r>
          </a:p>
        </p:txBody>
      </p:sp>
    </p:spTree>
    <p:extLst>
      <p:ext uri="{BB962C8B-B14F-4D97-AF65-F5344CB8AC3E}">
        <p14:creationId xmlns:p14="http://schemas.microsoft.com/office/powerpoint/2010/main" val="342004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Preprocessing Advocacy Plan for MMDAs</a:t>
            </a:r>
            <a:endParaRPr lang="en-US" dirty="0"/>
          </a:p>
        </p:txBody>
      </p:sp>
      <p:sp>
        <p:nvSpPr>
          <p:cNvPr id="3" name="Content Placeholder 2"/>
          <p:cNvSpPr>
            <a:spLocks noGrp="1"/>
          </p:cNvSpPr>
          <p:nvPr>
            <p:ph idx="1"/>
          </p:nvPr>
        </p:nvSpPr>
        <p:spPr/>
        <p:txBody>
          <a:bodyPr/>
          <a:lstStyle/>
          <a:p>
            <a:r>
              <a:rPr lang="en-US" b="1" dirty="0"/>
              <a:t>Title</a:t>
            </a:r>
            <a:r>
              <a:rPr lang="en-US" dirty="0"/>
              <a:t>: “Administrative Data Compilation “</a:t>
            </a:r>
          </a:p>
          <a:p>
            <a:pPr marL="0" indent="0">
              <a:buNone/>
            </a:pPr>
            <a:endParaRPr lang="en-US" dirty="0"/>
          </a:p>
          <a:p>
            <a:r>
              <a:rPr lang="en-US" b="1" dirty="0"/>
              <a:t>Objective: </a:t>
            </a:r>
            <a:r>
              <a:rPr lang="en-US" dirty="0"/>
              <a:t>Reinforce the coordination of statistics generation, compilation, analysis, storage, archiving and dissemination across department within the MMDA.</a:t>
            </a:r>
          </a:p>
          <a:p>
            <a:r>
              <a:rPr lang="en-US" dirty="0"/>
              <a:t> </a:t>
            </a:r>
            <a:r>
              <a:rPr lang="en-US" b="1" dirty="0"/>
              <a:t>Target Audience</a:t>
            </a:r>
            <a:r>
              <a:rPr lang="en-US"/>
              <a:t>: MMDAs</a:t>
            </a:r>
            <a:r>
              <a:rPr lang="en-US" dirty="0" err="1"/>
              <a:t>,MDAs</a:t>
            </a:r>
            <a:r>
              <a:rPr lang="en-US" dirty="0"/>
              <a:t>, NGOs, CSOs, stakeholders</a:t>
            </a:r>
          </a:p>
          <a:p>
            <a:pPr marL="0" indent="0">
              <a:buNone/>
            </a:pPr>
            <a:r>
              <a:rPr lang="en-US" dirty="0"/>
              <a:t> </a:t>
            </a:r>
          </a:p>
          <a:p>
            <a:endParaRPr lang="en-US" dirty="0"/>
          </a:p>
        </p:txBody>
      </p:sp>
    </p:spTree>
    <p:extLst>
      <p:ext uri="{BB962C8B-B14F-4D97-AF65-F5344CB8AC3E}">
        <p14:creationId xmlns:p14="http://schemas.microsoft.com/office/powerpoint/2010/main" val="118929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4156" y="1168154"/>
            <a:ext cx="7606748" cy="3169970"/>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Key Messages: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 Quality data = Better insights: Preprocessing ensures accurate and reliable data for analysis.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2. Time-saving: Preprocessing reduces time spent on data cleaning and increases productivity.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3. Improved collaboration: Standardized preprocessing enables seamless data sharing and collaboration.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4. Competitive advantage: High-quality data drives informed decisions, giving us a competitive edge.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43012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123</TotalTime>
  <Words>1090</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 3</vt:lpstr>
      <vt:lpstr>Facet</vt:lpstr>
      <vt:lpstr>  </vt:lpstr>
      <vt:lpstr>                              By</vt:lpstr>
      <vt:lpstr>Outline of presentation</vt:lpstr>
      <vt:lpstr>Data Preprocessing</vt:lpstr>
      <vt:lpstr>Steps in Data Preprocessing</vt:lpstr>
      <vt:lpstr>Here are a few of the benefits of data preprocessing:</vt:lpstr>
      <vt:lpstr>Data Advocacy</vt:lpstr>
      <vt:lpstr>Data Preprocessing Advocacy Plan for MMDAs</vt:lpstr>
      <vt:lpstr>PowerPoint Presentation</vt:lpstr>
      <vt:lpstr>PowerPoint Presentation</vt:lpstr>
      <vt:lpstr>Implementation Roadmap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Microsoft account</dc:creator>
  <cp:lastModifiedBy>JOOJO KEA</cp:lastModifiedBy>
  <cp:revision>11</cp:revision>
  <dcterms:created xsi:type="dcterms:W3CDTF">2024-08-19T18:21:14Z</dcterms:created>
  <dcterms:modified xsi:type="dcterms:W3CDTF">2024-08-19T12:34:14Z</dcterms:modified>
</cp:coreProperties>
</file>