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AIR TICKET ANALYSIS</a:t>
            </a:r>
            <a:endParaRPr/>
          </a:p>
        </p:txBody>
      </p:sp>
      <p:sp>
        <p:nvSpPr>
          <p:cNvPr id="22" name="Google Shape;22;p1"/>
          <p:cNvSpPr txBox="1"/>
          <p:nvPr/>
        </p:nvSpPr>
        <p:spPr>
          <a:xfrm>
            <a:off x="-267552" y="1016541"/>
            <a:ext cx="12726600" cy="583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1482AB"/>
              </a:buClr>
              <a:buSzPts val="3200"/>
              <a:buFont typeface="Arial"/>
              <a:buNone/>
            </a:pPr>
            <a:r>
              <a:rPr b="1" i="0" lang="en-US" sz="3200" u="none" cap="none" strike="noStrike">
                <a:solidFill>
                  <a:srgbClr val="1482AB"/>
                </a:solidFill>
                <a:latin typeface="Arial"/>
                <a:ea typeface="Arial"/>
                <a:cs typeface="Arial"/>
                <a:sym typeface="Arial"/>
              </a:rPr>
              <a:t>DATA SCIENCE AND FUNDAMENDALS PROJECT</a:t>
            </a:r>
            <a:endParaRPr b="0" i="0" sz="1800" u="none" cap="none" strike="noStrike">
              <a:solidFill>
                <a:schemeClr val="dk1"/>
              </a:solidFill>
              <a:latin typeface="Libre Franklin"/>
              <a:ea typeface="Libre Franklin"/>
              <a:cs typeface="Libre Franklin"/>
              <a:sym typeface="Libre Franklin"/>
            </a:endParaRPr>
          </a:p>
        </p:txBody>
      </p:sp>
      <p:sp>
        <p:nvSpPr>
          <p:cNvPr id="23" name="Google Shape;23;p1"/>
          <p:cNvSpPr txBox="1"/>
          <p:nvPr/>
        </p:nvSpPr>
        <p:spPr>
          <a:xfrm>
            <a:off x="2800180" y="4325894"/>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1482AB"/>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800" u="none" cap="none" strike="noStrike">
              <a:solidFill>
                <a:schemeClr val="dk1"/>
              </a:solidFill>
              <a:latin typeface="Libre Franklin"/>
              <a:ea typeface="Libre Franklin"/>
              <a:cs typeface="Libre Franklin"/>
              <a:sym typeface="Libre Franklin"/>
            </a:endParaRPr>
          </a:p>
          <a:p>
            <a:pPr indent="0" lvl="0" marL="0" marR="0" rtl="0" algn="l">
              <a:spcBef>
                <a:spcPts val="0"/>
              </a:spcBef>
              <a:spcAft>
                <a:spcPts val="0"/>
              </a:spcAft>
              <a:buClr>
                <a:srgbClr val="1482AB"/>
              </a:buClr>
              <a:buSzPts val="2000"/>
              <a:buFont typeface="Libre Franklin"/>
              <a:buNone/>
            </a:pPr>
            <a:r>
              <a:rPr b="1" lang="en-US" sz="2000">
                <a:solidFill>
                  <a:srgbClr val="1482AB"/>
                </a:solidFill>
                <a:latin typeface="Libre Franklin"/>
                <a:ea typeface="Libre Franklin"/>
                <a:cs typeface="Libre Franklin"/>
                <a:sym typeface="Libre Franklin"/>
              </a:rPr>
              <a:t>GV.NAAVINIYAA</a:t>
            </a:r>
            <a:r>
              <a:rPr b="1" i="0" lang="en-US" sz="2000" u="none" cap="none" strike="noStrike">
                <a:solidFill>
                  <a:srgbClr val="1482AB"/>
                </a:solidFill>
                <a:latin typeface="Arial"/>
                <a:ea typeface="Arial"/>
                <a:cs typeface="Arial"/>
                <a:sym typeface="Arial"/>
              </a:rPr>
              <a:t>-KINGS COLLEGE-8211-CIVIL</a:t>
            </a:r>
            <a:endParaRPr b="0" i="0" sz="1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https://youtu.be/uOezVhTUIFQ?si=Do7DmHf7xAddOZdu</a:t>
            </a:r>
          </a:p>
          <a:p>
            <a:pPr marL="305435" indent="-305435"/>
            <a:r>
              <a:rPr lang="en-IN" sz="2400" dirty="0"/>
              <a:t>https://youtu.be/D_tIiYLWErI?si=Y1dIPMwKUaj1vH7D</a:t>
            </a:r>
          </a:p>
          <a:p>
            <a:pPr marL="305435" indent="-305435"/>
            <a:r>
              <a:rPr lang="en-IN" sz="2400" dirty="0"/>
              <a:t>https://www.altexsoft.com/blog/airline-ticketing/</a:t>
            </a:r>
          </a:p>
          <a:p>
            <a:pPr marL="305435" indent="-305435"/>
            <a:r>
              <a:rPr lang="en-IN" sz="2400" dirty="0"/>
              <a:t>https://en.m.wikipedia.org/wiki/Airline_ticket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